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11"/>
  </p:notesMasterIdLst>
  <p:sldIdLst>
    <p:sldId id="257" r:id="rId3"/>
    <p:sldId id="264" r:id="rId4"/>
    <p:sldId id="258" r:id="rId5"/>
    <p:sldId id="261" r:id="rId6"/>
    <p:sldId id="262" r:id="rId7"/>
    <p:sldId id="265" r:id="rId8"/>
    <p:sldId id="266" r:id="rId9"/>
    <p:sldId id="267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7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5638"/>
    <a:srgbClr val="4EBE8C"/>
    <a:srgbClr val="F15937"/>
    <a:srgbClr val="87D1D1"/>
    <a:srgbClr val="E05D46"/>
    <a:srgbClr val="C6C5C4"/>
    <a:srgbClr val="21A066"/>
    <a:srgbClr val="4E9B8C"/>
    <a:srgbClr val="F386A1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35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102" y="90"/>
      </p:cViewPr>
      <p:guideLst>
        <p:guide orient="horz" pos="1620"/>
        <p:guide pos="2880"/>
        <p:guide orient="horz" pos="1720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7F688-1FEC-4B90-AD2C-4102F192A139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ED394-AF0C-4579-A63C-C902E588AF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350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ED394-AF0C-4579-A63C-C902E588AF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954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ED394-AF0C-4579-A63C-C902E588AF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056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0654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2891C-557F-4DAE-9C62-7A437A8E1DF4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D6AF2-9DFB-4C20-B9F9-A186F19BB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523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284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58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0541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886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429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897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227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456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023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710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32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448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2891C-557F-4DAE-9C62-7A437A8E1DF4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D6AF2-9DFB-4C20-B9F9-A186F19BB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09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03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DDDD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66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建筑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59" b="49714"/>
          <a:stretch/>
        </p:blipFill>
        <p:spPr bwMode="auto">
          <a:xfrm flipH="1">
            <a:off x="-24680" y="698110"/>
            <a:ext cx="9193361" cy="221833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-13110" y="396861"/>
            <a:ext cx="1489740" cy="3652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459448" y="449530"/>
            <a:ext cx="919108" cy="253402"/>
            <a:chOff x="3622675" y="4030663"/>
            <a:chExt cx="1898650" cy="528637"/>
          </a:xfrm>
          <a:solidFill>
            <a:schemeClr val="bg1"/>
          </a:solidFill>
        </p:grpSpPr>
        <p:sp>
          <p:nvSpPr>
            <p:cNvPr id="163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4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5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6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7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8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9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2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3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4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5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6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7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8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9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53" name="TextBox 22"/>
          <p:cNvSpPr txBox="1">
            <a:spLocks noChangeArrowheads="1"/>
          </p:cNvSpPr>
          <p:nvPr/>
        </p:nvSpPr>
        <p:spPr bwMode="auto">
          <a:xfrm>
            <a:off x="1470071" y="379703"/>
            <a:ext cx="3518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200" dirty="0">
                <a:solidFill>
                  <a:srgbClr val="0190FF"/>
                </a:solidFill>
                <a:latin typeface="+mn-ea"/>
                <a:ea typeface="汉鼎简粗圆" panose="02010609010101010101" pitchFamily="49" charset="-122"/>
              </a:rPr>
              <a:t>上海锐普广告有限公司</a:t>
            </a:r>
          </a:p>
        </p:txBody>
      </p:sp>
      <p:sp>
        <p:nvSpPr>
          <p:cNvPr id="154" name="TextBox 153"/>
          <p:cNvSpPr txBox="1">
            <a:spLocks noChangeArrowheads="1"/>
          </p:cNvSpPr>
          <p:nvPr/>
        </p:nvSpPr>
        <p:spPr bwMode="auto">
          <a:xfrm>
            <a:off x="4790375" y="341381"/>
            <a:ext cx="2506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 dirty="0">
                <a:solidFill>
                  <a:srgbClr val="404040"/>
                </a:solidFill>
                <a:latin typeface="+mj-lt"/>
                <a:ea typeface="+mn-ea"/>
              </a:rPr>
              <a:t>POWERPOINT</a:t>
            </a:r>
            <a:endParaRPr lang="zh-CN" altLang="en-US" sz="3200" dirty="0">
              <a:solidFill>
                <a:srgbClr val="404040"/>
              </a:solidFill>
              <a:latin typeface="+mj-lt"/>
              <a:ea typeface="+mn-ea"/>
            </a:endParaRPr>
          </a:p>
        </p:txBody>
      </p:sp>
      <p:sp>
        <p:nvSpPr>
          <p:cNvPr id="155" name="TextBox 26"/>
          <p:cNvSpPr txBox="1">
            <a:spLocks noChangeArrowheads="1"/>
          </p:cNvSpPr>
          <p:nvPr/>
        </p:nvSpPr>
        <p:spPr bwMode="auto">
          <a:xfrm>
            <a:off x="1471913" y="793698"/>
            <a:ext cx="21082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</a:t>
            </a:r>
            <a:r>
              <a:rPr lang="zh-CN" altLang="en-US" sz="1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spc="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1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相关类别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909704" y="975532"/>
            <a:ext cx="4688823" cy="4252861"/>
            <a:chOff x="3129940" y="965592"/>
            <a:chExt cx="4688823" cy="4252861"/>
          </a:xfrm>
        </p:grpSpPr>
        <p:grpSp>
          <p:nvGrpSpPr>
            <p:cNvPr id="3" name="组合 2"/>
            <p:cNvGrpSpPr>
              <a:grpSpLocks/>
            </p:cNvGrpSpPr>
            <p:nvPr/>
          </p:nvGrpSpPr>
          <p:grpSpPr bwMode="auto">
            <a:xfrm>
              <a:off x="3129940" y="965592"/>
              <a:ext cx="4688823" cy="4124363"/>
              <a:chOff x="2491457" y="201782"/>
              <a:chExt cx="6253513" cy="4890247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637237" y="3161186"/>
                <a:ext cx="1512168" cy="1275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pic>
            <p:nvPicPr>
              <p:cNvPr id="5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1457" y="201782"/>
                <a:ext cx="6253513" cy="4890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Picture 3" descr="E:\素材\收费好的图\shutterstock_95462455.png"/>
              <p:cNvPicPr>
                <a:picLocks noChangeAspect="1" noChangeArrowheads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-13531" b="3933"/>
              <a:stretch/>
            </p:blipFill>
            <p:spPr bwMode="auto">
              <a:xfrm>
                <a:off x="2719449" y="1436914"/>
                <a:ext cx="1429956" cy="2030682"/>
              </a:xfrm>
              <a:prstGeom prst="rect">
                <a:avLst/>
              </a:prstGeom>
              <a:noFill/>
              <a:effectLst>
                <a:reflection blurRad="6350" stA="52000" endA="300" endPos="35000" dir="5400000" sy="-100000" algn="bl" rotWithShape="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8" name="组合 127"/>
            <p:cNvGrpSpPr/>
            <p:nvPr/>
          </p:nvGrpSpPr>
          <p:grpSpPr>
            <a:xfrm>
              <a:off x="3603809" y="3881873"/>
              <a:ext cx="2989582" cy="1336580"/>
              <a:chOff x="4572000" y="4135353"/>
              <a:chExt cx="2976563" cy="1176647"/>
            </a:xfrm>
          </p:grpSpPr>
          <p:sp>
            <p:nvSpPr>
              <p:cNvPr id="129" name="Freeform 6"/>
              <p:cNvSpPr>
                <a:spLocks/>
              </p:cNvSpPr>
              <p:nvPr/>
            </p:nvSpPr>
            <p:spPr bwMode="auto">
              <a:xfrm>
                <a:off x="4572000" y="4227513"/>
                <a:ext cx="1243013" cy="314325"/>
              </a:xfrm>
              <a:custGeom>
                <a:avLst/>
                <a:gdLst>
                  <a:gd name="T0" fmla="*/ 338138 w 783"/>
                  <a:gd name="T1" fmla="*/ 314325 h 198"/>
                  <a:gd name="T2" fmla="*/ 0 w 783"/>
                  <a:gd name="T3" fmla="*/ 179388 h 198"/>
                  <a:gd name="T4" fmla="*/ 901700 w 783"/>
                  <a:gd name="T5" fmla="*/ 0 h 198"/>
                  <a:gd name="T6" fmla="*/ 1243013 w 783"/>
                  <a:gd name="T7" fmla="*/ 112713 h 198"/>
                  <a:gd name="T8" fmla="*/ 338138 w 783"/>
                  <a:gd name="T9" fmla="*/ 314325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83" h="198">
                    <a:moveTo>
                      <a:pt x="213" y="198"/>
                    </a:moveTo>
                    <a:lnTo>
                      <a:pt x="0" y="113"/>
                    </a:lnTo>
                    <a:lnTo>
                      <a:pt x="568" y="0"/>
                    </a:lnTo>
                    <a:lnTo>
                      <a:pt x="783" y="71"/>
                    </a:lnTo>
                    <a:lnTo>
                      <a:pt x="213" y="198"/>
                    </a:lnTo>
                    <a:close/>
                  </a:path>
                </a:pathLst>
              </a:custGeom>
              <a:solidFill>
                <a:srgbClr val="99FF3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7"/>
              <p:cNvSpPr>
                <a:spLocks/>
              </p:cNvSpPr>
              <p:nvPr/>
            </p:nvSpPr>
            <p:spPr bwMode="auto">
              <a:xfrm>
                <a:off x="4922838" y="4346575"/>
                <a:ext cx="1276350" cy="344488"/>
              </a:xfrm>
              <a:custGeom>
                <a:avLst/>
                <a:gdLst>
                  <a:gd name="T0" fmla="*/ 368300 w 804"/>
                  <a:gd name="T1" fmla="*/ 344488 h 217"/>
                  <a:gd name="T2" fmla="*/ 0 w 804"/>
                  <a:gd name="T3" fmla="*/ 201613 h 217"/>
                  <a:gd name="T4" fmla="*/ 908050 w 804"/>
                  <a:gd name="T5" fmla="*/ 0 h 217"/>
                  <a:gd name="T6" fmla="*/ 1276350 w 804"/>
                  <a:gd name="T7" fmla="*/ 122238 h 217"/>
                  <a:gd name="T8" fmla="*/ 368300 w 804"/>
                  <a:gd name="T9" fmla="*/ 344488 h 2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4" h="217">
                    <a:moveTo>
                      <a:pt x="232" y="217"/>
                    </a:moveTo>
                    <a:lnTo>
                      <a:pt x="0" y="127"/>
                    </a:lnTo>
                    <a:lnTo>
                      <a:pt x="572" y="0"/>
                    </a:lnTo>
                    <a:lnTo>
                      <a:pt x="804" y="77"/>
                    </a:lnTo>
                    <a:lnTo>
                      <a:pt x="232" y="217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8"/>
              <p:cNvSpPr>
                <a:spLocks/>
              </p:cNvSpPr>
              <p:nvPr/>
            </p:nvSpPr>
            <p:spPr bwMode="auto">
              <a:xfrm>
                <a:off x="5303838" y="4475163"/>
                <a:ext cx="1314450" cy="381000"/>
              </a:xfrm>
              <a:custGeom>
                <a:avLst/>
                <a:gdLst>
                  <a:gd name="T0" fmla="*/ 401622 w 10055"/>
                  <a:gd name="T1" fmla="*/ 381000 h 10000"/>
                  <a:gd name="T2" fmla="*/ 0 w 10055"/>
                  <a:gd name="T3" fmla="*/ 222237 h 10000"/>
                  <a:gd name="T4" fmla="*/ 922268 w 10055"/>
                  <a:gd name="T5" fmla="*/ 0 h 10000"/>
                  <a:gd name="T6" fmla="*/ 1313699 w 10055"/>
                  <a:gd name="T7" fmla="*/ 130988 h 10000"/>
                  <a:gd name="T8" fmla="*/ 401622 w 10055"/>
                  <a:gd name="T9" fmla="*/ 381000 h 100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055" h="10000">
                    <a:moveTo>
                      <a:pt x="3074" y="10000"/>
                    </a:moveTo>
                    <a:lnTo>
                      <a:pt x="0" y="5833"/>
                    </a:lnTo>
                    <a:lnTo>
                      <a:pt x="7059" y="0"/>
                    </a:lnTo>
                    <a:lnTo>
                      <a:pt x="10055" y="3438"/>
                    </a:lnTo>
                    <a:lnTo>
                      <a:pt x="3074" y="10000"/>
                    </a:lnTo>
                    <a:close/>
                  </a:path>
                </a:pathLst>
              </a:custGeom>
              <a:solidFill>
                <a:srgbClr val="FF7C8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9"/>
              <p:cNvSpPr>
                <a:spLocks/>
              </p:cNvSpPr>
              <p:nvPr/>
            </p:nvSpPr>
            <p:spPr bwMode="auto">
              <a:xfrm>
                <a:off x="5721350" y="4611688"/>
                <a:ext cx="1344613" cy="423862"/>
              </a:xfrm>
              <a:custGeom>
                <a:avLst/>
                <a:gdLst>
                  <a:gd name="T0" fmla="*/ 438162 w 10054"/>
                  <a:gd name="T1" fmla="*/ 423086 h 10057"/>
                  <a:gd name="T2" fmla="*/ 0 w 10054"/>
                  <a:gd name="T3" fmla="*/ 250057 h 10057"/>
                  <a:gd name="T4" fmla="*/ 916825 w 10054"/>
                  <a:gd name="T5" fmla="*/ 0 h 10057"/>
                  <a:gd name="T6" fmla="*/ 1343893 w 10054"/>
                  <a:gd name="T7" fmla="*/ 146063 h 10057"/>
                  <a:gd name="T8" fmla="*/ 438162 w 10054"/>
                  <a:gd name="T9" fmla="*/ 423086 h 100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054" h="10057">
                    <a:moveTo>
                      <a:pt x="3278" y="10057"/>
                    </a:moveTo>
                    <a:lnTo>
                      <a:pt x="0" y="5944"/>
                    </a:lnTo>
                    <a:lnTo>
                      <a:pt x="6859" y="0"/>
                    </a:lnTo>
                    <a:lnTo>
                      <a:pt x="10054" y="3472"/>
                    </a:lnTo>
                    <a:lnTo>
                      <a:pt x="3278" y="10057"/>
                    </a:lnTo>
                    <a:close/>
                  </a:path>
                </a:pathLst>
              </a:custGeom>
              <a:solidFill>
                <a:srgbClr val="33CC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10"/>
              <p:cNvSpPr>
                <a:spLocks/>
              </p:cNvSpPr>
              <p:nvPr/>
            </p:nvSpPr>
            <p:spPr bwMode="auto">
              <a:xfrm>
                <a:off x="6173788" y="4764088"/>
                <a:ext cx="1374775" cy="466725"/>
              </a:xfrm>
              <a:custGeom>
                <a:avLst/>
                <a:gdLst>
                  <a:gd name="T0" fmla="*/ 485775 w 866"/>
                  <a:gd name="T1" fmla="*/ 466725 h 294"/>
                  <a:gd name="T2" fmla="*/ 0 w 866"/>
                  <a:gd name="T3" fmla="*/ 277813 h 294"/>
                  <a:gd name="T4" fmla="*/ 903288 w 866"/>
                  <a:gd name="T5" fmla="*/ 0 h 294"/>
                  <a:gd name="T6" fmla="*/ 1374775 w 866"/>
                  <a:gd name="T7" fmla="*/ 158750 h 294"/>
                  <a:gd name="T8" fmla="*/ 485775 w 866"/>
                  <a:gd name="T9" fmla="*/ 466725 h 2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66" h="294">
                    <a:moveTo>
                      <a:pt x="306" y="294"/>
                    </a:moveTo>
                    <a:lnTo>
                      <a:pt x="0" y="175"/>
                    </a:lnTo>
                    <a:lnTo>
                      <a:pt x="569" y="0"/>
                    </a:lnTo>
                    <a:lnTo>
                      <a:pt x="866" y="100"/>
                    </a:lnTo>
                    <a:lnTo>
                      <a:pt x="306" y="294"/>
                    </a:lnTo>
                    <a:close/>
                  </a:path>
                </a:pathLst>
              </a:custGeom>
              <a:solidFill>
                <a:srgbClr val="9B9B9B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TextBox 119"/>
              <p:cNvSpPr txBox="1"/>
              <p:nvPr/>
            </p:nvSpPr>
            <p:spPr>
              <a:xfrm rot="20705208">
                <a:off x="4795170" y="4135353"/>
                <a:ext cx="933868" cy="4470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  <a:scene3d>
                  <a:camera prst="perspectiveContrastingRightFacing" fov="1500000">
                    <a:rot lat="18660073" lon="18202509" rev="2885414"/>
                  </a:camera>
                  <a:lightRig rig="threePt" dir="t"/>
                </a:scene3d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700" dirty="0">
                    <a:solidFill>
                      <a:srgbClr val="606060"/>
                    </a:solidFill>
                    <a:effectLst>
                      <a:outerShdw blurRad="12700" dist="12700" algn="l" rotWithShape="0">
                        <a:schemeClr val="bg1"/>
                      </a:outerShdw>
                    </a:effectLst>
                    <a:latin typeface="+mn-lt"/>
                    <a:ea typeface="+mn-ea"/>
                  </a:rPr>
                  <a:t>Text</a:t>
                </a:r>
                <a:endParaRPr lang="zh-CN" altLang="en-US" sz="2700" dirty="0">
                  <a:solidFill>
                    <a:srgbClr val="606060"/>
                  </a:solidFill>
                  <a:effectLst>
                    <a:outerShdw blurRad="12700" dist="12700" algn="l" rotWithShape="0">
                      <a:schemeClr val="bg1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35" name="TextBox 120"/>
              <p:cNvSpPr txBox="1"/>
              <p:nvPr/>
            </p:nvSpPr>
            <p:spPr>
              <a:xfrm rot="20588129">
                <a:off x="5197669" y="4254585"/>
                <a:ext cx="883305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  <a:scene3d>
                  <a:camera prst="perspectiveContrastingRightFacing" fov="1500000">
                    <a:rot lat="18660073" lon="18202509" rev="2885414"/>
                  </a:camera>
                  <a:lightRig rig="threePt" dir="t"/>
                </a:scene3d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dirty="0">
                    <a:solidFill>
                      <a:srgbClr val="474747"/>
                    </a:solidFill>
                    <a:effectLst>
                      <a:outerShdw blurRad="12700" dist="12700" algn="l" rotWithShape="0">
                        <a:schemeClr val="bg1"/>
                      </a:outerShdw>
                    </a:effectLst>
                    <a:latin typeface="+mn-lt"/>
                    <a:ea typeface="+mn-ea"/>
                  </a:rPr>
                  <a:t>Text</a:t>
                </a:r>
                <a:endParaRPr lang="zh-CN" altLang="en-US" sz="2800" dirty="0">
                  <a:solidFill>
                    <a:srgbClr val="474747"/>
                  </a:solidFill>
                  <a:effectLst>
                    <a:outerShdw blurRad="12700" dist="12700" algn="l" rotWithShape="0">
                      <a:schemeClr val="bg1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36" name="TextBox 121"/>
              <p:cNvSpPr txBox="1"/>
              <p:nvPr/>
            </p:nvSpPr>
            <p:spPr>
              <a:xfrm rot="20490465">
                <a:off x="5541564" y="4399206"/>
                <a:ext cx="883305" cy="5386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  <a:scene3d>
                  <a:camera prst="perspectiveContrastingRightFacing" fov="1500000">
                    <a:rot lat="18660073" lon="18202509" rev="2885414"/>
                  </a:camera>
                  <a:lightRig rig="threePt" dir="t"/>
                </a:scene3d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12700" dist="12700" algn="l" rotWithShape="0">
                        <a:schemeClr val="bg1"/>
                      </a:outerShdw>
                    </a:effectLst>
                    <a:latin typeface="+mn-lt"/>
                    <a:ea typeface="+mn-ea"/>
                  </a:rPr>
                  <a:t>Text</a:t>
                </a:r>
                <a:endParaRPr lang="zh-CN" altLang="en-US" sz="29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2700" dist="12700" algn="l" rotWithShape="0">
                      <a:schemeClr val="bg1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37" name="TextBox 122"/>
              <p:cNvSpPr txBox="1"/>
              <p:nvPr/>
            </p:nvSpPr>
            <p:spPr>
              <a:xfrm rot="20814349">
                <a:off x="5967732" y="4571815"/>
                <a:ext cx="883305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  <a:scene3d>
                  <a:camera prst="perspectiveContrastingRightFacing" fov="1500000">
                    <a:rot lat="18660073" lon="18202509" rev="3185414"/>
                  </a:camera>
                  <a:lightRig rig="threePt" dir="t"/>
                </a:scene3d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12700" dist="12700" algn="l" rotWithShape="0">
                        <a:schemeClr val="bg1"/>
                      </a:outerShdw>
                    </a:effectLst>
                    <a:latin typeface="+mn-lt"/>
                    <a:ea typeface="+mn-ea"/>
                  </a:rPr>
                  <a:t>Text</a:t>
                </a:r>
                <a:endParaRPr lang="zh-CN" altLang="en-US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2700" dist="12700" algn="l" rotWithShape="0">
                      <a:schemeClr val="bg1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38" name="TextBox 123"/>
              <p:cNvSpPr txBox="1"/>
              <p:nvPr/>
            </p:nvSpPr>
            <p:spPr>
              <a:xfrm rot="20448550">
                <a:off x="6456485" y="4742613"/>
                <a:ext cx="883305" cy="5693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  <a:scene3d>
                  <a:camera prst="perspectiveContrastingRightFacing" fov="1500000">
                    <a:rot lat="18660073" lon="18202509" rev="3185414"/>
                  </a:camera>
                  <a:lightRig rig="threePt" dir="t"/>
                </a:scene3d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12700" dist="12700" algn="l" rotWithShape="0">
                        <a:schemeClr val="bg1"/>
                      </a:outerShdw>
                    </a:effectLst>
                    <a:latin typeface="+mn-lt"/>
                    <a:ea typeface="+mn-ea"/>
                  </a:rPr>
                  <a:t>Text</a:t>
                </a:r>
                <a:endParaRPr lang="zh-CN" altLang="en-US" sz="3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2700" dist="12700" algn="l" rotWithShape="0">
                      <a:schemeClr val="bg1"/>
                    </a:outerShdw>
                  </a:effectLst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1358113" y="617979"/>
            <a:ext cx="6427774" cy="2813076"/>
            <a:chOff x="-177801" y="684213"/>
            <a:chExt cx="10882314" cy="4872038"/>
          </a:xfrm>
          <a:solidFill>
            <a:schemeClr val="tx1">
              <a:alpha val="6000"/>
            </a:schemeClr>
          </a:solidFill>
        </p:grpSpPr>
        <p:sp>
          <p:nvSpPr>
            <p:cNvPr id="140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9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50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51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52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56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57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58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59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60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61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0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1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2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3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4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5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6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7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8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9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0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1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2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3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4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5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6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7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8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9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0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1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2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3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4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5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6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7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8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9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0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1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2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3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4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5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6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7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8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9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0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1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2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3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4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5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6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7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8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9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0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1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2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3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4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5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6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7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8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9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40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41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42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43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44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986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bg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C0BD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58113" y="617979"/>
            <a:ext cx="6427773" cy="2813076"/>
            <a:chOff x="-177801" y="684218"/>
            <a:chExt cx="10882290" cy="4872030"/>
          </a:xfrm>
          <a:solidFill>
            <a:schemeClr val="tx1">
              <a:alpha val="6000"/>
            </a:schemeClr>
          </a:solidFill>
        </p:grpSpPr>
        <p:sp>
          <p:nvSpPr>
            <p:cNvPr id="5" name="Freeform 110"/>
            <p:cNvSpPr>
              <a:spLocks/>
            </p:cNvSpPr>
            <p:nvPr/>
          </p:nvSpPr>
          <p:spPr bwMode="auto">
            <a:xfrm>
              <a:off x="-60325" y="1279530"/>
              <a:ext cx="3186106" cy="4276718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111"/>
            <p:cNvSpPr>
              <a:spLocks/>
            </p:cNvSpPr>
            <p:nvPr/>
          </p:nvSpPr>
          <p:spPr bwMode="auto">
            <a:xfrm>
              <a:off x="2484432" y="684218"/>
              <a:ext cx="1468435" cy="1327148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112"/>
            <p:cNvSpPr>
              <a:spLocks/>
            </p:cNvSpPr>
            <p:nvPr/>
          </p:nvSpPr>
          <p:spPr bwMode="auto">
            <a:xfrm>
              <a:off x="1952621" y="735019"/>
              <a:ext cx="868361" cy="539749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113"/>
            <p:cNvSpPr>
              <a:spLocks/>
            </p:cNvSpPr>
            <p:nvPr/>
          </p:nvSpPr>
          <p:spPr bwMode="auto">
            <a:xfrm>
              <a:off x="1990721" y="884243"/>
              <a:ext cx="255587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114"/>
            <p:cNvSpPr>
              <a:spLocks/>
            </p:cNvSpPr>
            <p:nvPr/>
          </p:nvSpPr>
          <p:spPr bwMode="auto">
            <a:xfrm>
              <a:off x="1920871" y="1042993"/>
              <a:ext cx="125413" cy="68264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115"/>
            <p:cNvSpPr>
              <a:spLocks/>
            </p:cNvSpPr>
            <p:nvPr/>
          </p:nvSpPr>
          <p:spPr bwMode="auto">
            <a:xfrm>
              <a:off x="1741483" y="1012831"/>
              <a:ext cx="182562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116"/>
            <p:cNvSpPr>
              <a:spLocks/>
            </p:cNvSpPr>
            <p:nvPr/>
          </p:nvSpPr>
          <p:spPr bwMode="auto">
            <a:xfrm>
              <a:off x="1373183" y="1311280"/>
              <a:ext cx="409575" cy="265112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17"/>
            <p:cNvSpPr>
              <a:spLocks/>
            </p:cNvSpPr>
            <p:nvPr/>
          </p:nvSpPr>
          <p:spPr bwMode="auto">
            <a:xfrm>
              <a:off x="1201734" y="1260480"/>
              <a:ext cx="265112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8"/>
            <p:cNvSpPr>
              <a:spLocks/>
            </p:cNvSpPr>
            <p:nvPr/>
          </p:nvSpPr>
          <p:spPr bwMode="auto">
            <a:xfrm>
              <a:off x="1314448" y="1114431"/>
              <a:ext cx="198438" cy="96837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19"/>
            <p:cNvSpPr>
              <a:spLocks/>
            </p:cNvSpPr>
            <p:nvPr/>
          </p:nvSpPr>
          <p:spPr bwMode="auto">
            <a:xfrm>
              <a:off x="1520822" y="1079505"/>
              <a:ext cx="153988" cy="63499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20"/>
            <p:cNvSpPr>
              <a:spLocks/>
            </p:cNvSpPr>
            <p:nvPr/>
          </p:nvSpPr>
          <p:spPr bwMode="auto">
            <a:xfrm>
              <a:off x="1584322" y="1036642"/>
              <a:ext cx="85726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121"/>
            <p:cNvSpPr>
              <a:spLocks/>
            </p:cNvSpPr>
            <p:nvPr/>
          </p:nvSpPr>
          <p:spPr bwMode="auto">
            <a:xfrm>
              <a:off x="1428746" y="1157293"/>
              <a:ext cx="304800" cy="125412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122"/>
            <p:cNvSpPr>
              <a:spLocks/>
            </p:cNvSpPr>
            <p:nvPr/>
          </p:nvSpPr>
          <p:spPr bwMode="auto">
            <a:xfrm>
              <a:off x="1779584" y="1282705"/>
              <a:ext cx="157162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123"/>
            <p:cNvSpPr>
              <a:spLocks/>
            </p:cNvSpPr>
            <p:nvPr/>
          </p:nvSpPr>
          <p:spPr bwMode="auto">
            <a:xfrm>
              <a:off x="1755772" y="1152530"/>
              <a:ext cx="253999" cy="125412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24"/>
            <p:cNvSpPr>
              <a:spLocks/>
            </p:cNvSpPr>
            <p:nvPr/>
          </p:nvSpPr>
          <p:spPr bwMode="auto">
            <a:xfrm>
              <a:off x="2038345" y="1298579"/>
              <a:ext cx="660398" cy="614361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25"/>
            <p:cNvSpPr>
              <a:spLocks/>
            </p:cNvSpPr>
            <p:nvPr/>
          </p:nvSpPr>
          <p:spPr bwMode="auto">
            <a:xfrm>
              <a:off x="2046282" y="1689104"/>
              <a:ext cx="176212" cy="141289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26"/>
            <p:cNvSpPr>
              <a:spLocks/>
            </p:cNvSpPr>
            <p:nvPr/>
          </p:nvSpPr>
          <p:spPr bwMode="auto">
            <a:xfrm>
              <a:off x="2092320" y="1841504"/>
              <a:ext cx="76199" cy="39689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27"/>
            <p:cNvSpPr>
              <a:spLocks/>
            </p:cNvSpPr>
            <p:nvPr/>
          </p:nvSpPr>
          <p:spPr bwMode="auto">
            <a:xfrm>
              <a:off x="2171695" y="1884366"/>
              <a:ext cx="61913" cy="52387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128"/>
            <p:cNvSpPr>
              <a:spLocks/>
            </p:cNvSpPr>
            <p:nvPr/>
          </p:nvSpPr>
          <p:spPr bwMode="auto">
            <a:xfrm>
              <a:off x="2468556" y="1974854"/>
              <a:ext cx="26988" cy="34924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129"/>
            <p:cNvSpPr>
              <a:spLocks/>
            </p:cNvSpPr>
            <p:nvPr/>
          </p:nvSpPr>
          <p:spPr bwMode="auto">
            <a:xfrm>
              <a:off x="2547931" y="1916115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130"/>
            <p:cNvSpPr>
              <a:spLocks/>
            </p:cNvSpPr>
            <p:nvPr/>
          </p:nvSpPr>
          <p:spPr bwMode="auto">
            <a:xfrm>
              <a:off x="2136770" y="2170116"/>
              <a:ext cx="42864" cy="39689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131"/>
            <p:cNvSpPr>
              <a:spLocks/>
            </p:cNvSpPr>
            <p:nvPr/>
          </p:nvSpPr>
          <p:spPr bwMode="auto">
            <a:xfrm>
              <a:off x="765172" y="2152653"/>
              <a:ext cx="58737" cy="104774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132"/>
            <p:cNvSpPr>
              <a:spLocks/>
            </p:cNvSpPr>
            <p:nvPr/>
          </p:nvSpPr>
          <p:spPr bwMode="auto">
            <a:xfrm>
              <a:off x="769935" y="2281241"/>
              <a:ext cx="47624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133"/>
            <p:cNvSpPr>
              <a:spLocks/>
            </p:cNvSpPr>
            <p:nvPr/>
          </p:nvSpPr>
          <p:spPr bwMode="auto">
            <a:xfrm>
              <a:off x="790572" y="2332040"/>
              <a:ext cx="23812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134"/>
            <p:cNvSpPr>
              <a:spLocks/>
            </p:cNvSpPr>
            <p:nvPr/>
          </p:nvSpPr>
          <p:spPr bwMode="auto">
            <a:xfrm>
              <a:off x="798509" y="2338389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135"/>
            <p:cNvSpPr>
              <a:spLocks/>
            </p:cNvSpPr>
            <p:nvPr/>
          </p:nvSpPr>
          <p:spPr bwMode="auto">
            <a:xfrm>
              <a:off x="-177801" y="2295528"/>
              <a:ext cx="103187" cy="39689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136"/>
            <p:cNvSpPr>
              <a:spLocks/>
            </p:cNvSpPr>
            <p:nvPr/>
          </p:nvSpPr>
          <p:spPr bwMode="auto">
            <a:xfrm>
              <a:off x="-23814" y="1982791"/>
              <a:ext cx="85726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137"/>
            <p:cNvSpPr>
              <a:spLocks/>
            </p:cNvSpPr>
            <p:nvPr/>
          </p:nvSpPr>
          <p:spPr bwMode="auto">
            <a:xfrm>
              <a:off x="-71438" y="1581155"/>
              <a:ext cx="160338" cy="182562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138"/>
            <p:cNvSpPr>
              <a:spLocks/>
            </p:cNvSpPr>
            <p:nvPr/>
          </p:nvSpPr>
          <p:spPr bwMode="auto">
            <a:xfrm>
              <a:off x="3533766" y="1589092"/>
              <a:ext cx="390523" cy="276224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139"/>
            <p:cNvSpPr>
              <a:spLocks/>
            </p:cNvSpPr>
            <p:nvPr/>
          </p:nvSpPr>
          <p:spPr bwMode="auto">
            <a:xfrm>
              <a:off x="4773602" y="2895603"/>
              <a:ext cx="1917696" cy="1933572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140"/>
            <p:cNvSpPr>
              <a:spLocks/>
            </p:cNvSpPr>
            <p:nvPr/>
          </p:nvSpPr>
          <p:spPr bwMode="auto">
            <a:xfrm>
              <a:off x="6515086" y="4186237"/>
              <a:ext cx="212725" cy="382587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141"/>
            <p:cNvSpPr>
              <a:spLocks/>
            </p:cNvSpPr>
            <p:nvPr/>
          </p:nvSpPr>
          <p:spPr bwMode="auto">
            <a:xfrm>
              <a:off x="5048239" y="1098554"/>
              <a:ext cx="4883140" cy="2771771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142"/>
            <p:cNvSpPr>
              <a:spLocks/>
            </p:cNvSpPr>
            <p:nvPr/>
          </p:nvSpPr>
          <p:spPr bwMode="auto">
            <a:xfrm>
              <a:off x="5564176" y="941393"/>
              <a:ext cx="414337" cy="223837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143"/>
            <p:cNvSpPr>
              <a:spLocks/>
            </p:cNvSpPr>
            <p:nvPr/>
          </p:nvSpPr>
          <p:spPr bwMode="auto">
            <a:xfrm>
              <a:off x="6503975" y="1135067"/>
              <a:ext cx="427037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144"/>
            <p:cNvSpPr>
              <a:spLocks/>
            </p:cNvSpPr>
            <p:nvPr/>
          </p:nvSpPr>
          <p:spPr bwMode="auto">
            <a:xfrm>
              <a:off x="6338874" y="900118"/>
              <a:ext cx="180974" cy="84139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145"/>
            <p:cNvSpPr>
              <a:spLocks/>
            </p:cNvSpPr>
            <p:nvPr/>
          </p:nvSpPr>
          <p:spPr bwMode="auto">
            <a:xfrm>
              <a:off x="6527787" y="933455"/>
              <a:ext cx="77787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146"/>
            <p:cNvSpPr>
              <a:spLocks/>
            </p:cNvSpPr>
            <p:nvPr/>
          </p:nvSpPr>
          <p:spPr bwMode="auto">
            <a:xfrm>
              <a:off x="6559536" y="860431"/>
              <a:ext cx="120649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Freeform 147"/>
            <p:cNvSpPr>
              <a:spLocks/>
            </p:cNvSpPr>
            <p:nvPr/>
          </p:nvSpPr>
          <p:spPr bwMode="auto">
            <a:xfrm>
              <a:off x="6613511" y="938218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148"/>
            <p:cNvSpPr>
              <a:spLocks/>
            </p:cNvSpPr>
            <p:nvPr/>
          </p:nvSpPr>
          <p:spPr bwMode="auto">
            <a:xfrm>
              <a:off x="6684949" y="900118"/>
              <a:ext cx="69850" cy="66676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149"/>
            <p:cNvSpPr>
              <a:spLocks/>
            </p:cNvSpPr>
            <p:nvPr/>
          </p:nvSpPr>
          <p:spPr bwMode="auto">
            <a:xfrm>
              <a:off x="6645262" y="965205"/>
              <a:ext cx="57149" cy="19049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150"/>
            <p:cNvSpPr>
              <a:spLocks/>
            </p:cNvSpPr>
            <p:nvPr/>
          </p:nvSpPr>
          <p:spPr bwMode="auto">
            <a:xfrm>
              <a:off x="6645260" y="839793"/>
              <a:ext cx="34925" cy="23812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151"/>
            <p:cNvSpPr>
              <a:spLocks/>
            </p:cNvSpPr>
            <p:nvPr/>
          </p:nvSpPr>
          <p:spPr bwMode="auto">
            <a:xfrm>
              <a:off x="6746858" y="868368"/>
              <a:ext cx="77787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152"/>
            <p:cNvSpPr>
              <a:spLocks/>
            </p:cNvSpPr>
            <p:nvPr/>
          </p:nvSpPr>
          <p:spPr bwMode="auto">
            <a:xfrm>
              <a:off x="7412020" y="890592"/>
              <a:ext cx="246062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153"/>
            <p:cNvSpPr>
              <a:spLocks/>
            </p:cNvSpPr>
            <p:nvPr/>
          </p:nvSpPr>
          <p:spPr bwMode="auto">
            <a:xfrm>
              <a:off x="7631094" y="1004892"/>
              <a:ext cx="157162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154"/>
            <p:cNvSpPr>
              <a:spLocks/>
            </p:cNvSpPr>
            <p:nvPr/>
          </p:nvSpPr>
          <p:spPr bwMode="auto">
            <a:xfrm>
              <a:off x="7227870" y="1185868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155"/>
            <p:cNvSpPr>
              <a:spLocks/>
            </p:cNvSpPr>
            <p:nvPr/>
          </p:nvSpPr>
          <p:spPr bwMode="auto">
            <a:xfrm>
              <a:off x="7391382" y="1114431"/>
              <a:ext cx="33339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156"/>
            <p:cNvSpPr>
              <a:spLocks/>
            </p:cNvSpPr>
            <p:nvPr/>
          </p:nvSpPr>
          <p:spPr bwMode="auto">
            <a:xfrm>
              <a:off x="7131033" y="914406"/>
              <a:ext cx="30163" cy="19049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157"/>
            <p:cNvSpPr>
              <a:spLocks/>
            </p:cNvSpPr>
            <p:nvPr/>
          </p:nvSpPr>
          <p:spPr bwMode="auto">
            <a:xfrm>
              <a:off x="8523267" y="1162055"/>
              <a:ext cx="211137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158"/>
            <p:cNvSpPr>
              <a:spLocks/>
            </p:cNvSpPr>
            <p:nvPr/>
          </p:nvSpPr>
          <p:spPr bwMode="auto">
            <a:xfrm>
              <a:off x="8618517" y="1263655"/>
              <a:ext cx="101599" cy="65087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159"/>
            <p:cNvSpPr>
              <a:spLocks/>
            </p:cNvSpPr>
            <p:nvPr/>
          </p:nvSpPr>
          <p:spPr bwMode="auto">
            <a:xfrm>
              <a:off x="8488342" y="1252541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160"/>
            <p:cNvSpPr>
              <a:spLocks/>
            </p:cNvSpPr>
            <p:nvPr/>
          </p:nvSpPr>
          <p:spPr bwMode="auto">
            <a:xfrm>
              <a:off x="8755042" y="1185867"/>
              <a:ext cx="109538" cy="66676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161"/>
            <p:cNvSpPr>
              <a:spLocks/>
            </p:cNvSpPr>
            <p:nvPr/>
          </p:nvSpPr>
          <p:spPr bwMode="auto">
            <a:xfrm>
              <a:off x="9567841" y="1404941"/>
              <a:ext cx="111124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162"/>
            <p:cNvSpPr>
              <a:spLocks/>
            </p:cNvSpPr>
            <p:nvPr/>
          </p:nvSpPr>
          <p:spPr bwMode="auto">
            <a:xfrm>
              <a:off x="10475889" y="1951040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163"/>
            <p:cNvSpPr>
              <a:spLocks/>
            </p:cNvSpPr>
            <p:nvPr/>
          </p:nvSpPr>
          <p:spPr bwMode="auto">
            <a:xfrm>
              <a:off x="10464776" y="2085978"/>
              <a:ext cx="42864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164"/>
            <p:cNvSpPr>
              <a:spLocks/>
            </p:cNvSpPr>
            <p:nvPr/>
          </p:nvSpPr>
          <p:spPr bwMode="auto">
            <a:xfrm>
              <a:off x="10445724" y="2124077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165"/>
            <p:cNvSpPr>
              <a:spLocks/>
            </p:cNvSpPr>
            <p:nvPr/>
          </p:nvSpPr>
          <p:spPr bwMode="auto">
            <a:xfrm>
              <a:off x="10085364" y="1993902"/>
              <a:ext cx="46038" cy="39689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166"/>
            <p:cNvSpPr>
              <a:spLocks/>
            </p:cNvSpPr>
            <p:nvPr/>
          </p:nvSpPr>
          <p:spPr bwMode="auto">
            <a:xfrm>
              <a:off x="9880577" y="1806577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167"/>
            <p:cNvSpPr>
              <a:spLocks/>
            </p:cNvSpPr>
            <p:nvPr/>
          </p:nvSpPr>
          <p:spPr bwMode="auto">
            <a:xfrm>
              <a:off x="10158388" y="2297114"/>
              <a:ext cx="58737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168"/>
            <p:cNvSpPr>
              <a:spLocks/>
            </p:cNvSpPr>
            <p:nvPr/>
          </p:nvSpPr>
          <p:spPr bwMode="auto">
            <a:xfrm>
              <a:off x="9999640" y="2343152"/>
              <a:ext cx="65088" cy="39689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69"/>
            <p:cNvSpPr>
              <a:spLocks/>
            </p:cNvSpPr>
            <p:nvPr/>
          </p:nvSpPr>
          <p:spPr bwMode="auto">
            <a:xfrm>
              <a:off x="9931376" y="2378077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70"/>
            <p:cNvSpPr>
              <a:spLocks/>
            </p:cNvSpPr>
            <p:nvPr/>
          </p:nvSpPr>
          <p:spPr bwMode="auto">
            <a:xfrm>
              <a:off x="9847240" y="2379663"/>
              <a:ext cx="46038" cy="26989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71"/>
            <p:cNvSpPr>
              <a:spLocks/>
            </p:cNvSpPr>
            <p:nvPr/>
          </p:nvSpPr>
          <p:spPr bwMode="auto">
            <a:xfrm>
              <a:off x="9485289" y="2174877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72"/>
            <p:cNvSpPr>
              <a:spLocks/>
            </p:cNvSpPr>
            <p:nvPr/>
          </p:nvSpPr>
          <p:spPr bwMode="auto">
            <a:xfrm>
              <a:off x="9544027" y="2206627"/>
              <a:ext cx="50800" cy="39689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73"/>
            <p:cNvSpPr>
              <a:spLocks/>
            </p:cNvSpPr>
            <p:nvPr/>
          </p:nvSpPr>
          <p:spPr bwMode="auto">
            <a:xfrm>
              <a:off x="8923317" y="2244728"/>
              <a:ext cx="147637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74"/>
            <p:cNvSpPr>
              <a:spLocks/>
            </p:cNvSpPr>
            <p:nvPr/>
          </p:nvSpPr>
          <p:spPr bwMode="auto">
            <a:xfrm>
              <a:off x="8963003" y="2543175"/>
              <a:ext cx="276225" cy="198439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75"/>
            <p:cNvSpPr>
              <a:spLocks/>
            </p:cNvSpPr>
            <p:nvPr/>
          </p:nvSpPr>
          <p:spPr bwMode="auto">
            <a:xfrm>
              <a:off x="8755042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176"/>
            <p:cNvSpPr>
              <a:spLocks/>
            </p:cNvSpPr>
            <p:nvPr/>
          </p:nvSpPr>
          <p:spPr bwMode="auto">
            <a:xfrm>
              <a:off x="8555017" y="3227387"/>
              <a:ext cx="61913" cy="95251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177"/>
            <p:cNvSpPr>
              <a:spLocks/>
            </p:cNvSpPr>
            <p:nvPr/>
          </p:nvSpPr>
          <p:spPr bwMode="auto">
            <a:xfrm>
              <a:off x="8667730" y="3227387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78"/>
            <p:cNvSpPr>
              <a:spLocks/>
            </p:cNvSpPr>
            <p:nvPr/>
          </p:nvSpPr>
          <p:spPr bwMode="auto">
            <a:xfrm>
              <a:off x="8758216" y="3179762"/>
              <a:ext cx="23812" cy="23812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179"/>
            <p:cNvSpPr>
              <a:spLocks/>
            </p:cNvSpPr>
            <p:nvPr/>
          </p:nvSpPr>
          <p:spPr bwMode="auto">
            <a:xfrm>
              <a:off x="8762978" y="3136899"/>
              <a:ext cx="49212" cy="34924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180"/>
            <p:cNvSpPr>
              <a:spLocks/>
            </p:cNvSpPr>
            <p:nvPr/>
          </p:nvSpPr>
          <p:spPr bwMode="auto">
            <a:xfrm>
              <a:off x="8605818" y="3408361"/>
              <a:ext cx="136524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181"/>
            <p:cNvSpPr>
              <a:spLocks/>
            </p:cNvSpPr>
            <p:nvPr/>
          </p:nvSpPr>
          <p:spPr bwMode="auto">
            <a:xfrm>
              <a:off x="8680429" y="3641720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182"/>
            <p:cNvSpPr>
              <a:spLocks/>
            </p:cNvSpPr>
            <p:nvPr/>
          </p:nvSpPr>
          <p:spPr bwMode="auto">
            <a:xfrm>
              <a:off x="8366105" y="3705221"/>
              <a:ext cx="298449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183"/>
            <p:cNvSpPr>
              <a:spLocks/>
            </p:cNvSpPr>
            <p:nvPr/>
          </p:nvSpPr>
          <p:spPr bwMode="auto">
            <a:xfrm>
              <a:off x="9009041" y="3881432"/>
              <a:ext cx="644524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184"/>
            <p:cNvSpPr>
              <a:spLocks/>
            </p:cNvSpPr>
            <p:nvPr/>
          </p:nvSpPr>
          <p:spPr bwMode="auto">
            <a:xfrm>
              <a:off x="9115402" y="4006846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185"/>
            <p:cNvSpPr>
              <a:spLocks/>
            </p:cNvSpPr>
            <p:nvPr/>
          </p:nvSpPr>
          <p:spPr bwMode="auto">
            <a:xfrm>
              <a:off x="8836003" y="4089395"/>
              <a:ext cx="117475" cy="65087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186"/>
            <p:cNvSpPr>
              <a:spLocks/>
            </p:cNvSpPr>
            <p:nvPr/>
          </p:nvSpPr>
          <p:spPr bwMode="auto">
            <a:xfrm>
              <a:off x="8704241" y="4113207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187"/>
            <p:cNvSpPr>
              <a:spLocks/>
            </p:cNvSpPr>
            <p:nvPr/>
          </p:nvSpPr>
          <p:spPr bwMode="auto">
            <a:xfrm>
              <a:off x="8293080" y="4029070"/>
              <a:ext cx="536574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188"/>
            <p:cNvSpPr>
              <a:spLocks/>
            </p:cNvSpPr>
            <p:nvPr/>
          </p:nvSpPr>
          <p:spPr bwMode="auto">
            <a:xfrm>
              <a:off x="7967644" y="3748083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189"/>
            <p:cNvSpPr>
              <a:spLocks/>
            </p:cNvSpPr>
            <p:nvPr/>
          </p:nvSpPr>
          <p:spPr bwMode="auto">
            <a:xfrm>
              <a:off x="7500922" y="3651246"/>
              <a:ext cx="111124" cy="92074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190"/>
            <p:cNvSpPr>
              <a:spLocks/>
            </p:cNvSpPr>
            <p:nvPr/>
          </p:nvSpPr>
          <p:spPr bwMode="auto">
            <a:xfrm>
              <a:off x="10390165" y="4995855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191"/>
            <p:cNvSpPr>
              <a:spLocks/>
            </p:cNvSpPr>
            <p:nvPr/>
          </p:nvSpPr>
          <p:spPr bwMode="auto">
            <a:xfrm>
              <a:off x="10475890" y="4795832"/>
              <a:ext cx="228599" cy="223837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192"/>
            <p:cNvSpPr>
              <a:spLocks/>
            </p:cNvSpPr>
            <p:nvPr/>
          </p:nvSpPr>
          <p:spPr bwMode="auto">
            <a:xfrm>
              <a:off x="8632806" y="4151309"/>
              <a:ext cx="1241422" cy="809624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193"/>
            <p:cNvSpPr>
              <a:spLocks/>
            </p:cNvSpPr>
            <p:nvPr/>
          </p:nvSpPr>
          <p:spPr bwMode="auto">
            <a:xfrm>
              <a:off x="9653588" y="4995862"/>
              <a:ext cx="165099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-14199" y="297099"/>
            <a:ext cx="411489" cy="3389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470985" y="336357"/>
            <a:ext cx="919107" cy="281730"/>
            <a:chOff x="3622675" y="4030663"/>
            <a:chExt cx="1898650" cy="528637"/>
          </a:xfrm>
          <a:solidFill>
            <a:schemeClr val="bg1"/>
          </a:solidFill>
        </p:grpSpPr>
        <p:sp>
          <p:nvSpPr>
            <p:cNvPr id="92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09" name="TextBox 153"/>
          <p:cNvSpPr txBox="1">
            <a:spLocks noChangeArrowheads="1"/>
          </p:cNvSpPr>
          <p:nvPr/>
        </p:nvSpPr>
        <p:spPr bwMode="auto">
          <a:xfrm>
            <a:off x="1834680" y="280110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-24680" y="4789734"/>
            <a:ext cx="9168680" cy="3482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-18654" y="4828411"/>
            <a:ext cx="9162654" cy="30961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TextBox 22"/>
          <p:cNvSpPr txBox="1">
            <a:spLocks noChangeArrowheads="1"/>
          </p:cNvSpPr>
          <p:nvPr/>
        </p:nvSpPr>
        <p:spPr bwMode="auto">
          <a:xfrm>
            <a:off x="7180148" y="4852570"/>
            <a:ext cx="26941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spc="200" dirty="0">
                <a:solidFill>
                  <a:schemeClr val="bg1">
                    <a:lumMod val="85000"/>
                  </a:schemeClr>
                </a:solidFill>
                <a:latin typeface="+mn-ea"/>
                <a:ea typeface="汉鼎简粗圆" panose="02010609010101010101" pitchFamily="49" charset="-122"/>
              </a:rPr>
              <a:t>上海锐普广告有限公司</a:t>
            </a:r>
          </a:p>
        </p:txBody>
      </p:sp>
      <p:sp>
        <p:nvSpPr>
          <p:cNvPr id="114" name="矩形 113"/>
          <p:cNvSpPr/>
          <p:nvPr/>
        </p:nvSpPr>
        <p:spPr>
          <a:xfrm>
            <a:off x="1463787" y="315079"/>
            <a:ext cx="411489" cy="3389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AutoShape 3"/>
          <p:cNvSpPr>
            <a:spLocks noChangeAspect="1" noChangeArrowheads="1" noTextEdit="1"/>
          </p:cNvSpPr>
          <p:nvPr/>
        </p:nvSpPr>
        <p:spPr bwMode="auto">
          <a:xfrm>
            <a:off x="452458" y="1192913"/>
            <a:ext cx="4786712" cy="277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438151" y="951470"/>
            <a:ext cx="4258918" cy="3240560"/>
            <a:chOff x="438151" y="929544"/>
            <a:chExt cx="4258918" cy="3019480"/>
          </a:xfrm>
        </p:grpSpPr>
        <p:sp>
          <p:nvSpPr>
            <p:cNvPr id="138" name="Freeform 5"/>
            <p:cNvSpPr>
              <a:spLocks/>
            </p:cNvSpPr>
            <p:nvPr/>
          </p:nvSpPr>
          <p:spPr bwMode="auto">
            <a:xfrm>
              <a:off x="438151" y="1475871"/>
              <a:ext cx="346564" cy="2473152"/>
            </a:xfrm>
            <a:custGeom>
              <a:avLst/>
              <a:gdLst>
                <a:gd name="T0" fmla="*/ 0 w 218"/>
                <a:gd name="T1" fmla="*/ 0 h 1582"/>
                <a:gd name="T2" fmla="*/ 0 w 218"/>
                <a:gd name="T3" fmla="*/ 1468 h 1582"/>
                <a:gd name="T4" fmla="*/ 218 w 218"/>
                <a:gd name="T5" fmla="*/ 1582 h 1582"/>
                <a:gd name="T6" fmla="*/ 218 w 218"/>
                <a:gd name="T7" fmla="*/ 115 h 1582"/>
                <a:gd name="T8" fmla="*/ 0 w 218"/>
                <a:gd name="T9" fmla="*/ 0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582">
                  <a:moveTo>
                    <a:pt x="0" y="0"/>
                  </a:moveTo>
                  <a:lnTo>
                    <a:pt x="0" y="1468"/>
                  </a:lnTo>
                  <a:lnTo>
                    <a:pt x="218" y="1582"/>
                  </a:lnTo>
                  <a:lnTo>
                    <a:pt x="218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D1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"/>
            <p:cNvSpPr>
              <a:spLocks/>
            </p:cNvSpPr>
            <p:nvPr/>
          </p:nvSpPr>
          <p:spPr bwMode="auto">
            <a:xfrm>
              <a:off x="784714" y="1475871"/>
              <a:ext cx="360871" cy="2473152"/>
            </a:xfrm>
            <a:custGeom>
              <a:avLst/>
              <a:gdLst>
                <a:gd name="T0" fmla="*/ 0 w 227"/>
                <a:gd name="T1" fmla="*/ 115 h 1582"/>
                <a:gd name="T2" fmla="*/ 227 w 227"/>
                <a:gd name="T3" fmla="*/ 0 h 1582"/>
                <a:gd name="T4" fmla="*/ 227 w 227"/>
                <a:gd name="T5" fmla="*/ 1468 h 1582"/>
                <a:gd name="T6" fmla="*/ 0 w 227"/>
                <a:gd name="T7" fmla="*/ 1582 h 1582"/>
                <a:gd name="T8" fmla="*/ 0 w 227"/>
                <a:gd name="T9" fmla="*/ 115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582">
                  <a:moveTo>
                    <a:pt x="0" y="115"/>
                  </a:moveTo>
                  <a:lnTo>
                    <a:pt x="227" y="0"/>
                  </a:lnTo>
                  <a:lnTo>
                    <a:pt x="227" y="1468"/>
                  </a:lnTo>
                  <a:lnTo>
                    <a:pt x="0" y="1582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"/>
            <p:cNvSpPr>
              <a:spLocks/>
            </p:cNvSpPr>
            <p:nvPr/>
          </p:nvSpPr>
          <p:spPr bwMode="auto">
            <a:xfrm>
              <a:off x="438151" y="1311725"/>
              <a:ext cx="707435" cy="343928"/>
            </a:xfrm>
            <a:custGeom>
              <a:avLst/>
              <a:gdLst>
                <a:gd name="T0" fmla="*/ 0 w 445"/>
                <a:gd name="T1" fmla="*/ 105 h 220"/>
                <a:gd name="T2" fmla="*/ 218 w 445"/>
                <a:gd name="T3" fmla="*/ 0 h 220"/>
                <a:gd name="T4" fmla="*/ 445 w 445"/>
                <a:gd name="T5" fmla="*/ 105 h 220"/>
                <a:gd name="T6" fmla="*/ 218 w 445"/>
                <a:gd name="T7" fmla="*/ 220 h 220"/>
                <a:gd name="T8" fmla="*/ 0 w 445"/>
                <a:gd name="T9" fmla="*/ 10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20">
                  <a:moveTo>
                    <a:pt x="0" y="105"/>
                  </a:moveTo>
                  <a:lnTo>
                    <a:pt x="218" y="0"/>
                  </a:lnTo>
                  <a:lnTo>
                    <a:pt x="445" y="105"/>
                  </a:lnTo>
                  <a:lnTo>
                    <a:pt x="218" y="220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"/>
            <p:cNvSpPr>
              <a:spLocks/>
            </p:cNvSpPr>
            <p:nvPr/>
          </p:nvSpPr>
          <p:spPr bwMode="auto">
            <a:xfrm>
              <a:off x="1325226" y="2012086"/>
              <a:ext cx="346564" cy="1936938"/>
            </a:xfrm>
            <a:custGeom>
              <a:avLst/>
              <a:gdLst>
                <a:gd name="T0" fmla="*/ 0 w 218"/>
                <a:gd name="T1" fmla="*/ 0 h 1239"/>
                <a:gd name="T2" fmla="*/ 0 w 218"/>
                <a:gd name="T3" fmla="*/ 1125 h 1239"/>
                <a:gd name="T4" fmla="*/ 218 w 218"/>
                <a:gd name="T5" fmla="*/ 1239 h 1239"/>
                <a:gd name="T6" fmla="*/ 218 w 218"/>
                <a:gd name="T7" fmla="*/ 115 h 1239"/>
                <a:gd name="T8" fmla="*/ 0 w 218"/>
                <a:gd name="T9" fmla="*/ 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239">
                  <a:moveTo>
                    <a:pt x="0" y="0"/>
                  </a:moveTo>
                  <a:lnTo>
                    <a:pt x="0" y="1125"/>
                  </a:lnTo>
                  <a:lnTo>
                    <a:pt x="218" y="1239"/>
                  </a:lnTo>
                  <a:lnTo>
                    <a:pt x="218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EBE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"/>
            <p:cNvSpPr>
              <a:spLocks/>
            </p:cNvSpPr>
            <p:nvPr/>
          </p:nvSpPr>
          <p:spPr bwMode="auto">
            <a:xfrm>
              <a:off x="1671790" y="2012086"/>
              <a:ext cx="360871" cy="1936938"/>
            </a:xfrm>
            <a:custGeom>
              <a:avLst/>
              <a:gdLst>
                <a:gd name="T0" fmla="*/ 0 w 227"/>
                <a:gd name="T1" fmla="*/ 115 h 1239"/>
                <a:gd name="T2" fmla="*/ 227 w 227"/>
                <a:gd name="T3" fmla="*/ 0 h 1239"/>
                <a:gd name="T4" fmla="*/ 227 w 227"/>
                <a:gd name="T5" fmla="*/ 1125 h 1239"/>
                <a:gd name="T6" fmla="*/ 0 w 227"/>
                <a:gd name="T7" fmla="*/ 1239 h 1239"/>
                <a:gd name="T8" fmla="*/ 0 w 227"/>
                <a:gd name="T9" fmla="*/ 115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239">
                  <a:moveTo>
                    <a:pt x="0" y="115"/>
                  </a:moveTo>
                  <a:lnTo>
                    <a:pt x="227" y="0"/>
                  </a:lnTo>
                  <a:lnTo>
                    <a:pt x="227" y="1125"/>
                  </a:lnTo>
                  <a:lnTo>
                    <a:pt x="0" y="1239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0"/>
            <p:cNvSpPr>
              <a:spLocks/>
            </p:cNvSpPr>
            <p:nvPr/>
          </p:nvSpPr>
          <p:spPr bwMode="auto">
            <a:xfrm>
              <a:off x="1325226" y="1833869"/>
              <a:ext cx="707435" cy="357997"/>
            </a:xfrm>
            <a:custGeom>
              <a:avLst/>
              <a:gdLst>
                <a:gd name="T0" fmla="*/ 0 w 445"/>
                <a:gd name="T1" fmla="*/ 114 h 229"/>
                <a:gd name="T2" fmla="*/ 218 w 445"/>
                <a:gd name="T3" fmla="*/ 0 h 229"/>
                <a:gd name="T4" fmla="*/ 445 w 445"/>
                <a:gd name="T5" fmla="*/ 114 h 229"/>
                <a:gd name="T6" fmla="*/ 218 w 445"/>
                <a:gd name="T7" fmla="*/ 229 h 229"/>
                <a:gd name="T8" fmla="*/ 0 w 445"/>
                <a:gd name="T9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29">
                  <a:moveTo>
                    <a:pt x="0" y="114"/>
                  </a:moveTo>
                  <a:lnTo>
                    <a:pt x="218" y="0"/>
                  </a:lnTo>
                  <a:lnTo>
                    <a:pt x="445" y="114"/>
                  </a:lnTo>
                  <a:lnTo>
                    <a:pt x="218" y="229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"/>
            <p:cNvSpPr>
              <a:spLocks/>
            </p:cNvSpPr>
            <p:nvPr/>
          </p:nvSpPr>
          <p:spPr bwMode="auto">
            <a:xfrm>
              <a:off x="2213892" y="2534231"/>
              <a:ext cx="346564" cy="1414793"/>
            </a:xfrm>
            <a:custGeom>
              <a:avLst/>
              <a:gdLst>
                <a:gd name="T0" fmla="*/ 0 w 218"/>
                <a:gd name="T1" fmla="*/ 0 h 905"/>
                <a:gd name="T2" fmla="*/ 0 w 218"/>
                <a:gd name="T3" fmla="*/ 791 h 905"/>
                <a:gd name="T4" fmla="*/ 218 w 218"/>
                <a:gd name="T5" fmla="*/ 905 h 905"/>
                <a:gd name="T6" fmla="*/ 218 w 218"/>
                <a:gd name="T7" fmla="*/ 114 h 905"/>
                <a:gd name="T8" fmla="*/ 0 w 218"/>
                <a:gd name="T9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05">
                  <a:moveTo>
                    <a:pt x="0" y="0"/>
                  </a:moveTo>
                  <a:lnTo>
                    <a:pt x="0" y="791"/>
                  </a:lnTo>
                  <a:lnTo>
                    <a:pt x="218" y="905"/>
                  </a:lnTo>
                  <a:lnTo>
                    <a:pt x="218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86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"/>
            <p:cNvSpPr>
              <a:spLocks/>
            </p:cNvSpPr>
            <p:nvPr/>
          </p:nvSpPr>
          <p:spPr bwMode="auto">
            <a:xfrm>
              <a:off x="2560456" y="2534231"/>
              <a:ext cx="360871" cy="1414793"/>
            </a:xfrm>
            <a:custGeom>
              <a:avLst/>
              <a:gdLst>
                <a:gd name="T0" fmla="*/ 0 w 227"/>
                <a:gd name="T1" fmla="*/ 114 h 905"/>
                <a:gd name="T2" fmla="*/ 227 w 227"/>
                <a:gd name="T3" fmla="*/ 0 h 905"/>
                <a:gd name="T4" fmla="*/ 227 w 227"/>
                <a:gd name="T5" fmla="*/ 791 h 905"/>
                <a:gd name="T6" fmla="*/ 0 w 227"/>
                <a:gd name="T7" fmla="*/ 905 h 905"/>
                <a:gd name="T8" fmla="*/ 0 w 227"/>
                <a:gd name="T9" fmla="*/ 114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905">
                  <a:moveTo>
                    <a:pt x="0" y="114"/>
                  </a:moveTo>
                  <a:lnTo>
                    <a:pt x="227" y="0"/>
                  </a:lnTo>
                  <a:lnTo>
                    <a:pt x="227" y="791"/>
                  </a:lnTo>
                  <a:lnTo>
                    <a:pt x="0" y="905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"/>
            <p:cNvSpPr>
              <a:spLocks/>
            </p:cNvSpPr>
            <p:nvPr/>
          </p:nvSpPr>
          <p:spPr bwMode="auto">
            <a:xfrm>
              <a:off x="2213892" y="2356014"/>
              <a:ext cx="707435" cy="356434"/>
            </a:xfrm>
            <a:custGeom>
              <a:avLst/>
              <a:gdLst>
                <a:gd name="T0" fmla="*/ 0 w 445"/>
                <a:gd name="T1" fmla="*/ 114 h 228"/>
                <a:gd name="T2" fmla="*/ 218 w 445"/>
                <a:gd name="T3" fmla="*/ 0 h 228"/>
                <a:gd name="T4" fmla="*/ 445 w 445"/>
                <a:gd name="T5" fmla="*/ 114 h 228"/>
                <a:gd name="T6" fmla="*/ 218 w 445"/>
                <a:gd name="T7" fmla="*/ 228 h 228"/>
                <a:gd name="T8" fmla="*/ 0 w 445"/>
                <a:gd name="T9" fmla="*/ 11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28">
                  <a:moveTo>
                    <a:pt x="0" y="114"/>
                  </a:moveTo>
                  <a:lnTo>
                    <a:pt x="218" y="0"/>
                  </a:lnTo>
                  <a:lnTo>
                    <a:pt x="445" y="114"/>
                  </a:lnTo>
                  <a:lnTo>
                    <a:pt x="218" y="228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"/>
            <p:cNvSpPr>
              <a:spLocks/>
            </p:cNvSpPr>
            <p:nvPr/>
          </p:nvSpPr>
          <p:spPr bwMode="auto">
            <a:xfrm>
              <a:off x="3102557" y="3070445"/>
              <a:ext cx="344973" cy="878579"/>
            </a:xfrm>
            <a:custGeom>
              <a:avLst/>
              <a:gdLst>
                <a:gd name="T0" fmla="*/ 0 w 217"/>
                <a:gd name="T1" fmla="*/ 0 h 562"/>
                <a:gd name="T2" fmla="*/ 0 w 217"/>
                <a:gd name="T3" fmla="*/ 448 h 562"/>
                <a:gd name="T4" fmla="*/ 217 w 217"/>
                <a:gd name="T5" fmla="*/ 562 h 562"/>
                <a:gd name="T6" fmla="*/ 217 w 217"/>
                <a:gd name="T7" fmla="*/ 105 h 562"/>
                <a:gd name="T8" fmla="*/ 0 w 217"/>
                <a:gd name="T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562">
                  <a:moveTo>
                    <a:pt x="0" y="0"/>
                  </a:moveTo>
                  <a:lnTo>
                    <a:pt x="0" y="448"/>
                  </a:lnTo>
                  <a:lnTo>
                    <a:pt x="217" y="562"/>
                  </a:lnTo>
                  <a:lnTo>
                    <a:pt x="217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B8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"/>
            <p:cNvSpPr>
              <a:spLocks/>
            </p:cNvSpPr>
            <p:nvPr/>
          </p:nvSpPr>
          <p:spPr bwMode="auto">
            <a:xfrm>
              <a:off x="3447532" y="3070445"/>
              <a:ext cx="360871" cy="878579"/>
            </a:xfrm>
            <a:custGeom>
              <a:avLst/>
              <a:gdLst>
                <a:gd name="T0" fmla="*/ 0 w 227"/>
                <a:gd name="T1" fmla="*/ 105 h 562"/>
                <a:gd name="T2" fmla="*/ 227 w 227"/>
                <a:gd name="T3" fmla="*/ 0 h 562"/>
                <a:gd name="T4" fmla="*/ 227 w 227"/>
                <a:gd name="T5" fmla="*/ 448 h 562"/>
                <a:gd name="T6" fmla="*/ 0 w 227"/>
                <a:gd name="T7" fmla="*/ 562 h 562"/>
                <a:gd name="T8" fmla="*/ 0 w 227"/>
                <a:gd name="T9" fmla="*/ 10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562">
                  <a:moveTo>
                    <a:pt x="0" y="105"/>
                  </a:moveTo>
                  <a:lnTo>
                    <a:pt x="227" y="0"/>
                  </a:lnTo>
                  <a:lnTo>
                    <a:pt x="227" y="448"/>
                  </a:lnTo>
                  <a:lnTo>
                    <a:pt x="0" y="562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"/>
            <p:cNvSpPr>
              <a:spLocks/>
            </p:cNvSpPr>
            <p:nvPr/>
          </p:nvSpPr>
          <p:spPr bwMode="auto">
            <a:xfrm>
              <a:off x="3102557" y="2892228"/>
              <a:ext cx="705845" cy="342364"/>
            </a:xfrm>
            <a:custGeom>
              <a:avLst/>
              <a:gdLst>
                <a:gd name="T0" fmla="*/ 0 w 444"/>
                <a:gd name="T1" fmla="*/ 114 h 219"/>
                <a:gd name="T2" fmla="*/ 217 w 444"/>
                <a:gd name="T3" fmla="*/ 0 h 219"/>
                <a:gd name="T4" fmla="*/ 444 w 444"/>
                <a:gd name="T5" fmla="*/ 114 h 219"/>
                <a:gd name="T6" fmla="*/ 217 w 444"/>
                <a:gd name="T7" fmla="*/ 219 h 219"/>
                <a:gd name="T8" fmla="*/ 0 w 444"/>
                <a:gd name="T9" fmla="*/ 11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" h="219">
                  <a:moveTo>
                    <a:pt x="0" y="114"/>
                  </a:moveTo>
                  <a:lnTo>
                    <a:pt x="217" y="0"/>
                  </a:lnTo>
                  <a:lnTo>
                    <a:pt x="444" y="114"/>
                  </a:lnTo>
                  <a:lnTo>
                    <a:pt x="217" y="219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7"/>
            <p:cNvSpPr>
              <a:spLocks/>
            </p:cNvSpPr>
            <p:nvPr/>
          </p:nvSpPr>
          <p:spPr bwMode="auto">
            <a:xfrm>
              <a:off x="3989633" y="3592590"/>
              <a:ext cx="360871" cy="356434"/>
            </a:xfrm>
            <a:custGeom>
              <a:avLst/>
              <a:gdLst>
                <a:gd name="T0" fmla="*/ 0 w 227"/>
                <a:gd name="T1" fmla="*/ 0 h 228"/>
                <a:gd name="T2" fmla="*/ 0 w 227"/>
                <a:gd name="T3" fmla="*/ 114 h 228"/>
                <a:gd name="T4" fmla="*/ 227 w 227"/>
                <a:gd name="T5" fmla="*/ 228 h 228"/>
                <a:gd name="T6" fmla="*/ 227 w 227"/>
                <a:gd name="T7" fmla="*/ 114 h 228"/>
                <a:gd name="T8" fmla="*/ 0 w 227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28">
                  <a:moveTo>
                    <a:pt x="0" y="0"/>
                  </a:moveTo>
                  <a:lnTo>
                    <a:pt x="0" y="114"/>
                  </a:lnTo>
                  <a:lnTo>
                    <a:pt x="227" y="228"/>
                  </a:lnTo>
                  <a:lnTo>
                    <a:pt x="227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59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"/>
            <p:cNvSpPr>
              <a:spLocks/>
            </p:cNvSpPr>
            <p:nvPr/>
          </p:nvSpPr>
          <p:spPr bwMode="auto">
            <a:xfrm>
              <a:off x="4350505" y="3592590"/>
              <a:ext cx="346564" cy="356434"/>
            </a:xfrm>
            <a:custGeom>
              <a:avLst/>
              <a:gdLst>
                <a:gd name="T0" fmla="*/ 0 w 218"/>
                <a:gd name="T1" fmla="*/ 114 h 228"/>
                <a:gd name="T2" fmla="*/ 218 w 218"/>
                <a:gd name="T3" fmla="*/ 0 h 228"/>
                <a:gd name="T4" fmla="*/ 218 w 218"/>
                <a:gd name="T5" fmla="*/ 114 h 228"/>
                <a:gd name="T6" fmla="*/ 0 w 218"/>
                <a:gd name="T7" fmla="*/ 228 h 228"/>
                <a:gd name="T8" fmla="*/ 0 w 218"/>
                <a:gd name="T9" fmla="*/ 11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28">
                  <a:moveTo>
                    <a:pt x="0" y="114"/>
                  </a:moveTo>
                  <a:lnTo>
                    <a:pt x="218" y="0"/>
                  </a:lnTo>
                  <a:lnTo>
                    <a:pt x="218" y="114"/>
                  </a:lnTo>
                  <a:lnTo>
                    <a:pt x="0" y="228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"/>
            <p:cNvSpPr>
              <a:spLocks/>
            </p:cNvSpPr>
            <p:nvPr/>
          </p:nvSpPr>
          <p:spPr bwMode="auto">
            <a:xfrm>
              <a:off x="3989633" y="3412810"/>
              <a:ext cx="707435" cy="357997"/>
            </a:xfrm>
            <a:custGeom>
              <a:avLst/>
              <a:gdLst>
                <a:gd name="T0" fmla="*/ 0 w 445"/>
                <a:gd name="T1" fmla="*/ 115 h 229"/>
                <a:gd name="T2" fmla="*/ 227 w 445"/>
                <a:gd name="T3" fmla="*/ 0 h 229"/>
                <a:gd name="T4" fmla="*/ 445 w 445"/>
                <a:gd name="T5" fmla="*/ 115 h 229"/>
                <a:gd name="T6" fmla="*/ 227 w 445"/>
                <a:gd name="T7" fmla="*/ 229 h 229"/>
                <a:gd name="T8" fmla="*/ 0 w 445"/>
                <a:gd name="T9" fmla="*/ 11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29">
                  <a:moveTo>
                    <a:pt x="0" y="115"/>
                  </a:moveTo>
                  <a:lnTo>
                    <a:pt x="227" y="0"/>
                  </a:lnTo>
                  <a:lnTo>
                    <a:pt x="445" y="115"/>
                  </a:lnTo>
                  <a:lnTo>
                    <a:pt x="227" y="229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文本框 186"/>
            <p:cNvSpPr txBox="1"/>
            <p:nvPr/>
          </p:nvSpPr>
          <p:spPr>
            <a:xfrm>
              <a:off x="454066" y="929544"/>
              <a:ext cx="8731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100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%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2307407" y="1951179"/>
              <a:ext cx="8731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70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%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3" name="文本框 192"/>
            <p:cNvSpPr txBox="1"/>
            <p:nvPr/>
          </p:nvSpPr>
          <p:spPr>
            <a:xfrm>
              <a:off x="1433261" y="1400390"/>
              <a:ext cx="8731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85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%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3189100" y="2476861"/>
              <a:ext cx="8731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45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%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95" name="文本框 194"/>
          <p:cNvSpPr txBox="1"/>
          <p:nvPr/>
        </p:nvSpPr>
        <p:spPr>
          <a:xfrm>
            <a:off x="4063282" y="2988127"/>
            <a:ext cx="87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4971120" y="1031268"/>
            <a:ext cx="3898579" cy="3080964"/>
            <a:chOff x="4771226" y="1079371"/>
            <a:chExt cx="3898579" cy="3080964"/>
          </a:xfrm>
        </p:grpSpPr>
        <p:grpSp>
          <p:nvGrpSpPr>
            <p:cNvPr id="204" name="组合 203"/>
            <p:cNvGrpSpPr/>
            <p:nvPr/>
          </p:nvGrpSpPr>
          <p:grpSpPr>
            <a:xfrm>
              <a:off x="4771226" y="1129193"/>
              <a:ext cx="294362" cy="2743885"/>
              <a:chOff x="5116459" y="1081090"/>
              <a:chExt cx="294362" cy="2743885"/>
            </a:xfrm>
          </p:grpSpPr>
          <p:sp>
            <p:nvSpPr>
              <p:cNvPr id="174" name="矩形 173"/>
              <p:cNvSpPr/>
              <p:nvPr/>
            </p:nvSpPr>
            <p:spPr>
              <a:xfrm>
                <a:off x="5116459" y="1081090"/>
                <a:ext cx="270313" cy="186951"/>
              </a:xfrm>
              <a:prstGeom prst="rect">
                <a:avLst/>
              </a:prstGeom>
              <a:solidFill>
                <a:srgbClr val="87D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2D050"/>
                  </a:solidFill>
                </a:endParaRPr>
              </a:p>
            </p:txBody>
          </p:sp>
          <p:sp>
            <p:nvSpPr>
              <p:cNvPr id="175" name="矩形 174"/>
              <p:cNvSpPr/>
              <p:nvPr/>
            </p:nvSpPr>
            <p:spPr>
              <a:xfrm>
                <a:off x="5122471" y="1720324"/>
                <a:ext cx="270313" cy="186951"/>
              </a:xfrm>
              <a:prstGeom prst="rect">
                <a:avLst/>
              </a:prstGeom>
              <a:solidFill>
                <a:srgbClr val="4EBE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B050"/>
                  </a:solidFill>
                </a:endParaRPr>
              </a:p>
            </p:txBody>
          </p:sp>
          <p:sp>
            <p:nvSpPr>
              <p:cNvPr id="176" name="矩形 175"/>
              <p:cNvSpPr/>
              <p:nvPr/>
            </p:nvSpPr>
            <p:spPr>
              <a:xfrm>
                <a:off x="5128483" y="2359558"/>
                <a:ext cx="270313" cy="186951"/>
              </a:xfrm>
              <a:prstGeom prst="rect">
                <a:avLst/>
              </a:prstGeom>
              <a:solidFill>
                <a:srgbClr val="F386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77" name="矩形 176"/>
              <p:cNvSpPr/>
              <p:nvPr/>
            </p:nvSpPr>
            <p:spPr>
              <a:xfrm>
                <a:off x="5134495" y="2998792"/>
                <a:ext cx="270313" cy="186951"/>
              </a:xfrm>
              <a:prstGeom prst="rect">
                <a:avLst/>
              </a:prstGeom>
              <a:solidFill>
                <a:srgbClr val="BCB8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8" name="矩形 177"/>
              <p:cNvSpPr/>
              <p:nvPr/>
            </p:nvSpPr>
            <p:spPr>
              <a:xfrm>
                <a:off x="5140508" y="3638024"/>
                <a:ext cx="270313" cy="186951"/>
              </a:xfrm>
              <a:prstGeom prst="rect">
                <a:avLst/>
              </a:prstGeom>
              <a:solidFill>
                <a:srgbClr val="F159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0" name="文本框 179"/>
            <p:cNvSpPr txBox="1"/>
            <p:nvPr/>
          </p:nvSpPr>
          <p:spPr>
            <a:xfrm>
              <a:off x="4957709" y="1079371"/>
              <a:ext cx="3679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3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3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3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sz="1400" spc="13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sz="1400" spc="13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4965906" y="1718807"/>
              <a:ext cx="3679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3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3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3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sz="1400" spc="13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sz="1400" spc="13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4982300" y="2358243"/>
              <a:ext cx="3679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3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3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3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sz="1400" spc="13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sz="1400" spc="13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4974103" y="2997679"/>
              <a:ext cx="3679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3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3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3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sz="1400" spc="13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sz="1400" spc="13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4990497" y="3637115"/>
              <a:ext cx="36793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3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3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3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sz="1400" spc="13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sz="1400" spc="13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896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矩形 16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bg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C0BD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58113" y="617979"/>
            <a:ext cx="6427774" cy="2813076"/>
            <a:chOff x="-177801" y="684213"/>
            <a:chExt cx="10882314" cy="4872038"/>
          </a:xfrm>
          <a:solidFill>
            <a:schemeClr val="tx1">
              <a:alpha val="6000"/>
            </a:schemeClr>
          </a:solidFill>
        </p:grpSpPr>
        <p:sp>
          <p:nvSpPr>
            <p:cNvPr id="4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>
            <a:off x="-12379" y="339066"/>
            <a:ext cx="411489" cy="3389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467586" y="372819"/>
            <a:ext cx="919107" cy="281730"/>
            <a:chOff x="3622675" y="4030663"/>
            <a:chExt cx="1898650" cy="528637"/>
          </a:xfrm>
          <a:solidFill>
            <a:schemeClr val="bg1"/>
          </a:solidFill>
        </p:grpSpPr>
        <p:sp>
          <p:nvSpPr>
            <p:cNvPr id="103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9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3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26" name="TextBox 153"/>
          <p:cNvSpPr txBox="1">
            <a:spLocks noChangeArrowheads="1"/>
          </p:cNvSpPr>
          <p:nvPr/>
        </p:nvSpPr>
        <p:spPr bwMode="auto">
          <a:xfrm>
            <a:off x="1831751" y="315488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-24680" y="4789734"/>
            <a:ext cx="9168680" cy="3482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-18654" y="4828411"/>
            <a:ext cx="9162654" cy="30961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TextBox 22"/>
          <p:cNvSpPr txBox="1">
            <a:spLocks noChangeArrowheads="1"/>
          </p:cNvSpPr>
          <p:nvPr/>
        </p:nvSpPr>
        <p:spPr bwMode="auto">
          <a:xfrm>
            <a:off x="7180148" y="4852570"/>
            <a:ext cx="26941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spc="200" dirty="0">
                <a:solidFill>
                  <a:schemeClr val="bg1">
                    <a:lumMod val="85000"/>
                  </a:schemeClr>
                </a:solidFill>
                <a:latin typeface="+mn-ea"/>
                <a:ea typeface="汉鼎简粗圆" panose="02010609010101010101" pitchFamily="49" charset="-122"/>
              </a:rPr>
              <a:t>上海锐普广告有限公司</a:t>
            </a:r>
          </a:p>
        </p:txBody>
      </p:sp>
      <p:sp>
        <p:nvSpPr>
          <p:cNvPr id="136" name="矩形 135"/>
          <p:cNvSpPr/>
          <p:nvPr/>
        </p:nvSpPr>
        <p:spPr>
          <a:xfrm>
            <a:off x="1456960" y="344221"/>
            <a:ext cx="411489" cy="3389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Freeform 76"/>
          <p:cNvSpPr>
            <a:spLocks noEditPoints="1"/>
          </p:cNvSpPr>
          <p:nvPr/>
        </p:nvSpPr>
        <p:spPr bwMode="auto">
          <a:xfrm>
            <a:off x="6209771" y="1903275"/>
            <a:ext cx="1381126" cy="1379542"/>
          </a:xfrm>
          <a:custGeom>
            <a:avLst/>
            <a:gdLst>
              <a:gd name="T0" fmla="*/ 86 w 86"/>
              <a:gd name="T1" fmla="*/ 43 h 86"/>
              <a:gd name="T2" fmla="*/ 43 w 86"/>
              <a:gd name="T3" fmla="*/ 0 h 86"/>
              <a:gd name="T4" fmla="*/ 0 w 86"/>
              <a:gd name="T5" fmla="*/ 43 h 86"/>
              <a:gd name="T6" fmla="*/ 43 w 86"/>
              <a:gd name="T7" fmla="*/ 86 h 86"/>
              <a:gd name="T8" fmla="*/ 86 w 86"/>
              <a:gd name="T9" fmla="*/ 43 h 86"/>
              <a:gd name="T10" fmla="*/ 21 w 86"/>
              <a:gd name="T11" fmla="*/ 43 h 86"/>
              <a:gd name="T12" fmla="*/ 43 w 86"/>
              <a:gd name="T13" fmla="*/ 22 h 86"/>
              <a:gd name="T14" fmla="*/ 65 w 86"/>
              <a:gd name="T15" fmla="*/ 43 h 86"/>
              <a:gd name="T16" fmla="*/ 43 w 86"/>
              <a:gd name="T17" fmla="*/ 65 h 86"/>
              <a:gd name="T18" fmla="*/ 21 w 86"/>
              <a:gd name="T19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6" h="86">
                <a:moveTo>
                  <a:pt x="86" y="43"/>
                </a:moveTo>
                <a:cubicBezTo>
                  <a:pt x="86" y="19"/>
                  <a:pt x="67" y="0"/>
                  <a:pt x="43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67"/>
                  <a:pt x="19" y="86"/>
                  <a:pt x="43" y="86"/>
                </a:cubicBezTo>
                <a:cubicBezTo>
                  <a:pt x="67" y="86"/>
                  <a:pt x="86" y="67"/>
                  <a:pt x="86" y="43"/>
                </a:cubicBezTo>
                <a:close/>
                <a:moveTo>
                  <a:pt x="21" y="43"/>
                </a:moveTo>
                <a:cubicBezTo>
                  <a:pt x="21" y="31"/>
                  <a:pt x="31" y="22"/>
                  <a:pt x="43" y="22"/>
                </a:cubicBezTo>
                <a:cubicBezTo>
                  <a:pt x="55" y="22"/>
                  <a:pt x="65" y="31"/>
                  <a:pt x="65" y="43"/>
                </a:cubicBezTo>
                <a:cubicBezTo>
                  <a:pt x="65" y="55"/>
                  <a:pt x="55" y="65"/>
                  <a:pt x="43" y="65"/>
                </a:cubicBezTo>
                <a:cubicBezTo>
                  <a:pt x="31" y="65"/>
                  <a:pt x="21" y="55"/>
                  <a:pt x="21" y="43"/>
                </a:cubicBezTo>
                <a:close/>
              </a:path>
            </a:pathLst>
          </a:custGeom>
          <a:solidFill>
            <a:srgbClr val="B5B2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51" name="Freeform 77"/>
          <p:cNvSpPr>
            <a:spLocks noEditPoints="1"/>
          </p:cNvSpPr>
          <p:nvPr/>
        </p:nvSpPr>
        <p:spPr bwMode="auto">
          <a:xfrm>
            <a:off x="5857346" y="1566724"/>
            <a:ext cx="2085977" cy="2070107"/>
          </a:xfrm>
          <a:custGeom>
            <a:avLst/>
            <a:gdLst>
              <a:gd name="T0" fmla="*/ 130 w 130"/>
              <a:gd name="T1" fmla="*/ 64 h 129"/>
              <a:gd name="T2" fmla="*/ 65 w 130"/>
              <a:gd name="T3" fmla="*/ 0 h 129"/>
              <a:gd name="T4" fmla="*/ 0 w 130"/>
              <a:gd name="T5" fmla="*/ 64 h 129"/>
              <a:gd name="T6" fmla="*/ 65 w 130"/>
              <a:gd name="T7" fmla="*/ 129 h 129"/>
              <a:gd name="T8" fmla="*/ 130 w 130"/>
              <a:gd name="T9" fmla="*/ 64 h 129"/>
              <a:gd name="T10" fmla="*/ 34 w 130"/>
              <a:gd name="T11" fmla="*/ 64 h 129"/>
              <a:gd name="T12" fmla="*/ 65 w 130"/>
              <a:gd name="T13" fmla="*/ 33 h 129"/>
              <a:gd name="T14" fmla="*/ 96 w 130"/>
              <a:gd name="T15" fmla="*/ 64 h 129"/>
              <a:gd name="T16" fmla="*/ 65 w 130"/>
              <a:gd name="T17" fmla="*/ 96 h 129"/>
              <a:gd name="T18" fmla="*/ 34 w 130"/>
              <a:gd name="T19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" h="129">
                <a:moveTo>
                  <a:pt x="130" y="64"/>
                </a:moveTo>
                <a:cubicBezTo>
                  <a:pt x="130" y="29"/>
                  <a:pt x="101" y="0"/>
                  <a:pt x="65" y="0"/>
                </a:cubicBezTo>
                <a:cubicBezTo>
                  <a:pt x="29" y="0"/>
                  <a:pt x="0" y="29"/>
                  <a:pt x="0" y="64"/>
                </a:cubicBezTo>
                <a:cubicBezTo>
                  <a:pt x="0" y="100"/>
                  <a:pt x="29" y="129"/>
                  <a:pt x="65" y="129"/>
                </a:cubicBezTo>
                <a:cubicBezTo>
                  <a:pt x="101" y="129"/>
                  <a:pt x="130" y="100"/>
                  <a:pt x="130" y="64"/>
                </a:cubicBezTo>
                <a:close/>
                <a:moveTo>
                  <a:pt x="34" y="64"/>
                </a:moveTo>
                <a:cubicBezTo>
                  <a:pt x="34" y="47"/>
                  <a:pt x="48" y="33"/>
                  <a:pt x="65" y="33"/>
                </a:cubicBezTo>
                <a:cubicBezTo>
                  <a:pt x="82" y="33"/>
                  <a:pt x="96" y="47"/>
                  <a:pt x="96" y="64"/>
                </a:cubicBezTo>
                <a:cubicBezTo>
                  <a:pt x="96" y="82"/>
                  <a:pt x="82" y="96"/>
                  <a:pt x="65" y="96"/>
                </a:cubicBezTo>
                <a:cubicBezTo>
                  <a:pt x="48" y="96"/>
                  <a:pt x="34" y="82"/>
                  <a:pt x="34" y="64"/>
                </a:cubicBez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52" name="Freeform 78"/>
          <p:cNvSpPr>
            <a:spLocks/>
          </p:cNvSpPr>
          <p:nvPr/>
        </p:nvSpPr>
        <p:spPr bwMode="auto">
          <a:xfrm>
            <a:off x="6262402" y="2718910"/>
            <a:ext cx="1296746" cy="577705"/>
          </a:xfrm>
          <a:custGeom>
            <a:avLst/>
            <a:gdLst>
              <a:gd name="T0" fmla="*/ 80 w 80"/>
              <a:gd name="T1" fmla="*/ 7 h 36"/>
              <a:gd name="T2" fmla="*/ 59 w 80"/>
              <a:gd name="T3" fmla="*/ 0 h 36"/>
              <a:gd name="T4" fmla="*/ 39 w 80"/>
              <a:gd name="T5" fmla="*/ 15 h 36"/>
              <a:gd name="T6" fmla="*/ 20 w 80"/>
              <a:gd name="T7" fmla="*/ 3 h 36"/>
              <a:gd name="T8" fmla="*/ 0 w 80"/>
              <a:gd name="T9" fmla="*/ 13 h 36"/>
              <a:gd name="T10" fmla="*/ 39 w 80"/>
              <a:gd name="T11" fmla="*/ 36 h 36"/>
              <a:gd name="T12" fmla="*/ 80 w 80"/>
              <a:gd name="T13" fmla="*/ 7 h 36"/>
              <a:gd name="connsiteX0" fmla="*/ 10096 w 10096"/>
              <a:gd name="connsiteY0" fmla="*/ 1944 h 10025"/>
              <a:gd name="connsiteX1" fmla="*/ 7471 w 10096"/>
              <a:gd name="connsiteY1" fmla="*/ 0 h 10025"/>
              <a:gd name="connsiteX2" fmla="*/ 4971 w 10096"/>
              <a:gd name="connsiteY2" fmla="*/ 4167 h 10025"/>
              <a:gd name="connsiteX3" fmla="*/ 2596 w 10096"/>
              <a:gd name="connsiteY3" fmla="*/ 833 h 10025"/>
              <a:gd name="connsiteX4" fmla="*/ 0 w 10096"/>
              <a:gd name="connsiteY4" fmla="*/ 3825 h 10025"/>
              <a:gd name="connsiteX5" fmla="*/ 4971 w 10096"/>
              <a:gd name="connsiteY5" fmla="*/ 10000 h 10025"/>
              <a:gd name="connsiteX6" fmla="*/ 10096 w 10096"/>
              <a:gd name="connsiteY6" fmla="*/ 1944 h 10025"/>
              <a:gd name="connsiteX0" fmla="*/ 10096 w 10096"/>
              <a:gd name="connsiteY0" fmla="*/ 1944 h 10025"/>
              <a:gd name="connsiteX1" fmla="*/ 7471 w 10096"/>
              <a:gd name="connsiteY1" fmla="*/ 0 h 10025"/>
              <a:gd name="connsiteX2" fmla="*/ 4971 w 10096"/>
              <a:gd name="connsiteY2" fmla="*/ 4167 h 10025"/>
              <a:gd name="connsiteX3" fmla="*/ 2404 w 10096"/>
              <a:gd name="connsiteY3" fmla="*/ 1047 h 10025"/>
              <a:gd name="connsiteX4" fmla="*/ 0 w 10096"/>
              <a:gd name="connsiteY4" fmla="*/ 3825 h 10025"/>
              <a:gd name="connsiteX5" fmla="*/ 4971 w 10096"/>
              <a:gd name="connsiteY5" fmla="*/ 10000 h 10025"/>
              <a:gd name="connsiteX6" fmla="*/ 10096 w 10096"/>
              <a:gd name="connsiteY6" fmla="*/ 1944 h 10025"/>
              <a:gd name="connsiteX0" fmla="*/ 10117 w 10117"/>
              <a:gd name="connsiteY0" fmla="*/ 1944 h 10025"/>
              <a:gd name="connsiteX1" fmla="*/ 7492 w 10117"/>
              <a:gd name="connsiteY1" fmla="*/ 0 h 10025"/>
              <a:gd name="connsiteX2" fmla="*/ 4992 w 10117"/>
              <a:gd name="connsiteY2" fmla="*/ 4167 h 10025"/>
              <a:gd name="connsiteX3" fmla="*/ 2136 w 10117"/>
              <a:gd name="connsiteY3" fmla="*/ 1047 h 10025"/>
              <a:gd name="connsiteX4" fmla="*/ 21 w 10117"/>
              <a:gd name="connsiteY4" fmla="*/ 3825 h 10025"/>
              <a:gd name="connsiteX5" fmla="*/ 4992 w 10117"/>
              <a:gd name="connsiteY5" fmla="*/ 10000 h 10025"/>
              <a:gd name="connsiteX6" fmla="*/ 10117 w 10117"/>
              <a:gd name="connsiteY6" fmla="*/ 1944 h 10025"/>
              <a:gd name="connsiteX0" fmla="*/ 10097 w 10097"/>
              <a:gd name="connsiteY0" fmla="*/ 1944 h 10025"/>
              <a:gd name="connsiteX1" fmla="*/ 7472 w 10097"/>
              <a:gd name="connsiteY1" fmla="*/ 0 h 10025"/>
              <a:gd name="connsiteX2" fmla="*/ 4972 w 10097"/>
              <a:gd name="connsiteY2" fmla="*/ 4167 h 10025"/>
              <a:gd name="connsiteX3" fmla="*/ 2405 w 10097"/>
              <a:gd name="connsiteY3" fmla="*/ 618 h 10025"/>
              <a:gd name="connsiteX4" fmla="*/ 1 w 10097"/>
              <a:gd name="connsiteY4" fmla="*/ 3825 h 10025"/>
              <a:gd name="connsiteX5" fmla="*/ 4972 w 10097"/>
              <a:gd name="connsiteY5" fmla="*/ 10000 h 10025"/>
              <a:gd name="connsiteX6" fmla="*/ 10097 w 10097"/>
              <a:gd name="connsiteY6" fmla="*/ 1944 h 1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97" h="10025">
                <a:moveTo>
                  <a:pt x="10097" y="1944"/>
                </a:moveTo>
                <a:lnTo>
                  <a:pt x="7472" y="0"/>
                </a:lnTo>
                <a:cubicBezTo>
                  <a:pt x="7097" y="2500"/>
                  <a:pt x="5816" y="4064"/>
                  <a:pt x="4972" y="4167"/>
                </a:cubicBezTo>
                <a:cubicBezTo>
                  <a:pt x="4128" y="4270"/>
                  <a:pt x="2780" y="2563"/>
                  <a:pt x="2405" y="618"/>
                </a:cubicBezTo>
                <a:cubicBezTo>
                  <a:pt x="-95" y="3396"/>
                  <a:pt x="1" y="3825"/>
                  <a:pt x="1" y="3825"/>
                </a:cubicBezTo>
                <a:cubicBezTo>
                  <a:pt x="1001" y="7714"/>
                  <a:pt x="3289" y="10313"/>
                  <a:pt x="4972" y="10000"/>
                </a:cubicBezTo>
                <a:cubicBezTo>
                  <a:pt x="6655" y="9687"/>
                  <a:pt x="9347" y="6667"/>
                  <a:pt x="10097" y="1944"/>
                </a:cubicBezTo>
                <a:close/>
              </a:path>
            </a:pathLst>
          </a:custGeom>
          <a:solidFill>
            <a:srgbClr val="CC56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53" name="Freeform 79"/>
          <p:cNvSpPr>
            <a:spLocks/>
          </p:cNvSpPr>
          <p:nvPr/>
        </p:nvSpPr>
        <p:spPr bwMode="auto">
          <a:xfrm>
            <a:off x="5970058" y="2766270"/>
            <a:ext cx="1909764" cy="870561"/>
          </a:xfrm>
          <a:custGeom>
            <a:avLst/>
            <a:gdLst>
              <a:gd name="T0" fmla="*/ 58 w 119"/>
              <a:gd name="T1" fmla="*/ 55 h 55"/>
              <a:gd name="T2" fmla="*/ 119 w 119"/>
              <a:gd name="T3" fmla="*/ 11 h 55"/>
              <a:gd name="T4" fmla="*/ 88 w 119"/>
              <a:gd name="T5" fmla="*/ 0 h 55"/>
              <a:gd name="T6" fmla="*/ 58 w 119"/>
              <a:gd name="T7" fmla="*/ 22 h 55"/>
              <a:gd name="T8" fmla="*/ 30 w 119"/>
              <a:gd name="T9" fmla="*/ 4 h 55"/>
              <a:gd name="T10" fmla="*/ 0 w 119"/>
              <a:gd name="T11" fmla="*/ 19 h 55"/>
              <a:gd name="T12" fmla="*/ 58 w 119"/>
              <a:gd name="T13" fmla="*/ 55 h 55"/>
              <a:gd name="connsiteX0" fmla="*/ 4874 w 10000"/>
              <a:gd name="connsiteY0" fmla="*/ 9863 h 9863"/>
              <a:gd name="connsiteX1" fmla="*/ 10000 w 10000"/>
              <a:gd name="connsiteY1" fmla="*/ 1863 h 9863"/>
              <a:gd name="connsiteX2" fmla="*/ 7266 w 10000"/>
              <a:gd name="connsiteY2" fmla="*/ 3 h 9863"/>
              <a:gd name="connsiteX3" fmla="*/ 4874 w 10000"/>
              <a:gd name="connsiteY3" fmla="*/ 3863 h 9863"/>
              <a:gd name="connsiteX4" fmla="*/ 2521 w 10000"/>
              <a:gd name="connsiteY4" fmla="*/ 590 h 9863"/>
              <a:gd name="connsiteX5" fmla="*/ 0 w 10000"/>
              <a:gd name="connsiteY5" fmla="*/ 3318 h 9863"/>
              <a:gd name="connsiteX6" fmla="*/ 4874 w 10000"/>
              <a:gd name="connsiteY6" fmla="*/ 9863 h 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9863">
                <a:moveTo>
                  <a:pt x="4874" y="9863"/>
                </a:moveTo>
                <a:cubicBezTo>
                  <a:pt x="7311" y="9863"/>
                  <a:pt x="9328" y="6408"/>
                  <a:pt x="10000" y="1863"/>
                </a:cubicBezTo>
                <a:cubicBezTo>
                  <a:pt x="7395" y="-137"/>
                  <a:pt x="7266" y="3"/>
                  <a:pt x="7266" y="3"/>
                </a:cubicBezTo>
                <a:cubicBezTo>
                  <a:pt x="6930" y="2367"/>
                  <a:pt x="5665" y="3765"/>
                  <a:pt x="4874" y="3863"/>
                </a:cubicBezTo>
                <a:cubicBezTo>
                  <a:pt x="4083" y="3961"/>
                  <a:pt x="2941" y="2590"/>
                  <a:pt x="2521" y="590"/>
                </a:cubicBezTo>
                <a:lnTo>
                  <a:pt x="0" y="3318"/>
                </a:lnTo>
                <a:cubicBezTo>
                  <a:pt x="924" y="7136"/>
                  <a:pt x="2773" y="9863"/>
                  <a:pt x="4874" y="9863"/>
                </a:cubicBezTo>
                <a:close/>
              </a:path>
            </a:pathLst>
          </a:custGeom>
          <a:solidFill>
            <a:srgbClr val="F159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54" name="Freeform 80"/>
          <p:cNvSpPr>
            <a:spLocks/>
          </p:cNvSpPr>
          <p:nvPr/>
        </p:nvSpPr>
        <p:spPr bwMode="auto">
          <a:xfrm>
            <a:off x="6197414" y="1920738"/>
            <a:ext cx="611188" cy="1057278"/>
          </a:xfrm>
          <a:custGeom>
            <a:avLst/>
            <a:gdLst>
              <a:gd name="T0" fmla="*/ 25 w 38"/>
              <a:gd name="T1" fmla="*/ 54 h 66"/>
              <a:gd name="T2" fmla="*/ 21 w 38"/>
              <a:gd name="T3" fmla="*/ 42 h 66"/>
              <a:gd name="T4" fmla="*/ 38 w 38"/>
              <a:gd name="T5" fmla="*/ 21 h 66"/>
              <a:gd name="T6" fmla="*/ 33 w 38"/>
              <a:gd name="T7" fmla="*/ 0 h 66"/>
              <a:gd name="T8" fmla="*/ 0 w 38"/>
              <a:gd name="T9" fmla="*/ 42 h 66"/>
              <a:gd name="T10" fmla="*/ 7 w 38"/>
              <a:gd name="T11" fmla="*/ 66 h 66"/>
              <a:gd name="T12" fmla="*/ 25 w 38"/>
              <a:gd name="T13" fmla="*/ 5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66">
                <a:moveTo>
                  <a:pt x="25" y="54"/>
                </a:moveTo>
                <a:cubicBezTo>
                  <a:pt x="23" y="51"/>
                  <a:pt x="21" y="47"/>
                  <a:pt x="21" y="42"/>
                </a:cubicBezTo>
                <a:cubicBezTo>
                  <a:pt x="21" y="32"/>
                  <a:pt x="29" y="24"/>
                  <a:pt x="38" y="21"/>
                </a:cubicBezTo>
                <a:cubicBezTo>
                  <a:pt x="33" y="0"/>
                  <a:pt x="33" y="0"/>
                  <a:pt x="33" y="0"/>
                </a:cubicBezTo>
                <a:cubicBezTo>
                  <a:pt x="14" y="5"/>
                  <a:pt x="0" y="22"/>
                  <a:pt x="0" y="42"/>
                </a:cubicBezTo>
                <a:cubicBezTo>
                  <a:pt x="0" y="51"/>
                  <a:pt x="3" y="59"/>
                  <a:pt x="7" y="66"/>
                </a:cubicBezTo>
                <a:lnTo>
                  <a:pt x="25" y="54"/>
                </a:lnTo>
                <a:close/>
              </a:path>
            </a:pathLst>
          </a:custGeom>
          <a:solidFill>
            <a:srgbClr val="21A0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56" name="Freeform 82"/>
          <p:cNvSpPr>
            <a:spLocks/>
          </p:cNvSpPr>
          <p:nvPr/>
        </p:nvSpPr>
        <p:spPr bwMode="auto">
          <a:xfrm>
            <a:off x="6713925" y="1901237"/>
            <a:ext cx="336550" cy="354014"/>
          </a:xfrm>
          <a:custGeom>
            <a:avLst/>
            <a:gdLst>
              <a:gd name="T0" fmla="*/ 11 w 21"/>
              <a:gd name="T1" fmla="*/ 22 h 22"/>
              <a:gd name="T2" fmla="*/ 16 w 21"/>
              <a:gd name="T3" fmla="*/ 22 h 22"/>
              <a:gd name="T4" fmla="*/ 21 w 21"/>
              <a:gd name="T5" fmla="*/ 1 h 22"/>
              <a:gd name="T6" fmla="*/ 11 w 21"/>
              <a:gd name="T7" fmla="*/ 0 h 22"/>
              <a:gd name="T8" fmla="*/ 0 w 21"/>
              <a:gd name="T9" fmla="*/ 2 h 22"/>
              <a:gd name="T10" fmla="*/ 6 w 21"/>
              <a:gd name="T11" fmla="*/ 22 h 22"/>
              <a:gd name="T12" fmla="*/ 11 w 21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2">
                <a:moveTo>
                  <a:pt x="11" y="22"/>
                </a:moveTo>
                <a:cubicBezTo>
                  <a:pt x="13" y="22"/>
                  <a:pt x="15" y="22"/>
                  <a:pt x="16" y="22"/>
                </a:cubicBezTo>
                <a:cubicBezTo>
                  <a:pt x="21" y="1"/>
                  <a:pt x="21" y="1"/>
                  <a:pt x="21" y="1"/>
                </a:cubicBezTo>
                <a:cubicBezTo>
                  <a:pt x="18" y="1"/>
                  <a:pt x="15" y="0"/>
                  <a:pt x="11" y="0"/>
                </a:cubicBezTo>
                <a:cubicBezTo>
                  <a:pt x="7" y="0"/>
                  <a:pt x="4" y="1"/>
                  <a:pt x="0" y="2"/>
                </a:cubicBezTo>
                <a:cubicBezTo>
                  <a:pt x="6" y="22"/>
                  <a:pt x="6" y="22"/>
                  <a:pt x="6" y="22"/>
                </a:cubicBezTo>
                <a:cubicBezTo>
                  <a:pt x="7" y="22"/>
                  <a:pt x="9" y="22"/>
                  <a:pt x="11" y="22"/>
                </a:cubicBezTo>
                <a:close/>
              </a:path>
            </a:pathLst>
          </a:custGeom>
          <a:solidFill>
            <a:srgbClr val="F37B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55" name="Freeform 81"/>
          <p:cNvSpPr>
            <a:spLocks/>
          </p:cNvSpPr>
          <p:nvPr/>
        </p:nvSpPr>
        <p:spPr bwMode="auto">
          <a:xfrm>
            <a:off x="5857031" y="1603964"/>
            <a:ext cx="930276" cy="1555956"/>
          </a:xfrm>
          <a:custGeom>
            <a:avLst/>
            <a:gdLst>
              <a:gd name="T0" fmla="*/ 0 w 58"/>
              <a:gd name="T1" fmla="*/ 63 h 99"/>
              <a:gd name="T2" fmla="*/ 11 w 58"/>
              <a:gd name="T3" fmla="*/ 99 h 99"/>
              <a:gd name="T4" fmla="*/ 39 w 58"/>
              <a:gd name="T5" fmla="*/ 81 h 99"/>
              <a:gd name="T6" fmla="*/ 34 w 58"/>
              <a:gd name="T7" fmla="*/ 63 h 99"/>
              <a:gd name="T8" fmla="*/ 58 w 58"/>
              <a:gd name="T9" fmla="*/ 33 h 99"/>
              <a:gd name="T10" fmla="*/ 50 w 58"/>
              <a:gd name="T11" fmla="*/ 0 h 99"/>
              <a:gd name="T12" fmla="*/ 0 w 58"/>
              <a:gd name="T13" fmla="*/ 6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99">
                <a:moveTo>
                  <a:pt x="0" y="63"/>
                </a:moveTo>
                <a:cubicBezTo>
                  <a:pt x="0" y="77"/>
                  <a:pt x="4" y="89"/>
                  <a:pt x="11" y="99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76"/>
                  <a:pt x="34" y="70"/>
                  <a:pt x="34" y="63"/>
                </a:cubicBezTo>
                <a:cubicBezTo>
                  <a:pt x="34" y="48"/>
                  <a:pt x="44" y="36"/>
                  <a:pt x="58" y="33"/>
                </a:cubicBezTo>
                <a:cubicBezTo>
                  <a:pt x="50" y="0"/>
                  <a:pt x="50" y="0"/>
                  <a:pt x="50" y="0"/>
                </a:cubicBezTo>
                <a:cubicBezTo>
                  <a:pt x="22" y="7"/>
                  <a:pt x="0" y="33"/>
                  <a:pt x="0" y="63"/>
                </a:cubicBezTo>
                <a:close/>
              </a:path>
            </a:pathLst>
          </a:custGeom>
          <a:solidFill>
            <a:srgbClr val="4EBE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57" name="Freeform 83"/>
          <p:cNvSpPr>
            <a:spLocks/>
          </p:cNvSpPr>
          <p:nvPr/>
        </p:nvSpPr>
        <p:spPr bwMode="auto">
          <a:xfrm>
            <a:off x="6643159" y="1566724"/>
            <a:ext cx="514351" cy="546102"/>
          </a:xfrm>
          <a:custGeom>
            <a:avLst/>
            <a:gdLst>
              <a:gd name="T0" fmla="*/ 16 w 32"/>
              <a:gd name="T1" fmla="*/ 33 h 34"/>
              <a:gd name="T2" fmla="*/ 24 w 32"/>
              <a:gd name="T3" fmla="*/ 34 h 34"/>
              <a:gd name="T4" fmla="*/ 32 w 32"/>
              <a:gd name="T5" fmla="*/ 2 h 34"/>
              <a:gd name="T6" fmla="*/ 16 w 32"/>
              <a:gd name="T7" fmla="*/ 0 h 34"/>
              <a:gd name="T8" fmla="*/ 0 w 32"/>
              <a:gd name="T9" fmla="*/ 2 h 34"/>
              <a:gd name="T10" fmla="*/ 8 w 32"/>
              <a:gd name="T11" fmla="*/ 34 h 34"/>
              <a:gd name="T12" fmla="*/ 16 w 32"/>
              <a:gd name="T13" fmla="*/ 3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4">
                <a:moveTo>
                  <a:pt x="16" y="33"/>
                </a:moveTo>
                <a:cubicBezTo>
                  <a:pt x="19" y="33"/>
                  <a:pt x="21" y="33"/>
                  <a:pt x="24" y="34"/>
                </a:cubicBezTo>
                <a:cubicBezTo>
                  <a:pt x="32" y="2"/>
                  <a:pt x="32" y="2"/>
                  <a:pt x="32" y="2"/>
                </a:cubicBezTo>
                <a:cubicBezTo>
                  <a:pt x="27" y="0"/>
                  <a:pt x="21" y="0"/>
                  <a:pt x="16" y="0"/>
                </a:cubicBezTo>
                <a:cubicBezTo>
                  <a:pt x="11" y="0"/>
                  <a:pt x="5" y="0"/>
                  <a:pt x="0" y="2"/>
                </a:cubicBezTo>
                <a:cubicBezTo>
                  <a:pt x="8" y="34"/>
                  <a:pt x="8" y="34"/>
                  <a:pt x="8" y="34"/>
                </a:cubicBezTo>
                <a:cubicBezTo>
                  <a:pt x="11" y="33"/>
                  <a:pt x="13" y="33"/>
                  <a:pt x="16" y="33"/>
                </a:cubicBezTo>
                <a:close/>
              </a:path>
            </a:pathLst>
          </a:custGeom>
          <a:solidFill>
            <a:srgbClr val="F386A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58" name="Freeform 84"/>
          <p:cNvSpPr>
            <a:spLocks/>
          </p:cNvSpPr>
          <p:nvPr/>
        </p:nvSpPr>
        <p:spPr bwMode="auto">
          <a:xfrm>
            <a:off x="6981297" y="1920738"/>
            <a:ext cx="609601" cy="673102"/>
          </a:xfrm>
          <a:custGeom>
            <a:avLst/>
            <a:gdLst>
              <a:gd name="T0" fmla="*/ 4 w 38"/>
              <a:gd name="T1" fmla="*/ 0 h 42"/>
              <a:gd name="T2" fmla="*/ 0 w 38"/>
              <a:gd name="T3" fmla="*/ 21 h 42"/>
              <a:gd name="T4" fmla="*/ 17 w 38"/>
              <a:gd name="T5" fmla="*/ 42 h 42"/>
              <a:gd name="T6" fmla="*/ 38 w 38"/>
              <a:gd name="T7" fmla="*/ 42 h 42"/>
              <a:gd name="T8" fmla="*/ 4 w 38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2">
                <a:moveTo>
                  <a:pt x="4" y="0"/>
                </a:moveTo>
                <a:cubicBezTo>
                  <a:pt x="0" y="21"/>
                  <a:pt x="0" y="21"/>
                  <a:pt x="0" y="21"/>
                </a:cubicBezTo>
                <a:cubicBezTo>
                  <a:pt x="9" y="23"/>
                  <a:pt x="17" y="32"/>
                  <a:pt x="17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22"/>
                  <a:pt x="24" y="4"/>
                  <a:pt x="4" y="0"/>
                </a:cubicBezTo>
                <a:close/>
              </a:path>
            </a:pathLst>
          </a:custGeom>
          <a:solidFill>
            <a:srgbClr val="3FC0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59" name="Freeform 85"/>
          <p:cNvSpPr>
            <a:spLocks/>
          </p:cNvSpPr>
          <p:nvPr/>
        </p:nvSpPr>
        <p:spPr bwMode="auto">
          <a:xfrm>
            <a:off x="7013047" y="1582599"/>
            <a:ext cx="930276" cy="1011241"/>
          </a:xfrm>
          <a:custGeom>
            <a:avLst/>
            <a:gdLst>
              <a:gd name="T0" fmla="*/ 7 w 58"/>
              <a:gd name="T1" fmla="*/ 0 h 63"/>
              <a:gd name="T2" fmla="*/ 0 w 58"/>
              <a:gd name="T3" fmla="*/ 33 h 63"/>
              <a:gd name="T4" fmla="*/ 24 w 58"/>
              <a:gd name="T5" fmla="*/ 63 h 63"/>
              <a:gd name="T6" fmla="*/ 58 w 58"/>
              <a:gd name="T7" fmla="*/ 63 h 63"/>
              <a:gd name="T8" fmla="*/ 7 w 58"/>
              <a:gd name="T9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63">
                <a:moveTo>
                  <a:pt x="7" y="0"/>
                </a:moveTo>
                <a:cubicBezTo>
                  <a:pt x="0" y="33"/>
                  <a:pt x="0" y="33"/>
                  <a:pt x="0" y="33"/>
                </a:cubicBezTo>
                <a:cubicBezTo>
                  <a:pt x="14" y="36"/>
                  <a:pt x="24" y="48"/>
                  <a:pt x="24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58" y="32"/>
                  <a:pt x="36" y="7"/>
                  <a:pt x="7" y="0"/>
                </a:cubicBezTo>
                <a:close/>
              </a:path>
            </a:pathLst>
          </a:custGeom>
          <a:solidFill>
            <a:srgbClr val="87D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60" name="Freeform 86"/>
          <p:cNvSpPr>
            <a:spLocks noEditPoints="1"/>
          </p:cNvSpPr>
          <p:nvPr/>
        </p:nvSpPr>
        <p:spPr bwMode="auto">
          <a:xfrm>
            <a:off x="7735360" y="1422261"/>
            <a:ext cx="561976" cy="498477"/>
          </a:xfrm>
          <a:custGeom>
            <a:avLst/>
            <a:gdLst>
              <a:gd name="T0" fmla="*/ 28 w 35"/>
              <a:gd name="T1" fmla="*/ 25 h 31"/>
              <a:gd name="T2" fmla="*/ 30 w 35"/>
              <a:gd name="T3" fmla="*/ 7 h 31"/>
              <a:gd name="T4" fmla="*/ 12 w 35"/>
              <a:gd name="T5" fmla="*/ 5 h 31"/>
              <a:gd name="T6" fmla="*/ 8 w 35"/>
              <a:gd name="T7" fmla="*/ 10 h 31"/>
              <a:gd name="T8" fmla="*/ 8 w 35"/>
              <a:gd name="T9" fmla="*/ 10 h 31"/>
              <a:gd name="T10" fmla="*/ 0 w 35"/>
              <a:gd name="T11" fmla="*/ 31 h 31"/>
              <a:gd name="T12" fmla="*/ 22 w 35"/>
              <a:gd name="T13" fmla="*/ 28 h 31"/>
              <a:gd name="T14" fmla="*/ 22 w 35"/>
              <a:gd name="T15" fmla="*/ 28 h 31"/>
              <a:gd name="T16" fmla="*/ 28 w 35"/>
              <a:gd name="T17" fmla="*/ 25 h 31"/>
              <a:gd name="T18" fmla="*/ 12 w 35"/>
              <a:gd name="T19" fmla="*/ 22 h 31"/>
              <a:gd name="T20" fmla="*/ 14 w 35"/>
              <a:gd name="T21" fmla="*/ 7 h 31"/>
              <a:gd name="T22" fmla="*/ 29 w 35"/>
              <a:gd name="T23" fmla="*/ 8 h 31"/>
              <a:gd name="T24" fmla="*/ 27 w 35"/>
              <a:gd name="T25" fmla="*/ 24 h 31"/>
              <a:gd name="T26" fmla="*/ 12 w 35"/>
              <a:gd name="T27" fmla="*/ 2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" h="31">
                <a:moveTo>
                  <a:pt x="28" y="25"/>
                </a:moveTo>
                <a:cubicBezTo>
                  <a:pt x="34" y="21"/>
                  <a:pt x="35" y="13"/>
                  <a:pt x="30" y="7"/>
                </a:cubicBezTo>
                <a:cubicBezTo>
                  <a:pt x="26" y="2"/>
                  <a:pt x="18" y="0"/>
                  <a:pt x="12" y="5"/>
                </a:cubicBezTo>
                <a:cubicBezTo>
                  <a:pt x="10" y="6"/>
                  <a:pt x="9" y="8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0" y="31"/>
                  <a:pt x="0" y="31"/>
                  <a:pt x="0" y="31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4" y="28"/>
                  <a:pt x="26" y="27"/>
                  <a:pt x="28" y="25"/>
                </a:cubicBezTo>
                <a:close/>
                <a:moveTo>
                  <a:pt x="12" y="22"/>
                </a:moveTo>
                <a:cubicBezTo>
                  <a:pt x="8" y="17"/>
                  <a:pt x="9" y="10"/>
                  <a:pt x="14" y="7"/>
                </a:cubicBezTo>
                <a:cubicBezTo>
                  <a:pt x="18" y="3"/>
                  <a:pt x="25" y="4"/>
                  <a:pt x="29" y="8"/>
                </a:cubicBezTo>
                <a:cubicBezTo>
                  <a:pt x="32" y="13"/>
                  <a:pt x="31" y="20"/>
                  <a:pt x="27" y="24"/>
                </a:cubicBezTo>
                <a:cubicBezTo>
                  <a:pt x="22" y="27"/>
                  <a:pt x="15" y="26"/>
                  <a:pt x="12" y="22"/>
                </a:cubicBezTo>
                <a:close/>
              </a:path>
            </a:pathLst>
          </a:custGeom>
          <a:solidFill>
            <a:srgbClr val="87D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68" name="Freeform 94"/>
          <p:cNvSpPr>
            <a:spLocks noEditPoints="1"/>
          </p:cNvSpPr>
          <p:nvPr/>
        </p:nvSpPr>
        <p:spPr bwMode="auto">
          <a:xfrm>
            <a:off x="5295370" y="1808025"/>
            <a:ext cx="609601" cy="449264"/>
          </a:xfrm>
          <a:custGeom>
            <a:avLst/>
            <a:gdLst>
              <a:gd name="T0" fmla="*/ 20 w 38"/>
              <a:gd name="T1" fmla="*/ 3 h 28"/>
              <a:gd name="T2" fmla="*/ 3 w 38"/>
              <a:gd name="T3" fmla="*/ 10 h 28"/>
              <a:gd name="T4" fmla="*/ 10 w 38"/>
              <a:gd name="T5" fmla="*/ 27 h 28"/>
              <a:gd name="T6" fmla="*/ 16 w 38"/>
              <a:gd name="T7" fmla="*/ 28 h 28"/>
              <a:gd name="T8" fmla="*/ 16 w 38"/>
              <a:gd name="T9" fmla="*/ 28 h 28"/>
              <a:gd name="T10" fmla="*/ 38 w 38"/>
              <a:gd name="T11" fmla="*/ 25 h 28"/>
              <a:gd name="T12" fmla="*/ 25 w 38"/>
              <a:gd name="T13" fmla="*/ 7 h 28"/>
              <a:gd name="T14" fmla="*/ 25 w 38"/>
              <a:gd name="T15" fmla="*/ 7 h 28"/>
              <a:gd name="T16" fmla="*/ 20 w 38"/>
              <a:gd name="T17" fmla="*/ 3 h 28"/>
              <a:gd name="T18" fmla="*/ 25 w 38"/>
              <a:gd name="T19" fmla="*/ 19 h 28"/>
              <a:gd name="T20" fmla="*/ 10 w 38"/>
              <a:gd name="T21" fmla="*/ 25 h 28"/>
              <a:gd name="T22" fmla="*/ 5 w 38"/>
              <a:gd name="T23" fmla="*/ 11 h 28"/>
              <a:gd name="T24" fmla="*/ 19 w 38"/>
              <a:gd name="T25" fmla="*/ 5 h 28"/>
              <a:gd name="T26" fmla="*/ 25 w 38"/>
              <a:gd name="T27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8" h="28">
                <a:moveTo>
                  <a:pt x="20" y="3"/>
                </a:moveTo>
                <a:cubicBezTo>
                  <a:pt x="13" y="0"/>
                  <a:pt x="6" y="3"/>
                  <a:pt x="3" y="10"/>
                </a:cubicBezTo>
                <a:cubicBezTo>
                  <a:pt x="0" y="16"/>
                  <a:pt x="3" y="24"/>
                  <a:pt x="10" y="27"/>
                </a:cubicBezTo>
                <a:cubicBezTo>
                  <a:pt x="12" y="28"/>
                  <a:pt x="14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38" y="25"/>
                  <a:pt x="38" y="25"/>
                  <a:pt x="38" y="25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6"/>
                  <a:pt x="22" y="4"/>
                  <a:pt x="20" y="3"/>
                </a:cubicBezTo>
                <a:close/>
                <a:moveTo>
                  <a:pt x="25" y="19"/>
                </a:moveTo>
                <a:cubicBezTo>
                  <a:pt x="22" y="25"/>
                  <a:pt x="16" y="27"/>
                  <a:pt x="10" y="25"/>
                </a:cubicBezTo>
                <a:cubicBezTo>
                  <a:pt x="5" y="23"/>
                  <a:pt x="3" y="16"/>
                  <a:pt x="5" y="11"/>
                </a:cubicBezTo>
                <a:cubicBezTo>
                  <a:pt x="7" y="5"/>
                  <a:pt x="14" y="3"/>
                  <a:pt x="19" y="5"/>
                </a:cubicBezTo>
                <a:cubicBezTo>
                  <a:pt x="24" y="7"/>
                  <a:pt x="27" y="14"/>
                  <a:pt x="25" y="19"/>
                </a:cubicBezTo>
                <a:close/>
              </a:path>
            </a:pathLst>
          </a:custGeom>
          <a:solidFill>
            <a:srgbClr val="4EBE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76" name="Freeform 102"/>
          <p:cNvSpPr>
            <a:spLocks noEditPoints="1"/>
          </p:cNvSpPr>
          <p:nvPr/>
        </p:nvSpPr>
        <p:spPr bwMode="auto">
          <a:xfrm>
            <a:off x="7943323" y="2657340"/>
            <a:ext cx="642938" cy="449264"/>
          </a:xfrm>
          <a:custGeom>
            <a:avLst/>
            <a:gdLst>
              <a:gd name="T0" fmla="*/ 23 w 40"/>
              <a:gd name="T1" fmla="*/ 26 h 28"/>
              <a:gd name="T2" fmla="*/ 38 w 40"/>
              <a:gd name="T3" fmla="*/ 16 h 28"/>
              <a:gd name="T4" fmla="*/ 28 w 40"/>
              <a:gd name="T5" fmla="*/ 1 h 28"/>
              <a:gd name="T6" fmla="*/ 22 w 40"/>
              <a:gd name="T7" fmla="*/ 1 h 28"/>
              <a:gd name="T8" fmla="*/ 22 w 40"/>
              <a:gd name="T9" fmla="*/ 1 h 28"/>
              <a:gd name="T10" fmla="*/ 0 w 40"/>
              <a:gd name="T11" fmla="*/ 8 h 28"/>
              <a:gd name="T12" fmla="*/ 17 w 40"/>
              <a:gd name="T13" fmla="*/ 23 h 28"/>
              <a:gd name="T14" fmla="*/ 17 w 40"/>
              <a:gd name="T15" fmla="*/ 23 h 28"/>
              <a:gd name="T16" fmla="*/ 23 w 40"/>
              <a:gd name="T17" fmla="*/ 26 h 28"/>
              <a:gd name="T18" fmla="*/ 15 w 40"/>
              <a:gd name="T19" fmla="*/ 11 h 28"/>
              <a:gd name="T20" fmla="*/ 28 w 40"/>
              <a:gd name="T21" fmla="*/ 3 h 28"/>
              <a:gd name="T22" fmla="*/ 36 w 40"/>
              <a:gd name="T23" fmla="*/ 16 h 28"/>
              <a:gd name="T24" fmla="*/ 23 w 40"/>
              <a:gd name="T25" fmla="*/ 24 h 28"/>
              <a:gd name="T26" fmla="*/ 15 w 40"/>
              <a:gd name="T27" fmla="*/ 11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28">
                <a:moveTo>
                  <a:pt x="23" y="26"/>
                </a:moveTo>
                <a:cubicBezTo>
                  <a:pt x="30" y="28"/>
                  <a:pt x="37" y="23"/>
                  <a:pt x="38" y="16"/>
                </a:cubicBezTo>
                <a:cubicBezTo>
                  <a:pt x="40" y="10"/>
                  <a:pt x="35" y="3"/>
                  <a:pt x="28" y="1"/>
                </a:cubicBezTo>
                <a:cubicBezTo>
                  <a:pt x="26" y="0"/>
                  <a:pt x="24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0" y="8"/>
                  <a:pt x="0" y="8"/>
                  <a:pt x="0" y="8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8" y="24"/>
                  <a:pt x="20" y="26"/>
                  <a:pt x="23" y="26"/>
                </a:cubicBezTo>
                <a:close/>
                <a:moveTo>
                  <a:pt x="15" y="11"/>
                </a:moveTo>
                <a:cubicBezTo>
                  <a:pt x="16" y="5"/>
                  <a:pt x="22" y="2"/>
                  <a:pt x="28" y="3"/>
                </a:cubicBezTo>
                <a:cubicBezTo>
                  <a:pt x="34" y="4"/>
                  <a:pt x="37" y="10"/>
                  <a:pt x="36" y="16"/>
                </a:cubicBezTo>
                <a:cubicBezTo>
                  <a:pt x="35" y="22"/>
                  <a:pt x="29" y="25"/>
                  <a:pt x="23" y="24"/>
                </a:cubicBezTo>
                <a:cubicBezTo>
                  <a:pt x="17" y="23"/>
                  <a:pt x="14" y="17"/>
                  <a:pt x="15" y="11"/>
                </a:cubicBez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grpSp>
        <p:nvGrpSpPr>
          <p:cNvPr id="1803" name="组合 1802"/>
          <p:cNvGrpSpPr/>
          <p:nvPr/>
        </p:nvGrpSpPr>
        <p:grpSpPr>
          <a:xfrm>
            <a:off x="592071" y="1844537"/>
            <a:ext cx="309960" cy="523947"/>
            <a:chOff x="-1006476" y="1228726"/>
            <a:chExt cx="446088" cy="815975"/>
          </a:xfrm>
          <a:solidFill>
            <a:srgbClr val="4EBE8C"/>
          </a:solidFill>
        </p:grpSpPr>
        <p:sp>
          <p:nvSpPr>
            <p:cNvPr id="1758" name="Oval 1499"/>
            <p:cNvSpPr>
              <a:spLocks noChangeArrowheads="1"/>
            </p:cNvSpPr>
            <p:nvPr/>
          </p:nvSpPr>
          <p:spPr bwMode="auto">
            <a:xfrm>
              <a:off x="-954088" y="1990726"/>
              <a:ext cx="358775" cy="53975"/>
            </a:xfrm>
            <a:prstGeom prst="ellipse">
              <a:avLst/>
            </a:prstGeom>
            <a:solidFill>
              <a:srgbClr val="C6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EBE8C"/>
                </a:solidFill>
              </a:endParaRPr>
            </a:p>
          </p:txBody>
        </p:sp>
        <p:sp>
          <p:nvSpPr>
            <p:cNvPr id="1759" name="Freeform 1500"/>
            <p:cNvSpPr>
              <a:spLocks noEditPoints="1"/>
            </p:cNvSpPr>
            <p:nvPr/>
          </p:nvSpPr>
          <p:spPr bwMode="auto">
            <a:xfrm>
              <a:off x="-1006476" y="1228726"/>
              <a:ext cx="446088" cy="708025"/>
            </a:xfrm>
            <a:custGeom>
              <a:avLst/>
              <a:gdLst>
                <a:gd name="T0" fmla="*/ 26 w 26"/>
                <a:gd name="T1" fmla="*/ 13 h 39"/>
                <a:gd name="T2" fmla="*/ 13 w 26"/>
                <a:gd name="T3" fmla="*/ 0 h 39"/>
                <a:gd name="T4" fmla="*/ 0 w 26"/>
                <a:gd name="T5" fmla="*/ 13 h 39"/>
                <a:gd name="T6" fmla="*/ 2 w 26"/>
                <a:gd name="T7" fmla="*/ 20 h 39"/>
                <a:gd name="T8" fmla="*/ 2 w 26"/>
                <a:gd name="T9" fmla="*/ 20 h 39"/>
                <a:gd name="T10" fmla="*/ 13 w 26"/>
                <a:gd name="T11" fmla="*/ 39 h 39"/>
                <a:gd name="T12" fmla="*/ 24 w 26"/>
                <a:gd name="T13" fmla="*/ 20 h 39"/>
                <a:gd name="T14" fmla="*/ 24 w 26"/>
                <a:gd name="T15" fmla="*/ 20 h 39"/>
                <a:gd name="T16" fmla="*/ 26 w 26"/>
                <a:gd name="T17" fmla="*/ 13 h 39"/>
                <a:gd name="T18" fmla="*/ 13 w 26"/>
                <a:gd name="T19" fmla="*/ 24 h 39"/>
                <a:gd name="T20" fmla="*/ 2 w 26"/>
                <a:gd name="T21" fmla="*/ 13 h 39"/>
                <a:gd name="T22" fmla="*/ 13 w 26"/>
                <a:gd name="T23" fmla="*/ 3 h 39"/>
                <a:gd name="T24" fmla="*/ 24 w 26"/>
                <a:gd name="T25" fmla="*/ 13 h 39"/>
                <a:gd name="T26" fmla="*/ 13 w 26"/>
                <a:gd name="T2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26" y="13"/>
                  </a:move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"/>
                    <a:pt x="1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18"/>
                    <a:pt x="26" y="16"/>
                    <a:pt x="26" y="13"/>
                  </a:cubicBezTo>
                  <a:close/>
                  <a:moveTo>
                    <a:pt x="13" y="24"/>
                  </a:moveTo>
                  <a:cubicBezTo>
                    <a:pt x="7" y="24"/>
                    <a:pt x="2" y="19"/>
                    <a:pt x="2" y="13"/>
                  </a:cubicBezTo>
                  <a:cubicBezTo>
                    <a:pt x="2" y="7"/>
                    <a:pt x="7" y="3"/>
                    <a:pt x="13" y="3"/>
                  </a:cubicBezTo>
                  <a:cubicBezTo>
                    <a:pt x="19" y="3"/>
                    <a:pt x="24" y="7"/>
                    <a:pt x="24" y="13"/>
                  </a:cubicBezTo>
                  <a:cubicBezTo>
                    <a:pt x="24" y="19"/>
                    <a:pt x="19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EBE8C"/>
                </a:solidFill>
              </a:endParaRPr>
            </a:p>
          </p:txBody>
        </p:sp>
        <p:sp>
          <p:nvSpPr>
            <p:cNvPr id="1760" name="Freeform 1501"/>
            <p:cNvSpPr>
              <a:spLocks/>
            </p:cNvSpPr>
            <p:nvPr/>
          </p:nvSpPr>
          <p:spPr bwMode="auto">
            <a:xfrm>
              <a:off x="-714376" y="1411289"/>
              <a:ext cx="84138" cy="107950"/>
            </a:xfrm>
            <a:custGeom>
              <a:avLst/>
              <a:gdLst>
                <a:gd name="T0" fmla="*/ 0 w 5"/>
                <a:gd name="T1" fmla="*/ 2 h 6"/>
                <a:gd name="T2" fmla="*/ 1 w 5"/>
                <a:gd name="T3" fmla="*/ 5 h 6"/>
                <a:gd name="T4" fmla="*/ 5 w 5"/>
                <a:gd name="T5" fmla="*/ 4 h 6"/>
                <a:gd name="T6" fmla="*/ 3 w 5"/>
                <a:gd name="T7" fmla="*/ 0 h 6"/>
                <a:gd name="T8" fmla="*/ 0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2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4" y="6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EBE8C"/>
                </a:solidFill>
              </a:endParaRPr>
            </a:p>
          </p:txBody>
        </p:sp>
        <p:sp>
          <p:nvSpPr>
            <p:cNvPr id="1761" name="Freeform 1502"/>
            <p:cNvSpPr>
              <a:spLocks/>
            </p:cNvSpPr>
            <p:nvPr/>
          </p:nvSpPr>
          <p:spPr bwMode="auto">
            <a:xfrm>
              <a:off x="-766763" y="1482726"/>
              <a:ext cx="136525" cy="146050"/>
            </a:xfrm>
            <a:custGeom>
              <a:avLst/>
              <a:gdLst>
                <a:gd name="T0" fmla="*/ 8 w 8"/>
                <a:gd name="T1" fmla="*/ 0 h 8"/>
                <a:gd name="T2" fmla="*/ 5 w 8"/>
                <a:gd name="T3" fmla="*/ 2 h 8"/>
                <a:gd name="T4" fmla="*/ 2 w 8"/>
                <a:gd name="T5" fmla="*/ 2 h 8"/>
                <a:gd name="T6" fmla="*/ 2 w 8"/>
                <a:gd name="T7" fmla="*/ 0 h 8"/>
                <a:gd name="T8" fmla="*/ 0 w 8"/>
                <a:gd name="T9" fmla="*/ 4 h 8"/>
                <a:gd name="T10" fmla="*/ 2 w 8"/>
                <a:gd name="T11" fmla="*/ 8 h 8"/>
                <a:gd name="T12" fmla="*/ 2 w 8"/>
                <a:gd name="T13" fmla="*/ 6 h 8"/>
                <a:gd name="T14" fmla="*/ 4 w 8"/>
                <a:gd name="T15" fmla="*/ 6 h 8"/>
                <a:gd name="T16" fmla="*/ 5 w 8"/>
                <a:gd name="T17" fmla="*/ 6 h 8"/>
                <a:gd name="T18" fmla="*/ 8 w 8"/>
                <a:gd name="T19" fmla="*/ 2 h 8"/>
                <a:gd name="T20" fmla="*/ 8 w 8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0"/>
                    <a:pt x="8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EBE8C"/>
                </a:solidFill>
              </a:endParaRPr>
            </a:p>
          </p:txBody>
        </p:sp>
        <p:sp>
          <p:nvSpPr>
            <p:cNvPr id="1762" name="Freeform 1503"/>
            <p:cNvSpPr>
              <a:spLocks/>
            </p:cNvSpPr>
            <p:nvPr/>
          </p:nvSpPr>
          <p:spPr bwMode="auto">
            <a:xfrm>
              <a:off x="-885826" y="1519239"/>
              <a:ext cx="101600" cy="73025"/>
            </a:xfrm>
            <a:custGeom>
              <a:avLst/>
              <a:gdLst>
                <a:gd name="T0" fmla="*/ 6 w 6"/>
                <a:gd name="T1" fmla="*/ 0 h 4"/>
                <a:gd name="T2" fmla="*/ 2 w 6"/>
                <a:gd name="T3" fmla="*/ 0 h 4"/>
                <a:gd name="T4" fmla="*/ 2 w 6"/>
                <a:gd name="T5" fmla="*/ 4 h 4"/>
                <a:gd name="T6" fmla="*/ 6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EBE8C"/>
                </a:solidFill>
              </a:endParaRPr>
            </a:p>
          </p:txBody>
        </p:sp>
        <p:sp>
          <p:nvSpPr>
            <p:cNvPr id="1763" name="Freeform 1504"/>
            <p:cNvSpPr>
              <a:spLocks/>
            </p:cNvSpPr>
            <p:nvPr/>
          </p:nvSpPr>
          <p:spPr bwMode="auto">
            <a:xfrm>
              <a:off x="-938213" y="1428751"/>
              <a:ext cx="103188" cy="163513"/>
            </a:xfrm>
            <a:custGeom>
              <a:avLst/>
              <a:gdLst>
                <a:gd name="T0" fmla="*/ 4 w 6"/>
                <a:gd name="T1" fmla="*/ 9 h 9"/>
                <a:gd name="T2" fmla="*/ 4 w 6"/>
                <a:gd name="T3" fmla="*/ 5 h 9"/>
                <a:gd name="T4" fmla="*/ 5 w 6"/>
                <a:gd name="T5" fmla="*/ 3 h 9"/>
                <a:gd name="T6" fmla="*/ 6 w 6"/>
                <a:gd name="T7" fmla="*/ 4 h 9"/>
                <a:gd name="T8" fmla="*/ 5 w 6"/>
                <a:gd name="T9" fmla="*/ 0 h 9"/>
                <a:gd name="T10" fmla="*/ 0 w 6"/>
                <a:gd name="T11" fmla="*/ 0 h 9"/>
                <a:gd name="T12" fmla="*/ 1 w 6"/>
                <a:gd name="T13" fmla="*/ 1 h 9"/>
                <a:gd name="T14" fmla="*/ 0 w 6"/>
                <a:gd name="T15" fmla="*/ 3 h 9"/>
                <a:gd name="T16" fmla="*/ 1 w 6"/>
                <a:gd name="T17" fmla="*/ 4 h 9"/>
                <a:gd name="T18" fmla="*/ 3 w 6"/>
                <a:gd name="T19" fmla="*/ 8 h 9"/>
                <a:gd name="T20" fmla="*/ 4 w 6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9">
                  <a:moveTo>
                    <a:pt x="4" y="9"/>
                  </a:moveTo>
                  <a:cubicBezTo>
                    <a:pt x="4" y="9"/>
                    <a:pt x="3" y="8"/>
                    <a:pt x="4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EBE8C"/>
                </a:solidFill>
              </a:endParaRPr>
            </a:p>
          </p:txBody>
        </p:sp>
        <p:sp>
          <p:nvSpPr>
            <p:cNvPr id="1764" name="Freeform 1505"/>
            <p:cNvSpPr>
              <a:spLocks/>
            </p:cNvSpPr>
            <p:nvPr/>
          </p:nvSpPr>
          <p:spPr bwMode="auto">
            <a:xfrm>
              <a:off x="-885826" y="1320801"/>
              <a:ext cx="101600" cy="10795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3 h 6"/>
                <a:gd name="T4" fmla="*/ 2 w 6"/>
                <a:gd name="T5" fmla="*/ 1 h 6"/>
                <a:gd name="T6" fmla="*/ 0 w 6"/>
                <a:gd name="T7" fmla="*/ 4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4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EBE8C"/>
                </a:solidFill>
              </a:endParaRPr>
            </a:p>
          </p:txBody>
        </p:sp>
        <p:sp>
          <p:nvSpPr>
            <p:cNvPr id="1765" name="Freeform 1506"/>
            <p:cNvSpPr>
              <a:spLocks/>
            </p:cNvSpPr>
            <p:nvPr/>
          </p:nvSpPr>
          <p:spPr bwMode="auto">
            <a:xfrm>
              <a:off x="-852488" y="1301751"/>
              <a:ext cx="171450" cy="109538"/>
            </a:xfrm>
            <a:custGeom>
              <a:avLst/>
              <a:gdLst>
                <a:gd name="T0" fmla="*/ 0 w 10"/>
                <a:gd name="T1" fmla="*/ 1 h 6"/>
                <a:gd name="T2" fmla="*/ 4 w 10"/>
                <a:gd name="T3" fmla="*/ 3 h 6"/>
                <a:gd name="T4" fmla="*/ 5 w 10"/>
                <a:gd name="T5" fmla="*/ 5 h 6"/>
                <a:gd name="T6" fmla="*/ 4 w 10"/>
                <a:gd name="T7" fmla="*/ 6 h 6"/>
                <a:gd name="T8" fmla="*/ 8 w 10"/>
                <a:gd name="T9" fmla="*/ 6 h 6"/>
                <a:gd name="T10" fmla="*/ 10 w 10"/>
                <a:gd name="T11" fmla="*/ 2 h 6"/>
                <a:gd name="T12" fmla="*/ 9 w 10"/>
                <a:gd name="T13" fmla="*/ 3 h 6"/>
                <a:gd name="T14" fmla="*/ 8 w 10"/>
                <a:gd name="T15" fmla="*/ 1 h 6"/>
                <a:gd name="T16" fmla="*/ 7 w 10"/>
                <a:gd name="T17" fmla="*/ 1 h 6"/>
                <a:gd name="T18" fmla="*/ 2 w 10"/>
                <a:gd name="T19" fmla="*/ 1 h 6"/>
                <a:gd name="T20" fmla="*/ 0 w 10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2" y="0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EBE8C"/>
                </a:solidFill>
              </a:endParaRPr>
            </a:p>
          </p:txBody>
        </p:sp>
      </p:grpSp>
      <p:grpSp>
        <p:nvGrpSpPr>
          <p:cNvPr id="1805" name="组合 1804"/>
          <p:cNvGrpSpPr/>
          <p:nvPr/>
        </p:nvGrpSpPr>
        <p:grpSpPr>
          <a:xfrm>
            <a:off x="592071" y="1133113"/>
            <a:ext cx="312273" cy="529742"/>
            <a:chOff x="55562" y="1228726"/>
            <a:chExt cx="444500" cy="815975"/>
          </a:xfrm>
          <a:solidFill>
            <a:srgbClr val="C6C5C4"/>
          </a:solidFill>
        </p:grpSpPr>
        <p:sp>
          <p:nvSpPr>
            <p:cNvPr id="1769" name="Oval 1510"/>
            <p:cNvSpPr>
              <a:spLocks noChangeArrowheads="1"/>
            </p:cNvSpPr>
            <p:nvPr/>
          </p:nvSpPr>
          <p:spPr bwMode="auto">
            <a:xfrm>
              <a:off x="106362" y="1990726"/>
              <a:ext cx="358775" cy="53975"/>
            </a:xfrm>
            <a:prstGeom prst="ellipse">
              <a:avLst/>
            </a:prstGeom>
            <a:solidFill>
              <a:srgbClr val="C6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6C5C4"/>
                </a:solidFill>
              </a:endParaRPr>
            </a:p>
          </p:txBody>
        </p:sp>
        <p:sp>
          <p:nvSpPr>
            <p:cNvPr id="1770" name="Freeform 1511"/>
            <p:cNvSpPr>
              <a:spLocks noEditPoints="1"/>
            </p:cNvSpPr>
            <p:nvPr/>
          </p:nvSpPr>
          <p:spPr bwMode="auto">
            <a:xfrm>
              <a:off x="55562" y="1228726"/>
              <a:ext cx="444500" cy="708025"/>
            </a:xfrm>
            <a:custGeom>
              <a:avLst/>
              <a:gdLst>
                <a:gd name="T0" fmla="*/ 26 w 26"/>
                <a:gd name="T1" fmla="*/ 13 h 39"/>
                <a:gd name="T2" fmla="*/ 13 w 26"/>
                <a:gd name="T3" fmla="*/ 0 h 39"/>
                <a:gd name="T4" fmla="*/ 0 w 26"/>
                <a:gd name="T5" fmla="*/ 13 h 39"/>
                <a:gd name="T6" fmla="*/ 2 w 26"/>
                <a:gd name="T7" fmla="*/ 20 h 39"/>
                <a:gd name="T8" fmla="*/ 2 w 26"/>
                <a:gd name="T9" fmla="*/ 20 h 39"/>
                <a:gd name="T10" fmla="*/ 13 w 26"/>
                <a:gd name="T11" fmla="*/ 39 h 39"/>
                <a:gd name="T12" fmla="*/ 24 w 26"/>
                <a:gd name="T13" fmla="*/ 20 h 39"/>
                <a:gd name="T14" fmla="*/ 24 w 26"/>
                <a:gd name="T15" fmla="*/ 20 h 39"/>
                <a:gd name="T16" fmla="*/ 26 w 26"/>
                <a:gd name="T17" fmla="*/ 13 h 39"/>
                <a:gd name="T18" fmla="*/ 13 w 26"/>
                <a:gd name="T19" fmla="*/ 24 h 39"/>
                <a:gd name="T20" fmla="*/ 2 w 26"/>
                <a:gd name="T21" fmla="*/ 13 h 39"/>
                <a:gd name="T22" fmla="*/ 13 w 26"/>
                <a:gd name="T23" fmla="*/ 3 h 39"/>
                <a:gd name="T24" fmla="*/ 24 w 26"/>
                <a:gd name="T25" fmla="*/ 13 h 39"/>
                <a:gd name="T26" fmla="*/ 13 w 26"/>
                <a:gd name="T2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26" y="13"/>
                  </a:move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"/>
                    <a:pt x="1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18"/>
                    <a:pt x="26" y="16"/>
                    <a:pt x="26" y="13"/>
                  </a:cubicBezTo>
                  <a:close/>
                  <a:moveTo>
                    <a:pt x="13" y="24"/>
                  </a:moveTo>
                  <a:cubicBezTo>
                    <a:pt x="7" y="24"/>
                    <a:pt x="2" y="19"/>
                    <a:pt x="2" y="13"/>
                  </a:cubicBezTo>
                  <a:cubicBezTo>
                    <a:pt x="2" y="7"/>
                    <a:pt x="7" y="3"/>
                    <a:pt x="13" y="3"/>
                  </a:cubicBezTo>
                  <a:cubicBezTo>
                    <a:pt x="19" y="3"/>
                    <a:pt x="24" y="7"/>
                    <a:pt x="24" y="13"/>
                  </a:cubicBezTo>
                  <a:cubicBezTo>
                    <a:pt x="24" y="19"/>
                    <a:pt x="19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6C5C4"/>
                </a:solidFill>
              </a:endParaRPr>
            </a:p>
          </p:txBody>
        </p:sp>
        <p:sp>
          <p:nvSpPr>
            <p:cNvPr id="1771" name="Freeform 1512"/>
            <p:cNvSpPr>
              <a:spLocks/>
            </p:cNvSpPr>
            <p:nvPr/>
          </p:nvSpPr>
          <p:spPr bwMode="auto">
            <a:xfrm>
              <a:off x="123824" y="1301751"/>
              <a:ext cx="307975" cy="327025"/>
            </a:xfrm>
            <a:custGeom>
              <a:avLst/>
              <a:gdLst>
                <a:gd name="T0" fmla="*/ 194 w 194"/>
                <a:gd name="T1" fmla="*/ 69 h 206"/>
                <a:gd name="T2" fmla="*/ 129 w 194"/>
                <a:gd name="T3" fmla="*/ 69 h 206"/>
                <a:gd name="T4" fmla="*/ 129 w 194"/>
                <a:gd name="T5" fmla="*/ 0 h 206"/>
                <a:gd name="T6" fmla="*/ 64 w 194"/>
                <a:gd name="T7" fmla="*/ 0 h 206"/>
                <a:gd name="T8" fmla="*/ 64 w 194"/>
                <a:gd name="T9" fmla="*/ 69 h 206"/>
                <a:gd name="T10" fmla="*/ 0 w 194"/>
                <a:gd name="T11" fmla="*/ 69 h 206"/>
                <a:gd name="T12" fmla="*/ 0 w 194"/>
                <a:gd name="T13" fmla="*/ 137 h 206"/>
                <a:gd name="T14" fmla="*/ 64 w 194"/>
                <a:gd name="T15" fmla="*/ 137 h 206"/>
                <a:gd name="T16" fmla="*/ 64 w 194"/>
                <a:gd name="T17" fmla="*/ 206 h 206"/>
                <a:gd name="T18" fmla="*/ 129 w 194"/>
                <a:gd name="T19" fmla="*/ 206 h 206"/>
                <a:gd name="T20" fmla="*/ 129 w 194"/>
                <a:gd name="T21" fmla="*/ 137 h 206"/>
                <a:gd name="T22" fmla="*/ 194 w 194"/>
                <a:gd name="T23" fmla="*/ 137 h 206"/>
                <a:gd name="T24" fmla="*/ 194 w 194"/>
                <a:gd name="T25" fmla="*/ 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4" h="206">
                  <a:moveTo>
                    <a:pt x="194" y="69"/>
                  </a:moveTo>
                  <a:lnTo>
                    <a:pt x="129" y="69"/>
                  </a:lnTo>
                  <a:lnTo>
                    <a:pt x="129" y="0"/>
                  </a:lnTo>
                  <a:lnTo>
                    <a:pt x="64" y="0"/>
                  </a:lnTo>
                  <a:lnTo>
                    <a:pt x="64" y="69"/>
                  </a:lnTo>
                  <a:lnTo>
                    <a:pt x="0" y="69"/>
                  </a:lnTo>
                  <a:lnTo>
                    <a:pt x="0" y="137"/>
                  </a:lnTo>
                  <a:lnTo>
                    <a:pt x="64" y="137"/>
                  </a:lnTo>
                  <a:lnTo>
                    <a:pt x="64" y="206"/>
                  </a:lnTo>
                  <a:lnTo>
                    <a:pt x="129" y="206"/>
                  </a:lnTo>
                  <a:lnTo>
                    <a:pt x="129" y="137"/>
                  </a:lnTo>
                  <a:lnTo>
                    <a:pt x="194" y="137"/>
                  </a:lnTo>
                  <a:lnTo>
                    <a:pt x="19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6C5C4"/>
                </a:solidFill>
              </a:endParaRPr>
            </a:p>
          </p:txBody>
        </p:sp>
      </p:grpSp>
      <p:grpSp>
        <p:nvGrpSpPr>
          <p:cNvPr id="1806" name="组合 1805"/>
          <p:cNvGrpSpPr/>
          <p:nvPr/>
        </p:nvGrpSpPr>
        <p:grpSpPr>
          <a:xfrm>
            <a:off x="592071" y="2550166"/>
            <a:ext cx="327256" cy="558173"/>
            <a:chOff x="585787" y="1228726"/>
            <a:chExt cx="444500" cy="815975"/>
          </a:xfrm>
          <a:solidFill>
            <a:srgbClr val="87D1D1"/>
          </a:solidFill>
        </p:grpSpPr>
        <p:sp>
          <p:nvSpPr>
            <p:cNvPr id="1772" name="Oval 1513"/>
            <p:cNvSpPr>
              <a:spLocks noChangeArrowheads="1"/>
            </p:cNvSpPr>
            <p:nvPr/>
          </p:nvSpPr>
          <p:spPr bwMode="auto">
            <a:xfrm>
              <a:off x="636587" y="1990726"/>
              <a:ext cx="360363" cy="53975"/>
            </a:xfrm>
            <a:prstGeom prst="ellipse">
              <a:avLst/>
            </a:prstGeom>
            <a:solidFill>
              <a:srgbClr val="C6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7D1D1"/>
                </a:solidFill>
              </a:endParaRPr>
            </a:p>
          </p:txBody>
        </p:sp>
        <p:sp>
          <p:nvSpPr>
            <p:cNvPr id="1773" name="Freeform 1514"/>
            <p:cNvSpPr>
              <a:spLocks noEditPoints="1"/>
            </p:cNvSpPr>
            <p:nvPr/>
          </p:nvSpPr>
          <p:spPr bwMode="auto">
            <a:xfrm>
              <a:off x="585787" y="1228726"/>
              <a:ext cx="444500" cy="708025"/>
            </a:xfrm>
            <a:custGeom>
              <a:avLst/>
              <a:gdLst>
                <a:gd name="T0" fmla="*/ 26 w 26"/>
                <a:gd name="T1" fmla="*/ 13 h 39"/>
                <a:gd name="T2" fmla="*/ 13 w 26"/>
                <a:gd name="T3" fmla="*/ 0 h 39"/>
                <a:gd name="T4" fmla="*/ 0 w 26"/>
                <a:gd name="T5" fmla="*/ 13 h 39"/>
                <a:gd name="T6" fmla="*/ 2 w 26"/>
                <a:gd name="T7" fmla="*/ 20 h 39"/>
                <a:gd name="T8" fmla="*/ 2 w 26"/>
                <a:gd name="T9" fmla="*/ 20 h 39"/>
                <a:gd name="T10" fmla="*/ 13 w 26"/>
                <a:gd name="T11" fmla="*/ 39 h 39"/>
                <a:gd name="T12" fmla="*/ 24 w 26"/>
                <a:gd name="T13" fmla="*/ 20 h 39"/>
                <a:gd name="T14" fmla="*/ 24 w 26"/>
                <a:gd name="T15" fmla="*/ 20 h 39"/>
                <a:gd name="T16" fmla="*/ 26 w 26"/>
                <a:gd name="T17" fmla="*/ 13 h 39"/>
                <a:gd name="T18" fmla="*/ 13 w 26"/>
                <a:gd name="T19" fmla="*/ 24 h 39"/>
                <a:gd name="T20" fmla="*/ 2 w 26"/>
                <a:gd name="T21" fmla="*/ 13 h 39"/>
                <a:gd name="T22" fmla="*/ 13 w 26"/>
                <a:gd name="T23" fmla="*/ 3 h 39"/>
                <a:gd name="T24" fmla="*/ 24 w 26"/>
                <a:gd name="T25" fmla="*/ 13 h 39"/>
                <a:gd name="T26" fmla="*/ 13 w 26"/>
                <a:gd name="T2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26" y="13"/>
                  </a:move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"/>
                    <a:pt x="1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18"/>
                    <a:pt x="26" y="16"/>
                    <a:pt x="26" y="13"/>
                  </a:cubicBezTo>
                  <a:close/>
                  <a:moveTo>
                    <a:pt x="13" y="24"/>
                  </a:moveTo>
                  <a:cubicBezTo>
                    <a:pt x="7" y="24"/>
                    <a:pt x="2" y="19"/>
                    <a:pt x="2" y="13"/>
                  </a:cubicBezTo>
                  <a:cubicBezTo>
                    <a:pt x="2" y="7"/>
                    <a:pt x="7" y="3"/>
                    <a:pt x="13" y="3"/>
                  </a:cubicBezTo>
                  <a:cubicBezTo>
                    <a:pt x="19" y="3"/>
                    <a:pt x="24" y="7"/>
                    <a:pt x="24" y="13"/>
                  </a:cubicBezTo>
                  <a:cubicBezTo>
                    <a:pt x="24" y="19"/>
                    <a:pt x="19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7D1D1"/>
                </a:solidFill>
              </a:endParaRPr>
            </a:p>
          </p:txBody>
        </p:sp>
        <p:sp>
          <p:nvSpPr>
            <p:cNvPr id="1774" name="Freeform 1515"/>
            <p:cNvSpPr>
              <a:spLocks noEditPoints="1"/>
            </p:cNvSpPr>
            <p:nvPr/>
          </p:nvSpPr>
          <p:spPr bwMode="auto">
            <a:xfrm>
              <a:off x="654049" y="1338264"/>
              <a:ext cx="307975" cy="271463"/>
            </a:xfrm>
            <a:custGeom>
              <a:avLst/>
              <a:gdLst>
                <a:gd name="T0" fmla="*/ 194 w 194"/>
                <a:gd name="T1" fmla="*/ 80 h 171"/>
                <a:gd name="T2" fmla="*/ 162 w 194"/>
                <a:gd name="T3" fmla="*/ 57 h 171"/>
                <a:gd name="T4" fmla="*/ 162 w 194"/>
                <a:gd name="T5" fmla="*/ 0 h 171"/>
                <a:gd name="T6" fmla="*/ 140 w 194"/>
                <a:gd name="T7" fmla="*/ 0 h 171"/>
                <a:gd name="T8" fmla="*/ 140 w 194"/>
                <a:gd name="T9" fmla="*/ 34 h 171"/>
                <a:gd name="T10" fmla="*/ 97 w 194"/>
                <a:gd name="T11" fmla="*/ 0 h 171"/>
                <a:gd name="T12" fmla="*/ 97 w 194"/>
                <a:gd name="T13" fmla="*/ 0 h 171"/>
                <a:gd name="T14" fmla="*/ 0 w 194"/>
                <a:gd name="T15" fmla="*/ 80 h 171"/>
                <a:gd name="T16" fmla="*/ 32 w 194"/>
                <a:gd name="T17" fmla="*/ 103 h 171"/>
                <a:gd name="T18" fmla="*/ 32 w 194"/>
                <a:gd name="T19" fmla="*/ 103 h 171"/>
                <a:gd name="T20" fmla="*/ 32 w 194"/>
                <a:gd name="T21" fmla="*/ 171 h 171"/>
                <a:gd name="T22" fmla="*/ 75 w 194"/>
                <a:gd name="T23" fmla="*/ 171 h 171"/>
                <a:gd name="T24" fmla="*/ 118 w 194"/>
                <a:gd name="T25" fmla="*/ 171 h 171"/>
                <a:gd name="T26" fmla="*/ 162 w 194"/>
                <a:gd name="T27" fmla="*/ 171 h 171"/>
                <a:gd name="T28" fmla="*/ 162 w 194"/>
                <a:gd name="T29" fmla="*/ 103 h 171"/>
                <a:gd name="T30" fmla="*/ 172 w 194"/>
                <a:gd name="T31" fmla="*/ 103 h 171"/>
                <a:gd name="T32" fmla="*/ 194 w 194"/>
                <a:gd name="T33" fmla="*/ 80 h 171"/>
                <a:gd name="T34" fmla="*/ 86 w 194"/>
                <a:gd name="T35" fmla="*/ 160 h 171"/>
                <a:gd name="T36" fmla="*/ 86 w 194"/>
                <a:gd name="T37" fmla="*/ 114 h 171"/>
                <a:gd name="T38" fmla="*/ 108 w 194"/>
                <a:gd name="T39" fmla="*/ 114 h 171"/>
                <a:gd name="T40" fmla="*/ 108 w 194"/>
                <a:gd name="T41" fmla="*/ 160 h 171"/>
                <a:gd name="T42" fmla="*/ 86 w 194"/>
                <a:gd name="T43" fmla="*/ 160 h 171"/>
                <a:gd name="T44" fmla="*/ 151 w 194"/>
                <a:gd name="T45" fmla="*/ 160 h 171"/>
                <a:gd name="T46" fmla="*/ 118 w 194"/>
                <a:gd name="T47" fmla="*/ 160 h 171"/>
                <a:gd name="T48" fmla="*/ 118 w 194"/>
                <a:gd name="T49" fmla="*/ 103 h 171"/>
                <a:gd name="T50" fmla="*/ 75 w 194"/>
                <a:gd name="T51" fmla="*/ 103 h 171"/>
                <a:gd name="T52" fmla="*/ 75 w 194"/>
                <a:gd name="T53" fmla="*/ 160 h 171"/>
                <a:gd name="T54" fmla="*/ 43 w 194"/>
                <a:gd name="T55" fmla="*/ 160 h 171"/>
                <a:gd name="T56" fmla="*/ 43 w 194"/>
                <a:gd name="T57" fmla="*/ 91 h 171"/>
                <a:gd name="T58" fmla="*/ 97 w 194"/>
                <a:gd name="T59" fmla="*/ 46 h 171"/>
                <a:gd name="T60" fmla="*/ 151 w 194"/>
                <a:gd name="T61" fmla="*/ 91 h 171"/>
                <a:gd name="T62" fmla="*/ 151 w 194"/>
                <a:gd name="T63" fmla="*/ 1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171">
                  <a:moveTo>
                    <a:pt x="194" y="80"/>
                  </a:moveTo>
                  <a:lnTo>
                    <a:pt x="162" y="57"/>
                  </a:lnTo>
                  <a:lnTo>
                    <a:pt x="162" y="0"/>
                  </a:lnTo>
                  <a:lnTo>
                    <a:pt x="140" y="0"/>
                  </a:lnTo>
                  <a:lnTo>
                    <a:pt x="140" y="34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0" y="80"/>
                  </a:lnTo>
                  <a:lnTo>
                    <a:pt x="32" y="103"/>
                  </a:lnTo>
                  <a:lnTo>
                    <a:pt x="32" y="103"/>
                  </a:lnTo>
                  <a:lnTo>
                    <a:pt x="32" y="171"/>
                  </a:lnTo>
                  <a:lnTo>
                    <a:pt x="75" y="171"/>
                  </a:lnTo>
                  <a:lnTo>
                    <a:pt x="118" y="171"/>
                  </a:lnTo>
                  <a:lnTo>
                    <a:pt x="162" y="171"/>
                  </a:lnTo>
                  <a:lnTo>
                    <a:pt x="162" y="103"/>
                  </a:lnTo>
                  <a:lnTo>
                    <a:pt x="172" y="103"/>
                  </a:lnTo>
                  <a:lnTo>
                    <a:pt x="194" y="80"/>
                  </a:lnTo>
                  <a:close/>
                  <a:moveTo>
                    <a:pt x="86" y="160"/>
                  </a:moveTo>
                  <a:lnTo>
                    <a:pt x="86" y="114"/>
                  </a:lnTo>
                  <a:lnTo>
                    <a:pt x="108" y="114"/>
                  </a:lnTo>
                  <a:lnTo>
                    <a:pt x="108" y="160"/>
                  </a:lnTo>
                  <a:lnTo>
                    <a:pt x="86" y="160"/>
                  </a:lnTo>
                  <a:close/>
                  <a:moveTo>
                    <a:pt x="151" y="160"/>
                  </a:moveTo>
                  <a:lnTo>
                    <a:pt x="118" y="160"/>
                  </a:lnTo>
                  <a:lnTo>
                    <a:pt x="118" y="103"/>
                  </a:lnTo>
                  <a:lnTo>
                    <a:pt x="75" y="103"/>
                  </a:lnTo>
                  <a:lnTo>
                    <a:pt x="75" y="160"/>
                  </a:lnTo>
                  <a:lnTo>
                    <a:pt x="43" y="160"/>
                  </a:lnTo>
                  <a:lnTo>
                    <a:pt x="43" y="91"/>
                  </a:lnTo>
                  <a:lnTo>
                    <a:pt x="97" y="46"/>
                  </a:lnTo>
                  <a:lnTo>
                    <a:pt x="151" y="91"/>
                  </a:lnTo>
                  <a:lnTo>
                    <a:pt x="151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7D1D1"/>
                </a:solidFill>
              </a:endParaRPr>
            </a:p>
          </p:txBody>
        </p:sp>
      </p:grpSp>
      <p:grpSp>
        <p:nvGrpSpPr>
          <p:cNvPr id="1807" name="组合 1806"/>
          <p:cNvGrpSpPr/>
          <p:nvPr/>
        </p:nvGrpSpPr>
        <p:grpSpPr>
          <a:xfrm>
            <a:off x="592071" y="3966908"/>
            <a:ext cx="295648" cy="501540"/>
            <a:chOff x="1116012" y="1228726"/>
            <a:chExt cx="444500" cy="815975"/>
          </a:xfrm>
          <a:solidFill>
            <a:srgbClr val="F386A1"/>
          </a:solidFill>
        </p:grpSpPr>
        <p:sp>
          <p:nvSpPr>
            <p:cNvPr id="1775" name="Oval 1516"/>
            <p:cNvSpPr>
              <a:spLocks noChangeArrowheads="1"/>
            </p:cNvSpPr>
            <p:nvPr/>
          </p:nvSpPr>
          <p:spPr bwMode="auto">
            <a:xfrm>
              <a:off x="1150937" y="1990726"/>
              <a:ext cx="376238" cy="53975"/>
            </a:xfrm>
            <a:prstGeom prst="ellipse">
              <a:avLst/>
            </a:prstGeom>
            <a:solidFill>
              <a:srgbClr val="C6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6" name="Freeform 1517"/>
            <p:cNvSpPr>
              <a:spLocks noEditPoints="1"/>
            </p:cNvSpPr>
            <p:nvPr/>
          </p:nvSpPr>
          <p:spPr bwMode="auto">
            <a:xfrm>
              <a:off x="1116012" y="1228726"/>
              <a:ext cx="444500" cy="708025"/>
            </a:xfrm>
            <a:custGeom>
              <a:avLst/>
              <a:gdLst>
                <a:gd name="T0" fmla="*/ 26 w 26"/>
                <a:gd name="T1" fmla="*/ 13 h 39"/>
                <a:gd name="T2" fmla="*/ 13 w 26"/>
                <a:gd name="T3" fmla="*/ 0 h 39"/>
                <a:gd name="T4" fmla="*/ 0 w 26"/>
                <a:gd name="T5" fmla="*/ 13 h 39"/>
                <a:gd name="T6" fmla="*/ 2 w 26"/>
                <a:gd name="T7" fmla="*/ 20 h 39"/>
                <a:gd name="T8" fmla="*/ 2 w 26"/>
                <a:gd name="T9" fmla="*/ 20 h 39"/>
                <a:gd name="T10" fmla="*/ 13 w 26"/>
                <a:gd name="T11" fmla="*/ 39 h 39"/>
                <a:gd name="T12" fmla="*/ 24 w 26"/>
                <a:gd name="T13" fmla="*/ 20 h 39"/>
                <a:gd name="T14" fmla="*/ 24 w 26"/>
                <a:gd name="T15" fmla="*/ 20 h 39"/>
                <a:gd name="T16" fmla="*/ 26 w 26"/>
                <a:gd name="T17" fmla="*/ 13 h 39"/>
                <a:gd name="T18" fmla="*/ 13 w 26"/>
                <a:gd name="T19" fmla="*/ 24 h 39"/>
                <a:gd name="T20" fmla="*/ 2 w 26"/>
                <a:gd name="T21" fmla="*/ 13 h 39"/>
                <a:gd name="T22" fmla="*/ 13 w 26"/>
                <a:gd name="T23" fmla="*/ 3 h 39"/>
                <a:gd name="T24" fmla="*/ 24 w 26"/>
                <a:gd name="T25" fmla="*/ 13 h 39"/>
                <a:gd name="T26" fmla="*/ 13 w 26"/>
                <a:gd name="T2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26" y="13"/>
                  </a:move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"/>
                    <a:pt x="1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18"/>
                    <a:pt x="26" y="16"/>
                    <a:pt x="26" y="13"/>
                  </a:cubicBezTo>
                  <a:close/>
                  <a:moveTo>
                    <a:pt x="13" y="24"/>
                  </a:moveTo>
                  <a:cubicBezTo>
                    <a:pt x="7" y="24"/>
                    <a:pt x="2" y="19"/>
                    <a:pt x="2" y="13"/>
                  </a:cubicBezTo>
                  <a:cubicBezTo>
                    <a:pt x="2" y="7"/>
                    <a:pt x="7" y="3"/>
                    <a:pt x="13" y="3"/>
                  </a:cubicBezTo>
                  <a:cubicBezTo>
                    <a:pt x="19" y="3"/>
                    <a:pt x="24" y="7"/>
                    <a:pt x="24" y="13"/>
                  </a:cubicBezTo>
                  <a:cubicBezTo>
                    <a:pt x="24" y="19"/>
                    <a:pt x="19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7" name="Freeform 1518"/>
            <p:cNvSpPr>
              <a:spLocks noEditPoints="1"/>
            </p:cNvSpPr>
            <p:nvPr/>
          </p:nvSpPr>
          <p:spPr bwMode="auto">
            <a:xfrm>
              <a:off x="1201737" y="1320801"/>
              <a:ext cx="239713" cy="288925"/>
            </a:xfrm>
            <a:custGeom>
              <a:avLst/>
              <a:gdLst>
                <a:gd name="T0" fmla="*/ 8 w 14"/>
                <a:gd name="T1" fmla="*/ 9 h 16"/>
                <a:gd name="T2" fmla="*/ 8 w 14"/>
                <a:gd name="T3" fmla="*/ 10 h 16"/>
                <a:gd name="T4" fmla="*/ 13 w 14"/>
                <a:gd name="T5" fmla="*/ 16 h 16"/>
                <a:gd name="T6" fmla="*/ 14 w 14"/>
                <a:gd name="T7" fmla="*/ 15 h 16"/>
                <a:gd name="T8" fmla="*/ 9 w 14"/>
                <a:gd name="T9" fmla="*/ 9 h 16"/>
                <a:gd name="T10" fmla="*/ 9 w 14"/>
                <a:gd name="T11" fmla="*/ 9 h 16"/>
                <a:gd name="T12" fmla="*/ 8 w 14"/>
                <a:gd name="T13" fmla="*/ 8 h 16"/>
                <a:gd name="T14" fmla="*/ 8 w 14"/>
                <a:gd name="T15" fmla="*/ 2 h 16"/>
                <a:gd name="T16" fmla="*/ 2 w 14"/>
                <a:gd name="T17" fmla="*/ 1 h 16"/>
                <a:gd name="T18" fmla="*/ 2 w 14"/>
                <a:gd name="T19" fmla="*/ 7 h 16"/>
                <a:gd name="T20" fmla="*/ 7 w 14"/>
                <a:gd name="T21" fmla="*/ 8 h 16"/>
                <a:gd name="T22" fmla="*/ 8 w 14"/>
                <a:gd name="T23" fmla="*/ 9 h 16"/>
                <a:gd name="T24" fmla="*/ 2 w 14"/>
                <a:gd name="T25" fmla="*/ 7 h 16"/>
                <a:gd name="T26" fmla="*/ 3 w 14"/>
                <a:gd name="T27" fmla="*/ 2 h 16"/>
                <a:gd name="T28" fmla="*/ 8 w 14"/>
                <a:gd name="T29" fmla="*/ 3 h 16"/>
                <a:gd name="T30" fmla="*/ 7 w 14"/>
                <a:gd name="T31" fmla="*/ 7 h 16"/>
                <a:gd name="T32" fmla="*/ 2 w 14"/>
                <a:gd name="T3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6">
                  <a:moveTo>
                    <a:pt x="8" y="9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6"/>
                    <a:pt x="10" y="4"/>
                    <a:pt x="8" y="2"/>
                  </a:cubicBezTo>
                  <a:cubicBezTo>
                    <a:pt x="7" y="0"/>
                    <a:pt x="4" y="0"/>
                    <a:pt x="2" y="1"/>
                  </a:cubicBezTo>
                  <a:cubicBezTo>
                    <a:pt x="1" y="3"/>
                    <a:pt x="0" y="5"/>
                    <a:pt x="2" y="7"/>
                  </a:cubicBezTo>
                  <a:cubicBezTo>
                    <a:pt x="3" y="9"/>
                    <a:pt x="5" y="9"/>
                    <a:pt x="7" y="8"/>
                  </a:cubicBezTo>
                  <a:lnTo>
                    <a:pt x="8" y="9"/>
                  </a:lnTo>
                  <a:close/>
                  <a:moveTo>
                    <a:pt x="2" y="7"/>
                  </a:moveTo>
                  <a:cubicBezTo>
                    <a:pt x="1" y="5"/>
                    <a:pt x="2" y="3"/>
                    <a:pt x="3" y="2"/>
                  </a:cubicBezTo>
                  <a:cubicBezTo>
                    <a:pt x="4" y="1"/>
                    <a:pt x="6" y="1"/>
                    <a:pt x="8" y="3"/>
                  </a:cubicBezTo>
                  <a:cubicBezTo>
                    <a:pt x="9" y="4"/>
                    <a:pt x="8" y="6"/>
                    <a:pt x="7" y="7"/>
                  </a:cubicBezTo>
                  <a:cubicBezTo>
                    <a:pt x="6" y="8"/>
                    <a:pt x="4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9" name="组合 1808"/>
          <p:cNvGrpSpPr/>
          <p:nvPr/>
        </p:nvGrpSpPr>
        <p:grpSpPr>
          <a:xfrm>
            <a:off x="592071" y="3290021"/>
            <a:ext cx="292958" cy="495205"/>
            <a:chOff x="2176462" y="1228726"/>
            <a:chExt cx="446088" cy="815975"/>
          </a:xfrm>
          <a:solidFill>
            <a:srgbClr val="F15937"/>
          </a:solidFill>
        </p:grpSpPr>
        <p:sp>
          <p:nvSpPr>
            <p:cNvPr id="1782" name="Oval 1523"/>
            <p:cNvSpPr>
              <a:spLocks noChangeArrowheads="1"/>
            </p:cNvSpPr>
            <p:nvPr/>
          </p:nvSpPr>
          <p:spPr bwMode="auto">
            <a:xfrm>
              <a:off x="2211387" y="1990726"/>
              <a:ext cx="376238" cy="53975"/>
            </a:xfrm>
            <a:prstGeom prst="ellipse">
              <a:avLst/>
            </a:prstGeom>
            <a:solidFill>
              <a:srgbClr val="C6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15937"/>
                </a:solidFill>
              </a:endParaRPr>
            </a:p>
          </p:txBody>
        </p:sp>
        <p:sp>
          <p:nvSpPr>
            <p:cNvPr id="1783" name="Freeform 1524"/>
            <p:cNvSpPr>
              <a:spLocks noEditPoints="1"/>
            </p:cNvSpPr>
            <p:nvPr/>
          </p:nvSpPr>
          <p:spPr bwMode="auto">
            <a:xfrm>
              <a:off x="2176462" y="1228726"/>
              <a:ext cx="446088" cy="708025"/>
            </a:xfrm>
            <a:custGeom>
              <a:avLst/>
              <a:gdLst>
                <a:gd name="T0" fmla="*/ 26 w 26"/>
                <a:gd name="T1" fmla="*/ 13 h 39"/>
                <a:gd name="T2" fmla="*/ 13 w 26"/>
                <a:gd name="T3" fmla="*/ 0 h 39"/>
                <a:gd name="T4" fmla="*/ 0 w 26"/>
                <a:gd name="T5" fmla="*/ 13 h 39"/>
                <a:gd name="T6" fmla="*/ 2 w 26"/>
                <a:gd name="T7" fmla="*/ 20 h 39"/>
                <a:gd name="T8" fmla="*/ 2 w 26"/>
                <a:gd name="T9" fmla="*/ 20 h 39"/>
                <a:gd name="T10" fmla="*/ 13 w 26"/>
                <a:gd name="T11" fmla="*/ 39 h 39"/>
                <a:gd name="T12" fmla="*/ 24 w 26"/>
                <a:gd name="T13" fmla="*/ 20 h 39"/>
                <a:gd name="T14" fmla="*/ 24 w 26"/>
                <a:gd name="T15" fmla="*/ 20 h 39"/>
                <a:gd name="T16" fmla="*/ 26 w 26"/>
                <a:gd name="T17" fmla="*/ 13 h 39"/>
                <a:gd name="T18" fmla="*/ 13 w 26"/>
                <a:gd name="T19" fmla="*/ 24 h 39"/>
                <a:gd name="T20" fmla="*/ 2 w 26"/>
                <a:gd name="T21" fmla="*/ 13 h 39"/>
                <a:gd name="T22" fmla="*/ 13 w 26"/>
                <a:gd name="T23" fmla="*/ 3 h 39"/>
                <a:gd name="T24" fmla="*/ 24 w 26"/>
                <a:gd name="T25" fmla="*/ 13 h 39"/>
                <a:gd name="T26" fmla="*/ 13 w 26"/>
                <a:gd name="T2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26" y="13"/>
                  </a:move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"/>
                    <a:pt x="1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18"/>
                    <a:pt x="26" y="16"/>
                    <a:pt x="26" y="13"/>
                  </a:cubicBezTo>
                  <a:close/>
                  <a:moveTo>
                    <a:pt x="13" y="24"/>
                  </a:moveTo>
                  <a:cubicBezTo>
                    <a:pt x="7" y="24"/>
                    <a:pt x="2" y="19"/>
                    <a:pt x="2" y="13"/>
                  </a:cubicBezTo>
                  <a:cubicBezTo>
                    <a:pt x="2" y="7"/>
                    <a:pt x="7" y="3"/>
                    <a:pt x="13" y="3"/>
                  </a:cubicBezTo>
                  <a:cubicBezTo>
                    <a:pt x="19" y="3"/>
                    <a:pt x="24" y="7"/>
                    <a:pt x="24" y="13"/>
                  </a:cubicBezTo>
                  <a:cubicBezTo>
                    <a:pt x="24" y="19"/>
                    <a:pt x="19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15937"/>
                </a:solidFill>
              </a:endParaRPr>
            </a:p>
          </p:txBody>
        </p:sp>
        <p:sp>
          <p:nvSpPr>
            <p:cNvPr id="1784" name="Freeform 1525"/>
            <p:cNvSpPr>
              <a:spLocks/>
            </p:cNvSpPr>
            <p:nvPr/>
          </p:nvSpPr>
          <p:spPr bwMode="auto">
            <a:xfrm>
              <a:off x="2468562" y="1392239"/>
              <a:ext cx="68263" cy="146050"/>
            </a:xfrm>
            <a:custGeom>
              <a:avLst/>
              <a:gdLst>
                <a:gd name="T0" fmla="*/ 0 w 43"/>
                <a:gd name="T1" fmla="*/ 12 h 92"/>
                <a:gd name="T2" fmla="*/ 43 w 43"/>
                <a:gd name="T3" fmla="*/ 0 h 92"/>
                <a:gd name="T4" fmla="*/ 43 w 43"/>
                <a:gd name="T5" fmla="*/ 92 h 92"/>
                <a:gd name="T6" fmla="*/ 0 w 43"/>
                <a:gd name="T7" fmla="*/ 92 h 92"/>
                <a:gd name="T8" fmla="*/ 0 w 43"/>
                <a:gd name="T9" fmla="*/ 1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92">
                  <a:moveTo>
                    <a:pt x="0" y="12"/>
                  </a:moveTo>
                  <a:lnTo>
                    <a:pt x="43" y="0"/>
                  </a:lnTo>
                  <a:lnTo>
                    <a:pt x="43" y="92"/>
                  </a:lnTo>
                  <a:lnTo>
                    <a:pt x="0" y="9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15937"/>
                </a:solidFill>
              </a:endParaRPr>
            </a:p>
          </p:txBody>
        </p:sp>
        <p:sp>
          <p:nvSpPr>
            <p:cNvPr id="1785" name="Freeform 1526"/>
            <p:cNvSpPr>
              <a:spLocks/>
            </p:cNvSpPr>
            <p:nvPr/>
          </p:nvSpPr>
          <p:spPr bwMode="auto">
            <a:xfrm>
              <a:off x="2244725" y="1301751"/>
              <a:ext cx="206375" cy="236538"/>
            </a:xfrm>
            <a:custGeom>
              <a:avLst/>
              <a:gdLst>
                <a:gd name="T0" fmla="*/ 12 w 12"/>
                <a:gd name="T1" fmla="*/ 7 h 13"/>
                <a:gd name="T2" fmla="*/ 10 w 12"/>
                <a:gd name="T3" fmla="*/ 7 h 13"/>
                <a:gd name="T4" fmla="*/ 8 w 12"/>
                <a:gd name="T5" fmla="*/ 4 h 13"/>
                <a:gd name="T6" fmla="*/ 8 w 12"/>
                <a:gd name="T7" fmla="*/ 1 h 13"/>
                <a:gd name="T8" fmla="*/ 6 w 12"/>
                <a:gd name="T9" fmla="*/ 1 h 13"/>
                <a:gd name="T10" fmla="*/ 6 w 12"/>
                <a:gd name="T11" fmla="*/ 3 h 13"/>
                <a:gd name="T12" fmla="*/ 6 w 12"/>
                <a:gd name="T13" fmla="*/ 5 h 13"/>
                <a:gd name="T14" fmla="*/ 1 w 12"/>
                <a:gd name="T15" fmla="*/ 6 h 13"/>
                <a:gd name="T16" fmla="*/ 1 w 12"/>
                <a:gd name="T17" fmla="*/ 8 h 13"/>
                <a:gd name="T18" fmla="*/ 1 w 12"/>
                <a:gd name="T19" fmla="*/ 10 h 13"/>
                <a:gd name="T20" fmla="*/ 1 w 12"/>
                <a:gd name="T21" fmla="*/ 12 h 13"/>
                <a:gd name="T22" fmla="*/ 1 w 12"/>
                <a:gd name="T23" fmla="*/ 13 h 13"/>
                <a:gd name="T24" fmla="*/ 9 w 12"/>
                <a:gd name="T25" fmla="*/ 13 h 13"/>
                <a:gd name="T26" fmla="*/ 10 w 12"/>
                <a:gd name="T27" fmla="*/ 13 h 13"/>
                <a:gd name="T28" fmla="*/ 12 w 12"/>
                <a:gd name="T29" fmla="*/ 13 h 13"/>
                <a:gd name="T30" fmla="*/ 12 w 12"/>
                <a:gd name="T3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1" y="8"/>
                  </a:cubicBezTo>
                  <a:cubicBezTo>
                    <a:pt x="1" y="8"/>
                    <a:pt x="0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15937"/>
                </a:solidFill>
              </a:endParaRPr>
            </a:p>
          </p:txBody>
        </p:sp>
      </p:grpSp>
      <p:grpSp>
        <p:nvGrpSpPr>
          <p:cNvPr id="1795" name="组合 1794"/>
          <p:cNvGrpSpPr/>
          <p:nvPr/>
        </p:nvGrpSpPr>
        <p:grpSpPr>
          <a:xfrm>
            <a:off x="910252" y="1163445"/>
            <a:ext cx="3534693" cy="3308612"/>
            <a:chOff x="910252" y="1163445"/>
            <a:chExt cx="3534693" cy="3308612"/>
          </a:xfrm>
        </p:grpSpPr>
        <p:sp>
          <p:nvSpPr>
            <p:cNvPr id="1811" name="文本框 1810"/>
            <p:cNvSpPr txBox="1"/>
            <p:nvPr/>
          </p:nvSpPr>
          <p:spPr>
            <a:xfrm>
              <a:off x="910252" y="1163445"/>
              <a:ext cx="35346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</a:p>
          </p:txBody>
        </p:sp>
        <p:sp>
          <p:nvSpPr>
            <p:cNvPr id="1812" name="文本框 1811"/>
            <p:cNvSpPr txBox="1"/>
            <p:nvPr/>
          </p:nvSpPr>
          <p:spPr>
            <a:xfrm>
              <a:off x="910252" y="3948837"/>
              <a:ext cx="352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</a:p>
          </p:txBody>
        </p:sp>
        <p:sp>
          <p:nvSpPr>
            <p:cNvPr id="1813" name="文本框 1812"/>
            <p:cNvSpPr txBox="1"/>
            <p:nvPr/>
          </p:nvSpPr>
          <p:spPr>
            <a:xfrm>
              <a:off x="910252" y="3252489"/>
              <a:ext cx="352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</a:p>
          </p:txBody>
        </p:sp>
        <p:sp>
          <p:nvSpPr>
            <p:cNvPr id="1814" name="文本框 1813"/>
            <p:cNvSpPr txBox="1"/>
            <p:nvPr/>
          </p:nvSpPr>
          <p:spPr>
            <a:xfrm>
              <a:off x="910252" y="2556141"/>
              <a:ext cx="35346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2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2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endParaRPr lang="zh-CN" altLang="en-US" sz="14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6" name="文本框 1815"/>
            <p:cNvSpPr txBox="1"/>
            <p:nvPr/>
          </p:nvSpPr>
          <p:spPr>
            <a:xfrm>
              <a:off x="910252" y="1859793"/>
              <a:ext cx="35253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</a:p>
          </p:txBody>
        </p:sp>
      </p:grpSp>
      <p:sp>
        <p:nvSpPr>
          <p:cNvPr id="1817" name="文本框 1816"/>
          <p:cNvSpPr txBox="1"/>
          <p:nvPr/>
        </p:nvSpPr>
        <p:spPr>
          <a:xfrm>
            <a:off x="6678491" y="940829"/>
            <a:ext cx="479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13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18" name="文本框 1817"/>
          <p:cNvSpPr txBox="1"/>
          <p:nvPr/>
        </p:nvSpPr>
        <p:spPr>
          <a:xfrm>
            <a:off x="5311358" y="1890335"/>
            <a:ext cx="479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17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19" name="文本框 1818"/>
          <p:cNvSpPr txBox="1"/>
          <p:nvPr/>
        </p:nvSpPr>
        <p:spPr>
          <a:xfrm>
            <a:off x="7827522" y="1507389"/>
            <a:ext cx="479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21" name="文本框 1820"/>
          <p:cNvSpPr txBox="1"/>
          <p:nvPr/>
        </p:nvSpPr>
        <p:spPr>
          <a:xfrm>
            <a:off x="6954770" y="3895810"/>
            <a:ext cx="479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40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22" name="文本框 1821"/>
          <p:cNvSpPr txBox="1"/>
          <p:nvPr/>
        </p:nvSpPr>
        <p:spPr>
          <a:xfrm>
            <a:off x="8130300" y="2706553"/>
            <a:ext cx="479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8" name="Freeform 94"/>
          <p:cNvSpPr>
            <a:spLocks noEditPoints="1"/>
          </p:cNvSpPr>
          <p:nvPr/>
        </p:nvSpPr>
        <p:spPr bwMode="auto">
          <a:xfrm rot="4143723">
            <a:off x="6647201" y="934932"/>
            <a:ext cx="609601" cy="449264"/>
          </a:xfrm>
          <a:custGeom>
            <a:avLst/>
            <a:gdLst>
              <a:gd name="T0" fmla="*/ 20 w 38"/>
              <a:gd name="T1" fmla="*/ 3 h 28"/>
              <a:gd name="T2" fmla="*/ 3 w 38"/>
              <a:gd name="T3" fmla="*/ 10 h 28"/>
              <a:gd name="T4" fmla="*/ 10 w 38"/>
              <a:gd name="T5" fmla="*/ 27 h 28"/>
              <a:gd name="T6" fmla="*/ 16 w 38"/>
              <a:gd name="T7" fmla="*/ 28 h 28"/>
              <a:gd name="T8" fmla="*/ 16 w 38"/>
              <a:gd name="T9" fmla="*/ 28 h 28"/>
              <a:gd name="T10" fmla="*/ 38 w 38"/>
              <a:gd name="T11" fmla="*/ 25 h 28"/>
              <a:gd name="T12" fmla="*/ 25 w 38"/>
              <a:gd name="T13" fmla="*/ 7 h 28"/>
              <a:gd name="T14" fmla="*/ 25 w 38"/>
              <a:gd name="T15" fmla="*/ 7 h 28"/>
              <a:gd name="T16" fmla="*/ 20 w 38"/>
              <a:gd name="T17" fmla="*/ 3 h 28"/>
              <a:gd name="T18" fmla="*/ 25 w 38"/>
              <a:gd name="T19" fmla="*/ 19 h 28"/>
              <a:gd name="T20" fmla="*/ 10 w 38"/>
              <a:gd name="T21" fmla="*/ 25 h 28"/>
              <a:gd name="T22" fmla="*/ 5 w 38"/>
              <a:gd name="T23" fmla="*/ 11 h 28"/>
              <a:gd name="T24" fmla="*/ 19 w 38"/>
              <a:gd name="T25" fmla="*/ 5 h 28"/>
              <a:gd name="T26" fmla="*/ 25 w 38"/>
              <a:gd name="T27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8" h="28">
                <a:moveTo>
                  <a:pt x="20" y="3"/>
                </a:moveTo>
                <a:cubicBezTo>
                  <a:pt x="13" y="0"/>
                  <a:pt x="6" y="3"/>
                  <a:pt x="3" y="10"/>
                </a:cubicBezTo>
                <a:cubicBezTo>
                  <a:pt x="0" y="16"/>
                  <a:pt x="3" y="24"/>
                  <a:pt x="10" y="27"/>
                </a:cubicBezTo>
                <a:cubicBezTo>
                  <a:pt x="12" y="28"/>
                  <a:pt x="14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38" y="25"/>
                  <a:pt x="38" y="25"/>
                  <a:pt x="38" y="25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6"/>
                  <a:pt x="22" y="4"/>
                  <a:pt x="20" y="3"/>
                </a:cubicBezTo>
                <a:close/>
                <a:moveTo>
                  <a:pt x="25" y="19"/>
                </a:moveTo>
                <a:cubicBezTo>
                  <a:pt x="22" y="25"/>
                  <a:pt x="16" y="27"/>
                  <a:pt x="10" y="25"/>
                </a:cubicBezTo>
                <a:cubicBezTo>
                  <a:pt x="5" y="23"/>
                  <a:pt x="3" y="16"/>
                  <a:pt x="5" y="11"/>
                </a:cubicBezTo>
                <a:cubicBezTo>
                  <a:pt x="7" y="5"/>
                  <a:pt x="14" y="3"/>
                  <a:pt x="19" y="5"/>
                </a:cubicBezTo>
                <a:cubicBezTo>
                  <a:pt x="24" y="7"/>
                  <a:pt x="27" y="14"/>
                  <a:pt x="25" y="19"/>
                </a:cubicBezTo>
                <a:close/>
              </a:path>
            </a:pathLst>
          </a:custGeom>
          <a:solidFill>
            <a:srgbClr val="F386A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  <p:sp>
        <p:nvSpPr>
          <p:cNvPr id="1796" name="流程图: 联系 1795"/>
          <p:cNvSpPr/>
          <p:nvPr/>
        </p:nvSpPr>
        <p:spPr>
          <a:xfrm>
            <a:off x="6533285" y="2236773"/>
            <a:ext cx="733468" cy="725630"/>
          </a:xfrm>
          <a:prstGeom prst="flowChartConnector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7" name="流程图: 联系 1796"/>
          <p:cNvSpPr/>
          <p:nvPr/>
        </p:nvSpPr>
        <p:spPr>
          <a:xfrm>
            <a:off x="5821562" y="1573645"/>
            <a:ext cx="2087202" cy="2064828"/>
          </a:xfrm>
          <a:prstGeom prst="flowChartConnector">
            <a:avLst/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5D46"/>
              </a:solidFill>
            </a:endParaRPr>
          </a:p>
        </p:txBody>
      </p:sp>
      <p:sp>
        <p:nvSpPr>
          <p:cNvPr id="213" name="Freeform 94"/>
          <p:cNvSpPr>
            <a:spLocks noEditPoints="1"/>
          </p:cNvSpPr>
          <p:nvPr/>
        </p:nvSpPr>
        <p:spPr bwMode="auto">
          <a:xfrm rot="14022780">
            <a:off x="6829650" y="3769950"/>
            <a:ext cx="609601" cy="449264"/>
          </a:xfrm>
          <a:custGeom>
            <a:avLst/>
            <a:gdLst>
              <a:gd name="T0" fmla="*/ 20 w 38"/>
              <a:gd name="T1" fmla="*/ 3 h 28"/>
              <a:gd name="T2" fmla="*/ 3 w 38"/>
              <a:gd name="T3" fmla="*/ 10 h 28"/>
              <a:gd name="T4" fmla="*/ 10 w 38"/>
              <a:gd name="T5" fmla="*/ 27 h 28"/>
              <a:gd name="T6" fmla="*/ 16 w 38"/>
              <a:gd name="T7" fmla="*/ 28 h 28"/>
              <a:gd name="T8" fmla="*/ 16 w 38"/>
              <a:gd name="T9" fmla="*/ 28 h 28"/>
              <a:gd name="T10" fmla="*/ 38 w 38"/>
              <a:gd name="T11" fmla="*/ 25 h 28"/>
              <a:gd name="T12" fmla="*/ 25 w 38"/>
              <a:gd name="T13" fmla="*/ 7 h 28"/>
              <a:gd name="T14" fmla="*/ 25 w 38"/>
              <a:gd name="T15" fmla="*/ 7 h 28"/>
              <a:gd name="T16" fmla="*/ 20 w 38"/>
              <a:gd name="T17" fmla="*/ 3 h 28"/>
              <a:gd name="T18" fmla="*/ 25 w 38"/>
              <a:gd name="T19" fmla="*/ 19 h 28"/>
              <a:gd name="T20" fmla="*/ 10 w 38"/>
              <a:gd name="T21" fmla="*/ 25 h 28"/>
              <a:gd name="T22" fmla="*/ 5 w 38"/>
              <a:gd name="T23" fmla="*/ 11 h 28"/>
              <a:gd name="T24" fmla="*/ 19 w 38"/>
              <a:gd name="T25" fmla="*/ 5 h 28"/>
              <a:gd name="T26" fmla="*/ 25 w 38"/>
              <a:gd name="T27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8" h="28">
                <a:moveTo>
                  <a:pt x="20" y="3"/>
                </a:moveTo>
                <a:cubicBezTo>
                  <a:pt x="13" y="0"/>
                  <a:pt x="6" y="3"/>
                  <a:pt x="3" y="10"/>
                </a:cubicBezTo>
                <a:cubicBezTo>
                  <a:pt x="0" y="16"/>
                  <a:pt x="3" y="24"/>
                  <a:pt x="10" y="27"/>
                </a:cubicBezTo>
                <a:cubicBezTo>
                  <a:pt x="12" y="28"/>
                  <a:pt x="14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38" y="25"/>
                  <a:pt x="38" y="25"/>
                  <a:pt x="38" y="25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6"/>
                  <a:pt x="22" y="4"/>
                  <a:pt x="20" y="3"/>
                </a:cubicBezTo>
                <a:close/>
                <a:moveTo>
                  <a:pt x="25" y="19"/>
                </a:moveTo>
                <a:cubicBezTo>
                  <a:pt x="22" y="25"/>
                  <a:pt x="16" y="27"/>
                  <a:pt x="10" y="25"/>
                </a:cubicBezTo>
                <a:cubicBezTo>
                  <a:pt x="5" y="23"/>
                  <a:pt x="3" y="16"/>
                  <a:pt x="5" y="11"/>
                </a:cubicBezTo>
                <a:cubicBezTo>
                  <a:pt x="7" y="5"/>
                  <a:pt x="14" y="3"/>
                  <a:pt x="19" y="5"/>
                </a:cubicBezTo>
                <a:cubicBezTo>
                  <a:pt x="24" y="7"/>
                  <a:pt x="27" y="14"/>
                  <a:pt x="25" y="19"/>
                </a:cubicBezTo>
                <a:close/>
              </a:path>
            </a:pathLst>
          </a:custGeom>
          <a:solidFill>
            <a:srgbClr val="E05D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159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8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bg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C0BD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58113" y="617979"/>
            <a:ext cx="6427774" cy="2813076"/>
            <a:chOff x="-177801" y="684213"/>
            <a:chExt cx="10882314" cy="4872038"/>
          </a:xfrm>
          <a:solidFill>
            <a:schemeClr val="tx1">
              <a:alpha val="6000"/>
            </a:schemeClr>
          </a:solidFill>
        </p:grpSpPr>
        <p:sp>
          <p:nvSpPr>
            <p:cNvPr id="5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-15875" y="395339"/>
            <a:ext cx="1452932" cy="338968"/>
            <a:chOff x="-102335" y="771162"/>
            <a:chExt cx="1317698" cy="338968"/>
          </a:xfrm>
        </p:grpSpPr>
        <p:sp>
          <p:nvSpPr>
            <p:cNvPr id="90" name="矩形 89"/>
            <p:cNvSpPr/>
            <p:nvPr/>
          </p:nvSpPr>
          <p:spPr>
            <a:xfrm>
              <a:off x="-102335" y="771162"/>
              <a:ext cx="373189" cy="33896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381803" y="790052"/>
              <a:ext cx="833560" cy="281730"/>
              <a:chOff x="3622675" y="4030663"/>
              <a:chExt cx="1898650" cy="528637"/>
            </a:xfrm>
            <a:solidFill>
              <a:schemeClr val="bg1"/>
            </a:solidFill>
          </p:grpSpPr>
          <p:sp>
            <p:nvSpPr>
              <p:cNvPr id="92" name="Freeform 12"/>
              <p:cNvSpPr>
                <a:spLocks noEditPoints="1"/>
              </p:cNvSpPr>
              <p:nvPr/>
            </p:nvSpPr>
            <p:spPr bwMode="auto">
              <a:xfrm>
                <a:off x="4522788" y="4425951"/>
                <a:ext cx="133350" cy="130175"/>
              </a:xfrm>
              <a:custGeom>
                <a:avLst/>
                <a:gdLst>
                  <a:gd name="T0" fmla="*/ 0 w 54"/>
                  <a:gd name="T1" fmla="*/ 0 h 53"/>
                  <a:gd name="T2" fmla="*/ 39 w 54"/>
                  <a:gd name="T3" fmla="*/ 0 h 53"/>
                  <a:gd name="T4" fmla="*/ 45 w 54"/>
                  <a:gd name="T5" fmla="*/ 1 h 53"/>
                  <a:gd name="T6" fmla="*/ 50 w 54"/>
                  <a:gd name="T7" fmla="*/ 4 h 53"/>
                  <a:gd name="T8" fmla="*/ 53 w 54"/>
                  <a:gd name="T9" fmla="*/ 9 h 53"/>
                  <a:gd name="T10" fmla="*/ 54 w 54"/>
                  <a:gd name="T11" fmla="*/ 15 h 53"/>
                  <a:gd name="T12" fmla="*/ 53 w 54"/>
                  <a:gd name="T13" fmla="*/ 21 h 53"/>
                  <a:gd name="T14" fmla="*/ 50 w 54"/>
                  <a:gd name="T15" fmla="*/ 25 h 53"/>
                  <a:gd name="T16" fmla="*/ 45 w 54"/>
                  <a:gd name="T17" fmla="*/ 29 h 53"/>
                  <a:gd name="T18" fmla="*/ 39 w 54"/>
                  <a:gd name="T19" fmla="*/ 30 h 53"/>
                  <a:gd name="T20" fmla="*/ 2 w 54"/>
                  <a:gd name="T21" fmla="*/ 30 h 53"/>
                  <a:gd name="T22" fmla="*/ 2 w 54"/>
                  <a:gd name="T23" fmla="*/ 53 h 53"/>
                  <a:gd name="T24" fmla="*/ 0 w 54"/>
                  <a:gd name="T25" fmla="*/ 53 h 53"/>
                  <a:gd name="T26" fmla="*/ 0 w 54"/>
                  <a:gd name="T27" fmla="*/ 0 h 53"/>
                  <a:gd name="T28" fmla="*/ 39 w 54"/>
                  <a:gd name="T29" fmla="*/ 28 h 53"/>
                  <a:gd name="T30" fmla="*/ 44 w 54"/>
                  <a:gd name="T31" fmla="*/ 27 h 53"/>
                  <a:gd name="T32" fmla="*/ 48 w 54"/>
                  <a:gd name="T33" fmla="*/ 24 h 53"/>
                  <a:gd name="T34" fmla="*/ 51 w 54"/>
                  <a:gd name="T35" fmla="*/ 20 h 53"/>
                  <a:gd name="T36" fmla="*/ 52 w 54"/>
                  <a:gd name="T37" fmla="*/ 15 h 53"/>
                  <a:gd name="T38" fmla="*/ 51 w 54"/>
                  <a:gd name="T39" fmla="*/ 10 h 53"/>
                  <a:gd name="T40" fmla="*/ 48 w 54"/>
                  <a:gd name="T41" fmla="*/ 6 h 53"/>
                  <a:gd name="T42" fmla="*/ 44 w 54"/>
                  <a:gd name="T43" fmla="*/ 3 h 53"/>
                  <a:gd name="T44" fmla="*/ 39 w 54"/>
                  <a:gd name="T45" fmla="*/ 2 h 53"/>
                  <a:gd name="T46" fmla="*/ 2 w 54"/>
                  <a:gd name="T47" fmla="*/ 2 h 53"/>
                  <a:gd name="T48" fmla="*/ 2 w 54"/>
                  <a:gd name="T49" fmla="*/ 28 h 53"/>
                  <a:gd name="T50" fmla="*/ 39 w 54"/>
                  <a:gd name="T51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0"/>
                      <a:pt x="45" y="1"/>
                    </a:cubicBezTo>
                    <a:cubicBezTo>
                      <a:pt x="47" y="2"/>
                      <a:pt x="48" y="3"/>
                      <a:pt x="50" y="4"/>
                    </a:cubicBezTo>
                    <a:cubicBezTo>
                      <a:pt x="51" y="5"/>
                      <a:pt x="52" y="7"/>
                      <a:pt x="53" y="9"/>
                    </a:cubicBezTo>
                    <a:cubicBezTo>
                      <a:pt x="54" y="11"/>
                      <a:pt x="54" y="13"/>
                      <a:pt x="54" y="15"/>
                    </a:cubicBezTo>
                    <a:cubicBezTo>
                      <a:pt x="54" y="17"/>
                      <a:pt x="54" y="19"/>
                      <a:pt x="53" y="21"/>
                    </a:cubicBezTo>
                    <a:cubicBezTo>
                      <a:pt x="52" y="22"/>
                      <a:pt x="51" y="24"/>
                      <a:pt x="50" y="25"/>
                    </a:cubicBezTo>
                    <a:cubicBezTo>
                      <a:pt x="48" y="27"/>
                      <a:pt x="47" y="28"/>
                      <a:pt x="45" y="29"/>
                    </a:cubicBezTo>
                    <a:cubicBezTo>
                      <a:pt x="43" y="29"/>
                      <a:pt x="41" y="30"/>
                      <a:pt x="39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39" y="28"/>
                    </a:moveTo>
                    <a:cubicBezTo>
                      <a:pt x="41" y="28"/>
                      <a:pt x="42" y="27"/>
                      <a:pt x="44" y="27"/>
                    </a:cubicBezTo>
                    <a:cubicBezTo>
                      <a:pt x="46" y="26"/>
                      <a:pt x="47" y="25"/>
                      <a:pt x="48" y="24"/>
                    </a:cubicBezTo>
                    <a:cubicBezTo>
                      <a:pt x="49" y="23"/>
                      <a:pt x="50" y="21"/>
                      <a:pt x="51" y="20"/>
                    </a:cubicBezTo>
                    <a:cubicBezTo>
                      <a:pt x="52" y="18"/>
                      <a:pt x="52" y="16"/>
                      <a:pt x="52" y="15"/>
                    </a:cubicBezTo>
                    <a:cubicBezTo>
                      <a:pt x="52" y="13"/>
                      <a:pt x="52" y="11"/>
                      <a:pt x="51" y="10"/>
                    </a:cubicBezTo>
                    <a:cubicBezTo>
                      <a:pt x="50" y="8"/>
                      <a:pt x="49" y="7"/>
                      <a:pt x="48" y="6"/>
                    </a:cubicBezTo>
                    <a:cubicBezTo>
                      <a:pt x="47" y="5"/>
                      <a:pt x="46" y="4"/>
                      <a:pt x="44" y="3"/>
                    </a:cubicBezTo>
                    <a:cubicBezTo>
                      <a:pt x="42" y="2"/>
                      <a:pt x="41" y="2"/>
                      <a:pt x="39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9" y="28"/>
                      <a:pt x="39" y="28"/>
                      <a:pt x="39" y="2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3" name="Freeform 20"/>
              <p:cNvSpPr>
                <a:spLocks noEditPoints="1"/>
              </p:cNvSpPr>
              <p:nvPr/>
            </p:nvSpPr>
            <p:spPr bwMode="auto">
              <a:xfrm>
                <a:off x="4241800" y="4425950"/>
                <a:ext cx="133350" cy="130175"/>
              </a:xfrm>
              <a:custGeom>
                <a:avLst/>
                <a:gdLst>
                  <a:gd name="T0" fmla="*/ 0 w 54"/>
                  <a:gd name="T1" fmla="*/ 0 h 53"/>
                  <a:gd name="T2" fmla="*/ 39 w 54"/>
                  <a:gd name="T3" fmla="*/ 0 h 53"/>
                  <a:gd name="T4" fmla="*/ 45 w 54"/>
                  <a:gd name="T5" fmla="*/ 1 h 53"/>
                  <a:gd name="T6" fmla="*/ 50 w 54"/>
                  <a:gd name="T7" fmla="*/ 4 h 53"/>
                  <a:gd name="T8" fmla="*/ 53 w 54"/>
                  <a:gd name="T9" fmla="*/ 9 h 53"/>
                  <a:gd name="T10" fmla="*/ 54 w 54"/>
                  <a:gd name="T11" fmla="*/ 15 h 53"/>
                  <a:gd name="T12" fmla="*/ 53 w 54"/>
                  <a:gd name="T13" fmla="*/ 21 h 53"/>
                  <a:gd name="T14" fmla="*/ 50 w 54"/>
                  <a:gd name="T15" fmla="*/ 25 h 53"/>
                  <a:gd name="T16" fmla="*/ 45 w 54"/>
                  <a:gd name="T17" fmla="*/ 29 h 53"/>
                  <a:gd name="T18" fmla="*/ 39 w 54"/>
                  <a:gd name="T19" fmla="*/ 30 h 53"/>
                  <a:gd name="T20" fmla="*/ 39 w 54"/>
                  <a:gd name="T21" fmla="*/ 30 h 53"/>
                  <a:gd name="T22" fmla="*/ 54 w 54"/>
                  <a:gd name="T23" fmla="*/ 53 h 53"/>
                  <a:gd name="T24" fmla="*/ 52 w 54"/>
                  <a:gd name="T25" fmla="*/ 53 h 53"/>
                  <a:gd name="T26" fmla="*/ 36 w 54"/>
                  <a:gd name="T27" fmla="*/ 30 h 53"/>
                  <a:gd name="T28" fmla="*/ 2 w 54"/>
                  <a:gd name="T29" fmla="*/ 30 h 53"/>
                  <a:gd name="T30" fmla="*/ 2 w 54"/>
                  <a:gd name="T31" fmla="*/ 53 h 53"/>
                  <a:gd name="T32" fmla="*/ 0 w 54"/>
                  <a:gd name="T33" fmla="*/ 53 h 53"/>
                  <a:gd name="T34" fmla="*/ 0 w 54"/>
                  <a:gd name="T35" fmla="*/ 0 h 53"/>
                  <a:gd name="T36" fmla="*/ 44 w 54"/>
                  <a:gd name="T37" fmla="*/ 27 h 53"/>
                  <a:gd name="T38" fmla="*/ 48 w 54"/>
                  <a:gd name="T39" fmla="*/ 24 h 53"/>
                  <a:gd name="T40" fmla="*/ 51 w 54"/>
                  <a:gd name="T41" fmla="*/ 20 h 53"/>
                  <a:gd name="T42" fmla="*/ 52 w 54"/>
                  <a:gd name="T43" fmla="*/ 15 h 53"/>
                  <a:gd name="T44" fmla="*/ 51 w 54"/>
                  <a:gd name="T45" fmla="*/ 10 h 53"/>
                  <a:gd name="T46" fmla="*/ 48 w 54"/>
                  <a:gd name="T47" fmla="*/ 6 h 53"/>
                  <a:gd name="T48" fmla="*/ 44 w 54"/>
                  <a:gd name="T49" fmla="*/ 3 h 53"/>
                  <a:gd name="T50" fmla="*/ 39 w 54"/>
                  <a:gd name="T51" fmla="*/ 2 h 53"/>
                  <a:gd name="T52" fmla="*/ 2 w 54"/>
                  <a:gd name="T53" fmla="*/ 2 h 53"/>
                  <a:gd name="T54" fmla="*/ 2 w 54"/>
                  <a:gd name="T55" fmla="*/ 28 h 53"/>
                  <a:gd name="T56" fmla="*/ 39 w 54"/>
                  <a:gd name="T57" fmla="*/ 28 h 53"/>
                  <a:gd name="T58" fmla="*/ 44 w 54"/>
                  <a:gd name="T59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0"/>
                      <a:pt x="45" y="1"/>
                    </a:cubicBezTo>
                    <a:cubicBezTo>
                      <a:pt x="47" y="2"/>
                      <a:pt x="48" y="3"/>
                      <a:pt x="50" y="4"/>
                    </a:cubicBezTo>
                    <a:cubicBezTo>
                      <a:pt x="51" y="5"/>
                      <a:pt x="52" y="7"/>
                      <a:pt x="53" y="9"/>
                    </a:cubicBezTo>
                    <a:cubicBezTo>
                      <a:pt x="54" y="11"/>
                      <a:pt x="54" y="13"/>
                      <a:pt x="54" y="15"/>
                    </a:cubicBezTo>
                    <a:cubicBezTo>
                      <a:pt x="54" y="17"/>
                      <a:pt x="54" y="19"/>
                      <a:pt x="53" y="21"/>
                    </a:cubicBezTo>
                    <a:cubicBezTo>
                      <a:pt x="52" y="22"/>
                      <a:pt x="51" y="24"/>
                      <a:pt x="50" y="25"/>
                    </a:cubicBezTo>
                    <a:cubicBezTo>
                      <a:pt x="48" y="27"/>
                      <a:pt x="47" y="28"/>
                      <a:pt x="45" y="29"/>
                    </a:cubicBezTo>
                    <a:cubicBezTo>
                      <a:pt x="43" y="29"/>
                      <a:pt x="41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44" y="27"/>
                    </a:moveTo>
                    <a:cubicBezTo>
                      <a:pt x="46" y="26"/>
                      <a:pt x="47" y="25"/>
                      <a:pt x="48" y="24"/>
                    </a:cubicBezTo>
                    <a:cubicBezTo>
                      <a:pt x="49" y="23"/>
                      <a:pt x="50" y="21"/>
                      <a:pt x="51" y="20"/>
                    </a:cubicBezTo>
                    <a:cubicBezTo>
                      <a:pt x="52" y="18"/>
                      <a:pt x="52" y="16"/>
                      <a:pt x="52" y="15"/>
                    </a:cubicBezTo>
                    <a:cubicBezTo>
                      <a:pt x="52" y="13"/>
                      <a:pt x="52" y="11"/>
                      <a:pt x="51" y="10"/>
                    </a:cubicBezTo>
                    <a:cubicBezTo>
                      <a:pt x="50" y="8"/>
                      <a:pt x="49" y="7"/>
                      <a:pt x="48" y="6"/>
                    </a:cubicBezTo>
                    <a:cubicBezTo>
                      <a:pt x="47" y="5"/>
                      <a:pt x="46" y="4"/>
                      <a:pt x="44" y="3"/>
                    </a:cubicBezTo>
                    <a:cubicBezTo>
                      <a:pt x="42" y="2"/>
                      <a:pt x="41" y="2"/>
                      <a:pt x="39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1" y="28"/>
                      <a:pt x="42" y="27"/>
                      <a:pt x="44" y="2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4" name="Freeform 26"/>
              <p:cNvSpPr>
                <a:spLocks/>
              </p:cNvSpPr>
              <p:nvPr/>
            </p:nvSpPr>
            <p:spPr bwMode="auto">
              <a:xfrm>
                <a:off x="4959349" y="4422775"/>
                <a:ext cx="261937" cy="133350"/>
              </a:xfrm>
              <a:custGeom>
                <a:avLst/>
                <a:gdLst>
                  <a:gd name="T0" fmla="*/ 104 w 106"/>
                  <a:gd name="T1" fmla="*/ 27 h 54"/>
                  <a:gd name="T2" fmla="*/ 102 w 106"/>
                  <a:gd name="T3" fmla="*/ 17 h 54"/>
                  <a:gd name="T4" fmla="*/ 97 w 106"/>
                  <a:gd name="T5" fmla="*/ 9 h 54"/>
                  <a:gd name="T6" fmla="*/ 89 w 106"/>
                  <a:gd name="T7" fmla="*/ 4 h 54"/>
                  <a:gd name="T8" fmla="*/ 79 w 106"/>
                  <a:gd name="T9" fmla="*/ 2 h 54"/>
                  <a:gd name="T10" fmla="*/ 71 w 106"/>
                  <a:gd name="T11" fmla="*/ 4 h 54"/>
                  <a:gd name="T12" fmla="*/ 63 w 106"/>
                  <a:gd name="T13" fmla="*/ 9 h 54"/>
                  <a:gd name="T14" fmla="*/ 58 w 106"/>
                  <a:gd name="T15" fmla="*/ 16 h 54"/>
                  <a:gd name="T16" fmla="*/ 55 w 106"/>
                  <a:gd name="T17" fmla="*/ 27 h 54"/>
                  <a:gd name="T18" fmla="*/ 52 w 106"/>
                  <a:gd name="T19" fmla="*/ 39 h 54"/>
                  <a:gd name="T20" fmla="*/ 46 w 106"/>
                  <a:gd name="T21" fmla="*/ 47 h 54"/>
                  <a:gd name="T22" fmla="*/ 38 w 106"/>
                  <a:gd name="T23" fmla="*/ 53 h 54"/>
                  <a:gd name="T24" fmla="*/ 27 w 106"/>
                  <a:gd name="T25" fmla="*/ 54 h 54"/>
                  <a:gd name="T26" fmla="*/ 17 w 106"/>
                  <a:gd name="T27" fmla="*/ 52 h 54"/>
                  <a:gd name="T28" fmla="*/ 8 w 106"/>
                  <a:gd name="T29" fmla="*/ 46 h 54"/>
                  <a:gd name="T30" fmla="*/ 2 w 106"/>
                  <a:gd name="T31" fmla="*/ 38 h 54"/>
                  <a:gd name="T32" fmla="*/ 0 w 106"/>
                  <a:gd name="T33" fmla="*/ 27 h 54"/>
                  <a:gd name="T34" fmla="*/ 2 w 106"/>
                  <a:gd name="T35" fmla="*/ 17 h 54"/>
                  <a:gd name="T36" fmla="*/ 8 w 106"/>
                  <a:gd name="T37" fmla="*/ 8 h 54"/>
                  <a:gd name="T38" fmla="*/ 17 w 106"/>
                  <a:gd name="T39" fmla="*/ 2 h 54"/>
                  <a:gd name="T40" fmla="*/ 27 w 106"/>
                  <a:gd name="T41" fmla="*/ 0 h 54"/>
                  <a:gd name="T42" fmla="*/ 27 w 106"/>
                  <a:gd name="T43" fmla="*/ 2 h 54"/>
                  <a:gd name="T44" fmla="*/ 17 w 106"/>
                  <a:gd name="T45" fmla="*/ 4 h 54"/>
                  <a:gd name="T46" fmla="*/ 10 w 106"/>
                  <a:gd name="T47" fmla="*/ 9 h 54"/>
                  <a:gd name="T48" fmla="*/ 4 w 106"/>
                  <a:gd name="T49" fmla="*/ 17 h 54"/>
                  <a:gd name="T50" fmla="*/ 2 w 106"/>
                  <a:gd name="T51" fmla="*/ 27 h 54"/>
                  <a:gd name="T52" fmla="*/ 4 w 106"/>
                  <a:gd name="T53" fmla="*/ 37 h 54"/>
                  <a:gd name="T54" fmla="*/ 10 w 106"/>
                  <a:gd name="T55" fmla="*/ 45 h 54"/>
                  <a:gd name="T56" fmla="*/ 17 w 106"/>
                  <a:gd name="T57" fmla="*/ 50 h 54"/>
                  <a:gd name="T58" fmla="*/ 27 w 106"/>
                  <a:gd name="T59" fmla="*/ 52 h 54"/>
                  <a:gd name="T60" fmla="*/ 37 w 106"/>
                  <a:gd name="T61" fmla="*/ 50 h 54"/>
                  <a:gd name="T62" fmla="*/ 44 w 106"/>
                  <a:gd name="T63" fmla="*/ 45 h 54"/>
                  <a:gd name="T64" fmla="*/ 49 w 106"/>
                  <a:gd name="T65" fmla="*/ 38 h 54"/>
                  <a:gd name="T66" fmla="*/ 52 w 106"/>
                  <a:gd name="T67" fmla="*/ 27 h 54"/>
                  <a:gd name="T68" fmla="*/ 55 w 106"/>
                  <a:gd name="T69" fmla="*/ 16 h 54"/>
                  <a:gd name="T70" fmla="*/ 61 w 106"/>
                  <a:gd name="T71" fmla="*/ 7 h 54"/>
                  <a:gd name="T72" fmla="*/ 69 w 106"/>
                  <a:gd name="T73" fmla="*/ 2 h 54"/>
                  <a:gd name="T74" fmla="*/ 79 w 106"/>
                  <a:gd name="T75" fmla="*/ 0 h 54"/>
                  <a:gd name="T76" fmla="*/ 90 w 106"/>
                  <a:gd name="T77" fmla="*/ 2 h 54"/>
                  <a:gd name="T78" fmla="*/ 98 w 106"/>
                  <a:gd name="T79" fmla="*/ 8 h 54"/>
                  <a:gd name="T80" fmla="*/ 104 w 106"/>
                  <a:gd name="T81" fmla="*/ 17 h 54"/>
                  <a:gd name="T82" fmla="*/ 106 w 106"/>
                  <a:gd name="T83" fmla="*/ 27 h 54"/>
                  <a:gd name="T84" fmla="*/ 105 w 106"/>
                  <a:gd name="T85" fmla="*/ 35 h 54"/>
                  <a:gd name="T86" fmla="*/ 102 w 106"/>
                  <a:gd name="T87" fmla="*/ 42 h 54"/>
                  <a:gd name="T88" fmla="*/ 97 w 106"/>
                  <a:gd name="T89" fmla="*/ 48 h 54"/>
                  <a:gd name="T90" fmla="*/ 91 w 106"/>
                  <a:gd name="T91" fmla="*/ 52 h 54"/>
                  <a:gd name="T92" fmla="*/ 91 w 106"/>
                  <a:gd name="T93" fmla="*/ 50 h 54"/>
                  <a:gd name="T94" fmla="*/ 96 w 106"/>
                  <a:gd name="T95" fmla="*/ 46 h 54"/>
                  <a:gd name="T96" fmla="*/ 100 w 106"/>
                  <a:gd name="T97" fmla="*/ 40 h 54"/>
                  <a:gd name="T98" fmla="*/ 103 w 106"/>
                  <a:gd name="T99" fmla="*/ 34 h 54"/>
                  <a:gd name="T100" fmla="*/ 104 w 106"/>
                  <a:gd name="T10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6" h="54">
                    <a:moveTo>
                      <a:pt x="104" y="27"/>
                    </a:moveTo>
                    <a:cubicBezTo>
                      <a:pt x="104" y="24"/>
                      <a:pt x="104" y="21"/>
                      <a:pt x="102" y="17"/>
                    </a:cubicBezTo>
                    <a:cubicBezTo>
                      <a:pt x="101" y="14"/>
                      <a:pt x="99" y="12"/>
                      <a:pt x="97" y="9"/>
                    </a:cubicBezTo>
                    <a:cubicBezTo>
                      <a:pt x="95" y="7"/>
                      <a:pt x="92" y="5"/>
                      <a:pt x="89" y="4"/>
                    </a:cubicBezTo>
                    <a:cubicBezTo>
                      <a:pt x="86" y="3"/>
                      <a:pt x="83" y="2"/>
                      <a:pt x="79" y="2"/>
                    </a:cubicBezTo>
                    <a:cubicBezTo>
                      <a:pt x="76" y="2"/>
                      <a:pt x="74" y="3"/>
                      <a:pt x="71" y="4"/>
                    </a:cubicBezTo>
                    <a:cubicBezTo>
                      <a:pt x="68" y="5"/>
                      <a:pt x="66" y="6"/>
                      <a:pt x="63" y="9"/>
                    </a:cubicBezTo>
                    <a:cubicBezTo>
                      <a:pt x="61" y="11"/>
                      <a:pt x="59" y="13"/>
                      <a:pt x="58" y="16"/>
                    </a:cubicBezTo>
                    <a:cubicBezTo>
                      <a:pt x="56" y="20"/>
                      <a:pt x="55" y="23"/>
                      <a:pt x="55" y="27"/>
                    </a:cubicBezTo>
                    <a:cubicBezTo>
                      <a:pt x="54" y="31"/>
                      <a:pt x="53" y="35"/>
                      <a:pt x="52" y="39"/>
                    </a:cubicBezTo>
                    <a:cubicBezTo>
                      <a:pt x="50" y="42"/>
                      <a:pt x="48" y="45"/>
                      <a:pt x="46" y="47"/>
                    </a:cubicBezTo>
                    <a:cubicBezTo>
                      <a:pt x="43" y="49"/>
                      <a:pt x="41" y="51"/>
                      <a:pt x="38" y="53"/>
                    </a:cubicBezTo>
                    <a:cubicBezTo>
                      <a:pt x="34" y="54"/>
                      <a:pt x="31" y="54"/>
                      <a:pt x="27" y="54"/>
                    </a:cubicBezTo>
                    <a:cubicBezTo>
                      <a:pt x="24" y="54"/>
                      <a:pt x="20" y="54"/>
                      <a:pt x="17" y="52"/>
                    </a:cubicBezTo>
                    <a:cubicBezTo>
                      <a:pt x="13" y="51"/>
                      <a:pt x="11" y="49"/>
                      <a:pt x="8" y="46"/>
                    </a:cubicBezTo>
                    <a:cubicBezTo>
                      <a:pt x="6" y="44"/>
                      <a:pt x="4" y="41"/>
                      <a:pt x="2" y="38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4" y="13"/>
                      <a:pt x="6" y="10"/>
                      <a:pt x="8" y="8"/>
                    </a:cubicBezTo>
                    <a:cubicBezTo>
                      <a:pt x="11" y="5"/>
                      <a:pt x="13" y="4"/>
                      <a:pt x="17" y="2"/>
                    </a:cubicBezTo>
                    <a:cubicBezTo>
                      <a:pt x="20" y="1"/>
                      <a:pt x="24" y="0"/>
                      <a:pt x="27" y="0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4" y="2"/>
                      <a:pt x="21" y="3"/>
                      <a:pt x="17" y="4"/>
                    </a:cubicBezTo>
                    <a:cubicBezTo>
                      <a:pt x="14" y="5"/>
                      <a:pt x="12" y="7"/>
                      <a:pt x="10" y="9"/>
                    </a:cubicBezTo>
                    <a:cubicBezTo>
                      <a:pt x="7" y="12"/>
                      <a:pt x="6" y="14"/>
                      <a:pt x="4" y="17"/>
                    </a:cubicBezTo>
                    <a:cubicBezTo>
                      <a:pt x="3" y="20"/>
                      <a:pt x="2" y="24"/>
                      <a:pt x="2" y="27"/>
                    </a:cubicBezTo>
                    <a:cubicBezTo>
                      <a:pt x="2" y="31"/>
                      <a:pt x="3" y="34"/>
                      <a:pt x="4" y="37"/>
                    </a:cubicBezTo>
                    <a:cubicBezTo>
                      <a:pt x="6" y="40"/>
                      <a:pt x="7" y="43"/>
                      <a:pt x="10" y="45"/>
                    </a:cubicBezTo>
                    <a:cubicBezTo>
                      <a:pt x="12" y="47"/>
                      <a:pt x="14" y="49"/>
                      <a:pt x="17" y="50"/>
                    </a:cubicBezTo>
                    <a:cubicBezTo>
                      <a:pt x="21" y="51"/>
                      <a:pt x="24" y="52"/>
                      <a:pt x="27" y="52"/>
                    </a:cubicBezTo>
                    <a:cubicBezTo>
                      <a:pt x="31" y="52"/>
                      <a:pt x="34" y="51"/>
                      <a:pt x="37" y="50"/>
                    </a:cubicBezTo>
                    <a:cubicBezTo>
                      <a:pt x="39" y="49"/>
                      <a:pt x="42" y="48"/>
                      <a:pt x="44" y="45"/>
                    </a:cubicBezTo>
                    <a:cubicBezTo>
                      <a:pt x="46" y="43"/>
                      <a:pt x="48" y="41"/>
                      <a:pt x="49" y="38"/>
                    </a:cubicBezTo>
                    <a:cubicBezTo>
                      <a:pt x="51" y="35"/>
                      <a:pt x="52" y="31"/>
                      <a:pt x="52" y="27"/>
                    </a:cubicBezTo>
                    <a:cubicBezTo>
                      <a:pt x="53" y="23"/>
                      <a:pt x="54" y="19"/>
                      <a:pt x="55" y="16"/>
                    </a:cubicBezTo>
                    <a:cubicBezTo>
                      <a:pt x="57" y="13"/>
                      <a:pt x="59" y="10"/>
                      <a:pt x="61" y="7"/>
                    </a:cubicBezTo>
                    <a:cubicBezTo>
                      <a:pt x="63" y="5"/>
                      <a:pt x="66" y="3"/>
                      <a:pt x="69" y="2"/>
                    </a:cubicBezTo>
                    <a:cubicBezTo>
                      <a:pt x="72" y="1"/>
                      <a:pt x="76" y="0"/>
                      <a:pt x="79" y="0"/>
                    </a:cubicBezTo>
                    <a:cubicBezTo>
                      <a:pt x="83" y="0"/>
                      <a:pt x="87" y="1"/>
                      <a:pt x="90" y="2"/>
                    </a:cubicBezTo>
                    <a:cubicBezTo>
                      <a:pt x="93" y="4"/>
                      <a:pt x="96" y="6"/>
                      <a:pt x="98" y="8"/>
                    </a:cubicBezTo>
                    <a:cubicBezTo>
                      <a:pt x="101" y="10"/>
                      <a:pt x="103" y="13"/>
                      <a:pt x="104" y="17"/>
                    </a:cubicBezTo>
                    <a:cubicBezTo>
                      <a:pt x="106" y="20"/>
                      <a:pt x="106" y="23"/>
                      <a:pt x="106" y="27"/>
                    </a:cubicBezTo>
                    <a:cubicBezTo>
                      <a:pt x="106" y="30"/>
                      <a:pt x="106" y="33"/>
                      <a:pt x="105" y="35"/>
                    </a:cubicBezTo>
                    <a:cubicBezTo>
                      <a:pt x="104" y="38"/>
                      <a:pt x="103" y="40"/>
                      <a:pt x="102" y="42"/>
                    </a:cubicBezTo>
                    <a:cubicBezTo>
                      <a:pt x="101" y="44"/>
                      <a:pt x="99" y="46"/>
                      <a:pt x="97" y="48"/>
                    </a:cubicBezTo>
                    <a:cubicBezTo>
                      <a:pt x="95" y="49"/>
                      <a:pt x="93" y="51"/>
                      <a:pt x="91" y="52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3" y="48"/>
                      <a:pt x="95" y="47"/>
                      <a:pt x="96" y="46"/>
                    </a:cubicBezTo>
                    <a:cubicBezTo>
                      <a:pt x="98" y="44"/>
                      <a:pt x="99" y="42"/>
                      <a:pt x="100" y="40"/>
                    </a:cubicBezTo>
                    <a:cubicBezTo>
                      <a:pt x="102" y="39"/>
                      <a:pt x="103" y="36"/>
                      <a:pt x="103" y="34"/>
                    </a:cubicBezTo>
                    <a:cubicBezTo>
                      <a:pt x="104" y="32"/>
                      <a:pt x="104" y="30"/>
                      <a:pt x="104" y="27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5" name="Freeform 30"/>
              <p:cNvSpPr>
                <a:spLocks noEditPoints="1"/>
              </p:cNvSpPr>
              <p:nvPr/>
            </p:nvSpPr>
            <p:spPr bwMode="auto">
              <a:xfrm>
                <a:off x="4244975" y="4065588"/>
                <a:ext cx="322262" cy="317500"/>
              </a:xfrm>
              <a:custGeom>
                <a:avLst/>
                <a:gdLst>
                  <a:gd name="T0" fmla="*/ 36 w 131"/>
                  <a:gd name="T1" fmla="*/ 6 h 129"/>
                  <a:gd name="T2" fmla="*/ 36 w 131"/>
                  <a:gd name="T3" fmla="*/ 8 h 129"/>
                  <a:gd name="T4" fmla="*/ 30 w 131"/>
                  <a:gd name="T5" fmla="*/ 15 h 129"/>
                  <a:gd name="T6" fmla="*/ 42 w 131"/>
                  <a:gd name="T7" fmla="*/ 22 h 129"/>
                  <a:gd name="T8" fmla="*/ 54 w 131"/>
                  <a:gd name="T9" fmla="*/ 30 h 129"/>
                  <a:gd name="T10" fmla="*/ 22 w 131"/>
                  <a:gd name="T11" fmla="*/ 29 h 129"/>
                  <a:gd name="T12" fmla="*/ 9 w 131"/>
                  <a:gd name="T13" fmla="*/ 47 h 129"/>
                  <a:gd name="T14" fmla="*/ 27 w 131"/>
                  <a:gd name="T15" fmla="*/ 1 h 129"/>
                  <a:gd name="T16" fmla="*/ 26 w 131"/>
                  <a:gd name="T17" fmla="*/ 73 h 129"/>
                  <a:gd name="T18" fmla="*/ 22 w 131"/>
                  <a:gd name="T19" fmla="*/ 54 h 129"/>
                  <a:gd name="T20" fmla="*/ 10 w 131"/>
                  <a:gd name="T21" fmla="*/ 46 h 129"/>
                  <a:gd name="T22" fmla="*/ 22 w 131"/>
                  <a:gd name="T23" fmla="*/ 47 h 129"/>
                  <a:gd name="T24" fmla="*/ 46 w 131"/>
                  <a:gd name="T25" fmla="*/ 46 h 129"/>
                  <a:gd name="T26" fmla="*/ 48 w 131"/>
                  <a:gd name="T27" fmla="*/ 55 h 129"/>
                  <a:gd name="T28" fmla="*/ 33 w 131"/>
                  <a:gd name="T29" fmla="*/ 54 h 129"/>
                  <a:gd name="T30" fmla="*/ 43 w 131"/>
                  <a:gd name="T31" fmla="*/ 73 h 129"/>
                  <a:gd name="T32" fmla="*/ 54 w 131"/>
                  <a:gd name="T33" fmla="*/ 81 h 129"/>
                  <a:gd name="T34" fmla="*/ 33 w 131"/>
                  <a:gd name="T35" fmla="*/ 80 h 129"/>
                  <a:gd name="T36" fmla="*/ 39 w 131"/>
                  <a:gd name="T37" fmla="*/ 105 h 129"/>
                  <a:gd name="T38" fmla="*/ 53 w 131"/>
                  <a:gd name="T39" fmla="*/ 104 h 129"/>
                  <a:gd name="T40" fmla="*/ 27 w 131"/>
                  <a:gd name="T41" fmla="*/ 122 h 129"/>
                  <a:gd name="T42" fmla="*/ 26 w 131"/>
                  <a:gd name="T43" fmla="*/ 108 h 129"/>
                  <a:gd name="T44" fmla="*/ 16 w 131"/>
                  <a:gd name="T45" fmla="*/ 80 h 129"/>
                  <a:gd name="T46" fmla="*/ 0 w 131"/>
                  <a:gd name="T47" fmla="*/ 72 h 129"/>
                  <a:gd name="T48" fmla="*/ 73 w 131"/>
                  <a:gd name="T49" fmla="*/ 75 h 129"/>
                  <a:gd name="T50" fmla="*/ 60 w 131"/>
                  <a:gd name="T51" fmla="*/ 76 h 129"/>
                  <a:gd name="T52" fmla="*/ 61 w 131"/>
                  <a:gd name="T53" fmla="*/ 65 h 129"/>
                  <a:gd name="T54" fmla="*/ 60 w 131"/>
                  <a:gd name="T55" fmla="*/ 32 h 129"/>
                  <a:gd name="T56" fmla="*/ 92 w 131"/>
                  <a:gd name="T57" fmla="*/ 32 h 129"/>
                  <a:gd name="T58" fmla="*/ 105 w 131"/>
                  <a:gd name="T59" fmla="*/ 0 h 129"/>
                  <a:gd name="T60" fmla="*/ 117 w 131"/>
                  <a:gd name="T61" fmla="*/ 6 h 129"/>
                  <a:gd name="T62" fmla="*/ 110 w 131"/>
                  <a:gd name="T63" fmla="*/ 12 h 129"/>
                  <a:gd name="T64" fmla="*/ 106 w 131"/>
                  <a:gd name="T65" fmla="*/ 32 h 129"/>
                  <a:gd name="T66" fmla="*/ 117 w 131"/>
                  <a:gd name="T67" fmla="*/ 43 h 129"/>
                  <a:gd name="T68" fmla="*/ 118 w 131"/>
                  <a:gd name="T69" fmla="*/ 76 h 129"/>
                  <a:gd name="T70" fmla="*/ 106 w 131"/>
                  <a:gd name="T71" fmla="*/ 75 h 129"/>
                  <a:gd name="T72" fmla="*/ 103 w 131"/>
                  <a:gd name="T73" fmla="*/ 114 h 129"/>
                  <a:gd name="T74" fmla="*/ 112 w 131"/>
                  <a:gd name="T75" fmla="*/ 120 h 129"/>
                  <a:gd name="T76" fmla="*/ 131 w 131"/>
                  <a:gd name="T77" fmla="*/ 111 h 129"/>
                  <a:gd name="T78" fmla="*/ 105 w 131"/>
                  <a:gd name="T79" fmla="*/ 128 h 129"/>
                  <a:gd name="T80" fmla="*/ 95 w 131"/>
                  <a:gd name="T81" fmla="*/ 75 h 129"/>
                  <a:gd name="T82" fmla="*/ 74 w 131"/>
                  <a:gd name="T83" fmla="*/ 108 h 129"/>
                  <a:gd name="T84" fmla="*/ 39 w 131"/>
                  <a:gd name="T85" fmla="*/ 122 h 129"/>
                  <a:gd name="T86" fmla="*/ 73 w 131"/>
                  <a:gd name="T87" fmla="*/ 75 h 129"/>
                  <a:gd name="T88" fmla="*/ 83 w 131"/>
                  <a:gd name="T89" fmla="*/ 22 h 129"/>
                  <a:gd name="T90" fmla="*/ 60 w 131"/>
                  <a:gd name="T91" fmla="*/ 5 h 129"/>
                  <a:gd name="T92" fmla="*/ 69 w 131"/>
                  <a:gd name="T93" fmla="*/ 40 h 129"/>
                  <a:gd name="T94" fmla="*/ 109 w 131"/>
                  <a:gd name="T95" fmla="*/ 68 h 129"/>
                  <a:gd name="T96" fmla="*/ 69 w 131"/>
                  <a:gd name="T97" fmla="*/ 4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29">
                    <a:moveTo>
                      <a:pt x="27" y="1"/>
                    </a:moveTo>
                    <a:cubicBezTo>
                      <a:pt x="36" y="6"/>
                      <a:pt x="36" y="6"/>
                      <a:pt x="36" y="6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7" y="7"/>
                      <a:pt x="36" y="8"/>
                    </a:cubicBezTo>
                    <a:cubicBezTo>
                      <a:pt x="34" y="9"/>
                      <a:pt x="33" y="10"/>
                      <a:pt x="32" y="12"/>
                    </a:cubicBezTo>
                    <a:cubicBezTo>
                      <a:pt x="31" y="12"/>
                      <a:pt x="31" y="13"/>
                      <a:pt x="30" y="15"/>
                    </a:cubicBezTo>
                    <a:cubicBezTo>
                      <a:pt x="29" y="18"/>
                      <a:pt x="27" y="20"/>
                      <a:pt x="26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6" y="22"/>
                      <a:pt x="50" y="22"/>
                      <a:pt x="54" y="21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0" y="29"/>
                      <a:pt x="46" y="29"/>
                      <a:pt x="4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1" y="31"/>
                      <a:pt x="20" y="32"/>
                    </a:cubicBezTo>
                    <a:cubicBezTo>
                      <a:pt x="15" y="39"/>
                      <a:pt x="12" y="44"/>
                      <a:pt x="9" y="47"/>
                    </a:cubicBezTo>
                    <a:cubicBezTo>
                      <a:pt x="6" y="45"/>
                      <a:pt x="3" y="43"/>
                      <a:pt x="0" y="42"/>
                    </a:cubicBezTo>
                    <a:cubicBezTo>
                      <a:pt x="11" y="33"/>
                      <a:pt x="20" y="20"/>
                      <a:pt x="27" y="1"/>
                    </a:cubicBezTo>
                    <a:close/>
                    <a:moveTo>
                      <a:pt x="16" y="73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19" y="54"/>
                      <a:pt x="15" y="54"/>
                      <a:pt x="10" y="5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1" y="46"/>
                      <a:pt x="12" y="46"/>
                      <a:pt x="13" y="46"/>
                    </a:cubicBezTo>
                    <a:cubicBezTo>
                      <a:pt x="17" y="47"/>
                      <a:pt x="20" y="47"/>
                      <a:pt x="22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9" y="47"/>
                      <a:pt x="42" y="47"/>
                      <a:pt x="46" y="46"/>
                    </a:cubicBezTo>
                    <a:cubicBezTo>
                      <a:pt x="47" y="46"/>
                      <a:pt x="48" y="46"/>
                      <a:pt x="48" y="46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6" y="54"/>
                      <a:pt x="42" y="54"/>
                      <a:pt x="37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5" y="73"/>
                      <a:pt x="49" y="73"/>
                      <a:pt x="54" y="72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1" y="80"/>
                      <a:pt x="47" y="80"/>
                      <a:pt x="4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4" y="108"/>
                      <a:pt x="36" y="107"/>
                      <a:pt x="39" y="105"/>
                    </a:cubicBezTo>
                    <a:cubicBezTo>
                      <a:pt x="41" y="103"/>
                      <a:pt x="46" y="100"/>
                      <a:pt x="52" y="95"/>
                    </a:cubicBezTo>
                    <a:cubicBezTo>
                      <a:pt x="52" y="98"/>
                      <a:pt x="52" y="101"/>
                      <a:pt x="53" y="104"/>
                    </a:cubicBezTo>
                    <a:cubicBezTo>
                      <a:pt x="52" y="104"/>
                      <a:pt x="52" y="105"/>
                      <a:pt x="50" y="106"/>
                    </a:cubicBezTo>
                    <a:cubicBezTo>
                      <a:pt x="39" y="112"/>
                      <a:pt x="31" y="118"/>
                      <a:pt x="27" y="122"/>
                    </a:cubicBezTo>
                    <a:cubicBezTo>
                      <a:pt x="25" y="119"/>
                      <a:pt x="23" y="116"/>
                      <a:pt x="21" y="114"/>
                    </a:cubicBezTo>
                    <a:cubicBezTo>
                      <a:pt x="24" y="113"/>
                      <a:pt x="25" y="111"/>
                      <a:pt x="26" y="108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13" y="80"/>
                      <a:pt x="4" y="80"/>
                      <a:pt x="0" y="8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13" y="73"/>
                      <a:pt x="16" y="73"/>
                    </a:cubicBezTo>
                    <a:close/>
                    <a:moveTo>
                      <a:pt x="73" y="75"/>
                    </a:moveTo>
                    <a:cubicBezTo>
                      <a:pt x="71" y="75"/>
                      <a:pt x="71" y="75"/>
                      <a:pt x="71" y="75"/>
                    </a:cubicBezTo>
                    <a:cubicBezTo>
                      <a:pt x="69" y="75"/>
                      <a:pt x="65" y="75"/>
                      <a:pt x="60" y="76"/>
                    </a:cubicBezTo>
                    <a:cubicBezTo>
                      <a:pt x="60" y="76"/>
                      <a:pt x="60" y="75"/>
                      <a:pt x="60" y="75"/>
                    </a:cubicBezTo>
                    <a:cubicBezTo>
                      <a:pt x="61" y="71"/>
                      <a:pt x="61" y="68"/>
                      <a:pt x="61" y="6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39"/>
                      <a:pt x="61" y="35"/>
                      <a:pt x="60" y="32"/>
                    </a:cubicBezTo>
                    <a:cubicBezTo>
                      <a:pt x="63" y="32"/>
                      <a:pt x="67" y="32"/>
                      <a:pt x="71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32"/>
                      <a:pt x="92" y="31"/>
                      <a:pt x="93" y="31"/>
                    </a:cubicBezTo>
                    <a:cubicBezTo>
                      <a:pt x="101" y="16"/>
                      <a:pt x="105" y="6"/>
                      <a:pt x="105" y="0"/>
                    </a:cubicBezTo>
                    <a:cubicBezTo>
                      <a:pt x="115" y="4"/>
                      <a:pt x="115" y="4"/>
                      <a:pt x="115" y="4"/>
                    </a:cubicBezTo>
                    <a:cubicBezTo>
                      <a:pt x="117" y="5"/>
                      <a:pt x="117" y="5"/>
                      <a:pt x="117" y="6"/>
                    </a:cubicBezTo>
                    <a:cubicBezTo>
                      <a:pt x="117" y="6"/>
                      <a:pt x="117" y="7"/>
                      <a:pt x="115" y="7"/>
                    </a:cubicBezTo>
                    <a:cubicBezTo>
                      <a:pt x="113" y="8"/>
                      <a:pt x="111" y="10"/>
                      <a:pt x="110" y="12"/>
                    </a:cubicBezTo>
                    <a:cubicBezTo>
                      <a:pt x="107" y="19"/>
                      <a:pt x="104" y="26"/>
                      <a:pt x="100" y="32"/>
                    </a:cubicBezTo>
                    <a:cubicBezTo>
                      <a:pt x="106" y="32"/>
                      <a:pt x="106" y="32"/>
                      <a:pt x="106" y="32"/>
                    </a:cubicBezTo>
                    <a:cubicBezTo>
                      <a:pt x="109" y="32"/>
                      <a:pt x="113" y="32"/>
                      <a:pt x="118" y="32"/>
                    </a:cubicBezTo>
                    <a:cubicBezTo>
                      <a:pt x="117" y="36"/>
                      <a:pt x="117" y="39"/>
                      <a:pt x="117" y="43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7" y="68"/>
                      <a:pt x="117" y="72"/>
                      <a:pt x="118" y="76"/>
                    </a:cubicBezTo>
                    <a:cubicBezTo>
                      <a:pt x="117" y="76"/>
                      <a:pt x="116" y="76"/>
                      <a:pt x="116" y="76"/>
                    </a:cubicBezTo>
                    <a:cubicBezTo>
                      <a:pt x="112" y="75"/>
                      <a:pt x="109" y="75"/>
                      <a:pt x="106" y="75"/>
                    </a:cubicBezTo>
                    <a:cubicBezTo>
                      <a:pt x="103" y="75"/>
                      <a:pt x="103" y="75"/>
                      <a:pt x="103" y="75"/>
                    </a:cubicBezTo>
                    <a:cubicBezTo>
                      <a:pt x="103" y="113"/>
                      <a:pt x="103" y="114"/>
                      <a:pt x="103" y="114"/>
                    </a:cubicBezTo>
                    <a:cubicBezTo>
                      <a:pt x="102" y="119"/>
                      <a:pt x="104" y="121"/>
                      <a:pt x="108" y="120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19" y="122"/>
                      <a:pt x="122" y="117"/>
                      <a:pt x="122" y="106"/>
                    </a:cubicBezTo>
                    <a:cubicBezTo>
                      <a:pt x="124" y="110"/>
                      <a:pt x="127" y="111"/>
                      <a:pt x="131" y="111"/>
                    </a:cubicBezTo>
                    <a:cubicBezTo>
                      <a:pt x="130" y="124"/>
                      <a:pt x="124" y="129"/>
                      <a:pt x="113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98" y="128"/>
                      <a:pt x="94" y="125"/>
                      <a:pt x="95" y="118"/>
                    </a:cubicBezTo>
                    <a:cubicBezTo>
                      <a:pt x="95" y="76"/>
                      <a:pt x="95" y="75"/>
                      <a:pt x="95" y="75"/>
                    </a:cubicBez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90"/>
                      <a:pt x="79" y="101"/>
                      <a:pt x="74" y="108"/>
                    </a:cubicBezTo>
                    <a:cubicBezTo>
                      <a:pt x="70" y="115"/>
                      <a:pt x="61" y="122"/>
                      <a:pt x="47" y="129"/>
                    </a:cubicBezTo>
                    <a:cubicBezTo>
                      <a:pt x="45" y="125"/>
                      <a:pt x="42" y="123"/>
                      <a:pt x="39" y="122"/>
                    </a:cubicBezTo>
                    <a:cubicBezTo>
                      <a:pt x="54" y="117"/>
                      <a:pt x="63" y="112"/>
                      <a:pt x="66" y="107"/>
                    </a:cubicBezTo>
                    <a:cubicBezTo>
                      <a:pt x="71" y="101"/>
                      <a:pt x="73" y="91"/>
                      <a:pt x="73" y="75"/>
                    </a:cubicBezTo>
                    <a:close/>
                    <a:moveTo>
                      <a:pt x="67" y="0"/>
                    </a:moveTo>
                    <a:cubicBezTo>
                      <a:pt x="74" y="7"/>
                      <a:pt x="79" y="14"/>
                      <a:pt x="83" y="22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0" y="17"/>
                      <a:pt x="65" y="10"/>
                      <a:pt x="60" y="5"/>
                    </a:cubicBezTo>
                    <a:cubicBezTo>
                      <a:pt x="67" y="0"/>
                      <a:pt x="67" y="0"/>
                      <a:pt x="67" y="0"/>
                    </a:cubicBezTo>
                    <a:close/>
                    <a:moveTo>
                      <a:pt x="69" y="40"/>
                    </a:moveTo>
                    <a:cubicBezTo>
                      <a:pt x="69" y="68"/>
                      <a:pt x="69" y="68"/>
                      <a:pt x="6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40"/>
                      <a:pt x="109" y="40"/>
                      <a:pt x="109" y="40"/>
                    </a:cubicBezTo>
                    <a:cubicBezTo>
                      <a:pt x="69" y="40"/>
                      <a:pt x="69" y="40"/>
                      <a:pt x="69" y="4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6" name="Freeform 31"/>
              <p:cNvSpPr>
                <a:spLocks noEditPoints="1"/>
              </p:cNvSpPr>
              <p:nvPr/>
            </p:nvSpPr>
            <p:spPr bwMode="auto">
              <a:xfrm>
                <a:off x="4597400" y="4065591"/>
                <a:ext cx="300037" cy="317500"/>
              </a:xfrm>
              <a:custGeom>
                <a:avLst/>
                <a:gdLst>
                  <a:gd name="T0" fmla="*/ 46 w 122"/>
                  <a:gd name="T1" fmla="*/ 59 h 129"/>
                  <a:gd name="T2" fmla="*/ 16 w 122"/>
                  <a:gd name="T3" fmla="*/ 27 h 129"/>
                  <a:gd name="T4" fmla="*/ 8 w 122"/>
                  <a:gd name="T5" fmla="*/ 20 h 129"/>
                  <a:gd name="T6" fmla="*/ 41 w 122"/>
                  <a:gd name="T7" fmla="*/ 20 h 129"/>
                  <a:gd name="T8" fmla="*/ 33 w 122"/>
                  <a:gd name="T9" fmla="*/ 1 h 129"/>
                  <a:gd name="T10" fmla="*/ 43 w 122"/>
                  <a:gd name="T11" fmla="*/ 20 h 129"/>
                  <a:gd name="T12" fmla="*/ 83 w 122"/>
                  <a:gd name="T13" fmla="*/ 0 h 129"/>
                  <a:gd name="T14" fmla="*/ 94 w 122"/>
                  <a:gd name="T15" fmla="*/ 7 h 129"/>
                  <a:gd name="T16" fmla="*/ 87 w 122"/>
                  <a:gd name="T17" fmla="*/ 11 h 129"/>
                  <a:gd name="T18" fmla="*/ 81 w 122"/>
                  <a:gd name="T19" fmla="*/ 20 h 129"/>
                  <a:gd name="T20" fmla="*/ 115 w 122"/>
                  <a:gd name="T21" fmla="*/ 20 h 129"/>
                  <a:gd name="T22" fmla="*/ 106 w 122"/>
                  <a:gd name="T23" fmla="*/ 27 h 129"/>
                  <a:gd name="T24" fmla="*/ 78 w 122"/>
                  <a:gd name="T25" fmla="*/ 59 h 129"/>
                  <a:gd name="T26" fmla="*/ 122 w 122"/>
                  <a:gd name="T27" fmla="*/ 58 h 129"/>
                  <a:gd name="T28" fmla="*/ 114 w 122"/>
                  <a:gd name="T29" fmla="*/ 66 h 129"/>
                  <a:gd name="T30" fmla="*/ 0 w 122"/>
                  <a:gd name="T31" fmla="*/ 66 h 129"/>
                  <a:gd name="T32" fmla="*/ 8 w 122"/>
                  <a:gd name="T33" fmla="*/ 59 h 129"/>
                  <a:gd name="T34" fmla="*/ 22 w 122"/>
                  <a:gd name="T35" fmla="*/ 31 h 129"/>
                  <a:gd name="T36" fmla="*/ 36 w 122"/>
                  <a:gd name="T37" fmla="*/ 49 h 129"/>
                  <a:gd name="T38" fmla="*/ 16 w 122"/>
                  <a:gd name="T39" fmla="*/ 36 h 129"/>
                  <a:gd name="T40" fmla="*/ 23 w 122"/>
                  <a:gd name="T41" fmla="*/ 129 h 129"/>
                  <a:gd name="T42" fmla="*/ 24 w 122"/>
                  <a:gd name="T43" fmla="*/ 118 h 129"/>
                  <a:gd name="T44" fmla="*/ 23 w 122"/>
                  <a:gd name="T45" fmla="*/ 79 h 129"/>
                  <a:gd name="T46" fmla="*/ 33 w 122"/>
                  <a:gd name="T47" fmla="*/ 76 h 129"/>
                  <a:gd name="T48" fmla="*/ 101 w 122"/>
                  <a:gd name="T49" fmla="*/ 75 h 129"/>
                  <a:gd name="T50" fmla="*/ 100 w 122"/>
                  <a:gd name="T51" fmla="*/ 117 h 129"/>
                  <a:gd name="T52" fmla="*/ 91 w 122"/>
                  <a:gd name="T53" fmla="*/ 129 h 129"/>
                  <a:gd name="T54" fmla="*/ 31 w 122"/>
                  <a:gd name="T55" fmla="*/ 119 h 129"/>
                  <a:gd name="T56" fmla="*/ 32 w 122"/>
                  <a:gd name="T57" fmla="*/ 129 h 129"/>
                  <a:gd name="T58" fmla="*/ 32 w 122"/>
                  <a:gd name="T59" fmla="*/ 96 h 129"/>
                  <a:gd name="T60" fmla="*/ 92 w 122"/>
                  <a:gd name="T61" fmla="*/ 83 h 129"/>
                  <a:gd name="T62" fmla="*/ 32 w 122"/>
                  <a:gd name="T63" fmla="*/ 102 h 129"/>
                  <a:gd name="T64" fmla="*/ 92 w 122"/>
                  <a:gd name="T65" fmla="*/ 114 h 129"/>
                  <a:gd name="T66" fmla="*/ 32 w 122"/>
                  <a:gd name="T67" fmla="*/ 102 h 129"/>
                  <a:gd name="T68" fmla="*/ 53 w 122"/>
                  <a:gd name="T69" fmla="*/ 59 h 129"/>
                  <a:gd name="T70" fmla="*/ 70 w 122"/>
                  <a:gd name="T71" fmla="*/ 27 h 129"/>
                  <a:gd name="T72" fmla="*/ 86 w 122"/>
                  <a:gd name="T73" fmla="*/ 51 h 129"/>
                  <a:gd name="T74" fmla="*/ 108 w 122"/>
                  <a:gd name="T75" fmla="*/ 35 h 129"/>
                  <a:gd name="T76" fmla="*/ 107 w 122"/>
                  <a:gd name="T77" fmla="*/ 38 h 129"/>
                  <a:gd name="T78" fmla="*/ 92 w 122"/>
                  <a:gd name="T79" fmla="*/ 5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2" h="129">
                    <a:moveTo>
                      <a:pt x="8" y="59"/>
                    </a:move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4" y="27"/>
                      <a:pt x="11" y="27"/>
                      <a:pt x="8" y="28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0" y="20"/>
                      <a:pt x="13" y="20"/>
                      <a:pt x="1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6" y="14"/>
                      <a:pt x="31" y="10"/>
                      <a:pt x="27" y="7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8" y="5"/>
                      <a:pt x="43" y="9"/>
                      <a:pt x="48" y="15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7" y="12"/>
                      <a:pt x="81" y="5"/>
                      <a:pt x="83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6"/>
                      <a:pt x="94" y="7"/>
                      <a:pt x="94" y="7"/>
                    </a:cubicBezTo>
                    <a:cubicBezTo>
                      <a:pt x="94" y="8"/>
                      <a:pt x="93" y="8"/>
                      <a:pt x="91" y="8"/>
                    </a:cubicBezTo>
                    <a:cubicBezTo>
                      <a:pt x="89" y="9"/>
                      <a:pt x="88" y="10"/>
                      <a:pt x="87" y="11"/>
                    </a:cubicBezTo>
                    <a:cubicBezTo>
                      <a:pt x="86" y="12"/>
                      <a:pt x="85" y="13"/>
                      <a:pt x="84" y="15"/>
                    </a:cubicBezTo>
                    <a:cubicBezTo>
                      <a:pt x="82" y="18"/>
                      <a:pt x="81" y="19"/>
                      <a:pt x="81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9" y="20"/>
                      <a:pt x="112" y="20"/>
                      <a:pt x="115" y="20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2" y="27"/>
                      <a:pt x="109" y="27"/>
                      <a:pt x="106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6" y="59"/>
                      <a:pt x="119" y="59"/>
                      <a:pt x="122" y="58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0" y="66"/>
                      <a:pt x="117" y="66"/>
                      <a:pt x="114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6" y="66"/>
                      <a:pt x="3" y="66"/>
                      <a:pt x="0" y="6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9"/>
                      <a:pt x="5" y="59"/>
                      <a:pt x="8" y="59"/>
                    </a:cubicBezTo>
                    <a:close/>
                    <a:moveTo>
                      <a:pt x="16" y="36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31"/>
                      <a:pt x="23" y="32"/>
                      <a:pt x="23" y="33"/>
                    </a:cubicBezTo>
                    <a:cubicBezTo>
                      <a:pt x="29" y="38"/>
                      <a:pt x="33" y="44"/>
                      <a:pt x="36" y="49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6" y="48"/>
                      <a:pt x="21" y="42"/>
                      <a:pt x="16" y="36"/>
                    </a:cubicBezTo>
                    <a:close/>
                    <a:moveTo>
                      <a:pt x="32" y="129"/>
                    </a:move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8"/>
                      <a:pt x="23" y="127"/>
                    </a:cubicBezTo>
                    <a:cubicBezTo>
                      <a:pt x="24" y="124"/>
                      <a:pt x="24" y="119"/>
                      <a:pt x="24" y="118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4"/>
                      <a:pt x="24" y="82"/>
                      <a:pt x="23" y="79"/>
                    </a:cubicBezTo>
                    <a:cubicBezTo>
                      <a:pt x="23" y="78"/>
                      <a:pt x="23" y="77"/>
                      <a:pt x="23" y="75"/>
                    </a:cubicBezTo>
                    <a:cubicBezTo>
                      <a:pt x="26" y="76"/>
                      <a:pt x="29" y="76"/>
                      <a:pt x="33" y="76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6"/>
                      <a:pt x="97" y="76"/>
                      <a:pt x="101" y="75"/>
                    </a:cubicBezTo>
                    <a:cubicBezTo>
                      <a:pt x="100" y="78"/>
                      <a:pt x="100" y="81"/>
                      <a:pt x="100" y="85"/>
                    </a:cubicBezTo>
                    <a:cubicBezTo>
                      <a:pt x="100" y="117"/>
                      <a:pt x="100" y="117"/>
                      <a:pt x="100" y="117"/>
                    </a:cubicBezTo>
                    <a:cubicBezTo>
                      <a:pt x="100" y="121"/>
                      <a:pt x="100" y="126"/>
                      <a:pt x="101" y="12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2" y="127"/>
                      <a:pt x="92" y="122"/>
                      <a:pt x="92" y="119"/>
                    </a:cubicBezTo>
                    <a:cubicBezTo>
                      <a:pt x="31" y="119"/>
                      <a:pt x="31" y="119"/>
                      <a:pt x="31" y="119"/>
                    </a:cubicBezTo>
                    <a:cubicBezTo>
                      <a:pt x="31" y="121"/>
                      <a:pt x="31" y="125"/>
                      <a:pt x="32" y="127"/>
                    </a:cubicBezTo>
                    <a:cubicBezTo>
                      <a:pt x="32" y="128"/>
                      <a:pt x="32" y="129"/>
                      <a:pt x="32" y="129"/>
                    </a:cubicBezTo>
                    <a:close/>
                    <a:moveTo>
                      <a:pt x="32" y="83"/>
                    </a:moveTo>
                    <a:cubicBezTo>
                      <a:pt x="32" y="96"/>
                      <a:pt x="32" y="96"/>
                      <a:pt x="32" y="96"/>
                    </a:cubicBezTo>
                    <a:cubicBezTo>
                      <a:pt x="92" y="96"/>
                      <a:pt x="92" y="96"/>
                      <a:pt x="92" y="96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32" y="83"/>
                      <a:pt x="32" y="83"/>
                      <a:pt x="32" y="83"/>
                    </a:cubicBezTo>
                    <a:close/>
                    <a:moveTo>
                      <a:pt x="32" y="102"/>
                    </a:moveTo>
                    <a:cubicBezTo>
                      <a:pt x="32" y="114"/>
                      <a:pt x="32" y="114"/>
                      <a:pt x="32" y="114"/>
                    </a:cubicBezTo>
                    <a:cubicBezTo>
                      <a:pt x="92" y="114"/>
                      <a:pt x="92" y="114"/>
                      <a:pt x="92" y="114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32" y="102"/>
                      <a:pt x="32" y="102"/>
                      <a:pt x="32" y="102"/>
                    </a:cubicBezTo>
                    <a:close/>
                    <a:moveTo>
                      <a:pt x="53" y="27"/>
                    </a:moveTo>
                    <a:cubicBezTo>
                      <a:pt x="53" y="59"/>
                      <a:pt x="53" y="59"/>
                      <a:pt x="53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53" y="27"/>
                      <a:pt x="53" y="27"/>
                      <a:pt x="53" y="27"/>
                    </a:cubicBezTo>
                    <a:close/>
                    <a:moveTo>
                      <a:pt x="86" y="51"/>
                    </a:moveTo>
                    <a:cubicBezTo>
                      <a:pt x="93" y="42"/>
                      <a:pt x="98" y="35"/>
                      <a:pt x="100" y="30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5" y="38"/>
                      <a:pt x="104" y="39"/>
                      <a:pt x="103" y="41"/>
                    </a:cubicBezTo>
                    <a:cubicBezTo>
                      <a:pt x="100" y="45"/>
                      <a:pt x="96" y="50"/>
                      <a:pt x="92" y="55"/>
                    </a:cubicBezTo>
                    <a:cubicBezTo>
                      <a:pt x="86" y="51"/>
                      <a:pt x="86" y="51"/>
                      <a:pt x="86" y="5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7" name="Freeform 32"/>
              <p:cNvSpPr>
                <a:spLocks noEditPoints="1"/>
              </p:cNvSpPr>
              <p:nvPr/>
            </p:nvSpPr>
            <p:spPr bwMode="auto">
              <a:xfrm>
                <a:off x="4945062" y="4100510"/>
                <a:ext cx="169862" cy="246062"/>
              </a:xfrm>
              <a:custGeom>
                <a:avLst/>
                <a:gdLst>
                  <a:gd name="T0" fmla="*/ 9 w 69"/>
                  <a:gd name="T1" fmla="*/ 100 h 100"/>
                  <a:gd name="T2" fmla="*/ 0 w 69"/>
                  <a:gd name="T3" fmla="*/ 100 h 100"/>
                  <a:gd name="T4" fmla="*/ 0 w 69"/>
                  <a:gd name="T5" fmla="*/ 0 h 100"/>
                  <a:gd name="T6" fmla="*/ 36 w 69"/>
                  <a:gd name="T7" fmla="*/ 0 h 100"/>
                  <a:gd name="T8" fmla="*/ 69 w 69"/>
                  <a:gd name="T9" fmla="*/ 28 h 100"/>
                  <a:gd name="T10" fmla="*/ 31 w 69"/>
                  <a:gd name="T11" fmla="*/ 56 h 100"/>
                  <a:gd name="T12" fmla="*/ 9 w 69"/>
                  <a:gd name="T13" fmla="*/ 56 h 100"/>
                  <a:gd name="T14" fmla="*/ 9 w 69"/>
                  <a:gd name="T15" fmla="*/ 100 h 100"/>
                  <a:gd name="T16" fmla="*/ 9 w 69"/>
                  <a:gd name="T17" fmla="*/ 48 h 100"/>
                  <a:gd name="T18" fmla="*/ 31 w 69"/>
                  <a:gd name="T19" fmla="*/ 48 h 100"/>
                  <a:gd name="T20" fmla="*/ 60 w 69"/>
                  <a:gd name="T21" fmla="*/ 27 h 100"/>
                  <a:gd name="T22" fmla="*/ 34 w 69"/>
                  <a:gd name="T23" fmla="*/ 8 h 100"/>
                  <a:gd name="T24" fmla="*/ 9 w 69"/>
                  <a:gd name="T25" fmla="*/ 8 h 100"/>
                  <a:gd name="T26" fmla="*/ 9 w 69"/>
                  <a:gd name="T27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00">
                    <a:moveTo>
                      <a:pt x="9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8" y="0"/>
                      <a:pt x="69" y="9"/>
                      <a:pt x="69" y="28"/>
                    </a:cubicBezTo>
                    <a:cubicBezTo>
                      <a:pt x="69" y="46"/>
                      <a:pt x="56" y="56"/>
                      <a:pt x="31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100"/>
                      <a:pt x="9" y="100"/>
                      <a:pt x="9" y="100"/>
                    </a:cubicBezTo>
                    <a:close/>
                    <a:moveTo>
                      <a:pt x="9" y="48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51" y="49"/>
                      <a:pt x="60" y="42"/>
                      <a:pt x="60" y="27"/>
                    </a:cubicBezTo>
                    <a:cubicBezTo>
                      <a:pt x="60" y="14"/>
                      <a:pt x="51" y="8"/>
                      <a:pt x="34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48"/>
                      <a:pt x="9" y="48"/>
                      <a:pt x="9" y="4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8" name="Freeform 34"/>
              <p:cNvSpPr>
                <a:spLocks/>
              </p:cNvSpPr>
              <p:nvPr/>
            </p:nvSpPr>
            <p:spPr bwMode="auto">
              <a:xfrm>
                <a:off x="5341938" y="4100514"/>
                <a:ext cx="179387" cy="246062"/>
              </a:xfrm>
              <a:custGeom>
                <a:avLst/>
                <a:gdLst>
                  <a:gd name="T0" fmla="*/ 0 w 113"/>
                  <a:gd name="T1" fmla="*/ 12 h 155"/>
                  <a:gd name="T2" fmla="*/ 0 w 113"/>
                  <a:gd name="T3" fmla="*/ 0 h 155"/>
                  <a:gd name="T4" fmla="*/ 113 w 113"/>
                  <a:gd name="T5" fmla="*/ 0 h 155"/>
                  <a:gd name="T6" fmla="*/ 113 w 113"/>
                  <a:gd name="T7" fmla="*/ 12 h 155"/>
                  <a:gd name="T8" fmla="*/ 63 w 113"/>
                  <a:gd name="T9" fmla="*/ 12 h 155"/>
                  <a:gd name="T10" fmla="*/ 63 w 113"/>
                  <a:gd name="T11" fmla="*/ 155 h 155"/>
                  <a:gd name="T12" fmla="*/ 49 w 113"/>
                  <a:gd name="T13" fmla="*/ 155 h 155"/>
                  <a:gd name="T14" fmla="*/ 49 w 113"/>
                  <a:gd name="T15" fmla="*/ 12 h 155"/>
                  <a:gd name="T16" fmla="*/ 0 w 113"/>
                  <a:gd name="T17" fmla="*/ 12 h 155"/>
                  <a:gd name="T18" fmla="*/ 0 w 113"/>
                  <a:gd name="T19" fmla="*/ 1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" h="155">
                    <a:moveTo>
                      <a:pt x="0" y="12"/>
                    </a:moveTo>
                    <a:lnTo>
                      <a:pt x="0" y="0"/>
                    </a:lnTo>
                    <a:lnTo>
                      <a:pt x="113" y="0"/>
                    </a:lnTo>
                    <a:lnTo>
                      <a:pt x="113" y="12"/>
                    </a:lnTo>
                    <a:lnTo>
                      <a:pt x="63" y="12"/>
                    </a:lnTo>
                    <a:lnTo>
                      <a:pt x="63" y="155"/>
                    </a:lnTo>
                    <a:lnTo>
                      <a:pt x="49" y="155"/>
                    </a:lnTo>
                    <a:lnTo>
                      <a:pt x="49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Freeform 35"/>
              <p:cNvSpPr>
                <a:spLocks/>
              </p:cNvSpPr>
              <p:nvPr/>
            </p:nvSpPr>
            <p:spPr bwMode="auto">
              <a:xfrm>
                <a:off x="3622675" y="4030663"/>
                <a:ext cx="287337" cy="528637"/>
              </a:xfrm>
              <a:custGeom>
                <a:avLst/>
                <a:gdLst>
                  <a:gd name="T0" fmla="*/ 0 w 181"/>
                  <a:gd name="T1" fmla="*/ 0 h 333"/>
                  <a:gd name="T2" fmla="*/ 0 w 181"/>
                  <a:gd name="T3" fmla="*/ 333 h 333"/>
                  <a:gd name="T4" fmla="*/ 181 w 181"/>
                  <a:gd name="T5" fmla="*/ 0 h 333"/>
                  <a:gd name="T6" fmla="*/ 0 w 181"/>
                  <a:gd name="T7" fmla="*/ 0 h 333"/>
                  <a:gd name="T8" fmla="*/ 0 w 181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33">
                    <a:moveTo>
                      <a:pt x="0" y="0"/>
                    </a:moveTo>
                    <a:lnTo>
                      <a:pt x="0" y="333"/>
                    </a:lnTo>
                    <a:lnTo>
                      <a:pt x="18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" name="Freeform 36"/>
              <p:cNvSpPr>
                <a:spLocks/>
              </p:cNvSpPr>
              <p:nvPr/>
            </p:nvSpPr>
            <p:spPr bwMode="auto">
              <a:xfrm>
                <a:off x="3749675" y="4067175"/>
                <a:ext cx="411162" cy="492125"/>
              </a:xfrm>
              <a:custGeom>
                <a:avLst/>
                <a:gdLst>
                  <a:gd name="T0" fmla="*/ 152 w 259"/>
                  <a:gd name="T1" fmla="*/ 0 h 310"/>
                  <a:gd name="T2" fmla="*/ 101 w 259"/>
                  <a:gd name="T3" fmla="*/ 91 h 310"/>
                  <a:gd name="T4" fmla="*/ 143 w 259"/>
                  <a:gd name="T5" fmla="*/ 147 h 310"/>
                  <a:gd name="T6" fmla="*/ 59 w 259"/>
                  <a:gd name="T7" fmla="*/ 171 h 310"/>
                  <a:gd name="T8" fmla="*/ 0 w 259"/>
                  <a:gd name="T9" fmla="*/ 275 h 310"/>
                  <a:gd name="T10" fmla="*/ 115 w 259"/>
                  <a:gd name="T11" fmla="*/ 235 h 310"/>
                  <a:gd name="T12" fmla="*/ 167 w 259"/>
                  <a:gd name="T13" fmla="*/ 310 h 310"/>
                  <a:gd name="T14" fmla="*/ 158 w 259"/>
                  <a:gd name="T15" fmla="*/ 221 h 310"/>
                  <a:gd name="T16" fmla="*/ 259 w 259"/>
                  <a:gd name="T17" fmla="*/ 187 h 310"/>
                  <a:gd name="T18" fmla="*/ 152 w 259"/>
                  <a:gd name="T19" fmla="*/ 0 h 310"/>
                  <a:gd name="T20" fmla="*/ 152 w 259"/>
                  <a:gd name="T2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9" h="310">
                    <a:moveTo>
                      <a:pt x="152" y="0"/>
                    </a:moveTo>
                    <a:lnTo>
                      <a:pt x="101" y="91"/>
                    </a:lnTo>
                    <a:lnTo>
                      <a:pt x="143" y="147"/>
                    </a:lnTo>
                    <a:lnTo>
                      <a:pt x="59" y="171"/>
                    </a:lnTo>
                    <a:lnTo>
                      <a:pt x="0" y="275"/>
                    </a:lnTo>
                    <a:lnTo>
                      <a:pt x="115" y="235"/>
                    </a:lnTo>
                    <a:lnTo>
                      <a:pt x="167" y="310"/>
                    </a:lnTo>
                    <a:lnTo>
                      <a:pt x="158" y="221"/>
                    </a:lnTo>
                    <a:lnTo>
                      <a:pt x="259" y="187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" name="Freeform 38"/>
              <p:cNvSpPr>
                <a:spLocks noEditPoints="1"/>
              </p:cNvSpPr>
              <p:nvPr/>
            </p:nvSpPr>
            <p:spPr bwMode="auto">
              <a:xfrm>
                <a:off x="4383088" y="4425947"/>
                <a:ext cx="133350" cy="130175"/>
              </a:xfrm>
              <a:custGeom>
                <a:avLst/>
                <a:gdLst>
                  <a:gd name="T0" fmla="*/ 84 w 84"/>
                  <a:gd name="T1" fmla="*/ 82 h 82"/>
                  <a:gd name="T2" fmla="*/ 80 w 84"/>
                  <a:gd name="T3" fmla="*/ 82 h 82"/>
                  <a:gd name="T4" fmla="*/ 77 w 84"/>
                  <a:gd name="T5" fmla="*/ 76 h 82"/>
                  <a:gd name="T6" fmla="*/ 6 w 84"/>
                  <a:gd name="T7" fmla="*/ 76 h 82"/>
                  <a:gd name="T8" fmla="*/ 3 w 84"/>
                  <a:gd name="T9" fmla="*/ 82 h 82"/>
                  <a:gd name="T10" fmla="*/ 0 w 84"/>
                  <a:gd name="T11" fmla="*/ 82 h 82"/>
                  <a:gd name="T12" fmla="*/ 40 w 84"/>
                  <a:gd name="T13" fmla="*/ 0 h 82"/>
                  <a:gd name="T14" fmla="*/ 43 w 84"/>
                  <a:gd name="T15" fmla="*/ 0 h 82"/>
                  <a:gd name="T16" fmla="*/ 84 w 84"/>
                  <a:gd name="T17" fmla="*/ 82 h 82"/>
                  <a:gd name="T18" fmla="*/ 84 w 84"/>
                  <a:gd name="T19" fmla="*/ 82 h 82"/>
                  <a:gd name="T20" fmla="*/ 7 w 84"/>
                  <a:gd name="T21" fmla="*/ 73 h 82"/>
                  <a:gd name="T22" fmla="*/ 76 w 84"/>
                  <a:gd name="T23" fmla="*/ 73 h 82"/>
                  <a:gd name="T24" fmla="*/ 42 w 84"/>
                  <a:gd name="T25" fmla="*/ 4 h 82"/>
                  <a:gd name="T26" fmla="*/ 7 w 84"/>
                  <a:gd name="T27" fmla="*/ 73 h 82"/>
                  <a:gd name="T28" fmla="*/ 7 w 84"/>
                  <a:gd name="T29" fmla="*/ 7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82">
                    <a:moveTo>
                      <a:pt x="84" y="82"/>
                    </a:moveTo>
                    <a:lnTo>
                      <a:pt x="80" y="82"/>
                    </a:lnTo>
                    <a:lnTo>
                      <a:pt x="77" y="76"/>
                    </a:lnTo>
                    <a:lnTo>
                      <a:pt x="6" y="76"/>
                    </a:lnTo>
                    <a:lnTo>
                      <a:pt x="3" y="82"/>
                    </a:lnTo>
                    <a:lnTo>
                      <a:pt x="0" y="82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84" y="82"/>
                    </a:lnTo>
                    <a:lnTo>
                      <a:pt x="84" y="82"/>
                    </a:lnTo>
                    <a:close/>
                    <a:moveTo>
                      <a:pt x="7" y="73"/>
                    </a:moveTo>
                    <a:lnTo>
                      <a:pt x="76" y="73"/>
                    </a:lnTo>
                    <a:lnTo>
                      <a:pt x="42" y="4"/>
                    </a:lnTo>
                    <a:lnTo>
                      <a:pt x="7" y="73"/>
                    </a:lnTo>
                    <a:lnTo>
                      <a:pt x="7" y="7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" name="Freeform 41"/>
              <p:cNvSpPr>
                <a:spLocks noEditPoints="1"/>
              </p:cNvSpPr>
              <p:nvPr/>
            </p:nvSpPr>
            <p:spPr bwMode="auto">
              <a:xfrm>
                <a:off x="4678364" y="4425950"/>
                <a:ext cx="134937" cy="130175"/>
              </a:xfrm>
              <a:custGeom>
                <a:avLst/>
                <a:gdLst>
                  <a:gd name="T0" fmla="*/ 0 w 55"/>
                  <a:gd name="T1" fmla="*/ 0 h 53"/>
                  <a:gd name="T2" fmla="*/ 28 w 55"/>
                  <a:gd name="T3" fmla="*/ 0 h 53"/>
                  <a:gd name="T4" fmla="*/ 38 w 55"/>
                  <a:gd name="T5" fmla="*/ 2 h 53"/>
                  <a:gd name="T6" fmla="*/ 47 w 55"/>
                  <a:gd name="T7" fmla="*/ 8 h 53"/>
                  <a:gd name="T8" fmla="*/ 53 w 55"/>
                  <a:gd name="T9" fmla="*/ 16 h 53"/>
                  <a:gd name="T10" fmla="*/ 55 w 55"/>
                  <a:gd name="T11" fmla="*/ 26 h 53"/>
                  <a:gd name="T12" fmla="*/ 53 w 55"/>
                  <a:gd name="T13" fmla="*/ 37 h 53"/>
                  <a:gd name="T14" fmla="*/ 47 w 55"/>
                  <a:gd name="T15" fmla="*/ 45 h 53"/>
                  <a:gd name="T16" fmla="*/ 38 w 55"/>
                  <a:gd name="T17" fmla="*/ 51 h 53"/>
                  <a:gd name="T18" fmla="*/ 28 w 55"/>
                  <a:gd name="T19" fmla="*/ 53 h 53"/>
                  <a:gd name="T20" fmla="*/ 0 w 55"/>
                  <a:gd name="T21" fmla="*/ 53 h 53"/>
                  <a:gd name="T22" fmla="*/ 0 w 55"/>
                  <a:gd name="T23" fmla="*/ 0 h 53"/>
                  <a:gd name="T24" fmla="*/ 28 w 55"/>
                  <a:gd name="T25" fmla="*/ 51 h 53"/>
                  <a:gd name="T26" fmla="*/ 38 w 55"/>
                  <a:gd name="T27" fmla="*/ 49 h 53"/>
                  <a:gd name="T28" fmla="*/ 45 w 55"/>
                  <a:gd name="T29" fmla="*/ 44 h 53"/>
                  <a:gd name="T30" fmla="*/ 51 w 55"/>
                  <a:gd name="T31" fmla="*/ 36 h 53"/>
                  <a:gd name="T32" fmla="*/ 53 w 55"/>
                  <a:gd name="T33" fmla="*/ 26 h 53"/>
                  <a:gd name="T34" fmla="*/ 51 w 55"/>
                  <a:gd name="T35" fmla="*/ 17 h 53"/>
                  <a:gd name="T36" fmla="*/ 45 w 55"/>
                  <a:gd name="T37" fmla="*/ 9 h 53"/>
                  <a:gd name="T38" fmla="*/ 38 w 55"/>
                  <a:gd name="T39" fmla="*/ 4 h 53"/>
                  <a:gd name="T40" fmla="*/ 28 w 55"/>
                  <a:gd name="T41" fmla="*/ 2 h 53"/>
                  <a:gd name="T42" fmla="*/ 3 w 55"/>
                  <a:gd name="T43" fmla="*/ 2 h 53"/>
                  <a:gd name="T44" fmla="*/ 3 w 55"/>
                  <a:gd name="T45" fmla="*/ 51 h 53"/>
                  <a:gd name="T46" fmla="*/ 28 w 55"/>
                  <a:gd name="T4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" h="53">
                    <a:moveTo>
                      <a:pt x="0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5" y="0"/>
                      <a:pt x="38" y="2"/>
                    </a:cubicBezTo>
                    <a:cubicBezTo>
                      <a:pt x="42" y="3"/>
                      <a:pt x="44" y="5"/>
                      <a:pt x="47" y="8"/>
                    </a:cubicBezTo>
                    <a:cubicBezTo>
                      <a:pt x="49" y="10"/>
                      <a:pt x="51" y="13"/>
                      <a:pt x="53" y="16"/>
                    </a:cubicBezTo>
                    <a:cubicBezTo>
                      <a:pt x="54" y="19"/>
                      <a:pt x="55" y="23"/>
                      <a:pt x="55" y="26"/>
                    </a:cubicBezTo>
                    <a:cubicBezTo>
                      <a:pt x="55" y="30"/>
                      <a:pt x="54" y="34"/>
                      <a:pt x="53" y="37"/>
                    </a:cubicBezTo>
                    <a:cubicBezTo>
                      <a:pt x="51" y="40"/>
                      <a:pt x="49" y="43"/>
                      <a:pt x="47" y="45"/>
                    </a:cubicBezTo>
                    <a:cubicBezTo>
                      <a:pt x="44" y="48"/>
                      <a:pt x="42" y="50"/>
                      <a:pt x="38" y="51"/>
                    </a:cubicBezTo>
                    <a:cubicBezTo>
                      <a:pt x="35" y="53"/>
                      <a:pt x="31" y="53"/>
                      <a:pt x="28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28" y="51"/>
                    </a:moveTo>
                    <a:cubicBezTo>
                      <a:pt x="31" y="51"/>
                      <a:pt x="34" y="50"/>
                      <a:pt x="38" y="49"/>
                    </a:cubicBezTo>
                    <a:cubicBezTo>
                      <a:pt x="41" y="48"/>
                      <a:pt x="43" y="46"/>
                      <a:pt x="45" y="44"/>
                    </a:cubicBezTo>
                    <a:cubicBezTo>
                      <a:pt x="48" y="42"/>
                      <a:pt x="49" y="39"/>
                      <a:pt x="51" y="36"/>
                    </a:cubicBezTo>
                    <a:cubicBezTo>
                      <a:pt x="52" y="33"/>
                      <a:pt x="53" y="30"/>
                      <a:pt x="53" y="26"/>
                    </a:cubicBezTo>
                    <a:cubicBezTo>
                      <a:pt x="53" y="23"/>
                      <a:pt x="52" y="20"/>
                      <a:pt x="51" y="17"/>
                    </a:cubicBezTo>
                    <a:cubicBezTo>
                      <a:pt x="49" y="14"/>
                      <a:pt x="48" y="11"/>
                      <a:pt x="45" y="9"/>
                    </a:cubicBezTo>
                    <a:cubicBezTo>
                      <a:pt x="43" y="7"/>
                      <a:pt x="41" y="5"/>
                      <a:pt x="38" y="4"/>
                    </a:cubicBezTo>
                    <a:cubicBezTo>
                      <a:pt x="34" y="3"/>
                      <a:pt x="31" y="2"/>
                      <a:pt x="28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28" y="51"/>
                      <a:pt x="28" y="51"/>
                      <a:pt x="28" y="5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" name="Freeform 42"/>
              <p:cNvSpPr>
                <a:spLocks/>
              </p:cNvSpPr>
              <p:nvPr/>
            </p:nvSpPr>
            <p:spPr bwMode="auto">
              <a:xfrm>
                <a:off x="4821237" y="4425950"/>
                <a:ext cx="134937" cy="130175"/>
              </a:xfrm>
              <a:custGeom>
                <a:avLst/>
                <a:gdLst>
                  <a:gd name="T0" fmla="*/ 0 w 85"/>
                  <a:gd name="T1" fmla="*/ 0 h 82"/>
                  <a:gd name="T2" fmla="*/ 85 w 85"/>
                  <a:gd name="T3" fmla="*/ 0 h 82"/>
                  <a:gd name="T4" fmla="*/ 85 w 85"/>
                  <a:gd name="T5" fmla="*/ 3 h 82"/>
                  <a:gd name="T6" fmla="*/ 3 w 85"/>
                  <a:gd name="T7" fmla="*/ 3 h 82"/>
                  <a:gd name="T8" fmla="*/ 3 w 85"/>
                  <a:gd name="T9" fmla="*/ 39 h 82"/>
                  <a:gd name="T10" fmla="*/ 82 w 85"/>
                  <a:gd name="T11" fmla="*/ 39 h 82"/>
                  <a:gd name="T12" fmla="*/ 82 w 85"/>
                  <a:gd name="T13" fmla="*/ 43 h 82"/>
                  <a:gd name="T14" fmla="*/ 3 w 85"/>
                  <a:gd name="T15" fmla="*/ 43 h 82"/>
                  <a:gd name="T16" fmla="*/ 3 w 85"/>
                  <a:gd name="T17" fmla="*/ 79 h 82"/>
                  <a:gd name="T18" fmla="*/ 85 w 85"/>
                  <a:gd name="T19" fmla="*/ 79 h 82"/>
                  <a:gd name="T20" fmla="*/ 85 w 85"/>
                  <a:gd name="T21" fmla="*/ 82 h 82"/>
                  <a:gd name="T22" fmla="*/ 0 w 85"/>
                  <a:gd name="T23" fmla="*/ 82 h 82"/>
                  <a:gd name="T24" fmla="*/ 0 w 85"/>
                  <a:gd name="T25" fmla="*/ 0 h 82"/>
                  <a:gd name="T26" fmla="*/ 0 w 85"/>
                  <a:gd name="T2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82">
                    <a:moveTo>
                      <a:pt x="0" y="0"/>
                    </a:moveTo>
                    <a:lnTo>
                      <a:pt x="85" y="0"/>
                    </a:lnTo>
                    <a:lnTo>
                      <a:pt x="85" y="3"/>
                    </a:lnTo>
                    <a:lnTo>
                      <a:pt x="3" y="3"/>
                    </a:lnTo>
                    <a:lnTo>
                      <a:pt x="3" y="39"/>
                    </a:lnTo>
                    <a:lnTo>
                      <a:pt x="82" y="39"/>
                    </a:lnTo>
                    <a:lnTo>
                      <a:pt x="82" y="43"/>
                    </a:lnTo>
                    <a:lnTo>
                      <a:pt x="3" y="43"/>
                    </a:lnTo>
                    <a:lnTo>
                      <a:pt x="3" y="79"/>
                    </a:lnTo>
                    <a:lnTo>
                      <a:pt x="85" y="79"/>
                    </a:lnTo>
                    <a:lnTo>
                      <a:pt x="85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" name="Freeform 44"/>
              <p:cNvSpPr>
                <a:spLocks/>
              </p:cNvSpPr>
              <p:nvPr/>
            </p:nvSpPr>
            <p:spPr bwMode="auto">
              <a:xfrm>
                <a:off x="5230813" y="4425950"/>
                <a:ext cx="4762" cy="130175"/>
              </a:xfrm>
              <a:custGeom>
                <a:avLst/>
                <a:gdLst>
                  <a:gd name="T0" fmla="*/ 0 w 3"/>
                  <a:gd name="T1" fmla="*/ 0 h 82"/>
                  <a:gd name="T2" fmla="*/ 0 w 3"/>
                  <a:gd name="T3" fmla="*/ 82 h 82"/>
                  <a:gd name="T4" fmla="*/ 3 w 3"/>
                  <a:gd name="T5" fmla="*/ 82 h 82"/>
                  <a:gd name="T6" fmla="*/ 3 w 3"/>
                  <a:gd name="T7" fmla="*/ 0 h 82"/>
                  <a:gd name="T8" fmla="*/ 0 w 3"/>
                  <a:gd name="T9" fmla="*/ 0 h 82"/>
                  <a:gd name="T10" fmla="*/ 0 w 3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82">
                    <a:moveTo>
                      <a:pt x="0" y="0"/>
                    </a:moveTo>
                    <a:lnTo>
                      <a:pt x="0" y="82"/>
                    </a:lnTo>
                    <a:lnTo>
                      <a:pt x="3" y="8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" name="Freeform 45"/>
              <p:cNvSpPr>
                <a:spLocks/>
              </p:cNvSpPr>
              <p:nvPr/>
            </p:nvSpPr>
            <p:spPr bwMode="auto">
              <a:xfrm>
                <a:off x="5248275" y="4422775"/>
                <a:ext cx="131762" cy="133350"/>
              </a:xfrm>
              <a:custGeom>
                <a:avLst/>
                <a:gdLst>
                  <a:gd name="T0" fmla="*/ 4 w 54"/>
                  <a:gd name="T1" fmla="*/ 37 h 54"/>
                  <a:gd name="T2" fmla="*/ 9 w 54"/>
                  <a:gd name="T3" fmla="*/ 45 h 54"/>
                  <a:gd name="T4" fmla="*/ 17 w 54"/>
                  <a:gd name="T5" fmla="*/ 50 h 54"/>
                  <a:gd name="T6" fmla="*/ 27 w 54"/>
                  <a:gd name="T7" fmla="*/ 52 h 54"/>
                  <a:gd name="T8" fmla="*/ 36 w 54"/>
                  <a:gd name="T9" fmla="*/ 50 h 54"/>
                  <a:gd name="T10" fmla="*/ 44 w 54"/>
                  <a:gd name="T11" fmla="*/ 45 h 54"/>
                  <a:gd name="T12" fmla="*/ 50 w 54"/>
                  <a:gd name="T13" fmla="*/ 37 h 54"/>
                  <a:gd name="T14" fmla="*/ 52 w 54"/>
                  <a:gd name="T15" fmla="*/ 27 h 54"/>
                  <a:gd name="T16" fmla="*/ 52 w 54"/>
                  <a:gd name="T17" fmla="*/ 27 h 54"/>
                  <a:gd name="T18" fmla="*/ 29 w 54"/>
                  <a:gd name="T19" fmla="*/ 27 h 54"/>
                  <a:gd name="T20" fmla="*/ 29 w 54"/>
                  <a:gd name="T21" fmla="*/ 25 h 54"/>
                  <a:gd name="T22" fmla="*/ 54 w 54"/>
                  <a:gd name="T23" fmla="*/ 25 h 54"/>
                  <a:gd name="T24" fmla="*/ 54 w 54"/>
                  <a:gd name="T25" fmla="*/ 27 h 54"/>
                  <a:gd name="T26" fmla="*/ 52 w 54"/>
                  <a:gd name="T27" fmla="*/ 38 h 54"/>
                  <a:gd name="T28" fmla="*/ 46 w 54"/>
                  <a:gd name="T29" fmla="*/ 46 h 54"/>
                  <a:gd name="T30" fmla="*/ 37 w 54"/>
                  <a:gd name="T31" fmla="*/ 52 h 54"/>
                  <a:gd name="T32" fmla="*/ 27 w 54"/>
                  <a:gd name="T33" fmla="*/ 54 h 54"/>
                  <a:gd name="T34" fmla="*/ 16 w 54"/>
                  <a:gd name="T35" fmla="*/ 52 h 54"/>
                  <a:gd name="T36" fmla="*/ 7 w 54"/>
                  <a:gd name="T37" fmla="*/ 46 h 54"/>
                  <a:gd name="T38" fmla="*/ 2 w 54"/>
                  <a:gd name="T39" fmla="*/ 38 h 54"/>
                  <a:gd name="T40" fmla="*/ 0 w 54"/>
                  <a:gd name="T41" fmla="*/ 27 h 54"/>
                  <a:gd name="T42" fmla="*/ 0 w 54"/>
                  <a:gd name="T43" fmla="*/ 27 h 54"/>
                  <a:gd name="T44" fmla="*/ 2 w 54"/>
                  <a:gd name="T45" fmla="*/ 17 h 54"/>
                  <a:gd name="T46" fmla="*/ 7 w 54"/>
                  <a:gd name="T47" fmla="*/ 8 h 54"/>
                  <a:gd name="T48" fmla="*/ 16 w 54"/>
                  <a:gd name="T49" fmla="*/ 2 h 54"/>
                  <a:gd name="T50" fmla="*/ 27 w 54"/>
                  <a:gd name="T51" fmla="*/ 0 h 54"/>
                  <a:gd name="T52" fmla="*/ 35 w 54"/>
                  <a:gd name="T53" fmla="*/ 1 h 54"/>
                  <a:gd name="T54" fmla="*/ 42 w 54"/>
                  <a:gd name="T55" fmla="*/ 4 h 54"/>
                  <a:gd name="T56" fmla="*/ 37 w 54"/>
                  <a:gd name="T57" fmla="*/ 4 h 54"/>
                  <a:gd name="T58" fmla="*/ 32 w 54"/>
                  <a:gd name="T59" fmla="*/ 3 h 54"/>
                  <a:gd name="T60" fmla="*/ 27 w 54"/>
                  <a:gd name="T61" fmla="*/ 2 h 54"/>
                  <a:gd name="T62" fmla="*/ 17 w 54"/>
                  <a:gd name="T63" fmla="*/ 4 h 54"/>
                  <a:gd name="T64" fmla="*/ 9 w 54"/>
                  <a:gd name="T65" fmla="*/ 9 h 54"/>
                  <a:gd name="T66" fmla="*/ 4 w 54"/>
                  <a:gd name="T67" fmla="*/ 17 h 54"/>
                  <a:gd name="T68" fmla="*/ 2 w 54"/>
                  <a:gd name="T69" fmla="*/ 27 h 54"/>
                  <a:gd name="T70" fmla="*/ 4 w 54"/>
                  <a:gd name="T71" fmla="*/ 3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" h="54">
                    <a:moveTo>
                      <a:pt x="4" y="37"/>
                    </a:moveTo>
                    <a:cubicBezTo>
                      <a:pt x="5" y="40"/>
                      <a:pt x="7" y="43"/>
                      <a:pt x="9" y="45"/>
                    </a:cubicBezTo>
                    <a:cubicBezTo>
                      <a:pt x="11" y="47"/>
                      <a:pt x="14" y="49"/>
                      <a:pt x="17" y="50"/>
                    </a:cubicBezTo>
                    <a:cubicBezTo>
                      <a:pt x="20" y="51"/>
                      <a:pt x="23" y="52"/>
                      <a:pt x="27" y="52"/>
                    </a:cubicBezTo>
                    <a:cubicBezTo>
                      <a:pt x="30" y="52"/>
                      <a:pt x="33" y="51"/>
                      <a:pt x="36" y="50"/>
                    </a:cubicBezTo>
                    <a:cubicBezTo>
                      <a:pt x="39" y="49"/>
                      <a:pt x="42" y="47"/>
                      <a:pt x="44" y="45"/>
                    </a:cubicBezTo>
                    <a:cubicBezTo>
                      <a:pt x="47" y="43"/>
                      <a:pt x="48" y="40"/>
                      <a:pt x="50" y="37"/>
                    </a:cubicBezTo>
                    <a:cubicBezTo>
                      <a:pt x="51" y="34"/>
                      <a:pt x="52" y="31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31"/>
                      <a:pt x="53" y="35"/>
                      <a:pt x="52" y="38"/>
                    </a:cubicBezTo>
                    <a:cubicBezTo>
                      <a:pt x="50" y="41"/>
                      <a:pt x="48" y="44"/>
                      <a:pt x="46" y="46"/>
                    </a:cubicBezTo>
                    <a:cubicBezTo>
                      <a:pt x="43" y="49"/>
                      <a:pt x="41" y="51"/>
                      <a:pt x="37" y="52"/>
                    </a:cubicBezTo>
                    <a:cubicBezTo>
                      <a:pt x="34" y="54"/>
                      <a:pt x="30" y="54"/>
                      <a:pt x="27" y="54"/>
                    </a:cubicBezTo>
                    <a:cubicBezTo>
                      <a:pt x="23" y="54"/>
                      <a:pt x="19" y="54"/>
                      <a:pt x="16" y="52"/>
                    </a:cubicBezTo>
                    <a:cubicBezTo>
                      <a:pt x="13" y="51"/>
                      <a:pt x="10" y="49"/>
                      <a:pt x="7" y="46"/>
                    </a:cubicBezTo>
                    <a:cubicBezTo>
                      <a:pt x="5" y="44"/>
                      <a:pt x="3" y="41"/>
                      <a:pt x="2" y="38"/>
                    </a:cubicBezTo>
                    <a:cubicBezTo>
                      <a:pt x="0" y="35"/>
                      <a:pt x="0" y="31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10" y="5"/>
                      <a:pt x="13" y="4"/>
                      <a:pt x="16" y="2"/>
                    </a:cubicBezTo>
                    <a:cubicBezTo>
                      <a:pt x="19" y="1"/>
                      <a:pt x="23" y="0"/>
                      <a:pt x="27" y="0"/>
                    </a:cubicBezTo>
                    <a:cubicBezTo>
                      <a:pt x="29" y="0"/>
                      <a:pt x="32" y="0"/>
                      <a:pt x="35" y="1"/>
                    </a:cubicBezTo>
                    <a:cubicBezTo>
                      <a:pt x="37" y="2"/>
                      <a:pt x="39" y="3"/>
                      <a:pt x="42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4"/>
                      <a:pt x="34" y="3"/>
                      <a:pt x="32" y="3"/>
                    </a:cubicBezTo>
                    <a:cubicBezTo>
                      <a:pt x="30" y="2"/>
                      <a:pt x="29" y="2"/>
                      <a:pt x="27" y="2"/>
                    </a:cubicBezTo>
                    <a:cubicBezTo>
                      <a:pt x="23" y="2"/>
                      <a:pt x="20" y="3"/>
                      <a:pt x="17" y="4"/>
                    </a:cubicBezTo>
                    <a:cubicBezTo>
                      <a:pt x="14" y="5"/>
                      <a:pt x="11" y="7"/>
                      <a:pt x="9" y="9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2" y="20"/>
                      <a:pt x="2" y="24"/>
                      <a:pt x="2" y="27"/>
                    </a:cubicBezTo>
                    <a:cubicBezTo>
                      <a:pt x="2" y="31"/>
                      <a:pt x="2" y="34"/>
                      <a:pt x="4" y="37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5386388" y="4425947"/>
                <a:ext cx="134937" cy="130175"/>
              </a:xfrm>
              <a:custGeom>
                <a:avLst/>
                <a:gdLst>
                  <a:gd name="T0" fmla="*/ 82 w 85"/>
                  <a:gd name="T1" fmla="*/ 0 h 82"/>
                  <a:gd name="T2" fmla="*/ 85 w 85"/>
                  <a:gd name="T3" fmla="*/ 0 h 82"/>
                  <a:gd name="T4" fmla="*/ 85 w 85"/>
                  <a:gd name="T5" fmla="*/ 82 h 82"/>
                  <a:gd name="T6" fmla="*/ 82 w 85"/>
                  <a:gd name="T7" fmla="*/ 82 h 82"/>
                  <a:gd name="T8" fmla="*/ 4 w 85"/>
                  <a:gd name="T9" fmla="*/ 4 h 82"/>
                  <a:gd name="T10" fmla="*/ 4 w 85"/>
                  <a:gd name="T11" fmla="*/ 82 h 82"/>
                  <a:gd name="T12" fmla="*/ 0 w 85"/>
                  <a:gd name="T13" fmla="*/ 82 h 82"/>
                  <a:gd name="T14" fmla="*/ 0 w 85"/>
                  <a:gd name="T15" fmla="*/ 0 h 82"/>
                  <a:gd name="T16" fmla="*/ 4 w 85"/>
                  <a:gd name="T17" fmla="*/ 0 h 82"/>
                  <a:gd name="T18" fmla="*/ 82 w 85"/>
                  <a:gd name="T19" fmla="*/ 77 h 82"/>
                  <a:gd name="T20" fmla="*/ 82 w 85"/>
                  <a:gd name="T21" fmla="*/ 0 h 82"/>
                  <a:gd name="T22" fmla="*/ 82 w 85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5" h="82">
                    <a:moveTo>
                      <a:pt x="82" y="0"/>
                    </a:moveTo>
                    <a:lnTo>
                      <a:pt x="85" y="0"/>
                    </a:lnTo>
                    <a:lnTo>
                      <a:pt x="85" y="82"/>
                    </a:lnTo>
                    <a:lnTo>
                      <a:pt x="82" y="82"/>
                    </a:lnTo>
                    <a:lnTo>
                      <a:pt x="4" y="4"/>
                    </a:lnTo>
                    <a:lnTo>
                      <a:pt x="4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82" y="77"/>
                    </a:lnTo>
                    <a:lnTo>
                      <a:pt x="8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7" name="Freeform 50"/>
              <p:cNvSpPr>
                <a:spLocks/>
              </p:cNvSpPr>
              <p:nvPr/>
            </p:nvSpPr>
            <p:spPr bwMode="auto">
              <a:xfrm>
                <a:off x="4664075" y="4425950"/>
                <a:ext cx="1587" cy="130175"/>
              </a:xfrm>
              <a:custGeom>
                <a:avLst/>
                <a:gdLst>
                  <a:gd name="T0" fmla="*/ 0 w 1"/>
                  <a:gd name="T1" fmla="*/ 0 h 82"/>
                  <a:gd name="T2" fmla="*/ 0 w 1"/>
                  <a:gd name="T3" fmla="*/ 82 h 82"/>
                  <a:gd name="T4" fmla="*/ 1 w 1"/>
                  <a:gd name="T5" fmla="*/ 82 h 82"/>
                  <a:gd name="T6" fmla="*/ 1 w 1"/>
                  <a:gd name="T7" fmla="*/ 0 h 82"/>
                  <a:gd name="T8" fmla="*/ 0 w 1"/>
                  <a:gd name="T9" fmla="*/ 0 h 82"/>
                  <a:gd name="T10" fmla="*/ 0 w 1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82">
                    <a:moveTo>
                      <a:pt x="0" y="0"/>
                    </a:moveTo>
                    <a:lnTo>
                      <a:pt x="0" y="82"/>
                    </a:lnTo>
                    <a:lnTo>
                      <a:pt x="1" y="8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8" name="Freeform 60"/>
              <p:cNvSpPr>
                <a:spLocks noEditPoints="1"/>
              </p:cNvSpPr>
              <p:nvPr/>
            </p:nvSpPr>
            <p:spPr bwMode="auto">
              <a:xfrm>
                <a:off x="5154613" y="4100510"/>
                <a:ext cx="169862" cy="246062"/>
              </a:xfrm>
              <a:custGeom>
                <a:avLst/>
                <a:gdLst>
                  <a:gd name="T0" fmla="*/ 9 w 69"/>
                  <a:gd name="T1" fmla="*/ 100 h 100"/>
                  <a:gd name="T2" fmla="*/ 0 w 69"/>
                  <a:gd name="T3" fmla="*/ 100 h 100"/>
                  <a:gd name="T4" fmla="*/ 0 w 69"/>
                  <a:gd name="T5" fmla="*/ 0 h 100"/>
                  <a:gd name="T6" fmla="*/ 37 w 69"/>
                  <a:gd name="T7" fmla="*/ 0 h 100"/>
                  <a:gd name="T8" fmla="*/ 69 w 69"/>
                  <a:gd name="T9" fmla="*/ 28 h 100"/>
                  <a:gd name="T10" fmla="*/ 31 w 69"/>
                  <a:gd name="T11" fmla="*/ 56 h 100"/>
                  <a:gd name="T12" fmla="*/ 9 w 69"/>
                  <a:gd name="T13" fmla="*/ 56 h 100"/>
                  <a:gd name="T14" fmla="*/ 9 w 69"/>
                  <a:gd name="T15" fmla="*/ 100 h 100"/>
                  <a:gd name="T16" fmla="*/ 9 w 69"/>
                  <a:gd name="T17" fmla="*/ 48 h 100"/>
                  <a:gd name="T18" fmla="*/ 31 w 69"/>
                  <a:gd name="T19" fmla="*/ 48 h 100"/>
                  <a:gd name="T20" fmla="*/ 60 w 69"/>
                  <a:gd name="T21" fmla="*/ 27 h 100"/>
                  <a:gd name="T22" fmla="*/ 34 w 69"/>
                  <a:gd name="T23" fmla="*/ 8 h 100"/>
                  <a:gd name="T24" fmla="*/ 9 w 69"/>
                  <a:gd name="T25" fmla="*/ 8 h 100"/>
                  <a:gd name="T26" fmla="*/ 9 w 69"/>
                  <a:gd name="T27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00">
                    <a:moveTo>
                      <a:pt x="9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9" y="0"/>
                      <a:pt x="69" y="9"/>
                      <a:pt x="69" y="28"/>
                    </a:cubicBezTo>
                    <a:cubicBezTo>
                      <a:pt x="69" y="46"/>
                      <a:pt x="56" y="56"/>
                      <a:pt x="31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100"/>
                      <a:pt x="9" y="100"/>
                      <a:pt x="9" y="100"/>
                    </a:cubicBezTo>
                    <a:close/>
                    <a:moveTo>
                      <a:pt x="9" y="48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51" y="49"/>
                      <a:pt x="61" y="42"/>
                      <a:pt x="60" y="27"/>
                    </a:cubicBezTo>
                    <a:cubicBezTo>
                      <a:pt x="60" y="14"/>
                      <a:pt x="51" y="8"/>
                      <a:pt x="34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48"/>
                      <a:pt x="9" y="48"/>
                      <a:pt x="9" y="4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9" name="椭圆 108"/>
          <p:cNvSpPr/>
          <p:nvPr/>
        </p:nvSpPr>
        <p:spPr bwMode="auto">
          <a:xfrm>
            <a:off x="7705177" y="3393821"/>
            <a:ext cx="255537" cy="19257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TextBox 153"/>
          <p:cNvSpPr txBox="1">
            <a:spLocks noChangeArrowheads="1"/>
          </p:cNvSpPr>
          <p:nvPr/>
        </p:nvSpPr>
        <p:spPr bwMode="auto">
          <a:xfrm>
            <a:off x="1913730" y="378465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-24680" y="4789734"/>
            <a:ext cx="9168680" cy="3482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-18654" y="4828411"/>
            <a:ext cx="9162654" cy="30961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TextBox 22"/>
          <p:cNvSpPr txBox="1">
            <a:spLocks noChangeArrowheads="1"/>
          </p:cNvSpPr>
          <p:nvPr/>
        </p:nvSpPr>
        <p:spPr bwMode="auto">
          <a:xfrm>
            <a:off x="7180148" y="4852570"/>
            <a:ext cx="26941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spc="200" dirty="0">
                <a:solidFill>
                  <a:schemeClr val="bg1">
                    <a:lumMod val="85000"/>
                  </a:schemeClr>
                </a:solidFill>
                <a:latin typeface="+mn-ea"/>
                <a:ea typeface="汉鼎简粗圆" panose="02010609010101010101" pitchFamily="49" charset="-122"/>
              </a:rPr>
              <a:t>上海锐普广告有限公司</a:t>
            </a:r>
          </a:p>
        </p:txBody>
      </p:sp>
      <p:sp>
        <p:nvSpPr>
          <p:cNvPr id="115" name="矩形 114"/>
          <p:cNvSpPr/>
          <p:nvPr/>
        </p:nvSpPr>
        <p:spPr>
          <a:xfrm>
            <a:off x="1532708" y="410932"/>
            <a:ext cx="411489" cy="3389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1280959" y="3080443"/>
            <a:ext cx="6582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spc="1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zh-CN" altLang="en-US" sz="16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演示设计的一站式在线演示、素材销售、服务交易系统。诞生于</a:t>
            </a:r>
            <a:r>
              <a:rPr lang="en-US" altLang="zh-CN" sz="16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1600" spc="1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</a:t>
            </a:r>
            <a:endParaRPr lang="zh-CN" altLang="en-US" sz="1600" spc="12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1321594" y="1137747"/>
            <a:ext cx="6500813" cy="1512888"/>
            <a:chOff x="1321594" y="1184275"/>
            <a:chExt cx="6500813" cy="1512888"/>
          </a:xfrm>
        </p:grpSpPr>
        <p:sp>
          <p:nvSpPr>
            <p:cNvPr id="1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321594" y="1241425"/>
              <a:ext cx="6464300" cy="143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"/>
            <p:cNvSpPr>
              <a:spLocks/>
            </p:cNvSpPr>
            <p:nvPr/>
          </p:nvSpPr>
          <p:spPr bwMode="auto">
            <a:xfrm>
              <a:off x="6095207" y="1184275"/>
              <a:ext cx="1727200" cy="1512888"/>
            </a:xfrm>
            <a:custGeom>
              <a:avLst/>
              <a:gdLst>
                <a:gd name="T0" fmla="*/ 89 w 93"/>
                <a:gd name="T1" fmla="*/ 47 h 79"/>
                <a:gd name="T2" fmla="*/ 89 w 93"/>
                <a:gd name="T3" fmla="*/ 32 h 79"/>
                <a:gd name="T4" fmla="*/ 61 w 93"/>
                <a:gd name="T5" fmla="*/ 5 h 79"/>
                <a:gd name="T6" fmla="*/ 54 w 93"/>
                <a:gd name="T7" fmla="*/ 8 h 79"/>
                <a:gd name="T8" fmla="*/ 54 w 93"/>
                <a:gd name="T9" fmla="*/ 8 h 79"/>
                <a:gd name="T10" fmla="*/ 43 w 93"/>
                <a:gd name="T11" fmla="*/ 18 h 79"/>
                <a:gd name="T12" fmla="*/ 11 w 93"/>
                <a:gd name="T13" fmla="*/ 18 h 79"/>
                <a:gd name="T14" fmla="*/ 0 w 93"/>
                <a:gd name="T15" fmla="*/ 29 h 79"/>
                <a:gd name="T16" fmla="*/ 0 w 93"/>
                <a:gd name="T17" fmla="*/ 50 h 79"/>
                <a:gd name="T18" fmla="*/ 11 w 93"/>
                <a:gd name="T19" fmla="*/ 61 h 79"/>
                <a:gd name="T20" fmla="*/ 43 w 93"/>
                <a:gd name="T21" fmla="*/ 61 h 79"/>
                <a:gd name="T22" fmla="*/ 54 w 93"/>
                <a:gd name="T23" fmla="*/ 72 h 79"/>
                <a:gd name="T24" fmla="*/ 54 w 93"/>
                <a:gd name="T25" fmla="*/ 72 h 79"/>
                <a:gd name="T26" fmla="*/ 61 w 93"/>
                <a:gd name="T27" fmla="*/ 75 h 79"/>
                <a:gd name="T28" fmla="*/ 89 w 93"/>
                <a:gd name="T29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79">
                  <a:moveTo>
                    <a:pt x="89" y="47"/>
                  </a:moveTo>
                  <a:cubicBezTo>
                    <a:pt x="93" y="43"/>
                    <a:pt x="93" y="36"/>
                    <a:pt x="89" y="32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57" y="0"/>
                    <a:pt x="54" y="2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14"/>
                    <a:pt x="49" y="18"/>
                    <a:pt x="43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5" y="18"/>
                    <a:pt x="0" y="23"/>
                    <a:pt x="0" y="2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6"/>
                    <a:pt x="5" y="61"/>
                    <a:pt x="11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9" y="61"/>
                    <a:pt x="54" y="66"/>
                    <a:pt x="54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4" y="78"/>
                    <a:pt x="57" y="79"/>
                    <a:pt x="61" y="75"/>
                  </a:cubicBezTo>
                  <a:lnTo>
                    <a:pt x="89" y="47"/>
                  </a:lnTo>
                  <a:close/>
                </a:path>
              </a:pathLst>
            </a:custGeom>
            <a:solidFill>
              <a:srgbClr val="F15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EBE8C"/>
                </a:solidFill>
              </a:endParaRPr>
            </a:p>
          </p:txBody>
        </p:sp>
        <p:sp>
          <p:nvSpPr>
            <p:cNvPr id="122" name="Freeform 7"/>
            <p:cNvSpPr>
              <a:spLocks/>
            </p:cNvSpPr>
            <p:nvPr/>
          </p:nvSpPr>
          <p:spPr bwMode="auto">
            <a:xfrm>
              <a:off x="4906169" y="1184275"/>
              <a:ext cx="1727200" cy="1512888"/>
            </a:xfrm>
            <a:custGeom>
              <a:avLst/>
              <a:gdLst>
                <a:gd name="T0" fmla="*/ 89 w 93"/>
                <a:gd name="T1" fmla="*/ 47 h 79"/>
                <a:gd name="T2" fmla="*/ 89 w 93"/>
                <a:gd name="T3" fmla="*/ 32 h 79"/>
                <a:gd name="T4" fmla="*/ 61 w 93"/>
                <a:gd name="T5" fmla="*/ 5 h 79"/>
                <a:gd name="T6" fmla="*/ 54 w 93"/>
                <a:gd name="T7" fmla="*/ 8 h 79"/>
                <a:gd name="T8" fmla="*/ 54 w 93"/>
                <a:gd name="T9" fmla="*/ 8 h 79"/>
                <a:gd name="T10" fmla="*/ 43 w 93"/>
                <a:gd name="T11" fmla="*/ 18 h 79"/>
                <a:gd name="T12" fmla="*/ 11 w 93"/>
                <a:gd name="T13" fmla="*/ 18 h 79"/>
                <a:gd name="T14" fmla="*/ 0 w 93"/>
                <a:gd name="T15" fmla="*/ 29 h 79"/>
                <a:gd name="T16" fmla="*/ 0 w 93"/>
                <a:gd name="T17" fmla="*/ 50 h 79"/>
                <a:gd name="T18" fmla="*/ 11 w 93"/>
                <a:gd name="T19" fmla="*/ 61 h 79"/>
                <a:gd name="T20" fmla="*/ 43 w 93"/>
                <a:gd name="T21" fmla="*/ 61 h 79"/>
                <a:gd name="T22" fmla="*/ 54 w 93"/>
                <a:gd name="T23" fmla="*/ 72 h 79"/>
                <a:gd name="T24" fmla="*/ 54 w 93"/>
                <a:gd name="T25" fmla="*/ 72 h 79"/>
                <a:gd name="T26" fmla="*/ 61 w 93"/>
                <a:gd name="T27" fmla="*/ 75 h 79"/>
                <a:gd name="T28" fmla="*/ 89 w 93"/>
                <a:gd name="T29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79">
                  <a:moveTo>
                    <a:pt x="89" y="47"/>
                  </a:moveTo>
                  <a:cubicBezTo>
                    <a:pt x="93" y="43"/>
                    <a:pt x="93" y="36"/>
                    <a:pt x="89" y="32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57" y="0"/>
                    <a:pt x="54" y="2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14"/>
                    <a:pt x="49" y="18"/>
                    <a:pt x="43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5" y="18"/>
                    <a:pt x="0" y="23"/>
                    <a:pt x="0" y="2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6"/>
                    <a:pt x="5" y="61"/>
                    <a:pt x="11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9" y="61"/>
                    <a:pt x="54" y="66"/>
                    <a:pt x="54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4" y="78"/>
                    <a:pt x="57" y="79"/>
                    <a:pt x="61" y="75"/>
                  </a:cubicBezTo>
                  <a:lnTo>
                    <a:pt x="89" y="47"/>
                  </a:lnTo>
                  <a:close/>
                </a:path>
              </a:pathLst>
            </a:custGeom>
            <a:solidFill>
              <a:srgbClr val="BC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"/>
            <p:cNvSpPr>
              <a:spLocks/>
            </p:cNvSpPr>
            <p:nvPr/>
          </p:nvSpPr>
          <p:spPr bwMode="auto">
            <a:xfrm>
              <a:off x="3717132" y="1184275"/>
              <a:ext cx="1727200" cy="1512888"/>
            </a:xfrm>
            <a:custGeom>
              <a:avLst/>
              <a:gdLst>
                <a:gd name="T0" fmla="*/ 89 w 93"/>
                <a:gd name="T1" fmla="*/ 47 h 79"/>
                <a:gd name="T2" fmla="*/ 89 w 93"/>
                <a:gd name="T3" fmla="*/ 32 h 79"/>
                <a:gd name="T4" fmla="*/ 61 w 93"/>
                <a:gd name="T5" fmla="*/ 5 h 79"/>
                <a:gd name="T6" fmla="*/ 54 w 93"/>
                <a:gd name="T7" fmla="*/ 8 h 79"/>
                <a:gd name="T8" fmla="*/ 54 w 93"/>
                <a:gd name="T9" fmla="*/ 8 h 79"/>
                <a:gd name="T10" fmla="*/ 43 w 93"/>
                <a:gd name="T11" fmla="*/ 18 h 79"/>
                <a:gd name="T12" fmla="*/ 11 w 93"/>
                <a:gd name="T13" fmla="*/ 18 h 79"/>
                <a:gd name="T14" fmla="*/ 0 w 93"/>
                <a:gd name="T15" fmla="*/ 29 h 79"/>
                <a:gd name="T16" fmla="*/ 0 w 93"/>
                <a:gd name="T17" fmla="*/ 50 h 79"/>
                <a:gd name="T18" fmla="*/ 11 w 93"/>
                <a:gd name="T19" fmla="*/ 61 h 79"/>
                <a:gd name="T20" fmla="*/ 43 w 93"/>
                <a:gd name="T21" fmla="*/ 61 h 79"/>
                <a:gd name="T22" fmla="*/ 54 w 93"/>
                <a:gd name="T23" fmla="*/ 72 h 79"/>
                <a:gd name="T24" fmla="*/ 54 w 93"/>
                <a:gd name="T25" fmla="*/ 72 h 79"/>
                <a:gd name="T26" fmla="*/ 61 w 93"/>
                <a:gd name="T27" fmla="*/ 75 h 79"/>
                <a:gd name="T28" fmla="*/ 89 w 93"/>
                <a:gd name="T29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79">
                  <a:moveTo>
                    <a:pt x="89" y="47"/>
                  </a:moveTo>
                  <a:cubicBezTo>
                    <a:pt x="93" y="43"/>
                    <a:pt x="93" y="36"/>
                    <a:pt x="89" y="32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57" y="0"/>
                    <a:pt x="54" y="2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14"/>
                    <a:pt x="49" y="18"/>
                    <a:pt x="43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5" y="18"/>
                    <a:pt x="0" y="23"/>
                    <a:pt x="0" y="2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6"/>
                    <a:pt x="5" y="61"/>
                    <a:pt x="11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9" y="61"/>
                    <a:pt x="54" y="66"/>
                    <a:pt x="54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4" y="78"/>
                    <a:pt x="57" y="79"/>
                    <a:pt x="61" y="75"/>
                  </a:cubicBezTo>
                  <a:lnTo>
                    <a:pt x="89" y="47"/>
                  </a:lnTo>
                  <a:close/>
                </a:path>
              </a:pathLst>
            </a:custGeom>
            <a:solidFill>
              <a:srgbClr val="87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"/>
            <p:cNvSpPr>
              <a:spLocks/>
            </p:cNvSpPr>
            <p:nvPr/>
          </p:nvSpPr>
          <p:spPr bwMode="auto">
            <a:xfrm>
              <a:off x="2528094" y="1184275"/>
              <a:ext cx="1728788" cy="1512888"/>
            </a:xfrm>
            <a:custGeom>
              <a:avLst/>
              <a:gdLst>
                <a:gd name="T0" fmla="*/ 89 w 93"/>
                <a:gd name="T1" fmla="*/ 47 h 79"/>
                <a:gd name="T2" fmla="*/ 89 w 93"/>
                <a:gd name="T3" fmla="*/ 32 h 79"/>
                <a:gd name="T4" fmla="*/ 61 w 93"/>
                <a:gd name="T5" fmla="*/ 5 h 79"/>
                <a:gd name="T6" fmla="*/ 54 w 93"/>
                <a:gd name="T7" fmla="*/ 8 h 79"/>
                <a:gd name="T8" fmla="*/ 54 w 93"/>
                <a:gd name="T9" fmla="*/ 8 h 79"/>
                <a:gd name="T10" fmla="*/ 43 w 93"/>
                <a:gd name="T11" fmla="*/ 18 h 79"/>
                <a:gd name="T12" fmla="*/ 11 w 93"/>
                <a:gd name="T13" fmla="*/ 18 h 79"/>
                <a:gd name="T14" fmla="*/ 0 w 93"/>
                <a:gd name="T15" fmla="*/ 29 h 79"/>
                <a:gd name="T16" fmla="*/ 0 w 93"/>
                <a:gd name="T17" fmla="*/ 50 h 79"/>
                <a:gd name="T18" fmla="*/ 11 w 93"/>
                <a:gd name="T19" fmla="*/ 61 h 79"/>
                <a:gd name="T20" fmla="*/ 43 w 93"/>
                <a:gd name="T21" fmla="*/ 61 h 79"/>
                <a:gd name="T22" fmla="*/ 54 w 93"/>
                <a:gd name="T23" fmla="*/ 72 h 79"/>
                <a:gd name="T24" fmla="*/ 54 w 93"/>
                <a:gd name="T25" fmla="*/ 72 h 79"/>
                <a:gd name="T26" fmla="*/ 61 w 93"/>
                <a:gd name="T27" fmla="*/ 75 h 79"/>
                <a:gd name="T28" fmla="*/ 89 w 93"/>
                <a:gd name="T29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79">
                  <a:moveTo>
                    <a:pt x="89" y="47"/>
                  </a:moveTo>
                  <a:cubicBezTo>
                    <a:pt x="93" y="43"/>
                    <a:pt x="93" y="36"/>
                    <a:pt x="89" y="32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57" y="0"/>
                    <a:pt x="54" y="2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14"/>
                    <a:pt x="49" y="18"/>
                    <a:pt x="43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5" y="18"/>
                    <a:pt x="0" y="23"/>
                    <a:pt x="0" y="2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6"/>
                    <a:pt x="5" y="61"/>
                    <a:pt x="11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9" y="61"/>
                    <a:pt x="54" y="66"/>
                    <a:pt x="54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4" y="78"/>
                    <a:pt x="57" y="79"/>
                    <a:pt x="61" y="75"/>
                  </a:cubicBezTo>
                  <a:lnTo>
                    <a:pt x="89" y="47"/>
                  </a:lnTo>
                  <a:close/>
                </a:path>
              </a:pathLst>
            </a:custGeom>
            <a:solidFill>
              <a:srgbClr val="F38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"/>
            <p:cNvSpPr>
              <a:spLocks/>
            </p:cNvSpPr>
            <p:nvPr/>
          </p:nvSpPr>
          <p:spPr bwMode="auto">
            <a:xfrm>
              <a:off x="1339057" y="1184275"/>
              <a:ext cx="1728788" cy="1512888"/>
            </a:xfrm>
            <a:custGeom>
              <a:avLst/>
              <a:gdLst>
                <a:gd name="T0" fmla="*/ 89 w 93"/>
                <a:gd name="T1" fmla="*/ 47 h 79"/>
                <a:gd name="T2" fmla="*/ 89 w 93"/>
                <a:gd name="T3" fmla="*/ 32 h 79"/>
                <a:gd name="T4" fmla="*/ 61 w 93"/>
                <a:gd name="T5" fmla="*/ 5 h 79"/>
                <a:gd name="T6" fmla="*/ 54 w 93"/>
                <a:gd name="T7" fmla="*/ 8 h 79"/>
                <a:gd name="T8" fmla="*/ 54 w 93"/>
                <a:gd name="T9" fmla="*/ 8 h 79"/>
                <a:gd name="T10" fmla="*/ 43 w 93"/>
                <a:gd name="T11" fmla="*/ 18 h 79"/>
                <a:gd name="T12" fmla="*/ 11 w 93"/>
                <a:gd name="T13" fmla="*/ 18 h 79"/>
                <a:gd name="T14" fmla="*/ 0 w 93"/>
                <a:gd name="T15" fmla="*/ 29 h 79"/>
                <a:gd name="T16" fmla="*/ 0 w 93"/>
                <a:gd name="T17" fmla="*/ 50 h 79"/>
                <a:gd name="T18" fmla="*/ 11 w 93"/>
                <a:gd name="T19" fmla="*/ 61 h 79"/>
                <a:gd name="T20" fmla="*/ 43 w 93"/>
                <a:gd name="T21" fmla="*/ 61 h 79"/>
                <a:gd name="T22" fmla="*/ 54 w 93"/>
                <a:gd name="T23" fmla="*/ 72 h 79"/>
                <a:gd name="T24" fmla="*/ 54 w 93"/>
                <a:gd name="T25" fmla="*/ 72 h 79"/>
                <a:gd name="T26" fmla="*/ 61 w 93"/>
                <a:gd name="T27" fmla="*/ 75 h 79"/>
                <a:gd name="T28" fmla="*/ 89 w 93"/>
                <a:gd name="T29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79">
                  <a:moveTo>
                    <a:pt x="89" y="47"/>
                  </a:moveTo>
                  <a:cubicBezTo>
                    <a:pt x="93" y="43"/>
                    <a:pt x="93" y="36"/>
                    <a:pt x="89" y="32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57" y="0"/>
                    <a:pt x="54" y="2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14"/>
                    <a:pt x="49" y="18"/>
                    <a:pt x="43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5" y="18"/>
                    <a:pt x="0" y="23"/>
                    <a:pt x="0" y="2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6"/>
                    <a:pt x="5" y="61"/>
                    <a:pt x="11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9" y="61"/>
                    <a:pt x="54" y="66"/>
                    <a:pt x="54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4" y="78"/>
                    <a:pt x="57" y="79"/>
                    <a:pt x="61" y="75"/>
                  </a:cubicBezTo>
                  <a:lnTo>
                    <a:pt x="89" y="47"/>
                  </a:lnTo>
                  <a:close/>
                </a:path>
              </a:pathLst>
            </a:custGeom>
            <a:solidFill>
              <a:srgbClr val="4EBE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1795943" y="1495423"/>
              <a:ext cx="5552114" cy="830997"/>
              <a:chOff x="1954955" y="1495423"/>
              <a:chExt cx="5552114" cy="830997"/>
            </a:xfrm>
          </p:grpSpPr>
          <p:sp>
            <p:nvSpPr>
              <p:cNvPr id="116" name="文本框 115"/>
              <p:cNvSpPr txBox="1"/>
              <p:nvPr/>
            </p:nvSpPr>
            <p:spPr>
              <a:xfrm>
                <a:off x="1954955" y="1495423"/>
                <a:ext cx="74227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 i="1" dirty="0">
                    <a:solidFill>
                      <a:schemeClr val="bg1"/>
                    </a:solidFill>
                    <a:latin typeface="DFPLiuXian-B5" panose="03000200000000000000" pitchFamily="66" charset="-120"/>
                    <a:ea typeface="DFPLiuXian-B5" panose="03000200000000000000" pitchFamily="66" charset="-120"/>
                  </a:rPr>
                  <a:t>1</a:t>
                </a:r>
                <a:endParaRPr lang="zh-CN" altLang="en-US" sz="4800" b="1" i="1" dirty="0">
                  <a:solidFill>
                    <a:schemeClr val="bg1"/>
                  </a:solidFill>
                  <a:latin typeface="DFPLiuXian-B5" panose="03000200000000000000" pitchFamily="66" charset="-120"/>
                  <a:ea typeface="DFPLiuXian-B5" panose="03000200000000000000" pitchFamily="66" charset="-120"/>
                </a:endParaRPr>
              </a:p>
            </p:txBody>
          </p:sp>
          <p:sp>
            <p:nvSpPr>
              <p:cNvPr id="135" name="文本框 134"/>
              <p:cNvSpPr txBox="1"/>
              <p:nvPr/>
            </p:nvSpPr>
            <p:spPr>
              <a:xfrm>
                <a:off x="3157414" y="1495423"/>
                <a:ext cx="74227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 i="1" dirty="0" smtClean="0">
                    <a:solidFill>
                      <a:schemeClr val="bg1"/>
                    </a:solidFill>
                    <a:latin typeface="DFPLiuXian-B5" panose="03000200000000000000" pitchFamily="66" charset="-120"/>
                    <a:ea typeface="DFPLiuXian-B5" panose="03000200000000000000" pitchFamily="66" charset="-120"/>
                  </a:rPr>
                  <a:t>2</a:t>
                </a:r>
                <a:endParaRPr lang="zh-CN" altLang="en-US" sz="4800" b="1" i="1" dirty="0">
                  <a:solidFill>
                    <a:schemeClr val="bg1"/>
                  </a:solidFill>
                  <a:latin typeface="DFPLiuXian-B5" panose="03000200000000000000" pitchFamily="66" charset="-120"/>
                  <a:ea typeface="DFPLiuXian-B5" panose="03000200000000000000" pitchFamily="66" charset="-120"/>
                </a:endParaRPr>
              </a:p>
            </p:txBody>
          </p:sp>
          <p:sp>
            <p:nvSpPr>
              <p:cNvPr id="136" name="文本框 135"/>
              <p:cNvSpPr txBox="1"/>
              <p:nvPr/>
            </p:nvSpPr>
            <p:spPr>
              <a:xfrm>
                <a:off x="4359873" y="1495423"/>
                <a:ext cx="74227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 i="1" dirty="0" smtClean="0">
                    <a:solidFill>
                      <a:schemeClr val="bg1"/>
                    </a:solidFill>
                    <a:latin typeface="DFPLiuXian-B5" panose="03000200000000000000" pitchFamily="66" charset="-120"/>
                    <a:ea typeface="DFPLiuXian-B5" panose="03000200000000000000" pitchFamily="66" charset="-120"/>
                  </a:rPr>
                  <a:t>3</a:t>
                </a:r>
                <a:endParaRPr lang="zh-CN" altLang="en-US" sz="4800" b="1" i="1" dirty="0">
                  <a:solidFill>
                    <a:schemeClr val="bg1"/>
                  </a:solidFill>
                  <a:latin typeface="DFPLiuXian-B5" panose="03000200000000000000" pitchFamily="66" charset="-120"/>
                  <a:ea typeface="DFPLiuXian-B5" panose="03000200000000000000" pitchFamily="66" charset="-120"/>
                </a:endParaRPr>
              </a:p>
            </p:txBody>
          </p:sp>
          <p:sp>
            <p:nvSpPr>
              <p:cNvPr id="137" name="文本框 136"/>
              <p:cNvSpPr txBox="1"/>
              <p:nvPr/>
            </p:nvSpPr>
            <p:spPr>
              <a:xfrm>
                <a:off x="5562332" y="1495423"/>
                <a:ext cx="74227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 i="1" dirty="0" smtClean="0">
                    <a:solidFill>
                      <a:schemeClr val="bg1"/>
                    </a:solidFill>
                    <a:latin typeface="DFPLiuXian-B5" panose="03000200000000000000" pitchFamily="66" charset="-120"/>
                    <a:ea typeface="DFPLiuXian-B5" panose="03000200000000000000" pitchFamily="66" charset="-120"/>
                  </a:rPr>
                  <a:t>4</a:t>
                </a:r>
                <a:endParaRPr lang="zh-CN" altLang="en-US" sz="4800" b="1" i="1" dirty="0">
                  <a:solidFill>
                    <a:schemeClr val="bg1"/>
                  </a:solidFill>
                  <a:latin typeface="DFPLiuXian-B5" panose="03000200000000000000" pitchFamily="66" charset="-120"/>
                  <a:ea typeface="DFPLiuXian-B5" panose="03000200000000000000" pitchFamily="66" charset="-120"/>
                </a:endParaRPr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6764792" y="1495423"/>
                <a:ext cx="74227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 i="1" dirty="0" smtClean="0">
                    <a:solidFill>
                      <a:schemeClr val="bg1"/>
                    </a:solidFill>
                    <a:latin typeface="DFPLiuXian-B5" panose="03000200000000000000" pitchFamily="66" charset="-120"/>
                    <a:ea typeface="DFPLiuXian-B5" panose="03000200000000000000" pitchFamily="66" charset="-120"/>
                  </a:rPr>
                  <a:t>5</a:t>
                </a:r>
                <a:endParaRPr lang="zh-CN" altLang="en-US" sz="4800" b="1" i="1" dirty="0">
                  <a:solidFill>
                    <a:schemeClr val="bg1"/>
                  </a:solidFill>
                  <a:latin typeface="DFPLiuXian-B5" panose="03000200000000000000" pitchFamily="66" charset="-120"/>
                  <a:ea typeface="DFPLiuXian-B5" panose="03000200000000000000" pitchFamily="66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641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矩形 25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bg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C0BD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58113" y="601733"/>
            <a:ext cx="6427774" cy="2813076"/>
            <a:chOff x="-177801" y="684213"/>
            <a:chExt cx="10882314" cy="4872038"/>
          </a:xfrm>
          <a:solidFill>
            <a:schemeClr val="tx1">
              <a:alpha val="6000"/>
            </a:schemeClr>
          </a:solidFill>
        </p:grpSpPr>
        <p:sp>
          <p:nvSpPr>
            <p:cNvPr id="5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BCB8B8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-15875" y="395339"/>
            <a:ext cx="1452932" cy="338968"/>
            <a:chOff x="-102335" y="771162"/>
            <a:chExt cx="1317698" cy="338968"/>
          </a:xfrm>
        </p:grpSpPr>
        <p:sp>
          <p:nvSpPr>
            <p:cNvPr id="90" name="矩形 89"/>
            <p:cNvSpPr/>
            <p:nvPr/>
          </p:nvSpPr>
          <p:spPr>
            <a:xfrm>
              <a:off x="-102335" y="771162"/>
              <a:ext cx="373189" cy="33896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381803" y="790052"/>
              <a:ext cx="833560" cy="281730"/>
              <a:chOff x="3622675" y="4030663"/>
              <a:chExt cx="1898650" cy="528637"/>
            </a:xfrm>
            <a:solidFill>
              <a:schemeClr val="bg1"/>
            </a:solidFill>
          </p:grpSpPr>
          <p:sp>
            <p:nvSpPr>
              <p:cNvPr id="92" name="Freeform 12"/>
              <p:cNvSpPr>
                <a:spLocks noEditPoints="1"/>
              </p:cNvSpPr>
              <p:nvPr/>
            </p:nvSpPr>
            <p:spPr bwMode="auto">
              <a:xfrm>
                <a:off x="4522788" y="4425951"/>
                <a:ext cx="133350" cy="130175"/>
              </a:xfrm>
              <a:custGeom>
                <a:avLst/>
                <a:gdLst>
                  <a:gd name="T0" fmla="*/ 0 w 54"/>
                  <a:gd name="T1" fmla="*/ 0 h 53"/>
                  <a:gd name="T2" fmla="*/ 39 w 54"/>
                  <a:gd name="T3" fmla="*/ 0 h 53"/>
                  <a:gd name="T4" fmla="*/ 45 w 54"/>
                  <a:gd name="T5" fmla="*/ 1 h 53"/>
                  <a:gd name="T6" fmla="*/ 50 w 54"/>
                  <a:gd name="T7" fmla="*/ 4 h 53"/>
                  <a:gd name="T8" fmla="*/ 53 w 54"/>
                  <a:gd name="T9" fmla="*/ 9 h 53"/>
                  <a:gd name="T10" fmla="*/ 54 w 54"/>
                  <a:gd name="T11" fmla="*/ 15 h 53"/>
                  <a:gd name="T12" fmla="*/ 53 w 54"/>
                  <a:gd name="T13" fmla="*/ 21 h 53"/>
                  <a:gd name="T14" fmla="*/ 50 w 54"/>
                  <a:gd name="T15" fmla="*/ 25 h 53"/>
                  <a:gd name="T16" fmla="*/ 45 w 54"/>
                  <a:gd name="T17" fmla="*/ 29 h 53"/>
                  <a:gd name="T18" fmla="*/ 39 w 54"/>
                  <a:gd name="T19" fmla="*/ 30 h 53"/>
                  <a:gd name="T20" fmla="*/ 2 w 54"/>
                  <a:gd name="T21" fmla="*/ 30 h 53"/>
                  <a:gd name="T22" fmla="*/ 2 w 54"/>
                  <a:gd name="T23" fmla="*/ 53 h 53"/>
                  <a:gd name="T24" fmla="*/ 0 w 54"/>
                  <a:gd name="T25" fmla="*/ 53 h 53"/>
                  <a:gd name="T26" fmla="*/ 0 w 54"/>
                  <a:gd name="T27" fmla="*/ 0 h 53"/>
                  <a:gd name="T28" fmla="*/ 39 w 54"/>
                  <a:gd name="T29" fmla="*/ 28 h 53"/>
                  <a:gd name="T30" fmla="*/ 44 w 54"/>
                  <a:gd name="T31" fmla="*/ 27 h 53"/>
                  <a:gd name="T32" fmla="*/ 48 w 54"/>
                  <a:gd name="T33" fmla="*/ 24 h 53"/>
                  <a:gd name="T34" fmla="*/ 51 w 54"/>
                  <a:gd name="T35" fmla="*/ 20 h 53"/>
                  <a:gd name="T36" fmla="*/ 52 w 54"/>
                  <a:gd name="T37" fmla="*/ 15 h 53"/>
                  <a:gd name="T38" fmla="*/ 51 w 54"/>
                  <a:gd name="T39" fmla="*/ 10 h 53"/>
                  <a:gd name="T40" fmla="*/ 48 w 54"/>
                  <a:gd name="T41" fmla="*/ 6 h 53"/>
                  <a:gd name="T42" fmla="*/ 44 w 54"/>
                  <a:gd name="T43" fmla="*/ 3 h 53"/>
                  <a:gd name="T44" fmla="*/ 39 w 54"/>
                  <a:gd name="T45" fmla="*/ 2 h 53"/>
                  <a:gd name="T46" fmla="*/ 2 w 54"/>
                  <a:gd name="T47" fmla="*/ 2 h 53"/>
                  <a:gd name="T48" fmla="*/ 2 w 54"/>
                  <a:gd name="T49" fmla="*/ 28 h 53"/>
                  <a:gd name="T50" fmla="*/ 39 w 54"/>
                  <a:gd name="T51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0"/>
                      <a:pt x="45" y="1"/>
                    </a:cubicBezTo>
                    <a:cubicBezTo>
                      <a:pt x="47" y="2"/>
                      <a:pt x="48" y="3"/>
                      <a:pt x="50" y="4"/>
                    </a:cubicBezTo>
                    <a:cubicBezTo>
                      <a:pt x="51" y="5"/>
                      <a:pt x="52" y="7"/>
                      <a:pt x="53" y="9"/>
                    </a:cubicBezTo>
                    <a:cubicBezTo>
                      <a:pt x="54" y="11"/>
                      <a:pt x="54" y="13"/>
                      <a:pt x="54" y="15"/>
                    </a:cubicBezTo>
                    <a:cubicBezTo>
                      <a:pt x="54" y="17"/>
                      <a:pt x="54" y="19"/>
                      <a:pt x="53" y="21"/>
                    </a:cubicBezTo>
                    <a:cubicBezTo>
                      <a:pt x="52" y="22"/>
                      <a:pt x="51" y="24"/>
                      <a:pt x="50" y="25"/>
                    </a:cubicBezTo>
                    <a:cubicBezTo>
                      <a:pt x="48" y="27"/>
                      <a:pt x="47" y="28"/>
                      <a:pt x="45" y="29"/>
                    </a:cubicBezTo>
                    <a:cubicBezTo>
                      <a:pt x="43" y="29"/>
                      <a:pt x="41" y="30"/>
                      <a:pt x="39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39" y="28"/>
                    </a:moveTo>
                    <a:cubicBezTo>
                      <a:pt x="41" y="28"/>
                      <a:pt x="42" y="27"/>
                      <a:pt x="44" y="27"/>
                    </a:cubicBezTo>
                    <a:cubicBezTo>
                      <a:pt x="46" y="26"/>
                      <a:pt x="47" y="25"/>
                      <a:pt x="48" y="24"/>
                    </a:cubicBezTo>
                    <a:cubicBezTo>
                      <a:pt x="49" y="23"/>
                      <a:pt x="50" y="21"/>
                      <a:pt x="51" y="20"/>
                    </a:cubicBezTo>
                    <a:cubicBezTo>
                      <a:pt x="52" y="18"/>
                      <a:pt x="52" y="16"/>
                      <a:pt x="52" y="15"/>
                    </a:cubicBezTo>
                    <a:cubicBezTo>
                      <a:pt x="52" y="13"/>
                      <a:pt x="52" y="11"/>
                      <a:pt x="51" y="10"/>
                    </a:cubicBezTo>
                    <a:cubicBezTo>
                      <a:pt x="50" y="8"/>
                      <a:pt x="49" y="7"/>
                      <a:pt x="48" y="6"/>
                    </a:cubicBezTo>
                    <a:cubicBezTo>
                      <a:pt x="47" y="5"/>
                      <a:pt x="46" y="4"/>
                      <a:pt x="44" y="3"/>
                    </a:cubicBezTo>
                    <a:cubicBezTo>
                      <a:pt x="42" y="2"/>
                      <a:pt x="41" y="2"/>
                      <a:pt x="39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9" y="28"/>
                      <a:pt x="39" y="28"/>
                      <a:pt x="39" y="2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3" name="Freeform 20"/>
              <p:cNvSpPr>
                <a:spLocks noEditPoints="1"/>
              </p:cNvSpPr>
              <p:nvPr/>
            </p:nvSpPr>
            <p:spPr bwMode="auto">
              <a:xfrm>
                <a:off x="4241800" y="4425950"/>
                <a:ext cx="133350" cy="130175"/>
              </a:xfrm>
              <a:custGeom>
                <a:avLst/>
                <a:gdLst>
                  <a:gd name="T0" fmla="*/ 0 w 54"/>
                  <a:gd name="T1" fmla="*/ 0 h 53"/>
                  <a:gd name="T2" fmla="*/ 39 w 54"/>
                  <a:gd name="T3" fmla="*/ 0 h 53"/>
                  <a:gd name="T4" fmla="*/ 45 w 54"/>
                  <a:gd name="T5" fmla="*/ 1 h 53"/>
                  <a:gd name="T6" fmla="*/ 50 w 54"/>
                  <a:gd name="T7" fmla="*/ 4 h 53"/>
                  <a:gd name="T8" fmla="*/ 53 w 54"/>
                  <a:gd name="T9" fmla="*/ 9 h 53"/>
                  <a:gd name="T10" fmla="*/ 54 w 54"/>
                  <a:gd name="T11" fmla="*/ 15 h 53"/>
                  <a:gd name="T12" fmla="*/ 53 w 54"/>
                  <a:gd name="T13" fmla="*/ 21 h 53"/>
                  <a:gd name="T14" fmla="*/ 50 w 54"/>
                  <a:gd name="T15" fmla="*/ 25 h 53"/>
                  <a:gd name="T16" fmla="*/ 45 w 54"/>
                  <a:gd name="T17" fmla="*/ 29 h 53"/>
                  <a:gd name="T18" fmla="*/ 39 w 54"/>
                  <a:gd name="T19" fmla="*/ 30 h 53"/>
                  <a:gd name="T20" fmla="*/ 39 w 54"/>
                  <a:gd name="T21" fmla="*/ 30 h 53"/>
                  <a:gd name="T22" fmla="*/ 54 w 54"/>
                  <a:gd name="T23" fmla="*/ 53 h 53"/>
                  <a:gd name="T24" fmla="*/ 52 w 54"/>
                  <a:gd name="T25" fmla="*/ 53 h 53"/>
                  <a:gd name="T26" fmla="*/ 36 w 54"/>
                  <a:gd name="T27" fmla="*/ 30 h 53"/>
                  <a:gd name="T28" fmla="*/ 2 w 54"/>
                  <a:gd name="T29" fmla="*/ 30 h 53"/>
                  <a:gd name="T30" fmla="*/ 2 w 54"/>
                  <a:gd name="T31" fmla="*/ 53 h 53"/>
                  <a:gd name="T32" fmla="*/ 0 w 54"/>
                  <a:gd name="T33" fmla="*/ 53 h 53"/>
                  <a:gd name="T34" fmla="*/ 0 w 54"/>
                  <a:gd name="T35" fmla="*/ 0 h 53"/>
                  <a:gd name="T36" fmla="*/ 44 w 54"/>
                  <a:gd name="T37" fmla="*/ 27 h 53"/>
                  <a:gd name="T38" fmla="*/ 48 w 54"/>
                  <a:gd name="T39" fmla="*/ 24 h 53"/>
                  <a:gd name="T40" fmla="*/ 51 w 54"/>
                  <a:gd name="T41" fmla="*/ 20 h 53"/>
                  <a:gd name="T42" fmla="*/ 52 w 54"/>
                  <a:gd name="T43" fmla="*/ 15 h 53"/>
                  <a:gd name="T44" fmla="*/ 51 w 54"/>
                  <a:gd name="T45" fmla="*/ 10 h 53"/>
                  <a:gd name="T46" fmla="*/ 48 w 54"/>
                  <a:gd name="T47" fmla="*/ 6 h 53"/>
                  <a:gd name="T48" fmla="*/ 44 w 54"/>
                  <a:gd name="T49" fmla="*/ 3 h 53"/>
                  <a:gd name="T50" fmla="*/ 39 w 54"/>
                  <a:gd name="T51" fmla="*/ 2 h 53"/>
                  <a:gd name="T52" fmla="*/ 2 w 54"/>
                  <a:gd name="T53" fmla="*/ 2 h 53"/>
                  <a:gd name="T54" fmla="*/ 2 w 54"/>
                  <a:gd name="T55" fmla="*/ 28 h 53"/>
                  <a:gd name="T56" fmla="*/ 39 w 54"/>
                  <a:gd name="T57" fmla="*/ 28 h 53"/>
                  <a:gd name="T58" fmla="*/ 44 w 54"/>
                  <a:gd name="T59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0"/>
                      <a:pt x="45" y="1"/>
                    </a:cubicBezTo>
                    <a:cubicBezTo>
                      <a:pt x="47" y="2"/>
                      <a:pt x="48" y="3"/>
                      <a:pt x="50" y="4"/>
                    </a:cubicBezTo>
                    <a:cubicBezTo>
                      <a:pt x="51" y="5"/>
                      <a:pt x="52" y="7"/>
                      <a:pt x="53" y="9"/>
                    </a:cubicBezTo>
                    <a:cubicBezTo>
                      <a:pt x="54" y="11"/>
                      <a:pt x="54" y="13"/>
                      <a:pt x="54" y="15"/>
                    </a:cubicBezTo>
                    <a:cubicBezTo>
                      <a:pt x="54" y="17"/>
                      <a:pt x="54" y="19"/>
                      <a:pt x="53" y="21"/>
                    </a:cubicBezTo>
                    <a:cubicBezTo>
                      <a:pt x="52" y="22"/>
                      <a:pt x="51" y="24"/>
                      <a:pt x="50" y="25"/>
                    </a:cubicBezTo>
                    <a:cubicBezTo>
                      <a:pt x="48" y="27"/>
                      <a:pt x="47" y="28"/>
                      <a:pt x="45" y="29"/>
                    </a:cubicBezTo>
                    <a:cubicBezTo>
                      <a:pt x="43" y="29"/>
                      <a:pt x="41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44" y="27"/>
                    </a:moveTo>
                    <a:cubicBezTo>
                      <a:pt x="46" y="26"/>
                      <a:pt x="47" y="25"/>
                      <a:pt x="48" y="24"/>
                    </a:cubicBezTo>
                    <a:cubicBezTo>
                      <a:pt x="49" y="23"/>
                      <a:pt x="50" y="21"/>
                      <a:pt x="51" y="20"/>
                    </a:cubicBezTo>
                    <a:cubicBezTo>
                      <a:pt x="52" y="18"/>
                      <a:pt x="52" y="16"/>
                      <a:pt x="52" y="15"/>
                    </a:cubicBezTo>
                    <a:cubicBezTo>
                      <a:pt x="52" y="13"/>
                      <a:pt x="52" y="11"/>
                      <a:pt x="51" y="10"/>
                    </a:cubicBezTo>
                    <a:cubicBezTo>
                      <a:pt x="50" y="8"/>
                      <a:pt x="49" y="7"/>
                      <a:pt x="48" y="6"/>
                    </a:cubicBezTo>
                    <a:cubicBezTo>
                      <a:pt x="47" y="5"/>
                      <a:pt x="46" y="4"/>
                      <a:pt x="44" y="3"/>
                    </a:cubicBezTo>
                    <a:cubicBezTo>
                      <a:pt x="42" y="2"/>
                      <a:pt x="41" y="2"/>
                      <a:pt x="39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1" y="28"/>
                      <a:pt x="42" y="27"/>
                      <a:pt x="44" y="2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4" name="Freeform 26"/>
              <p:cNvSpPr>
                <a:spLocks/>
              </p:cNvSpPr>
              <p:nvPr/>
            </p:nvSpPr>
            <p:spPr bwMode="auto">
              <a:xfrm>
                <a:off x="4959349" y="4422775"/>
                <a:ext cx="261937" cy="133350"/>
              </a:xfrm>
              <a:custGeom>
                <a:avLst/>
                <a:gdLst>
                  <a:gd name="T0" fmla="*/ 104 w 106"/>
                  <a:gd name="T1" fmla="*/ 27 h 54"/>
                  <a:gd name="T2" fmla="*/ 102 w 106"/>
                  <a:gd name="T3" fmla="*/ 17 h 54"/>
                  <a:gd name="T4" fmla="*/ 97 w 106"/>
                  <a:gd name="T5" fmla="*/ 9 h 54"/>
                  <a:gd name="T6" fmla="*/ 89 w 106"/>
                  <a:gd name="T7" fmla="*/ 4 h 54"/>
                  <a:gd name="T8" fmla="*/ 79 w 106"/>
                  <a:gd name="T9" fmla="*/ 2 h 54"/>
                  <a:gd name="T10" fmla="*/ 71 w 106"/>
                  <a:gd name="T11" fmla="*/ 4 h 54"/>
                  <a:gd name="T12" fmla="*/ 63 w 106"/>
                  <a:gd name="T13" fmla="*/ 9 h 54"/>
                  <a:gd name="T14" fmla="*/ 58 w 106"/>
                  <a:gd name="T15" fmla="*/ 16 h 54"/>
                  <a:gd name="T16" fmla="*/ 55 w 106"/>
                  <a:gd name="T17" fmla="*/ 27 h 54"/>
                  <a:gd name="T18" fmla="*/ 52 w 106"/>
                  <a:gd name="T19" fmla="*/ 39 h 54"/>
                  <a:gd name="T20" fmla="*/ 46 w 106"/>
                  <a:gd name="T21" fmla="*/ 47 h 54"/>
                  <a:gd name="T22" fmla="*/ 38 w 106"/>
                  <a:gd name="T23" fmla="*/ 53 h 54"/>
                  <a:gd name="T24" fmla="*/ 27 w 106"/>
                  <a:gd name="T25" fmla="*/ 54 h 54"/>
                  <a:gd name="T26" fmla="*/ 17 w 106"/>
                  <a:gd name="T27" fmla="*/ 52 h 54"/>
                  <a:gd name="T28" fmla="*/ 8 w 106"/>
                  <a:gd name="T29" fmla="*/ 46 h 54"/>
                  <a:gd name="T30" fmla="*/ 2 w 106"/>
                  <a:gd name="T31" fmla="*/ 38 h 54"/>
                  <a:gd name="T32" fmla="*/ 0 w 106"/>
                  <a:gd name="T33" fmla="*/ 27 h 54"/>
                  <a:gd name="T34" fmla="*/ 2 w 106"/>
                  <a:gd name="T35" fmla="*/ 17 h 54"/>
                  <a:gd name="T36" fmla="*/ 8 w 106"/>
                  <a:gd name="T37" fmla="*/ 8 h 54"/>
                  <a:gd name="T38" fmla="*/ 17 w 106"/>
                  <a:gd name="T39" fmla="*/ 2 h 54"/>
                  <a:gd name="T40" fmla="*/ 27 w 106"/>
                  <a:gd name="T41" fmla="*/ 0 h 54"/>
                  <a:gd name="T42" fmla="*/ 27 w 106"/>
                  <a:gd name="T43" fmla="*/ 2 h 54"/>
                  <a:gd name="T44" fmla="*/ 17 w 106"/>
                  <a:gd name="T45" fmla="*/ 4 h 54"/>
                  <a:gd name="T46" fmla="*/ 10 w 106"/>
                  <a:gd name="T47" fmla="*/ 9 h 54"/>
                  <a:gd name="T48" fmla="*/ 4 w 106"/>
                  <a:gd name="T49" fmla="*/ 17 h 54"/>
                  <a:gd name="T50" fmla="*/ 2 w 106"/>
                  <a:gd name="T51" fmla="*/ 27 h 54"/>
                  <a:gd name="T52" fmla="*/ 4 w 106"/>
                  <a:gd name="T53" fmla="*/ 37 h 54"/>
                  <a:gd name="T54" fmla="*/ 10 w 106"/>
                  <a:gd name="T55" fmla="*/ 45 h 54"/>
                  <a:gd name="T56" fmla="*/ 17 w 106"/>
                  <a:gd name="T57" fmla="*/ 50 h 54"/>
                  <a:gd name="T58" fmla="*/ 27 w 106"/>
                  <a:gd name="T59" fmla="*/ 52 h 54"/>
                  <a:gd name="T60" fmla="*/ 37 w 106"/>
                  <a:gd name="T61" fmla="*/ 50 h 54"/>
                  <a:gd name="T62" fmla="*/ 44 w 106"/>
                  <a:gd name="T63" fmla="*/ 45 h 54"/>
                  <a:gd name="T64" fmla="*/ 49 w 106"/>
                  <a:gd name="T65" fmla="*/ 38 h 54"/>
                  <a:gd name="T66" fmla="*/ 52 w 106"/>
                  <a:gd name="T67" fmla="*/ 27 h 54"/>
                  <a:gd name="T68" fmla="*/ 55 w 106"/>
                  <a:gd name="T69" fmla="*/ 16 h 54"/>
                  <a:gd name="T70" fmla="*/ 61 w 106"/>
                  <a:gd name="T71" fmla="*/ 7 h 54"/>
                  <a:gd name="T72" fmla="*/ 69 w 106"/>
                  <a:gd name="T73" fmla="*/ 2 h 54"/>
                  <a:gd name="T74" fmla="*/ 79 w 106"/>
                  <a:gd name="T75" fmla="*/ 0 h 54"/>
                  <a:gd name="T76" fmla="*/ 90 w 106"/>
                  <a:gd name="T77" fmla="*/ 2 h 54"/>
                  <a:gd name="T78" fmla="*/ 98 w 106"/>
                  <a:gd name="T79" fmla="*/ 8 h 54"/>
                  <a:gd name="T80" fmla="*/ 104 w 106"/>
                  <a:gd name="T81" fmla="*/ 17 h 54"/>
                  <a:gd name="T82" fmla="*/ 106 w 106"/>
                  <a:gd name="T83" fmla="*/ 27 h 54"/>
                  <a:gd name="T84" fmla="*/ 105 w 106"/>
                  <a:gd name="T85" fmla="*/ 35 h 54"/>
                  <a:gd name="T86" fmla="*/ 102 w 106"/>
                  <a:gd name="T87" fmla="*/ 42 h 54"/>
                  <a:gd name="T88" fmla="*/ 97 w 106"/>
                  <a:gd name="T89" fmla="*/ 48 h 54"/>
                  <a:gd name="T90" fmla="*/ 91 w 106"/>
                  <a:gd name="T91" fmla="*/ 52 h 54"/>
                  <a:gd name="T92" fmla="*/ 91 w 106"/>
                  <a:gd name="T93" fmla="*/ 50 h 54"/>
                  <a:gd name="T94" fmla="*/ 96 w 106"/>
                  <a:gd name="T95" fmla="*/ 46 h 54"/>
                  <a:gd name="T96" fmla="*/ 100 w 106"/>
                  <a:gd name="T97" fmla="*/ 40 h 54"/>
                  <a:gd name="T98" fmla="*/ 103 w 106"/>
                  <a:gd name="T99" fmla="*/ 34 h 54"/>
                  <a:gd name="T100" fmla="*/ 104 w 106"/>
                  <a:gd name="T10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6" h="54">
                    <a:moveTo>
                      <a:pt x="104" y="27"/>
                    </a:moveTo>
                    <a:cubicBezTo>
                      <a:pt x="104" y="24"/>
                      <a:pt x="104" y="21"/>
                      <a:pt x="102" y="17"/>
                    </a:cubicBezTo>
                    <a:cubicBezTo>
                      <a:pt x="101" y="14"/>
                      <a:pt x="99" y="12"/>
                      <a:pt x="97" y="9"/>
                    </a:cubicBezTo>
                    <a:cubicBezTo>
                      <a:pt x="95" y="7"/>
                      <a:pt x="92" y="5"/>
                      <a:pt x="89" y="4"/>
                    </a:cubicBezTo>
                    <a:cubicBezTo>
                      <a:pt x="86" y="3"/>
                      <a:pt x="83" y="2"/>
                      <a:pt x="79" y="2"/>
                    </a:cubicBezTo>
                    <a:cubicBezTo>
                      <a:pt x="76" y="2"/>
                      <a:pt x="74" y="3"/>
                      <a:pt x="71" y="4"/>
                    </a:cubicBezTo>
                    <a:cubicBezTo>
                      <a:pt x="68" y="5"/>
                      <a:pt x="66" y="6"/>
                      <a:pt x="63" y="9"/>
                    </a:cubicBezTo>
                    <a:cubicBezTo>
                      <a:pt x="61" y="11"/>
                      <a:pt x="59" y="13"/>
                      <a:pt x="58" y="16"/>
                    </a:cubicBezTo>
                    <a:cubicBezTo>
                      <a:pt x="56" y="20"/>
                      <a:pt x="55" y="23"/>
                      <a:pt x="55" y="27"/>
                    </a:cubicBezTo>
                    <a:cubicBezTo>
                      <a:pt x="54" y="31"/>
                      <a:pt x="53" y="35"/>
                      <a:pt x="52" y="39"/>
                    </a:cubicBezTo>
                    <a:cubicBezTo>
                      <a:pt x="50" y="42"/>
                      <a:pt x="48" y="45"/>
                      <a:pt x="46" y="47"/>
                    </a:cubicBezTo>
                    <a:cubicBezTo>
                      <a:pt x="43" y="49"/>
                      <a:pt x="41" y="51"/>
                      <a:pt x="38" y="53"/>
                    </a:cubicBezTo>
                    <a:cubicBezTo>
                      <a:pt x="34" y="54"/>
                      <a:pt x="31" y="54"/>
                      <a:pt x="27" y="54"/>
                    </a:cubicBezTo>
                    <a:cubicBezTo>
                      <a:pt x="24" y="54"/>
                      <a:pt x="20" y="54"/>
                      <a:pt x="17" y="52"/>
                    </a:cubicBezTo>
                    <a:cubicBezTo>
                      <a:pt x="13" y="51"/>
                      <a:pt x="11" y="49"/>
                      <a:pt x="8" y="46"/>
                    </a:cubicBezTo>
                    <a:cubicBezTo>
                      <a:pt x="6" y="44"/>
                      <a:pt x="4" y="41"/>
                      <a:pt x="2" y="38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4" y="13"/>
                      <a:pt x="6" y="10"/>
                      <a:pt x="8" y="8"/>
                    </a:cubicBezTo>
                    <a:cubicBezTo>
                      <a:pt x="11" y="5"/>
                      <a:pt x="13" y="4"/>
                      <a:pt x="17" y="2"/>
                    </a:cubicBezTo>
                    <a:cubicBezTo>
                      <a:pt x="20" y="1"/>
                      <a:pt x="24" y="0"/>
                      <a:pt x="27" y="0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4" y="2"/>
                      <a:pt x="21" y="3"/>
                      <a:pt x="17" y="4"/>
                    </a:cubicBezTo>
                    <a:cubicBezTo>
                      <a:pt x="14" y="5"/>
                      <a:pt x="12" y="7"/>
                      <a:pt x="10" y="9"/>
                    </a:cubicBezTo>
                    <a:cubicBezTo>
                      <a:pt x="7" y="12"/>
                      <a:pt x="6" y="14"/>
                      <a:pt x="4" y="17"/>
                    </a:cubicBezTo>
                    <a:cubicBezTo>
                      <a:pt x="3" y="20"/>
                      <a:pt x="2" y="24"/>
                      <a:pt x="2" y="27"/>
                    </a:cubicBezTo>
                    <a:cubicBezTo>
                      <a:pt x="2" y="31"/>
                      <a:pt x="3" y="34"/>
                      <a:pt x="4" y="37"/>
                    </a:cubicBezTo>
                    <a:cubicBezTo>
                      <a:pt x="6" y="40"/>
                      <a:pt x="7" y="43"/>
                      <a:pt x="10" y="45"/>
                    </a:cubicBezTo>
                    <a:cubicBezTo>
                      <a:pt x="12" y="47"/>
                      <a:pt x="14" y="49"/>
                      <a:pt x="17" y="50"/>
                    </a:cubicBezTo>
                    <a:cubicBezTo>
                      <a:pt x="21" y="51"/>
                      <a:pt x="24" y="52"/>
                      <a:pt x="27" y="52"/>
                    </a:cubicBezTo>
                    <a:cubicBezTo>
                      <a:pt x="31" y="52"/>
                      <a:pt x="34" y="51"/>
                      <a:pt x="37" y="50"/>
                    </a:cubicBezTo>
                    <a:cubicBezTo>
                      <a:pt x="39" y="49"/>
                      <a:pt x="42" y="48"/>
                      <a:pt x="44" y="45"/>
                    </a:cubicBezTo>
                    <a:cubicBezTo>
                      <a:pt x="46" y="43"/>
                      <a:pt x="48" y="41"/>
                      <a:pt x="49" y="38"/>
                    </a:cubicBezTo>
                    <a:cubicBezTo>
                      <a:pt x="51" y="35"/>
                      <a:pt x="52" y="31"/>
                      <a:pt x="52" y="27"/>
                    </a:cubicBezTo>
                    <a:cubicBezTo>
                      <a:pt x="53" y="23"/>
                      <a:pt x="54" y="19"/>
                      <a:pt x="55" y="16"/>
                    </a:cubicBezTo>
                    <a:cubicBezTo>
                      <a:pt x="57" y="13"/>
                      <a:pt x="59" y="10"/>
                      <a:pt x="61" y="7"/>
                    </a:cubicBezTo>
                    <a:cubicBezTo>
                      <a:pt x="63" y="5"/>
                      <a:pt x="66" y="3"/>
                      <a:pt x="69" y="2"/>
                    </a:cubicBezTo>
                    <a:cubicBezTo>
                      <a:pt x="72" y="1"/>
                      <a:pt x="76" y="0"/>
                      <a:pt x="79" y="0"/>
                    </a:cubicBezTo>
                    <a:cubicBezTo>
                      <a:pt x="83" y="0"/>
                      <a:pt x="87" y="1"/>
                      <a:pt x="90" y="2"/>
                    </a:cubicBezTo>
                    <a:cubicBezTo>
                      <a:pt x="93" y="4"/>
                      <a:pt x="96" y="6"/>
                      <a:pt x="98" y="8"/>
                    </a:cubicBezTo>
                    <a:cubicBezTo>
                      <a:pt x="101" y="10"/>
                      <a:pt x="103" y="13"/>
                      <a:pt x="104" y="17"/>
                    </a:cubicBezTo>
                    <a:cubicBezTo>
                      <a:pt x="106" y="20"/>
                      <a:pt x="106" y="23"/>
                      <a:pt x="106" y="27"/>
                    </a:cubicBezTo>
                    <a:cubicBezTo>
                      <a:pt x="106" y="30"/>
                      <a:pt x="106" y="33"/>
                      <a:pt x="105" y="35"/>
                    </a:cubicBezTo>
                    <a:cubicBezTo>
                      <a:pt x="104" y="38"/>
                      <a:pt x="103" y="40"/>
                      <a:pt x="102" y="42"/>
                    </a:cubicBezTo>
                    <a:cubicBezTo>
                      <a:pt x="101" y="44"/>
                      <a:pt x="99" y="46"/>
                      <a:pt x="97" y="48"/>
                    </a:cubicBezTo>
                    <a:cubicBezTo>
                      <a:pt x="95" y="49"/>
                      <a:pt x="93" y="51"/>
                      <a:pt x="91" y="52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3" y="48"/>
                      <a:pt x="95" y="47"/>
                      <a:pt x="96" y="46"/>
                    </a:cubicBezTo>
                    <a:cubicBezTo>
                      <a:pt x="98" y="44"/>
                      <a:pt x="99" y="42"/>
                      <a:pt x="100" y="40"/>
                    </a:cubicBezTo>
                    <a:cubicBezTo>
                      <a:pt x="102" y="39"/>
                      <a:pt x="103" y="36"/>
                      <a:pt x="103" y="34"/>
                    </a:cubicBezTo>
                    <a:cubicBezTo>
                      <a:pt x="104" y="32"/>
                      <a:pt x="104" y="30"/>
                      <a:pt x="104" y="27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5" name="Freeform 30"/>
              <p:cNvSpPr>
                <a:spLocks noEditPoints="1"/>
              </p:cNvSpPr>
              <p:nvPr/>
            </p:nvSpPr>
            <p:spPr bwMode="auto">
              <a:xfrm>
                <a:off x="4244975" y="4065588"/>
                <a:ext cx="322262" cy="317500"/>
              </a:xfrm>
              <a:custGeom>
                <a:avLst/>
                <a:gdLst>
                  <a:gd name="T0" fmla="*/ 36 w 131"/>
                  <a:gd name="T1" fmla="*/ 6 h 129"/>
                  <a:gd name="T2" fmla="*/ 36 w 131"/>
                  <a:gd name="T3" fmla="*/ 8 h 129"/>
                  <a:gd name="T4" fmla="*/ 30 w 131"/>
                  <a:gd name="T5" fmla="*/ 15 h 129"/>
                  <a:gd name="T6" fmla="*/ 42 w 131"/>
                  <a:gd name="T7" fmla="*/ 22 h 129"/>
                  <a:gd name="T8" fmla="*/ 54 w 131"/>
                  <a:gd name="T9" fmla="*/ 30 h 129"/>
                  <a:gd name="T10" fmla="*/ 22 w 131"/>
                  <a:gd name="T11" fmla="*/ 29 h 129"/>
                  <a:gd name="T12" fmla="*/ 9 w 131"/>
                  <a:gd name="T13" fmla="*/ 47 h 129"/>
                  <a:gd name="T14" fmla="*/ 27 w 131"/>
                  <a:gd name="T15" fmla="*/ 1 h 129"/>
                  <a:gd name="T16" fmla="*/ 26 w 131"/>
                  <a:gd name="T17" fmla="*/ 73 h 129"/>
                  <a:gd name="T18" fmla="*/ 22 w 131"/>
                  <a:gd name="T19" fmla="*/ 54 h 129"/>
                  <a:gd name="T20" fmla="*/ 10 w 131"/>
                  <a:gd name="T21" fmla="*/ 46 h 129"/>
                  <a:gd name="T22" fmla="*/ 22 w 131"/>
                  <a:gd name="T23" fmla="*/ 47 h 129"/>
                  <a:gd name="T24" fmla="*/ 46 w 131"/>
                  <a:gd name="T25" fmla="*/ 46 h 129"/>
                  <a:gd name="T26" fmla="*/ 48 w 131"/>
                  <a:gd name="T27" fmla="*/ 55 h 129"/>
                  <a:gd name="T28" fmla="*/ 33 w 131"/>
                  <a:gd name="T29" fmla="*/ 54 h 129"/>
                  <a:gd name="T30" fmla="*/ 43 w 131"/>
                  <a:gd name="T31" fmla="*/ 73 h 129"/>
                  <a:gd name="T32" fmla="*/ 54 w 131"/>
                  <a:gd name="T33" fmla="*/ 81 h 129"/>
                  <a:gd name="T34" fmla="*/ 33 w 131"/>
                  <a:gd name="T35" fmla="*/ 80 h 129"/>
                  <a:gd name="T36" fmla="*/ 39 w 131"/>
                  <a:gd name="T37" fmla="*/ 105 h 129"/>
                  <a:gd name="T38" fmla="*/ 53 w 131"/>
                  <a:gd name="T39" fmla="*/ 104 h 129"/>
                  <a:gd name="T40" fmla="*/ 27 w 131"/>
                  <a:gd name="T41" fmla="*/ 122 h 129"/>
                  <a:gd name="T42" fmla="*/ 26 w 131"/>
                  <a:gd name="T43" fmla="*/ 108 h 129"/>
                  <a:gd name="T44" fmla="*/ 16 w 131"/>
                  <a:gd name="T45" fmla="*/ 80 h 129"/>
                  <a:gd name="T46" fmla="*/ 0 w 131"/>
                  <a:gd name="T47" fmla="*/ 72 h 129"/>
                  <a:gd name="T48" fmla="*/ 73 w 131"/>
                  <a:gd name="T49" fmla="*/ 75 h 129"/>
                  <a:gd name="T50" fmla="*/ 60 w 131"/>
                  <a:gd name="T51" fmla="*/ 76 h 129"/>
                  <a:gd name="T52" fmla="*/ 61 w 131"/>
                  <a:gd name="T53" fmla="*/ 65 h 129"/>
                  <a:gd name="T54" fmla="*/ 60 w 131"/>
                  <a:gd name="T55" fmla="*/ 32 h 129"/>
                  <a:gd name="T56" fmla="*/ 92 w 131"/>
                  <a:gd name="T57" fmla="*/ 32 h 129"/>
                  <a:gd name="T58" fmla="*/ 105 w 131"/>
                  <a:gd name="T59" fmla="*/ 0 h 129"/>
                  <a:gd name="T60" fmla="*/ 117 w 131"/>
                  <a:gd name="T61" fmla="*/ 6 h 129"/>
                  <a:gd name="T62" fmla="*/ 110 w 131"/>
                  <a:gd name="T63" fmla="*/ 12 h 129"/>
                  <a:gd name="T64" fmla="*/ 106 w 131"/>
                  <a:gd name="T65" fmla="*/ 32 h 129"/>
                  <a:gd name="T66" fmla="*/ 117 w 131"/>
                  <a:gd name="T67" fmla="*/ 43 h 129"/>
                  <a:gd name="T68" fmla="*/ 118 w 131"/>
                  <a:gd name="T69" fmla="*/ 76 h 129"/>
                  <a:gd name="T70" fmla="*/ 106 w 131"/>
                  <a:gd name="T71" fmla="*/ 75 h 129"/>
                  <a:gd name="T72" fmla="*/ 103 w 131"/>
                  <a:gd name="T73" fmla="*/ 114 h 129"/>
                  <a:gd name="T74" fmla="*/ 112 w 131"/>
                  <a:gd name="T75" fmla="*/ 120 h 129"/>
                  <a:gd name="T76" fmla="*/ 131 w 131"/>
                  <a:gd name="T77" fmla="*/ 111 h 129"/>
                  <a:gd name="T78" fmla="*/ 105 w 131"/>
                  <a:gd name="T79" fmla="*/ 128 h 129"/>
                  <a:gd name="T80" fmla="*/ 95 w 131"/>
                  <a:gd name="T81" fmla="*/ 75 h 129"/>
                  <a:gd name="T82" fmla="*/ 74 w 131"/>
                  <a:gd name="T83" fmla="*/ 108 h 129"/>
                  <a:gd name="T84" fmla="*/ 39 w 131"/>
                  <a:gd name="T85" fmla="*/ 122 h 129"/>
                  <a:gd name="T86" fmla="*/ 73 w 131"/>
                  <a:gd name="T87" fmla="*/ 75 h 129"/>
                  <a:gd name="T88" fmla="*/ 83 w 131"/>
                  <a:gd name="T89" fmla="*/ 22 h 129"/>
                  <a:gd name="T90" fmla="*/ 60 w 131"/>
                  <a:gd name="T91" fmla="*/ 5 h 129"/>
                  <a:gd name="T92" fmla="*/ 69 w 131"/>
                  <a:gd name="T93" fmla="*/ 40 h 129"/>
                  <a:gd name="T94" fmla="*/ 109 w 131"/>
                  <a:gd name="T95" fmla="*/ 68 h 129"/>
                  <a:gd name="T96" fmla="*/ 69 w 131"/>
                  <a:gd name="T97" fmla="*/ 4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29">
                    <a:moveTo>
                      <a:pt x="27" y="1"/>
                    </a:moveTo>
                    <a:cubicBezTo>
                      <a:pt x="36" y="6"/>
                      <a:pt x="36" y="6"/>
                      <a:pt x="36" y="6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7" y="7"/>
                      <a:pt x="36" y="8"/>
                    </a:cubicBezTo>
                    <a:cubicBezTo>
                      <a:pt x="34" y="9"/>
                      <a:pt x="33" y="10"/>
                      <a:pt x="32" y="12"/>
                    </a:cubicBezTo>
                    <a:cubicBezTo>
                      <a:pt x="31" y="12"/>
                      <a:pt x="31" y="13"/>
                      <a:pt x="30" y="15"/>
                    </a:cubicBezTo>
                    <a:cubicBezTo>
                      <a:pt x="29" y="18"/>
                      <a:pt x="27" y="20"/>
                      <a:pt x="26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6" y="22"/>
                      <a:pt x="50" y="22"/>
                      <a:pt x="54" y="21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0" y="29"/>
                      <a:pt x="46" y="29"/>
                      <a:pt x="4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1" y="31"/>
                      <a:pt x="20" y="32"/>
                    </a:cubicBezTo>
                    <a:cubicBezTo>
                      <a:pt x="15" y="39"/>
                      <a:pt x="12" y="44"/>
                      <a:pt x="9" y="47"/>
                    </a:cubicBezTo>
                    <a:cubicBezTo>
                      <a:pt x="6" y="45"/>
                      <a:pt x="3" y="43"/>
                      <a:pt x="0" y="42"/>
                    </a:cubicBezTo>
                    <a:cubicBezTo>
                      <a:pt x="11" y="33"/>
                      <a:pt x="20" y="20"/>
                      <a:pt x="27" y="1"/>
                    </a:cubicBezTo>
                    <a:close/>
                    <a:moveTo>
                      <a:pt x="16" y="73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19" y="54"/>
                      <a:pt x="15" y="54"/>
                      <a:pt x="10" y="5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1" y="46"/>
                      <a:pt x="12" y="46"/>
                      <a:pt x="13" y="46"/>
                    </a:cubicBezTo>
                    <a:cubicBezTo>
                      <a:pt x="17" y="47"/>
                      <a:pt x="20" y="47"/>
                      <a:pt x="22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9" y="47"/>
                      <a:pt x="42" y="47"/>
                      <a:pt x="46" y="46"/>
                    </a:cubicBezTo>
                    <a:cubicBezTo>
                      <a:pt x="47" y="46"/>
                      <a:pt x="48" y="46"/>
                      <a:pt x="48" y="46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6" y="54"/>
                      <a:pt x="42" y="54"/>
                      <a:pt x="37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5" y="73"/>
                      <a:pt x="49" y="73"/>
                      <a:pt x="54" y="72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1" y="80"/>
                      <a:pt x="47" y="80"/>
                      <a:pt x="4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4" y="108"/>
                      <a:pt x="36" y="107"/>
                      <a:pt x="39" y="105"/>
                    </a:cubicBezTo>
                    <a:cubicBezTo>
                      <a:pt x="41" y="103"/>
                      <a:pt x="46" y="100"/>
                      <a:pt x="52" y="95"/>
                    </a:cubicBezTo>
                    <a:cubicBezTo>
                      <a:pt x="52" y="98"/>
                      <a:pt x="52" y="101"/>
                      <a:pt x="53" y="104"/>
                    </a:cubicBezTo>
                    <a:cubicBezTo>
                      <a:pt x="52" y="104"/>
                      <a:pt x="52" y="105"/>
                      <a:pt x="50" y="106"/>
                    </a:cubicBezTo>
                    <a:cubicBezTo>
                      <a:pt x="39" y="112"/>
                      <a:pt x="31" y="118"/>
                      <a:pt x="27" y="122"/>
                    </a:cubicBezTo>
                    <a:cubicBezTo>
                      <a:pt x="25" y="119"/>
                      <a:pt x="23" y="116"/>
                      <a:pt x="21" y="114"/>
                    </a:cubicBezTo>
                    <a:cubicBezTo>
                      <a:pt x="24" y="113"/>
                      <a:pt x="25" y="111"/>
                      <a:pt x="26" y="108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13" y="80"/>
                      <a:pt x="4" y="80"/>
                      <a:pt x="0" y="8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13" y="73"/>
                      <a:pt x="16" y="73"/>
                    </a:cubicBezTo>
                    <a:close/>
                    <a:moveTo>
                      <a:pt x="73" y="75"/>
                    </a:moveTo>
                    <a:cubicBezTo>
                      <a:pt x="71" y="75"/>
                      <a:pt x="71" y="75"/>
                      <a:pt x="71" y="75"/>
                    </a:cubicBezTo>
                    <a:cubicBezTo>
                      <a:pt x="69" y="75"/>
                      <a:pt x="65" y="75"/>
                      <a:pt x="60" y="76"/>
                    </a:cubicBezTo>
                    <a:cubicBezTo>
                      <a:pt x="60" y="76"/>
                      <a:pt x="60" y="75"/>
                      <a:pt x="60" y="75"/>
                    </a:cubicBezTo>
                    <a:cubicBezTo>
                      <a:pt x="61" y="71"/>
                      <a:pt x="61" y="68"/>
                      <a:pt x="61" y="6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39"/>
                      <a:pt x="61" y="35"/>
                      <a:pt x="60" y="32"/>
                    </a:cubicBezTo>
                    <a:cubicBezTo>
                      <a:pt x="63" y="32"/>
                      <a:pt x="67" y="32"/>
                      <a:pt x="71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32"/>
                      <a:pt x="92" y="31"/>
                      <a:pt x="93" y="31"/>
                    </a:cubicBezTo>
                    <a:cubicBezTo>
                      <a:pt x="101" y="16"/>
                      <a:pt x="105" y="6"/>
                      <a:pt x="105" y="0"/>
                    </a:cubicBezTo>
                    <a:cubicBezTo>
                      <a:pt x="115" y="4"/>
                      <a:pt x="115" y="4"/>
                      <a:pt x="115" y="4"/>
                    </a:cubicBezTo>
                    <a:cubicBezTo>
                      <a:pt x="117" y="5"/>
                      <a:pt x="117" y="5"/>
                      <a:pt x="117" y="6"/>
                    </a:cubicBezTo>
                    <a:cubicBezTo>
                      <a:pt x="117" y="6"/>
                      <a:pt x="117" y="7"/>
                      <a:pt x="115" y="7"/>
                    </a:cubicBezTo>
                    <a:cubicBezTo>
                      <a:pt x="113" y="8"/>
                      <a:pt x="111" y="10"/>
                      <a:pt x="110" y="12"/>
                    </a:cubicBezTo>
                    <a:cubicBezTo>
                      <a:pt x="107" y="19"/>
                      <a:pt x="104" y="26"/>
                      <a:pt x="100" y="32"/>
                    </a:cubicBezTo>
                    <a:cubicBezTo>
                      <a:pt x="106" y="32"/>
                      <a:pt x="106" y="32"/>
                      <a:pt x="106" y="32"/>
                    </a:cubicBezTo>
                    <a:cubicBezTo>
                      <a:pt x="109" y="32"/>
                      <a:pt x="113" y="32"/>
                      <a:pt x="118" y="32"/>
                    </a:cubicBezTo>
                    <a:cubicBezTo>
                      <a:pt x="117" y="36"/>
                      <a:pt x="117" y="39"/>
                      <a:pt x="117" y="43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7" y="68"/>
                      <a:pt x="117" y="72"/>
                      <a:pt x="118" y="76"/>
                    </a:cubicBezTo>
                    <a:cubicBezTo>
                      <a:pt x="117" y="76"/>
                      <a:pt x="116" y="76"/>
                      <a:pt x="116" y="76"/>
                    </a:cubicBezTo>
                    <a:cubicBezTo>
                      <a:pt x="112" y="75"/>
                      <a:pt x="109" y="75"/>
                      <a:pt x="106" y="75"/>
                    </a:cubicBezTo>
                    <a:cubicBezTo>
                      <a:pt x="103" y="75"/>
                      <a:pt x="103" y="75"/>
                      <a:pt x="103" y="75"/>
                    </a:cubicBezTo>
                    <a:cubicBezTo>
                      <a:pt x="103" y="113"/>
                      <a:pt x="103" y="114"/>
                      <a:pt x="103" y="114"/>
                    </a:cubicBezTo>
                    <a:cubicBezTo>
                      <a:pt x="102" y="119"/>
                      <a:pt x="104" y="121"/>
                      <a:pt x="108" y="120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19" y="122"/>
                      <a:pt x="122" y="117"/>
                      <a:pt x="122" y="106"/>
                    </a:cubicBezTo>
                    <a:cubicBezTo>
                      <a:pt x="124" y="110"/>
                      <a:pt x="127" y="111"/>
                      <a:pt x="131" y="111"/>
                    </a:cubicBezTo>
                    <a:cubicBezTo>
                      <a:pt x="130" y="124"/>
                      <a:pt x="124" y="129"/>
                      <a:pt x="113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98" y="128"/>
                      <a:pt x="94" y="125"/>
                      <a:pt x="95" y="118"/>
                    </a:cubicBezTo>
                    <a:cubicBezTo>
                      <a:pt x="95" y="76"/>
                      <a:pt x="95" y="75"/>
                      <a:pt x="95" y="75"/>
                    </a:cubicBez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90"/>
                      <a:pt x="79" y="101"/>
                      <a:pt x="74" y="108"/>
                    </a:cubicBezTo>
                    <a:cubicBezTo>
                      <a:pt x="70" y="115"/>
                      <a:pt x="61" y="122"/>
                      <a:pt x="47" y="129"/>
                    </a:cubicBezTo>
                    <a:cubicBezTo>
                      <a:pt x="45" y="125"/>
                      <a:pt x="42" y="123"/>
                      <a:pt x="39" y="122"/>
                    </a:cubicBezTo>
                    <a:cubicBezTo>
                      <a:pt x="54" y="117"/>
                      <a:pt x="63" y="112"/>
                      <a:pt x="66" y="107"/>
                    </a:cubicBezTo>
                    <a:cubicBezTo>
                      <a:pt x="71" y="101"/>
                      <a:pt x="73" y="91"/>
                      <a:pt x="73" y="75"/>
                    </a:cubicBezTo>
                    <a:close/>
                    <a:moveTo>
                      <a:pt x="67" y="0"/>
                    </a:moveTo>
                    <a:cubicBezTo>
                      <a:pt x="74" y="7"/>
                      <a:pt x="79" y="14"/>
                      <a:pt x="83" y="22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0" y="17"/>
                      <a:pt x="65" y="10"/>
                      <a:pt x="60" y="5"/>
                    </a:cubicBezTo>
                    <a:cubicBezTo>
                      <a:pt x="67" y="0"/>
                      <a:pt x="67" y="0"/>
                      <a:pt x="67" y="0"/>
                    </a:cubicBezTo>
                    <a:close/>
                    <a:moveTo>
                      <a:pt x="69" y="40"/>
                    </a:moveTo>
                    <a:cubicBezTo>
                      <a:pt x="69" y="68"/>
                      <a:pt x="69" y="68"/>
                      <a:pt x="6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40"/>
                      <a:pt x="109" y="40"/>
                      <a:pt x="109" y="40"/>
                    </a:cubicBezTo>
                    <a:cubicBezTo>
                      <a:pt x="69" y="40"/>
                      <a:pt x="69" y="40"/>
                      <a:pt x="69" y="4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6" name="Freeform 31"/>
              <p:cNvSpPr>
                <a:spLocks noEditPoints="1"/>
              </p:cNvSpPr>
              <p:nvPr/>
            </p:nvSpPr>
            <p:spPr bwMode="auto">
              <a:xfrm>
                <a:off x="4597400" y="4065591"/>
                <a:ext cx="300037" cy="317500"/>
              </a:xfrm>
              <a:custGeom>
                <a:avLst/>
                <a:gdLst>
                  <a:gd name="T0" fmla="*/ 46 w 122"/>
                  <a:gd name="T1" fmla="*/ 59 h 129"/>
                  <a:gd name="T2" fmla="*/ 16 w 122"/>
                  <a:gd name="T3" fmla="*/ 27 h 129"/>
                  <a:gd name="T4" fmla="*/ 8 w 122"/>
                  <a:gd name="T5" fmla="*/ 20 h 129"/>
                  <a:gd name="T6" fmla="*/ 41 w 122"/>
                  <a:gd name="T7" fmla="*/ 20 h 129"/>
                  <a:gd name="T8" fmla="*/ 33 w 122"/>
                  <a:gd name="T9" fmla="*/ 1 h 129"/>
                  <a:gd name="T10" fmla="*/ 43 w 122"/>
                  <a:gd name="T11" fmla="*/ 20 h 129"/>
                  <a:gd name="T12" fmla="*/ 83 w 122"/>
                  <a:gd name="T13" fmla="*/ 0 h 129"/>
                  <a:gd name="T14" fmla="*/ 94 w 122"/>
                  <a:gd name="T15" fmla="*/ 7 h 129"/>
                  <a:gd name="T16" fmla="*/ 87 w 122"/>
                  <a:gd name="T17" fmla="*/ 11 h 129"/>
                  <a:gd name="T18" fmla="*/ 81 w 122"/>
                  <a:gd name="T19" fmla="*/ 20 h 129"/>
                  <a:gd name="T20" fmla="*/ 115 w 122"/>
                  <a:gd name="T21" fmla="*/ 20 h 129"/>
                  <a:gd name="T22" fmla="*/ 106 w 122"/>
                  <a:gd name="T23" fmla="*/ 27 h 129"/>
                  <a:gd name="T24" fmla="*/ 78 w 122"/>
                  <a:gd name="T25" fmla="*/ 59 h 129"/>
                  <a:gd name="T26" fmla="*/ 122 w 122"/>
                  <a:gd name="T27" fmla="*/ 58 h 129"/>
                  <a:gd name="T28" fmla="*/ 114 w 122"/>
                  <a:gd name="T29" fmla="*/ 66 h 129"/>
                  <a:gd name="T30" fmla="*/ 0 w 122"/>
                  <a:gd name="T31" fmla="*/ 66 h 129"/>
                  <a:gd name="T32" fmla="*/ 8 w 122"/>
                  <a:gd name="T33" fmla="*/ 59 h 129"/>
                  <a:gd name="T34" fmla="*/ 22 w 122"/>
                  <a:gd name="T35" fmla="*/ 31 h 129"/>
                  <a:gd name="T36" fmla="*/ 36 w 122"/>
                  <a:gd name="T37" fmla="*/ 49 h 129"/>
                  <a:gd name="T38" fmla="*/ 16 w 122"/>
                  <a:gd name="T39" fmla="*/ 36 h 129"/>
                  <a:gd name="T40" fmla="*/ 23 w 122"/>
                  <a:gd name="T41" fmla="*/ 129 h 129"/>
                  <a:gd name="T42" fmla="*/ 24 w 122"/>
                  <a:gd name="T43" fmla="*/ 118 h 129"/>
                  <a:gd name="T44" fmla="*/ 23 w 122"/>
                  <a:gd name="T45" fmla="*/ 79 h 129"/>
                  <a:gd name="T46" fmla="*/ 33 w 122"/>
                  <a:gd name="T47" fmla="*/ 76 h 129"/>
                  <a:gd name="T48" fmla="*/ 101 w 122"/>
                  <a:gd name="T49" fmla="*/ 75 h 129"/>
                  <a:gd name="T50" fmla="*/ 100 w 122"/>
                  <a:gd name="T51" fmla="*/ 117 h 129"/>
                  <a:gd name="T52" fmla="*/ 91 w 122"/>
                  <a:gd name="T53" fmla="*/ 129 h 129"/>
                  <a:gd name="T54" fmla="*/ 31 w 122"/>
                  <a:gd name="T55" fmla="*/ 119 h 129"/>
                  <a:gd name="T56" fmla="*/ 32 w 122"/>
                  <a:gd name="T57" fmla="*/ 129 h 129"/>
                  <a:gd name="T58" fmla="*/ 32 w 122"/>
                  <a:gd name="T59" fmla="*/ 96 h 129"/>
                  <a:gd name="T60" fmla="*/ 92 w 122"/>
                  <a:gd name="T61" fmla="*/ 83 h 129"/>
                  <a:gd name="T62" fmla="*/ 32 w 122"/>
                  <a:gd name="T63" fmla="*/ 102 h 129"/>
                  <a:gd name="T64" fmla="*/ 92 w 122"/>
                  <a:gd name="T65" fmla="*/ 114 h 129"/>
                  <a:gd name="T66" fmla="*/ 32 w 122"/>
                  <a:gd name="T67" fmla="*/ 102 h 129"/>
                  <a:gd name="T68" fmla="*/ 53 w 122"/>
                  <a:gd name="T69" fmla="*/ 59 h 129"/>
                  <a:gd name="T70" fmla="*/ 70 w 122"/>
                  <a:gd name="T71" fmla="*/ 27 h 129"/>
                  <a:gd name="T72" fmla="*/ 86 w 122"/>
                  <a:gd name="T73" fmla="*/ 51 h 129"/>
                  <a:gd name="T74" fmla="*/ 108 w 122"/>
                  <a:gd name="T75" fmla="*/ 35 h 129"/>
                  <a:gd name="T76" fmla="*/ 107 w 122"/>
                  <a:gd name="T77" fmla="*/ 38 h 129"/>
                  <a:gd name="T78" fmla="*/ 92 w 122"/>
                  <a:gd name="T79" fmla="*/ 5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2" h="129">
                    <a:moveTo>
                      <a:pt x="8" y="59"/>
                    </a:move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4" y="27"/>
                      <a:pt x="11" y="27"/>
                      <a:pt x="8" y="28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0" y="20"/>
                      <a:pt x="13" y="20"/>
                      <a:pt x="1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6" y="14"/>
                      <a:pt x="31" y="10"/>
                      <a:pt x="27" y="7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8" y="5"/>
                      <a:pt x="43" y="9"/>
                      <a:pt x="48" y="15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7" y="12"/>
                      <a:pt x="81" y="5"/>
                      <a:pt x="83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6"/>
                      <a:pt x="94" y="7"/>
                      <a:pt x="94" y="7"/>
                    </a:cubicBezTo>
                    <a:cubicBezTo>
                      <a:pt x="94" y="8"/>
                      <a:pt x="93" y="8"/>
                      <a:pt x="91" y="8"/>
                    </a:cubicBezTo>
                    <a:cubicBezTo>
                      <a:pt x="89" y="9"/>
                      <a:pt x="88" y="10"/>
                      <a:pt x="87" y="11"/>
                    </a:cubicBezTo>
                    <a:cubicBezTo>
                      <a:pt x="86" y="12"/>
                      <a:pt x="85" y="13"/>
                      <a:pt x="84" y="15"/>
                    </a:cubicBezTo>
                    <a:cubicBezTo>
                      <a:pt x="82" y="18"/>
                      <a:pt x="81" y="19"/>
                      <a:pt x="81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9" y="20"/>
                      <a:pt x="112" y="20"/>
                      <a:pt x="115" y="20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2" y="27"/>
                      <a:pt x="109" y="27"/>
                      <a:pt x="106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6" y="59"/>
                      <a:pt x="119" y="59"/>
                      <a:pt x="122" y="58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0" y="66"/>
                      <a:pt x="117" y="66"/>
                      <a:pt x="114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6" y="66"/>
                      <a:pt x="3" y="66"/>
                      <a:pt x="0" y="6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9"/>
                      <a:pt x="5" y="59"/>
                      <a:pt x="8" y="59"/>
                    </a:cubicBezTo>
                    <a:close/>
                    <a:moveTo>
                      <a:pt x="16" y="36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31"/>
                      <a:pt x="23" y="32"/>
                      <a:pt x="23" y="33"/>
                    </a:cubicBezTo>
                    <a:cubicBezTo>
                      <a:pt x="29" y="38"/>
                      <a:pt x="33" y="44"/>
                      <a:pt x="36" y="49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6" y="48"/>
                      <a:pt x="21" y="42"/>
                      <a:pt x="16" y="36"/>
                    </a:cubicBezTo>
                    <a:close/>
                    <a:moveTo>
                      <a:pt x="32" y="129"/>
                    </a:move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8"/>
                      <a:pt x="23" y="127"/>
                    </a:cubicBezTo>
                    <a:cubicBezTo>
                      <a:pt x="24" y="124"/>
                      <a:pt x="24" y="119"/>
                      <a:pt x="24" y="118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4"/>
                      <a:pt x="24" y="82"/>
                      <a:pt x="23" y="79"/>
                    </a:cubicBezTo>
                    <a:cubicBezTo>
                      <a:pt x="23" y="78"/>
                      <a:pt x="23" y="77"/>
                      <a:pt x="23" y="75"/>
                    </a:cubicBezTo>
                    <a:cubicBezTo>
                      <a:pt x="26" y="76"/>
                      <a:pt x="29" y="76"/>
                      <a:pt x="33" y="76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6"/>
                      <a:pt x="97" y="76"/>
                      <a:pt x="101" y="75"/>
                    </a:cubicBezTo>
                    <a:cubicBezTo>
                      <a:pt x="100" y="78"/>
                      <a:pt x="100" y="81"/>
                      <a:pt x="100" y="85"/>
                    </a:cubicBezTo>
                    <a:cubicBezTo>
                      <a:pt x="100" y="117"/>
                      <a:pt x="100" y="117"/>
                      <a:pt x="100" y="117"/>
                    </a:cubicBezTo>
                    <a:cubicBezTo>
                      <a:pt x="100" y="121"/>
                      <a:pt x="100" y="126"/>
                      <a:pt x="101" y="12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2" y="127"/>
                      <a:pt x="92" y="122"/>
                      <a:pt x="92" y="119"/>
                    </a:cubicBezTo>
                    <a:cubicBezTo>
                      <a:pt x="31" y="119"/>
                      <a:pt x="31" y="119"/>
                      <a:pt x="31" y="119"/>
                    </a:cubicBezTo>
                    <a:cubicBezTo>
                      <a:pt x="31" y="121"/>
                      <a:pt x="31" y="125"/>
                      <a:pt x="32" y="127"/>
                    </a:cubicBezTo>
                    <a:cubicBezTo>
                      <a:pt x="32" y="128"/>
                      <a:pt x="32" y="129"/>
                      <a:pt x="32" y="129"/>
                    </a:cubicBezTo>
                    <a:close/>
                    <a:moveTo>
                      <a:pt x="32" y="83"/>
                    </a:moveTo>
                    <a:cubicBezTo>
                      <a:pt x="32" y="96"/>
                      <a:pt x="32" y="96"/>
                      <a:pt x="32" y="96"/>
                    </a:cubicBezTo>
                    <a:cubicBezTo>
                      <a:pt x="92" y="96"/>
                      <a:pt x="92" y="96"/>
                      <a:pt x="92" y="96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32" y="83"/>
                      <a:pt x="32" y="83"/>
                      <a:pt x="32" y="83"/>
                    </a:cubicBezTo>
                    <a:close/>
                    <a:moveTo>
                      <a:pt x="32" y="102"/>
                    </a:moveTo>
                    <a:cubicBezTo>
                      <a:pt x="32" y="114"/>
                      <a:pt x="32" y="114"/>
                      <a:pt x="32" y="114"/>
                    </a:cubicBezTo>
                    <a:cubicBezTo>
                      <a:pt x="92" y="114"/>
                      <a:pt x="92" y="114"/>
                      <a:pt x="92" y="114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32" y="102"/>
                      <a:pt x="32" y="102"/>
                      <a:pt x="32" y="102"/>
                    </a:cubicBezTo>
                    <a:close/>
                    <a:moveTo>
                      <a:pt x="53" y="27"/>
                    </a:moveTo>
                    <a:cubicBezTo>
                      <a:pt x="53" y="59"/>
                      <a:pt x="53" y="59"/>
                      <a:pt x="53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53" y="27"/>
                      <a:pt x="53" y="27"/>
                      <a:pt x="53" y="27"/>
                    </a:cubicBezTo>
                    <a:close/>
                    <a:moveTo>
                      <a:pt x="86" y="51"/>
                    </a:moveTo>
                    <a:cubicBezTo>
                      <a:pt x="93" y="42"/>
                      <a:pt x="98" y="35"/>
                      <a:pt x="100" y="30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5" y="38"/>
                      <a:pt x="104" y="39"/>
                      <a:pt x="103" y="41"/>
                    </a:cubicBezTo>
                    <a:cubicBezTo>
                      <a:pt x="100" y="45"/>
                      <a:pt x="96" y="50"/>
                      <a:pt x="92" y="55"/>
                    </a:cubicBezTo>
                    <a:cubicBezTo>
                      <a:pt x="86" y="51"/>
                      <a:pt x="86" y="51"/>
                      <a:pt x="86" y="5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7" name="Freeform 32"/>
              <p:cNvSpPr>
                <a:spLocks noEditPoints="1"/>
              </p:cNvSpPr>
              <p:nvPr/>
            </p:nvSpPr>
            <p:spPr bwMode="auto">
              <a:xfrm>
                <a:off x="4945062" y="4100510"/>
                <a:ext cx="169862" cy="246062"/>
              </a:xfrm>
              <a:custGeom>
                <a:avLst/>
                <a:gdLst>
                  <a:gd name="T0" fmla="*/ 9 w 69"/>
                  <a:gd name="T1" fmla="*/ 100 h 100"/>
                  <a:gd name="T2" fmla="*/ 0 w 69"/>
                  <a:gd name="T3" fmla="*/ 100 h 100"/>
                  <a:gd name="T4" fmla="*/ 0 w 69"/>
                  <a:gd name="T5" fmla="*/ 0 h 100"/>
                  <a:gd name="T6" fmla="*/ 36 w 69"/>
                  <a:gd name="T7" fmla="*/ 0 h 100"/>
                  <a:gd name="T8" fmla="*/ 69 w 69"/>
                  <a:gd name="T9" fmla="*/ 28 h 100"/>
                  <a:gd name="T10" fmla="*/ 31 w 69"/>
                  <a:gd name="T11" fmla="*/ 56 h 100"/>
                  <a:gd name="T12" fmla="*/ 9 w 69"/>
                  <a:gd name="T13" fmla="*/ 56 h 100"/>
                  <a:gd name="T14" fmla="*/ 9 w 69"/>
                  <a:gd name="T15" fmla="*/ 100 h 100"/>
                  <a:gd name="T16" fmla="*/ 9 w 69"/>
                  <a:gd name="T17" fmla="*/ 48 h 100"/>
                  <a:gd name="T18" fmla="*/ 31 w 69"/>
                  <a:gd name="T19" fmla="*/ 48 h 100"/>
                  <a:gd name="T20" fmla="*/ 60 w 69"/>
                  <a:gd name="T21" fmla="*/ 27 h 100"/>
                  <a:gd name="T22" fmla="*/ 34 w 69"/>
                  <a:gd name="T23" fmla="*/ 8 h 100"/>
                  <a:gd name="T24" fmla="*/ 9 w 69"/>
                  <a:gd name="T25" fmla="*/ 8 h 100"/>
                  <a:gd name="T26" fmla="*/ 9 w 69"/>
                  <a:gd name="T27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00">
                    <a:moveTo>
                      <a:pt x="9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8" y="0"/>
                      <a:pt x="69" y="9"/>
                      <a:pt x="69" y="28"/>
                    </a:cubicBezTo>
                    <a:cubicBezTo>
                      <a:pt x="69" y="46"/>
                      <a:pt x="56" y="56"/>
                      <a:pt x="31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100"/>
                      <a:pt x="9" y="100"/>
                      <a:pt x="9" y="100"/>
                    </a:cubicBezTo>
                    <a:close/>
                    <a:moveTo>
                      <a:pt x="9" y="48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51" y="49"/>
                      <a:pt x="60" y="42"/>
                      <a:pt x="60" y="27"/>
                    </a:cubicBezTo>
                    <a:cubicBezTo>
                      <a:pt x="60" y="14"/>
                      <a:pt x="51" y="8"/>
                      <a:pt x="34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48"/>
                      <a:pt x="9" y="48"/>
                      <a:pt x="9" y="4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8" name="Freeform 34"/>
              <p:cNvSpPr>
                <a:spLocks/>
              </p:cNvSpPr>
              <p:nvPr/>
            </p:nvSpPr>
            <p:spPr bwMode="auto">
              <a:xfrm>
                <a:off x="5341938" y="4100514"/>
                <a:ext cx="179387" cy="246062"/>
              </a:xfrm>
              <a:custGeom>
                <a:avLst/>
                <a:gdLst>
                  <a:gd name="T0" fmla="*/ 0 w 113"/>
                  <a:gd name="T1" fmla="*/ 12 h 155"/>
                  <a:gd name="T2" fmla="*/ 0 w 113"/>
                  <a:gd name="T3" fmla="*/ 0 h 155"/>
                  <a:gd name="T4" fmla="*/ 113 w 113"/>
                  <a:gd name="T5" fmla="*/ 0 h 155"/>
                  <a:gd name="T6" fmla="*/ 113 w 113"/>
                  <a:gd name="T7" fmla="*/ 12 h 155"/>
                  <a:gd name="T8" fmla="*/ 63 w 113"/>
                  <a:gd name="T9" fmla="*/ 12 h 155"/>
                  <a:gd name="T10" fmla="*/ 63 w 113"/>
                  <a:gd name="T11" fmla="*/ 155 h 155"/>
                  <a:gd name="T12" fmla="*/ 49 w 113"/>
                  <a:gd name="T13" fmla="*/ 155 h 155"/>
                  <a:gd name="T14" fmla="*/ 49 w 113"/>
                  <a:gd name="T15" fmla="*/ 12 h 155"/>
                  <a:gd name="T16" fmla="*/ 0 w 113"/>
                  <a:gd name="T17" fmla="*/ 12 h 155"/>
                  <a:gd name="T18" fmla="*/ 0 w 113"/>
                  <a:gd name="T19" fmla="*/ 1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" h="155">
                    <a:moveTo>
                      <a:pt x="0" y="12"/>
                    </a:moveTo>
                    <a:lnTo>
                      <a:pt x="0" y="0"/>
                    </a:lnTo>
                    <a:lnTo>
                      <a:pt x="113" y="0"/>
                    </a:lnTo>
                    <a:lnTo>
                      <a:pt x="113" y="12"/>
                    </a:lnTo>
                    <a:lnTo>
                      <a:pt x="63" y="12"/>
                    </a:lnTo>
                    <a:lnTo>
                      <a:pt x="63" y="155"/>
                    </a:lnTo>
                    <a:lnTo>
                      <a:pt x="49" y="155"/>
                    </a:lnTo>
                    <a:lnTo>
                      <a:pt x="49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Freeform 35"/>
              <p:cNvSpPr>
                <a:spLocks/>
              </p:cNvSpPr>
              <p:nvPr/>
            </p:nvSpPr>
            <p:spPr bwMode="auto">
              <a:xfrm>
                <a:off x="3622675" y="4030663"/>
                <a:ext cx="287337" cy="528637"/>
              </a:xfrm>
              <a:custGeom>
                <a:avLst/>
                <a:gdLst>
                  <a:gd name="T0" fmla="*/ 0 w 181"/>
                  <a:gd name="T1" fmla="*/ 0 h 333"/>
                  <a:gd name="T2" fmla="*/ 0 w 181"/>
                  <a:gd name="T3" fmla="*/ 333 h 333"/>
                  <a:gd name="T4" fmla="*/ 181 w 181"/>
                  <a:gd name="T5" fmla="*/ 0 h 333"/>
                  <a:gd name="T6" fmla="*/ 0 w 181"/>
                  <a:gd name="T7" fmla="*/ 0 h 333"/>
                  <a:gd name="T8" fmla="*/ 0 w 181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33">
                    <a:moveTo>
                      <a:pt x="0" y="0"/>
                    </a:moveTo>
                    <a:lnTo>
                      <a:pt x="0" y="333"/>
                    </a:lnTo>
                    <a:lnTo>
                      <a:pt x="18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" name="Freeform 36"/>
              <p:cNvSpPr>
                <a:spLocks/>
              </p:cNvSpPr>
              <p:nvPr/>
            </p:nvSpPr>
            <p:spPr bwMode="auto">
              <a:xfrm>
                <a:off x="3749675" y="4067175"/>
                <a:ext cx="411162" cy="492125"/>
              </a:xfrm>
              <a:custGeom>
                <a:avLst/>
                <a:gdLst>
                  <a:gd name="T0" fmla="*/ 152 w 259"/>
                  <a:gd name="T1" fmla="*/ 0 h 310"/>
                  <a:gd name="T2" fmla="*/ 101 w 259"/>
                  <a:gd name="T3" fmla="*/ 91 h 310"/>
                  <a:gd name="T4" fmla="*/ 143 w 259"/>
                  <a:gd name="T5" fmla="*/ 147 h 310"/>
                  <a:gd name="T6" fmla="*/ 59 w 259"/>
                  <a:gd name="T7" fmla="*/ 171 h 310"/>
                  <a:gd name="T8" fmla="*/ 0 w 259"/>
                  <a:gd name="T9" fmla="*/ 275 h 310"/>
                  <a:gd name="T10" fmla="*/ 115 w 259"/>
                  <a:gd name="T11" fmla="*/ 235 h 310"/>
                  <a:gd name="T12" fmla="*/ 167 w 259"/>
                  <a:gd name="T13" fmla="*/ 310 h 310"/>
                  <a:gd name="T14" fmla="*/ 158 w 259"/>
                  <a:gd name="T15" fmla="*/ 221 h 310"/>
                  <a:gd name="T16" fmla="*/ 259 w 259"/>
                  <a:gd name="T17" fmla="*/ 187 h 310"/>
                  <a:gd name="T18" fmla="*/ 152 w 259"/>
                  <a:gd name="T19" fmla="*/ 0 h 310"/>
                  <a:gd name="T20" fmla="*/ 152 w 259"/>
                  <a:gd name="T2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9" h="310">
                    <a:moveTo>
                      <a:pt x="152" y="0"/>
                    </a:moveTo>
                    <a:lnTo>
                      <a:pt x="101" y="91"/>
                    </a:lnTo>
                    <a:lnTo>
                      <a:pt x="143" y="147"/>
                    </a:lnTo>
                    <a:lnTo>
                      <a:pt x="59" y="171"/>
                    </a:lnTo>
                    <a:lnTo>
                      <a:pt x="0" y="275"/>
                    </a:lnTo>
                    <a:lnTo>
                      <a:pt x="115" y="235"/>
                    </a:lnTo>
                    <a:lnTo>
                      <a:pt x="167" y="310"/>
                    </a:lnTo>
                    <a:lnTo>
                      <a:pt x="158" y="221"/>
                    </a:lnTo>
                    <a:lnTo>
                      <a:pt x="259" y="187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" name="Freeform 38"/>
              <p:cNvSpPr>
                <a:spLocks noEditPoints="1"/>
              </p:cNvSpPr>
              <p:nvPr/>
            </p:nvSpPr>
            <p:spPr bwMode="auto">
              <a:xfrm>
                <a:off x="4383088" y="4425947"/>
                <a:ext cx="133350" cy="130175"/>
              </a:xfrm>
              <a:custGeom>
                <a:avLst/>
                <a:gdLst>
                  <a:gd name="T0" fmla="*/ 84 w 84"/>
                  <a:gd name="T1" fmla="*/ 82 h 82"/>
                  <a:gd name="T2" fmla="*/ 80 w 84"/>
                  <a:gd name="T3" fmla="*/ 82 h 82"/>
                  <a:gd name="T4" fmla="*/ 77 w 84"/>
                  <a:gd name="T5" fmla="*/ 76 h 82"/>
                  <a:gd name="T6" fmla="*/ 6 w 84"/>
                  <a:gd name="T7" fmla="*/ 76 h 82"/>
                  <a:gd name="T8" fmla="*/ 3 w 84"/>
                  <a:gd name="T9" fmla="*/ 82 h 82"/>
                  <a:gd name="T10" fmla="*/ 0 w 84"/>
                  <a:gd name="T11" fmla="*/ 82 h 82"/>
                  <a:gd name="T12" fmla="*/ 40 w 84"/>
                  <a:gd name="T13" fmla="*/ 0 h 82"/>
                  <a:gd name="T14" fmla="*/ 43 w 84"/>
                  <a:gd name="T15" fmla="*/ 0 h 82"/>
                  <a:gd name="T16" fmla="*/ 84 w 84"/>
                  <a:gd name="T17" fmla="*/ 82 h 82"/>
                  <a:gd name="T18" fmla="*/ 84 w 84"/>
                  <a:gd name="T19" fmla="*/ 82 h 82"/>
                  <a:gd name="T20" fmla="*/ 7 w 84"/>
                  <a:gd name="T21" fmla="*/ 73 h 82"/>
                  <a:gd name="T22" fmla="*/ 76 w 84"/>
                  <a:gd name="T23" fmla="*/ 73 h 82"/>
                  <a:gd name="T24" fmla="*/ 42 w 84"/>
                  <a:gd name="T25" fmla="*/ 4 h 82"/>
                  <a:gd name="T26" fmla="*/ 7 w 84"/>
                  <a:gd name="T27" fmla="*/ 73 h 82"/>
                  <a:gd name="T28" fmla="*/ 7 w 84"/>
                  <a:gd name="T29" fmla="*/ 7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82">
                    <a:moveTo>
                      <a:pt x="84" y="82"/>
                    </a:moveTo>
                    <a:lnTo>
                      <a:pt x="80" y="82"/>
                    </a:lnTo>
                    <a:lnTo>
                      <a:pt x="77" y="76"/>
                    </a:lnTo>
                    <a:lnTo>
                      <a:pt x="6" y="76"/>
                    </a:lnTo>
                    <a:lnTo>
                      <a:pt x="3" y="82"/>
                    </a:lnTo>
                    <a:lnTo>
                      <a:pt x="0" y="82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84" y="82"/>
                    </a:lnTo>
                    <a:lnTo>
                      <a:pt x="84" y="82"/>
                    </a:lnTo>
                    <a:close/>
                    <a:moveTo>
                      <a:pt x="7" y="73"/>
                    </a:moveTo>
                    <a:lnTo>
                      <a:pt x="76" y="73"/>
                    </a:lnTo>
                    <a:lnTo>
                      <a:pt x="42" y="4"/>
                    </a:lnTo>
                    <a:lnTo>
                      <a:pt x="7" y="73"/>
                    </a:lnTo>
                    <a:lnTo>
                      <a:pt x="7" y="7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" name="Freeform 41"/>
              <p:cNvSpPr>
                <a:spLocks noEditPoints="1"/>
              </p:cNvSpPr>
              <p:nvPr/>
            </p:nvSpPr>
            <p:spPr bwMode="auto">
              <a:xfrm>
                <a:off x="4678364" y="4425950"/>
                <a:ext cx="134937" cy="130175"/>
              </a:xfrm>
              <a:custGeom>
                <a:avLst/>
                <a:gdLst>
                  <a:gd name="T0" fmla="*/ 0 w 55"/>
                  <a:gd name="T1" fmla="*/ 0 h 53"/>
                  <a:gd name="T2" fmla="*/ 28 w 55"/>
                  <a:gd name="T3" fmla="*/ 0 h 53"/>
                  <a:gd name="T4" fmla="*/ 38 w 55"/>
                  <a:gd name="T5" fmla="*/ 2 h 53"/>
                  <a:gd name="T6" fmla="*/ 47 w 55"/>
                  <a:gd name="T7" fmla="*/ 8 h 53"/>
                  <a:gd name="T8" fmla="*/ 53 w 55"/>
                  <a:gd name="T9" fmla="*/ 16 h 53"/>
                  <a:gd name="T10" fmla="*/ 55 w 55"/>
                  <a:gd name="T11" fmla="*/ 26 h 53"/>
                  <a:gd name="T12" fmla="*/ 53 w 55"/>
                  <a:gd name="T13" fmla="*/ 37 h 53"/>
                  <a:gd name="T14" fmla="*/ 47 w 55"/>
                  <a:gd name="T15" fmla="*/ 45 h 53"/>
                  <a:gd name="T16" fmla="*/ 38 w 55"/>
                  <a:gd name="T17" fmla="*/ 51 h 53"/>
                  <a:gd name="T18" fmla="*/ 28 w 55"/>
                  <a:gd name="T19" fmla="*/ 53 h 53"/>
                  <a:gd name="T20" fmla="*/ 0 w 55"/>
                  <a:gd name="T21" fmla="*/ 53 h 53"/>
                  <a:gd name="T22" fmla="*/ 0 w 55"/>
                  <a:gd name="T23" fmla="*/ 0 h 53"/>
                  <a:gd name="T24" fmla="*/ 28 w 55"/>
                  <a:gd name="T25" fmla="*/ 51 h 53"/>
                  <a:gd name="T26" fmla="*/ 38 w 55"/>
                  <a:gd name="T27" fmla="*/ 49 h 53"/>
                  <a:gd name="T28" fmla="*/ 45 w 55"/>
                  <a:gd name="T29" fmla="*/ 44 h 53"/>
                  <a:gd name="T30" fmla="*/ 51 w 55"/>
                  <a:gd name="T31" fmla="*/ 36 h 53"/>
                  <a:gd name="T32" fmla="*/ 53 w 55"/>
                  <a:gd name="T33" fmla="*/ 26 h 53"/>
                  <a:gd name="T34" fmla="*/ 51 w 55"/>
                  <a:gd name="T35" fmla="*/ 17 h 53"/>
                  <a:gd name="T36" fmla="*/ 45 w 55"/>
                  <a:gd name="T37" fmla="*/ 9 h 53"/>
                  <a:gd name="T38" fmla="*/ 38 w 55"/>
                  <a:gd name="T39" fmla="*/ 4 h 53"/>
                  <a:gd name="T40" fmla="*/ 28 w 55"/>
                  <a:gd name="T41" fmla="*/ 2 h 53"/>
                  <a:gd name="T42" fmla="*/ 3 w 55"/>
                  <a:gd name="T43" fmla="*/ 2 h 53"/>
                  <a:gd name="T44" fmla="*/ 3 w 55"/>
                  <a:gd name="T45" fmla="*/ 51 h 53"/>
                  <a:gd name="T46" fmla="*/ 28 w 55"/>
                  <a:gd name="T4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" h="53">
                    <a:moveTo>
                      <a:pt x="0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5" y="0"/>
                      <a:pt x="38" y="2"/>
                    </a:cubicBezTo>
                    <a:cubicBezTo>
                      <a:pt x="42" y="3"/>
                      <a:pt x="44" y="5"/>
                      <a:pt x="47" y="8"/>
                    </a:cubicBezTo>
                    <a:cubicBezTo>
                      <a:pt x="49" y="10"/>
                      <a:pt x="51" y="13"/>
                      <a:pt x="53" y="16"/>
                    </a:cubicBezTo>
                    <a:cubicBezTo>
                      <a:pt x="54" y="19"/>
                      <a:pt x="55" y="23"/>
                      <a:pt x="55" y="26"/>
                    </a:cubicBezTo>
                    <a:cubicBezTo>
                      <a:pt x="55" y="30"/>
                      <a:pt x="54" y="34"/>
                      <a:pt x="53" y="37"/>
                    </a:cubicBezTo>
                    <a:cubicBezTo>
                      <a:pt x="51" y="40"/>
                      <a:pt x="49" y="43"/>
                      <a:pt x="47" y="45"/>
                    </a:cubicBezTo>
                    <a:cubicBezTo>
                      <a:pt x="44" y="48"/>
                      <a:pt x="42" y="50"/>
                      <a:pt x="38" y="51"/>
                    </a:cubicBezTo>
                    <a:cubicBezTo>
                      <a:pt x="35" y="53"/>
                      <a:pt x="31" y="53"/>
                      <a:pt x="28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28" y="51"/>
                    </a:moveTo>
                    <a:cubicBezTo>
                      <a:pt x="31" y="51"/>
                      <a:pt x="34" y="50"/>
                      <a:pt x="38" y="49"/>
                    </a:cubicBezTo>
                    <a:cubicBezTo>
                      <a:pt x="41" y="48"/>
                      <a:pt x="43" y="46"/>
                      <a:pt x="45" y="44"/>
                    </a:cubicBezTo>
                    <a:cubicBezTo>
                      <a:pt x="48" y="42"/>
                      <a:pt x="49" y="39"/>
                      <a:pt x="51" y="36"/>
                    </a:cubicBezTo>
                    <a:cubicBezTo>
                      <a:pt x="52" y="33"/>
                      <a:pt x="53" y="30"/>
                      <a:pt x="53" y="26"/>
                    </a:cubicBezTo>
                    <a:cubicBezTo>
                      <a:pt x="53" y="23"/>
                      <a:pt x="52" y="20"/>
                      <a:pt x="51" y="17"/>
                    </a:cubicBezTo>
                    <a:cubicBezTo>
                      <a:pt x="49" y="14"/>
                      <a:pt x="48" y="11"/>
                      <a:pt x="45" y="9"/>
                    </a:cubicBezTo>
                    <a:cubicBezTo>
                      <a:pt x="43" y="7"/>
                      <a:pt x="41" y="5"/>
                      <a:pt x="38" y="4"/>
                    </a:cubicBezTo>
                    <a:cubicBezTo>
                      <a:pt x="34" y="3"/>
                      <a:pt x="31" y="2"/>
                      <a:pt x="28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28" y="51"/>
                      <a:pt x="28" y="51"/>
                      <a:pt x="28" y="5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" name="Freeform 42"/>
              <p:cNvSpPr>
                <a:spLocks/>
              </p:cNvSpPr>
              <p:nvPr/>
            </p:nvSpPr>
            <p:spPr bwMode="auto">
              <a:xfrm>
                <a:off x="4821237" y="4425950"/>
                <a:ext cx="134937" cy="130175"/>
              </a:xfrm>
              <a:custGeom>
                <a:avLst/>
                <a:gdLst>
                  <a:gd name="T0" fmla="*/ 0 w 85"/>
                  <a:gd name="T1" fmla="*/ 0 h 82"/>
                  <a:gd name="T2" fmla="*/ 85 w 85"/>
                  <a:gd name="T3" fmla="*/ 0 h 82"/>
                  <a:gd name="T4" fmla="*/ 85 w 85"/>
                  <a:gd name="T5" fmla="*/ 3 h 82"/>
                  <a:gd name="T6" fmla="*/ 3 w 85"/>
                  <a:gd name="T7" fmla="*/ 3 h 82"/>
                  <a:gd name="T8" fmla="*/ 3 w 85"/>
                  <a:gd name="T9" fmla="*/ 39 h 82"/>
                  <a:gd name="T10" fmla="*/ 82 w 85"/>
                  <a:gd name="T11" fmla="*/ 39 h 82"/>
                  <a:gd name="T12" fmla="*/ 82 w 85"/>
                  <a:gd name="T13" fmla="*/ 43 h 82"/>
                  <a:gd name="T14" fmla="*/ 3 w 85"/>
                  <a:gd name="T15" fmla="*/ 43 h 82"/>
                  <a:gd name="T16" fmla="*/ 3 w 85"/>
                  <a:gd name="T17" fmla="*/ 79 h 82"/>
                  <a:gd name="T18" fmla="*/ 85 w 85"/>
                  <a:gd name="T19" fmla="*/ 79 h 82"/>
                  <a:gd name="T20" fmla="*/ 85 w 85"/>
                  <a:gd name="T21" fmla="*/ 82 h 82"/>
                  <a:gd name="T22" fmla="*/ 0 w 85"/>
                  <a:gd name="T23" fmla="*/ 82 h 82"/>
                  <a:gd name="T24" fmla="*/ 0 w 85"/>
                  <a:gd name="T25" fmla="*/ 0 h 82"/>
                  <a:gd name="T26" fmla="*/ 0 w 85"/>
                  <a:gd name="T2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82">
                    <a:moveTo>
                      <a:pt x="0" y="0"/>
                    </a:moveTo>
                    <a:lnTo>
                      <a:pt x="85" y="0"/>
                    </a:lnTo>
                    <a:lnTo>
                      <a:pt x="85" y="3"/>
                    </a:lnTo>
                    <a:lnTo>
                      <a:pt x="3" y="3"/>
                    </a:lnTo>
                    <a:lnTo>
                      <a:pt x="3" y="39"/>
                    </a:lnTo>
                    <a:lnTo>
                      <a:pt x="82" y="39"/>
                    </a:lnTo>
                    <a:lnTo>
                      <a:pt x="82" y="43"/>
                    </a:lnTo>
                    <a:lnTo>
                      <a:pt x="3" y="43"/>
                    </a:lnTo>
                    <a:lnTo>
                      <a:pt x="3" y="79"/>
                    </a:lnTo>
                    <a:lnTo>
                      <a:pt x="85" y="79"/>
                    </a:lnTo>
                    <a:lnTo>
                      <a:pt x="85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" name="Freeform 44"/>
              <p:cNvSpPr>
                <a:spLocks/>
              </p:cNvSpPr>
              <p:nvPr/>
            </p:nvSpPr>
            <p:spPr bwMode="auto">
              <a:xfrm>
                <a:off x="5230813" y="4425950"/>
                <a:ext cx="4762" cy="130175"/>
              </a:xfrm>
              <a:custGeom>
                <a:avLst/>
                <a:gdLst>
                  <a:gd name="T0" fmla="*/ 0 w 3"/>
                  <a:gd name="T1" fmla="*/ 0 h 82"/>
                  <a:gd name="T2" fmla="*/ 0 w 3"/>
                  <a:gd name="T3" fmla="*/ 82 h 82"/>
                  <a:gd name="T4" fmla="*/ 3 w 3"/>
                  <a:gd name="T5" fmla="*/ 82 h 82"/>
                  <a:gd name="T6" fmla="*/ 3 w 3"/>
                  <a:gd name="T7" fmla="*/ 0 h 82"/>
                  <a:gd name="T8" fmla="*/ 0 w 3"/>
                  <a:gd name="T9" fmla="*/ 0 h 82"/>
                  <a:gd name="T10" fmla="*/ 0 w 3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82">
                    <a:moveTo>
                      <a:pt x="0" y="0"/>
                    </a:moveTo>
                    <a:lnTo>
                      <a:pt x="0" y="82"/>
                    </a:lnTo>
                    <a:lnTo>
                      <a:pt x="3" y="8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" name="Freeform 45"/>
              <p:cNvSpPr>
                <a:spLocks/>
              </p:cNvSpPr>
              <p:nvPr/>
            </p:nvSpPr>
            <p:spPr bwMode="auto">
              <a:xfrm>
                <a:off x="5248275" y="4422775"/>
                <a:ext cx="131762" cy="133350"/>
              </a:xfrm>
              <a:custGeom>
                <a:avLst/>
                <a:gdLst>
                  <a:gd name="T0" fmla="*/ 4 w 54"/>
                  <a:gd name="T1" fmla="*/ 37 h 54"/>
                  <a:gd name="T2" fmla="*/ 9 w 54"/>
                  <a:gd name="T3" fmla="*/ 45 h 54"/>
                  <a:gd name="T4" fmla="*/ 17 w 54"/>
                  <a:gd name="T5" fmla="*/ 50 h 54"/>
                  <a:gd name="T6" fmla="*/ 27 w 54"/>
                  <a:gd name="T7" fmla="*/ 52 h 54"/>
                  <a:gd name="T8" fmla="*/ 36 w 54"/>
                  <a:gd name="T9" fmla="*/ 50 h 54"/>
                  <a:gd name="T10" fmla="*/ 44 w 54"/>
                  <a:gd name="T11" fmla="*/ 45 h 54"/>
                  <a:gd name="T12" fmla="*/ 50 w 54"/>
                  <a:gd name="T13" fmla="*/ 37 h 54"/>
                  <a:gd name="T14" fmla="*/ 52 w 54"/>
                  <a:gd name="T15" fmla="*/ 27 h 54"/>
                  <a:gd name="T16" fmla="*/ 52 w 54"/>
                  <a:gd name="T17" fmla="*/ 27 h 54"/>
                  <a:gd name="T18" fmla="*/ 29 w 54"/>
                  <a:gd name="T19" fmla="*/ 27 h 54"/>
                  <a:gd name="T20" fmla="*/ 29 w 54"/>
                  <a:gd name="T21" fmla="*/ 25 h 54"/>
                  <a:gd name="T22" fmla="*/ 54 w 54"/>
                  <a:gd name="T23" fmla="*/ 25 h 54"/>
                  <a:gd name="T24" fmla="*/ 54 w 54"/>
                  <a:gd name="T25" fmla="*/ 27 h 54"/>
                  <a:gd name="T26" fmla="*/ 52 w 54"/>
                  <a:gd name="T27" fmla="*/ 38 h 54"/>
                  <a:gd name="T28" fmla="*/ 46 w 54"/>
                  <a:gd name="T29" fmla="*/ 46 h 54"/>
                  <a:gd name="T30" fmla="*/ 37 w 54"/>
                  <a:gd name="T31" fmla="*/ 52 h 54"/>
                  <a:gd name="T32" fmla="*/ 27 w 54"/>
                  <a:gd name="T33" fmla="*/ 54 h 54"/>
                  <a:gd name="T34" fmla="*/ 16 w 54"/>
                  <a:gd name="T35" fmla="*/ 52 h 54"/>
                  <a:gd name="T36" fmla="*/ 7 w 54"/>
                  <a:gd name="T37" fmla="*/ 46 h 54"/>
                  <a:gd name="T38" fmla="*/ 2 w 54"/>
                  <a:gd name="T39" fmla="*/ 38 h 54"/>
                  <a:gd name="T40" fmla="*/ 0 w 54"/>
                  <a:gd name="T41" fmla="*/ 27 h 54"/>
                  <a:gd name="T42" fmla="*/ 0 w 54"/>
                  <a:gd name="T43" fmla="*/ 27 h 54"/>
                  <a:gd name="T44" fmla="*/ 2 w 54"/>
                  <a:gd name="T45" fmla="*/ 17 h 54"/>
                  <a:gd name="T46" fmla="*/ 7 w 54"/>
                  <a:gd name="T47" fmla="*/ 8 h 54"/>
                  <a:gd name="T48" fmla="*/ 16 w 54"/>
                  <a:gd name="T49" fmla="*/ 2 h 54"/>
                  <a:gd name="T50" fmla="*/ 27 w 54"/>
                  <a:gd name="T51" fmla="*/ 0 h 54"/>
                  <a:gd name="T52" fmla="*/ 35 w 54"/>
                  <a:gd name="T53" fmla="*/ 1 h 54"/>
                  <a:gd name="T54" fmla="*/ 42 w 54"/>
                  <a:gd name="T55" fmla="*/ 4 h 54"/>
                  <a:gd name="T56" fmla="*/ 37 w 54"/>
                  <a:gd name="T57" fmla="*/ 4 h 54"/>
                  <a:gd name="T58" fmla="*/ 32 w 54"/>
                  <a:gd name="T59" fmla="*/ 3 h 54"/>
                  <a:gd name="T60" fmla="*/ 27 w 54"/>
                  <a:gd name="T61" fmla="*/ 2 h 54"/>
                  <a:gd name="T62" fmla="*/ 17 w 54"/>
                  <a:gd name="T63" fmla="*/ 4 h 54"/>
                  <a:gd name="T64" fmla="*/ 9 w 54"/>
                  <a:gd name="T65" fmla="*/ 9 h 54"/>
                  <a:gd name="T66" fmla="*/ 4 w 54"/>
                  <a:gd name="T67" fmla="*/ 17 h 54"/>
                  <a:gd name="T68" fmla="*/ 2 w 54"/>
                  <a:gd name="T69" fmla="*/ 27 h 54"/>
                  <a:gd name="T70" fmla="*/ 4 w 54"/>
                  <a:gd name="T71" fmla="*/ 3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" h="54">
                    <a:moveTo>
                      <a:pt x="4" y="37"/>
                    </a:moveTo>
                    <a:cubicBezTo>
                      <a:pt x="5" y="40"/>
                      <a:pt x="7" y="43"/>
                      <a:pt x="9" y="45"/>
                    </a:cubicBezTo>
                    <a:cubicBezTo>
                      <a:pt x="11" y="47"/>
                      <a:pt x="14" y="49"/>
                      <a:pt x="17" y="50"/>
                    </a:cubicBezTo>
                    <a:cubicBezTo>
                      <a:pt x="20" y="51"/>
                      <a:pt x="23" y="52"/>
                      <a:pt x="27" y="52"/>
                    </a:cubicBezTo>
                    <a:cubicBezTo>
                      <a:pt x="30" y="52"/>
                      <a:pt x="33" y="51"/>
                      <a:pt x="36" y="50"/>
                    </a:cubicBezTo>
                    <a:cubicBezTo>
                      <a:pt x="39" y="49"/>
                      <a:pt x="42" y="47"/>
                      <a:pt x="44" y="45"/>
                    </a:cubicBezTo>
                    <a:cubicBezTo>
                      <a:pt x="47" y="43"/>
                      <a:pt x="48" y="40"/>
                      <a:pt x="50" y="37"/>
                    </a:cubicBezTo>
                    <a:cubicBezTo>
                      <a:pt x="51" y="34"/>
                      <a:pt x="52" y="31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31"/>
                      <a:pt x="53" y="35"/>
                      <a:pt x="52" y="38"/>
                    </a:cubicBezTo>
                    <a:cubicBezTo>
                      <a:pt x="50" y="41"/>
                      <a:pt x="48" y="44"/>
                      <a:pt x="46" y="46"/>
                    </a:cubicBezTo>
                    <a:cubicBezTo>
                      <a:pt x="43" y="49"/>
                      <a:pt x="41" y="51"/>
                      <a:pt x="37" y="52"/>
                    </a:cubicBezTo>
                    <a:cubicBezTo>
                      <a:pt x="34" y="54"/>
                      <a:pt x="30" y="54"/>
                      <a:pt x="27" y="54"/>
                    </a:cubicBezTo>
                    <a:cubicBezTo>
                      <a:pt x="23" y="54"/>
                      <a:pt x="19" y="54"/>
                      <a:pt x="16" y="52"/>
                    </a:cubicBezTo>
                    <a:cubicBezTo>
                      <a:pt x="13" y="51"/>
                      <a:pt x="10" y="49"/>
                      <a:pt x="7" y="46"/>
                    </a:cubicBezTo>
                    <a:cubicBezTo>
                      <a:pt x="5" y="44"/>
                      <a:pt x="3" y="41"/>
                      <a:pt x="2" y="38"/>
                    </a:cubicBezTo>
                    <a:cubicBezTo>
                      <a:pt x="0" y="35"/>
                      <a:pt x="0" y="31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10" y="5"/>
                      <a:pt x="13" y="4"/>
                      <a:pt x="16" y="2"/>
                    </a:cubicBezTo>
                    <a:cubicBezTo>
                      <a:pt x="19" y="1"/>
                      <a:pt x="23" y="0"/>
                      <a:pt x="27" y="0"/>
                    </a:cubicBezTo>
                    <a:cubicBezTo>
                      <a:pt x="29" y="0"/>
                      <a:pt x="32" y="0"/>
                      <a:pt x="35" y="1"/>
                    </a:cubicBezTo>
                    <a:cubicBezTo>
                      <a:pt x="37" y="2"/>
                      <a:pt x="39" y="3"/>
                      <a:pt x="42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4"/>
                      <a:pt x="34" y="3"/>
                      <a:pt x="32" y="3"/>
                    </a:cubicBezTo>
                    <a:cubicBezTo>
                      <a:pt x="30" y="2"/>
                      <a:pt x="29" y="2"/>
                      <a:pt x="27" y="2"/>
                    </a:cubicBezTo>
                    <a:cubicBezTo>
                      <a:pt x="23" y="2"/>
                      <a:pt x="20" y="3"/>
                      <a:pt x="17" y="4"/>
                    </a:cubicBezTo>
                    <a:cubicBezTo>
                      <a:pt x="14" y="5"/>
                      <a:pt x="11" y="7"/>
                      <a:pt x="9" y="9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2" y="20"/>
                      <a:pt x="2" y="24"/>
                      <a:pt x="2" y="27"/>
                    </a:cubicBezTo>
                    <a:cubicBezTo>
                      <a:pt x="2" y="31"/>
                      <a:pt x="2" y="34"/>
                      <a:pt x="4" y="37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5386388" y="4425947"/>
                <a:ext cx="134937" cy="130175"/>
              </a:xfrm>
              <a:custGeom>
                <a:avLst/>
                <a:gdLst>
                  <a:gd name="T0" fmla="*/ 82 w 85"/>
                  <a:gd name="T1" fmla="*/ 0 h 82"/>
                  <a:gd name="T2" fmla="*/ 85 w 85"/>
                  <a:gd name="T3" fmla="*/ 0 h 82"/>
                  <a:gd name="T4" fmla="*/ 85 w 85"/>
                  <a:gd name="T5" fmla="*/ 82 h 82"/>
                  <a:gd name="T6" fmla="*/ 82 w 85"/>
                  <a:gd name="T7" fmla="*/ 82 h 82"/>
                  <a:gd name="T8" fmla="*/ 4 w 85"/>
                  <a:gd name="T9" fmla="*/ 4 h 82"/>
                  <a:gd name="T10" fmla="*/ 4 w 85"/>
                  <a:gd name="T11" fmla="*/ 82 h 82"/>
                  <a:gd name="T12" fmla="*/ 0 w 85"/>
                  <a:gd name="T13" fmla="*/ 82 h 82"/>
                  <a:gd name="T14" fmla="*/ 0 w 85"/>
                  <a:gd name="T15" fmla="*/ 0 h 82"/>
                  <a:gd name="T16" fmla="*/ 4 w 85"/>
                  <a:gd name="T17" fmla="*/ 0 h 82"/>
                  <a:gd name="T18" fmla="*/ 82 w 85"/>
                  <a:gd name="T19" fmla="*/ 77 h 82"/>
                  <a:gd name="T20" fmla="*/ 82 w 85"/>
                  <a:gd name="T21" fmla="*/ 0 h 82"/>
                  <a:gd name="T22" fmla="*/ 82 w 85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5" h="82">
                    <a:moveTo>
                      <a:pt x="82" y="0"/>
                    </a:moveTo>
                    <a:lnTo>
                      <a:pt x="85" y="0"/>
                    </a:lnTo>
                    <a:lnTo>
                      <a:pt x="85" y="82"/>
                    </a:lnTo>
                    <a:lnTo>
                      <a:pt x="82" y="82"/>
                    </a:lnTo>
                    <a:lnTo>
                      <a:pt x="4" y="4"/>
                    </a:lnTo>
                    <a:lnTo>
                      <a:pt x="4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82" y="77"/>
                    </a:lnTo>
                    <a:lnTo>
                      <a:pt x="8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7" name="Freeform 50"/>
              <p:cNvSpPr>
                <a:spLocks/>
              </p:cNvSpPr>
              <p:nvPr/>
            </p:nvSpPr>
            <p:spPr bwMode="auto">
              <a:xfrm>
                <a:off x="4664075" y="4425950"/>
                <a:ext cx="1587" cy="130175"/>
              </a:xfrm>
              <a:custGeom>
                <a:avLst/>
                <a:gdLst>
                  <a:gd name="T0" fmla="*/ 0 w 1"/>
                  <a:gd name="T1" fmla="*/ 0 h 82"/>
                  <a:gd name="T2" fmla="*/ 0 w 1"/>
                  <a:gd name="T3" fmla="*/ 82 h 82"/>
                  <a:gd name="T4" fmla="*/ 1 w 1"/>
                  <a:gd name="T5" fmla="*/ 82 h 82"/>
                  <a:gd name="T6" fmla="*/ 1 w 1"/>
                  <a:gd name="T7" fmla="*/ 0 h 82"/>
                  <a:gd name="T8" fmla="*/ 0 w 1"/>
                  <a:gd name="T9" fmla="*/ 0 h 82"/>
                  <a:gd name="T10" fmla="*/ 0 w 1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82">
                    <a:moveTo>
                      <a:pt x="0" y="0"/>
                    </a:moveTo>
                    <a:lnTo>
                      <a:pt x="0" y="82"/>
                    </a:lnTo>
                    <a:lnTo>
                      <a:pt x="1" y="8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8" name="Freeform 60"/>
              <p:cNvSpPr>
                <a:spLocks noEditPoints="1"/>
              </p:cNvSpPr>
              <p:nvPr/>
            </p:nvSpPr>
            <p:spPr bwMode="auto">
              <a:xfrm>
                <a:off x="5154613" y="4100510"/>
                <a:ext cx="169862" cy="246062"/>
              </a:xfrm>
              <a:custGeom>
                <a:avLst/>
                <a:gdLst>
                  <a:gd name="T0" fmla="*/ 9 w 69"/>
                  <a:gd name="T1" fmla="*/ 100 h 100"/>
                  <a:gd name="T2" fmla="*/ 0 w 69"/>
                  <a:gd name="T3" fmla="*/ 100 h 100"/>
                  <a:gd name="T4" fmla="*/ 0 w 69"/>
                  <a:gd name="T5" fmla="*/ 0 h 100"/>
                  <a:gd name="T6" fmla="*/ 37 w 69"/>
                  <a:gd name="T7" fmla="*/ 0 h 100"/>
                  <a:gd name="T8" fmla="*/ 69 w 69"/>
                  <a:gd name="T9" fmla="*/ 28 h 100"/>
                  <a:gd name="T10" fmla="*/ 31 w 69"/>
                  <a:gd name="T11" fmla="*/ 56 h 100"/>
                  <a:gd name="T12" fmla="*/ 9 w 69"/>
                  <a:gd name="T13" fmla="*/ 56 h 100"/>
                  <a:gd name="T14" fmla="*/ 9 w 69"/>
                  <a:gd name="T15" fmla="*/ 100 h 100"/>
                  <a:gd name="T16" fmla="*/ 9 w 69"/>
                  <a:gd name="T17" fmla="*/ 48 h 100"/>
                  <a:gd name="T18" fmla="*/ 31 w 69"/>
                  <a:gd name="T19" fmla="*/ 48 h 100"/>
                  <a:gd name="T20" fmla="*/ 60 w 69"/>
                  <a:gd name="T21" fmla="*/ 27 h 100"/>
                  <a:gd name="T22" fmla="*/ 34 w 69"/>
                  <a:gd name="T23" fmla="*/ 8 h 100"/>
                  <a:gd name="T24" fmla="*/ 9 w 69"/>
                  <a:gd name="T25" fmla="*/ 8 h 100"/>
                  <a:gd name="T26" fmla="*/ 9 w 69"/>
                  <a:gd name="T27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00">
                    <a:moveTo>
                      <a:pt x="9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9" y="0"/>
                      <a:pt x="69" y="9"/>
                      <a:pt x="69" y="28"/>
                    </a:cubicBezTo>
                    <a:cubicBezTo>
                      <a:pt x="69" y="46"/>
                      <a:pt x="56" y="56"/>
                      <a:pt x="31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100"/>
                      <a:pt x="9" y="100"/>
                      <a:pt x="9" y="100"/>
                    </a:cubicBezTo>
                    <a:close/>
                    <a:moveTo>
                      <a:pt x="9" y="48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51" y="49"/>
                      <a:pt x="61" y="42"/>
                      <a:pt x="60" y="27"/>
                    </a:cubicBezTo>
                    <a:cubicBezTo>
                      <a:pt x="60" y="14"/>
                      <a:pt x="51" y="8"/>
                      <a:pt x="34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48"/>
                      <a:pt x="9" y="48"/>
                      <a:pt x="9" y="4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10" name="TextBox 153"/>
          <p:cNvSpPr txBox="1">
            <a:spLocks noChangeArrowheads="1"/>
          </p:cNvSpPr>
          <p:nvPr/>
        </p:nvSpPr>
        <p:spPr bwMode="auto">
          <a:xfrm>
            <a:off x="1905239" y="378305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-24680" y="4789734"/>
            <a:ext cx="9168680" cy="3482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-18654" y="4828411"/>
            <a:ext cx="9162654" cy="30961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TextBox 22"/>
          <p:cNvSpPr txBox="1">
            <a:spLocks noChangeArrowheads="1"/>
          </p:cNvSpPr>
          <p:nvPr/>
        </p:nvSpPr>
        <p:spPr bwMode="auto">
          <a:xfrm>
            <a:off x="7180148" y="4852570"/>
            <a:ext cx="26941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spc="200" dirty="0">
                <a:solidFill>
                  <a:schemeClr val="bg1">
                    <a:lumMod val="85000"/>
                  </a:schemeClr>
                </a:solidFill>
                <a:latin typeface="+mn-ea"/>
                <a:ea typeface="汉鼎简粗圆" panose="02010609010101010101" pitchFamily="49" charset="-122"/>
              </a:rPr>
              <a:t>上海锐普广告有限公司</a:t>
            </a:r>
          </a:p>
        </p:txBody>
      </p:sp>
      <p:sp>
        <p:nvSpPr>
          <p:cNvPr id="115" name="矩形 114"/>
          <p:cNvSpPr/>
          <p:nvPr/>
        </p:nvSpPr>
        <p:spPr>
          <a:xfrm>
            <a:off x="1532708" y="410932"/>
            <a:ext cx="411489" cy="3389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文本框 158"/>
          <p:cNvSpPr txBox="1"/>
          <p:nvPr/>
        </p:nvSpPr>
        <p:spPr>
          <a:xfrm>
            <a:off x="388793" y="1294478"/>
            <a:ext cx="36048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200" spc="12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200" spc="12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设计团队，坚持精益求精，拒接平庸的设计理念。帮您实现精致、美观、动感的</a:t>
            </a:r>
            <a:r>
              <a:rPr lang="en-US" altLang="zh-CN" sz="1200" spc="12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</a:t>
            </a:r>
          </a:p>
          <a:p>
            <a:pPr algn="just"/>
            <a:endParaRPr lang="zh-CN" altLang="en-US" sz="1200" spc="12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基于演示设计的一站式在线演示、素材销售、服务交易系统。诞生于</a:t>
            </a: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市场等资源组建成立。所提供的服务包括：</a:t>
            </a: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图表、</a:t>
            </a: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动画、</a:t>
            </a: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</a:t>
            </a: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模板、演示图片、</a:t>
            </a:r>
            <a:r>
              <a:rPr lang="en-US" altLang="zh-CN" sz="1200" spc="12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、演示定制</a:t>
            </a:r>
          </a:p>
        </p:txBody>
      </p:sp>
      <p:sp>
        <p:nvSpPr>
          <p:cNvPr id="109" name="椭圆 108"/>
          <p:cNvSpPr/>
          <p:nvPr/>
        </p:nvSpPr>
        <p:spPr bwMode="auto">
          <a:xfrm>
            <a:off x="7819450" y="3589877"/>
            <a:ext cx="255537" cy="19257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45" name="Rectangle 28"/>
          <p:cNvSpPr>
            <a:spLocks noChangeArrowheads="1"/>
          </p:cNvSpPr>
          <p:nvPr/>
        </p:nvSpPr>
        <p:spPr bwMode="auto">
          <a:xfrm>
            <a:off x="4414811" y="3571082"/>
            <a:ext cx="4414838" cy="15875"/>
          </a:xfrm>
          <a:prstGeom prst="rect">
            <a:avLst/>
          </a:prstGeom>
          <a:solidFill>
            <a:srgbClr val="BC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46" name="Freeform 29"/>
          <p:cNvSpPr>
            <a:spLocks/>
          </p:cNvSpPr>
          <p:nvPr/>
        </p:nvSpPr>
        <p:spPr bwMode="auto">
          <a:xfrm>
            <a:off x="4414811" y="3280569"/>
            <a:ext cx="4414838" cy="15875"/>
          </a:xfrm>
          <a:custGeom>
            <a:avLst/>
            <a:gdLst>
              <a:gd name="T0" fmla="*/ 2781 w 2781"/>
              <a:gd name="T1" fmla="*/ 10 h 10"/>
              <a:gd name="T2" fmla="*/ 0 w 2781"/>
              <a:gd name="T3" fmla="*/ 10 h 10"/>
              <a:gd name="T4" fmla="*/ 0 w 2781"/>
              <a:gd name="T5" fmla="*/ 0 h 10"/>
              <a:gd name="T6" fmla="*/ 2781 w 2781"/>
              <a:gd name="T7" fmla="*/ 10 h 10"/>
              <a:gd name="T8" fmla="*/ 2781 w 2781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1" h="10">
                <a:moveTo>
                  <a:pt x="2781" y="10"/>
                </a:moveTo>
                <a:lnTo>
                  <a:pt x="0" y="10"/>
                </a:lnTo>
                <a:lnTo>
                  <a:pt x="0" y="0"/>
                </a:lnTo>
                <a:lnTo>
                  <a:pt x="2781" y="10"/>
                </a:lnTo>
                <a:lnTo>
                  <a:pt x="2781" y="10"/>
                </a:lnTo>
                <a:close/>
              </a:path>
            </a:pathLst>
          </a:custGeom>
          <a:solidFill>
            <a:srgbClr val="BC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47" name="Freeform 30"/>
          <p:cNvSpPr>
            <a:spLocks/>
          </p:cNvSpPr>
          <p:nvPr/>
        </p:nvSpPr>
        <p:spPr bwMode="auto">
          <a:xfrm>
            <a:off x="4414811" y="2991644"/>
            <a:ext cx="4414838" cy="14288"/>
          </a:xfrm>
          <a:custGeom>
            <a:avLst/>
            <a:gdLst>
              <a:gd name="T0" fmla="*/ 0 w 2781"/>
              <a:gd name="T1" fmla="*/ 9 h 9"/>
              <a:gd name="T2" fmla="*/ 0 w 2781"/>
              <a:gd name="T3" fmla="*/ 9 h 9"/>
              <a:gd name="T4" fmla="*/ 2781 w 2781"/>
              <a:gd name="T5" fmla="*/ 0 h 9"/>
              <a:gd name="T6" fmla="*/ 2781 w 2781"/>
              <a:gd name="T7" fmla="*/ 9 h 9"/>
              <a:gd name="T8" fmla="*/ 0 w 2781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1" h="9">
                <a:moveTo>
                  <a:pt x="0" y="9"/>
                </a:moveTo>
                <a:lnTo>
                  <a:pt x="0" y="9"/>
                </a:lnTo>
                <a:lnTo>
                  <a:pt x="2781" y="0"/>
                </a:lnTo>
                <a:lnTo>
                  <a:pt x="2781" y="9"/>
                </a:lnTo>
                <a:lnTo>
                  <a:pt x="0" y="9"/>
                </a:lnTo>
                <a:close/>
              </a:path>
            </a:pathLst>
          </a:custGeom>
          <a:solidFill>
            <a:srgbClr val="BCB8B8">
              <a:alpha val="3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48" name="Freeform 31"/>
          <p:cNvSpPr>
            <a:spLocks/>
          </p:cNvSpPr>
          <p:nvPr/>
        </p:nvSpPr>
        <p:spPr bwMode="auto">
          <a:xfrm>
            <a:off x="4414811" y="2701132"/>
            <a:ext cx="4414838" cy="15875"/>
          </a:xfrm>
          <a:custGeom>
            <a:avLst/>
            <a:gdLst>
              <a:gd name="T0" fmla="*/ 0 w 2781"/>
              <a:gd name="T1" fmla="*/ 10 h 10"/>
              <a:gd name="T2" fmla="*/ 0 w 2781"/>
              <a:gd name="T3" fmla="*/ 10 h 10"/>
              <a:gd name="T4" fmla="*/ 2781 w 2781"/>
              <a:gd name="T5" fmla="*/ 0 h 10"/>
              <a:gd name="T6" fmla="*/ 2781 w 2781"/>
              <a:gd name="T7" fmla="*/ 10 h 10"/>
              <a:gd name="T8" fmla="*/ 0 w 2781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1" h="10">
                <a:moveTo>
                  <a:pt x="0" y="10"/>
                </a:moveTo>
                <a:lnTo>
                  <a:pt x="0" y="10"/>
                </a:lnTo>
                <a:lnTo>
                  <a:pt x="2781" y="0"/>
                </a:lnTo>
                <a:lnTo>
                  <a:pt x="2781" y="10"/>
                </a:lnTo>
                <a:lnTo>
                  <a:pt x="0" y="10"/>
                </a:lnTo>
                <a:close/>
              </a:path>
            </a:pathLst>
          </a:custGeom>
          <a:solidFill>
            <a:srgbClr val="BCB8B8">
              <a:alpha val="3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49" name="Freeform 32"/>
          <p:cNvSpPr>
            <a:spLocks/>
          </p:cNvSpPr>
          <p:nvPr/>
        </p:nvSpPr>
        <p:spPr bwMode="auto">
          <a:xfrm>
            <a:off x="4414811" y="2426494"/>
            <a:ext cx="4414838" cy="15875"/>
          </a:xfrm>
          <a:custGeom>
            <a:avLst/>
            <a:gdLst>
              <a:gd name="T0" fmla="*/ 2781 w 2781"/>
              <a:gd name="T1" fmla="*/ 10 h 10"/>
              <a:gd name="T2" fmla="*/ 0 w 2781"/>
              <a:gd name="T3" fmla="*/ 0 h 10"/>
              <a:gd name="T4" fmla="*/ 0 w 2781"/>
              <a:gd name="T5" fmla="*/ 0 h 10"/>
              <a:gd name="T6" fmla="*/ 2781 w 2781"/>
              <a:gd name="T7" fmla="*/ 0 h 10"/>
              <a:gd name="T8" fmla="*/ 2781 w 2781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1" h="10">
                <a:moveTo>
                  <a:pt x="2781" y="10"/>
                </a:moveTo>
                <a:lnTo>
                  <a:pt x="0" y="0"/>
                </a:lnTo>
                <a:lnTo>
                  <a:pt x="0" y="0"/>
                </a:lnTo>
                <a:lnTo>
                  <a:pt x="2781" y="0"/>
                </a:lnTo>
                <a:lnTo>
                  <a:pt x="2781" y="10"/>
                </a:lnTo>
                <a:close/>
              </a:path>
            </a:pathLst>
          </a:custGeom>
          <a:solidFill>
            <a:srgbClr val="BCB8B8">
              <a:alpha val="3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50" name="Rectangle 33"/>
          <p:cNvSpPr>
            <a:spLocks noChangeArrowheads="1"/>
          </p:cNvSpPr>
          <p:nvPr/>
        </p:nvSpPr>
        <p:spPr bwMode="auto">
          <a:xfrm>
            <a:off x="4414811" y="2135982"/>
            <a:ext cx="4414838" cy="15875"/>
          </a:xfrm>
          <a:prstGeom prst="rect">
            <a:avLst/>
          </a:prstGeom>
          <a:solidFill>
            <a:srgbClr val="BCB8B8">
              <a:alpha val="3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51" name="Freeform 34"/>
          <p:cNvSpPr>
            <a:spLocks/>
          </p:cNvSpPr>
          <p:nvPr/>
        </p:nvSpPr>
        <p:spPr bwMode="auto">
          <a:xfrm>
            <a:off x="4414811" y="1847057"/>
            <a:ext cx="4414838" cy="14288"/>
          </a:xfrm>
          <a:custGeom>
            <a:avLst/>
            <a:gdLst>
              <a:gd name="T0" fmla="*/ 2781 w 2781"/>
              <a:gd name="T1" fmla="*/ 9 h 9"/>
              <a:gd name="T2" fmla="*/ 0 w 2781"/>
              <a:gd name="T3" fmla="*/ 9 h 9"/>
              <a:gd name="T4" fmla="*/ 0 w 2781"/>
              <a:gd name="T5" fmla="*/ 0 h 9"/>
              <a:gd name="T6" fmla="*/ 2781 w 2781"/>
              <a:gd name="T7" fmla="*/ 9 h 9"/>
              <a:gd name="T8" fmla="*/ 2781 w 2781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1" h="9">
                <a:moveTo>
                  <a:pt x="2781" y="9"/>
                </a:moveTo>
                <a:lnTo>
                  <a:pt x="0" y="9"/>
                </a:lnTo>
                <a:lnTo>
                  <a:pt x="0" y="0"/>
                </a:lnTo>
                <a:lnTo>
                  <a:pt x="2781" y="9"/>
                </a:lnTo>
                <a:lnTo>
                  <a:pt x="2781" y="9"/>
                </a:lnTo>
                <a:close/>
              </a:path>
            </a:pathLst>
          </a:custGeom>
          <a:solidFill>
            <a:srgbClr val="BCB8B8">
              <a:alpha val="3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52" name="Rectangle 35"/>
          <p:cNvSpPr>
            <a:spLocks noChangeArrowheads="1"/>
          </p:cNvSpPr>
          <p:nvPr/>
        </p:nvSpPr>
        <p:spPr bwMode="auto">
          <a:xfrm>
            <a:off x="4414811" y="1556544"/>
            <a:ext cx="4414838" cy="15875"/>
          </a:xfrm>
          <a:prstGeom prst="rect">
            <a:avLst/>
          </a:prstGeom>
          <a:solidFill>
            <a:srgbClr val="BCB8B8">
              <a:alpha val="3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53" name="Rectangle 36"/>
          <p:cNvSpPr>
            <a:spLocks noChangeArrowheads="1"/>
          </p:cNvSpPr>
          <p:nvPr/>
        </p:nvSpPr>
        <p:spPr bwMode="auto">
          <a:xfrm>
            <a:off x="4414811" y="1267619"/>
            <a:ext cx="4414838" cy="14288"/>
          </a:xfrm>
          <a:prstGeom prst="rect">
            <a:avLst/>
          </a:prstGeom>
          <a:solidFill>
            <a:srgbClr val="BCB8B8">
              <a:alpha val="3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54" name="Freeform 37"/>
          <p:cNvSpPr>
            <a:spLocks/>
          </p:cNvSpPr>
          <p:nvPr/>
        </p:nvSpPr>
        <p:spPr bwMode="auto">
          <a:xfrm>
            <a:off x="4414811" y="1281907"/>
            <a:ext cx="4414838" cy="2593975"/>
          </a:xfrm>
          <a:custGeom>
            <a:avLst/>
            <a:gdLst>
              <a:gd name="T0" fmla="*/ 2781 w 2781"/>
              <a:gd name="T1" fmla="*/ 1634 h 1634"/>
              <a:gd name="T2" fmla="*/ 0 w 2781"/>
              <a:gd name="T3" fmla="*/ 1634 h 1634"/>
              <a:gd name="T4" fmla="*/ 0 w 2781"/>
              <a:gd name="T5" fmla="*/ 0 h 1634"/>
              <a:gd name="T6" fmla="*/ 10 w 2781"/>
              <a:gd name="T7" fmla="*/ 0 h 1634"/>
              <a:gd name="T8" fmla="*/ 10 w 2781"/>
              <a:gd name="T9" fmla="*/ 1625 h 1634"/>
              <a:gd name="T10" fmla="*/ 2781 w 2781"/>
              <a:gd name="T11" fmla="*/ 1625 h 1634"/>
              <a:gd name="T12" fmla="*/ 2781 w 2781"/>
              <a:gd name="T13" fmla="*/ 1634 h 1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81" h="1634">
                <a:moveTo>
                  <a:pt x="2781" y="1634"/>
                </a:moveTo>
                <a:lnTo>
                  <a:pt x="0" y="1634"/>
                </a:lnTo>
                <a:lnTo>
                  <a:pt x="0" y="0"/>
                </a:lnTo>
                <a:lnTo>
                  <a:pt x="10" y="0"/>
                </a:lnTo>
                <a:lnTo>
                  <a:pt x="10" y="1625"/>
                </a:lnTo>
                <a:lnTo>
                  <a:pt x="2781" y="1625"/>
                </a:lnTo>
                <a:lnTo>
                  <a:pt x="2781" y="1634"/>
                </a:lnTo>
                <a:close/>
              </a:path>
            </a:pathLst>
          </a:custGeom>
          <a:solidFill>
            <a:srgbClr val="AAAAAA">
              <a:alpha val="17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55" name="Freeform 38"/>
          <p:cNvSpPr>
            <a:spLocks/>
          </p:cNvSpPr>
          <p:nvPr/>
        </p:nvSpPr>
        <p:spPr bwMode="auto">
          <a:xfrm>
            <a:off x="4414811" y="1785144"/>
            <a:ext cx="4414838" cy="2076450"/>
          </a:xfrm>
          <a:custGeom>
            <a:avLst/>
            <a:gdLst>
              <a:gd name="T0" fmla="*/ 0 w 2781"/>
              <a:gd name="T1" fmla="*/ 952 h 1308"/>
              <a:gd name="T2" fmla="*/ 96 w 2781"/>
              <a:gd name="T3" fmla="*/ 616 h 1308"/>
              <a:gd name="T4" fmla="*/ 162 w 2781"/>
              <a:gd name="T5" fmla="*/ 635 h 1308"/>
              <a:gd name="T6" fmla="*/ 229 w 2781"/>
              <a:gd name="T7" fmla="*/ 327 h 1308"/>
              <a:gd name="T8" fmla="*/ 354 w 2781"/>
              <a:gd name="T9" fmla="*/ 616 h 1308"/>
              <a:gd name="T10" fmla="*/ 420 w 2781"/>
              <a:gd name="T11" fmla="*/ 567 h 1308"/>
              <a:gd name="T12" fmla="*/ 468 w 2781"/>
              <a:gd name="T13" fmla="*/ 952 h 1308"/>
              <a:gd name="T14" fmla="*/ 573 w 2781"/>
              <a:gd name="T15" fmla="*/ 539 h 1308"/>
              <a:gd name="T16" fmla="*/ 631 w 2781"/>
              <a:gd name="T17" fmla="*/ 548 h 1308"/>
              <a:gd name="T18" fmla="*/ 698 w 2781"/>
              <a:gd name="T19" fmla="*/ 308 h 1308"/>
              <a:gd name="T20" fmla="*/ 812 w 2781"/>
              <a:gd name="T21" fmla="*/ 404 h 1308"/>
              <a:gd name="T22" fmla="*/ 860 w 2781"/>
              <a:gd name="T23" fmla="*/ 385 h 1308"/>
              <a:gd name="T24" fmla="*/ 927 w 2781"/>
              <a:gd name="T25" fmla="*/ 587 h 1308"/>
              <a:gd name="T26" fmla="*/ 1223 w 2781"/>
              <a:gd name="T27" fmla="*/ 250 h 1308"/>
              <a:gd name="T28" fmla="*/ 1395 w 2781"/>
              <a:gd name="T29" fmla="*/ 769 h 1308"/>
              <a:gd name="T30" fmla="*/ 1558 w 2781"/>
              <a:gd name="T31" fmla="*/ 452 h 1308"/>
              <a:gd name="T32" fmla="*/ 1653 w 2781"/>
              <a:gd name="T33" fmla="*/ 500 h 1308"/>
              <a:gd name="T34" fmla="*/ 1816 w 2781"/>
              <a:gd name="T35" fmla="*/ 0 h 1308"/>
              <a:gd name="T36" fmla="*/ 1921 w 2781"/>
              <a:gd name="T37" fmla="*/ 462 h 1308"/>
              <a:gd name="T38" fmla="*/ 2007 w 2781"/>
              <a:gd name="T39" fmla="*/ 356 h 1308"/>
              <a:gd name="T40" fmla="*/ 2083 w 2781"/>
              <a:gd name="T41" fmla="*/ 769 h 1308"/>
              <a:gd name="T42" fmla="*/ 2255 w 2781"/>
              <a:gd name="T43" fmla="*/ 644 h 1308"/>
              <a:gd name="T44" fmla="*/ 2351 w 2781"/>
              <a:gd name="T45" fmla="*/ 692 h 1308"/>
              <a:gd name="T46" fmla="*/ 2618 w 2781"/>
              <a:gd name="T47" fmla="*/ 500 h 1308"/>
              <a:gd name="T48" fmla="*/ 2781 w 2781"/>
              <a:gd name="T49" fmla="*/ 865 h 1308"/>
              <a:gd name="T50" fmla="*/ 2781 w 2781"/>
              <a:gd name="T51" fmla="*/ 1308 h 1308"/>
              <a:gd name="T52" fmla="*/ 0 w 2781"/>
              <a:gd name="T53" fmla="*/ 1308 h 1308"/>
              <a:gd name="T54" fmla="*/ 0 w 2781"/>
              <a:gd name="T55" fmla="*/ 952 h 1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81" h="1308">
                <a:moveTo>
                  <a:pt x="0" y="952"/>
                </a:moveTo>
                <a:lnTo>
                  <a:pt x="96" y="616"/>
                </a:lnTo>
                <a:lnTo>
                  <a:pt x="162" y="635"/>
                </a:lnTo>
                <a:lnTo>
                  <a:pt x="229" y="327"/>
                </a:lnTo>
                <a:lnTo>
                  <a:pt x="354" y="616"/>
                </a:lnTo>
                <a:lnTo>
                  <a:pt x="420" y="567"/>
                </a:lnTo>
                <a:lnTo>
                  <a:pt x="468" y="952"/>
                </a:lnTo>
                <a:lnTo>
                  <a:pt x="573" y="539"/>
                </a:lnTo>
                <a:lnTo>
                  <a:pt x="631" y="548"/>
                </a:lnTo>
                <a:lnTo>
                  <a:pt x="698" y="308"/>
                </a:lnTo>
                <a:lnTo>
                  <a:pt x="812" y="404"/>
                </a:lnTo>
                <a:lnTo>
                  <a:pt x="860" y="385"/>
                </a:lnTo>
                <a:lnTo>
                  <a:pt x="927" y="587"/>
                </a:lnTo>
                <a:lnTo>
                  <a:pt x="1223" y="250"/>
                </a:lnTo>
                <a:lnTo>
                  <a:pt x="1395" y="769"/>
                </a:lnTo>
                <a:lnTo>
                  <a:pt x="1558" y="452"/>
                </a:lnTo>
                <a:lnTo>
                  <a:pt x="1653" y="500"/>
                </a:lnTo>
                <a:lnTo>
                  <a:pt x="1816" y="0"/>
                </a:lnTo>
                <a:lnTo>
                  <a:pt x="1921" y="462"/>
                </a:lnTo>
                <a:lnTo>
                  <a:pt x="2007" y="356"/>
                </a:lnTo>
                <a:lnTo>
                  <a:pt x="2083" y="769"/>
                </a:lnTo>
                <a:lnTo>
                  <a:pt x="2255" y="644"/>
                </a:lnTo>
                <a:lnTo>
                  <a:pt x="2351" y="692"/>
                </a:lnTo>
                <a:lnTo>
                  <a:pt x="2618" y="500"/>
                </a:lnTo>
                <a:lnTo>
                  <a:pt x="2781" y="865"/>
                </a:lnTo>
                <a:lnTo>
                  <a:pt x="2781" y="1308"/>
                </a:lnTo>
                <a:lnTo>
                  <a:pt x="0" y="1308"/>
                </a:lnTo>
                <a:lnTo>
                  <a:pt x="0" y="952"/>
                </a:lnTo>
                <a:close/>
              </a:path>
            </a:pathLst>
          </a:cu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56" name="Freeform 39"/>
          <p:cNvSpPr>
            <a:spLocks/>
          </p:cNvSpPr>
          <p:nvPr/>
        </p:nvSpPr>
        <p:spPr bwMode="auto">
          <a:xfrm>
            <a:off x="4414811" y="2045494"/>
            <a:ext cx="4414838" cy="1816100"/>
          </a:xfrm>
          <a:custGeom>
            <a:avLst/>
            <a:gdLst>
              <a:gd name="T0" fmla="*/ 0 w 2781"/>
              <a:gd name="T1" fmla="*/ 990 h 1144"/>
              <a:gd name="T2" fmla="*/ 134 w 2781"/>
              <a:gd name="T3" fmla="*/ 605 h 1144"/>
              <a:gd name="T4" fmla="*/ 201 w 2781"/>
              <a:gd name="T5" fmla="*/ 634 h 1144"/>
              <a:gd name="T6" fmla="*/ 315 w 2781"/>
              <a:gd name="T7" fmla="*/ 394 h 1144"/>
              <a:gd name="T8" fmla="*/ 392 w 2781"/>
              <a:gd name="T9" fmla="*/ 615 h 1144"/>
              <a:gd name="T10" fmla="*/ 459 w 2781"/>
              <a:gd name="T11" fmla="*/ 605 h 1144"/>
              <a:gd name="T12" fmla="*/ 468 w 2781"/>
              <a:gd name="T13" fmla="*/ 826 h 1144"/>
              <a:gd name="T14" fmla="*/ 554 w 2781"/>
              <a:gd name="T15" fmla="*/ 567 h 1144"/>
              <a:gd name="T16" fmla="*/ 602 w 2781"/>
              <a:gd name="T17" fmla="*/ 596 h 1144"/>
              <a:gd name="T18" fmla="*/ 784 w 2781"/>
              <a:gd name="T19" fmla="*/ 269 h 1144"/>
              <a:gd name="T20" fmla="*/ 946 w 2781"/>
              <a:gd name="T21" fmla="*/ 528 h 1144"/>
              <a:gd name="T22" fmla="*/ 1261 w 2781"/>
              <a:gd name="T23" fmla="*/ 125 h 1144"/>
              <a:gd name="T24" fmla="*/ 1319 w 2781"/>
              <a:gd name="T25" fmla="*/ 355 h 1144"/>
              <a:gd name="T26" fmla="*/ 1386 w 2781"/>
              <a:gd name="T27" fmla="*/ 336 h 1144"/>
              <a:gd name="T28" fmla="*/ 1405 w 2781"/>
              <a:gd name="T29" fmla="*/ 740 h 1144"/>
              <a:gd name="T30" fmla="*/ 1500 w 2781"/>
              <a:gd name="T31" fmla="*/ 519 h 1144"/>
              <a:gd name="T32" fmla="*/ 1567 w 2781"/>
              <a:gd name="T33" fmla="*/ 528 h 1144"/>
              <a:gd name="T34" fmla="*/ 1644 w 2781"/>
              <a:gd name="T35" fmla="*/ 375 h 1144"/>
              <a:gd name="T36" fmla="*/ 1701 w 2781"/>
              <a:gd name="T37" fmla="*/ 394 h 1144"/>
              <a:gd name="T38" fmla="*/ 1892 w 2781"/>
              <a:gd name="T39" fmla="*/ 0 h 1144"/>
              <a:gd name="T40" fmla="*/ 1930 w 2781"/>
              <a:gd name="T41" fmla="*/ 355 h 1144"/>
              <a:gd name="T42" fmla="*/ 2055 w 2781"/>
              <a:gd name="T43" fmla="*/ 250 h 1144"/>
              <a:gd name="T44" fmla="*/ 2121 w 2781"/>
              <a:gd name="T45" fmla="*/ 788 h 1144"/>
              <a:gd name="T46" fmla="*/ 2293 w 2781"/>
              <a:gd name="T47" fmla="*/ 605 h 1144"/>
              <a:gd name="T48" fmla="*/ 2389 w 2781"/>
              <a:gd name="T49" fmla="*/ 644 h 1144"/>
              <a:gd name="T50" fmla="*/ 2513 w 2781"/>
              <a:gd name="T51" fmla="*/ 375 h 1144"/>
              <a:gd name="T52" fmla="*/ 2657 w 2781"/>
              <a:gd name="T53" fmla="*/ 567 h 1144"/>
              <a:gd name="T54" fmla="*/ 2733 w 2781"/>
              <a:gd name="T55" fmla="*/ 548 h 1144"/>
              <a:gd name="T56" fmla="*/ 2781 w 2781"/>
              <a:gd name="T57" fmla="*/ 721 h 1144"/>
              <a:gd name="T58" fmla="*/ 2781 w 2781"/>
              <a:gd name="T59" fmla="*/ 1144 h 1144"/>
              <a:gd name="T60" fmla="*/ 0 w 2781"/>
              <a:gd name="T61" fmla="*/ 1144 h 1144"/>
              <a:gd name="T62" fmla="*/ 0 w 2781"/>
              <a:gd name="T63" fmla="*/ 990 h 1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81" h="1144">
                <a:moveTo>
                  <a:pt x="0" y="990"/>
                </a:moveTo>
                <a:lnTo>
                  <a:pt x="134" y="605"/>
                </a:lnTo>
                <a:lnTo>
                  <a:pt x="201" y="634"/>
                </a:lnTo>
                <a:lnTo>
                  <a:pt x="315" y="394"/>
                </a:lnTo>
                <a:lnTo>
                  <a:pt x="392" y="615"/>
                </a:lnTo>
                <a:lnTo>
                  <a:pt x="459" y="605"/>
                </a:lnTo>
                <a:lnTo>
                  <a:pt x="468" y="826"/>
                </a:lnTo>
                <a:lnTo>
                  <a:pt x="554" y="567"/>
                </a:lnTo>
                <a:lnTo>
                  <a:pt x="602" y="596"/>
                </a:lnTo>
                <a:lnTo>
                  <a:pt x="784" y="269"/>
                </a:lnTo>
                <a:lnTo>
                  <a:pt x="946" y="528"/>
                </a:lnTo>
                <a:lnTo>
                  <a:pt x="1261" y="125"/>
                </a:lnTo>
                <a:lnTo>
                  <a:pt x="1319" y="355"/>
                </a:lnTo>
                <a:lnTo>
                  <a:pt x="1386" y="336"/>
                </a:lnTo>
                <a:lnTo>
                  <a:pt x="1405" y="740"/>
                </a:lnTo>
                <a:lnTo>
                  <a:pt x="1500" y="519"/>
                </a:lnTo>
                <a:lnTo>
                  <a:pt x="1567" y="528"/>
                </a:lnTo>
                <a:lnTo>
                  <a:pt x="1644" y="375"/>
                </a:lnTo>
                <a:lnTo>
                  <a:pt x="1701" y="394"/>
                </a:lnTo>
                <a:lnTo>
                  <a:pt x="1892" y="0"/>
                </a:lnTo>
                <a:lnTo>
                  <a:pt x="1930" y="355"/>
                </a:lnTo>
                <a:lnTo>
                  <a:pt x="2055" y="250"/>
                </a:lnTo>
                <a:lnTo>
                  <a:pt x="2121" y="788"/>
                </a:lnTo>
                <a:lnTo>
                  <a:pt x="2293" y="605"/>
                </a:lnTo>
                <a:lnTo>
                  <a:pt x="2389" y="644"/>
                </a:lnTo>
                <a:lnTo>
                  <a:pt x="2513" y="375"/>
                </a:lnTo>
                <a:lnTo>
                  <a:pt x="2657" y="567"/>
                </a:lnTo>
                <a:lnTo>
                  <a:pt x="2733" y="548"/>
                </a:lnTo>
                <a:lnTo>
                  <a:pt x="2781" y="721"/>
                </a:lnTo>
                <a:lnTo>
                  <a:pt x="2781" y="1144"/>
                </a:lnTo>
                <a:lnTo>
                  <a:pt x="0" y="1144"/>
                </a:lnTo>
                <a:lnTo>
                  <a:pt x="0" y="990"/>
                </a:lnTo>
                <a:close/>
              </a:path>
            </a:pathLst>
          </a:custGeom>
          <a:solidFill>
            <a:srgbClr val="F386A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57" name="Freeform 40"/>
          <p:cNvSpPr>
            <a:spLocks/>
          </p:cNvSpPr>
          <p:nvPr/>
        </p:nvSpPr>
        <p:spPr bwMode="auto">
          <a:xfrm>
            <a:off x="4414811" y="2135982"/>
            <a:ext cx="4414838" cy="1725613"/>
          </a:xfrm>
          <a:custGeom>
            <a:avLst/>
            <a:gdLst>
              <a:gd name="T0" fmla="*/ 0 w 2781"/>
              <a:gd name="T1" fmla="*/ 1087 h 1087"/>
              <a:gd name="T2" fmla="*/ 29 w 2781"/>
              <a:gd name="T3" fmla="*/ 779 h 1087"/>
              <a:gd name="T4" fmla="*/ 96 w 2781"/>
              <a:gd name="T5" fmla="*/ 606 h 1087"/>
              <a:gd name="T6" fmla="*/ 143 w 2781"/>
              <a:gd name="T7" fmla="*/ 664 h 1087"/>
              <a:gd name="T8" fmla="*/ 229 w 2781"/>
              <a:gd name="T9" fmla="*/ 366 h 1087"/>
              <a:gd name="T10" fmla="*/ 315 w 2781"/>
              <a:gd name="T11" fmla="*/ 548 h 1087"/>
              <a:gd name="T12" fmla="*/ 382 w 2781"/>
              <a:gd name="T13" fmla="*/ 510 h 1087"/>
              <a:gd name="T14" fmla="*/ 468 w 2781"/>
              <a:gd name="T15" fmla="*/ 914 h 1087"/>
              <a:gd name="T16" fmla="*/ 516 w 2781"/>
              <a:gd name="T17" fmla="*/ 760 h 1087"/>
              <a:gd name="T18" fmla="*/ 564 w 2781"/>
              <a:gd name="T19" fmla="*/ 817 h 1087"/>
              <a:gd name="T20" fmla="*/ 698 w 2781"/>
              <a:gd name="T21" fmla="*/ 279 h 1087"/>
              <a:gd name="T22" fmla="*/ 812 w 2781"/>
              <a:gd name="T23" fmla="*/ 500 h 1087"/>
              <a:gd name="T24" fmla="*/ 879 w 2781"/>
              <a:gd name="T25" fmla="*/ 471 h 1087"/>
              <a:gd name="T26" fmla="*/ 927 w 2781"/>
              <a:gd name="T27" fmla="*/ 548 h 1087"/>
              <a:gd name="T28" fmla="*/ 1166 w 2781"/>
              <a:gd name="T29" fmla="*/ 0 h 1087"/>
              <a:gd name="T30" fmla="*/ 1261 w 2781"/>
              <a:gd name="T31" fmla="*/ 318 h 1087"/>
              <a:gd name="T32" fmla="*/ 1309 w 2781"/>
              <a:gd name="T33" fmla="*/ 308 h 1087"/>
              <a:gd name="T34" fmla="*/ 1395 w 2781"/>
              <a:gd name="T35" fmla="*/ 731 h 1087"/>
              <a:gd name="T36" fmla="*/ 1510 w 2781"/>
              <a:gd name="T37" fmla="*/ 548 h 1087"/>
              <a:gd name="T38" fmla="*/ 1586 w 2781"/>
              <a:gd name="T39" fmla="*/ 577 h 1087"/>
              <a:gd name="T40" fmla="*/ 1682 w 2781"/>
              <a:gd name="T41" fmla="*/ 279 h 1087"/>
              <a:gd name="T42" fmla="*/ 1730 w 2781"/>
              <a:gd name="T43" fmla="*/ 308 h 1087"/>
              <a:gd name="T44" fmla="*/ 1854 w 2781"/>
              <a:gd name="T45" fmla="*/ 77 h 1087"/>
              <a:gd name="T46" fmla="*/ 1978 w 2781"/>
              <a:gd name="T47" fmla="*/ 471 h 1087"/>
              <a:gd name="T48" fmla="*/ 2026 w 2781"/>
              <a:gd name="T49" fmla="*/ 366 h 1087"/>
              <a:gd name="T50" fmla="*/ 2131 w 2781"/>
              <a:gd name="T51" fmla="*/ 914 h 1087"/>
              <a:gd name="T52" fmla="*/ 2341 w 2781"/>
              <a:gd name="T53" fmla="*/ 606 h 1087"/>
              <a:gd name="T54" fmla="*/ 2408 w 2781"/>
              <a:gd name="T55" fmla="*/ 635 h 1087"/>
              <a:gd name="T56" fmla="*/ 2551 w 2781"/>
              <a:gd name="T57" fmla="*/ 433 h 1087"/>
              <a:gd name="T58" fmla="*/ 2781 w 2781"/>
              <a:gd name="T59" fmla="*/ 731 h 1087"/>
              <a:gd name="T60" fmla="*/ 2781 w 2781"/>
              <a:gd name="T61" fmla="*/ 1087 h 1087"/>
              <a:gd name="T62" fmla="*/ 0 w 2781"/>
              <a:gd name="T63" fmla="*/ 1087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81" h="1087">
                <a:moveTo>
                  <a:pt x="0" y="1087"/>
                </a:moveTo>
                <a:lnTo>
                  <a:pt x="29" y="779"/>
                </a:lnTo>
                <a:lnTo>
                  <a:pt x="96" y="606"/>
                </a:lnTo>
                <a:lnTo>
                  <a:pt x="143" y="664"/>
                </a:lnTo>
                <a:lnTo>
                  <a:pt x="229" y="366"/>
                </a:lnTo>
                <a:lnTo>
                  <a:pt x="315" y="548"/>
                </a:lnTo>
                <a:lnTo>
                  <a:pt x="382" y="510"/>
                </a:lnTo>
                <a:lnTo>
                  <a:pt x="468" y="914"/>
                </a:lnTo>
                <a:lnTo>
                  <a:pt x="516" y="760"/>
                </a:lnTo>
                <a:lnTo>
                  <a:pt x="564" y="817"/>
                </a:lnTo>
                <a:lnTo>
                  <a:pt x="698" y="279"/>
                </a:lnTo>
                <a:lnTo>
                  <a:pt x="812" y="500"/>
                </a:lnTo>
                <a:lnTo>
                  <a:pt x="879" y="471"/>
                </a:lnTo>
                <a:lnTo>
                  <a:pt x="927" y="548"/>
                </a:lnTo>
                <a:lnTo>
                  <a:pt x="1166" y="0"/>
                </a:lnTo>
                <a:lnTo>
                  <a:pt x="1261" y="318"/>
                </a:lnTo>
                <a:lnTo>
                  <a:pt x="1309" y="308"/>
                </a:lnTo>
                <a:lnTo>
                  <a:pt x="1395" y="731"/>
                </a:lnTo>
                <a:lnTo>
                  <a:pt x="1510" y="548"/>
                </a:lnTo>
                <a:lnTo>
                  <a:pt x="1586" y="577"/>
                </a:lnTo>
                <a:lnTo>
                  <a:pt x="1682" y="279"/>
                </a:lnTo>
                <a:lnTo>
                  <a:pt x="1730" y="308"/>
                </a:lnTo>
                <a:lnTo>
                  <a:pt x="1854" y="77"/>
                </a:lnTo>
                <a:lnTo>
                  <a:pt x="1978" y="471"/>
                </a:lnTo>
                <a:lnTo>
                  <a:pt x="2026" y="366"/>
                </a:lnTo>
                <a:lnTo>
                  <a:pt x="2131" y="914"/>
                </a:lnTo>
                <a:lnTo>
                  <a:pt x="2341" y="606"/>
                </a:lnTo>
                <a:lnTo>
                  <a:pt x="2408" y="635"/>
                </a:lnTo>
                <a:lnTo>
                  <a:pt x="2551" y="433"/>
                </a:lnTo>
                <a:lnTo>
                  <a:pt x="2781" y="731"/>
                </a:lnTo>
                <a:lnTo>
                  <a:pt x="2781" y="1087"/>
                </a:lnTo>
                <a:lnTo>
                  <a:pt x="0" y="1087"/>
                </a:lnTo>
                <a:close/>
              </a:path>
            </a:pathLst>
          </a:custGeom>
          <a:solidFill>
            <a:srgbClr val="87D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70" name="Freeform 1500"/>
          <p:cNvSpPr>
            <a:spLocks noEditPoints="1"/>
          </p:cNvSpPr>
          <p:nvPr/>
        </p:nvSpPr>
        <p:spPr bwMode="auto">
          <a:xfrm>
            <a:off x="4455290" y="2183029"/>
            <a:ext cx="277268" cy="440076"/>
          </a:xfrm>
          <a:custGeom>
            <a:avLst/>
            <a:gdLst>
              <a:gd name="T0" fmla="*/ 26 w 26"/>
              <a:gd name="T1" fmla="*/ 13 h 39"/>
              <a:gd name="T2" fmla="*/ 13 w 26"/>
              <a:gd name="T3" fmla="*/ 0 h 39"/>
              <a:gd name="T4" fmla="*/ 0 w 26"/>
              <a:gd name="T5" fmla="*/ 13 h 39"/>
              <a:gd name="T6" fmla="*/ 2 w 26"/>
              <a:gd name="T7" fmla="*/ 20 h 39"/>
              <a:gd name="T8" fmla="*/ 2 w 26"/>
              <a:gd name="T9" fmla="*/ 20 h 39"/>
              <a:gd name="T10" fmla="*/ 13 w 26"/>
              <a:gd name="T11" fmla="*/ 39 h 39"/>
              <a:gd name="T12" fmla="*/ 24 w 26"/>
              <a:gd name="T13" fmla="*/ 20 h 39"/>
              <a:gd name="T14" fmla="*/ 24 w 26"/>
              <a:gd name="T15" fmla="*/ 20 h 39"/>
              <a:gd name="T16" fmla="*/ 26 w 26"/>
              <a:gd name="T17" fmla="*/ 13 h 39"/>
              <a:gd name="T18" fmla="*/ 13 w 26"/>
              <a:gd name="T19" fmla="*/ 24 h 39"/>
              <a:gd name="T20" fmla="*/ 2 w 26"/>
              <a:gd name="T21" fmla="*/ 13 h 39"/>
              <a:gd name="T22" fmla="*/ 13 w 26"/>
              <a:gd name="T23" fmla="*/ 3 h 39"/>
              <a:gd name="T24" fmla="*/ 24 w 26"/>
              <a:gd name="T25" fmla="*/ 13 h 39"/>
              <a:gd name="T26" fmla="*/ 13 w 26"/>
              <a:gd name="T27" fmla="*/ 2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39">
                <a:moveTo>
                  <a:pt x="26" y="13"/>
                </a:moveTo>
                <a:cubicBezTo>
                  <a:pt x="26" y="6"/>
                  <a:pt x="20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6"/>
                  <a:pt x="1" y="18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3" y="39"/>
                  <a:pt x="13" y="39"/>
                  <a:pt x="13" y="39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18"/>
                  <a:pt x="26" y="16"/>
                  <a:pt x="26" y="13"/>
                </a:cubicBezTo>
                <a:close/>
                <a:moveTo>
                  <a:pt x="13" y="24"/>
                </a:moveTo>
                <a:cubicBezTo>
                  <a:pt x="7" y="24"/>
                  <a:pt x="2" y="19"/>
                  <a:pt x="2" y="13"/>
                </a:cubicBezTo>
                <a:cubicBezTo>
                  <a:pt x="2" y="7"/>
                  <a:pt x="7" y="3"/>
                  <a:pt x="13" y="3"/>
                </a:cubicBezTo>
                <a:cubicBezTo>
                  <a:pt x="19" y="3"/>
                  <a:pt x="24" y="7"/>
                  <a:pt x="24" y="13"/>
                </a:cubicBezTo>
                <a:cubicBezTo>
                  <a:pt x="24" y="19"/>
                  <a:pt x="19" y="24"/>
                  <a:pt x="13" y="24"/>
                </a:cubicBezTo>
                <a:close/>
              </a:path>
            </a:pathLst>
          </a:custGeom>
          <a:solidFill>
            <a:srgbClr val="4EBE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71" name="Freeform 1501"/>
          <p:cNvSpPr>
            <a:spLocks/>
          </p:cNvSpPr>
          <p:nvPr/>
        </p:nvSpPr>
        <p:spPr bwMode="auto">
          <a:xfrm>
            <a:off x="4636846" y="2296502"/>
            <a:ext cx="52296" cy="67097"/>
          </a:xfrm>
          <a:custGeom>
            <a:avLst/>
            <a:gdLst>
              <a:gd name="T0" fmla="*/ 0 w 5"/>
              <a:gd name="T1" fmla="*/ 2 h 6"/>
              <a:gd name="T2" fmla="*/ 1 w 5"/>
              <a:gd name="T3" fmla="*/ 5 h 6"/>
              <a:gd name="T4" fmla="*/ 5 w 5"/>
              <a:gd name="T5" fmla="*/ 4 h 6"/>
              <a:gd name="T6" fmla="*/ 3 w 5"/>
              <a:gd name="T7" fmla="*/ 0 h 6"/>
              <a:gd name="T8" fmla="*/ 0 w 5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0" y="2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4" y="6"/>
                  <a:pt x="5" y="4"/>
                </a:cubicBezTo>
                <a:cubicBezTo>
                  <a:pt x="3" y="0"/>
                  <a:pt x="3" y="0"/>
                  <a:pt x="3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4EBE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72" name="Freeform 1502"/>
          <p:cNvSpPr>
            <a:spLocks/>
          </p:cNvSpPr>
          <p:nvPr/>
        </p:nvSpPr>
        <p:spPr bwMode="auto">
          <a:xfrm>
            <a:off x="4604285" y="2340904"/>
            <a:ext cx="84858" cy="90778"/>
          </a:xfrm>
          <a:custGeom>
            <a:avLst/>
            <a:gdLst>
              <a:gd name="T0" fmla="*/ 8 w 8"/>
              <a:gd name="T1" fmla="*/ 0 h 8"/>
              <a:gd name="T2" fmla="*/ 5 w 8"/>
              <a:gd name="T3" fmla="*/ 2 h 8"/>
              <a:gd name="T4" fmla="*/ 2 w 8"/>
              <a:gd name="T5" fmla="*/ 2 h 8"/>
              <a:gd name="T6" fmla="*/ 2 w 8"/>
              <a:gd name="T7" fmla="*/ 0 h 8"/>
              <a:gd name="T8" fmla="*/ 0 w 8"/>
              <a:gd name="T9" fmla="*/ 4 h 8"/>
              <a:gd name="T10" fmla="*/ 2 w 8"/>
              <a:gd name="T11" fmla="*/ 8 h 8"/>
              <a:gd name="T12" fmla="*/ 2 w 8"/>
              <a:gd name="T13" fmla="*/ 6 h 8"/>
              <a:gd name="T14" fmla="*/ 4 w 8"/>
              <a:gd name="T15" fmla="*/ 6 h 8"/>
              <a:gd name="T16" fmla="*/ 5 w 8"/>
              <a:gd name="T17" fmla="*/ 6 h 8"/>
              <a:gd name="T18" fmla="*/ 8 w 8"/>
              <a:gd name="T19" fmla="*/ 2 h 8"/>
              <a:gd name="T20" fmla="*/ 8 w 8"/>
              <a:gd name="T2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" h="8">
                <a:moveTo>
                  <a:pt x="8" y="0"/>
                </a:moveTo>
                <a:cubicBezTo>
                  <a:pt x="8" y="0"/>
                  <a:pt x="8" y="2"/>
                  <a:pt x="5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0"/>
                  <a:pt x="2" y="0"/>
                  <a:pt x="2" y="0"/>
                </a:cubicBezTo>
                <a:cubicBezTo>
                  <a:pt x="0" y="4"/>
                  <a:pt x="0" y="4"/>
                  <a:pt x="0" y="4"/>
                </a:cubicBezTo>
                <a:cubicBezTo>
                  <a:pt x="2" y="8"/>
                  <a:pt x="2" y="8"/>
                  <a:pt x="2" y="8"/>
                </a:cubicBezTo>
                <a:cubicBezTo>
                  <a:pt x="2" y="6"/>
                  <a:pt x="2" y="6"/>
                  <a:pt x="2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5" y="6"/>
                  <a:pt x="5" y="6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1"/>
                  <a:pt x="8" y="0"/>
                </a:cubicBezTo>
                <a:close/>
              </a:path>
            </a:pathLst>
          </a:custGeom>
          <a:solidFill>
            <a:srgbClr val="4EBE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73" name="Freeform 1503"/>
          <p:cNvSpPr>
            <a:spLocks/>
          </p:cNvSpPr>
          <p:nvPr/>
        </p:nvSpPr>
        <p:spPr bwMode="auto">
          <a:xfrm>
            <a:off x="4530281" y="2363599"/>
            <a:ext cx="63150" cy="45389"/>
          </a:xfrm>
          <a:custGeom>
            <a:avLst/>
            <a:gdLst>
              <a:gd name="T0" fmla="*/ 6 w 6"/>
              <a:gd name="T1" fmla="*/ 0 h 4"/>
              <a:gd name="T2" fmla="*/ 2 w 6"/>
              <a:gd name="T3" fmla="*/ 0 h 4"/>
              <a:gd name="T4" fmla="*/ 2 w 6"/>
              <a:gd name="T5" fmla="*/ 4 h 4"/>
              <a:gd name="T6" fmla="*/ 6 w 6"/>
              <a:gd name="T7" fmla="*/ 4 h 4"/>
              <a:gd name="T8" fmla="*/ 6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0" y="3"/>
                  <a:pt x="2" y="4"/>
                </a:cubicBezTo>
                <a:cubicBezTo>
                  <a:pt x="6" y="4"/>
                  <a:pt x="6" y="4"/>
                  <a:pt x="6" y="4"/>
                </a:cubicBezTo>
                <a:lnTo>
                  <a:pt x="6" y="0"/>
                </a:lnTo>
                <a:close/>
              </a:path>
            </a:pathLst>
          </a:custGeom>
          <a:solidFill>
            <a:srgbClr val="4EBE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74" name="Freeform 1504"/>
          <p:cNvSpPr>
            <a:spLocks/>
          </p:cNvSpPr>
          <p:nvPr/>
        </p:nvSpPr>
        <p:spPr bwMode="auto">
          <a:xfrm>
            <a:off x="4497719" y="2307355"/>
            <a:ext cx="64137" cy="101632"/>
          </a:xfrm>
          <a:custGeom>
            <a:avLst/>
            <a:gdLst>
              <a:gd name="T0" fmla="*/ 4 w 6"/>
              <a:gd name="T1" fmla="*/ 9 h 9"/>
              <a:gd name="T2" fmla="*/ 4 w 6"/>
              <a:gd name="T3" fmla="*/ 5 h 9"/>
              <a:gd name="T4" fmla="*/ 5 w 6"/>
              <a:gd name="T5" fmla="*/ 3 h 9"/>
              <a:gd name="T6" fmla="*/ 6 w 6"/>
              <a:gd name="T7" fmla="*/ 4 h 9"/>
              <a:gd name="T8" fmla="*/ 5 w 6"/>
              <a:gd name="T9" fmla="*/ 0 h 9"/>
              <a:gd name="T10" fmla="*/ 0 w 6"/>
              <a:gd name="T11" fmla="*/ 0 h 9"/>
              <a:gd name="T12" fmla="*/ 1 w 6"/>
              <a:gd name="T13" fmla="*/ 1 h 9"/>
              <a:gd name="T14" fmla="*/ 0 w 6"/>
              <a:gd name="T15" fmla="*/ 3 h 9"/>
              <a:gd name="T16" fmla="*/ 1 w 6"/>
              <a:gd name="T17" fmla="*/ 4 h 9"/>
              <a:gd name="T18" fmla="*/ 3 w 6"/>
              <a:gd name="T19" fmla="*/ 8 h 9"/>
              <a:gd name="T20" fmla="*/ 4 w 6"/>
              <a:gd name="T21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9">
                <a:moveTo>
                  <a:pt x="4" y="9"/>
                </a:moveTo>
                <a:cubicBezTo>
                  <a:pt x="4" y="9"/>
                  <a:pt x="3" y="8"/>
                  <a:pt x="4" y="5"/>
                </a:cubicBezTo>
                <a:cubicBezTo>
                  <a:pt x="5" y="3"/>
                  <a:pt x="5" y="3"/>
                  <a:pt x="5" y="3"/>
                </a:cubicBezTo>
                <a:cubicBezTo>
                  <a:pt x="6" y="4"/>
                  <a:pt x="6" y="4"/>
                  <a:pt x="6" y="4"/>
                </a:cubicBezTo>
                <a:cubicBezTo>
                  <a:pt x="5" y="0"/>
                  <a:pt x="5" y="0"/>
                  <a:pt x="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1" y="4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9"/>
                  <a:pt x="4" y="9"/>
                </a:cubicBezTo>
                <a:close/>
              </a:path>
            </a:pathLst>
          </a:custGeom>
          <a:solidFill>
            <a:srgbClr val="4EBE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75" name="Freeform 1505"/>
          <p:cNvSpPr>
            <a:spLocks/>
          </p:cNvSpPr>
          <p:nvPr/>
        </p:nvSpPr>
        <p:spPr bwMode="auto">
          <a:xfrm>
            <a:off x="4530281" y="2240259"/>
            <a:ext cx="63150" cy="67097"/>
          </a:xfrm>
          <a:custGeom>
            <a:avLst/>
            <a:gdLst>
              <a:gd name="T0" fmla="*/ 4 w 6"/>
              <a:gd name="T1" fmla="*/ 6 h 6"/>
              <a:gd name="T2" fmla="*/ 6 w 6"/>
              <a:gd name="T3" fmla="*/ 3 h 6"/>
              <a:gd name="T4" fmla="*/ 2 w 6"/>
              <a:gd name="T5" fmla="*/ 1 h 6"/>
              <a:gd name="T6" fmla="*/ 0 w 6"/>
              <a:gd name="T7" fmla="*/ 4 h 6"/>
              <a:gd name="T8" fmla="*/ 4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4" y="6"/>
                </a:moveTo>
                <a:cubicBezTo>
                  <a:pt x="6" y="3"/>
                  <a:pt x="6" y="3"/>
                  <a:pt x="6" y="3"/>
                </a:cubicBezTo>
                <a:cubicBezTo>
                  <a:pt x="6" y="3"/>
                  <a:pt x="4" y="0"/>
                  <a:pt x="2" y="1"/>
                </a:cubicBezTo>
                <a:cubicBezTo>
                  <a:pt x="0" y="4"/>
                  <a:pt x="0" y="4"/>
                  <a:pt x="0" y="4"/>
                </a:cubicBezTo>
                <a:lnTo>
                  <a:pt x="4" y="6"/>
                </a:lnTo>
                <a:close/>
              </a:path>
            </a:pathLst>
          </a:custGeom>
          <a:solidFill>
            <a:srgbClr val="4EBE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76" name="Freeform 1506"/>
          <p:cNvSpPr>
            <a:spLocks/>
          </p:cNvSpPr>
          <p:nvPr/>
        </p:nvSpPr>
        <p:spPr bwMode="auto">
          <a:xfrm>
            <a:off x="4551002" y="2228418"/>
            <a:ext cx="106566" cy="68084"/>
          </a:xfrm>
          <a:custGeom>
            <a:avLst/>
            <a:gdLst>
              <a:gd name="T0" fmla="*/ 0 w 10"/>
              <a:gd name="T1" fmla="*/ 1 h 6"/>
              <a:gd name="T2" fmla="*/ 4 w 10"/>
              <a:gd name="T3" fmla="*/ 3 h 6"/>
              <a:gd name="T4" fmla="*/ 5 w 10"/>
              <a:gd name="T5" fmla="*/ 5 h 6"/>
              <a:gd name="T6" fmla="*/ 4 w 10"/>
              <a:gd name="T7" fmla="*/ 6 h 6"/>
              <a:gd name="T8" fmla="*/ 8 w 10"/>
              <a:gd name="T9" fmla="*/ 6 h 6"/>
              <a:gd name="T10" fmla="*/ 10 w 10"/>
              <a:gd name="T11" fmla="*/ 2 h 6"/>
              <a:gd name="T12" fmla="*/ 9 w 10"/>
              <a:gd name="T13" fmla="*/ 3 h 6"/>
              <a:gd name="T14" fmla="*/ 8 w 10"/>
              <a:gd name="T15" fmla="*/ 1 h 6"/>
              <a:gd name="T16" fmla="*/ 7 w 10"/>
              <a:gd name="T17" fmla="*/ 1 h 6"/>
              <a:gd name="T18" fmla="*/ 2 w 10"/>
              <a:gd name="T19" fmla="*/ 1 h 6"/>
              <a:gd name="T20" fmla="*/ 0 w 10"/>
              <a:gd name="T2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" h="6">
                <a:moveTo>
                  <a:pt x="0" y="1"/>
                </a:moveTo>
                <a:cubicBezTo>
                  <a:pt x="0" y="1"/>
                  <a:pt x="2" y="0"/>
                  <a:pt x="4" y="3"/>
                </a:cubicBezTo>
                <a:cubicBezTo>
                  <a:pt x="5" y="5"/>
                  <a:pt x="5" y="5"/>
                  <a:pt x="5" y="5"/>
                </a:cubicBezTo>
                <a:cubicBezTo>
                  <a:pt x="4" y="6"/>
                  <a:pt x="4" y="6"/>
                  <a:pt x="4" y="6"/>
                </a:cubicBezTo>
                <a:cubicBezTo>
                  <a:pt x="8" y="6"/>
                  <a:pt x="8" y="6"/>
                  <a:pt x="8" y="6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3"/>
                  <a:pt x="9" y="3"/>
                  <a:pt x="9" y="3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7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" y="0"/>
                  <a:pt x="0" y="1"/>
                </a:cubicBezTo>
                <a:close/>
              </a:path>
            </a:pathLst>
          </a:custGeom>
          <a:solidFill>
            <a:srgbClr val="4EBE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67" name="Freeform 1508"/>
          <p:cNvSpPr>
            <a:spLocks noEditPoints="1"/>
          </p:cNvSpPr>
          <p:nvPr/>
        </p:nvSpPr>
        <p:spPr bwMode="auto">
          <a:xfrm>
            <a:off x="5392834" y="1719386"/>
            <a:ext cx="273159" cy="433554"/>
          </a:xfrm>
          <a:custGeom>
            <a:avLst/>
            <a:gdLst>
              <a:gd name="T0" fmla="*/ 26 w 26"/>
              <a:gd name="T1" fmla="*/ 13 h 39"/>
              <a:gd name="T2" fmla="*/ 13 w 26"/>
              <a:gd name="T3" fmla="*/ 0 h 39"/>
              <a:gd name="T4" fmla="*/ 0 w 26"/>
              <a:gd name="T5" fmla="*/ 13 h 39"/>
              <a:gd name="T6" fmla="*/ 2 w 26"/>
              <a:gd name="T7" fmla="*/ 20 h 39"/>
              <a:gd name="T8" fmla="*/ 2 w 26"/>
              <a:gd name="T9" fmla="*/ 20 h 39"/>
              <a:gd name="T10" fmla="*/ 13 w 26"/>
              <a:gd name="T11" fmla="*/ 39 h 39"/>
              <a:gd name="T12" fmla="*/ 24 w 26"/>
              <a:gd name="T13" fmla="*/ 20 h 39"/>
              <a:gd name="T14" fmla="*/ 24 w 26"/>
              <a:gd name="T15" fmla="*/ 20 h 39"/>
              <a:gd name="T16" fmla="*/ 26 w 26"/>
              <a:gd name="T17" fmla="*/ 13 h 39"/>
              <a:gd name="T18" fmla="*/ 13 w 26"/>
              <a:gd name="T19" fmla="*/ 24 h 39"/>
              <a:gd name="T20" fmla="*/ 2 w 26"/>
              <a:gd name="T21" fmla="*/ 13 h 39"/>
              <a:gd name="T22" fmla="*/ 13 w 26"/>
              <a:gd name="T23" fmla="*/ 3 h 39"/>
              <a:gd name="T24" fmla="*/ 24 w 26"/>
              <a:gd name="T25" fmla="*/ 13 h 39"/>
              <a:gd name="T26" fmla="*/ 13 w 26"/>
              <a:gd name="T27" fmla="*/ 2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39">
                <a:moveTo>
                  <a:pt x="26" y="13"/>
                </a:moveTo>
                <a:cubicBezTo>
                  <a:pt x="26" y="6"/>
                  <a:pt x="20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6"/>
                  <a:pt x="1" y="18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3" y="39"/>
                  <a:pt x="13" y="39"/>
                  <a:pt x="13" y="39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18"/>
                  <a:pt x="26" y="16"/>
                  <a:pt x="26" y="13"/>
                </a:cubicBezTo>
                <a:close/>
                <a:moveTo>
                  <a:pt x="13" y="24"/>
                </a:moveTo>
                <a:cubicBezTo>
                  <a:pt x="7" y="24"/>
                  <a:pt x="2" y="19"/>
                  <a:pt x="2" y="13"/>
                </a:cubicBezTo>
                <a:cubicBezTo>
                  <a:pt x="2" y="7"/>
                  <a:pt x="7" y="3"/>
                  <a:pt x="13" y="3"/>
                </a:cubicBezTo>
                <a:cubicBezTo>
                  <a:pt x="19" y="3"/>
                  <a:pt x="24" y="7"/>
                  <a:pt x="24" y="13"/>
                </a:cubicBezTo>
                <a:cubicBezTo>
                  <a:pt x="24" y="19"/>
                  <a:pt x="19" y="24"/>
                  <a:pt x="13" y="24"/>
                </a:cubicBezTo>
                <a:close/>
              </a:path>
            </a:pathLst>
          </a:cu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68" name="Freeform 1509"/>
          <p:cNvSpPr>
            <a:spLocks/>
          </p:cNvSpPr>
          <p:nvPr/>
        </p:nvSpPr>
        <p:spPr bwMode="auto">
          <a:xfrm>
            <a:off x="5466713" y="1764102"/>
            <a:ext cx="146787" cy="200251"/>
          </a:xfrm>
          <a:custGeom>
            <a:avLst/>
            <a:gdLst>
              <a:gd name="T0" fmla="*/ 12 w 14"/>
              <a:gd name="T1" fmla="*/ 11 h 18"/>
              <a:gd name="T2" fmla="*/ 14 w 14"/>
              <a:gd name="T3" fmla="*/ 10 h 18"/>
              <a:gd name="T4" fmla="*/ 13 w 14"/>
              <a:gd name="T5" fmla="*/ 8 h 18"/>
              <a:gd name="T6" fmla="*/ 12 w 14"/>
              <a:gd name="T7" fmla="*/ 8 h 18"/>
              <a:gd name="T8" fmla="*/ 11 w 14"/>
              <a:gd name="T9" fmla="*/ 6 h 18"/>
              <a:gd name="T10" fmla="*/ 11 w 14"/>
              <a:gd name="T11" fmla="*/ 5 h 18"/>
              <a:gd name="T12" fmla="*/ 11 w 14"/>
              <a:gd name="T13" fmla="*/ 4 h 18"/>
              <a:gd name="T14" fmla="*/ 9 w 14"/>
              <a:gd name="T15" fmla="*/ 4 h 18"/>
              <a:gd name="T16" fmla="*/ 8 w 14"/>
              <a:gd name="T17" fmla="*/ 4 h 18"/>
              <a:gd name="T18" fmla="*/ 7 w 14"/>
              <a:gd name="T19" fmla="*/ 3 h 18"/>
              <a:gd name="T20" fmla="*/ 7 w 14"/>
              <a:gd name="T21" fmla="*/ 1 h 18"/>
              <a:gd name="T22" fmla="*/ 4 w 14"/>
              <a:gd name="T23" fmla="*/ 1 h 18"/>
              <a:gd name="T24" fmla="*/ 4 w 14"/>
              <a:gd name="T25" fmla="*/ 2 h 18"/>
              <a:gd name="T26" fmla="*/ 4 w 14"/>
              <a:gd name="T27" fmla="*/ 3 h 18"/>
              <a:gd name="T28" fmla="*/ 3 w 14"/>
              <a:gd name="T29" fmla="*/ 4 h 18"/>
              <a:gd name="T30" fmla="*/ 1 w 14"/>
              <a:gd name="T31" fmla="*/ 6 h 18"/>
              <a:gd name="T32" fmla="*/ 1 w 14"/>
              <a:gd name="T33" fmla="*/ 7 h 18"/>
              <a:gd name="T34" fmla="*/ 2 w 14"/>
              <a:gd name="T35" fmla="*/ 7 h 18"/>
              <a:gd name="T36" fmla="*/ 3 w 14"/>
              <a:gd name="T37" fmla="*/ 11 h 18"/>
              <a:gd name="T38" fmla="*/ 1 w 14"/>
              <a:gd name="T39" fmla="*/ 11 h 18"/>
              <a:gd name="T40" fmla="*/ 1 w 14"/>
              <a:gd name="T41" fmla="*/ 11 h 18"/>
              <a:gd name="T42" fmla="*/ 1 w 14"/>
              <a:gd name="T43" fmla="*/ 12 h 18"/>
              <a:gd name="T44" fmla="*/ 1 w 14"/>
              <a:gd name="T45" fmla="*/ 14 h 18"/>
              <a:gd name="T46" fmla="*/ 3 w 14"/>
              <a:gd name="T47" fmla="*/ 14 h 18"/>
              <a:gd name="T48" fmla="*/ 4 w 14"/>
              <a:gd name="T49" fmla="*/ 16 h 18"/>
              <a:gd name="T50" fmla="*/ 4 w 14"/>
              <a:gd name="T51" fmla="*/ 17 h 18"/>
              <a:gd name="T52" fmla="*/ 8 w 14"/>
              <a:gd name="T53" fmla="*/ 17 h 18"/>
              <a:gd name="T54" fmla="*/ 8 w 14"/>
              <a:gd name="T55" fmla="*/ 16 h 18"/>
              <a:gd name="T56" fmla="*/ 8 w 14"/>
              <a:gd name="T57" fmla="*/ 15 h 18"/>
              <a:gd name="T58" fmla="*/ 9 w 14"/>
              <a:gd name="T59" fmla="*/ 14 h 18"/>
              <a:gd name="T60" fmla="*/ 11 w 14"/>
              <a:gd name="T61" fmla="*/ 14 h 18"/>
              <a:gd name="T62" fmla="*/ 11 w 14"/>
              <a:gd name="T63" fmla="*/ 12 h 18"/>
              <a:gd name="T64" fmla="*/ 11 w 14"/>
              <a:gd name="T65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" h="18">
                <a:moveTo>
                  <a:pt x="12" y="10"/>
                </a:moveTo>
                <a:cubicBezTo>
                  <a:pt x="12" y="10"/>
                  <a:pt x="12" y="10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1"/>
                  <a:pt x="14" y="11"/>
                  <a:pt x="14" y="10"/>
                </a:cubicBezTo>
                <a:cubicBezTo>
                  <a:pt x="14" y="10"/>
                  <a:pt x="14" y="10"/>
                  <a:pt x="14" y="9"/>
                </a:cubicBezTo>
                <a:cubicBezTo>
                  <a:pt x="14" y="8"/>
                  <a:pt x="14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7"/>
                </a:cubicBezTo>
                <a:cubicBezTo>
                  <a:pt x="11" y="7"/>
                  <a:pt x="11" y="7"/>
                  <a:pt x="11" y="6"/>
                </a:cubicBezTo>
                <a:cubicBezTo>
                  <a:pt x="11" y="6"/>
                  <a:pt x="11" y="6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0" y="4"/>
                  <a:pt x="10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7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3"/>
                  <a:pt x="5" y="3"/>
                  <a:pt x="4" y="3"/>
                </a:cubicBezTo>
                <a:cubicBezTo>
                  <a:pt x="4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1" y="4"/>
                  <a:pt x="1" y="4"/>
                </a:cubicBezTo>
                <a:cubicBezTo>
                  <a:pt x="1" y="5"/>
                  <a:pt x="1" y="6"/>
                  <a:pt x="1" y="6"/>
                </a:cubicBezTo>
                <a:cubicBezTo>
                  <a:pt x="1" y="6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8"/>
                  <a:pt x="4" y="8"/>
                </a:cubicBezTo>
                <a:cubicBezTo>
                  <a:pt x="4" y="9"/>
                  <a:pt x="4" y="10"/>
                  <a:pt x="3" y="11"/>
                </a:cubicBezTo>
                <a:cubicBezTo>
                  <a:pt x="3" y="11"/>
                  <a:pt x="3" y="11"/>
                  <a:pt x="2" y="11"/>
                </a:cubicBezTo>
                <a:cubicBezTo>
                  <a:pt x="2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3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5"/>
                  <a:pt x="2" y="15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4" y="14"/>
                  <a:pt x="4" y="15"/>
                </a:cubicBezTo>
                <a:cubicBezTo>
                  <a:pt x="4" y="15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5" y="18"/>
                  <a:pt x="6" y="18"/>
                </a:cubicBezTo>
                <a:cubicBezTo>
                  <a:pt x="7" y="18"/>
                  <a:pt x="7" y="18"/>
                  <a:pt x="8" y="17"/>
                </a:cubicBezTo>
                <a:cubicBezTo>
                  <a:pt x="8" y="17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7" y="16"/>
                  <a:pt x="7" y="15"/>
                </a:cubicBezTo>
                <a:cubicBezTo>
                  <a:pt x="7" y="15"/>
                  <a:pt x="7" y="15"/>
                  <a:pt x="8" y="15"/>
                </a:cubicBezTo>
                <a:cubicBezTo>
                  <a:pt x="8" y="14"/>
                  <a:pt x="8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3"/>
                  <a:pt x="11" y="13"/>
                </a:cubicBezTo>
                <a:cubicBezTo>
                  <a:pt x="11" y="13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2" y="10"/>
                </a:cubicBezTo>
                <a:close/>
              </a:path>
            </a:pathLst>
          </a:cu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64" name="Freeform 1511"/>
          <p:cNvSpPr>
            <a:spLocks noEditPoints="1"/>
          </p:cNvSpPr>
          <p:nvPr/>
        </p:nvSpPr>
        <p:spPr bwMode="auto">
          <a:xfrm>
            <a:off x="7453517" y="1784243"/>
            <a:ext cx="279337" cy="444944"/>
          </a:xfrm>
          <a:custGeom>
            <a:avLst/>
            <a:gdLst>
              <a:gd name="T0" fmla="*/ 26 w 26"/>
              <a:gd name="T1" fmla="*/ 13 h 39"/>
              <a:gd name="T2" fmla="*/ 13 w 26"/>
              <a:gd name="T3" fmla="*/ 0 h 39"/>
              <a:gd name="T4" fmla="*/ 0 w 26"/>
              <a:gd name="T5" fmla="*/ 13 h 39"/>
              <a:gd name="T6" fmla="*/ 2 w 26"/>
              <a:gd name="T7" fmla="*/ 20 h 39"/>
              <a:gd name="T8" fmla="*/ 2 w 26"/>
              <a:gd name="T9" fmla="*/ 20 h 39"/>
              <a:gd name="T10" fmla="*/ 13 w 26"/>
              <a:gd name="T11" fmla="*/ 39 h 39"/>
              <a:gd name="T12" fmla="*/ 24 w 26"/>
              <a:gd name="T13" fmla="*/ 20 h 39"/>
              <a:gd name="T14" fmla="*/ 24 w 26"/>
              <a:gd name="T15" fmla="*/ 20 h 39"/>
              <a:gd name="T16" fmla="*/ 26 w 26"/>
              <a:gd name="T17" fmla="*/ 13 h 39"/>
              <a:gd name="T18" fmla="*/ 13 w 26"/>
              <a:gd name="T19" fmla="*/ 24 h 39"/>
              <a:gd name="T20" fmla="*/ 2 w 26"/>
              <a:gd name="T21" fmla="*/ 13 h 39"/>
              <a:gd name="T22" fmla="*/ 13 w 26"/>
              <a:gd name="T23" fmla="*/ 3 h 39"/>
              <a:gd name="T24" fmla="*/ 24 w 26"/>
              <a:gd name="T25" fmla="*/ 13 h 39"/>
              <a:gd name="T26" fmla="*/ 13 w 26"/>
              <a:gd name="T27" fmla="*/ 2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39">
                <a:moveTo>
                  <a:pt x="26" y="13"/>
                </a:moveTo>
                <a:cubicBezTo>
                  <a:pt x="26" y="6"/>
                  <a:pt x="20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6"/>
                  <a:pt x="1" y="18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3" y="39"/>
                  <a:pt x="13" y="39"/>
                  <a:pt x="13" y="39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18"/>
                  <a:pt x="26" y="16"/>
                  <a:pt x="26" y="13"/>
                </a:cubicBezTo>
                <a:close/>
                <a:moveTo>
                  <a:pt x="13" y="24"/>
                </a:moveTo>
                <a:cubicBezTo>
                  <a:pt x="7" y="24"/>
                  <a:pt x="2" y="19"/>
                  <a:pt x="2" y="13"/>
                </a:cubicBezTo>
                <a:cubicBezTo>
                  <a:pt x="2" y="7"/>
                  <a:pt x="7" y="3"/>
                  <a:pt x="13" y="3"/>
                </a:cubicBezTo>
                <a:cubicBezTo>
                  <a:pt x="19" y="3"/>
                  <a:pt x="24" y="7"/>
                  <a:pt x="24" y="13"/>
                </a:cubicBezTo>
                <a:cubicBezTo>
                  <a:pt x="24" y="19"/>
                  <a:pt x="19" y="24"/>
                  <a:pt x="13" y="24"/>
                </a:cubicBez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65" name="Freeform 1512"/>
          <p:cNvSpPr>
            <a:spLocks/>
          </p:cNvSpPr>
          <p:nvPr/>
        </p:nvSpPr>
        <p:spPr bwMode="auto">
          <a:xfrm>
            <a:off x="7496415" y="1830134"/>
            <a:ext cx="193541" cy="205512"/>
          </a:xfrm>
          <a:custGeom>
            <a:avLst/>
            <a:gdLst>
              <a:gd name="T0" fmla="*/ 194 w 194"/>
              <a:gd name="T1" fmla="*/ 69 h 206"/>
              <a:gd name="T2" fmla="*/ 129 w 194"/>
              <a:gd name="T3" fmla="*/ 69 h 206"/>
              <a:gd name="T4" fmla="*/ 129 w 194"/>
              <a:gd name="T5" fmla="*/ 0 h 206"/>
              <a:gd name="T6" fmla="*/ 64 w 194"/>
              <a:gd name="T7" fmla="*/ 0 h 206"/>
              <a:gd name="T8" fmla="*/ 64 w 194"/>
              <a:gd name="T9" fmla="*/ 69 h 206"/>
              <a:gd name="T10" fmla="*/ 0 w 194"/>
              <a:gd name="T11" fmla="*/ 69 h 206"/>
              <a:gd name="T12" fmla="*/ 0 w 194"/>
              <a:gd name="T13" fmla="*/ 137 h 206"/>
              <a:gd name="T14" fmla="*/ 64 w 194"/>
              <a:gd name="T15" fmla="*/ 137 h 206"/>
              <a:gd name="T16" fmla="*/ 64 w 194"/>
              <a:gd name="T17" fmla="*/ 206 h 206"/>
              <a:gd name="T18" fmla="*/ 129 w 194"/>
              <a:gd name="T19" fmla="*/ 206 h 206"/>
              <a:gd name="T20" fmla="*/ 129 w 194"/>
              <a:gd name="T21" fmla="*/ 137 h 206"/>
              <a:gd name="T22" fmla="*/ 194 w 194"/>
              <a:gd name="T23" fmla="*/ 137 h 206"/>
              <a:gd name="T24" fmla="*/ 194 w 194"/>
              <a:gd name="T25" fmla="*/ 6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4" h="206">
                <a:moveTo>
                  <a:pt x="194" y="69"/>
                </a:moveTo>
                <a:lnTo>
                  <a:pt x="129" y="69"/>
                </a:lnTo>
                <a:lnTo>
                  <a:pt x="129" y="0"/>
                </a:lnTo>
                <a:lnTo>
                  <a:pt x="64" y="0"/>
                </a:lnTo>
                <a:lnTo>
                  <a:pt x="64" y="69"/>
                </a:lnTo>
                <a:lnTo>
                  <a:pt x="0" y="69"/>
                </a:lnTo>
                <a:lnTo>
                  <a:pt x="0" y="137"/>
                </a:lnTo>
                <a:lnTo>
                  <a:pt x="64" y="137"/>
                </a:lnTo>
                <a:lnTo>
                  <a:pt x="64" y="206"/>
                </a:lnTo>
                <a:lnTo>
                  <a:pt x="129" y="206"/>
                </a:lnTo>
                <a:lnTo>
                  <a:pt x="129" y="137"/>
                </a:lnTo>
                <a:lnTo>
                  <a:pt x="194" y="137"/>
                </a:lnTo>
                <a:lnTo>
                  <a:pt x="194" y="69"/>
                </a:ln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61" name="Freeform 1514"/>
          <p:cNvSpPr>
            <a:spLocks noEditPoints="1"/>
          </p:cNvSpPr>
          <p:nvPr/>
        </p:nvSpPr>
        <p:spPr bwMode="auto">
          <a:xfrm>
            <a:off x="6144143" y="1694455"/>
            <a:ext cx="253520" cy="382173"/>
          </a:xfrm>
          <a:custGeom>
            <a:avLst/>
            <a:gdLst>
              <a:gd name="T0" fmla="*/ 26 w 26"/>
              <a:gd name="T1" fmla="*/ 13 h 39"/>
              <a:gd name="T2" fmla="*/ 13 w 26"/>
              <a:gd name="T3" fmla="*/ 0 h 39"/>
              <a:gd name="T4" fmla="*/ 0 w 26"/>
              <a:gd name="T5" fmla="*/ 13 h 39"/>
              <a:gd name="T6" fmla="*/ 2 w 26"/>
              <a:gd name="T7" fmla="*/ 20 h 39"/>
              <a:gd name="T8" fmla="*/ 2 w 26"/>
              <a:gd name="T9" fmla="*/ 20 h 39"/>
              <a:gd name="T10" fmla="*/ 13 w 26"/>
              <a:gd name="T11" fmla="*/ 39 h 39"/>
              <a:gd name="T12" fmla="*/ 24 w 26"/>
              <a:gd name="T13" fmla="*/ 20 h 39"/>
              <a:gd name="T14" fmla="*/ 24 w 26"/>
              <a:gd name="T15" fmla="*/ 20 h 39"/>
              <a:gd name="T16" fmla="*/ 26 w 26"/>
              <a:gd name="T17" fmla="*/ 13 h 39"/>
              <a:gd name="T18" fmla="*/ 13 w 26"/>
              <a:gd name="T19" fmla="*/ 24 h 39"/>
              <a:gd name="T20" fmla="*/ 2 w 26"/>
              <a:gd name="T21" fmla="*/ 13 h 39"/>
              <a:gd name="T22" fmla="*/ 13 w 26"/>
              <a:gd name="T23" fmla="*/ 3 h 39"/>
              <a:gd name="T24" fmla="*/ 24 w 26"/>
              <a:gd name="T25" fmla="*/ 13 h 39"/>
              <a:gd name="T26" fmla="*/ 13 w 26"/>
              <a:gd name="T27" fmla="*/ 2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39">
                <a:moveTo>
                  <a:pt x="26" y="13"/>
                </a:moveTo>
                <a:cubicBezTo>
                  <a:pt x="26" y="6"/>
                  <a:pt x="20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6"/>
                  <a:pt x="1" y="18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3" y="39"/>
                  <a:pt x="13" y="39"/>
                  <a:pt x="13" y="39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18"/>
                  <a:pt x="26" y="16"/>
                  <a:pt x="26" y="13"/>
                </a:cubicBezTo>
                <a:close/>
                <a:moveTo>
                  <a:pt x="13" y="24"/>
                </a:moveTo>
                <a:cubicBezTo>
                  <a:pt x="7" y="24"/>
                  <a:pt x="2" y="19"/>
                  <a:pt x="2" y="13"/>
                </a:cubicBezTo>
                <a:cubicBezTo>
                  <a:pt x="2" y="7"/>
                  <a:pt x="7" y="3"/>
                  <a:pt x="13" y="3"/>
                </a:cubicBezTo>
                <a:cubicBezTo>
                  <a:pt x="19" y="3"/>
                  <a:pt x="24" y="7"/>
                  <a:pt x="24" y="13"/>
                </a:cubicBezTo>
                <a:cubicBezTo>
                  <a:pt x="24" y="19"/>
                  <a:pt x="19" y="24"/>
                  <a:pt x="13" y="24"/>
                </a:cubicBezTo>
                <a:close/>
              </a:path>
            </a:pathLst>
          </a:custGeom>
          <a:solidFill>
            <a:srgbClr val="87D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sp>
        <p:nvSpPr>
          <p:cNvPr id="162" name="Freeform 1515"/>
          <p:cNvSpPr>
            <a:spLocks noEditPoints="1"/>
          </p:cNvSpPr>
          <p:nvPr/>
        </p:nvSpPr>
        <p:spPr bwMode="auto">
          <a:xfrm>
            <a:off x="6183076" y="1753581"/>
            <a:ext cx="175653" cy="146529"/>
          </a:xfrm>
          <a:custGeom>
            <a:avLst/>
            <a:gdLst>
              <a:gd name="T0" fmla="*/ 194 w 194"/>
              <a:gd name="T1" fmla="*/ 80 h 171"/>
              <a:gd name="T2" fmla="*/ 162 w 194"/>
              <a:gd name="T3" fmla="*/ 57 h 171"/>
              <a:gd name="T4" fmla="*/ 162 w 194"/>
              <a:gd name="T5" fmla="*/ 0 h 171"/>
              <a:gd name="T6" fmla="*/ 140 w 194"/>
              <a:gd name="T7" fmla="*/ 0 h 171"/>
              <a:gd name="T8" fmla="*/ 140 w 194"/>
              <a:gd name="T9" fmla="*/ 34 h 171"/>
              <a:gd name="T10" fmla="*/ 97 w 194"/>
              <a:gd name="T11" fmla="*/ 0 h 171"/>
              <a:gd name="T12" fmla="*/ 97 w 194"/>
              <a:gd name="T13" fmla="*/ 0 h 171"/>
              <a:gd name="T14" fmla="*/ 0 w 194"/>
              <a:gd name="T15" fmla="*/ 80 h 171"/>
              <a:gd name="T16" fmla="*/ 32 w 194"/>
              <a:gd name="T17" fmla="*/ 103 h 171"/>
              <a:gd name="T18" fmla="*/ 32 w 194"/>
              <a:gd name="T19" fmla="*/ 103 h 171"/>
              <a:gd name="T20" fmla="*/ 32 w 194"/>
              <a:gd name="T21" fmla="*/ 171 h 171"/>
              <a:gd name="T22" fmla="*/ 75 w 194"/>
              <a:gd name="T23" fmla="*/ 171 h 171"/>
              <a:gd name="T24" fmla="*/ 118 w 194"/>
              <a:gd name="T25" fmla="*/ 171 h 171"/>
              <a:gd name="T26" fmla="*/ 162 w 194"/>
              <a:gd name="T27" fmla="*/ 171 h 171"/>
              <a:gd name="T28" fmla="*/ 162 w 194"/>
              <a:gd name="T29" fmla="*/ 103 h 171"/>
              <a:gd name="T30" fmla="*/ 172 w 194"/>
              <a:gd name="T31" fmla="*/ 103 h 171"/>
              <a:gd name="T32" fmla="*/ 194 w 194"/>
              <a:gd name="T33" fmla="*/ 80 h 171"/>
              <a:gd name="T34" fmla="*/ 86 w 194"/>
              <a:gd name="T35" fmla="*/ 160 h 171"/>
              <a:gd name="T36" fmla="*/ 86 w 194"/>
              <a:gd name="T37" fmla="*/ 114 h 171"/>
              <a:gd name="T38" fmla="*/ 108 w 194"/>
              <a:gd name="T39" fmla="*/ 114 h 171"/>
              <a:gd name="T40" fmla="*/ 108 w 194"/>
              <a:gd name="T41" fmla="*/ 160 h 171"/>
              <a:gd name="T42" fmla="*/ 86 w 194"/>
              <a:gd name="T43" fmla="*/ 160 h 171"/>
              <a:gd name="T44" fmla="*/ 151 w 194"/>
              <a:gd name="T45" fmla="*/ 160 h 171"/>
              <a:gd name="T46" fmla="*/ 118 w 194"/>
              <a:gd name="T47" fmla="*/ 160 h 171"/>
              <a:gd name="T48" fmla="*/ 118 w 194"/>
              <a:gd name="T49" fmla="*/ 103 h 171"/>
              <a:gd name="T50" fmla="*/ 75 w 194"/>
              <a:gd name="T51" fmla="*/ 103 h 171"/>
              <a:gd name="T52" fmla="*/ 75 w 194"/>
              <a:gd name="T53" fmla="*/ 160 h 171"/>
              <a:gd name="T54" fmla="*/ 43 w 194"/>
              <a:gd name="T55" fmla="*/ 160 h 171"/>
              <a:gd name="T56" fmla="*/ 43 w 194"/>
              <a:gd name="T57" fmla="*/ 91 h 171"/>
              <a:gd name="T58" fmla="*/ 97 w 194"/>
              <a:gd name="T59" fmla="*/ 46 h 171"/>
              <a:gd name="T60" fmla="*/ 151 w 194"/>
              <a:gd name="T61" fmla="*/ 91 h 171"/>
              <a:gd name="T62" fmla="*/ 151 w 194"/>
              <a:gd name="T63" fmla="*/ 16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4" h="171">
                <a:moveTo>
                  <a:pt x="194" y="80"/>
                </a:moveTo>
                <a:lnTo>
                  <a:pt x="162" y="57"/>
                </a:lnTo>
                <a:lnTo>
                  <a:pt x="162" y="0"/>
                </a:lnTo>
                <a:lnTo>
                  <a:pt x="140" y="0"/>
                </a:lnTo>
                <a:lnTo>
                  <a:pt x="140" y="34"/>
                </a:lnTo>
                <a:lnTo>
                  <a:pt x="97" y="0"/>
                </a:lnTo>
                <a:lnTo>
                  <a:pt x="97" y="0"/>
                </a:lnTo>
                <a:lnTo>
                  <a:pt x="0" y="80"/>
                </a:lnTo>
                <a:lnTo>
                  <a:pt x="32" y="103"/>
                </a:lnTo>
                <a:lnTo>
                  <a:pt x="32" y="103"/>
                </a:lnTo>
                <a:lnTo>
                  <a:pt x="32" y="171"/>
                </a:lnTo>
                <a:lnTo>
                  <a:pt x="75" y="171"/>
                </a:lnTo>
                <a:lnTo>
                  <a:pt x="118" y="171"/>
                </a:lnTo>
                <a:lnTo>
                  <a:pt x="162" y="171"/>
                </a:lnTo>
                <a:lnTo>
                  <a:pt x="162" y="103"/>
                </a:lnTo>
                <a:lnTo>
                  <a:pt x="172" y="103"/>
                </a:lnTo>
                <a:lnTo>
                  <a:pt x="194" y="80"/>
                </a:lnTo>
                <a:close/>
                <a:moveTo>
                  <a:pt x="86" y="160"/>
                </a:moveTo>
                <a:lnTo>
                  <a:pt x="86" y="114"/>
                </a:lnTo>
                <a:lnTo>
                  <a:pt x="108" y="114"/>
                </a:lnTo>
                <a:lnTo>
                  <a:pt x="108" y="160"/>
                </a:lnTo>
                <a:lnTo>
                  <a:pt x="86" y="160"/>
                </a:lnTo>
                <a:close/>
                <a:moveTo>
                  <a:pt x="151" y="160"/>
                </a:moveTo>
                <a:lnTo>
                  <a:pt x="118" y="160"/>
                </a:lnTo>
                <a:lnTo>
                  <a:pt x="118" y="103"/>
                </a:lnTo>
                <a:lnTo>
                  <a:pt x="75" y="103"/>
                </a:lnTo>
                <a:lnTo>
                  <a:pt x="75" y="160"/>
                </a:lnTo>
                <a:lnTo>
                  <a:pt x="43" y="160"/>
                </a:lnTo>
                <a:lnTo>
                  <a:pt x="43" y="91"/>
                </a:lnTo>
                <a:lnTo>
                  <a:pt x="97" y="46"/>
                </a:lnTo>
                <a:lnTo>
                  <a:pt x="151" y="91"/>
                </a:lnTo>
                <a:lnTo>
                  <a:pt x="151" y="160"/>
                </a:lnTo>
                <a:close/>
              </a:path>
            </a:pathLst>
          </a:custGeom>
          <a:solidFill>
            <a:srgbClr val="87D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CB8B8"/>
              </a:solidFill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8262740" y="2169977"/>
            <a:ext cx="264466" cy="421257"/>
            <a:chOff x="8284603" y="2073650"/>
            <a:chExt cx="264466" cy="421257"/>
          </a:xfrm>
        </p:grpSpPr>
        <p:sp>
          <p:nvSpPr>
            <p:cNvPr id="143" name="Freeform 1517"/>
            <p:cNvSpPr>
              <a:spLocks noEditPoints="1"/>
            </p:cNvSpPr>
            <p:nvPr/>
          </p:nvSpPr>
          <p:spPr bwMode="auto">
            <a:xfrm>
              <a:off x="8284603" y="2073650"/>
              <a:ext cx="264466" cy="421257"/>
            </a:xfrm>
            <a:custGeom>
              <a:avLst/>
              <a:gdLst>
                <a:gd name="T0" fmla="*/ 26 w 26"/>
                <a:gd name="T1" fmla="*/ 13 h 39"/>
                <a:gd name="T2" fmla="*/ 13 w 26"/>
                <a:gd name="T3" fmla="*/ 0 h 39"/>
                <a:gd name="T4" fmla="*/ 0 w 26"/>
                <a:gd name="T5" fmla="*/ 13 h 39"/>
                <a:gd name="T6" fmla="*/ 2 w 26"/>
                <a:gd name="T7" fmla="*/ 20 h 39"/>
                <a:gd name="T8" fmla="*/ 2 w 26"/>
                <a:gd name="T9" fmla="*/ 20 h 39"/>
                <a:gd name="T10" fmla="*/ 13 w 26"/>
                <a:gd name="T11" fmla="*/ 39 h 39"/>
                <a:gd name="T12" fmla="*/ 24 w 26"/>
                <a:gd name="T13" fmla="*/ 20 h 39"/>
                <a:gd name="T14" fmla="*/ 24 w 26"/>
                <a:gd name="T15" fmla="*/ 20 h 39"/>
                <a:gd name="T16" fmla="*/ 26 w 26"/>
                <a:gd name="T17" fmla="*/ 13 h 39"/>
                <a:gd name="T18" fmla="*/ 13 w 26"/>
                <a:gd name="T19" fmla="*/ 24 h 39"/>
                <a:gd name="T20" fmla="*/ 2 w 26"/>
                <a:gd name="T21" fmla="*/ 13 h 39"/>
                <a:gd name="T22" fmla="*/ 13 w 26"/>
                <a:gd name="T23" fmla="*/ 3 h 39"/>
                <a:gd name="T24" fmla="*/ 24 w 26"/>
                <a:gd name="T25" fmla="*/ 13 h 39"/>
                <a:gd name="T26" fmla="*/ 13 w 26"/>
                <a:gd name="T2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26" y="13"/>
                  </a:move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"/>
                    <a:pt x="1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18"/>
                    <a:pt x="26" y="16"/>
                    <a:pt x="26" y="13"/>
                  </a:cubicBezTo>
                  <a:close/>
                  <a:moveTo>
                    <a:pt x="13" y="24"/>
                  </a:moveTo>
                  <a:cubicBezTo>
                    <a:pt x="7" y="24"/>
                    <a:pt x="2" y="19"/>
                    <a:pt x="2" y="13"/>
                  </a:cubicBezTo>
                  <a:cubicBezTo>
                    <a:pt x="2" y="7"/>
                    <a:pt x="7" y="3"/>
                    <a:pt x="13" y="3"/>
                  </a:cubicBezTo>
                  <a:cubicBezTo>
                    <a:pt x="19" y="3"/>
                    <a:pt x="24" y="7"/>
                    <a:pt x="24" y="13"/>
                  </a:cubicBezTo>
                  <a:cubicBezTo>
                    <a:pt x="24" y="19"/>
                    <a:pt x="19" y="24"/>
                    <a:pt x="13" y="24"/>
                  </a:cubicBezTo>
                  <a:close/>
                </a:path>
              </a:pathLst>
            </a:custGeom>
            <a:solidFill>
              <a:srgbClr val="F38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CB8B8"/>
                </a:solidFill>
              </a:endParaRPr>
            </a:p>
          </p:txBody>
        </p:sp>
        <p:sp>
          <p:nvSpPr>
            <p:cNvPr id="144" name="Freeform 1518"/>
            <p:cNvSpPr>
              <a:spLocks noEditPoints="1"/>
            </p:cNvSpPr>
            <p:nvPr/>
          </p:nvSpPr>
          <p:spPr bwMode="auto">
            <a:xfrm>
              <a:off x="8335607" y="2128432"/>
              <a:ext cx="142623" cy="171903"/>
            </a:xfrm>
            <a:custGeom>
              <a:avLst/>
              <a:gdLst>
                <a:gd name="T0" fmla="*/ 8 w 14"/>
                <a:gd name="T1" fmla="*/ 9 h 16"/>
                <a:gd name="T2" fmla="*/ 8 w 14"/>
                <a:gd name="T3" fmla="*/ 10 h 16"/>
                <a:gd name="T4" fmla="*/ 13 w 14"/>
                <a:gd name="T5" fmla="*/ 16 h 16"/>
                <a:gd name="T6" fmla="*/ 14 w 14"/>
                <a:gd name="T7" fmla="*/ 15 h 16"/>
                <a:gd name="T8" fmla="*/ 9 w 14"/>
                <a:gd name="T9" fmla="*/ 9 h 16"/>
                <a:gd name="T10" fmla="*/ 9 w 14"/>
                <a:gd name="T11" fmla="*/ 9 h 16"/>
                <a:gd name="T12" fmla="*/ 8 w 14"/>
                <a:gd name="T13" fmla="*/ 8 h 16"/>
                <a:gd name="T14" fmla="*/ 8 w 14"/>
                <a:gd name="T15" fmla="*/ 2 h 16"/>
                <a:gd name="T16" fmla="*/ 2 w 14"/>
                <a:gd name="T17" fmla="*/ 1 h 16"/>
                <a:gd name="T18" fmla="*/ 2 w 14"/>
                <a:gd name="T19" fmla="*/ 7 h 16"/>
                <a:gd name="T20" fmla="*/ 7 w 14"/>
                <a:gd name="T21" fmla="*/ 8 h 16"/>
                <a:gd name="T22" fmla="*/ 8 w 14"/>
                <a:gd name="T23" fmla="*/ 9 h 16"/>
                <a:gd name="T24" fmla="*/ 2 w 14"/>
                <a:gd name="T25" fmla="*/ 7 h 16"/>
                <a:gd name="T26" fmla="*/ 3 w 14"/>
                <a:gd name="T27" fmla="*/ 2 h 16"/>
                <a:gd name="T28" fmla="*/ 8 w 14"/>
                <a:gd name="T29" fmla="*/ 3 h 16"/>
                <a:gd name="T30" fmla="*/ 7 w 14"/>
                <a:gd name="T31" fmla="*/ 7 h 16"/>
                <a:gd name="T32" fmla="*/ 2 w 14"/>
                <a:gd name="T3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6">
                  <a:moveTo>
                    <a:pt x="8" y="9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6"/>
                    <a:pt x="10" y="4"/>
                    <a:pt x="8" y="2"/>
                  </a:cubicBezTo>
                  <a:cubicBezTo>
                    <a:pt x="7" y="0"/>
                    <a:pt x="4" y="0"/>
                    <a:pt x="2" y="1"/>
                  </a:cubicBezTo>
                  <a:cubicBezTo>
                    <a:pt x="1" y="3"/>
                    <a:pt x="0" y="5"/>
                    <a:pt x="2" y="7"/>
                  </a:cubicBezTo>
                  <a:cubicBezTo>
                    <a:pt x="3" y="9"/>
                    <a:pt x="5" y="9"/>
                    <a:pt x="7" y="8"/>
                  </a:cubicBezTo>
                  <a:lnTo>
                    <a:pt x="8" y="9"/>
                  </a:lnTo>
                  <a:close/>
                  <a:moveTo>
                    <a:pt x="2" y="7"/>
                  </a:moveTo>
                  <a:cubicBezTo>
                    <a:pt x="1" y="5"/>
                    <a:pt x="2" y="3"/>
                    <a:pt x="3" y="2"/>
                  </a:cubicBezTo>
                  <a:cubicBezTo>
                    <a:pt x="4" y="1"/>
                    <a:pt x="6" y="1"/>
                    <a:pt x="8" y="3"/>
                  </a:cubicBezTo>
                  <a:cubicBezTo>
                    <a:pt x="9" y="4"/>
                    <a:pt x="8" y="6"/>
                    <a:pt x="7" y="7"/>
                  </a:cubicBezTo>
                  <a:cubicBezTo>
                    <a:pt x="6" y="8"/>
                    <a:pt x="4" y="8"/>
                    <a:pt x="2" y="7"/>
                  </a:cubicBezTo>
                  <a:close/>
                </a:path>
              </a:pathLst>
            </a:custGeom>
            <a:solidFill>
              <a:srgbClr val="F38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CB8B8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159771" y="1349789"/>
            <a:ext cx="262059" cy="415936"/>
            <a:chOff x="7170417" y="1305437"/>
            <a:chExt cx="262059" cy="415936"/>
          </a:xfrm>
        </p:grpSpPr>
        <p:sp>
          <p:nvSpPr>
            <p:cNvPr id="139" name="Freeform 1524"/>
            <p:cNvSpPr>
              <a:spLocks noEditPoints="1"/>
            </p:cNvSpPr>
            <p:nvPr/>
          </p:nvSpPr>
          <p:spPr bwMode="auto">
            <a:xfrm>
              <a:off x="7170417" y="1305437"/>
              <a:ext cx="262059" cy="415936"/>
            </a:xfrm>
            <a:custGeom>
              <a:avLst/>
              <a:gdLst>
                <a:gd name="T0" fmla="*/ 26 w 26"/>
                <a:gd name="T1" fmla="*/ 13 h 39"/>
                <a:gd name="T2" fmla="*/ 13 w 26"/>
                <a:gd name="T3" fmla="*/ 0 h 39"/>
                <a:gd name="T4" fmla="*/ 0 w 26"/>
                <a:gd name="T5" fmla="*/ 13 h 39"/>
                <a:gd name="T6" fmla="*/ 2 w 26"/>
                <a:gd name="T7" fmla="*/ 20 h 39"/>
                <a:gd name="T8" fmla="*/ 2 w 26"/>
                <a:gd name="T9" fmla="*/ 20 h 39"/>
                <a:gd name="T10" fmla="*/ 13 w 26"/>
                <a:gd name="T11" fmla="*/ 39 h 39"/>
                <a:gd name="T12" fmla="*/ 24 w 26"/>
                <a:gd name="T13" fmla="*/ 20 h 39"/>
                <a:gd name="T14" fmla="*/ 24 w 26"/>
                <a:gd name="T15" fmla="*/ 20 h 39"/>
                <a:gd name="T16" fmla="*/ 26 w 26"/>
                <a:gd name="T17" fmla="*/ 13 h 39"/>
                <a:gd name="T18" fmla="*/ 13 w 26"/>
                <a:gd name="T19" fmla="*/ 24 h 39"/>
                <a:gd name="T20" fmla="*/ 2 w 26"/>
                <a:gd name="T21" fmla="*/ 13 h 39"/>
                <a:gd name="T22" fmla="*/ 13 w 26"/>
                <a:gd name="T23" fmla="*/ 3 h 39"/>
                <a:gd name="T24" fmla="*/ 24 w 26"/>
                <a:gd name="T25" fmla="*/ 13 h 39"/>
                <a:gd name="T26" fmla="*/ 13 w 26"/>
                <a:gd name="T2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26" y="13"/>
                  </a:move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"/>
                    <a:pt x="1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18"/>
                    <a:pt x="26" y="16"/>
                    <a:pt x="26" y="13"/>
                  </a:cubicBezTo>
                  <a:close/>
                  <a:moveTo>
                    <a:pt x="13" y="24"/>
                  </a:moveTo>
                  <a:cubicBezTo>
                    <a:pt x="7" y="24"/>
                    <a:pt x="2" y="19"/>
                    <a:pt x="2" y="13"/>
                  </a:cubicBezTo>
                  <a:cubicBezTo>
                    <a:pt x="2" y="7"/>
                    <a:pt x="7" y="3"/>
                    <a:pt x="13" y="3"/>
                  </a:cubicBezTo>
                  <a:cubicBezTo>
                    <a:pt x="19" y="3"/>
                    <a:pt x="24" y="7"/>
                    <a:pt x="24" y="13"/>
                  </a:cubicBezTo>
                  <a:cubicBezTo>
                    <a:pt x="24" y="19"/>
                    <a:pt x="19" y="24"/>
                    <a:pt x="13" y="24"/>
                  </a:cubicBezTo>
                  <a:close/>
                </a:path>
              </a:pathLst>
            </a:custGeom>
            <a:solidFill>
              <a:srgbClr val="F15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CB8B8"/>
                </a:solidFill>
              </a:endParaRPr>
            </a:p>
          </p:txBody>
        </p:sp>
        <p:sp>
          <p:nvSpPr>
            <p:cNvPr id="140" name="Freeform 1525"/>
            <p:cNvSpPr>
              <a:spLocks/>
            </p:cNvSpPr>
            <p:nvPr/>
          </p:nvSpPr>
          <p:spPr bwMode="auto">
            <a:xfrm>
              <a:off x="7342014" y="1401494"/>
              <a:ext cx="40102" cy="85798"/>
            </a:xfrm>
            <a:custGeom>
              <a:avLst/>
              <a:gdLst>
                <a:gd name="T0" fmla="*/ 0 w 43"/>
                <a:gd name="T1" fmla="*/ 12 h 92"/>
                <a:gd name="T2" fmla="*/ 43 w 43"/>
                <a:gd name="T3" fmla="*/ 0 h 92"/>
                <a:gd name="T4" fmla="*/ 43 w 43"/>
                <a:gd name="T5" fmla="*/ 92 h 92"/>
                <a:gd name="T6" fmla="*/ 0 w 43"/>
                <a:gd name="T7" fmla="*/ 92 h 92"/>
                <a:gd name="T8" fmla="*/ 0 w 43"/>
                <a:gd name="T9" fmla="*/ 1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92">
                  <a:moveTo>
                    <a:pt x="0" y="12"/>
                  </a:moveTo>
                  <a:lnTo>
                    <a:pt x="43" y="0"/>
                  </a:lnTo>
                  <a:lnTo>
                    <a:pt x="43" y="92"/>
                  </a:lnTo>
                  <a:lnTo>
                    <a:pt x="0" y="9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15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CB8B8"/>
                </a:solidFill>
              </a:endParaRPr>
            </a:p>
          </p:txBody>
        </p:sp>
        <p:sp>
          <p:nvSpPr>
            <p:cNvPr id="141" name="Freeform 1526"/>
            <p:cNvSpPr>
              <a:spLocks/>
            </p:cNvSpPr>
            <p:nvPr/>
          </p:nvSpPr>
          <p:spPr bwMode="auto">
            <a:xfrm>
              <a:off x="7210519" y="1348336"/>
              <a:ext cx="121237" cy="138956"/>
            </a:xfrm>
            <a:custGeom>
              <a:avLst/>
              <a:gdLst>
                <a:gd name="T0" fmla="*/ 12 w 12"/>
                <a:gd name="T1" fmla="*/ 7 h 13"/>
                <a:gd name="T2" fmla="*/ 10 w 12"/>
                <a:gd name="T3" fmla="*/ 7 h 13"/>
                <a:gd name="T4" fmla="*/ 8 w 12"/>
                <a:gd name="T5" fmla="*/ 4 h 13"/>
                <a:gd name="T6" fmla="*/ 8 w 12"/>
                <a:gd name="T7" fmla="*/ 1 h 13"/>
                <a:gd name="T8" fmla="*/ 6 w 12"/>
                <a:gd name="T9" fmla="*/ 1 h 13"/>
                <a:gd name="T10" fmla="*/ 6 w 12"/>
                <a:gd name="T11" fmla="*/ 3 h 13"/>
                <a:gd name="T12" fmla="*/ 6 w 12"/>
                <a:gd name="T13" fmla="*/ 5 h 13"/>
                <a:gd name="T14" fmla="*/ 1 w 12"/>
                <a:gd name="T15" fmla="*/ 6 h 13"/>
                <a:gd name="T16" fmla="*/ 1 w 12"/>
                <a:gd name="T17" fmla="*/ 8 h 13"/>
                <a:gd name="T18" fmla="*/ 1 w 12"/>
                <a:gd name="T19" fmla="*/ 10 h 13"/>
                <a:gd name="T20" fmla="*/ 1 w 12"/>
                <a:gd name="T21" fmla="*/ 12 h 13"/>
                <a:gd name="T22" fmla="*/ 1 w 12"/>
                <a:gd name="T23" fmla="*/ 13 h 13"/>
                <a:gd name="T24" fmla="*/ 9 w 12"/>
                <a:gd name="T25" fmla="*/ 13 h 13"/>
                <a:gd name="T26" fmla="*/ 10 w 12"/>
                <a:gd name="T27" fmla="*/ 13 h 13"/>
                <a:gd name="T28" fmla="*/ 12 w 12"/>
                <a:gd name="T29" fmla="*/ 13 h 13"/>
                <a:gd name="T30" fmla="*/ 12 w 12"/>
                <a:gd name="T3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1" y="8"/>
                  </a:cubicBezTo>
                  <a:cubicBezTo>
                    <a:pt x="1" y="8"/>
                    <a:pt x="0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15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CB8B8"/>
                </a:solidFill>
              </a:endParaRPr>
            </a:p>
          </p:txBody>
        </p:sp>
      </p:grpSp>
      <p:sp>
        <p:nvSpPr>
          <p:cNvPr id="118" name="流程图: 过程 117"/>
          <p:cNvSpPr/>
          <p:nvPr/>
        </p:nvSpPr>
        <p:spPr>
          <a:xfrm>
            <a:off x="329520" y="1272717"/>
            <a:ext cx="3698220" cy="2598067"/>
          </a:xfrm>
          <a:prstGeom prst="flowChartProcess">
            <a:avLst/>
          </a:prstGeom>
          <a:noFill/>
          <a:ln>
            <a:solidFill>
              <a:srgbClr val="BCB8B8">
                <a:alpha val="23000"/>
              </a:srgb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91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矩形 14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bg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C0BD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58114" y="617979"/>
            <a:ext cx="6427773" cy="2813076"/>
            <a:chOff x="-177801" y="684218"/>
            <a:chExt cx="10882290" cy="4872030"/>
          </a:xfrm>
          <a:solidFill>
            <a:schemeClr val="tx1">
              <a:alpha val="6000"/>
            </a:schemeClr>
          </a:solidFill>
        </p:grpSpPr>
        <p:sp>
          <p:nvSpPr>
            <p:cNvPr id="4" name="Freeform 110"/>
            <p:cNvSpPr>
              <a:spLocks/>
            </p:cNvSpPr>
            <p:nvPr/>
          </p:nvSpPr>
          <p:spPr bwMode="auto">
            <a:xfrm>
              <a:off x="-60325" y="1279530"/>
              <a:ext cx="3186106" cy="4276718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" name="Freeform 111"/>
            <p:cNvSpPr>
              <a:spLocks/>
            </p:cNvSpPr>
            <p:nvPr/>
          </p:nvSpPr>
          <p:spPr bwMode="auto">
            <a:xfrm>
              <a:off x="2484432" y="684218"/>
              <a:ext cx="1468435" cy="1327148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112"/>
            <p:cNvSpPr>
              <a:spLocks/>
            </p:cNvSpPr>
            <p:nvPr/>
          </p:nvSpPr>
          <p:spPr bwMode="auto">
            <a:xfrm>
              <a:off x="1952621" y="735019"/>
              <a:ext cx="868361" cy="539749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113"/>
            <p:cNvSpPr>
              <a:spLocks/>
            </p:cNvSpPr>
            <p:nvPr/>
          </p:nvSpPr>
          <p:spPr bwMode="auto">
            <a:xfrm>
              <a:off x="1990721" y="884243"/>
              <a:ext cx="255587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114"/>
            <p:cNvSpPr>
              <a:spLocks/>
            </p:cNvSpPr>
            <p:nvPr/>
          </p:nvSpPr>
          <p:spPr bwMode="auto">
            <a:xfrm>
              <a:off x="1920871" y="1042993"/>
              <a:ext cx="125413" cy="68264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115"/>
            <p:cNvSpPr>
              <a:spLocks/>
            </p:cNvSpPr>
            <p:nvPr/>
          </p:nvSpPr>
          <p:spPr bwMode="auto">
            <a:xfrm>
              <a:off x="1741483" y="1012831"/>
              <a:ext cx="182562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116"/>
            <p:cNvSpPr>
              <a:spLocks/>
            </p:cNvSpPr>
            <p:nvPr/>
          </p:nvSpPr>
          <p:spPr bwMode="auto">
            <a:xfrm>
              <a:off x="1373183" y="1311280"/>
              <a:ext cx="409575" cy="265112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117"/>
            <p:cNvSpPr>
              <a:spLocks/>
            </p:cNvSpPr>
            <p:nvPr/>
          </p:nvSpPr>
          <p:spPr bwMode="auto">
            <a:xfrm>
              <a:off x="1201734" y="1260480"/>
              <a:ext cx="265112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18"/>
            <p:cNvSpPr>
              <a:spLocks/>
            </p:cNvSpPr>
            <p:nvPr/>
          </p:nvSpPr>
          <p:spPr bwMode="auto">
            <a:xfrm>
              <a:off x="1314448" y="1114431"/>
              <a:ext cx="198438" cy="96837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9"/>
            <p:cNvSpPr>
              <a:spLocks/>
            </p:cNvSpPr>
            <p:nvPr/>
          </p:nvSpPr>
          <p:spPr bwMode="auto">
            <a:xfrm>
              <a:off x="1520822" y="1079505"/>
              <a:ext cx="153988" cy="63499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20"/>
            <p:cNvSpPr>
              <a:spLocks/>
            </p:cNvSpPr>
            <p:nvPr/>
          </p:nvSpPr>
          <p:spPr bwMode="auto">
            <a:xfrm>
              <a:off x="1584322" y="1036642"/>
              <a:ext cx="85726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21"/>
            <p:cNvSpPr>
              <a:spLocks/>
            </p:cNvSpPr>
            <p:nvPr/>
          </p:nvSpPr>
          <p:spPr bwMode="auto">
            <a:xfrm>
              <a:off x="1428746" y="1157293"/>
              <a:ext cx="304800" cy="125412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122"/>
            <p:cNvSpPr>
              <a:spLocks/>
            </p:cNvSpPr>
            <p:nvPr/>
          </p:nvSpPr>
          <p:spPr bwMode="auto">
            <a:xfrm>
              <a:off x="1779584" y="1282705"/>
              <a:ext cx="157162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123"/>
            <p:cNvSpPr>
              <a:spLocks/>
            </p:cNvSpPr>
            <p:nvPr/>
          </p:nvSpPr>
          <p:spPr bwMode="auto">
            <a:xfrm>
              <a:off x="1755772" y="1152530"/>
              <a:ext cx="253999" cy="125412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124"/>
            <p:cNvSpPr>
              <a:spLocks/>
            </p:cNvSpPr>
            <p:nvPr/>
          </p:nvSpPr>
          <p:spPr bwMode="auto">
            <a:xfrm>
              <a:off x="2038345" y="1298579"/>
              <a:ext cx="660398" cy="614361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25"/>
            <p:cNvSpPr>
              <a:spLocks/>
            </p:cNvSpPr>
            <p:nvPr/>
          </p:nvSpPr>
          <p:spPr bwMode="auto">
            <a:xfrm>
              <a:off x="2046282" y="1689104"/>
              <a:ext cx="176212" cy="141289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26"/>
            <p:cNvSpPr>
              <a:spLocks/>
            </p:cNvSpPr>
            <p:nvPr/>
          </p:nvSpPr>
          <p:spPr bwMode="auto">
            <a:xfrm>
              <a:off x="2092320" y="1841504"/>
              <a:ext cx="76199" cy="39689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27"/>
            <p:cNvSpPr>
              <a:spLocks/>
            </p:cNvSpPr>
            <p:nvPr/>
          </p:nvSpPr>
          <p:spPr bwMode="auto">
            <a:xfrm>
              <a:off x="2171695" y="1884366"/>
              <a:ext cx="61913" cy="52387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28"/>
            <p:cNvSpPr>
              <a:spLocks/>
            </p:cNvSpPr>
            <p:nvPr/>
          </p:nvSpPr>
          <p:spPr bwMode="auto">
            <a:xfrm>
              <a:off x="2468556" y="1974854"/>
              <a:ext cx="26988" cy="34924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129"/>
            <p:cNvSpPr>
              <a:spLocks/>
            </p:cNvSpPr>
            <p:nvPr/>
          </p:nvSpPr>
          <p:spPr bwMode="auto">
            <a:xfrm>
              <a:off x="2547931" y="1916115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130"/>
            <p:cNvSpPr>
              <a:spLocks/>
            </p:cNvSpPr>
            <p:nvPr/>
          </p:nvSpPr>
          <p:spPr bwMode="auto">
            <a:xfrm>
              <a:off x="2136770" y="2170116"/>
              <a:ext cx="42864" cy="39689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131"/>
            <p:cNvSpPr>
              <a:spLocks/>
            </p:cNvSpPr>
            <p:nvPr/>
          </p:nvSpPr>
          <p:spPr bwMode="auto">
            <a:xfrm>
              <a:off x="765172" y="2152653"/>
              <a:ext cx="58737" cy="104774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132"/>
            <p:cNvSpPr>
              <a:spLocks/>
            </p:cNvSpPr>
            <p:nvPr/>
          </p:nvSpPr>
          <p:spPr bwMode="auto">
            <a:xfrm>
              <a:off x="769935" y="2281241"/>
              <a:ext cx="47624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133"/>
            <p:cNvSpPr>
              <a:spLocks/>
            </p:cNvSpPr>
            <p:nvPr/>
          </p:nvSpPr>
          <p:spPr bwMode="auto">
            <a:xfrm>
              <a:off x="790572" y="2332040"/>
              <a:ext cx="23812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134"/>
            <p:cNvSpPr>
              <a:spLocks/>
            </p:cNvSpPr>
            <p:nvPr/>
          </p:nvSpPr>
          <p:spPr bwMode="auto">
            <a:xfrm>
              <a:off x="798509" y="2338389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135"/>
            <p:cNvSpPr>
              <a:spLocks/>
            </p:cNvSpPr>
            <p:nvPr/>
          </p:nvSpPr>
          <p:spPr bwMode="auto">
            <a:xfrm>
              <a:off x="-177801" y="2295528"/>
              <a:ext cx="103187" cy="39689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136"/>
            <p:cNvSpPr>
              <a:spLocks/>
            </p:cNvSpPr>
            <p:nvPr/>
          </p:nvSpPr>
          <p:spPr bwMode="auto">
            <a:xfrm>
              <a:off x="-23814" y="1982791"/>
              <a:ext cx="85726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137"/>
            <p:cNvSpPr>
              <a:spLocks/>
            </p:cNvSpPr>
            <p:nvPr/>
          </p:nvSpPr>
          <p:spPr bwMode="auto">
            <a:xfrm>
              <a:off x="-71438" y="1581155"/>
              <a:ext cx="160338" cy="182562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138"/>
            <p:cNvSpPr>
              <a:spLocks/>
            </p:cNvSpPr>
            <p:nvPr/>
          </p:nvSpPr>
          <p:spPr bwMode="auto">
            <a:xfrm>
              <a:off x="3533766" y="1589092"/>
              <a:ext cx="390523" cy="276224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139"/>
            <p:cNvSpPr>
              <a:spLocks/>
            </p:cNvSpPr>
            <p:nvPr/>
          </p:nvSpPr>
          <p:spPr bwMode="auto">
            <a:xfrm>
              <a:off x="4773602" y="2895603"/>
              <a:ext cx="1917696" cy="1933572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140"/>
            <p:cNvSpPr>
              <a:spLocks/>
            </p:cNvSpPr>
            <p:nvPr/>
          </p:nvSpPr>
          <p:spPr bwMode="auto">
            <a:xfrm>
              <a:off x="6515086" y="4186237"/>
              <a:ext cx="212725" cy="382587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141"/>
            <p:cNvSpPr>
              <a:spLocks/>
            </p:cNvSpPr>
            <p:nvPr/>
          </p:nvSpPr>
          <p:spPr bwMode="auto">
            <a:xfrm>
              <a:off x="5048239" y="1098554"/>
              <a:ext cx="4883140" cy="2771771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142"/>
            <p:cNvSpPr>
              <a:spLocks/>
            </p:cNvSpPr>
            <p:nvPr/>
          </p:nvSpPr>
          <p:spPr bwMode="auto">
            <a:xfrm>
              <a:off x="5564176" y="941393"/>
              <a:ext cx="414337" cy="223837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143"/>
            <p:cNvSpPr>
              <a:spLocks/>
            </p:cNvSpPr>
            <p:nvPr/>
          </p:nvSpPr>
          <p:spPr bwMode="auto">
            <a:xfrm>
              <a:off x="6503975" y="1135067"/>
              <a:ext cx="427037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144"/>
            <p:cNvSpPr>
              <a:spLocks/>
            </p:cNvSpPr>
            <p:nvPr/>
          </p:nvSpPr>
          <p:spPr bwMode="auto">
            <a:xfrm>
              <a:off x="6338874" y="900118"/>
              <a:ext cx="180974" cy="84139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145"/>
            <p:cNvSpPr>
              <a:spLocks/>
            </p:cNvSpPr>
            <p:nvPr/>
          </p:nvSpPr>
          <p:spPr bwMode="auto">
            <a:xfrm>
              <a:off x="6527787" y="933455"/>
              <a:ext cx="77787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146"/>
            <p:cNvSpPr>
              <a:spLocks/>
            </p:cNvSpPr>
            <p:nvPr/>
          </p:nvSpPr>
          <p:spPr bwMode="auto">
            <a:xfrm>
              <a:off x="6559536" y="860431"/>
              <a:ext cx="120649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147"/>
            <p:cNvSpPr>
              <a:spLocks/>
            </p:cNvSpPr>
            <p:nvPr/>
          </p:nvSpPr>
          <p:spPr bwMode="auto">
            <a:xfrm>
              <a:off x="6613511" y="938218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Freeform 148"/>
            <p:cNvSpPr>
              <a:spLocks/>
            </p:cNvSpPr>
            <p:nvPr/>
          </p:nvSpPr>
          <p:spPr bwMode="auto">
            <a:xfrm>
              <a:off x="6684949" y="900118"/>
              <a:ext cx="69850" cy="66676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149"/>
            <p:cNvSpPr>
              <a:spLocks/>
            </p:cNvSpPr>
            <p:nvPr/>
          </p:nvSpPr>
          <p:spPr bwMode="auto">
            <a:xfrm>
              <a:off x="6645262" y="965205"/>
              <a:ext cx="57149" cy="19049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150"/>
            <p:cNvSpPr>
              <a:spLocks/>
            </p:cNvSpPr>
            <p:nvPr/>
          </p:nvSpPr>
          <p:spPr bwMode="auto">
            <a:xfrm>
              <a:off x="6645260" y="839793"/>
              <a:ext cx="34925" cy="23812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151"/>
            <p:cNvSpPr>
              <a:spLocks/>
            </p:cNvSpPr>
            <p:nvPr/>
          </p:nvSpPr>
          <p:spPr bwMode="auto">
            <a:xfrm>
              <a:off x="6746858" y="868368"/>
              <a:ext cx="77787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152"/>
            <p:cNvSpPr>
              <a:spLocks/>
            </p:cNvSpPr>
            <p:nvPr/>
          </p:nvSpPr>
          <p:spPr bwMode="auto">
            <a:xfrm>
              <a:off x="7412020" y="890592"/>
              <a:ext cx="246062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153"/>
            <p:cNvSpPr>
              <a:spLocks/>
            </p:cNvSpPr>
            <p:nvPr/>
          </p:nvSpPr>
          <p:spPr bwMode="auto">
            <a:xfrm>
              <a:off x="7631094" y="1004892"/>
              <a:ext cx="157162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154"/>
            <p:cNvSpPr>
              <a:spLocks/>
            </p:cNvSpPr>
            <p:nvPr/>
          </p:nvSpPr>
          <p:spPr bwMode="auto">
            <a:xfrm>
              <a:off x="7227870" y="1185868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155"/>
            <p:cNvSpPr>
              <a:spLocks/>
            </p:cNvSpPr>
            <p:nvPr/>
          </p:nvSpPr>
          <p:spPr bwMode="auto">
            <a:xfrm>
              <a:off x="7391382" y="1114431"/>
              <a:ext cx="33339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156"/>
            <p:cNvSpPr>
              <a:spLocks/>
            </p:cNvSpPr>
            <p:nvPr/>
          </p:nvSpPr>
          <p:spPr bwMode="auto">
            <a:xfrm>
              <a:off x="7131033" y="914406"/>
              <a:ext cx="30163" cy="19049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157"/>
            <p:cNvSpPr>
              <a:spLocks/>
            </p:cNvSpPr>
            <p:nvPr/>
          </p:nvSpPr>
          <p:spPr bwMode="auto">
            <a:xfrm>
              <a:off x="8523267" y="1162055"/>
              <a:ext cx="211137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158"/>
            <p:cNvSpPr>
              <a:spLocks/>
            </p:cNvSpPr>
            <p:nvPr/>
          </p:nvSpPr>
          <p:spPr bwMode="auto">
            <a:xfrm>
              <a:off x="8618517" y="1263655"/>
              <a:ext cx="101599" cy="65087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159"/>
            <p:cNvSpPr>
              <a:spLocks/>
            </p:cNvSpPr>
            <p:nvPr/>
          </p:nvSpPr>
          <p:spPr bwMode="auto">
            <a:xfrm>
              <a:off x="8488342" y="1252541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160"/>
            <p:cNvSpPr>
              <a:spLocks/>
            </p:cNvSpPr>
            <p:nvPr/>
          </p:nvSpPr>
          <p:spPr bwMode="auto">
            <a:xfrm>
              <a:off x="8755042" y="1185867"/>
              <a:ext cx="109538" cy="66676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161"/>
            <p:cNvSpPr>
              <a:spLocks/>
            </p:cNvSpPr>
            <p:nvPr/>
          </p:nvSpPr>
          <p:spPr bwMode="auto">
            <a:xfrm>
              <a:off x="9567841" y="1404941"/>
              <a:ext cx="111124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162"/>
            <p:cNvSpPr>
              <a:spLocks/>
            </p:cNvSpPr>
            <p:nvPr/>
          </p:nvSpPr>
          <p:spPr bwMode="auto">
            <a:xfrm>
              <a:off x="10475889" y="1951040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163"/>
            <p:cNvSpPr>
              <a:spLocks/>
            </p:cNvSpPr>
            <p:nvPr/>
          </p:nvSpPr>
          <p:spPr bwMode="auto">
            <a:xfrm>
              <a:off x="10464776" y="2085978"/>
              <a:ext cx="42864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164"/>
            <p:cNvSpPr>
              <a:spLocks/>
            </p:cNvSpPr>
            <p:nvPr/>
          </p:nvSpPr>
          <p:spPr bwMode="auto">
            <a:xfrm>
              <a:off x="10445724" y="2124077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165"/>
            <p:cNvSpPr>
              <a:spLocks/>
            </p:cNvSpPr>
            <p:nvPr/>
          </p:nvSpPr>
          <p:spPr bwMode="auto">
            <a:xfrm>
              <a:off x="10085364" y="1993902"/>
              <a:ext cx="46038" cy="39689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166"/>
            <p:cNvSpPr>
              <a:spLocks/>
            </p:cNvSpPr>
            <p:nvPr/>
          </p:nvSpPr>
          <p:spPr bwMode="auto">
            <a:xfrm>
              <a:off x="9880577" y="1806577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167"/>
            <p:cNvSpPr>
              <a:spLocks/>
            </p:cNvSpPr>
            <p:nvPr/>
          </p:nvSpPr>
          <p:spPr bwMode="auto">
            <a:xfrm>
              <a:off x="10158388" y="2297114"/>
              <a:ext cx="58737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168"/>
            <p:cNvSpPr>
              <a:spLocks/>
            </p:cNvSpPr>
            <p:nvPr/>
          </p:nvSpPr>
          <p:spPr bwMode="auto">
            <a:xfrm>
              <a:off x="9999640" y="2343152"/>
              <a:ext cx="65088" cy="39689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169"/>
            <p:cNvSpPr>
              <a:spLocks/>
            </p:cNvSpPr>
            <p:nvPr/>
          </p:nvSpPr>
          <p:spPr bwMode="auto">
            <a:xfrm>
              <a:off x="9931376" y="2378077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70"/>
            <p:cNvSpPr>
              <a:spLocks/>
            </p:cNvSpPr>
            <p:nvPr/>
          </p:nvSpPr>
          <p:spPr bwMode="auto">
            <a:xfrm>
              <a:off x="9847240" y="2379663"/>
              <a:ext cx="46038" cy="26989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71"/>
            <p:cNvSpPr>
              <a:spLocks/>
            </p:cNvSpPr>
            <p:nvPr/>
          </p:nvSpPr>
          <p:spPr bwMode="auto">
            <a:xfrm>
              <a:off x="9485289" y="2174877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72"/>
            <p:cNvSpPr>
              <a:spLocks/>
            </p:cNvSpPr>
            <p:nvPr/>
          </p:nvSpPr>
          <p:spPr bwMode="auto">
            <a:xfrm>
              <a:off x="9544027" y="2206627"/>
              <a:ext cx="50800" cy="39689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73"/>
            <p:cNvSpPr>
              <a:spLocks/>
            </p:cNvSpPr>
            <p:nvPr/>
          </p:nvSpPr>
          <p:spPr bwMode="auto">
            <a:xfrm>
              <a:off x="8923317" y="2244728"/>
              <a:ext cx="147637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74"/>
            <p:cNvSpPr>
              <a:spLocks/>
            </p:cNvSpPr>
            <p:nvPr/>
          </p:nvSpPr>
          <p:spPr bwMode="auto">
            <a:xfrm>
              <a:off x="8963003" y="2543175"/>
              <a:ext cx="276225" cy="198439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75"/>
            <p:cNvSpPr>
              <a:spLocks/>
            </p:cNvSpPr>
            <p:nvPr/>
          </p:nvSpPr>
          <p:spPr bwMode="auto">
            <a:xfrm>
              <a:off x="8755042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76"/>
            <p:cNvSpPr>
              <a:spLocks/>
            </p:cNvSpPr>
            <p:nvPr/>
          </p:nvSpPr>
          <p:spPr bwMode="auto">
            <a:xfrm>
              <a:off x="8555017" y="3227387"/>
              <a:ext cx="61913" cy="95251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177"/>
            <p:cNvSpPr>
              <a:spLocks/>
            </p:cNvSpPr>
            <p:nvPr/>
          </p:nvSpPr>
          <p:spPr bwMode="auto">
            <a:xfrm>
              <a:off x="8667730" y="3227387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178"/>
            <p:cNvSpPr>
              <a:spLocks/>
            </p:cNvSpPr>
            <p:nvPr/>
          </p:nvSpPr>
          <p:spPr bwMode="auto">
            <a:xfrm>
              <a:off x="8758216" y="3179762"/>
              <a:ext cx="23812" cy="23812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79"/>
            <p:cNvSpPr>
              <a:spLocks/>
            </p:cNvSpPr>
            <p:nvPr/>
          </p:nvSpPr>
          <p:spPr bwMode="auto">
            <a:xfrm>
              <a:off x="8762978" y="3136899"/>
              <a:ext cx="49212" cy="34924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180"/>
            <p:cNvSpPr>
              <a:spLocks/>
            </p:cNvSpPr>
            <p:nvPr/>
          </p:nvSpPr>
          <p:spPr bwMode="auto">
            <a:xfrm>
              <a:off x="8605818" y="3408361"/>
              <a:ext cx="136524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181"/>
            <p:cNvSpPr>
              <a:spLocks/>
            </p:cNvSpPr>
            <p:nvPr/>
          </p:nvSpPr>
          <p:spPr bwMode="auto">
            <a:xfrm>
              <a:off x="8680429" y="3641720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182"/>
            <p:cNvSpPr>
              <a:spLocks/>
            </p:cNvSpPr>
            <p:nvPr/>
          </p:nvSpPr>
          <p:spPr bwMode="auto">
            <a:xfrm>
              <a:off x="8366105" y="3705221"/>
              <a:ext cx="298449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183"/>
            <p:cNvSpPr>
              <a:spLocks/>
            </p:cNvSpPr>
            <p:nvPr/>
          </p:nvSpPr>
          <p:spPr bwMode="auto">
            <a:xfrm>
              <a:off x="9009041" y="3881432"/>
              <a:ext cx="644524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184"/>
            <p:cNvSpPr>
              <a:spLocks/>
            </p:cNvSpPr>
            <p:nvPr/>
          </p:nvSpPr>
          <p:spPr bwMode="auto">
            <a:xfrm>
              <a:off x="9115402" y="4006846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185"/>
            <p:cNvSpPr>
              <a:spLocks/>
            </p:cNvSpPr>
            <p:nvPr/>
          </p:nvSpPr>
          <p:spPr bwMode="auto">
            <a:xfrm>
              <a:off x="8836003" y="4089395"/>
              <a:ext cx="117475" cy="65087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186"/>
            <p:cNvSpPr>
              <a:spLocks/>
            </p:cNvSpPr>
            <p:nvPr/>
          </p:nvSpPr>
          <p:spPr bwMode="auto">
            <a:xfrm>
              <a:off x="8704241" y="4113207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187"/>
            <p:cNvSpPr>
              <a:spLocks/>
            </p:cNvSpPr>
            <p:nvPr/>
          </p:nvSpPr>
          <p:spPr bwMode="auto">
            <a:xfrm>
              <a:off x="8293080" y="4029070"/>
              <a:ext cx="536574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188"/>
            <p:cNvSpPr>
              <a:spLocks/>
            </p:cNvSpPr>
            <p:nvPr/>
          </p:nvSpPr>
          <p:spPr bwMode="auto">
            <a:xfrm>
              <a:off x="7967644" y="3748083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189"/>
            <p:cNvSpPr>
              <a:spLocks/>
            </p:cNvSpPr>
            <p:nvPr/>
          </p:nvSpPr>
          <p:spPr bwMode="auto">
            <a:xfrm>
              <a:off x="7500922" y="3651246"/>
              <a:ext cx="111124" cy="92074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190"/>
            <p:cNvSpPr>
              <a:spLocks/>
            </p:cNvSpPr>
            <p:nvPr/>
          </p:nvSpPr>
          <p:spPr bwMode="auto">
            <a:xfrm>
              <a:off x="10390165" y="4995855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191"/>
            <p:cNvSpPr>
              <a:spLocks/>
            </p:cNvSpPr>
            <p:nvPr/>
          </p:nvSpPr>
          <p:spPr bwMode="auto">
            <a:xfrm>
              <a:off x="10475890" y="4795832"/>
              <a:ext cx="228599" cy="223837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192"/>
            <p:cNvSpPr>
              <a:spLocks/>
            </p:cNvSpPr>
            <p:nvPr/>
          </p:nvSpPr>
          <p:spPr bwMode="auto">
            <a:xfrm>
              <a:off x="8632806" y="4151309"/>
              <a:ext cx="1241422" cy="809624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193"/>
            <p:cNvSpPr>
              <a:spLocks/>
            </p:cNvSpPr>
            <p:nvPr/>
          </p:nvSpPr>
          <p:spPr bwMode="auto">
            <a:xfrm>
              <a:off x="9653588" y="4995862"/>
              <a:ext cx="165099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37B83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-14199" y="297099"/>
            <a:ext cx="411489" cy="3389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470985" y="336357"/>
            <a:ext cx="919107" cy="281730"/>
            <a:chOff x="3622675" y="4030663"/>
            <a:chExt cx="1898650" cy="528637"/>
          </a:xfrm>
          <a:solidFill>
            <a:schemeClr val="bg1"/>
          </a:solidFill>
        </p:grpSpPr>
        <p:sp>
          <p:nvSpPr>
            <p:cNvPr id="90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07" name="TextBox 153"/>
          <p:cNvSpPr txBox="1">
            <a:spLocks noChangeArrowheads="1"/>
          </p:cNvSpPr>
          <p:nvPr/>
        </p:nvSpPr>
        <p:spPr bwMode="auto">
          <a:xfrm>
            <a:off x="1834680" y="280110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24680" y="4789734"/>
            <a:ext cx="9168680" cy="3482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-18654" y="4828411"/>
            <a:ext cx="9162654" cy="30961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TextBox 22"/>
          <p:cNvSpPr txBox="1">
            <a:spLocks noChangeArrowheads="1"/>
          </p:cNvSpPr>
          <p:nvPr/>
        </p:nvSpPr>
        <p:spPr bwMode="auto">
          <a:xfrm>
            <a:off x="7180148" y="4852570"/>
            <a:ext cx="26941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spc="200" dirty="0">
                <a:solidFill>
                  <a:schemeClr val="bg1">
                    <a:lumMod val="85000"/>
                  </a:schemeClr>
                </a:solidFill>
                <a:latin typeface="+mn-ea"/>
                <a:ea typeface="汉鼎简粗圆" panose="02010609010101010101" pitchFamily="49" charset="-122"/>
              </a:rPr>
              <a:t>上海锐普广告有限公司</a:t>
            </a:r>
          </a:p>
        </p:txBody>
      </p:sp>
      <p:sp>
        <p:nvSpPr>
          <p:cNvPr id="111" name="矩形 110"/>
          <p:cNvSpPr/>
          <p:nvPr/>
        </p:nvSpPr>
        <p:spPr>
          <a:xfrm>
            <a:off x="1463787" y="315079"/>
            <a:ext cx="411489" cy="3389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AutoShape 3"/>
          <p:cNvSpPr>
            <a:spLocks noChangeAspect="1" noChangeArrowheads="1" noTextEdit="1"/>
          </p:cNvSpPr>
          <p:nvPr/>
        </p:nvSpPr>
        <p:spPr bwMode="auto">
          <a:xfrm>
            <a:off x="452458" y="1192913"/>
            <a:ext cx="4786712" cy="277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795000" y="791665"/>
            <a:ext cx="7495454" cy="1416469"/>
            <a:chOff x="795000" y="791665"/>
            <a:chExt cx="7495454" cy="1416469"/>
          </a:xfrm>
        </p:grpSpPr>
        <p:grpSp>
          <p:nvGrpSpPr>
            <p:cNvPr id="198" name="组合 197"/>
            <p:cNvGrpSpPr/>
            <p:nvPr/>
          </p:nvGrpSpPr>
          <p:grpSpPr>
            <a:xfrm>
              <a:off x="795000" y="791665"/>
              <a:ext cx="1150881" cy="1179883"/>
              <a:chOff x="770694" y="779791"/>
              <a:chExt cx="1150881" cy="1179883"/>
            </a:xfrm>
          </p:grpSpPr>
          <p:sp>
            <p:nvSpPr>
              <p:cNvPr id="152" name="Freeform 8"/>
              <p:cNvSpPr>
                <a:spLocks noEditPoints="1"/>
              </p:cNvSpPr>
              <p:nvPr/>
            </p:nvSpPr>
            <p:spPr bwMode="auto">
              <a:xfrm>
                <a:off x="995070" y="1014852"/>
                <a:ext cx="926505" cy="944822"/>
              </a:xfrm>
              <a:custGeom>
                <a:avLst/>
                <a:gdLst>
                  <a:gd name="T0" fmla="*/ 16 w 33"/>
                  <a:gd name="T1" fmla="*/ 0 h 32"/>
                  <a:gd name="T2" fmla="*/ 0 w 33"/>
                  <a:gd name="T3" fmla="*/ 16 h 32"/>
                  <a:gd name="T4" fmla="*/ 16 w 33"/>
                  <a:gd name="T5" fmla="*/ 32 h 32"/>
                  <a:gd name="T6" fmla="*/ 33 w 33"/>
                  <a:gd name="T7" fmla="*/ 16 h 32"/>
                  <a:gd name="T8" fmla="*/ 16 w 33"/>
                  <a:gd name="T9" fmla="*/ 0 h 32"/>
                  <a:gd name="T10" fmla="*/ 16 w 33"/>
                  <a:gd name="T11" fmla="*/ 24 h 32"/>
                  <a:gd name="T12" fmla="*/ 8 w 33"/>
                  <a:gd name="T13" fmla="*/ 16 h 32"/>
                  <a:gd name="T14" fmla="*/ 16 w 33"/>
                  <a:gd name="T15" fmla="*/ 8 h 32"/>
                  <a:gd name="T16" fmla="*/ 24 w 33"/>
                  <a:gd name="T17" fmla="*/ 16 h 32"/>
                  <a:gd name="T18" fmla="*/ 16 w 33"/>
                  <a:gd name="T19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3" y="25"/>
                      <a:pt x="33" y="16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  <a:moveTo>
                      <a:pt x="16" y="24"/>
                    </a:moveTo>
                    <a:cubicBezTo>
                      <a:pt x="12" y="24"/>
                      <a:pt x="8" y="21"/>
                      <a:pt x="8" y="16"/>
                    </a:cubicBezTo>
                    <a:cubicBezTo>
                      <a:pt x="8" y="11"/>
                      <a:pt x="12" y="8"/>
                      <a:pt x="16" y="8"/>
                    </a:cubicBezTo>
                    <a:cubicBezTo>
                      <a:pt x="21" y="8"/>
                      <a:pt x="24" y="11"/>
                      <a:pt x="24" y="16"/>
                    </a:cubicBezTo>
                    <a:cubicBezTo>
                      <a:pt x="24" y="21"/>
                      <a:pt x="21" y="24"/>
                      <a:pt x="16" y="24"/>
                    </a:cubicBezTo>
                    <a:close/>
                  </a:path>
                </a:pathLst>
              </a:custGeom>
              <a:solidFill>
                <a:srgbClr val="C6C5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BACC6"/>
                  </a:solidFill>
                </a:endParaRPr>
              </a:p>
            </p:txBody>
          </p:sp>
          <p:sp>
            <p:nvSpPr>
              <p:cNvPr id="153" name="Freeform 9"/>
              <p:cNvSpPr>
                <a:spLocks/>
              </p:cNvSpPr>
              <p:nvPr/>
            </p:nvSpPr>
            <p:spPr bwMode="auto">
              <a:xfrm>
                <a:off x="770694" y="779791"/>
                <a:ext cx="673128" cy="708235"/>
              </a:xfrm>
              <a:custGeom>
                <a:avLst/>
                <a:gdLst>
                  <a:gd name="T0" fmla="*/ 24 w 24"/>
                  <a:gd name="T1" fmla="*/ 12 h 24"/>
                  <a:gd name="T2" fmla="*/ 24 w 24"/>
                  <a:gd name="T3" fmla="*/ 0 h 24"/>
                  <a:gd name="T4" fmla="*/ 0 w 24"/>
                  <a:gd name="T5" fmla="*/ 24 h 24"/>
                  <a:gd name="T6" fmla="*/ 12 w 24"/>
                  <a:gd name="T7" fmla="*/ 24 h 24"/>
                  <a:gd name="T8" fmla="*/ 24 w 24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17"/>
                      <a:pt x="17" y="12"/>
                      <a:pt x="24" y="12"/>
                    </a:cubicBezTo>
                    <a:close/>
                  </a:path>
                </a:pathLst>
              </a:custGeom>
              <a:solidFill>
                <a:srgbClr val="4EBE8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BACC6"/>
                  </a:solidFill>
                </a:endParaRPr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2863086" y="791665"/>
              <a:ext cx="1253924" cy="1416469"/>
              <a:chOff x="2823717" y="1126697"/>
              <a:chExt cx="1121880" cy="1416469"/>
            </a:xfrm>
          </p:grpSpPr>
          <p:sp>
            <p:nvSpPr>
              <p:cNvPr id="157" name="Freeform 13"/>
              <p:cNvSpPr>
                <a:spLocks noEditPoints="1"/>
              </p:cNvSpPr>
              <p:nvPr/>
            </p:nvSpPr>
            <p:spPr bwMode="auto">
              <a:xfrm>
                <a:off x="3019092" y="1361758"/>
                <a:ext cx="926505" cy="944822"/>
              </a:xfrm>
              <a:custGeom>
                <a:avLst/>
                <a:gdLst>
                  <a:gd name="T0" fmla="*/ 17 w 33"/>
                  <a:gd name="T1" fmla="*/ 0 h 32"/>
                  <a:gd name="T2" fmla="*/ 0 w 33"/>
                  <a:gd name="T3" fmla="*/ 16 h 32"/>
                  <a:gd name="T4" fmla="*/ 17 w 33"/>
                  <a:gd name="T5" fmla="*/ 32 h 32"/>
                  <a:gd name="T6" fmla="*/ 33 w 33"/>
                  <a:gd name="T7" fmla="*/ 16 h 32"/>
                  <a:gd name="T8" fmla="*/ 17 w 33"/>
                  <a:gd name="T9" fmla="*/ 0 h 32"/>
                  <a:gd name="T10" fmla="*/ 17 w 33"/>
                  <a:gd name="T11" fmla="*/ 24 h 32"/>
                  <a:gd name="T12" fmla="*/ 9 w 33"/>
                  <a:gd name="T13" fmla="*/ 16 h 32"/>
                  <a:gd name="T14" fmla="*/ 17 w 33"/>
                  <a:gd name="T15" fmla="*/ 8 h 32"/>
                  <a:gd name="T16" fmla="*/ 25 w 33"/>
                  <a:gd name="T17" fmla="*/ 16 h 32"/>
                  <a:gd name="T18" fmla="*/ 17 w 33"/>
                  <a:gd name="T19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2">
                    <a:moveTo>
                      <a:pt x="17" y="0"/>
                    </a:moveTo>
                    <a:cubicBezTo>
                      <a:pt x="8" y="0"/>
                      <a:pt x="0" y="7"/>
                      <a:pt x="0" y="16"/>
                    </a:cubicBezTo>
                    <a:cubicBezTo>
                      <a:pt x="0" y="25"/>
                      <a:pt x="8" y="32"/>
                      <a:pt x="17" y="32"/>
                    </a:cubicBezTo>
                    <a:cubicBezTo>
                      <a:pt x="26" y="32"/>
                      <a:pt x="33" y="25"/>
                      <a:pt x="33" y="16"/>
                    </a:cubicBezTo>
                    <a:cubicBezTo>
                      <a:pt x="33" y="7"/>
                      <a:pt x="26" y="0"/>
                      <a:pt x="17" y="0"/>
                    </a:cubicBezTo>
                    <a:close/>
                    <a:moveTo>
                      <a:pt x="17" y="24"/>
                    </a:moveTo>
                    <a:cubicBezTo>
                      <a:pt x="12" y="24"/>
                      <a:pt x="9" y="21"/>
                      <a:pt x="9" y="16"/>
                    </a:cubicBezTo>
                    <a:cubicBezTo>
                      <a:pt x="9" y="11"/>
                      <a:pt x="12" y="8"/>
                      <a:pt x="17" y="8"/>
                    </a:cubicBezTo>
                    <a:cubicBezTo>
                      <a:pt x="21" y="8"/>
                      <a:pt x="25" y="11"/>
                      <a:pt x="25" y="16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</a:path>
                </a:pathLst>
              </a:custGeom>
              <a:solidFill>
                <a:srgbClr val="C6C5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BACC6"/>
                  </a:solidFill>
                </a:endParaRPr>
              </a:p>
            </p:txBody>
          </p:sp>
          <p:sp>
            <p:nvSpPr>
              <p:cNvPr id="158" name="Freeform 14"/>
              <p:cNvSpPr>
                <a:spLocks/>
              </p:cNvSpPr>
              <p:nvPr/>
            </p:nvSpPr>
            <p:spPr bwMode="auto">
              <a:xfrm>
                <a:off x="2823717" y="1126697"/>
                <a:ext cx="673128" cy="1416469"/>
              </a:xfrm>
              <a:custGeom>
                <a:avLst/>
                <a:gdLst>
                  <a:gd name="T0" fmla="*/ 12 w 24"/>
                  <a:gd name="T1" fmla="*/ 24 h 48"/>
                  <a:gd name="T2" fmla="*/ 24 w 24"/>
                  <a:gd name="T3" fmla="*/ 12 h 48"/>
                  <a:gd name="T4" fmla="*/ 24 w 24"/>
                  <a:gd name="T5" fmla="*/ 0 h 48"/>
                  <a:gd name="T6" fmla="*/ 0 w 24"/>
                  <a:gd name="T7" fmla="*/ 24 h 48"/>
                  <a:gd name="T8" fmla="*/ 24 w 24"/>
                  <a:gd name="T9" fmla="*/ 48 h 48"/>
                  <a:gd name="T10" fmla="*/ 24 w 24"/>
                  <a:gd name="T11" fmla="*/ 36 h 48"/>
                  <a:gd name="T12" fmla="*/ 12 w 24"/>
                  <a:gd name="T13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8">
                    <a:moveTo>
                      <a:pt x="12" y="24"/>
                    </a:moveTo>
                    <a:cubicBezTo>
                      <a:pt x="12" y="17"/>
                      <a:pt x="17" y="12"/>
                      <a:pt x="24" y="1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8"/>
                      <a:pt x="24" y="48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7" y="36"/>
                      <a:pt x="12" y="31"/>
                      <a:pt x="12" y="24"/>
                    </a:cubicBezTo>
                    <a:close/>
                  </a:path>
                </a:pathLst>
              </a:custGeom>
              <a:solidFill>
                <a:srgbClr val="4BAC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BACC6"/>
                  </a:solidFill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4879477" y="791665"/>
              <a:ext cx="1375257" cy="1416469"/>
              <a:chOff x="4507300" y="1126697"/>
              <a:chExt cx="1375257" cy="1416469"/>
            </a:xfrm>
          </p:grpSpPr>
          <p:sp>
            <p:nvSpPr>
              <p:cNvPr id="162" name="Freeform 18"/>
              <p:cNvSpPr>
                <a:spLocks noEditPoints="1"/>
              </p:cNvSpPr>
              <p:nvPr/>
            </p:nvSpPr>
            <p:spPr bwMode="auto">
              <a:xfrm>
                <a:off x="4731676" y="1361758"/>
                <a:ext cx="926505" cy="944822"/>
              </a:xfrm>
              <a:custGeom>
                <a:avLst/>
                <a:gdLst>
                  <a:gd name="T0" fmla="*/ 17 w 33"/>
                  <a:gd name="T1" fmla="*/ 0 h 32"/>
                  <a:gd name="T2" fmla="*/ 0 w 33"/>
                  <a:gd name="T3" fmla="*/ 16 h 32"/>
                  <a:gd name="T4" fmla="*/ 17 w 33"/>
                  <a:gd name="T5" fmla="*/ 32 h 32"/>
                  <a:gd name="T6" fmla="*/ 33 w 33"/>
                  <a:gd name="T7" fmla="*/ 16 h 32"/>
                  <a:gd name="T8" fmla="*/ 17 w 33"/>
                  <a:gd name="T9" fmla="*/ 0 h 32"/>
                  <a:gd name="T10" fmla="*/ 17 w 33"/>
                  <a:gd name="T11" fmla="*/ 24 h 32"/>
                  <a:gd name="T12" fmla="*/ 8 w 33"/>
                  <a:gd name="T13" fmla="*/ 16 h 32"/>
                  <a:gd name="T14" fmla="*/ 17 w 33"/>
                  <a:gd name="T15" fmla="*/ 8 h 32"/>
                  <a:gd name="T16" fmla="*/ 25 w 33"/>
                  <a:gd name="T17" fmla="*/ 16 h 32"/>
                  <a:gd name="T18" fmla="*/ 17 w 33"/>
                  <a:gd name="T19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2">
                    <a:moveTo>
                      <a:pt x="17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7" y="32"/>
                    </a:cubicBezTo>
                    <a:cubicBezTo>
                      <a:pt x="26" y="32"/>
                      <a:pt x="33" y="25"/>
                      <a:pt x="33" y="16"/>
                    </a:cubicBezTo>
                    <a:cubicBezTo>
                      <a:pt x="33" y="7"/>
                      <a:pt x="26" y="0"/>
                      <a:pt x="17" y="0"/>
                    </a:cubicBezTo>
                    <a:close/>
                    <a:moveTo>
                      <a:pt x="17" y="24"/>
                    </a:moveTo>
                    <a:cubicBezTo>
                      <a:pt x="12" y="24"/>
                      <a:pt x="8" y="21"/>
                      <a:pt x="8" y="16"/>
                    </a:cubicBezTo>
                    <a:cubicBezTo>
                      <a:pt x="8" y="11"/>
                      <a:pt x="12" y="8"/>
                      <a:pt x="17" y="8"/>
                    </a:cubicBezTo>
                    <a:cubicBezTo>
                      <a:pt x="21" y="8"/>
                      <a:pt x="25" y="11"/>
                      <a:pt x="25" y="16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</a:path>
                </a:pathLst>
              </a:custGeom>
              <a:solidFill>
                <a:srgbClr val="C6C5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BACC6"/>
                  </a:solidFill>
                </a:endParaRPr>
              </a:p>
            </p:txBody>
          </p:sp>
          <p:sp>
            <p:nvSpPr>
              <p:cNvPr id="163" name="Freeform 19"/>
              <p:cNvSpPr>
                <a:spLocks/>
              </p:cNvSpPr>
              <p:nvPr/>
            </p:nvSpPr>
            <p:spPr bwMode="auto">
              <a:xfrm>
                <a:off x="4507300" y="1126697"/>
                <a:ext cx="1375257" cy="1416469"/>
              </a:xfrm>
              <a:custGeom>
                <a:avLst/>
                <a:gdLst>
                  <a:gd name="T0" fmla="*/ 49 w 49"/>
                  <a:gd name="T1" fmla="*/ 24 h 48"/>
                  <a:gd name="T2" fmla="*/ 37 w 49"/>
                  <a:gd name="T3" fmla="*/ 24 h 48"/>
                  <a:gd name="T4" fmla="*/ 37 w 49"/>
                  <a:gd name="T5" fmla="*/ 24 h 48"/>
                  <a:gd name="T6" fmla="*/ 25 w 49"/>
                  <a:gd name="T7" fmla="*/ 36 h 48"/>
                  <a:gd name="T8" fmla="*/ 12 w 49"/>
                  <a:gd name="T9" fmla="*/ 24 h 48"/>
                  <a:gd name="T10" fmla="*/ 25 w 49"/>
                  <a:gd name="T11" fmla="*/ 12 h 48"/>
                  <a:gd name="T12" fmla="*/ 25 w 49"/>
                  <a:gd name="T13" fmla="*/ 0 h 48"/>
                  <a:gd name="T14" fmla="*/ 0 w 49"/>
                  <a:gd name="T15" fmla="*/ 24 h 48"/>
                  <a:gd name="T16" fmla="*/ 25 w 49"/>
                  <a:gd name="T17" fmla="*/ 48 h 48"/>
                  <a:gd name="T18" fmla="*/ 49 w 49"/>
                  <a:gd name="T19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8">
                    <a:moveTo>
                      <a:pt x="49" y="24"/>
                    </a:move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31"/>
                      <a:pt x="31" y="36"/>
                      <a:pt x="25" y="36"/>
                    </a:cubicBezTo>
                    <a:cubicBezTo>
                      <a:pt x="18" y="36"/>
                      <a:pt x="12" y="31"/>
                      <a:pt x="12" y="24"/>
                    </a:cubicBezTo>
                    <a:cubicBezTo>
                      <a:pt x="12" y="17"/>
                      <a:pt x="18" y="12"/>
                      <a:pt x="25" y="1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5" y="48"/>
                    </a:cubicBezTo>
                    <a:cubicBezTo>
                      <a:pt x="38" y="48"/>
                      <a:pt x="49" y="37"/>
                      <a:pt x="49" y="24"/>
                    </a:cubicBezTo>
                    <a:close/>
                  </a:path>
                </a:pathLst>
              </a:custGeom>
              <a:solidFill>
                <a:srgbClr val="F159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BACC6"/>
                  </a:solidFill>
                </a:endParaRPr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6942671" y="791665"/>
              <a:ext cx="1347783" cy="1416469"/>
              <a:chOff x="6219884" y="1126697"/>
              <a:chExt cx="1347783" cy="1416469"/>
            </a:xfrm>
          </p:grpSpPr>
          <p:sp>
            <p:nvSpPr>
              <p:cNvPr id="167" name="Freeform 23"/>
              <p:cNvSpPr>
                <a:spLocks noEditPoints="1"/>
              </p:cNvSpPr>
              <p:nvPr/>
            </p:nvSpPr>
            <p:spPr bwMode="auto">
              <a:xfrm>
                <a:off x="6444261" y="1361758"/>
                <a:ext cx="926505" cy="944822"/>
              </a:xfrm>
              <a:custGeom>
                <a:avLst/>
                <a:gdLst>
                  <a:gd name="T0" fmla="*/ 16 w 33"/>
                  <a:gd name="T1" fmla="*/ 0 h 32"/>
                  <a:gd name="T2" fmla="*/ 0 w 33"/>
                  <a:gd name="T3" fmla="*/ 16 h 32"/>
                  <a:gd name="T4" fmla="*/ 16 w 33"/>
                  <a:gd name="T5" fmla="*/ 32 h 32"/>
                  <a:gd name="T6" fmla="*/ 33 w 33"/>
                  <a:gd name="T7" fmla="*/ 16 h 32"/>
                  <a:gd name="T8" fmla="*/ 16 w 33"/>
                  <a:gd name="T9" fmla="*/ 0 h 32"/>
                  <a:gd name="T10" fmla="*/ 16 w 33"/>
                  <a:gd name="T11" fmla="*/ 24 h 32"/>
                  <a:gd name="T12" fmla="*/ 8 w 33"/>
                  <a:gd name="T13" fmla="*/ 16 h 32"/>
                  <a:gd name="T14" fmla="*/ 16 w 33"/>
                  <a:gd name="T15" fmla="*/ 8 h 32"/>
                  <a:gd name="T16" fmla="*/ 24 w 33"/>
                  <a:gd name="T17" fmla="*/ 16 h 32"/>
                  <a:gd name="T18" fmla="*/ 16 w 33"/>
                  <a:gd name="T19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3" y="25"/>
                      <a:pt x="33" y="16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  <a:moveTo>
                      <a:pt x="16" y="24"/>
                    </a:moveTo>
                    <a:cubicBezTo>
                      <a:pt x="12" y="24"/>
                      <a:pt x="8" y="21"/>
                      <a:pt x="8" y="16"/>
                    </a:cubicBezTo>
                    <a:cubicBezTo>
                      <a:pt x="8" y="11"/>
                      <a:pt x="12" y="8"/>
                      <a:pt x="16" y="8"/>
                    </a:cubicBezTo>
                    <a:cubicBezTo>
                      <a:pt x="21" y="8"/>
                      <a:pt x="24" y="11"/>
                      <a:pt x="24" y="16"/>
                    </a:cubicBezTo>
                    <a:cubicBezTo>
                      <a:pt x="24" y="21"/>
                      <a:pt x="21" y="24"/>
                      <a:pt x="16" y="24"/>
                    </a:cubicBezTo>
                    <a:close/>
                  </a:path>
                </a:pathLst>
              </a:custGeom>
              <a:solidFill>
                <a:srgbClr val="C6C5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BACC6"/>
                  </a:solidFill>
                </a:endParaRPr>
              </a:p>
            </p:txBody>
          </p:sp>
          <p:sp>
            <p:nvSpPr>
              <p:cNvPr id="168" name="Freeform 24"/>
              <p:cNvSpPr>
                <a:spLocks noEditPoints="1"/>
              </p:cNvSpPr>
              <p:nvPr/>
            </p:nvSpPr>
            <p:spPr bwMode="auto">
              <a:xfrm>
                <a:off x="6219884" y="1126697"/>
                <a:ext cx="1347783" cy="1416469"/>
              </a:xfrm>
              <a:custGeom>
                <a:avLst/>
                <a:gdLst>
                  <a:gd name="T0" fmla="*/ 24 w 48"/>
                  <a:gd name="T1" fmla="*/ 0 h 48"/>
                  <a:gd name="T2" fmla="*/ 0 w 48"/>
                  <a:gd name="T3" fmla="*/ 24 h 48"/>
                  <a:gd name="T4" fmla="*/ 24 w 48"/>
                  <a:gd name="T5" fmla="*/ 48 h 48"/>
                  <a:gd name="T6" fmla="*/ 48 w 48"/>
                  <a:gd name="T7" fmla="*/ 24 h 48"/>
                  <a:gd name="T8" fmla="*/ 24 w 48"/>
                  <a:gd name="T9" fmla="*/ 0 h 48"/>
                  <a:gd name="T10" fmla="*/ 24 w 48"/>
                  <a:gd name="T11" fmla="*/ 36 h 48"/>
                  <a:gd name="T12" fmla="*/ 12 w 48"/>
                  <a:gd name="T13" fmla="*/ 24 h 48"/>
                  <a:gd name="T14" fmla="*/ 24 w 48"/>
                  <a:gd name="T15" fmla="*/ 12 h 48"/>
                  <a:gd name="T16" fmla="*/ 36 w 48"/>
                  <a:gd name="T17" fmla="*/ 24 h 48"/>
                  <a:gd name="T18" fmla="*/ 24 w 48"/>
                  <a:gd name="T19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ubicBezTo>
                      <a:pt x="38" y="48"/>
                      <a:pt x="48" y="37"/>
                      <a:pt x="48" y="24"/>
                    </a:cubicBezTo>
                    <a:cubicBezTo>
                      <a:pt x="48" y="11"/>
                      <a:pt x="38" y="0"/>
                      <a:pt x="24" y="0"/>
                    </a:cubicBezTo>
                    <a:close/>
                    <a:moveTo>
                      <a:pt x="24" y="36"/>
                    </a:moveTo>
                    <a:cubicBezTo>
                      <a:pt x="17" y="36"/>
                      <a:pt x="12" y="31"/>
                      <a:pt x="12" y="24"/>
                    </a:cubicBezTo>
                    <a:cubicBezTo>
                      <a:pt x="12" y="17"/>
                      <a:pt x="17" y="12"/>
                      <a:pt x="24" y="12"/>
                    </a:cubicBezTo>
                    <a:cubicBezTo>
                      <a:pt x="31" y="12"/>
                      <a:pt x="36" y="17"/>
                      <a:pt x="36" y="24"/>
                    </a:cubicBezTo>
                    <a:cubicBezTo>
                      <a:pt x="36" y="31"/>
                      <a:pt x="31" y="36"/>
                      <a:pt x="24" y="36"/>
                    </a:cubicBezTo>
                    <a:close/>
                  </a:path>
                </a:pathLst>
              </a:custGeom>
              <a:solidFill>
                <a:srgbClr val="F386A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BACC6"/>
                  </a:solidFill>
                </a:endParaRPr>
              </a:p>
            </p:txBody>
          </p:sp>
        </p:grpSp>
      </p:grpSp>
      <p:grpSp>
        <p:nvGrpSpPr>
          <p:cNvPr id="186" name="组合 185"/>
          <p:cNvGrpSpPr/>
          <p:nvPr/>
        </p:nvGrpSpPr>
        <p:grpSpPr>
          <a:xfrm>
            <a:off x="611751" y="2357066"/>
            <a:ext cx="1664142" cy="1827797"/>
            <a:chOff x="611751" y="2357066"/>
            <a:chExt cx="1664142" cy="1827797"/>
          </a:xfrm>
        </p:grpSpPr>
        <p:sp>
          <p:nvSpPr>
            <p:cNvPr id="184" name="矩形 183"/>
            <p:cNvSpPr/>
            <p:nvPr/>
          </p:nvSpPr>
          <p:spPr>
            <a:xfrm>
              <a:off x="631982" y="2357066"/>
              <a:ext cx="1607549" cy="1827797"/>
            </a:xfrm>
            <a:prstGeom prst="rect">
              <a:avLst/>
            </a:prstGeom>
            <a:solidFill>
              <a:srgbClr val="4EBE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611751" y="2368981"/>
              <a:ext cx="1664142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2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设计机构。拥有顶尖的</a:t>
              </a:r>
              <a:r>
                <a:rPr lang="en-US" altLang="zh-CN" sz="1400" spc="12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设计团队，坚持精益求精，拒接平庸的设计</a:t>
              </a:r>
              <a:r>
                <a:rPr lang="zh-CN" altLang="en-US" sz="1400" spc="1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理念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2672020" y="2357066"/>
            <a:ext cx="1664142" cy="1827797"/>
            <a:chOff x="611751" y="2357066"/>
            <a:chExt cx="1664142" cy="1827797"/>
          </a:xfrm>
          <a:solidFill>
            <a:srgbClr val="4BACC6"/>
          </a:solidFill>
        </p:grpSpPr>
        <p:sp>
          <p:nvSpPr>
            <p:cNvPr id="188" name="矩形 187"/>
            <p:cNvSpPr/>
            <p:nvPr/>
          </p:nvSpPr>
          <p:spPr>
            <a:xfrm>
              <a:off x="631982" y="2357066"/>
              <a:ext cx="1607549" cy="18277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611751" y="2368981"/>
              <a:ext cx="1664142" cy="181588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2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设计机构。拥有顶尖的</a:t>
              </a:r>
              <a:r>
                <a:rPr lang="en-US" altLang="zh-CN" sz="1400" spc="12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设计团队，坚持精益求精，拒接平庸的设计</a:t>
              </a:r>
              <a:r>
                <a:rPr lang="zh-CN" altLang="en-US" sz="1400" spc="1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理念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6792558" y="2357066"/>
            <a:ext cx="1664142" cy="1827797"/>
            <a:chOff x="611751" y="2357066"/>
            <a:chExt cx="1664142" cy="1827797"/>
          </a:xfrm>
          <a:solidFill>
            <a:srgbClr val="F386A1"/>
          </a:solidFill>
        </p:grpSpPr>
        <p:sp>
          <p:nvSpPr>
            <p:cNvPr id="191" name="矩形 190"/>
            <p:cNvSpPr/>
            <p:nvPr/>
          </p:nvSpPr>
          <p:spPr>
            <a:xfrm>
              <a:off x="631982" y="2357066"/>
              <a:ext cx="1607549" cy="18277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611751" y="2368981"/>
              <a:ext cx="1664142" cy="181588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2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设计机构。拥有顶尖的</a:t>
              </a:r>
              <a:r>
                <a:rPr lang="en-US" altLang="zh-CN" sz="1400" spc="12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设计团队，坚持精益求精，拒接平庸的设计</a:t>
              </a:r>
              <a:r>
                <a:rPr lang="zh-CN" altLang="en-US" sz="1400" spc="1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理念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4732289" y="2357066"/>
            <a:ext cx="1664142" cy="1827797"/>
            <a:chOff x="611751" y="2357066"/>
            <a:chExt cx="1664142" cy="1827797"/>
          </a:xfrm>
          <a:solidFill>
            <a:srgbClr val="F15937"/>
          </a:solidFill>
        </p:grpSpPr>
        <p:sp>
          <p:nvSpPr>
            <p:cNvPr id="194" name="矩形 193"/>
            <p:cNvSpPr/>
            <p:nvPr/>
          </p:nvSpPr>
          <p:spPr>
            <a:xfrm>
              <a:off x="631982" y="2357066"/>
              <a:ext cx="1607549" cy="18277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611751" y="2368981"/>
              <a:ext cx="1664142" cy="181588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400" spc="12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设计机构。拥有顶尖的</a:t>
              </a:r>
              <a:r>
                <a:rPr lang="en-US" altLang="zh-CN" sz="1400" spc="12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12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设计团队，坚持精益求精，拒接平庸的设计</a:t>
              </a:r>
              <a:r>
                <a:rPr lang="zh-CN" altLang="en-US" sz="1400" spc="12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理念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0" name="文本框 199"/>
          <p:cNvSpPr txBox="1"/>
          <p:nvPr/>
        </p:nvSpPr>
        <p:spPr>
          <a:xfrm>
            <a:off x="1175615" y="1321944"/>
            <a:ext cx="603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DFPLiuXian-B5" panose="03000200000000000000" pitchFamily="66" charset="-120"/>
                <a:ea typeface="DFPLiuXian-B5" panose="03000200000000000000" pitchFamily="66" charset="-120"/>
              </a:rPr>
              <a:t>25</a:t>
            </a: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DFPLiuXian-B5" panose="03000200000000000000" pitchFamily="66" charset="-120"/>
                <a:ea typeface="DFPLiuXian-B5" panose="03000200000000000000" pitchFamily="66" charset="-120"/>
              </a:rPr>
              <a:t>%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DFPLiuXian-B5" panose="03000200000000000000" pitchFamily="66" charset="-120"/>
              <a:ea typeface="DFPLiuXian-B5" panose="03000200000000000000" pitchFamily="66" charset="-120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7241101" y="1309104"/>
            <a:ext cx="776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DFPLiuXian-B5" panose="03000200000000000000" pitchFamily="66" charset="-120"/>
                <a:ea typeface="DFPLiuXian-B5" panose="03000200000000000000" pitchFamily="66" charset="-120"/>
              </a:rPr>
              <a:t>100</a:t>
            </a: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DFPLiuXian-B5" panose="03000200000000000000" pitchFamily="66" charset="-120"/>
                <a:ea typeface="DFPLiuXian-B5" panose="03000200000000000000" pitchFamily="66" charset="-120"/>
              </a:rPr>
              <a:t>%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DFPLiuXian-B5" panose="03000200000000000000" pitchFamily="66" charset="-120"/>
              <a:ea typeface="DFPLiuXian-B5" panose="03000200000000000000" pitchFamily="66" charset="-120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3347860" y="1309104"/>
            <a:ext cx="603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DFPLiuXian-B5" panose="03000200000000000000" pitchFamily="66" charset="-120"/>
                <a:ea typeface="DFPLiuXian-B5" panose="03000200000000000000" pitchFamily="66" charset="-120"/>
              </a:rPr>
              <a:t>50</a:t>
            </a: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DFPLiuXian-B5" panose="03000200000000000000" pitchFamily="66" charset="-120"/>
                <a:ea typeface="DFPLiuXian-B5" panose="03000200000000000000" pitchFamily="66" charset="-120"/>
              </a:rPr>
              <a:t>%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DFPLiuXian-B5" panose="03000200000000000000" pitchFamily="66" charset="-120"/>
              <a:ea typeface="DFPLiuXian-B5" panose="03000200000000000000" pitchFamily="66" charset="-120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5277610" y="1323845"/>
            <a:ext cx="603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DFPLiuXian-B5" panose="03000200000000000000" pitchFamily="66" charset="-120"/>
                <a:ea typeface="DFPLiuXian-B5" panose="03000200000000000000" pitchFamily="66" charset="-120"/>
              </a:rPr>
              <a:t>75</a:t>
            </a: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DFPLiuXian-B5" panose="03000200000000000000" pitchFamily="66" charset="-120"/>
                <a:ea typeface="DFPLiuXian-B5" panose="03000200000000000000" pitchFamily="66" charset="-120"/>
              </a:rPr>
              <a:t>%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DFPLiuXian-B5" panose="03000200000000000000" pitchFamily="66" charset="-120"/>
              <a:ea typeface="DFPLiuXian-B5" panose="03000200000000000000" pitchFamily="66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8214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6C8798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350"/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16669" y="-26194"/>
            <a:ext cx="9172575" cy="516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76200" y="2193131"/>
            <a:ext cx="1151335" cy="47148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160" name="组合 1159"/>
          <p:cNvGrpSpPr/>
          <p:nvPr/>
        </p:nvGrpSpPr>
        <p:grpSpPr>
          <a:xfrm>
            <a:off x="415529" y="3471863"/>
            <a:ext cx="154781" cy="1687116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8009335" y="4363246"/>
            <a:ext cx="169069" cy="780254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2424113" y="1095136"/>
            <a:ext cx="776288" cy="225269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87" name="任意多边形 1186"/>
          <p:cNvSpPr/>
          <p:nvPr/>
        </p:nvSpPr>
        <p:spPr>
          <a:xfrm>
            <a:off x="3213969" y="1358134"/>
            <a:ext cx="5623484" cy="827625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79" name="任意多边形 1178"/>
          <p:cNvSpPr/>
          <p:nvPr/>
        </p:nvSpPr>
        <p:spPr>
          <a:xfrm>
            <a:off x="4077514" y="1318023"/>
            <a:ext cx="1667264" cy="814325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82" name="任意多边形 1181"/>
          <p:cNvSpPr/>
          <p:nvPr/>
        </p:nvSpPr>
        <p:spPr>
          <a:xfrm>
            <a:off x="3187774" y="1336473"/>
            <a:ext cx="784721" cy="780430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84" name="任意多边形 1183"/>
          <p:cNvSpPr/>
          <p:nvPr/>
        </p:nvSpPr>
        <p:spPr>
          <a:xfrm>
            <a:off x="6257775" y="1327462"/>
            <a:ext cx="2561819" cy="818186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8626642" y="3003947"/>
            <a:ext cx="0" cy="214788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7198475" y="3984248"/>
            <a:ext cx="0" cy="1157351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3897687" y="3759201"/>
            <a:ext cx="0" cy="141001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211429" y="4330303"/>
            <a:ext cx="0" cy="813197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3176588" y="11376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3176588" y="2237780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8254726" y="2614016"/>
            <a:ext cx="840581" cy="344091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25" name="任意多边形 1224"/>
          <p:cNvSpPr/>
          <p:nvPr/>
        </p:nvSpPr>
        <p:spPr>
          <a:xfrm>
            <a:off x="3247868" y="2313455"/>
            <a:ext cx="5487990" cy="340472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15" name="直接连接符 1214"/>
          <p:cNvCxnSpPr/>
          <p:nvPr/>
        </p:nvCxnSpPr>
        <p:spPr>
          <a:xfrm>
            <a:off x="3176588" y="27378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Text Box 3"/>
          <p:cNvSpPr txBox="1">
            <a:spLocks noChangeArrowheads="1"/>
          </p:cNvSpPr>
          <p:nvPr/>
        </p:nvSpPr>
        <p:spPr bwMode="blackWhite">
          <a:xfrm>
            <a:off x="3203912" y="2906338"/>
            <a:ext cx="5472545" cy="80790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68569" tIns="34285" rIns="68569" bIns="34285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788194" y="453628"/>
            <a:ext cx="2715816" cy="4748213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endParaRPr lang="zh-CN" altLang="zh-CN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410123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7983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4231</TotalTime>
  <Words>1007</Words>
  <Application>Microsoft Office PowerPoint</Application>
  <PresentationFormat>全屏显示(16:9)</PresentationFormat>
  <Paragraphs>68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DFPLiuXian-B5</vt:lpstr>
      <vt:lpstr>Meiryo</vt:lpstr>
      <vt:lpstr>汉鼎简粗圆</vt:lpstr>
      <vt:lpstr>宋体</vt:lpstr>
      <vt:lpstr>微软雅黑</vt:lpstr>
      <vt:lpstr>幼圆</vt:lpstr>
      <vt:lpstr>Arial</vt:lpstr>
      <vt:lpstr>Calibri</vt:lpstr>
      <vt:lpstr>Calibri Light</vt:lpstr>
      <vt:lpstr>Segoe UI Semilight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锐普PPT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教程01</dc:title>
  <dc:creator>lenovo</dc:creator>
  <dc:description/>
  <cp:lastModifiedBy>Administrator</cp:lastModifiedBy>
  <cp:revision>134</cp:revision>
  <dcterms:created xsi:type="dcterms:W3CDTF">2013-08-03T03:15:44Z</dcterms:created>
  <dcterms:modified xsi:type="dcterms:W3CDTF">2015-11-18T14:19:35Z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教程01</vt:lpwstr>
  </property>
  <property fmtid="{D5CDD505-2E9C-101B-9397-08002B2CF9AE}" pid="3" name="SlideDescription">
    <vt:lpwstr/>
  </property>
</Properties>
</file>