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67" r:id="rId4"/>
    <p:sldId id="256" r:id="rId5"/>
    <p:sldId id="261" r:id="rId6"/>
    <p:sldId id="257" r:id="rId7"/>
    <p:sldId id="259" r:id="rId8"/>
    <p:sldId id="260" r:id="rId9"/>
    <p:sldId id="262" r:id="rId10"/>
    <p:sldId id="263" r:id="rId11"/>
    <p:sldId id="264" r:id="rId12"/>
    <p:sldId id="266" r:id="rId13"/>
    <p:sldId id="268" r:id="rId14"/>
    <p:sldId id="271" r:id="rId15"/>
    <p:sldId id="273" r:id="rId16"/>
    <p:sldId id="274" r:id="rId1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5609" userDrawn="1">
          <p15:clr>
            <a:srgbClr val="A4A3A4"/>
          </p15:clr>
        </p15:guide>
        <p15:guide id="4" orient="horz" pos="2523" userDrawn="1">
          <p15:clr>
            <a:srgbClr val="A4A3A4"/>
          </p15:clr>
        </p15:guide>
        <p15:guide id="5" pos="2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766"/>
    <a:srgbClr val="DBDDDE"/>
    <a:srgbClr val="F3DE5A"/>
    <a:srgbClr val="131C1E"/>
    <a:srgbClr val="413C2E"/>
    <a:srgbClr val="919191"/>
    <a:srgbClr val="B5A9A6"/>
    <a:srgbClr val="30403E"/>
    <a:srgbClr val="031F27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114"/>
      </p:cViewPr>
      <p:guideLst>
        <p:guide orient="horz" pos="3702"/>
        <p:guide pos="5609"/>
        <p:guide orient="horz" pos="2523"/>
        <p:guide pos="2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E0AB6-8241-4C19-BEEA-5653A872162D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6362C-4ED3-43F7-A404-399118D1E0B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2224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6362C-4ED3-43F7-A404-399118D1E0BD}" type="slidenum">
              <a:rPr lang="zh-HK" altLang="en-US" smtClean="0"/>
              <a:t>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0764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64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59055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07739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61351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25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27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78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6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587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92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39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55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11468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480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4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0659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91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556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5632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223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3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029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4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96257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786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72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140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2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9742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4979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54223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50423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1958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400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6B236-03A7-478A-A7D7-CA629F35DC4B}" type="datetimeFigureOut">
              <a:rPr lang="zh-HK" altLang="en-US" smtClean="0"/>
              <a:t>28/5/2018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DD47C-293B-447C-9074-A9E8D14141C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44736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36781-27AB-4D09-9198-19B9742AA264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28/5/2018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BAD74-E5ED-478E-8827-CF3A1B355D1B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9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6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" b="18241"/>
          <a:stretch/>
        </p:blipFill>
        <p:spPr>
          <a:xfrm>
            <a:off x="1" y="-29931"/>
            <a:ext cx="12240683" cy="688538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/>
          <a:srcRect l="40451" t="35760" r="11571" b="36254"/>
          <a:stretch/>
        </p:blipFill>
        <p:spPr>
          <a:xfrm>
            <a:off x="-48683" y="-27384"/>
            <a:ext cx="12298561" cy="6912768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2270760" y="2401108"/>
            <a:ext cx="7650480" cy="2055784"/>
          </a:xfrm>
          <a:custGeom>
            <a:avLst/>
            <a:gdLst/>
            <a:ahLst/>
            <a:cxnLst/>
            <a:rect l="l" t="t" r="r" b="b"/>
            <a:pathLst>
              <a:path w="7650480" h="2055784">
                <a:moveTo>
                  <a:pt x="4045463" y="1189432"/>
                </a:moveTo>
                <a:lnTo>
                  <a:pt x="4593867" y="1189432"/>
                </a:lnTo>
                <a:lnTo>
                  <a:pt x="4593867" y="1394461"/>
                </a:lnTo>
                <a:lnTo>
                  <a:pt x="4045463" y="1394461"/>
                </a:lnTo>
                <a:close/>
                <a:moveTo>
                  <a:pt x="1307426" y="1156587"/>
                </a:moveTo>
                <a:lnTo>
                  <a:pt x="1472643" y="1156587"/>
                </a:lnTo>
                <a:lnTo>
                  <a:pt x="1472643" y="1282989"/>
                </a:lnTo>
                <a:lnTo>
                  <a:pt x="1307426" y="1282989"/>
                </a:lnTo>
                <a:close/>
                <a:moveTo>
                  <a:pt x="3965840" y="1117771"/>
                </a:moveTo>
                <a:lnTo>
                  <a:pt x="3965840" y="1516882"/>
                </a:lnTo>
                <a:lnTo>
                  <a:pt x="4045463" y="1516882"/>
                </a:lnTo>
                <a:lnTo>
                  <a:pt x="4045463" y="1465127"/>
                </a:lnTo>
                <a:lnTo>
                  <a:pt x="4593867" y="1465127"/>
                </a:lnTo>
                <a:lnTo>
                  <a:pt x="4593867" y="1516882"/>
                </a:lnTo>
                <a:lnTo>
                  <a:pt x="4673490" y="1516882"/>
                </a:lnTo>
                <a:lnTo>
                  <a:pt x="4673490" y="1117771"/>
                </a:lnTo>
                <a:close/>
                <a:moveTo>
                  <a:pt x="1237755" y="1092889"/>
                </a:moveTo>
                <a:lnTo>
                  <a:pt x="1237755" y="1392471"/>
                </a:lnTo>
                <a:lnTo>
                  <a:pt x="1307426" y="1392471"/>
                </a:lnTo>
                <a:lnTo>
                  <a:pt x="1307426" y="1346687"/>
                </a:lnTo>
                <a:lnTo>
                  <a:pt x="1542313" y="1346687"/>
                </a:lnTo>
                <a:lnTo>
                  <a:pt x="1542313" y="1092889"/>
                </a:lnTo>
                <a:close/>
                <a:moveTo>
                  <a:pt x="6612310" y="1054073"/>
                </a:moveTo>
                <a:lnTo>
                  <a:pt x="6545626" y="1098861"/>
                </a:lnTo>
                <a:cubicBezTo>
                  <a:pt x="6617287" y="1189764"/>
                  <a:pt x="6694256" y="1295264"/>
                  <a:pt x="6776533" y="1415362"/>
                </a:cubicBezTo>
                <a:lnTo>
                  <a:pt x="6849189" y="1367588"/>
                </a:lnTo>
                <a:cubicBezTo>
                  <a:pt x="6772884" y="1258770"/>
                  <a:pt x="6693924" y="1154265"/>
                  <a:pt x="6612310" y="1054073"/>
                </a:cubicBezTo>
                <a:close/>
                <a:moveTo>
                  <a:pt x="6078836" y="1052082"/>
                </a:moveTo>
                <a:cubicBezTo>
                  <a:pt x="6009166" y="1181469"/>
                  <a:pt x="5937173" y="1294269"/>
                  <a:pt x="5862858" y="1390480"/>
                </a:cubicBezTo>
                <a:cubicBezTo>
                  <a:pt x="5886082" y="1406405"/>
                  <a:pt x="5907978" y="1421997"/>
                  <a:pt x="5928548" y="1437259"/>
                </a:cubicBezTo>
                <a:cubicBezTo>
                  <a:pt x="6007508" y="1328440"/>
                  <a:pt x="6081822" y="1213650"/>
                  <a:pt x="6151492" y="1092889"/>
                </a:cubicBezTo>
                <a:close/>
                <a:moveTo>
                  <a:pt x="3386582" y="1023219"/>
                </a:moveTo>
                <a:lnTo>
                  <a:pt x="3654315" y="1023219"/>
                </a:lnTo>
                <a:cubicBezTo>
                  <a:pt x="3628437" y="1119098"/>
                  <a:pt x="3582488" y="1201707"/>
                  <a:pt x="3516467" y="1271045"/>
                </a:cubicBezTo>
                <a:cubicBezTo>
                  <a:pt x="3452437" y="1202702"/>
                  <a:pt x="3409142" y="1120093"/>
                  <a:pt x="3386582" y="1023219"/>
                </a:cubicBezTo>
                <a:close/>
                <a:moveTo>
                  <a:pt x="5293554" y="997341"/>
                </a:moveTo>
                <a:lnTo>
                  <a:pt x="5499579" y="997341"/>
                </a:lnTo>
                <a:lnTo>
                  <a:pt x="5499579" y="1106823"/>
                </a:lnTo>
                <a:lnTo>
                  <a:pt x="5293554" y="1106823"/>
                </a:lnTo>
                <a:close/>
                <a:moveTo>
                  <a:pt x="1939433" y="974450"/>
                </a:moveTo>
                <a:lnTo>
                  <a:pt x="2056877" y="974450"/>
                </a:lnTo>
                <a:lnTo>
                  <a:pt x="2056877" y="1303890"/>
                </a:lnTo>
                <a:lnTo>
                  <a:pt x="1939433" y="1303890"/>
                </a:lnTo>
                <a:close/>
                <a:moveTo>
                  <a:pt x="5858878" y="903784"/>
                </a:moveTo>
                <a:lnTo>
                  <a:pt x="5858878" y="978431"/>
                </a:lnTo>
                <a:lnTo>
                  <a:pt x="6334625" y="978431"/>
                </a:lnTo>
                <a:lnTo>
                  <a:pt x="6334625" y="1354650"/>
                </a:lnTo>
                <a:cubicBezTo>
                  <a:pt x="6334625" y="1399106"/>
                  <a:pt x="6312066" y="1421334"/>
                  <a:pt x="6266946" y="1421334"/>
                </a:cubicBezTo>
                <a:cubicBezTo>
                  <a:pt x="6220499" y="1421334"/>
                  <a:pt x="6171066" y="1418680"/>
                  <a:pt x="6118648" y="1413372"/>
                </a:cubicBezTo>
                <a:cubicBezTo>
                  <a:pt x="6124620" y="1447211"/>
                  <a:pt x="6129596" y="1477734"/>
                  <a:pt x="6133577" y="1504938"/>
                </a:cubicBezTo>
                <a:cubicBezTo>
                  <a:pt x="6190972" y="1505602"/>
                  <a:pt x="6242726" y="1505933"/>
                  <a:pt x="6288842" y="1505933"/>
                </a:cubicBezTo>
                <a:cubicBezTo>
                  <a:pt x="6375764" y="1505270"/>
                  <a:pt x="6419224" y="1463468"/>
                  <a:pt x="6419224" y="1380527"/>
                </a:cubicBezTo>
                <a:lnTo>
                  <a:pt x="6419224" y="978431"/>
                </a:lnTo>
                <a:lnTo>
                  <a:pt x="6846203" y="978431"/>
                </a:lnTo>
                <a:lnTo>
                  <a:pt x="6846203" y="903784"/>
                </a:lnTo>
                <a:close/>
                <a:moveTo>
                  <a:pt x="763003" y="860987"/>
                </a:moveTo>
                <a:lnTo>
                  <a:pt x="763003" y="930657"/>
                </a:lnTo>
                <a:lnTo>
                  <a:pt x="871489" y="930657"/>
                </a:lnTo>
                <a:lnTo>
                  <a:pt x="871489" y="1234220"/>
                </a:lnTo>
                <a:cubicBezTo>
                  <a:pt x="871489" y="1270050"/>
                  <a:pt x="860541" y="1299909"/>
                  <a:pt x="838645" y="1323796"/>
                </a:cubicBezTo>
                <a:lnTo>
                  <a:pt x="884428" y="1388489"/>
                </a:lnTo>
                <a:cubicBezTo>
                  <a:pt x="934856" y="1344033"/>
                  <a:pt x="994573" y="1296591"/>
                  <a:pt x="1063580" y="1246163"/>
                </a:cubicBezTo>
                <a:cubicBezTo>
                  <a:pt x="1060262" y="1218295"/>
                  <a:pt x="1057940" y="1189432"/>
                  <a:pt x="1056613" y="1159573"/>
                </a:cubicBezTo>
                <a:cubicBezTo>
                  <a:pt x="1016801" y="1192749"/>
                  <a:pt x="979312" y="1222276"/>
                  <a:pt x="944145" y="1248154"/>
                </a:cubicBezTo>
                <a:lnTo>
                  <a:pt x="944145" y="860987"/>
                </a:lnTo>
                <a:close/>
                <a:moveTo>
                  <a:pt x="1359181" y="698755"/>
                </a:moveTo>
                <a:lnTo>
                  <a:pt x="1359181" y="793307"/>
                </a:lnTo>
                <a:lnTo>
                  <a:pt x="1219840" y="793307"/>
                </a:lnTo>
                <a:lnTo>
                  <a:pt x="1219840" y="857005"/>
                </a:lnTo>
                <a:lnTo>
                  <a:pt x="1359181" y="857005"/>
                </a:lnTo>
                <a:lnTo>
                  <a:pt x="1359181" y="948572"/>
                </a:lnTo>
                <a:lnTo>
                  <a:pt x="1191972" y="948572"/>
                </a:lnTo>
                <a:lnTo>
                  <a:pt x="1191972" y="1012270"/>
                </a:lnTo>
                <a:lnTo>
                  <a:pt x="1598050" y="1012270"/>
                </a:lnTo>
                <a:lnTo>
                  <a:pt x="1598050" y="948572"/>
                </a:lnTo>
                <a:lnTo>
                  <a:pt x="1430841" y="948572"/>
                </a:lnTo>
                <a:lnTo>
                  <a:pt x="1430841" y="857005"/>
                </a:lnTo>
                <a:lnTo>
                  <a:pt x="1568191" y="857005"/>
                </a:lnTo>
                <a:lnTo>
                  <a:pt x="1568191" y="793307"/>
                </a:lnTo>
                <a:lnTo>
                  <a:pt x="1430841" y="793307"/>
                </a:lnTo>
                <a:lnTo>
                  <a:pt x="1430841" y="698755"/>
                </a:lnTo>
                <a:close/>
                <a:moveTo>
                  <a:pt x="2362431" y="679844"/>
                </a:moveTo>
                <a:lnTo>
                  <a:pt x="2554522" y="679844"/>
                </a:lnTo>
                <a:lnTo>
                  <a:pt x="2554522" y="976440"/>
                </a:lnTo>
                <a:lnTo>
                  <a:pt x="2361933" y="976440"/>
                </a:lnTo>
                <a:cubicBezTo>
                  <a:pt x="2362265" y="950563"/>
                  <a:pt x="2362431" y="851697"/>
                  <a:pt x="2362431" y="679844"/>
                </a:cubicBezTo>
                <a:close/>
                <a:moveTo>
                  <a:pt x="5018855" y="657948"/>
                </a:moveTo>
                <a:lnTo>
                  <a:pt x="5679726" y="657948"/>
                </a:lnTo>
                <a:lnTo>
                  <a:pt x="5679726" y="754491"/>
                </a:lnTo>
                <a:lnTo>
                  <a:pt x="5018855" y="754491"/>
                </a:lnTo>
                <a:close/>
                <a:moveTo>
                  <a:pt x="5950444" y="610174"/>
                </a:moveTo>
                <a:lnTo>
                  <a:pt x="5950444" y="684821"/>
                </a:lnTo>
                <a:lnTo>
                  <a:pt x="6757622" y="684821"/>
                </a:lnTo>
                <a:lnTo>
                  <a:pt x="6757622" y="610174"/>
                </a:lnTo>
                <a:close/>
                <a:moveTo>
                  <a:pt x="1804074" y="610174"/>
                </a:moveTo>
                <a:lnTo>
                  <a:pt x="1804074" y="679844"/>
                </a:lnTo>
                <a:lnTo>
                  <a:pt x="1948889" y="679844"/>
                </a:lnTo>
                <a:cubicBezTo>
                  <a:pt x="1919693" y="834446"/>
                  <a:pt x="1863128" y="974450"/>
                  <a:pt x="1779192" y="1099856"/>
                </a:cubicBezTo>
                <a:cubicBezTo>
                  <a:pt x="1795780" y="1117107"/>
                  <a:pt x="1811705" y="1137677"/>
                  <a:pt x="1826966" y="1161564"/>
                </a:cubicBezTo>
                <a:cubicBezTo>
                  <a:pt x="1841895" y="1139999"/>
                  <a:pt x="1856161" y="1117605"/>
                  <a:pt x="1869763" y="1094382"/>
                </a:cubicBezTo>
                <a:lnTo>
                  <a:pt x="1869763" y="1455174"/>
                </a:lnTo>
                <a:lnTo>
                  <a:pt x="1939433" y="1455174"/>
                </a:lnTo>
                <a:lnTo>
                  <a:pt x="1939433" y="1372565"/>
                </a:lnTo>
                <a:lnTo>
                  <a:pt x="2126548" y="1372565"/>
                </a:lnTo>
                <a:lnTo>
                  <a:pt x="2126548" y="905775"/>
                </a:lnTo>
                <a:lnTo>
                  <a:pt x="1958841" y="905775"/>
                </a:lnTo>
                <a:cubicBezTo>
                  <a:pt x="1985383" y="835109"/>
                  <a:pt x="2006781" y="759799"/>
                  <a:pt x="2023038" y="679844"/>
                </a:cubicBezTo>
                <a:lnTo>
                  <a:pt x="2167354" y="679844"/>
                </a:lnTo>
                <a:lnTo>
                  <a:pt x="2167354" y="610174"/>
                </a:lnTo>
                <a:close/>
                <a:moveTo>
                  <a:pt x="1088462" y="607188"/>
                </a:moveTo>
                <a:lnTo>
                  <a:pt x="1088462" y="1091894"/>
                </a:lnTo>
                <a:cubicBezTo>
                  <a:pt x="1088462" y="1251803"/>
                  <a:pt x="1042679" y="1375551"/>
                  <a:pt x="951112" y="1463136"/>
                </a:cubicBezTo>
                <a:cubicBezTo>
                  <a:pt x="969027" y="1481715"/>
                  <a:pt x="986279" y="1502947"/>
                  <a:pt x="1002867" y="1526834"/>
                </a:cubicBezTo>
                <a:cubicBezTo>
                  <a:pt x="1108368" y="1425979"/>
                  <a:pt x="1161118" y="1278344"/>
                  <a:pt x="1161118" y="1083931"/>
                </a:cubicBezTo>
                <a:lnTo>
                  <a:pt x="1161118" y="674868"/>
                </a:lnTo>
                <a:lnTo>
                  <a:pt x="1628904" y="674868"/>
                </a:lnTo>
                <a:lnTo>
                  <a:pt x="1628904" y="1388489"/>
                </a:lnTo>
                <a:cubicBezTo>
                  <a:pt x="1628904" y="1423656"/>
                  <a:pt x="1612315" y="1441240"/>
                  <a:pt x="1579139" y="1441240"/>
                </a:cubicBezTo>
                <a:cubicBezTo>
                  <a:pt x="1548617" y="1441240"/>
                  <a:pt x="1498189" y="1438917"/>
                  <a:pt x="1427855" y="1434273"/>
                </a:cubicBezTo>
                <a:cubicBezTo>
                  <a:pt x="1434491" y="1460814"/>
                  <a:pt x="1439467" y="1486359"/>
                  <a:pt x="1442785" y="1510910"/>
                </a:cubicBezTo>
                <a:cubicBezTo>
                  <a:pt x="1508474" y="1512900"/>
                  <a:pt x="1560892" y="1513896"/>
                  <a:pt x="1600040" y="1513896"/>
                </a:cubicBezTo>
                <a:cubicBezTo>
                  <a:pt x="1667720" y="1513896"/>
                  <a:pt x="1701560" y="1477070"/>
                  <a:pt x="1701560" y="1403419"/>
                </a:cubicBezTo>
                <a:lnTo>
                  <a:pt x="1701560" y="607188"/>
                </a:lnTo>
                <a:close/>
                <a:moveTo>
                  <a:pt x="2205175" y="606193"/>
                </a:moveTo>
                <a:lnTo>
                  <a:pt x="2205175" y="679844"/>
                </a:lnTo>
                <a:lnTo>
                  <a:pt x="2285794" y="679844"/>
                </a:lnTo>
                <a:cubicBezTo>
                  <a:pt x="2285794" y="861982"/>
                  <a:pt x="2285628" y="960847"/>
                  <a:pt x="2285296" y="976440"/>
                </a:cubicBezTo>
                <a:lnTo>
                  <a:pt x="2165364" y="976440"/>
                </a:lnTo>
                <a:lnTo>
                  <a:pt x="2165364" y="1050091"/>
                </a:lnTo>
                <a:lnTo>
                  <a:pt x="2282310" y="1050091"/>
                </a:lnTo>
                <a:cubicBezTo>
                  <a:pt x="2280651" y="1219954"/>
                  <a:pt x="2220768" y="1360290"/>
                  <a:pt x="2102661" y="1471098"/>
                </a:cubicBezTo>
                <a:cubicBezTo>
                  <a:pt x="2125884" y="1489014"/>
                  <a:pt x="2147780" y="1508256"/>
                  <a:pt x="2168350" y="1528825"/>
                </a:cubicBezTo>
                <a:cubicBezTo>
                  <a:pt x="2294420" y="1406073"/>
                  <a:pt x="2358284" y="1246495"/>
                  <a:pt x="2359943" y="1050091"/>
                </a:cubicBezTo>
                <a:lnTo>
                  <a:pt x="2554522" y="1050091"/>
                </a:lnTo>
                <a:lnTo>
                  <a:pt x="2554522" y="1520863"/>
                </a:lnTo>
                <a:lnTo>
                  <a:pt x="2631159" y="1520863"/>
                </a:lnTo>
                <a:lnTo>
                  <a:pt x="2631159" y="1050091"/>
                </a:lnTo>
                <a:lnTo>
                  <a:pt x="2767513" y="1050091"/>
                </a:lnTo>
                <a:lnTo>
                  <a:pt x="2767513" y="976440"/>
                </a:lnTo>
                <a:lnTo>
                  <a:pt x="2631159" y="976440"/>
                </a:lnTo>
                <a:lnTo>
                  <a:pt x="2631159" y="679844"/>
                </a:lnTo>
                <a:lnTo>
                  <a:pt x="2731683" y="679844"/>
                </a:lnTo>
                <a:lnTo>
                  <a:pt x="2731683" y="606193"/>
                </a:lnTo>
                <a:close/>
                <a:moveTo>
                  <a:pt x="3178567" y="599226"/>
                </a:moveTo>
                <a:lnTo>
                  <a:pt x="3178567" y="1529820"/>
                </a:lnTo>
                <a:lnTo>
                  <a:pt x="3256199" y="1529820"/>
                </a:lnTo>
                <a:lnTo>
                  <a:pt x="3256199" y="1023219"/>
                </a:lnTo>
                <a:lnTo>
                  <a:pt x="3316414" y="1023219"/>
                </a:lnTo>
                <a:cubicBezTo>
                  <a:pt x="3344282" y="1145639"/>
                  <a:pt x="3392388" y="1245168"/>
                  <a:pt x="3460731" y="1321805"/>
                </a:cubicBezTo>
                <a:cubicBezTo>
                  <a:pt x="3404000" y="1368252"/>
                  <a:pt x="3336486" y="1412708"/>
                  <a:pt x="3258190" y="1455174"/>
                </a:cubicBezTo>
                <a:cubicBezTo>
                  <a:pt x="3275442" y="1480388"/>
                  <a:pt x="3290039" y="1502947"/>
                  <a:pt x="3301983" y="1522853"/>
                </a:cubicBezTo>
                <a:cubicBezTo>
                  <a:pt x="3382933" y="1476075"/>
                  <a:pt x="3454428" y="1426974"/>
                  <a:pt x="3516467" y="1375551"/>
                </a:cubicBezTo>
                <a:cubicBezTo>
                  <a:pt x="3577180" y="1427637"/>
                  <a:pt x="3650002" y="1474084"/>
                  <a:pt x="3734933" y="1514891"/>
                </a:cubicBezTo>
                <a:cubicBezTo>
                  <a:pt x="3750194" y="1494985"/>
                  <a:pt x="3769436" y="1470435"/>
                  <a:pt x="3792660" y="1441240"/>
                </a:cubicBezTo>
                <a:cubicBezTo>
                  <a:pt x="3707065" y="1411713"/>
                  <a:pt x="3633911" y="1372233"/>
                  <a:pt x="3573199" y="1322800"/>
                </a:cubicBezTo>
                <a:cubicBezTo>
                  <a:pt x="3648841" y="1241187"/>
                  <a:pt x="3702752" y="1140994"/>
                  <a:pt x="3734933" y="1022223"/>
                </a:cubicBezTo>
                <a:lnTo>
                  <a:pt x="3734933" y="953548"/>
                </a:lnTo>
                <a:lnTo>
                  <a:pt x="3256199" y="953548"/>
                </a:lnTo>
                <a:lnTo>
                  <a:pt x="3256199" y="668896"/>
                </a:lnTo>
                <a:lnTo>
                  <a:pt x="3649338" y="668896"/>
                </a:lnTo>
                <a:cubicBezTo>
                  <a:pt x="3648675" y="697428"/>
                  <a:pt x="3647348" y="722310"/>
                  <a:pt x="3645357" y="743543"/>
                </a:cubicBezTo>
                <a:cubicBezTo>
                  <a:pt x="3642040" y="784018"/>
                  <a:pt x="3615498" y="804255"/>
                  <a:pt x="3565734" y="804255"/>
                </a:cubicBezTo>
                <a:cubicBezTo>
                  <a:pt x="3521941" y="804255"/>
                  <a:pt x="3463551" y="800938"/>
                  <a:pt x="3390563" y="794302"/>
                </a:cubicBezTo>
                <a:cubicBezTo>
                  <a:pt x="3396535" y="822170"/>
                  <a:pt x="3401843" y="848711"/>
                  <a:pt x="3406488" y="873925"/>
                </a:cubicBezTo>
                <a:cubicBezTo>
                  <a:pt x="3480139" y="875252"/>
                  <a:pt x="3536207" y="875916"/>
                  <a:pt x="3574692" y="875916"/>
                </a:cubicBezTo>
                <a:cubicBezTo>
                  <a:pt x="3666922" y="875916"/>
                  <a:pt x="3715359" y="834777"/>
                  <a:pt x="3720004" y="752500"/>
                </a:cubicBezTo>
                <a:cubicBezTo>
                  <a:pt x="3722658" y="717997"/>
                  <a:pt x="3725644" y="666905"/>
                  <a:pt x="3728961" y="599226"/>
                </a:cubicBezTo>
                <a:close/>
                <a:moveTo>
                  <a:pt x="4943213" y="592259"/>
                </a:moveTo>
                <a:lnTo>
                  <a:pt x="4943213" y="1020233"/>
                </a:lnTo>
                <a:cubicBezTo>
                  <a:pt x="4943213" y="1221944"/>
                  <a:pt x="4908710" y="1367588"/>
                  <a:pt x="4839703" y="1457164"/>
                </a:cubicBezTo>
                <a:cubicBezTo>
                  <a:pt x="4860936" y="1481715"/>
                  <a:pt x="4879846" y="1505270"/>
                  <a:pt x="4896434" y="1527830"/>
                </a:cubicBezTo>
                <a:cubicBezTo>
                  <a:pt x="4967432" y="1426974"/>
                  <a:pt x="5005750" y="1308535"/>
                  <a:pt x="5011390" y="1172512"/>
                </a:cubicBezTo>
                <a:lnTo>
                  <a:pt x="5129332" y="1172512"/>
                </a:lnTo>
                <a:lnTo>
                  <a:pt x="5129332" y="1400433"/>
                </a:lnTo>
                <a:cubicBezTo>
                  <a:pt x="5129332" y="1435600"/>
                  <a:pt x="5121369" y="1458491"/>
                  <a:pt x="5105445" y="1469108"/>
                </a:cubicBezTo>
                <a:lnTo>
                  <a:pt x="5149238" y="1529820"/>
                </a:lnTo>
                <a:cubicBezTo>
                  <a:pt x="5181750" y="1513896"/>
                  <a:pt x="5205637" y="1502947"/>
                  <a:pt x="5220898" y="1496976"/>
                </a:cubicBezTo>
                <a:cubicBezTo>
                  <a:pt x="5280616" y="1475743"/>
                  <a:pt x="5340665" y="1456501"/>
                  <a:pt x="5401045" y="1439249"/>
                </a:cubicBezTo>
                <a:cubicBezTo>
                  <a:pt x="5399718" y="1411381"/>
                  <a:pt x="5399718" y="1384840"/>
                  <a:pt x="5401045" y="1359626"/>
                </a:cubicBezTo>
                <a:cubicBezTo>
                  <a:pt x="5277630" y="1398774"/>
                  <a:pt x="5211609" y="1419675"/>
                  <a:pt x="5202983" y="1422329"/>
                </a:cubicBezTo>
                <a:lnTo>
                  <a:pt x="5202983" y="1172512"/>
                </a:lnTo>
                <a:lnTo>
                  <a:pt x="5308981" y="1172512"/>
                </a:lnTo>
                <a:cubicBezTo>
                  <a:pt x="5399552" y="1347683"/>
                  <a:pt x="5553656" y="1457828"/>
                  <a:pt x="5771292" y="1502947"/>
                </a:cubicBezTo>
                <a:cubicBezTo>
                  <a:pt x="5787880" y="1479061"/>
                  <a:pt x="5806459" y="1453847"/>
                  <a:pt x="5827028" y="1427306"/>
                </a:cubicBezTo>
                <a:cubicBezTo>
                  <a:pt x="5723186" y="1414367"/>
                  <a:pt x="5634108" y="1386167"/>
                  <a:pt x="5559794" y="1342706"/>
                </a:cubicBezTo>
                <a:cubicBezTo>
                  <a:pt x="5610221" y="1321473"/>
                  <a:pt x="5670436" y="1296259"/>
                  <a:pt x="5740438" y="1267064"/>
                </a:cubicBezTo>
                <a:lnTo>
                  <a:pt x="5698636" y="1194408"/>
                </a:lnTo>
                <a:cubicBezTo>
                  <a:pt x="5616027" y="1239528"/>
                  <a:pt x="5548845" y="1274529"/>
                  <a:pt x="5497091" y="1299411"/>
                </a:cubicBezTo>
                <a:cubicBezTo>
                  <a:pt x="5453630" y="1263912"/>
                  <a:pt x="5416804" y="1221613"/>
                  <a:pt x="5386614" y="1172512"/>
                </a:cubicBezTo>
                <a:lnTo>
                  <a:pt x="5806127" y="1172512"/>
                </a:lnTo>
                <a:lnTo>
                  <a:pt x="5806127" y="1106823"/>
                </a:lnTo>
                <a:lnTo>
                  <a:pt x="5573230" y="1106823"/>
                </a:lnTo>
                <a:lnTo>
                  <a:pt x="5573230" y="997341"/>
                </a:lnTo>
                <a:lnTo>
                  <a:pt x="5759349" y="997341"/>
                </a:lnTo>
                <a:lnTo>
                  <a:pt x="5759349" y="931652"/>
                </a:lnTo>
                <a:lnTo>
                  <a:pt x="5573230" y="931652"/>
                </a:lnTo>
                <a:lnTo>
                  <a:pt x="5573230" y="845062"/>
                </a:lnTo>
                <a:lnTo>
                  <a:pt x="5499579" y="845062"/>
                </a:lnTo>
                <a:lnTo>
                  <a:pt x="5499579" y="931652"/>
                </a:lnTo>
                <a:lnTo>
                  <a:pt x="5293554" y="931652"/>
                </a:lnTo>
                <a:lnTo>
                  <a:pt x="5293554" y="845062"/>
                </a:lnTo>
                <a:lnTo>
                  <a:pt x="5219903" y="845062"/>
                </a:lnTo>
                <a:lnTo>
                  <a:pt x="5219903" y="931652"/>
                </a:lnTo>
                <a:lnTo>
                  <a:pt x="5056676" y="931652"/>
                </a:lnTo>
                <a:lnTo>
                  <a:pt x="5056676" y="997341"/>
                </a:lnTo>
                <a:lnTo>
                  <a:pt x="5219903" y="997341"/>
                </a:lnTo>
                <a:lnTo>
                  <a:pt x="5219903" y="1106823"/>
                </a:lnTo>
                <a:lnTo>
                  <a:pt x="5015371" y="1106823"/>
                </a:lnTo>
                <a:cubicBezTo>
                  <a:pt x="5017694" y="1060376"/>
                  <a:pt x="5018855" y="1008953"/>
                  <a:pt x="5018855" y="952553"/>
                </a:cubicBezTo>
                <a:lnTo>
                  <a:pt x="5018855" y="820180"/>
                </a:lnTo>
                <a:lnTo>
                  <a:pt x="5679726" y="820180"/>
                </a:lnTo>
                <a:lnTo>
                  <a:pt x="5679726" y="854020"/>
                </a:lnTo>
                <a:lnTo>
                  <a:pt x="5755368" y="854020"/>
                </a:lnTo>
                <a:lnTo>
                  <a:pt x="5755368" y="592259"/>
                </a:lnTo>
                <a:close/>
                <a:moveTo>
                  <a:pt x="884428" y="565386"/>
                </a:moveTo>
                <a:lnTo>
                  <a:pt x="827697" y="613160"/>
                </a:lnTo>
                <a:cubicBezTo>
                  <a:pt x="869499" y="656953"/>
                  <a:pt x="916277" y="711693"/>
                  <a:pt x="968032" y="777382"/>
                </a:cubicBezTo>
                <a:lnTo>
                  <a:pt x="1033721" y="721646"/>
                </a:lnTo>
                <a:cubicBezTo>
                  <a:pt x="978649" y="661265"/>
                  <a:pt x="928884" y="609179"/>
                  <a:pt x="884428" y="565386"/>
                </a:cubicBezTo>
                <a:close/>
                <a:moveTo>
                  <a:pt x="2945670" y="555433"/>
                </a:moveTo>
                <a:lnTo>
                  <a:pt x="2945670" y="749514"/>
                </a:lnTo>
                <a:lnTo>
                  <a:pt x="2813296" y="749514"/>
                </a:lnTo>
                <a:lnTo>
                  <a:pt x="2813296" y="818189"/>
                </a:lnTo>
                <a:lnTo>
                  <a:pt x="2945670" y="818189"/>
                </a:lnTo>
                <a:lnTo>
                  <a:pt x="2945670" y="1033669"/>
                </a:lnTo>
                <a:cubicBezTo>
                  <a:pt x="2898891" y="1047271"/>
                  <a:pt x="2850454" y="1061040"/>
                  <a:pt x="2800358" y="1074974"/>
                </a:cubicBezTo>
                <a:lnTo>
                  <a:pt x="2810311" y="1157583"/>
                </a:lnTo>
                <a:cubicBezTo>
                  <a:pt x="2856425" y="1142321"/>
                  <a:pt x="2901545" y="1127558"/>
                  <a:pt x="2945670" y="1113292"/>
                </a:cubicBezTo>
                <a:lnTo>
                  <a:pt x="2945670" y="1385504"/>
                </a:lnTo>
                <a:cubicBezTo>
                  <a:pt x="2945670" y="1418016"/>
                  <a:pt x="2931404" y="1434273"/>
                  <a:pt x="2902872" y="1434273"/>
                </a:cubicBezTo>
                <a:cubicBezTo>
                  <a:pt x="2882967" y="1434273"/>
                  <a:pt x="2853440" y="1432282"/>
                  <a:pt x="2814292" y="1428301"/>
                </a:cubicBezTo>
                <a:cubicBezTo>
                  <a:pt x="2818936" y="1456832"/>
                  <a:pt x="2823249" y="1485032"/>
                  <a:pt x="2827230" y="1512900"/>
                </a:cubicBezTo>
                <a:cubicBezTo>
                  <a:pt x="2866378" y="1513564"/>
                  <a:pt x="2899223" y="1513564"/>
                  <a:pt x="2925764" y="1512900"/>
                </a:cubicBezTo>
                <a:cubicBezTo>
                  <a:pt x="2990126" y="1511573"/>
                  <a:pt x="3022307" y="1475079"/>
                  <a:pt x="3022307" y="1403419"/>
                </a:cubicBezTo>
                <a:lnTo>
                  <a:pt x="3022307" y="1088410"/>
                </a:lnTo>
                <a:cubicBezTo>
                  <a:pt x="3062782" y="1075139"/>
                  <a:pt x="3102261" y="1062367"/>
                  <a:pt x="3140746" y="1050091"/>
                </a:cubicBezTo>
                <a:cubicBezTo>
                  <a:pt x="3139419" y="1030186"/>
                  <a:pt x="3138755" y="1004308"/>
                  <a:pt x="3138755" y="972459"/>
                </a:cubicBezTo>
                <a:cubicBezTo>
                  <a:pt x="3101266" y="985066"/>
                  <a:pt x="3062450" y="997673"/>
                  <a:pt x="3022307" y="1010280"/>
                </a:cubicBezTo>
                <a:lnTo>
                  <a:pt x="3022307" y="818189"/>
                </a:lnTo>
                <a:lnTo>
                  <a:pt x="3140746" y="818189"/>
                </a:lnTo>
                <a:lnTo>
                  <a:pt x="3140746" y="749514"/>
                </a:lnTo>
                <a:lnTo>
                  <a:pt x="3022307" y="749514"/>
                </a:lnTo>
                <a:lnTo>
                  <a:pt x="3022307" y="555433"/>
                </a:lnTo>
                <a:close/>
                <a:moveTo>
                  <a:pt x="4304238" y="543490"/>
                </a:moveTo>
                <a:lnTo>
                  <a:pt x="4304238" y="699750"/>
                </a:lnTo>
                <a:lnTo>
                  <a:pt x="4071340" y="699750"/>
                </a:lnTo>
                <a:cubicBezTo>
                  <a:pt x="4087597" y="663256"/>
                  <a:pt x="4103190" y="625103"/>
                  <a:pt x="4118119" y="585292"/>
                </a:cubicBezTo>
                <a:lnTo>
                  <a:pt x="4035510" y="561405"/>
                </a:lnTo>
                <a:cubicBezTo>
                  <a:pt x="4000343" y="672877"/>
                  <a:pt x="3946266" y="776387"/>
                  <a:pt x="3873278" y="871935"/>
                </a:cubicBezTo>
                <a:cubicBezTo>
                  <a:pt x="3900483" y="887859"/>
                  <a:pt x="3925033" y="903452"/>
                  <a:pt x="3946929" y="918713"/>
                </a:cubicBezTo>
                <a:cubicBezTo>
                  <a:pt x="3978447" y="874589"/>
                  <a:pt x="4007974" y="826152"/>
                  <a:pt x="4035510" y="773401"/>
                </a:cubicBezTo>
                <a:lnTo>
                  <a:pt x="4304238" y="773401"/>
                </a:lnTo>
                <a:lnTo>
                  <a:pt x="4304238" y="937624"/>
                </a:lnTo>
                <a:lnTo>
                  <a:pt x="3832471" y="937624"/>
                </a:lnTo>
                <a:lnTo>
                  <a:pt x="3832471" y="1011275"/>
                </a:lnTo>
                <a:lnTo>
                  <a:pt x="4804868" y="1011275"/>
                </a:lnTo>
                <a:lnTo>
                  <a:pt x="4804868" y="937624"/>
                </a:lnTo>
                <a:lnTo>
                  <a:pt x="4385851" y="937624"/>
                </a:lnTo>
                <a:lnTo>
                  <a:pt x="4385851" y="773401"/>
                </a:lnTo>
                <a:lnTo>
                  <a:pt x="4730221" y="773401"/>
                </a:lnTo>
                <a:lnTo>
                  <a:pt x="4730221" y="699750"/>
                </a:lnTo>
                <a:lnTo>
                  <a:pt x="4385851" y="699750"/>
                </a:lnTo>
                <a:lnTo>
                  <a:pt x="4385851" y="543490"/>
                </a:lnTo>
                <a:close/>
                <a:moveTo>
                  <a:pt x="249202" y="0"/>
                </a:moveTo>
                <a:lnTo>
                  <a:pt x="7401278" y="0"/>
                </a:lnTo>
                <a:cubicBezTo>
                  <a:pt x="7538908" y="0"/>
                  <a:pt x="7650480" y="111572"/>
                  <a:pt x="7650480" y="249202"/>
                </a:cubicBezTo>
                <a:lnTo>
                  <a:pt x="7650480" y="1806582"/>
                </a:lnTo>
                <a:cubicBezTo>
                  <a:pt x="7650480" y="1944212"/>
                  <a:pt x="7538908" y="2055784"/>
                  <a:pt x="7401278" y="2055784"/>
                </a:cubicBezTo>
                <a:lnTo>
                  <a:pt x="249202" y="2055784"/>
                </a:lnTo>
                <a:cubicBezTo>
                  <a:pt x="111572" y="2055784"/>
                  <a:pt x="0" y="1944212"/>
                  <a:pt x="0" y="1806582"/>
                </a:cubicBezTo>
                <a:lnTo>
                  <a:pt x="0" y="249202"/>
                </a:lnTo>
                <a:cubicBezTo>
                  <a:pt x="0" y="111572"/>
                  <a:pt x="111572" y="0"/>
                  <a:pt x="249202" y="0"/>
                </a:cubicBezTo>
                <a:close/>
              </a:path>
            </a:pathLst>
          </a:custGeom>
          <a:solidFill>
            <a:srgbClr val="F3DE5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7785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7641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25330" y="1616065"/>
            <a:ext cx="32528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2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1227" y="4586853"/>
            <a:ext cx="3158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 </a:t>
            </a:r>
            <a:r>
              <a:rPr lang="zh-CN" altLang="en-US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结果分析</a:t>
            </a:r>
            <a:endParaRPr lang="zh-CN" altLang="en-US" sz="2400" dirty="0">
              <a:solidFill>
                <a:srgbClr val="4857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5210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54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0574338" y="1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410855" y="247679"/>
                </a:moveTo>
                <a:cubicBezTo>
                  <a:pt x="417999" y="247679"/>
                  <a:pt x="424436" y="248609"/>
                  <a:pt x="430166" y="250470"/>
                </a:cubicBezTo>
                <a:cubicBezTo>
                  <a:pt x="435896" y="252330"/>
                  <a:pt x="440993" y="255307"/>
                  <a:pt x="445458" y="259399"/>
                </a:cubicBezTo>
                <a:cubicBezTo>
                  <a:pt x="449923" y="263492"/>
                  <a:pt x="453755" y="268701"/>
                  <a:pt x="456955" y="275026"/>
                </a:cubicBezTo>
                <a:cubicBezTo>
                  <a:pt x="460155" y="281352"/>
                  <a:pt x="462759" y="288905"/>
                  <a:pt x="464768" y="297685"/>
                </a:cubicBezTo>
                <a:cubicBezTo>
                  <a:pt x="466778" y="306466"/>
                  <a:pt x="468303" y="316587"/>
                  <a:pt x="469345" y="328046"/>
                </a:cubicBezTo>
                <a:cubicBezTo>
                  <a:pt x="470387" y="339506"/>
                  <a:pt x="470908" y="352454"/>
                  <a:pt x="470908" y="366890"/>
                </a:cubicBezTo>
                <a:cubicBezTo>
                  <a:pt x="470908" y="377606"/>
                  <a:pt x="470573" y="387912"/>
                  <a:pt x="469903" y="397810"/>
                </a:cubicBezTo>
                <a:cubicBezTo>
                  <a:pt x="469233" y="407707"/>
                  <a:pt x="468005" y="416897"/>
                  <a:pt x="466220" y="425380"/>
                </a:cubicBezTo>
                <a:cubicBezTo>
                  <a:pt x="464434" y="433863"/>
                  <a:pt x="462052" y="441602"/>
                  <a:pt x="459076" y="448597"/>
                </a:cubicBezTo>
                <a:cubicBezTo>
                  <a:pt x="456099" y="455592"/>
                  <a:pt x="452341" y="461582"/>
                  <a:pt x="447802" y="466568"/>
                </a:cubicBezTo>
                <a:cubicBezTo>
                  <a:pt x="443263" y="471554"/>
                  <a:pt x="437831" y="475386"/>
                  <a:pt x="431505" y="478065"/>
                </a:cubicBezTo>
                <a:cubicBezTo>
                  <a:pt x="425180" y="480744"/>
                  <a:pt x="417850" y="482083"/>
                  <a:pt x="409516" y="482083"/>
                </a:cubicBezTo>
                <a:cubicBezTo>
                  <a:pt x="398800" y="482083"/>
                  <a:pt x="389685" y="479925"/>
                  <a:pt x="382169" y="475609"/>
                </a:cubicBezTo>
                <a:cubicBezTo>
                  <a:pt x="374653" y="471293"/>
                  <a:pt x="368477" y="464373"/>
                  <a:pt x="363640" y="454848"/>
                </a:cubicBezTo>
                <a:cubicBezTo>
                  <a:pt x="358803" y="445323"/>
                  <a:pt x="355268" y="433007"/>
                  <a:pt x="353036" y="417901"/>
                </a:cubicBezTo>
                <a:cubicBezTo>
                  <a:pt x="350803" y="402795"/>
                  <a:pt x="349687" y="384452"/>
                  <a:pt x="349687" y="362872"/>
                </a:cubicBezTo>
                <a:cubicBezTo>
                  <a:pt x="349687" y="346799"/>
                  <a:pt x="350506" y="331767"/>
                  <a:pt x="352143" y="317777"/>
                </a:cubicBezTo>
                <a:cubicBezTo>
                  <a:pt x="353780" y="303787"/>
                  <a:pt x="356868" y="291583"/>
                  <a:pt x="361407" y="281166"/>
                </a:cubicBezTo>
                <a:cubicBezTo>
                  <a:pt x="365947" y="270748"/>
                  <a:pt x="372160" y="262562"/>
                  <a:pt x="380048" y="256609"/>
                </a:cubicBezTo>
                <a:cubicBezTo>
                  <a:pt x="387936" y="250656"/>
                  <a:pt x="398205" y="247679"/>
                  <a:pt x="410855" y="247679"/>
                </a:cubicBezTo>
                <a:close/>
                <a:moveTo>
                  <a:pt x="632758" y="216202"/>
                </a:moveTo>
                <a:cubicBezTo>
                  <a:pt x="623233" y="216202"/>
                  <a:pt x="614341" y="217095"/>
                  <a:pt x="606081" y="218881"/>
                </a:cubicBezTo>
                <a:cubicBezTo>
                  <a:pt x="597821" y="220667"/>
                  <a:pt x="590528" y="222862"/>
                  <a:pt x="584203" y="225467"/>
                </a:cubicBezTo>
                <a:cubicBezTo>
                  <a:pt x="577878" y="228071"/>
                  <a:pt x="572557" y="230713"/>
                  <a:pt x="568241" y="233392"/>
                </a:cubicBezTo>
                <a:cubicBezTo>
                  <a:pt x="563925" y="236071"/>
                  <a:pt x="561060" y="238117"/>
                  <a:pt x="559646" y="239531"/>
                </a:cubicBezTo>
                <a:cubicBezTo>
                  <a:pt x="558232" y="240945"/>
                  <a:pt x="557228" y="242173"/>
                  <a:pt x="556633" y="243214"/>
                </a:cubicBezTo>
                <a:cubicBezTo>
                  <a:pt x="556037" y="244256"/>
                  <a:pt x="555516" y="245410"/>
                  <a:pt x="555070" y="246675"/>
                </a:cubicBezTo>
                <a:cubicBezTo>
                  <a:pt x="554623" y="247940"/>
                  <a:pt x="554326" y="249428"/>
                  <a:pt x="554177" y="251139"/>
                </a:cubicBezTo>
                <a:cubicBezTo>
                  <a:pt x="554028" y="252851"/>
                  <a:pt x="553954" y="254823"/>
                  <a:pt x="553954" y="257055"/>
                </a:cubicBezTo>
                <a:cubicBezTo>
                  <a:pt x="553954" y="260330"/>
                  <a:pt x="554065" y="262971"/>
                  <a:pt x="554288" y="264980"/>
                </a:cubicBezTo>
                <a:cubicBezTo>
                  <a:pt x="554512" y="266990"/>
                  <a:pt x="554884" y="268552"/>
                  <a:pt x="555405" y="269669"/>
                </a:cubicBezTo>
                <a:cubicBezTo>
                  <a:pt x="555926" y="270785"/>
                  <a:pt x="556595" y="271529"/>
                  <a:pt x="557414" y="271901"/>
                </a:cubicBezTo>
                <a:cubicBezTo>
                  <a:pt x="558232" y="272273"/>
                  <a:pt x="559163" y="272459"/>
                  <a:pt x="560204" y="272459"/>
                </a:cubicBezTo>
                <a:cubicBezTo>
                  <a:pt x="561693" y="272459"/>
                  <a:pt x="564297" y="271157"/>
                  <a:pt x="568018" y="268552"/>
                </a:cubicBezTo>
                <a:cubicBezTo>
                  <a:pt x="571739" y="265948"/>
                  <a:pt x="576427" y="263157"/>
                  <a:pt x="582082" y="260181"/>
                </a:cubicBezTo>
                <a:cubicBezTo>
                  <a:pt x="587738" y="257204"/>
                  <a:pt x="594174" y="254414"/>
                  <a:pt x="601393" y="251809"/>
                </a:cubicBezTo>
                <a:cubicBezTo>
                  <a:pt x="608611" y="249205"/>
                  <a:pt x="616536" y="247902"/>
                  <a:pt x="625168" y="247902"/>
                </a:cubicBezTo>
                <a:cubicBezTo>
                  <a:pt x="633056" y="247902"/>
                  <a:pt x="640014" y="249056"/>
                  <a:pt x="646041" y="251363"/>
                </a:cubicBezTo>
                <a:cubicBezTo>
                  <a:pt x="652069" y="253670"/>
                  <a:pt x="657017" y="256832"/>
                  <a:pt x="660887" y="260850"/>
                </a:cubicBezTo>
                <a:cubicBezTo>
                  <a:pt x="664756" y="264869"/>
                  <a:pt x="667658" y="269594"/>
                  <a:pt x="669593" y="275026"/>
                </a:cubicBezTo>
                <a:cubicBezTo>
                  <a:pt x="671528" y="280459"/>
                  <a:pt x="672495" y="286151"/>
                  <a:pt x="672495" y="292104"/>
                </a:cubicBezTo>
                <a:cubicBezTo>
                  <a:pt x="672495" y="300290"/>
                  <a:pt x="671044" y="307694"/>
                  <a:pt x="668142" y="314317"/>
                </a:cubicBezTo>
                <a:cubicBezTo>
                  <a:pt x="665240" y="320940"/>
                  <a:pt x="661073" y="326632"/>
                  <a:pt x="655640" y="331395"/>
                </a:cubicBezTo>
                <a:cubicBezTo>
                  <a:pt x="650208" y="336157"/>
                  <a:pt x="643585" y="339804"/>
                  <a:pt x="635772" y="342334"/>
                </a:cubicBezTo>
                <a:cubicBezTo>
                  <a:pt x="627958" y="344864"/>
                  <a:pt x="619140" y="346129"/>
                  <a:pt x="609318" y="346129"/>
                </a:cubicBezTo>
                <a:lnTo>
                  <a:pt x="584091" y="346129"/>
                </a:lnTo>
                <a:cubicBezTo>
                  <a:pt x="582752" y="346129"/>
                  <a:pt x="581561" y="346389"/>
                  <a:pt x="580519" y="346910"/>
                </a:cubicBezTo>
                <a:cubicBezTo>
                  <a:pt x="579478" y="347431"/>
                  <a:pt x="578548" y="348250"/>
                  <a:pt x="577729" y="349366"/>
                </a:cubicBezTo>
                <a:cubicBezTo>
                  <a:pt x="576910" y="350482"/>
                  <a:pt x="576278" y="351970"/>
                  <a:pt x="575831" y="353831"/>
                </a:cubicBezTo>
                <a:cubicBezTo>
                  <a:pt x="575385" y="355691"/>
                  <a:pt x="575162" y="358035"/>
                  <a:pt x="575162" y="360863"/>
                </a:cubicBezTo>
                <a:cubicBezTo>
                  <a:pt x="575162" y="363988"/>
                  <a:pt x="575431" y="366518"/>
                  <a:pt x="575969" y="368453"/>
                </a:cubicBezTo>
                <a:cubicBezTo>
                  <a:pt x="576508" y="370388"/>
                  <a:pt x="577199" y="371951"/>
                  <a:pt x="578045" y="373141"/>
                </a:cubicBezTo>
                <a:cubicBezTo>
                  <a:pt x="578890" y="374332"/>
                  <a:pt x="579889" y="375188"/>
                  <a:pt x="581041" y="375709"/>
                </a:cubicBezTo>
                <a:cubicBezTo>
                  <a:pt x="582193" y="376229"/>
                  <a:pt x="583384" y="376490"/>
                  <a:pt x="584615" y="376490"/>
                </a:cubicBezTo>
                <a:lnTo>
                  <a:pt x="612973" y="376490"/>
                </a:lnTo>
                <a:cubicBezTo>
                  <a:pt x="624810" y="376490"/>
                  <a:pt x="635378" y="377755"/>
                  <a:pt x="644677" y="380285"/>
                </a:cubicBezTo>
                <a:cubicBezTo>
                  <a:pt x="653977" y="382815"/>
                  <a:pt x="661816" y="386461"/>
                  <a:pt x="668194" y="391224"/>
                </a:cubicBezTo>
                <a:cubicBezTo>
                  <a:pt x="674573" y="395986"/>
                  <a:pt x="679415" y="401642"/>
                  <a:pt x="682719" y="408190"/>
                </a:cubicBezTo>
                <a:cubicBezTo>
                  <a:pt x="686024" y="414739"/>
                  <a:pt x="687676" y="422106"/>
                  <a:pt x="687676" y="430291"/>
                </a:cubicBezTo>
                <a:cubicBezTo>
                  <a:pt x="687676" y="437733"/>
                  <a:pt x="686378" y="444616"/>
                  <a:pt x="683783" y="450941"/>
                </a:cubicBezTo>
                <a:cubicBezTo>
                  <a:pt x="681188" y="457266"/>
                  <a:pt x="677294" y="462736"/>
                  <a:pt x="672103" y="467349"/>
                </a:cubicBezTo>
                <a:cubicBezTo>
                  <a:pt x="666911" y="471963"/>
                  <a:pt x="660499" y="475535"/>
                  <a:pt x="652866" y="478065"/>
                </a:cubicBezTo>
                <a:cubicBezTo>
                  <a:pt x="645232" y="480595"/>
                  <a:pt x="636378" y="481860"/>
                  <a:pt x="626302" y="481860"/>
                </a:cubicBezTo>
                <a:cubicBezTo>
                  <a:pt x="615918" y="481860"/>
                  <a:pt x="606491" y="480670"/>
                  <a:pt x="598018" y="478288"/>
                </a:cubicBezTo>
                <a:cubicBezTo>
                  <a:pt x="589545" y="475907"/>
                  <a:pt x="582140" y="473340"/>
                  <a:pt x="575803" y="470586"/>
                </a:cubicBezTo>
                <a:cubicBezTo>
                  <a:pt x="569467" y="467833"/>
                  <a:pt x="564276" y="465266"/>
                  <a:pt x="560231" y="462885"/>
                </a:cubicBezTo>
                <a:cubicBezTo>
                  <a:pt x="556186" y="460503"/>
                  <a:pt x="553476" y="459313"/>
                  <a:pt x="552101" y="459313"/>
                </a:cubicBezTo>
                <a:cubicBezTo>
                  <a:pt x="550116" y="459313"/>
                  <a:pt x="548588" y="460355"/>
                  <a:pt x="547520" y="462438"/>
                </a:cubicBezTo>
                <a:cubicBezTo>
                  <a:pt x="546451" y="464522"/>
                  <a:pt x="545917" y="468242"/>
                  <a:pt x="545917" y="473600"/>
                </a:cubicBezTo>
                <a:cubicBezTo>
                  <a:pt x="545917" y="476726"/>
                  <a:pt x="546029" y="479367"/>
                  <a:pt x="546252" y="481525"/>
                </a:cubicBezTo>
                <a:cubicBezTo>
                  <a:pt x="546475" y="483683"/>
                  <a:pt x="546810" y="485507"/>
                  <a:pt x="547256" y="486995"/>
                </a:cubicBezTo>
                <a:cubicBezTo>
                  <a:pt x="547703" y="488483"/>
                  <a:pt x="548224" y="489748"/>
                  <a:pt x="548819" y="490790"/>
                </a:cubicBezTo>
                <a:cubicBezTo>
                  <a:pt x="549414" y="491832"/>
                  <a:pt x="550270" y="492874"/>
                  <a:pt x="551386" y="493915"/>
                </a:cubicBezTo>
                <a:cubicBezTo>
                  <a:pt x="552503" y="494957"/>
                  <a:pt x="555219" y="496631"/>
                  <a:pt x="559535" y="498938"/>
                </a:cubicBezTo>
                <a:cubicBezTo>
                  <a:pt x="563851" y="501245"/>
                  <a:pt x="569283" y="503478"/>
                  <a:pt x="575831" y="505636"/>
                </a:cubicBezTo>
                <a:cubicBezTo>
                  <a:pt x="582380" y="507794"/>
                  <a:pt x="589858" y="509654"/>
                  <a:pt x="598267" y="511217"/>
                </a:cubicBezTo>
                <a:cubicBezTo>
                  <a:pt x="606676" y="512779"/>
                  <a:pt x="615717" y="513561"/>
                  <a:pt x="625391" y="513561"/>
                </a:cubicBezTo>
                <a:cubicBezTo>
                  <a:pt x="641316" y="513561"/>
                  <a:pt x="655603" y="511514"/>
                  <a:pt x="668254" y="507421"/>
                </a:cubicBezTo>
                <a:cubicBezTo>
                  <a:pt x="680904" y="503329"/>
                  <a:pt x="691545" y="497487"/>
                  <a:pt x="700177" y="489897"/>
                </a:cubicBezTo>
                <a:cubicBezTo>
                  <a:pt x="708809" y="482307"/>
                  <a:pt x="715432" y="473191"/>
                  <a:pt x="720046" y="462550"/>
                </a:cubicBezTo>
                <a:cubicBezTo>
                  <a:pt x="724660" y="451909"/>
                  <a:pt x="726966" y="439965"/>
                  <a:pt x="726966" y="426719"/>
                </a:cubicBezTo>
                <a:cubicBezTo>
                  <a:pt x="726966" y="417641"/>
                  <a:pt x="725292" y="409120"/>
                  <a:pt x="721943" y="401158"/>
                </a:cubicBezTo>
                <a:cubicBezTo>
                  <a:pt x="718595" y="393196"/>
                  <a:pt x="713944" y="386238"/>
                  <a:pt x="707991" y="380285"/>
                </a:cubicBezTo>
                <a:cubicBezTo>
                  <a:pt x="702038" y="374332"/>
                  <a:pt x="694931" y="369383"/>
                  <a:pt x="686671" y="365439"/>
                </a:cubicBezTo>
                <a:cubicBezTo>
                  <a:pt x="678411" y="361495"/>
                  <a:pt x="669295" y="359003"/>
                  <a:pt x="659324" y="357961"/>
                </a:cubicBezTo>
                <a:lnTo>
                  <a:pt x="659324" y="357514"/>
                </a:lnTo>
                <a:cubicBezTo>
                  <a:pt x="668105" y="355877"/>
                  <a:pt x="675844" y="352938"/>
                  <a:pt x="682541" y="348696"/>
                </a:cubicBezTo>
                <a:cubicBezTo>
                  <a:pt x="689238" y="344455"/>
                  <a:pt x="694894" y="339320"/>
                  <a:pt x="699508" y="333293"/>
                </a:cubicBezTo>
                <a:cubicBezTo>
                  <a:pt x="704121" y="327265"/>
                  <a:pt x="707619" y="320344"/>
                  <a:pt x="710000" y="312531"/>
                </a:cubicBezTo>
                <a:cubicBezTo>
                  <a:pt x="712381" y="304718"/>
                  <a:pt x="713572" y="296272"/>
                  <a:pt x="713572" y="287193"/>
                </a:cubicBezTo>
                <a:cubicBezTo>
                  <a:pt x="713572" y="276626"/>
                  <a:pt x="711898" y="266990"/>
                  <a:pt x="708549" y="258283"/>
                </a:cubicBezTo>
                <a:cubicBezTo>
                  <a:pt x="705200" y="249577"/>
                  <a:pt x="700140" y="242098"/>
                  <a:pt x="693368" y="235847"/>
                </a:cubicBezTo>
                <a:cubicBezTo>
                  <a:pt x="686597" y="229597"/>
                  <a:pt x="678151" y="224760"/>
                  <a:pt x="668030" y="221337"/>
                </a:cubicBezTo>
                <a:cubicBezTo>
                  <a:pt x="657910" y="217914"/>
                  <a:pt x="646153" y="216202"/>
                  <a:pt x="632758" y="216202"/>
                </a:cubicBezTo>
                <a:close/>
                <a:moveTo>
                  <a:pt x="413088" y="216202"/>
                </a:moveTo>
                <a:cubicBezTo>
                  <a:pt x="394038" y="216202"/>
                  <a:pt x="377964" y="219811"/>
                  <a:pt x="364868" y="227029"/>
                </a:cubicBezTo>
                <a:cubicBezTo>
                  <a:pt x="351771" y="234247"/>
                  <a:pt x="341204" y="244442"/>
                  <a:pt x="333167" y="257613"/>
                </a:cubicBezTo>
                <a:cubicBezTo>
                  <a:pt x="325130" y="270785"/>
                  <a:pt x="319326" y="286561"/>
                  <a:pt x="315754" y="304941"/>
                </a:cubicBezTo>
                <a:cubicBezTo>
                  <a:pt x="312182" y="323321"/>
                  <a:pt x="310396" y="343524"/>
                  <a:pt x="310396" y="365551"/>
                </a:cubicBezTo>
                <a:cubicBezTo>
                  <a:pt x="310396" y="389364"/>
                  <a:pt x="311996" y="410460"/>
                  <a:pt x="315196" y="428840"/>
                </a:cubicBezTo>
                <a:cubicBezTo>
                  <a:pt x="318396" y="447220"/>
                  <a:pt x="323791" y="462699"/>
                  <a:pt x="331381" y="475275"/>
                </a:cubicBezTo>
                <a:cubicBezTo>
                  <a:pt x="338971" y="487851"/>
                  <a:pt x="348980" y="497376"/>
                  <a:pt x="361407" y="503850"/>
                </a:cubicBezTo>
                <a:cubicBezTo>
                  <a:pt x="373834" y="510324"/>
                  <a:pt x="389127" y="513561"/>
                  <a:pt x="407284" y="513561"/>
                </a:cubicBezTo>
                <a:cubicBezTo>
                  <a:pt x="426482" y="513561"/>
                  <a:pt x="442630" y="509952"/>
                  <a:pt x="455727" y="502733"/>
                </a:cubicBezTo>
                <a:cubicBezTo>
                  <a:pt x="468824" y="495515"/>
                  <a:pt x="479428" y="485320"/>
                  <a:pt x="487539" y="472149"/>
                </a:cubicBezTo>
                <a:cubicBezTo>
                  <a:pt x="495650" y="458978"/>
                  <a:pt x="501455" y="443239"/>
                  <a:pt x="504952" y="424933"/>
                </a:cubicBezTo>
                <a:cubicBezTo>
                  <a:pt x="508449" y="406628"/>
                  <a:pt x="510198" y="386387"/>
                  <a:pt x="510198" y="364212"/>
                </a:cubicBezTo>
                <a:cubicBezTo>
                  <a:pt x="510198" y="340399"/>
                  <a:pt x="508598" y="319303"/>
                  <a:pt x="505398" y="300922"/>
                </a:cubicBezTo>
                <a:cubicBezTo>
                  <a:pt x="502199" y="282542"/>
                  <a:pt x="496804" y="267064"/>
                  <a:pt x="489213" y="254488"/>
                </a:cubicBezTo>
                <a:cubicBezTo>
                  <a:pt x="481623" y="241912"/>
                  <a:pt x="471614" y="232387"/>
                  <a:pt x="459187" y="225913"/>
                </a:cubicBezTo>
                <a:cubicBezTo>
                  <a:pt x="446760" y="219439"/>
                  <a:pt x="431394" y="216202"/>
                  <a:pt x="413088" y="216202"/>
                </a:cubicBez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3" name="等腰三角形 2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4633913" y="1011237"/>
            <a:ext cx="447673" cy="314325"/>
          </a:xfrm>
          <a:prstGeom prst="triangl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1400"/>
          </a:p>
        </p:txBody>
      </p:sp>
      <p:sp>
        <p:nvSpPr>
          <p:cNvPr id="9" name="文本框 8"/>
          <p:cNvSpPr txBox="1"/>
          <p:nvPr/>
        </p:nvSpPr>
        <p:spPr>
          <a:xfrm>
            <a:off x="5014912" y="814456"/>
            <a:ext cx="2224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4000" dirty="0" smtClean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zh-HK" altLang="en-US" sz="4000" dirty="0">
              <a:solidFill>
                <a:schemeClr val="bg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 flipH="1">
            <a:off x="7119938" y="1011237"/>
            <a:ext cx="447673" cy="314325"/>
          </a:xfrm>
          <a:prstGeom prst="triangl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1400"/>
          </a:p>
        </p:txBody>
      </p:sp>
      <p:sp>
        <p:nvSpPr>
          <p:cNvPr id="11" name="文本框 10"/>
          <p:cNvSpPr txBox="1"/>
          <p:nvPr/>
        </p:nvSpPr>
        <p:spPr>
          <a:xfrm>
            <a:off x="2683351" y="2327761"/>
            <a:ext cx="68252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en-US" altLang="zh-CN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zh-HK" altLang="en-US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en-US" altLang="zh-CN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zh-HK" altLang="en-US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en-US" altLang="zh-CN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zh-HK" altLang="en-US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en-US" altLang="zh-CN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DBDD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输入你想输入的内容输入你想输入的内容</a:t>
            </a:r>
            <a:endParaRPr lang="zh-HK" altLang="en-US" sz="2800" dirty="0" smtClean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HK" altLang="en-US" sz="2800" dirty="0">
              <a:solidFill>
                <a:srgbClr val="DBDD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75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图片 1046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15468" b="42855"/>
          <a:stretch/>
        </p:blipFill>
        <p:spPr>
          <a:xfrm>
            <a:off x="0" y="-90286"/>
            <a:ext cx="12207239" cy="2876680"/>
          </a:xfrm>
          <a:prstGeom prst="rect">
            <a:avLst/>
          </a:prstGeom>
        </p:spPr>
      </p:pic>
      <p:sp>
        <p:nvSpPr>
          <p:cNvPr id="56" name="等腰三角形 55"/>
          <p:cNvSpPr/>
          <p:nvPr/>
        </p:nvSpPr>
        <p:spPr>
          <a:xfrm>
            <a:off x="5713145" y="2255520"/>
            <a:ext cx="780950" cy="619255"/>
          </a:xfrm>
          <a:prstGeom prst="triangle">
            <a:avLst>
              <a:gd name="adj" fmla="val 514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48" name="文本框 1047"/>
          <p:cNvSpPr txBox="1"/>
          <p:nvPr/>
        </p:nvSpPr>
        <p:spPr>
          <a:xfrm>
            <a:off x="4267664" y="1181230"/>
            <a:ext cx="4312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这个</a:t>
            </a:r>
            <a:r>
              <a:rPr lang="en-US" altLang="zh-CN" sz="4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说明</a:t>
            </a:r>
            <a:endParaRPr lang="zh-HK" altLang="en-US" sz="4400" dirty="0">
              <a:solidFill>
                <a:srgbClr val="485766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0024" y="3144382"/>
            <a:ext cx="7989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做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得不精致 饭后</a:t>
            </a:r>
            <a:r>
              <a:rPr lang="zh-CN" altLang="en-US" sz="4400" dirty="0" smtClean="0">
                <a:solidFill>
                  <a:srgbClr val="C00000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闲情欣赏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即可</a:t>
            </a:r>
            <a:endParaRPr lang="zh-HK" altLang="en-US" sz="4400" dirty="0">
              <a:solidFill>
                <a:srgbClr val="485766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0024" y="3978530"/>
            <a:ext cx="1191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字体为</a:t>
            </a:r>
            <a:r>
              <a:rPr lang="zh-CN" altLang="en-US" sz="4400" dirty="0" smtClean="0">
                <a:solidFill>
                  <a:srgbClr val="C00000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微软雅黑 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现在你看到的字为</a:t>
            </a:r>
            <a:r>
              <a:rPr lang="zh-CN" altLang="en-US" sz="4400" dirty="0" smtClean="0">
                <a:solidFill>
                  <a:srgbClr val="C00000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方正咆哮体</a:t>
            </a:r>
            <a:endParaRPr lang="zh-HK" altLang="en-US" sz="4400" dirty="0">
              <a:solidFill>
                <a:srgbClr val="C00000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0024" y="4936987"/>
            <a:ext cx="1191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所有素材可编辑 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你可以任意更换妹子图</a:t>
            </a:r>
            <a:endParaRPr lang="zh-HK" altLang="en-US" sz="4400" dirty="0">
              <a:solidFill>
                <a:srgbClr val="C00000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0024" y="5785485"/>
            <a:ext cx="1191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不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喜欢不要喷我 做</a:t>
            </a:r>
            <a:r>
              <a:rPr lang="en-US" altLang="zh-CN" sz="4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4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400" dirty="0" smtClean="0">
                <a:solidFill>
                  <a:srgbClr val="485766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易</a:t>
            </a:r>
            <a:endParaRPr lang="zh-HK" altLang="en-US" sz="4400" dirty="0">
              <a:solidFill>
                <a:srgbClr val="485766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7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/>
        </p:nvSpPr>
        <p:spPr>
          <a:xfrm>
            <a:off x="5159375" y="2492375"/>
            <a:ext cx="1873250" cy="1873250"/>
          </a:xfrm>
          <a:prstGeom prst="donut">
            <a:avLst>
              <a:gd name="adj" fmla="val 1344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80078" y="2643563"/>
            <a:ext cx="2031844" cy="1570874"/>
            <a:chOff x="281911" y="1468867"/>
            <a:chExt cx="5686072" cy="4396058"/>
          </a:xfrm>
        </p:grpSpPr>
        <p:grpSp>
          <p:nvGrpSpPr>
            <p:cNvPr id="6" name="组合 5"/>
            <p:cNvGrpSpPr/>
            <p:nvPr/>
          </p:nvGrpSpPr>
          <p:grpSpPr>
            <a:xfrm>
              <a:off x="281911" y="1468867"/>
              <a:ext cx="5686072" cy="2952418"/>
              <a:chOff x="260916" y="1088570"/>
              <a:chExt cx="5311095" cy="2757716"/>
            </a:xfrm>
            <a:solidFill>
              <a:srgbClr val="000000"/>
            </a:solidFill>
          </p:grpSpPr>
          <p:sp>
            <p:nvSpPr>
              <p:cNvPr id="58" name="椭圆 57"/>
              <p:cNvSpPr/>
              <p:nvPr/>
            </p:nvSpPr>
            <p:spPr>
              <a:xfrm>
                <a:off x="1207860" y="1088570"/>
                <a:ext cx="3436712" cy="275771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133701" y="1734739"/>
                <a:ext cx="3585029" cy="1465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60916" y="2103436"/>
                <a:ext cx="5311095" cy="1742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7545" y="1557258"/>
              <a:ext cx="5311095" cy="2757716"/>
              <a:chOff x="260916" y="1088570"/>
              <a:chExt cx="5311095" cy="2757716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207860" y="1088570"/>
                <a:ext cx="3436712" cy="2757715"/>
              </a:xfrm>
              <a:prstGeom prst="ellipse">
                <a:avLst/>
              </a:prstGeom>
              <a:solidFill>
                <a:srgbClr val="F4BB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133701" y="1734739"/>
                <a:ext cx="3585029" cy="1465376"/>
              </a:xfrm>
              <a:prstGeom prst="ellipse">
                <a:avLst/>
              </a:prstGeom>
              <a:solidFill>
                <a:srgbClr val="B31E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60916" y="2103436"/>
                <a:ext cx="5311095" cy="1742850"/>
              </a:xfrm>
              <a:prstGeom prst="ellipse">
                <a:avLst/>
              </a:prstGeom>
              <a:solidFill>
                <a:srgbClr val="F4BB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1321380" y="3125490"/>
              <a:ext cx="3614399" cy="1390335"/>
            </a:xfrm>
            <a:prstGeom prst="ellipse">
              <a:avLst/>
            </a:prstGeom>
            <a:solidFill>
              <a:srgbClr val="F4BB19"/>
            </a:solidFill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029861">
              <a:off x="4379543" y="3499013"/>
              <a:ext cx="267579" cy="1722193"/>
            </a:xfrm>
            <a:prstGeom prst="ellipse">
              <a:avLst/>
            </a:prstGeom>
            <a:solidFill>
              <a:srgbClr val="0000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029861">
              <a:off x="4330998" y="3498585"/>
              <a:ext cx="267579" cy="1722193"/>
            </a:xfrm>
            <a:prstGeom prst="ellipse">
              <a:avLst/>
            </a:prstGeom>
            <a:solidFill>
              <a:srgbClr val="28282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9704534">
              <a:off x="1696075" y="3513320"/>
              <a:ext cx="267579" cy="1722193"/>
            </a:xfrm>
            <a:prstGeom prst="ellipse">
              <a:avLst/>
            </a:prstGeom>
            <a:solidFill>
              <a:srgbClr val="0000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554938" y="3128863"/>
              <a:ext cx="3179739" cy="976894"/>
            </a:xfrm>
            <a:prstGeom prst="ellipse">
              <a:avLst/>
            </a:prstGeom>
            <a:solidFill>
              <a:srgbClr val="28282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844092">
              <a:off x="1578858" y="3541664"/>
              <a:ext cx="188466" cy="386567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9704534">
              <a:off x="1744989" y="3517633"/>
              <a:ext cx="267579" cy="1722193"/>
            </a:xfrm>
            <a:prstGeom prst="ellipse">
              <a:avLst/>
            </a:prstGeom>
            <a:solidFill>
              <a:srgbClr val="282828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2760500">
              <a:off x="1675235" y="2950446"/>
              <a:ext cx="2935716" cy="2893241"/>
            </a:xfrm>
            <a:custGeom>
              <a:avLst/>
              <a:gdLst>
                <a:gd name="connsiteX0" fmla="*/ 490164 w 2924324"/>
                <a:gd name="connsiteY0" fmla="*/ 571666 h 2882014"/>
                <a:gd name="connsiteX1" fmla="*/ 992829 w 2924324"/>
                <a:gd name="connsiteY1" fmla="*/ 187886 h 2882014"/>
                <a:gd name="connsiteX2" fmla="*/ 995230 w 2924324"/>
                <a:gd name="connsiteY2" fmla="*/ 186834 h 2882014"/>
                <a:gd name="connsiteX3" fmla="*/ 1013752 w 2924324"/>
                <a:gd name="connsiteY3" fmla="*/ 175481 h 2882014"/>
                <a:gd name="connsiteX4" fmla="*/ 1124618 w 2924324"/>
                <a:gd name="connsiteY4" fmla="*/ 122220 h 2882014"/>
                <a:gd name="connsiteX5" fmla="*/ 1128426 w 2924324"/>
                <a:gd name="connsiteY5" fmla="*/ 120833 h 2882014"/>
                <a:gd name="connsiteX6" fmla="*/ 1136400 w 2924324"/>
                <a:gd name="connsiteY6" fmla="*/ 116590 h 2882014"/>
                <a:gd name="connsiteX7" fmla="*/ 1392296 w 2924324"/>
                <a:gd name="connsiteY7" fmla="*/ 28760 h 2882014"/>
                <a:gd name="connsiteX8" fmla="*/ 1437424 w 2924324"/>
                <a:gd name="connsiteY8" fmla="*/ 21540 h 2882014"/>
                <a:gd name="connsiteX9" fmla="*/ 1474175 w 2924324"/>
                <a:gd name="connsiteY9" fmla="*/ 14231 h 2882014"/>
                <a:gd name="connsiteX10" fmla="*/ 1494268 w 2924324"/>
                <a:gd name="connsiteY10" fmla="*/ 12443 h 2882014"/>
                <a:gd name="connsiteX11" fmla="*/ 1512839 w 2924324"/>
                <a:gd name="connsiteY11" fmla="*/ 9469 h 2882014"/>
                <a:gd name="connsiteX12" fmla="*/ 1534339 w 2924324"/>
                <a:gd name="connsiteY12" fmla="*/ 8877 h 2882014"/>
                <a:gd name="connsiteX13" fmla="*/ 1574453 w 2924324"/>
                <a:gd name="connsiteY13" fmla="*/ 5309 h 2882014"/>
                <a:gd name="connsiteX14" fmla="*/ 1662501 w 2924324"/>
                <a:gd name="connsiteY14" fmla="*/ 6727 h 2882014"/>
                <a:gd name="connsiteX15" fmla="*/ 1732393 w 2924324"/>
                <a:gd name="connsiteY15" fmla="*/ 0 h 2882014"/>
                <a:gd name="connsiteX16" fmla="*/ 1837335 w 2924324"/>
                <a:gd name="connsiteY16" fmla="*/ 10101 h 2882014"/>
                <a:gd name="connsiteX17" fmla="*/ 1876823 w 2924324"/>
                <a:gd name="connsiteY17" fmla="*/ 22793 h 2882014"/>
                <a:gd name="connsiteX18" fmla="*/ 1883438 w 2924324"/>
                <a:gd name="connsiteY18" fmla="*/ 23377 h 2882014"/>
                <a:gd name="connsiteX19" fmla="*/ 2222714 w 2924324"/>
                <a:gd name="connsiteY19" fmla="*/ 153785 h 2882014"/>
                <a:gd name="connsiteX20" fmla="*/ 2549714 w 2924324"/>
                <a:gd name="connsiteY20" fmla="*/ 485714 h 2882014"/>
                <a:gd name="connsiteX21" fmla="*/ 2580085 w 2924324"/>
                <a:gd name="connsiteY21" fmla="*/ 559156 h 2882014"/>
                <a:gd name="connsiteX22" fmla="*/ 2619986 w 2924324"/>
                <a:gd name="connsiteY22" fmla="*/ 601953 h 2882014"/>
                <a:gd name="connsiteX23" fmla="*/ 2519339 w 2924324"/>
                <a:gd name="connsiteY23" fmla="*/ 2441567 h 2882014"/>
                <a:gd name="connsiteX24" fmla="*/ 684404 w 2924324"/>
                <a:gd name="connsiteY24" fmla="*/ 2606888 h 2882014"/>
                <a:gd name="connsiteX25" fmla="*/ 635959 w 2924324"/>
                <a:gd name="connsiteY25" fmla="*/ 2564810 h 2882014"/>
                <a:gd name="connsiteX26" fmla="*/ 579780 w 2924324"/>
                <a:gd name="connsiteY26" fmla="*/ 2548558 h 2882014"/>
                <a:gd name="connsiteX27" fmla="*/ 48767 w 2924324"/>
                <a:gd name="connsiteY27" fmla="*/ 1935639 h 2882014"/>
                <a:gd name="connsiteX28" fmla="*/ 5783 w 2924324"/>
                <a:gd name="connsiteY28" fmla="*/ 1511786 h 2882014"/>
                <a:gd name="connsiteX29" fmla="*/ 21422 w 2924324"/>
                <a:gd name="connsiteY29" fmla="*/ 1425088 h 2882014"/>
                <a:gd name="connsiteX30" fmla="*/ 22709 w 2924324"/>
                <a:gd name="connsiteY30" fmla="*/ 1409282 h 2882014"/>
                <a:gd name="connsiteX31" fmla="*/ 490164 w 2924324"/>
                <a:gd name="connsiteY31" fmla="*/ 571666 h 28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24324" h="2882014">
                  <a:moveTo>
                    <a:pt x="490164" y="571666"/>
                  </a:moveTo>
                  <a:cubicBezTo>
                    <a:pt x="651023" y="405042"/>
                    <a:pt x="825679" y="274595"/>
                    <a:pt x="992829" y="187886"/>
                  </a:cubicBezTo>
                  <a:lnTo>
                    <a:pt x="995230" y="186834"/>
                  </a:lnTo>
                  <a:lnTo>
                    <a:pt x="1013752" y="175481"/>
                  </a:lnTo>
                  <a:cubicBezTo>
                    <a:pt x="1048775" y="156409"/>
                    <a:pt x="1085830" y="138541"/>
                    <a:pt x="1124618" y="122220"/>
                  </a:cubicBezTo>
                  <a:lnTo>
                    <a:pt x="1128426" y="120833"/>
                  </a:lnTo>
                  <a:lnTo>
                    <a:pt x="1136400" y="116590"/>
                  </a:lnTo>
                  <a:cubicBezTo>
                    <a:pt x="1222899" y="76271"/>
                    <a:pt x="1309591" y="47060"/>
                    <a:pt x="1392296" y="28760"/>
                  </a:cubicBezTo>
                  <a:lnTo>
                    <a:pt x="1437424" y="21540"/>
                  </a:lnTo>
                  <a:lnTo>
                    <a:pt x="1474175" y="14231"/>
                  </a:lnTo>
                  <a:lnTo>
                    <a:pt x="1494268" y="12443"/>
                  </a:lnTo>
                  <a:lnTo>
                    <a:pt x="1512839" y="9469"/>
                  </a:lnTo>
                  <a:lnTo>
                    <a:pt x="1534339" y="8877"/>
                  </a:lnTo>
                  <a:lnTo>
                    <a:pt x="1574453" y="5309"/>
                  </a:lnTo>
                  <a:lnTo>
                    <a:pt x="1662501" y="6727"/>
                  </a:lnTo>
                  <a:lnTo>
                    <a:pt x="1732393" y="0"/>
                  </a:lnTo>
                  <a:cubicBezTo>
                    <a:pt x="1769618" y="0"/>
                    <a:pt x="1805080" y="3597"/>
                    <a:pt x="1837335" y="10101"/>
                  </a:cubicBezTo>
                  <a:lnTo>
                    <a:pt x="1876823" y="22793"/>
                  </a:lnTo>
                  <a:lnTo>
                    <a:pt x="1883438" y="23377"/>
                  </a:lnTo>
                  <a:cubicBezTo>
                    <a:pt x="1992137" y="41217"/>
                    <a:pt x="2109730" y="84719"/>
                    <a:pt x="2222714" y="153785"/>
                  </a:cubicBezTo>
                  <a:cubicBezTo>
                    <a:pt x="2373362" y="245875"/>
                    <a:pt x="2487293" y="365978"/>
                    <a:pt x="2549714" y="485714"/>
                  </a:cubicBezTo>
                  <a:lnTo>
                    <a:pt x="2580085" y="559156"/>
                  </a:lnTo>
                  <a:lnTo>
                    <a:pt x="2619986" y="601953"/>
                  </a:lnTo>
                  <a:cubicBezTo>
                    <a:pt x="3057229" y="1123769"/>
                    <a:pt x="3023031" y="1919828"/>
                    <a:pt x="2519339" y="2441567"/>
                  </a:cubicBezTo>
                  <a:cubicBezTo>
                    <a:pt x="2015649" y="2963307"/>
                    <a:pt x="1221285" y="3025498"/>
                    <a:pt x="684404" y="2606888"/>
                  </a:cubicBezTo>
                  <a:lnTo>
                    <a:pt x="635959" y="2564810"/>
                  </a:lnTo>
                  <a:lnTo>
                    <a:pt x="579780" y="2548558"/>
                  </a:lnTo>
                  <a:cubicBezTo>
                    <a:pt x="344679" y="2453042"/>
                    <a:pt x="140582" y="2230958"/>
                    <a:pt x="48767" y="1935639"/>
                  </a:cubicBezTo>
                  <a:cubicBezTo>
                    <a:pt x="4007" y="1791673"/>
                    <a:pt x="-8902" y="1646912"/>
                    <a:pt x="5783" y="1511786"/>
                  </a:cubicBezTo>
                  <a:lnTo>
                    <a:pt x="21422" y="1425088"/>
                  </a:lnTo>
                  <a:lnTo>
                    <a:pt x="22709" y="1409282"/>
                  </a:lnTo>
                  <a:cubicBezTo>
                    <a:pt x="55743" y="1161842"/>
                    <a:pt x="222063" y="849372"/>
                    <a:pt x="490164" y="5716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760500">
              <a:off x="1760821" y="3034928"/>
              <a:ext cx="2770537" cy="2730452"/>
            </a:xfrm>
            <a:custGeom>
              <a:avLst/>
              <a:gdLst>
                <a:gd name="connsiteX0" fmla="*/ 490164 w 2924324"/>
                <a:gd name="connsiteY0" fmla="*/ 571666 h 2882014"/>
                <a:gd name="connsiteX1" fmla="*/ 992829 w 2924324"/>
                <a:gd name="connsiteY1" fmla="*/ 187886 h 2882014"/>
                <a:gd name="connsiteX2" fmla="*/ 995230 w 2924324"/>
                <a:gd name="connsiteY2" fmla="*/ 186834 h 2882014"/>
                <a:gd name="connsiteX3" fmla="*/ 1013752 w 2924324"/>
                <a:gd name="connsiteY3" fmla="*/ 175481 h 2882014"/>
                <a:gd name="connsiteX4" fmla="*/ 1124618 w 2924324"/>
                <a:gd name="connsiteY4" fmla="*/ 122220 h 2882014"/>
                <a:gd name="connsiteX5" fmla="*/ 1128426 w 2924324"/>
                <a:gd name="connsiteY5" fmla="*/ 120833 h 2882014"/>
                <a:gd name="connsiteX6" fmla="*/ 1136400 w 2924324"/>
                <a:gd name="connsiteY6" fmla="*/ 116590 h 2882014"/>
                <a:gd name="connsiteX7" fmla="*/ 1392296 w 2924324"/>
                <a:gd name="connsiteY7" fmla="*/ 28760 h 2882014"/>
                <a:gd name="connsiteX8" fmla="*/ 1437424 w 2924324"/>
                <a:gd name="connsiteY8" fmla="*/ 21540 h 2882014"/>
                <a:gd name="connsiteX9" fmla="*/ 1474175 w 2924324"/>
                <a:gd name="connsiteY9" fmla="*/ 14231 h 2882014"/>
                <a:gd name="connsiteX10" fmla="*/ 1494268 w 2924324"/>
                <a:gd name="connsiteY10" fmla="*/ 12443 h 2882014"/>
                <a:gd name="connsiteX11" fmla="*/ 1512839 w 2924324"/>
                <a:gd name="connsiteY11" fmla="*/ 9469 h 2882014"/>
                <a:gd name="connsiteX12" fmla="*/ 1534339 w 2924324"/>
                <a:gd name="connsiteY12" fmla="*/ 8877 h 2882014"/>
                <a:gd name="connsiteX13" fmla="*/ 1574453 w 2924324"/>
                <a:gd name="connsiteY13" fmla="*/ 5309 h 2882014"/>
                <a:gd name="connsiteX14" fmla="*/ 1662501 w 2924324"/>
                <a:gd name="connsiteY14" fmla="*/ 6727 h 2882014"/>
                <a:gd name="connsiteX15" fmla="*/ 1732393 w 2924324"/>
                <a:gd name="connsiteY15" fmla="*/ 0 h 2882014"/>
                <a:gd name="connsiteX16" fmla="*/ 1837335 w 2924324"/>
                <a:gd name="connsiteY16" fmla="*/ 10101 h 2882014"/>
                <a:gd name="connsiteX17" fmla="*/ 1876823 w 2924324"/>
                <a:gd name="connsiteY17" fmla="*/ 22793 h 2882014"/>
                <a:gd name="connsiteX18" fmla="*/ 1883438 w 2924324"/>
                <a:gd name="connsiteY18" fmla="*/ 23377 h 2882014"/>
                <a:gd name="connsiteX19" fmla="*/ 2222714 w 2924324"/>
                <a:gd name="connsiteY19" fmla="*/ 153785 h 2882014"/>
                <a:gd name="connsiteX20" fmla="*/ 2549714 w 2924324"/>
                <a:gd name="connsiteY20" fmla="*/ 485714 h 2882014"/>
                <a:gd name="connsiteX21" fmla="*/ 2580085 w 2924324"/>
                <a:gd name="connsiteY21" fmla="*/ 559156 h 2882014"/>
                <a:gd name="connsiteX22" fmla="*/ 2619986 w 2924324"/>
                <a:gd name="connsiteY22" fmla="*/ 601953 h 2882014"/>
                <a:gd name="connsiteX23" fmla="*/ 2519339 w 2924324"/>
                <a:gd name="connsiteY23" fmla="*/ 2441567 h 2882014"/>
                <a:gd name="connsiteX24" fmla="*/ 684404 w 2924324"/>
                <a:gd name="connsiteY24" fmla="*/ 2606888 h 2882014"/>
                <a:gd name="connsiteX25" fmla="*/ 635959 w 2924324"/>
                <a:gd name="connsiteY25" fmla="*/ 2564810 h 2882014"/>
                <a:gd name="connsiteX26" fmla="*/ 579780 w 2924324"/>
                <a:gd name="connsiteY26" fmla="*/ 2548558 h 2882014"/>
                <a:gd name="connsiteX27" fmla="*/ 48767 w 2924324"/>
                <a:gd name="connsiteY27" fmla="*/ 1935639 h 2882014"/>
                <a:gd name="connsiteX28" fmla="*/ 5783 w 2924324"/>
                <a:gd name="connsiteY28" fmla="*/ 1511786 h 2882014"/>
                <a:gd name="connsiteX29" fmla="*/ 21422 w 2924324"/>
                <a:gd name="connsiteY29" fmla="*/ 1425088 h 2882014"/>
                <a:gd name="connsiteX30" fmla="*/ 22709 w 2924324"/>
                <a:gd name="connsiteY30" fmla="*/ 1409282 h 2882014"/>
                <a:gd name="connsiteX31" fmla="*/ 490164 w 2924324"/>
                <a:gd name="connsiteY31" fmla="*/ 571666 h 28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24324" h="2882014">
                  <a:moveTo>
                    <a:pt x="490164" y="571666"/>
                  </a:moveTo>
                  <a:cubicBezTo>
                    <a:pt x="651023" y="405042"/>
                    <a:pt x="825679" y="274595"/>
                    <a:pt x="992829" y="187886"/>
                  </a:cubicBezTo>
                  <a:lnTo>
                    <a:pt x="995230" y="186834"/>
                  </a:lnTo>
                  <a:lnTo>
                    <a:pt x="1013752" y="175481"/>
                  </a:lnTo>
                  <a:cubicBezTo>
                    <a:pt x="1048775" y="156409"/>
                    <a:pt x="1085830" y="138541"/>
                    <a:pt x="1124618" y="122220"/>
                  </a:cubicBezTo>
                  <a:lnTo>
                    <a:pt x="1128426" y="120833"/>
                  </a:lnTo>
                  <a:lnTo>
                    <a:pt x="1136400" y="116590"/>
                  </a:lnTo>
                  <a:cubicBezTo>
                    <a:pt x="1222899" y="76271"/>
                    <a:pt x="1309591" y="47060"/>
                    <a:pt x="1392296" y="28760"/>
                  </a:cubicBezTo>
                  <a:lnTo>
                    <a:pt x="1437424" y="21540"/>
                  </a:lnTo>
                  <a:lnTo>
                    <a:pt x="1474175" y="14231"/>
                  </a:lnTo>
                  <a:lnTo>
                    <a:pt x="1494268" y="12443"/>
                  </a:lnTo>
                  <a:lnTo>
                    <a:pt x="1512839" y="9469"/>
                  </a:lnTo>
                  <a:lnTo>
                    <a:pt x="1534339" y="8877"/>
                  </a:lnTo>
                  <a:lnTo>
                    <a:pt x="1574453" y="5309"/>
                  </a:lnTo>
                  <a:lnTo>
                    <a:pt x="1662501" y="6727"/>
                  </a:lnTo>
                  <a:lnTo>
                    <a:pt x="1732393" y="0"/>
                  </a:lnTo>
                  <a:cubicBezTo>
                    <a:pt x="1769618" y="0"/>
                    <a:pt x="1805080" y="3597"/>
                    <a:pt x="1837335" y="10101"/>
                  </a:cubicBezTo>
                  <a:lnTo>
                    <a:pt x="1876823" y="22793"/>
                  </a:lnTo>
                  <a:lnTo>
                    <a:pt x="1883438" y="23377"/>
                  </a:lnTo>
                  <a:cubicBezTo>
                    <a:pt x="1992137" y="41217"/>
                    <a:pt x="2109730" y="84719"/>
                    <a:pt x="2222714" y="153785"/>
                  </a:cubicBezTo>
                  <a:cubicBezTo>
                    <a:pt x="2373362" y="245875"/>
                    <a:pt x="2487293" y="365978"/>
                    <a:pt x="2549714" y="485714"/>
                  </a:cubicBezTo>
                  <a:lnTo>
                    <a:pt x="2580085" y="559156"/>
                  </a:lnTo>
                  <a:lnTo>
                    <a:pt x="2619986" y="601953"/>
                  </a:lnTo>
                  <a:cubicBezTo>
                    <a:pt x="3057229" y="1123769"/>
                    <a:pt x="3023031" y="1919828"/>
                    <a:pt x="2519339" y="2441567"/>
                  </a:cubicBezTo>
                  <a:cubicBezTo>
                    <a:pt x="2015649" y="2963307"/>
                    <a:pt x="1221285" y="3025498"/>
                    <a:pt x="684404" y="2606888"/>
                  </a:cubicBezTo>
                  <a:lnTo>
                    <a:pt x="635959" y="2564810"/>
                  </a:lnTo>
                  <a:lnTo>
                    <a:pt x="579780" y="2548558"/>
                  </a:lnTo>
                  <a:cubicBezTo>
                    <a:pt x="344679" y="2453042"/>
                    <a:pt x="140582" y="2230958"/>
                    <a:pt x="48767" y="1935639"/>
                  </a:cubicBezTo>
                  <a:cubicBezTo>
                    <a:pt x="4007" y="1791673"/>
                    <a:pt x="-8902" y="1646912"/>
                    <a:pt x="5783" y="1511786"/>
                  </a:cubicBezTo>
                  <a:lnTo>
                    <a:pt x="21422" y="1425088"/>
                  </a:lnTo>
                  <a:lnTo>
                    <a:pt x="22709" y="1409282"/>
                  </a:lnTo>
                  <a:cubicBezTo>
                    <a:pt x="55743" y="1161842"/>
                    <a:pt x="222063" y="849372"/>
                    <a:pt x="490164" y="571666"/>
                  </a:cubicBezTo>
                  <a:close/>
                </a:path>
              </a:pathLst>
            </a:custGeom>
            <a:solidFill>
              <a:srgbClr val="FFD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9217156">
              <a:off x="1451823" y="3478057"/>
              <a:ext cx="401283" cy="225279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19286014">
              <a:off x="1441200" y="3537526"/>
              <a:ext cx="378507" cy="97632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59626" y="3602161"/>
              <a:ext cx="161254" cy="88265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19634396">
              <a:off x="1413378" y="3597525"/>
              <a:ext cx="154297" cy="88328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2601595">
              <a:off x="1463031" y="3539999"/>
              <a:ext cx="104459" cy="192973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9069393">
              <a:off x="1382269" y="3544088"/>
              <a:ext cx="349388" cy="140622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960512" y="4220042"/>
              <a:ext cx="2326563" cy="1267240"/>
              <a:chOff x="1221478" y="2908477"/>
              <a:chExt cx="2806701" cy="1528763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auto">
              <a:xfrm>
                <a:off x="2412103" y="4087990"/>
                <a:ext cx="681038" cy="349250"/>
              </a:xfrm>
              <a:custGeom>
                <a:avLst/>
                <a:gdLst>
                  <a:gd name="T0" fmla="*/ 118 w 181"/>
                  <a:gd name="T1" fmla="*/ 40 h 93"/>
                  <a:gd name="T2" fmla="*/ 111 w 181"/>
                  <a:gd name="T3" fmla="*/ 19 h 93"/>
                  <a:gd name="T4" fmla="*/ 120 w 181"/>
                  <a:gd name="T5" fmla="*/ 2 h 93"/>
                  <a:gd name="T6" fmla="*/ 136 w 181"/>
                  <a:gd name="T7" fmla="*/ 8 h 93"/>
                  <a:gd name="T8" fmla="*/ 143 w 181"/>
                  <a:gd name="T9" fmla="*/ 23 h 93"/>
                  <a:gd name="T10" fmla="*/ 167 w 181"/>
                  <a:gd name="T11" fmla="*/ 41 h 93"/>
                  <a:gd name="T12" fmla="*/ 180 w 181"/>
                  <a:gd name="T13" fmla="*/ 55 h 93"/>
                  <a:gd name="T14" fmla="*/ 168 w 181"/>
                  <a:gd name="T15" fmla="*/ 68 h 93"/>
                  <a:gd name="T16" fmla="*/ 129 w 181"/>
                  <a:gd name="T17" fmla="*/ 64 h 93"/>
                  <a:gd name="T18" fmla="*/ 24 w 181"/>
                  <a:gd name="T19" fmla="*/ 89 h 93"/>
                  <a:gd name="T20" fmla="*/ 14 w 181"/>
                  <a:gd name="T21" fmla="*/ 88 h 93"/>
                  <a:gd name="T22" fmla="*/ 1 w 181"/>
                  <a:gd name="T23" fmla="*/ 71 h 93"/>
                  <a:gd name="T24" fmla="*/ 17 w 181"/>
                  <a:gd name="T25" fmla="*/ 59 h 93"/>
                  <a:gd name="T26" fmla="*/ 65 w 181"/>
                  <a:gd name="T27" fmla="*/ 58 h 93"/>
                  <a:gd name="T28" fmla="*/ 118 w 181"/>
                  <a:gd name="T29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1" h="93">
                    <a:moveTo>
                      <a:pt x="118" y="40"/>
                    </a:moveTo>
                    <a:cubicBezTo>
                      <a:pt x="114" y="30"/>
                      <a:pt x="110" y="24"/>
                      <a:pt x="111" y="19"/>
                    </a:cubicBezTo>
                    <a:cubicBezTo>
                      <a:pt x="111" y="13"/>
                      <a:pt x="115" y="4"/>
                      <a:pt x="120" y="2"/>
                    </a:cubicBezTo>
                    <a:cubicBezTo>
                      <a:pt x="123" y="0"/>
                      <a:pt x="132" y="4"/>
                      <a:pt x="136" y="8"/>
                    </a:cubicBezTo>
                    <a:cubicBezTo>
                      <a:pt x="140" y="12"/>
                      <a:pt x="141" y="18"/>
                      <a:pt x="143" y="23"/>
                    </a:cubicBezTo>
                    <a:cubicBezTo>
                      <a:pt x="148" y="33"/>
                      <a:pt x="155" y="39"/>
                      <a:pt x="167" y="41"/>
                    </a:cubicBezTo>
                    <a:cubicBezTo>
                      <a:pt x="172" y="42"/>
                      <a:pt x="179" y="50"/>
                      <a:pt x="180" y="55"/>
                    </a:cubicBezTo>
                    <a:cubicBezTo>
                      <a:pt x="181" y="59"/>
                      <a:pt x="173" y="68"/>
                      <a:pt x="168" y="68"/>
                    </a:cubicBezTo>
                    <a:cubicBezTo>
                      <a:pt x="157" y="69"/>
                      <a:pt x="145" y="66"/>
                      <a:pt x="129" y="64"/>
                    </a:cubicBezTo>
                    <a:cubicBezTo>
                      <a:pt x="101" y="85"/>
                      <a:pt x="64" y="93"/>
                      <a:pt x="24" y="89"/>
                    </a:cubicBezTo>
                    <a:cubicBezTo>
                      <a:pt x="20" y="89"/>
                      <a:pt x="16" y="90"/>
                      <a:pt x="14" y="88"/>
                    </a:cubicBezTo>
                    <a:cubicBezTo>
                      <a:pt x="8" y="83"/>
                      <a:pt x="1" y="77"/>
                      <a:pt x="1" y="71"/>
                    </a:cubicBezTo>
                    <a:cubicBezTo>
                      <a:pt x="0" y="62"/>
                      <a:pt x="8" y="59"/>
                      <a:pt x="17" y="59"/>
                    </a:cubicBezTo>
                    <a:cubicBezTo>
                      <a:pt x="33" y="59"/>
                      <a:pt x="50" y="61"/>
                      <a:pt x="65" y="58"/>
                    </a:cubicBezTo>
                    <a:cubicBezTo>
                      <a:pt x="83" y="55"/>
                      <a:pt x="100" y="46"/>
                      <a:pt x="118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1221478" y="2908477"/>
                <a:ext cx="815975" cy="315913"/>
              </a:xfrm>
              <a:custGeom>
                <a:avLst/>
                <a:gdLst>
                  <a:gd name="T0" fmla="*/ 108 w 217"/>
                  <a:gd name="T1" fmla="*/ 0 h 84"/>
                  <a:gd name="T2" fmla="*/ 189 w 217"/>
                  <a:gd name="T3" fmla="*/ 0 h 84"/>
                  <a:gd name="T4" fmla="*/ 212 w 217"/>
                  <a:gd name="T5" fmla="*/ 31 h 84"/>
                  <a:gd name="T6" fmla="*/ 156 w 217"/>
                  <a:gd name="T7" fmla="*/ 81 h 84"/>
                  <a:gd name="T8" fmla="*/ 92 w 217"/>
                  <a:gd name="T9" fmla="*/ 49 h 84"/>
                  <a:gd name="T10" fmla="*/ 71 w 217"/>
                  <a:gd name="T11" fmla="*/ 37 h 84"/>
                  <a:gd name="T12" fmla="*/ 22 w 217"/>
                  <a:gd name="T13" fmla="*/ 37 h 84"/>
                  <a:gd name="T14" fmla="*/ 1 w 217"/>
                  <a:gd name="T15" fmla="*/ 19 h 84"/>
                  <a:gd name="T16" fmla="*/ 21 w 217"/>
                  <a:gd name="T17" fmla="*/ 0 h 84"/>
                  <a:gd name="T18" fmla="*/ 24 w 217"/>
                  <a:gd name="T19" fmla="*/ 0 h 84"/>
                  <a:gd name="T20" fmla="*/ 108 w 217"/>
                  <a:gd name="T2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7" h="84">
                    <a:moveTo>
                      <a:pt x="108" y="0"/>
                    </a:moveTo>
                    <a:cubicBezTo>
                      <a:pt x="135" y="0"/>
                      <a:pt x="162" y="0"/>
                      <a:pt x="189" y="0"/>
                    </a:cubicBezTo>
                    <a:cubicBezTo>
                      <a:pt x="210" y="1"/>
                      <a:pt x="217" y="11"/>
                      <a:pt x="212" y="31"/>
                    </a:cubicBezTo>
                    <a:cubicBezTo>
                      <a:pt x="205" y="58"/>
                      <a:pt x="183" y="78"/>
                      <a:pt x="156" y="81"/>
                    </a:cubicBezTo>
                    <a:cubicBezTo>
                      <a:pt x="128" y="84"/>
                      <a:pt x="106" y="73"/>
                      <a:pt x="92" y="49"/>
                    </a:cubicBezTo>
                    <a:cubicBezTo>
                      <a:pt x="87" y="39"/>
                      <a:pt x="81" y="36"/>
                      <a:pt x="71" y="37"/>
                    </a:cubicBezTo>
                    <a:cubicBezTo>
                      <a:pt x="55" y="38"/>
                      <a:pt x="39" y="37"/>
                      <a:pt x="22" y="37"/>
                    </a:cubicBezTo>
                    <a:cubicBezTo>
                      <a:pt x="10" y="37"/>
                      <a:pt x="1" y="32"/>
                      <a:pt x="1" y="19"/>
                    </a:cubicBezTo>
                    <a:cubicBezTo>
                      <a:pt x="0" y="7"/>
                      <a:pt x="9" y="1"/>
                      <a:pt x="21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52" y="0"/>
                      <a:pt x="80" y="0"/>
                      <a:pt x="10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3216966" y="2908477"/>
                <a:ext cx="811213" cy="311150"/>
              </a:xfrm>
              <a:custGeom>
                <a:avLst/>
                <a:gdLst>
                  <a:gd name="T0" fmla="*/ 155 w 216"/>
                  <a:gd name="T1" fmla="*/ 82 h 83"/>
                  <a:gd name="T2" fmla="*/ 92 w 216"/>
                  <a:gd name="T3" fmla="*/ 48 h 83"/>
                  <a:gd name="T4" fmla="*/ 72 w 216"/>
                  <a:gd name="T5" fmla="*/ 37 h 83"/>
                  <a:gd name="T6" fmla="*/ 23 w 216"/>
                  <a:gd name="T7" fmla="*/ 37 h 83"/>
                  <a:gd name="T8" fmla="*/ 1 w 216"/>
                  <a:gd name="T9" fmla="*/ 18 h 83"/>
                  <a:gd name="T10" fmla="*/ 22 w 216"/>
                  <a:gd name="T11" fmla="*/ 0 h 83"/>
                  <a:gd name="T12" fmla="*/ 191 w 216"/>
                  <a:gd name="T13" fmla="*/ 0 h 83"/>
                  <a:gd name="T14" fmla="*/ 213 w 216"/>
                  <a:gd name="T15" fmla="*/ 26 h 83"/>
                  <a:gd name="T16" fmla="*/ 155 w 216"/>
                  <a:gd name="T1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83">
                    <a:moveTo>
                      <a:pt x="155" y="82"/>
                    </a:moveTo>
                    <a:cubicBezTo>
                      <a:pt x="122" y="80"/>
                      <a:pt x="103" y="69"/>
                      <a:pt x="92" y="48"/>
                    </a:cubicBezTo>
                    <a:cubicBezTo>
                      <a:pt x="87" y="39"/>
                      <a:pt x="82" y="36"/>
                      <a:pt x="72" y="37"/>
                    </a:cubicBezTo>
                    <a:cubicBezTo>
                      <a:pt x="56" y="37"/>
                      <a:pt x="39" y="37"/>
                      <a:pt x="23" y="37"/>
                    </a:cubicBezTo>
                    <a:cubicBezTo>
                      <a:pt x="9" y="37"/>
                      <a:pt x="0" y="29"/>
                      <a:pt x="1" y="18"/>
                    </a:cubicBezTo>
                    <a:cubicBezTo>
                      <a:pt x="2" y="6"/>
                      <a:pt x="10" y="0"/>
                      <a:pt x="22" y="0"/>
                    </a:cubicBezTo>
                    <a:cubicBezTo>
                      <a:pt x="79" y="0"/>
                      <a:pt x="135" y="0"/>
                      <a:pt x="191" y="0"/>
                    </a:cubicBezTo>
                    <a:cubicBezTo>
                      <a:pt x="209" y="1"/>
                      <a:pt x="216" y="9"/>
                      <a:pt x="213" y="26"/>
                    </a:cubicBezTo>
                    <a:cubicBezTo>
                      <a:pt x="209" y="57"/>
                      <a:pt x="177" y="83"/>
                      <a:pt x="155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弧形 23"/>
            <p:cNvSpPr/>
            <p:nvPr/>
          </p:nvSpPr>
          <p:spPr>
            <a:xfrm rot="645703">
              <a:off x="1528083" y="3863815"/>
              <a:ext cx="1500011" cy="971457"/>
            </a:xfrm>
            <a:prstGeom prst="arc">
              <a:avLst>
                <a:gd name="adj1" fmla="val 14632012"/>
                <a:gd name="adj2" fmla="val 19019903"/>
              </a:avLst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20514268">
              <a:off x="3169033" y="3921383"/>
              <a:ext cx="1500011" cy="971457"/>
            </a:xfrm>
            <a:prstGeom prst="arc">
              <a:avLst>
                <a:gd name="adj1" fmla="val 14632012"/>
                <a:gd name="adj2" fmla="val 19019903"/>
              </a:avLst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33633" y="3979400"/>
              <a:ext cx="1218511" cy="598316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375552" y="3998583"/>
              <a:ext cx="1218512" cy="598316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935315" y="4220042"/>
              <a:ext cx="415556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H="1">
              <a:off x="1130904" y="3931768"/>
              <a:ext cx="98880" cy="45719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88504" y="3465312"/>
              <a:ext cx="98880" cy="45719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92668" y="3279040"/>
              <a:ext cx="98880" cy="45719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80293" y="2984904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633309" y="3038907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730277" y="3164630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311966" y="2859772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73155" y="2851678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443831" y="2781732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179932" y="2733549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674758" y="3159612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946532" y="4039556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6200000">
              <a:off x="2733391" y="1866901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6200000">
              <a:off x="3278222" y="1761368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6200000">
              <a:off x="3132300" y="2077258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16200000">
              <a:off x="2188389" y="1875939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16200000">
              <a:off x="2368147" y="2150592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16200000">
              <a:off x="1557637" y="2465247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16200000">
              <a:off x="1934153" y="2103357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16200000">
              <a:off x="3587865" y="2134812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6200000">
              <a:off x="4645028" y="2429769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16200000">
              <a:off x="4214259" y="2248480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16200000">
              <a:off x="4081587" y="1934919"/>
              <a:ext cx="99587" cy="46046"/>
            </a:xfrm>
            <a:prstGeom prst="ellipse">
              <a:avLst/>
            </a:prstGeom>
            <a:solidFill>
              <a:srgbClr val="CF9E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同心圆 60"/>
          <p:cNvSpPr/>
          <p:nvPr/>
        </p:nvSpPr>
        <p:spPr>
          <a:xfrm>
            <a:off x="4406900" y="1739900"/>
            <a:ext cx="3378200" cy="3378200"/>
          </a:xfrm>
          <a:prstGeom prst="donut">
            <a:avLst>
              <a:gd name="adj" fmla="val 13449"/>
            </a:avLst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64" name="同心圆 63"/>
          <p:cNvSpPr/>
          <p:nvPr/>
        </p:nvSpPr>
        <p:spPr>
          <a:xfrm>
            <a:off x="3556000" y="869950"/>
            <a:ext cx="5080000" cy="5080000"/>
          </a:xfrm>
          <a:prstGeom prst="donut">
            <a:avLst>
              <a:gd name="adj" fmla="val 9448"/>
            </a:avLst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65" name="同心圆 64"/>
          <p:cNvSpPr/>
          <p:nvPr/>
        </p:nvSpPr>
        <p:spPr>
          <a:xfrm>
            <a:off x="2578100" y="-88900"/>
            <a:ext cx="7035800" cy="7035800"/>
          </a:xfrm>
          <a:prstGeom prst="donut">
            <a:avLst>
              <a:gd name="adj" fmla="val 8004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1562100" y="-1104900"/>
            <a:ext cx="9067800" cy="9067800"/>
          </a:xfrm>
          <a:prstGeom prst="donut">
            <a:avLst>
              <a:gd name="adj" fmla="val 6529"/>
            </a:avLst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>
            <a:off x="655320" y="-2011680"/>
            <a:ext cx="10881360" cy="10881360"/>
          </a:xfrm>
          <a:prstGeom prst="donut">
            <a:avLst>
              <a:gd name="adj" fmla="val 5062"/>
            </a:avLst>
          </a:prstGeom>
          <a:solidFill>
            <a:srgbClr val="C3920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-323850" y="-2990850"/>
            <a:ext cx="12839700" cy="12839700"/>
          </a:xfrm>
          <a:prstGeom prst="donut">
            <a:avLst>
              <a:gd name="adj" fmla="val 5062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black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694661" y="4304865"/>
            <a:ext cx="69817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prstClr val="white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新头像</a:t>
            </a:r>
            <a:endParaRPr lang="en-US" altLang="zh-CN" sz="4800" dirty="0" smtClean="0">
              <a:solidFill>
                <a:prstClr val="white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  <a:p>
            <a:r>
              <a:rPr lang="zh-CN" altLang="en-US" sz="4800" dirty="0" smtClean="0">
                <a:solidFill>
                  <a:prstClr val="white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rPr>
              <a:t>我是要成为山贼王的男人</a:t>
            </a:r>
            <a:endParaRPr lang="zh-HK" altLang="en-US" sz="4800" dirty="0">
              <a:solidFill>
                <a:prstClr val="white"/>
              </a:solidFill>
              <a:latin typeface="方正咆哮简体" panose="02010600010101010101" pitchFamily="2" charset="-122"/>
              <a:ea typeface="方正咆哮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888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304800" y="-1"/>
            <a:ext cx="1935480" cy="716280"/>
          </a:xfrm>
          <a:custGeom>
            <a:avLst/>
            <a:gdLst/>
            <a:ahLst/>
            <a:cxnLst/>
            <a:rect l="l" t="t" r="r" b="b"/>
            <a:pathLst>
              <a:path w="1935480" h="716280">
                <a:moveTo>
                  <a:pt x="1135648" y="436915"/>
                </a:moveTo>
                <a:cubicBezTo>
                  <a:pt x="1067484" y="461918"/>
                  <a:pt x="1004232" y="483498"/>
                  <a:pt x="945892" y="501655"/>
                </a:cubicBezTo>
                <a:lnTo>
                  <a:pt x="959733" y="535588"/>
                </a:lnTo>
                <a:cubicBezTo>
                  <a:pt x="1022241" y="512966"/>
                  <a:pt x="1083111" y="491386"/>
                  <a:pt x="1142345" y="470848"/>
                </a:cubicBezTo>
                <a:cubicBezTo>
                  <a:pt x="1140261" y="461323"/>
                  <a:pt x="1138029" y="450012"/>
                  <a:pt x="1135648" y="436915"/>
                </a:cubicBezTo>
                <a:close/>
                <a:moveTo>
                  <a:pt x="587811" y="423074"/>
                </a:moveTo>
                <a:lnTo>
                  <a:pt x="835164" y="423074"/>
                </a:lnTo>
                <a:lnTo>
                  <a:pt x="835164" y="507460"/>
                </a:lnTo>
                <a:lnTo>
                  <a:pt x="587811" y="507460"/>
                </a:lnTo>
                <a:close/>
                <a:moveTo>
                  <a:pt x="1007953" y="360566"/>
                </a:moveTo>
                <a:lnTo>
                  <a:pt x="987415" y="386462"/>
                </a:lnTo>
                <a:cubicBezTo>
                  <a:pt x="1017478" y="405810"/>
                  <a:pt x="1046053" y="425753"/>
                  <a:pt x="1073140" y="446291"/>
                </a:cubicBezTo>
                <a:lnTo>
                  <a:pt x="1095018" y="416823"/>
                </a:lnTo>
                <a:cubicBezTo>
                  <a:pt x="1065550" y="396583"/>
                  <a:pt x="1036528" y="377830"/>
                  <a:pt x="1007953" y="360566"/>
                </a:cubicBezTo>
                <a:close/>
                <a:moveTo>
                  <a:pt x="587811" y="308328"/>
                </a:moveTo>
                <a:lnTo>
                  <a:pt x="835164" y="308328"/>
                </a:lnTo>
                <a:lnTo>
                  <a:pt x="835164" y="391820"/>
                </a:lnTo>
                <a:lnTo>
                  <a:pt x="587811" y="391820"/>
                </a:lnTo>
                <a:close/>
                <a:moveTo>
                  <a:pt x="587811" y="193581"/>
                </a:moveTo>
                <a:lnTo>
                  <a:pt x="835164" y="193581"/>
                </a:lnTo>
                <a:lnTo>
                  <a:pt x="835164" y="277074"/>
                </a:lnTo>
                <a:lnTo>
                  <a:pt x="587811" y="277074"/>
                </a:lnTo>
                <a:close/>
                <a:moveTo>
                  <a:pt x="999916" y="165006"/>
                </a:moveTo>
                <a:lnTo>
                  <a:pt x="999916" y="194921"/>
                </a:lnTo>
                <a:lnTo>
                  <a:pt x="1285220" y="194921"/>
                </a:lnTo>
                <a:lnTo>
                  <a:pt x="1285220" y="242248"/>
                </a:lnTo>
                <a:lnTo>
                  <a:pt x="1008400" y="242248"/>
                </a:lnTo>
                <a:lnTo>
                  <a:pt x="1008400" y="270823"/>
                </a:lnTo>
                <a:lnTo>
                  <a:pt x="1285220" y="270823"/>
                </a:lnTo>
                <a:lnTo>
                  <a:pt x="1285220" y="318597"/>
                </a:lnTo>
                <a:lnTo>
                  <a:pt x="952143" y="318597"/>
                </a:lnTo>
                <a:lnTo>
                  <a:pt x="952143" y="348511"/>
                </a:lnTo>
                <a:lnTo>
                  <a:pt x="1153061" y="348511"/>
                </a:lnTo>
                <a:lnTo>
                  <a:pt x="1153061" y="508353"/>
                </a:lnTo>
                <a:cubicBezTo>
                  <a:pt x="1153061" y="527403"/>
                  <a:pt x="1142494" y="536928"/>
                  <a:pt x="1121360" y="536928"/>
                </a:cubicBezTo>
                <a:cubicBezTo>
                  <a:pt x="1104394" y="536630"/>
                  <a:pt x="1085195" y="535291"/>
                  <a:pt x="1063764" y="532909"/>
                </a:cubicBezTo>
                <a:cubicBezTo>
                  <a:pt x="1066145" y="547494"/>
                  <a:pt x="1068229" y="560294"/>
                  <a:pt x="1070015" y="571307"/>
                </a:cubicBezTo>
                <a:cubicBezTo>
                  <a:pt x="1094125" y="571902"/>
                  <a:pt x="1114961" y="572200"/>
                  <a:pt x="1132522" y="572200"/>
                </a:cubicBezTo>
                <a:cubicBezTo>
                  <a:pt x="1169432" y="572200"/>
                  <a:pt x="1187886" y="554192"/>
                  <a:pt x="1187886" y="518175"/>
                </a:cubicBezTo>
                <a:lnTo>
                  <a:pt x="1187886" y="421288"/>
                </a:lnTo>
                <a:cubicBezTo>
                  <a:pt x="1225986" y="480522"/>
                  <a:pt x="1285518" y="522491"/>
                  <a:pt x="1366480" y="547197"/>
                </a:cubicBezTo>
                <a:cubicBezTo>
                  <a:pt x="1373624" y="535588"/>
                  <a:pt x="1381809" y="523384"/>
                  <a:pt x="1391037" y="510585"/>
                </a:cubicBezTo>
                <a:cubicBezTo>
                  <a:pt x="1338947" y="498679"/>
                  <a:pt x="1295489" y="479182"/>
                  <a:pt x="1260663" y="452096"/>
                </a:cubicBezTo>
                <a:cubicBezTo>
                  <a:pt x="1298168" y="429474"/>
                  <a:pt x="1329571" y="409828"/>
                  <a:pt x="1354872" y="393160"/>
                </a:cubicBezTo>
                <a:lnTo>
                  <a:pt x="1328975" y="363692"/>
                </a:lnTo>
                <a:cubicBezTo>
                  <a:pt x="1300996" y="385123"/>
                  <a:pt x="1269742" y="407001"/>
                  <a:pt x="1235214" y="429325"/>
                </a:cubicBezTo>
                <a:cubicBezTo>
                  <a:pt x="1215866" y="409084"/>
                  <a:pt x="1200090" y="385569"/>
                  <a:pt x="1187886" y="358780"/>
                </a:cubicBezTo>
                <a:lnTo>
                  <a:pt x="1187886" y="348511"/>
                </a:lnTo>
                <a:lnTo>
                  <a:pt x="1387911" y="348511"/>
                </a:lnTo>
                <a:lnTo>
                  <a:pt x="1387911" y="318597"/>
                </a:lnTo>
                <a:lnTo>
                  <a:pt x="1318706" y="318597"/>
                </a:lnTo>
                <a:lnTo>
                  <a:pt x="1318706" y="165006"/>
                </a:lnTo>
                <a:close/>
                <a:moveTo>
                  <a:pt x="549860" y="160541"/>
                </a:moveTo>
                <a:lnTo>
                  <a:pt x="549860" y="573986"/>
                </a:lnTo>
                <a:lnTo>
                  <a:pt x="587811" y="573986"/>
                </a:lnTo>
                <a:lnTo>
                  <a:pt x="587811" y="540500"/>
                </a:lnTo>
                <a:lnTo>
                  <a:pt x="835164" y="540500"/>
                </a:lnTo>
                <a:lnTo>
                  <a:pt x="835164" y="573986"/>
                </a:lnTo>
                <a:lnTo>
                  <a:pt x="873115" y="573986"/>
                </a:lnTo>
                <a:lnTo>
                  <a:pt x="873115" y="160541"/>
                </a:lnTo>
                <a:close/>
                <a:moveTo>
                  <a:pt x="0" y="0"/>
                </a:moveTo>
                <a:lnTo>
                  <a:pt x="1935480" y="0"/>
                </a:lnTo>
                <a:lnTo>
                  <a:pt x="1935480" y="716280"/>
                </a:lnTo>
                <a:lnTo>
                  <a:pt x="0" y="716280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4910" y="1913126"/>
            <a:ext cx="3169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en-US" altLang="zh-CN" sz="9600" dirty="0" smtClean="0">
              <a:solidFill>
                <a:srgbClr val="F3DE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600" dirty="0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历程</a:t>
            </a:r>
            <a:endParaRPr lang="zh-HK" altLang="en-US" sz="9600" dirty="0">
              <a:solidFill>
                <a:srgbClr val="F3DE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110" y="1897886"/>
            <a:ext cx="3169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调查情况</a:t>
            </a:r>
            <a:endParaRPr lang="en-US" altLang="zh-CN" sz="9600" dirty="0" smtClean="0">
              <a:solidFill>
                <a:srgbClr val="F3DE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6750" y="1913126"/>
            <a:ext cx="28117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结果分析</a:t>
            </a:r>
            <a:endParaRPr lang="en-US" altLang="zh-CN" sz="9600" dirty="0" smtClean="0">
              <a:solidFill>
                <a:srgbClr val="F3DE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2" name="直角三角形 11"/>
          <p:cNvSpPr/>
          <p:nvPr/>
        </p:nvSpPr>
        <p:spPr>
          <a:xfrm flipH="1">
            <a:off x="2583180" y="3580894"/>
            <a:ext cx="1680210" cy="136398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13" name="直角三角形 12"/>
          <p:cNvSpPr/>
          <p:nvPr/>
        </p:nvSpPr>
        <p:spPr>
          <a:xfrm flipH="1">
            <a:off x="6000750" y="3596134"/>
            <a:ext cx="1680210" cy="136398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16" name="等腰三角形 15"/>
          <p:cNvSpPr/>
          <p:nvPr/>
        </p:nvSpPr>
        <p:spPr>
          <a:xfrm rot="10800000">
            <a:off x="-175260" y="-782956"/>
            <a:ext cx="1447800" cy="88392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14" name="直角三角形 13"/>
          <p:cNvSpPr/>
          <p:nvPr/>
        </p:nvSpPr>
        <p:spPr>
          <a:xfrm flipH="1">
            <a:off x="9692640" y="3580894"/>
            <a:ext cx="1680210" cy="136398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3800748" y="3149963"/>
            <a:ext cx="925283" cy="573313"/>
          </a:xfrm>
          <a:prstGeom prst="triangle">
            <a:avLst/>
          </a:prstGeom>
          <a:noFill/>
          <a:ln w="12700">
            <a:solidFill>
              <a:schemeClr val="bg1">
                <a:alpha val="38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7345864" y="3160343"/>
            <a:ext cx="925283" cy="573313"/>
          </a:xfrm>
          <a:prstGeom prst="triangle">
            <a:avLst/>
          </a:prstGeom>
          <a:noFill/>
          <a:ln w="12700">
            <a:solidFill>
              <a:schemeClr val="bg1">
                <a:alpha val="38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2009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97641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77730" y="1616065"/>
            <a:ext cx="32528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2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6957" y="4586853"/>
            <a:ext cx="2959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 </a:t>
            </a:r>
            <a:r>
              <a:rPr lang="zh-CN" altLang="en-US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团队历程</a:t>
            </a:r>
            <a:endParaRPr lang="zh-CN" altLang="en-US" sz="2400" dirty="0">
              <a:solidFill>
                <a:srgbClr val="4857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5210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7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74338" y="-13721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318003" y="187638"/>
                </a:moveTo>
                <a:cubicBezTo>
                  <a:pt x="367631" y="187638"/>
                  <a:pt x="392445" y="240963"/>
                  <a:pt x="392445" y="347614"/>
                </a:cubicBezTo>
                <a:cubicBezTo>
                  <a:pt x="392445" y="450650"/>
                  <a:pt x="367138" y="502167"/>
                  <a:pt x="316524" y="502167"/>
                </a:cubicBezTo>
                <a:cubicBezTo>
                  <a:pt x="265088" y="502167"/>
                  <a:pt x="239371" y="451471"/>
                  <a:pt x="239371" y="350079"/>
                </a:cubicBezTo>
                <a:cubicBezTo>
                  <a:pt x="239371" y="241785"/>
                  <a:pt x="265581" y="187638"/>
                  <a:pt x="318003" y="187638"/>
                </a:cubicBezTo>
                <a:close/>
                <a:moveTo>
                  <a:pt x="320714" y="147459"/>
                </a:moveTo>
                <a:cubicBezTo>
                  <a:pt x="278317" y="147459"/>
                  <a:pt x="245944" y="164755"/>
                  <a:pt x="223595" y="199346"/>
                </a:cubicBezTo>
                <a:cubicBezTo>
                  <a:pt x="201246" y="233938"/>
                  <a:pt x="190071" y="284922"/>
                  <a:pt x="190071" y="352298"/>
                </a:cubicBezTo>
                <a:cubicBezTo>
                  <a:pt x="190071" y="414086"/>
                  <a:pt x="200712" y="461167"/>
                  <a:pt x="221992" y="493540"/>
                </a:cubicBezTo>
                <a:cubicBezTo>
                  <a:pt x="243273" y="525913"/>
                  <a:pt x="273305" y="542100"/>
                  <a:pt x="312087" y="542100"/>
                </a:cubicBezTo>
                <a:cubicBezTo>
                  <a:pt x="353170" y="542100"/>
                  <a:pt x="385091" y="525051"/>
                  <a:pt x="407851" y="490952"/>
                </a:cubicBezTo>
                <a:cubicBezTo>
                  <a:pt x="430611" y="456853"/>
                  <a:pt x="441991" y="407595"/>
                  <a:pt x="441991" y="343177"/>
                </a:cubicBezTo>
                <a:cubicBezTo>
                  <a:pt x="441991" y="212698"/>
                  <a:pt x="401565" y="147459"/>
                  <a:pt x="320714" y="147459"/>
                </a:cubicBezTo>
                <a:close/>
                <a:moveTo>
                  <a:pt x="643104" y="145733"/>
                </a:moveTo>
                <a:lnTo>
                  <a:pt x="507284" y="185173"/>
                </a:lnTo>
                <a:lnTo>
                  <a:pt x="507284" y="229542"/>
                </a:lnTo>
                <a:lnTo>
                  <a:pt x="595037" y="204153"/>
                </a:lnTo>
                <a:lnTo>
                  <a:pt x="595037" y="494033"/>
                </a:lnTo>
                <a:lnTo>
                  <a:pt x="509503" y="494033"/>
                </a:lnTo>
                <a:lnTo>
                  <a:pt x="509503" y="535691"/>
                </a:lnTo>
                <a:lnTo>
                  <a:pt x="728392" y="535691"/>
                </a:lnTo>
                <a:lnTo>
                  <a:pt x="728392" y="494033"/>
                </a:lnTo>
                <a:lnTo>
                  <a:pt x="643104" y="494033"/>
                </a:ln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8" name="等腰三角形 7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633913" y="1011237"/>
            <a:ext cx="447673" cy="314325"/>
          </a:xfrm>
          <a:prstGeom prst="triangl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1400"/>
          </a:p>
        </p:txBody>
      </p:sp>
      <p:sp>
        <p:nvSpPr>
          <p:cNvPr id="14" name="文本框 13"/>
          <p:cNvSpPr txBox="1"/>
          <p:nvPr/>
        </p:nvSpPr>
        <p:spPr>
          <a:xfrm>
            <a:off x="5014912" y="814456"/>
            <a:ext cx="2224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</a:t>
            </a:r>
            <a:endParaRPr lang="zh-HK" altLang="en-US" sz="4000" dirty="0">
              <a:solidFill>
                <a:schemeClr val="bg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6200000" flipH="1">
            <a:off x="7119938" y="1011237"/>
            <a:ext cx="447673" cy="314325"/>
          </a:xfrm>
          <a:prstGeom prst="triangl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14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3" r="14388"/>
          <a:stretch/>
        </p:blipFill>
        <p:spPr>
          <a:xfrm>
            <a:off x="5029200" y="2453579"/>
            <a:ext cx="2133600" cy="2201366"/>
          </a:xfrm>
          <a:prstGeom prst="ellipse">
            <a:avLst/>
          </a:prstGeom>
          <a:effectLst>
            <a:outerShdw blurRad="863600" sx="101000" sy="101000" algn="ctr" rotWithShape="0">
              <a:prstClr val="black"/>
            </a:outerShdw>
          </a:effectLst>
        </p:spPr>
      </p:pic>
      <p:sp>
        <p:nvSpPr>
          <p:cNvPr id="20" name="椭圆 19"/>
          <p:cNvSpPr/>
          <p:nvPr/>
        </p:nvSpPr>
        <p:spPr>
          <a:xfrm>
            <a:off x="4881563" y="2339825"/>
            <a:ext cx="2428875" cy="2428875"/>
          </a:xfrm>
          <a:prstGeom prst="ellipse">
            <a:avLst/>
          </a:prstGeom>
          <a:noFill/>
          <a:ln>
            <a:solidFill>
              <a:srgbClr val="F3DE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椭圆 20"/>
          <p:cNvSpPr/>
          <p:nvPr/>
        </p:nvSpPr>
        <p:spPr>
          <a:xfrm>
            <a:off x="8839201" y="2339825"/>
            <a:ext cx="2428875" cy="2428875"/>
          </a:xfrm>
          <a:prstGeom prst="ellipse">
            <a:avLst/>
          </a:prstGeom>
          <a:noFill/>
          <a:ln>
            <a:solidFill>
              <a:srgbClr val="F3DE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8" t="-568" r="15341" b="568"/>
          <a:stretch/>
        </p:blipFill>
        <p:spPr>
          <a:xfrm>
            <a:off x="8969241" y="2440979"/>
            <a:ext cx="2168794" cy="2226567"/>
          </a:xfrm>
          <a:prstGeom prst="ellipse">
            <a:avLst/>
          </a:prstGeom>
          <a:effectLst>
            <a:outerShdw blurRad="863600" sx="102000" sy="102000" algn="ctr" rotWithShape="0">
              <a:prstClr val="black"/>
            </a:outerShdw>
          </a:effectLst>
        </p:spPr>
      </p:pic>
      <p:sp>
        <p:nvSpPr>
          <p:cNvPr id="18" name="椭圆 17"/>
          <p:cNvSpPr/>
          <p:nvPr/>
        </p:nvSpPr>
        <p:spPr>
          <a:xfrm>
            <a:off x="923925" y="2339825"/>
            <a:ext cx="2428875" cy="2428875"/>
          </a:xfrm>
          <a:prstGeom prst="ellipse">
            <a:avLst/>
          </a:prstGeom>
          <a:noFill/>
          <a:ln>
            <a:solidFill>
              <a:srgbClr val="F3DE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8" t="313" r="17327" b="-313"/>
          <a:stretch/>
        </p:blipFill>
        <p:spPr>
          <a:xfrm>
            <a:off x="1071562" y="2490786"/>
            <a:ext cx="2133600" cy="2126953"/>
          </a:xfrm>
          <a:prstGeom prst="ellipse">
            <a:avLst/>
          </a:prstGeom>
          <a:effectLst>
            <a:outerShdw blurRad="863600" sx="101000" sy="101000" algn="ctr" rotWithShape="0">
              <a:prstClr val="black"/>
            </a:outerShdw>
          </a:effectLst>
        </p:spPr>
      </p:pic>
      <p:sp>
        <p:nvSpPr>
          <p:cNvPr id="29" name="Freeform 286"/>
          <p:cNvSpPr>
            <a:spLocks noEditPoints="1"/>
          </p:cNvSpPr>
          <p:nvPr/>
        </p:nvSpPr>
        <p:spPr bwMode="auto">
          <a:xfrm>
            <a:off x="938212" y="4873571"/>
            <a:ext cx="430156" cy="495354"/>
          </a:xfrm>
          <a:custGeom>
            <a:avLst/>
            <a:gdLst>
              <a:gd name="T0" fmla="*/ 3250 w 3529"/>
              <a:gd name="T1" fmla="*/ 3086 h 3589"/>
              <a:gd name="T2" fmla="*/ 2403 w 3529"/>
              <a:gd name="T3" fmla="*/ 2235 h 3589"/>
              <a:gd name="T4" fmla="*/ 2817 w 3529"/>
              <a:gd name="T5" fmla="*/ 2030 h 3589"/>
              <a:gd name="T6" fmla="*/ 3529 w 3529"/>
              <a:gd name="T7" fmla="*/ 2765 h 3589"/>
              <a:gd name="T8" fmla="*/ 3250 w 3529"/>
              <a:gd name="T9" fmla="*/ 3086 h 3589"/>
              <a:gd name="T10" fmla="*/ 1303 w 3529"/>
              <a:gd name="T11" fmla="*/ 1130 h 3589"/>
              <a:gd name="T12" fmla="*/ 406 w 3529"/>
              <a:gd name="T13" fmla="*/ 229 h 3589"/>
              <a:gd name="T14" fmla="*/ 728 w 3529"/>
              <a:gd name="T15" fmla="*/ 0 h 3589"/>
              <a:gd name="T16" fmla="*/ 1473 w 3529"/>
              <a:gd name="T17" fmla="*/ 717 h 3589"/>
              <a:gd name="T18" fmla="*/ 1303 w 3529"/>
              <a:gd name="T19" fmla="*/ 1130 h 3589"/>
              <a:gd name="T20" fmla="*/ 1225 w 3529"/>
              <a:gd name="T21" fmla="*/ 1204 h 3589"/>
              <a:gd name="T22" fmla="*/ 1727 w 3529"/>
              <a:gd name="T23" fmla="*/ 1880 h 3589"/>
              <a:gd name="T24" fmla="*/ 2326 w 3529"/>
              <a:gd name="T25" fmla="*/ 2309 h 3589"/>
              <a:gd name="T26" fmla="*/ 3178 w 3529"/>
              <a:gd name="T27" fmla="*/ 3166 h 3589"/>
              <a:gd name="T28" fmla="*/ 1250 w 3529"/>
              <a:gd name="T29" fmla="*/ 2392 h 3589"/>
              <a:gd name="T30" fmla="*/ 333 w 3529"/>
              <a:gd name="T31" fmla="*/ 308 h 3589"/>
              <a:gd name="T32" fmla="*/ 1225 w 3529"/>
              <a:gd name="T33" fmla="*/ 1204 h 3589"/>
              <a:gd name="T34" fmla="*/ 1225 w 3529"/>
              <a:gd name="T35" fmla="*/ 1204 h 3589"/>
              <a:gd name="T36" fmla="*/ 1225 w 3529"/>
              <a:gd name="T37" fmla="*/ 1204 h 3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29" h="3589">
                <a:moveTo>
                  <a:pt x="3250" y="3086"/>
                </a:moveTo>
                <a:cubicBezTo>
                  <a:pt x="2403" y="2235"/>
                  <a:pt x="2403" y="2235"/>
                  <a:pt x="2403" y="2235"/>
                </a:cubicBezTo>
                <a:cubicBezTo>
                  <a:pt x="2488" y="2139"/>
                  <a:pt x="2675" y="1958"/>
                  <a:pt x="2817" y="2030"/>
                </a:cubicBezTo>
                <a:cubicBezTo>
                  <a:pt x="2806" y="2033"/>
                  <a:pt x="3529" y="2765"/>
                  <a:pt x="3529" y="2765"/>
                </a:cubicBezTo>
                <a:cubicBezTo>
                  <a:pt x="3250" y="3086"/>
                  <a:pt x="3250" y="3086"/>
                  <a:pt x="3250" y="3086"/>
                </a:cubicBezTo>
                <a:close/>
                <a:moveTo>
                  <a:pt x="1303" y="1130"/>
                </a:moveTo>
                <a:cubicBezTo>
                  <a:pt x="406" y="229"/>
                  <a:pt x="406" y="229"/>
                  <a:pt x="406" y="229"/>
                </a:cubicBezTo>
                <a:cubicBezTo>
                  <a:pt x="728" y="0"/>
                  <a:pt x="728" y="0"/>
                  <a:pt x="728" y="0"/>
                </a:cubicBezTo>
                <a:cubicBezTo>
                  <a:pt x="728" y="0"/>
                  <a:pt x="1435" y="669"/>
                  <a:pt x="1473" y="717"/>
                </a:cubicBezTo>
                <a:cubicBezTo>
                  <a:pt x="1568" y="845"/>
                  <a:pt x="1406" y="1032"/>
                  <a:pt x="1303" y="1130"/>
                </a:cubicBezTo>
                <a:close/>
                <a:moveTo>
                  <a:pt x="1225" y="1204"/>
                </a:moveTo>
                <a:cubicBezTo>
                  <a:pt x="1218" y="1234"/>
                  <a:pt x="1227" y="1377"/>
                  <a:pt x="1727" y="1880"/>
                </a:cubicBezTo>
                <a:cubicBezTo>
                  <a:pt x="2120" y="2275"/>
                  <a:pt x="2271" y="2319"/>
                  <a:pt x="2326" y="2309"/>
                </a:cubicBezTo>
                <a:cubicBezTo>
                  <a:pt x="3178" y="3166"/>
                  <a:pt x="3178" y="3166"/>
                  <a:pt x="3178" y="3166"/>
                </a:cubicBezTo>
                <a:cubicBezTo>
                  <a:pt x="3077" y="3253"/>
                  <a:pt x="2541" y="3589"/>
                  <a:pt x="1250" y="2392"/>
                </a:cubicBezTo>
                <a:cubicBezTo>
                  <a:pt x="0" y="1231"/>
                  <a:pt x="244" y="488"/>
                  <a:pt x="333" y="308"/>
                </a:cubicBezTo>
                <a:cubicBezTo>
                  <a:pt x="1225" y="1204"/>
                  <a:pt x="1225" y="1204"/>
                  <a:pt x="1225" y="1204"/>
                </a:cubicBezTo>
                <a:close/>
                <a:moveTo>
                  <a:pt x="1225" y="1204"/>
                </a:moveTo>
                <a:cubicBezTo>
                  <a:pt x="1225" y="1204"/>
                  <a:pt x="1225" y="1204"/>
                  <a:pt x="1225" y="1204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0" name="Freeform 290"/>
          <p:cNvSpPr>
            <a:spLocks noEditPoints="1"/>
          </p:cNvSpPr>
          <p:nvPr/>
        </p:nvSpPr>
        <p:spPr bwMode="auto">
          <a:xfrm>
            <a:off x="2827155" y="4919661"/>
            <a:ext cx="525644" cy="452591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1" name="Freeform 294"/>
          <p:cNvSpPr>
            <a:spLocks noEditPoints="1"/>
          </p:cNvSpPr>
          <p:nvPr/>
        </p:nvSpPr>
        <p:spPr bwMode="auto">
          <a:xfrm>
            <a:off x="1819411" y="4876898"/>
            <a:ext cx="637902" cy="495354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4" name="Freeform 286"/>
          <p:cNvSpPr>
            <a:spLocks noEditPoints="1"/>
          </p:cNvSpPr>
          <p:nvPr/>
        </p:nvSpPr>
        <p:spPr bwMode="auto">
          <a:xfrm>
            <a:off x="4872037" y="4873571"/>
            <a:ext cx="430156" cy="495354"/>
          </a:xfrm>
          <a:custGeom>
            <a:avLst/>
            <a:gdLst>
              <a:gd name="T0" fmla="*/ 3250 w 3529"/>
              <a:gd name="T1" fmla="*/ 3086 h 3589"/>
              <a:gd name="T2" fmla="*/ 2403 w 3529"/>
              <a:gd name="T3" fmla="*/ 2235 h 3589"/>
              <a:gd name="T4" fmla="*/ 2817 w 3529"/>
              <a:gd name="T5" fmla="*/ 2030 h 3589"/>
              <a:gd name="T6" fmla="*/ 3529 w 3529"/>
              <a:gd name="T7" fmla="*/ 2765 h 3589"/>
              <a:gd name="T8" fmla="*/ 3250 w 3529"/>
              <a:gd name="T9" fmla="*/ 3086 h 3589"/>
              <a:gd name="T10" fmla="*/ 1303 w 3529"/>
              <a:gd name="T11" fmla="*/ 1130 h 3589"/>
              <a:gd name="T12" fmla="*/ 406 w 3529"/>
              <a:gd name="T13" fmla="*/ 229 h 3589"/>
              <a:gd name="T14" fmla="*/ 728 w 3529"/>
              <a:gd name="T15" fmla="*/ 0 h 3589"/>
              <a:gd name="T16" fmla="*/ 1473 w 3529"/>
              <a:gd name="T17" fmla="*/ 717 h 3589"/>
              <a:gd name="T18" fmla="*/ 1303 w 3529"/>
              <a:gd name="T19" fmla="*/ 1130 h 3589"/>
              <a:gd name="T20" fmla="*/ 1225 w 3529"/>
              <a:gd name="T21" fmla="*/ 1204 h 3589"/>
              <a:gd name="T22" fmla="*/ 1727 w 3529"/>
              <a:gd name="T23" fmla="*/ 1880 h 3589"/>
              <a:gd name="T24" fmla="*/ 2326 w 3529"/>
              <a:gd name="T25" fmla="*/ 2309 h 3589"/>
              <a:gd name="T26" fmla="*/ 3178 w 3529"/>
              <a:gd name="T27" fmla="*/ 3166 h 3589"/>
              <a:gd name="T28" fmla="*/ 1250 w 3529"/>
              <a:gd name="T29" fmla="*/ 2392 h 3589"/>
              <a:gd name="T30" fmla="*/ 333 w 3529"/>
              <a:gd name="T31" fmla="*/ 308 h 3589"/>
              <a:gd name="T32" fmla="*/ 1225 w 3529"/>
              <a:gd name="T33" fmla="*/ 1204 h 3589"/>
              <a:gd name="T34" fmla="*/ 1225 w 3529"/>
              <a:gd name="T35" fmla="*/ 1204 h 3589"/>
              <a:gd name="T36" fmla="*/ 1225 w 3529"/>
              <a:gd name="T37" fmla="*/ 1204 h 3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29" h="3589">
                <a:moveTo>
                  <a:pt x="3250" y="3086"/>
                </a:moveTo>
                <a:cubicBezTo>
                  <a:pt x="2403" y="2235"/>
                  <a:pt x="2403" y="2235"/>
                  <a:pt x="2403" y="2235"/>
                </a:cubicBezTo>
                <a:cubicBezTo>
                  <a:pt x="2488" y="2139"/>
                  <a:pt x="2675" y="1958"/>
                  <a:pt x="2817" y="2030"/>
                </a:cubicBezTo>
                <a:cubicBezTo>
                  <a:pt x="2806" y="2033"/>
                  <a:pt x="3529" y="2765"/>
                  <a:pt x="3529" y="2765"/>
                </a:cubicBezTo>
                <a:cubicBezTo>
                  <a:pt x="3250" y="3086"/>
                  <a:pt x="3250" y="3086"/>
                  <a:pt x="3250" y="3086"/>
                </a:cubicBezTo>
                <a:close/>
                <a:moveTo>
                  <a:pt x="1303" y="1130"/>
                </a:moveTo>
                <a:cubicBezTo>
                  <a:pt x="406" y="229"/>
                  <a:pt x="406" y="229"/>
                  <a:pt x="406" y="229"/>
                </a:cubicBezTo>
                <a:cubicBezTo>
                  <a:pt x="728" y="0"/>
                  <a:pt x="728" y="0"/>
                  <a:pt x="728" y="0"/>
                </a:cubicBezTo>
                <a:cubicBezTo>
                  <a:pt x="728" y="0"/>
                  <a:pt x="1435" y="669"/>
                  <a:pt x="1473" y="717"/>
                </a:cubicBezTo>
                <a:cubicBezTo>
                  <a:pt x="1568" y="845"/>
                  <a:pt x="1406" y="1032"/>
                  <a:pt x="1303" y="1130"/>
                </a:cubicBezTo>
                <a:close/>
                <a:moveTo>
                  <a:pt x="1225" y="1204"/>
                </a:moveTo>
                <a:cubicBezTo>
                  <a:pt x="1218" y="1234"/>
                  <a:pt x="1227" y="1377"/>
                  <a:pt x="1727" y="1880"/>
                </a:cubicBezTo>
                <a:cubicBezTo>
                  <a:pt x="2120" y="2275"/>
                  <a:pt x="2271" y="2319"/>
                  <a:pt x="2326" y="2309"/>
                </a:cubicBezTo>
                <a:cubicBezTo>
                  <a:pt x="3178" y="3166"/>
                  <a:pt x="3178" y="3166"/>
                  <a:pt x="3178" y="3166"/>
                </a:cubicBezTo>
                <a:cubicBezTo>
                  <a:pt x="3077" y="3253"/>
                  <a:pt x="2541" y="3589"/>
                  <a:pt x="1250" y="2392"/>
                </a:cubicBezTo>
                <a:cubicBezTo>
                  <a:pt x="0" y="1231"/>
                  <a:pt x="244" y="488"/>
                  <a:pt x="333" y="308"/>
                </a:cubicBezTo>
                <a:cubicBezTo>
                  <a:pt x="1225" y="1204"/>
                  <a:pt x="1225" y="1204"/>
                  <a:pt x="1225" y="1204"/>
                </a:cubicBezTo>
                <a:close/>
                <a:moveTo>
                  <a:pt x="1225" y="1204"/>
                </a:moveTo>
                <a:cubicBezTo>
                  <a:pt x="1225" y="1204"/>
                  <a:pt x="1225" y="1204"/>
                  <a:pt x="1225" y="1204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6760980" y="4919661"/>
            <a:ext cx="525644" cy="452591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6" name="Freeform 294"/>
          <p:cNvSpPr>
            <a:spLocks noEditPoints="1"/>
          </p:cNvSpPr>
          <p:nvPr/>
        </p:nvSpPr>
        <p:spPr bwMode="auto">
          <a:xfrm>
            <a:off x="5753236" y="4876898"/>
            <a:ext cx="637902" cy="495354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8" name="Freeform 286"/>
          <p:cNvSpPr>
            <a:spLocks noEditPoints="1"/>
          </p:cNvSpPr>
          <p:nvPr/>
        </p:nvSpPr>
        <p:spPr bwMode="auto">
          <a:xfrm>
            <a:off x="8796338" y="4873571"/>
            <a:ext cx="430156" cy="495354"/>
          </a:xfrm>
          <a:custGeom>
            <a:avLst/>
            <a:gdLst>
              <a:gd name="T0" fmla="*/ 3250 w 3529"/>
              <a:gd name="T1" fmla="*/ 3086 h 3589"/>
              <a:gd name="T2" fmla="*/ 2403 w 3529"/>
              <a:gd name="T3" fmla="*/ 2235 h 3589"/>
              <a:gd name="T4" fmla="*/ 2817 w 3529"/>
              <a:gd name="T5" fmla="*/ 2030 h 3589"/>
              <a:gd name="T6" fmla="*/ 3529 w 3529"/>
              <a:gd name="T7" fmla="*/ 2765 h 3589"/>
              <a:gd name="T8" fmla="*/ 3250 w 3529"/>
              <a:gd name="T9" fmla="*/ 3086 h 3589"/>
              <a:gd name="T10" fmla="*/ 1303 w 3529"/>
              <a:gd name="T11" fmla="*/ 1130 h 3589"/>
              <a:gd name="T12" fmla="*/ 406 w 3529"/>
              <a:gd name="T13" fmla="*/ 229 h 3589"/>
              <a:gd name="T14" fmla="*/ 728 w 3529"/>
              <a:gd name="T15" fmla="*/ 0 h 3589"/>
              <a:gd name="T16" fmla="*/ 1473 w 3529"/>
              <a:gd name="T17" fmla="*/ 717 h 3589"/>
              <a:gd name="T18" fmla="*/ 1303 w 3529"/>
              <a:gd name="T19" fmla="*/ 1130 h 3589"/>
              <a:gd name="T20" fmla="*/ 1225 w 3529"/>
              <a:gd name="T21" fmla="*/ 1204 h 3589"/>
              <a:gd name="T22" fmla="*/ 1727 w 3529"/>
              <a:gd name="T23" fmla="*/ 1880 h 3589"/>
              <a:gd name="T24" fmla="*/ 2326 w 3529"/>
              <a:gd name="T25" fmla="*/ 2309 h 3589"/>
              <a:gd name="T26" fmla="*/ 3178 w 3529"/>
              <a:gd name="T27" fmla="*/ 3166 h 3589"/>
              <a:gd name="T28" fmla="*/ 1250 w 3529"/>
              <a:gd name="T29" fmla="*/ 2392 h 3589"/>
              <a:gd name="T30" fmla="*/ 333 w 3529"/>
              <a:gd name="T31" fmla="*/ 308 h 3589"/>
              <a:gd name="T32" fmla="*/ 1225 w 3529"/>
              <a:gd name="T33" fmla="*/ 1204 h 3589"/>
              <a:gd name="T34" fmla="*/ 1225 w 3529"/>
              <a:gd name="T35" fmla="*/ 1204 h 3589"/>
              <a:gd name="T36" fmla="*/ 1225 w 3529"/>
              <a:gd name="T37" fmla="*/ 1204 h 3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29" h="3589">
                <a:moveTo>
                  <a:pt x="3250" y="3086"/>
                </a:moveTo>
                <a:cubicBezTo>
                  <a:pt x="2403" y="2235"/>
                  <a:pt x="2403" y="2235"/>
                  <a:pt x="2403" y="2235"/>
                </a:cubicBezTo>
                <a:cubicBezTo>
                  <a:pt x="2488" y="2139"/>
                  <a:pt x="2675" y="1958"/>
                  <a:pt x="2817" y="2030"/>
                </a:cubicBezTo>
                <a:cubicBezTo>
                  <a:pt x="2806" y="2033"/>
                  <a:pt x="3529" y="2765"/>
                  <a:pt x="3529" y="2765"/>
                </a:cubicBezTo>
                <a:cubicBezTo>
                  <a:pt x="3250" y="3086"/>
                  <a:pt x="3250" y="3086"/>
                  <a:pt x="3250" y="3086"/>
                </a:cubicBezTo>
                <a:close/>
                <a:moveTo>
                  <a:pt x="1303" y="1130"/>
                </a:moveTo>
                <a:cubicBezTo>
                  <a:pt x="406" y="229"/>
                  <a:pt x="406" y="229"/>
                  <a:pt x="406" y="229"/>
                </a:cubicBezTo>
                <a:cubicBezTo>
                  <a:pt x="728" y="0"/>
                  <a:pt x="728" y="0"/>
                  <a:pt x="728" y="0"/>
                </a:cubicBezTo>
                <a:cubicBezTo>
                  <a:pt x="728" y="0"/>
                  <a:pt x="1435" y="669"/>
                  <a:pt x="1473" y="717"/>
                </a:cubicBezTo>
                <a:cubicBezTo>
                  <a:pt x="1568" y="845"/>
                  <a:pt x="1406" y="1032"/>
                  <a:pt x="1303" y="1130"/>
                </a:cubicBezTo>
                <a:close/>
                <a:moveTo>
                  <a:pt x="1225" y="1204"/>
                </a:moveTo>
                <a:cubicBezTo>
                  <a:pt x="1218" y="1234"/>
                  <a:pt x="1227" y="1377"/>
                  <a:pt x="1727" y="1880"/>
                </a:cubicBezTo>
                <a:cubicBezTo>
                  <a:pt x="2120" y="2275"/>
                  <a:pt x="2271" y="2319"/>
                  <a:pt x="2326" y="2309"/>
                </a:cubicBezTo>
                <a:cubicBezTo>
                  <a:pt x="3178" y="3166"/>
                  <a:pt x="3178" y="3166"/>
                  <a:pt x="3178" y="3166"/>
                </a:cubicBezTo>
                <a:cubicBezTo>
                  <a:pt x="3077" y="3253"/>
                  <a:pt x="2541" y="3589"/>
                  <a:pt x="1250" y="2392"/>
                </a:cubicBezTo>
                <a:cubicBezTo>
                  <a:pt x="0" y="1231"/>
                  <a:pt x="244" y="488"/>
                  <a:pt x="333" y="308"/>
                </a:cubicBezTo>
                <a:cubicBezTo>
                  <a:pt x="1225" y="1204"/>
                  <a:pt x="1225" y="1204"/>
                  <a:pt x="1225" y="1204"/>
                </a:cubicBezTo>
                <a:close/>
                <a:moveTo>
                  <a:pt x="1225" y="1204"/>
                </a:moveTo>
                <a:cubicBezTo>
                  <a:pt x="1225" y="1204"/>
                  <a:pt x="1225" y="1204"/>
                  <a:pt x="1225" y="1204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9" name="Freeform 290"/>
          <p:cNvSpPr>
            <a:spLocks noEditPoints="1"/>
          </p:cNvSpPr>
          <p:nvPr/>
        </p:nvSpPr>
        <p:spPr bwMode="auto">
          <a:xfrm>
            <a:off x="10685281" y="4919661"/>
            <a:ext cx="525644" cy="452591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0" name="Freeform 294"/>
          <p:cNvSpPr>
            <a:spLocks noEditPoints="1"/>
          </p:cNvSpPr>
          <p:nvPr/>
        </p:nvSpPr>
        <p:spPr bwMode="auto">
          <a:xfrm>
            <a:off x="9677537" y="4876898"/>
            <a:ext cx="637902" cy="495354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521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74338" y="-13721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318003" y="187638"/>
                </a:moveTo>
                <a:cubicBezTo>
                  <a:pt x="367631" y="187638"/>
                  <a:pt x="392445" y="240963"/>
                  <a:pt x="392445" y="347614"/>
                </a:cubicBezTo>
                <a:cubicBezTo>
                  <a:pt x="392445" y="450650"/>
                  <a:pt x="367138" y="502167"/>
                  <a:pt x="316524" y="502167"/>
                </a:cubicBezTo>
                <a:cubicBezTo>
                  <a:pt x="265088" y="502167"/>
                  <a:pt x="239371" y="451471"/>
                  <a:pt x="239371" y="350079"/>
                </a:cubicBezTo>
                <a:cubicBezTo>
                  <a:pt x="239371" y="241785"/>
                  <a:pt x="265581" y="187638"/>
                  <a:pt x="318003" y="187638"/>
                </a:cubicBezTo>
                <a:close/>
                <a:moveTo>
                  <a:pt x="320714" y="147459"/>
                </a:moveTo>
                <a:cubicBezTo>
                  <a:pt x="278317" y="147459"/>
                  <a:pt x="245944" y="164755"/>
                  <a:pt x="223595" y="199346"/>
                </a:cubicBezTo>
                <a:cubicBezTo>
                  <a:pt x="201246" y="233938"/>
                  <a:pt x="190071" y="284922"/>
                  <a:pt x="190071" y="352298"/>
                </a:cubicBezTo>
                <a:cubicBezTo>
                  <a:pt x="190071" y="414086"/>
                  <a:pt x="200712" y="461167"/>
                  <a:pt x="221992" y="493540"/>
                </a:cubicBezTo>
                <a:cubicBezTo>
                  <a:pt x="243273" y="525913"/>
                  <a:pt x="273305" y="542100"/>
                  <a:pt x="312087" y="542100"/>
                </a:cubicBezTo>
                <a:cubicBezTo>
                  <a:pt x="353170" y="542100"/>
                  <a:pt x="385091" y="525051"/>
                  <a:pt x="407851" y="490952"/>
                </a:cubicBezTo>
                <a:cubicBezTo>
                  <a:pt x="430611" y="456853"/>
                  <a:pt x="441991" y="407595"/>
                  <a:pt x="441991" y="343177"/>
                </a:cubicBezTo>
                <a:cubicBezTo>
                  <a:pt x="441991" y="212698"/>
                  <a:pt x="401565" y="147459"/>
                  <a:pt x="320714" y="147459"/>
                </a:cubicBezTo>
                <a:close/>
                <a:moveTo>
                  <a:pt x="643104" y="145733"/>
                </a:moveTo>
                <a:lnTo>
                  <a:pt x="507284" y="185173"/>
                </a:lnTo>
                <a:lnTo>
                  <a:pt x="507284" y="229542"/>
                </a:lnTo>
                <a:lnTo>
                  <a:pt x="595037" y="204153"/>
                </a:lnTo>
                <a:lnTo>
                  <a:pt x="595037" y="494033"/>
                </a:lnTo>
                <a:lnTo>
                  <a:pt x="509503" y="494033"/>
                </a:lnTo>
                <a:lnTo>
                  <a:pt x="509503" y="535691"/>
                </a:lnTo>
                <a:lnTo>
                  <a:pt x="728392" y="535691"/>
                </a:lnTo>
                <a:lnTo>
                  <a:pt x="728392" y="494033"/>
                </a:lnTo>
                <a:lnTo>
                  <a:pt x="643104" y="494033"/>
                </a:ln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8" name="等腰三角形 7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078705" y="1598609"/>
            <a:ext cx="2571750" cy="471328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3200"/>
          </a:p>
        </p:txBody>
      </p:sp>
      <p:grpSp>
        <p:nvGrpSpPr>
          <p:cNvPr id="23" name="组合 22"/>
          <p:cNvGrpSpPr/>
          <p:nvPr/>
        </p:nvGrpSpPr>
        <p:grpSpPr>
          <a:xfrm>
            <a:off x="1059657" y="929372"/>
            <a:ext cx="2563814" cy="646331"/>
            <a:chOff x="1271588" y="929372"/>
            <a:chExt cx="2563814" cy="64633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271588" y="1276350"/>
              <a:ext cx="105251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31F27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2838450" y="1276350"/>
              <a:ext cx="99695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30403E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2257425" y="929372"/>
              <a:ext cx="838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alpha val="80000"/>
                    </a:schemeClr>
                  </a:solidFill>
                </a:rPr>
                <a:t>01</a:t>
              </a:r>
              <a:endParaRPr lang="zh-HK" altLang="en-US" sz="3600" dirty="0">
                <a:solidFill>
                  <a:schemeClr val="bg1">
                    <a:alpha val="80000"/>
                  </a:schemeClr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9649" y="1598610"/>
            <a:ext cx="2571750" cy="471328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819649" y="929372"/>
            <a:ext cx="2563814" cy="646331"/>
            <a:chOff x="1271588" y="929372"/>
            <a:chExt cx="2563814" cy="646331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271588" y="1276350"/>
              <a:ext cx="105251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B5A9A6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838450" y="1276350"/>
              <a:ext cx="99695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919191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2257425" y="929372"/>
              <a:ext cx="838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alpha val="80000"/>
                    </a:schemeClr>
                  </a:solidFill>
                </a:rPr>
                <a:t>02</a:t>
              </a:r>
              <a:endParaRPr lang="zh-HK" altLang="en-US" sz="3600" dirty="0">
                <a:solidFill>
                  <a:schemeClr val="bg1">
                    <a:alpha val="80000"/>
                  </a:schemeClr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560594" y="1598608"/>
            <a:ext cx="2571750" cy="471328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560594" y="929372"/>
            <a:ext cx="2563814" cy="646331"/>
            <a:chOff x="1271588" y="929372"/>
            <a:chExt cx="2563814" cy="646331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271588" y="1276350"/>
              <a:ext cx="105251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413C2E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2838450" y="1276350"/>
              <a:ext cx="99695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31C1E"/>
                  </a:gs>
                  <a:gs pos="100000">
                    <a:srgbClr val="F3DE5A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2257425" y="929372"/>
              <a:ext cx="838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alpha val="80000"/>
                    </a:schemeClr>
                  </a:solidFill>
                </a:rPr>
                <a:t>03</a:t>
              </a:r>
              <a:endParaRPr lang="zh-HK" altLang="en-US" sz="3600" dirty="0">
                <a:solidFill>
                  <a:schemeClr val="bg1">
                    <a:alpha val="80000"/>
                  </a:schemeClr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238645" y="1981200"/>
            <a:ext cx="2251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第一周</a:t>
            </a:r>
            <a:endParaRPr lang="zh-HK" altLang="en-US" sz="5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990703" y="1981200"/>
            <a:ext cx="2251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5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</a:t>
            </a:r>
            <a:endParaRPr lang="zh-HK" altLang="en-US" sz="5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720533" y="1981200"/>
            <a:ext cx="2251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第三周</a:t>
            </a:r>
            <a:endParaRPr lang="zh-HK" altLang="en-US" sz="5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393029" y="3955251"/>
            <a:ext cx="19431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45086" y="3955251"/>
            <a:ext cx="19431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吃喝玩乐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74916" y="3955251"/>
            <a:ext cx="19431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开始工作</a:t>
            </a:r>
            <a:endParaRPr lang="en-US" altLang="zh-CN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开始工作</a:t>
            </a:r>
            <a:endParaRPr lang="en-US" altLang="zh-CN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开始工作</a:t>
            </a:r>
            <a:endParaRPr lang="en-US" altLang="zh-CN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zh-HK" altLang="en-US" sz="32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7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7641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25330" y="1616065"/>
            <a:ext cx="32528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7907" y="4586853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 </a:t>
            </a:r>
            <a:r>
              <a:rPr lang="zh-CN" altLang="en-US" sz="2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调查情况</a:t>
            </a:r>
            <a:endParaRPr lang="zh-CN" altLang="en-US" sz="2400" dirty="0">
              <a:solidFill>
                <a:srgbClr val="4857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5210" y="1982435"/>
            <a:ext cx="299149" cy="3259500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98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74338" y="0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363780" y="237272"/>
                </a:moveTo>
                <a:cubicBezTo>
                  <a:pt x="371668" y="237272"/>
                  <a:pt x="378775" y="238299"/>
                  <a:pt x="385102" y="240353"/>
                </a:cubicBezTo>
                <a:cubicBezTo>
                  <a:pt x="391429" y="242407"/>
                  <a:pt x="397057" y="245694"/>
                  <a:pt x="401987" y="250213"/>
                </a:cubicBezTo>
                <a:cubicBezTo>
                  <a:pt x="406917" y="254732"/>
                  <a:pt x="411149" y="260484"/>
                  <a:pt x="414682" y="267468"/>
                </a:cubicBezTo>
                <a:cubicBezTo>
                  <a:pt x="418215" y="274452"/>
                  <a:pt x="421091" y="282792"/>
                  <a:pt x="423309" y="292487"/>
                </a:cubicBezTo>
                <a:cubicBezTo>
                  <a:pt x="425528" y="302183"/>
                  <a:pt x="427212" y="313357"/>
                  <a:pt x="428362" y="326011"/>
                </a:cubicBezTo>
                <a:cubicBezTo>
                  <a:pt x="429513" y="338664"/>
                  <a:pt x="430088" y="352961"/>
                  <a:pt x="430088" y="368901"/>
                </a:cubicBezTo>
                <a:cubicBezTo>
                  <a:pt x="430088" y="380733"/>
                  <a:pt x="429718" y="392113"/>
                  <a:pt x="428979" y="403041"/>
                </a:cubicBezTo>
                <a:cubicBezTo>
                  <a:pt x="428239" y="413969"/>
                  <a:pt x="426883" y="424116"/>
                  <a:pt x="424911" y="433483"/>
                </a:cubicBezTo>
                <a:cubicBezTo>
                  <a:pt x="422939" y="442850"/>
                  <a:pt x="420310" y="451395"/>
                  <a:pt x="417024" y="459119"/>
                </a:cubicBezTo>
                <a:cubicBezTo>
                  <a:pt x="413737" y="466843"/>
                  <a:pt x="409588" y="473457"/>
                  <a:pt x="404575" y="478962"/>
                </a:cubicBezTo>
                <a:cubicBezTo>
                  <a:pt x="399563" y="484467"/>
                  <a:pt x="393565" y="488699"/>
                  <a:pt x="386581" y="491657"/>
                </a:cubicBezTo>
                <a:cubicBezTo>
                  <a:pt x="379597" y="494615"/>
                  <a:pt x="371504" y="496093"/>
                  <a:pt x="362301" y="496093"/>
                </a:cubicBezTo>
                <a:cubicBezTo>
                  <a:pt x="350469" y="496093"/>
                  <a:pt x="340404" y="493711"/>
                  <a:pt x="332105" y="488945"/>
                </a:cubicBezTo>
                <a:cubicBezTo>
                  <a:pt x="323807" y="484179"/>
                  <a:pt x="316987" y="476538"/>
                  <a:pt x="311646" y="466021"/>
                </a:cubicBezTo>
                <a:cubicBezTo>
                  <a:pt x="306305" y="455504"/>
                  <a:pt x="302403" y="441905"/>
                  <a:pt x="299938" y="425226"/>
                </a:cubicBezTo>
                <a:cubicBezTo>
                  <a:pt x="297473" y="408546"/>
                  <a:pt x="296240" y="388292"/>
                  <a:pt x="296240" y="364464"/>
                </a:cubicBezTo>
                <a:cubicBezTo>
                  <a:pt x="296240" y="346717"/>
                  <a:pt x="297144" y="330119"/>
                  <a:pt x="298952" y="314672"/>
                </a:cubicBezTo>
                <a:cubicBezTo>
                  <a:pt x="300759" y="299225"/>
                  <a:pt x="304169" y="285750"/>
                  <a:pt x="309181" y="274247"/>
                </a:cubicBezTo>
                <a:cubicBezTo>
                  <a:pt x="314193" y="262743"/>
                  <a:pt x="321054" y="253705"/>
                  <a:pt x="329764" y="247132"/>
                </a:cubicBezTo>
                <a:cubicBezTo>
                  <a:pt x="338473" y="240559"/>
                  <a:pt x="349812" y="237272"/>
                  <a:pt x="363780" y="237272"/>
                </a:cubicBezTo>
                <a:close/>
                <a:moveTo>
                  <a:pt x="613314" y="202516"/>
                </a:moveTo>
                <a:cubicBezTo>
                  <a:pt x="603618" y="202516"/>
                  <a:pt x="594375" y="203502"/>
                  <a:pt x="585583" y="205474"/>
                </a:cubicBezTo>
                <a:cubicBezTo>
                  <a:pt x="576791" y="207446"/>
                  <a:pt x="568739" y="209870"/>
                  <a:pt x="561426" y="212746"/>
                </a:cubicBezTo>
                <a:cubicBezTo>
                  <a:pt x="554114" y="215621"/>
                  <a:pt x="548033" y="218538"/>
                  <a:pt x="543186" y="221496"/>
                </a:cubicBezTo>
                <a:cubicBezTo>
                  <a:pt x="538338" y="224454"/>
                  <a:pt x="534928" y="226796"/>
                  <a:pt x="532956" y="228521"/>
                </a:cubicBezTo>
                <a:cubicBezTo>
                  <a:pt x="530984" y="230247"/>
                  <a:pt x="529669" y="231685"/>
                  <a:pt x="529012" y="232835"/>
                </a:cubicBezTo>
                <a:cubicBezTo>
                  <a:pt x="528355" y="233985"/>
                  <a:pt x="527821" y="235218"/>
                  <a:pt x="527410" y="236533"/>
                </a:cubicBezTo>
                <a:cubicBezTo>
                  <a:pt x="526999" y="237847"/>
                  <a:pt x="526711" y="239408"/>
                  <a:pt x="526547" y="241216"/>
                </a:cubicBezTo>
                <a:cubicBezTo>
                  <a:pt x="526383" y="243024"/>
                  <a:pt x="526301" y="245160"/>
                  <a:pt x="526301" y="247625"/>
                </a:cubicBezTo>
                <a:cubicBezTo>
                  <a:pt x="526301" y="251076"/>
                  <a:pt x="526470" y="254034"/>
                  <a:pt x="526809" y="256499"/>
                </a:cubicBezTo>
                <a:cubicBezTo>
                  <a:pt x="527148" y="258964"/>
                  <a:pt x="527614" y="260936"/>
                  <a:pt x="528207" y="262415"/>
                </a:cubicBezTo>
                <a:cubicBezTo>
                  <a:pt x="528800" y="263894"/>
                  <a:pt x="529563" y="264962"/>
                  <a:pt x="530497" y="265619"/>
                </a:cubicBezTo>
                <a:cubicBezTo>
                  <a:pt x="531430" y="266276"/>
                  <a:pt x="532490" y="266605"/>
                  <a:pt x="533676" y="266605"/>
                </a:cubicBezTo>
                <a:cubicBezTo>
                  <a:pt x="535712" y="266605"/>
                  <a:pt x="538807" y="265208"/>
                  <a:pt x="542960" y="262415"/>
                </a:cubicBezTo>
                <a:cubicBezTo>
                  <a:pt x="547113" y="259621"/>
                  <a:pt x="552285" y="256581"/>
                  <a:pt x="558474" y="253294"/>
                </a:cubicBezTo>
                <a:cubicBezTo>
                  <a:pt x="564663" y="250008"/>
                  <a:pt x="571870" y="246968"/>
                  <a:pt x="580095" y="244174"/>
                </a:cubicBezTo>
                <a:cubicBezTo>
                  <a:pt x="588319" y="241380"/>
                  <a:pt x="597602" y="239984"/>
                  <a:pt x="607945" y="239984"/>
                </a:cubicBezTo>
                <a:cubicBezTo>
                  <a:pt x="616762" y="239984"/>
                  <a:pt x="624562" y="241380"/>
                  <a:pt x="631345" y="244174"/>
                </a:cubicBezTo>
                <a:cubicBezTo>
                  <a:pt x="638127" y="246968"/>
                  <a:pt x="643765" y="250747"/>
                  <a:pt x="648259" y="255513"/>
                </a:cubicBezTo>
                <a:cubicBezTo>
                  <a:pt x="652752" y="260278"/>
                  <a:pt x="656186" y="265825"/>
                  <a:pt x="658559" y="272151"/>
                </a:cubicBezTo>
                <a:cubicBezTo>
                  <a:pt x="660933" y="278478"/>
                  <a:pt x="662120" y="285175"/>
                  <a:pt x="662120" y="292241"/>
                </a:cubicBezTo>
                <a:cubicBezTo>
                  <a:pt x="662120" y="299307"/>
                  <a:pt x="661358" y="306866"/>
                  <a:pt x="659834" y="314919"/>
                </a:cubicBezTo>
                <a:cubicBezTo>
                  <a:pt x="658310" y="322971"/>
                  <a:pt x="655135" y="331927"/>
                  <a:pt x="650309" y="341787"/>
                </a:cubicBezTo>
                <a:cubicBezTo>
                  <a:pt x="645484" y="351646"/>
                  <a:pt x="638625" y="362574"/>
                  <a:pt x="629735" y="374571"/>
                </a:cubicBezTo>
                <a:cubicBezTo>
                  <a:pt x="620844" y="386567"/>
                  <a:pt x="609032" y="400124"/>
                  <a:pt x="594299" y="415243"/>
                </a:cubicBezTo>
                <a:lnTo>
                  <a:pt x="530545" y="480811"/>
                </a:lnTo>
                <a:cubicBezTo>
                  <a:pt x="528514" y="482947"/>
                  <a:pt x="526863" y="484960"/>
                  <a:pt x="525592" y="486850"/>
                </a:cubicBezTo>
                <a:cubicBezTo>
                  <a:pt x="524321" y="488740"/>
                  <a:pt x="523262" y="490630"/>
                  <a:pt x="522416" y="492519"/>
                </a:cubicBezTo>
                <a:cubicBezTo>
                  <a:pt x="521570" y="494409"/>
                  <a:pt x="521020" y="496586"/>
                  <a:pt x="520766" y="499051"/>
                </a:cubicBezTo>
                <a:cubicBezTo>
                  <a:pt x="520512" y="501516"/>
                  <a:pt x="520385" y="504392"/>
                  <a:pt x="520385" y="507679"/>
                </a:cubicBezTo>
                <a:cubicBezTo>
                  <a:pt x="520385" y="511294"/>
                  <a:pt x="520672" y="514334"/>
                  <a:pt x="521247" y="516799"/>
                </a:cubicBezTo>
                <a:cubicBezTo>
                  <a:pt x="521822" y="519264"/>
                  <a:pt x="522726" y="521154"/>
                  <a:pt x="523959" y="522469"/>
                </a:cubicBezTo>
                <a:cubicBezTo>
                  <a:pt x="525191" y="523783"/>
                  <a:pt x="526670" y="524728"/>
                  <a:pt x="528396" y="525303"/>
                </a:cubicBezTo>
                <a:cubicBezTo>
                  <a:pt x="530121" y="525879"/>
                  <a:pt x="532134" y="526166"/>
                  <a:pt x="534435" y="526166"/>
                </a:cubicBezTo>
                <a:lnTo>
                  <a:pt x="710680" y="526166"/>
                </a:lnTo>
                <a:cubicBezTo>
                  <a:pt x="712159" y="526166"/>
                  <a:pt x="713515" y="525796"/>
                  <a:pt x="714747" y="525057"/>
                </a:cubicBezTo>
                <a:cubicBezTo>
                  <a:pt x="715980" y="524317"/>
                  <a:pt x="716966" y="523167"/>
                  <a:pt x="717705" y="521606"/>
                </a:cubicBezTo>
                <a:cubicBezTo>
                  <a:pt x="718445" y="520045"/>
                  <a:pt x="719020" y="518114"/>
                  <a:pt x="719431" y="515813"/>
                </a:cubicBezTo>
                <a:cubicBezTo>
                  <a:pt x="719841" y="513513"/>
                  <a:pt x="720047" y="510883"/>
                  <a:pt x="720047" y="507925"/>
                </a:cubicBezTo>
                <a:cubicBezTo>
                  <a:pt x="720047" y="504967"/>
                  <a:pt x="719841" y="502379"/>
                  <a:pt x="719431" y="500161"/>
                </a:cubicBezTo>
                <a:cubicBezTo>
                  <a:pt x="719020" y="497942"/>
                  <a:pt x="718362" y="496093"/>
                  <a:pt x="717459" y="494615"/>
                </a:cubicBezTo>
                <a:cubicBezTo>
                  <a:pt x="716555" y="493136"/>
                  <a:pt x="715487" y="492026"/>
                  <a:pt x="714254" y="491287"/>
                </a:cubicBezTo>
                <a:cubicBezTo>
                  <a:pt x="713022" y="490547"/>
                  <a:pt x="711748" y="490178"/>
                  <a:pt x="710433" y="490178"/>
                </a:cubicBezTo>
                <a:lnTo>
                  <a:pt x="571656" y="490178"/>
                </a:lnTo>
                <a:lnTo>
                  <a:pt x="622188" y="437427"/>
                </a:lnTo>
                <a:cubicBezTo>
                  <a:pt x="640428" y="418694"/>
                  <a:pt x="655054" y="402137"/>
                  <a:pt x="666064" y="387758"/>
                </a:cubicBezTo>
                <a:cubicBezTo>
                  <a:pt x="677074" y="373379"/>
                  <a:pt x="685496" y="360315"/>
                  <a:pt x="691330" y="348565"/>
                </a:cubicBezTo>
                <a:cubicBezTo>
                  <a:pt x="697164" y="336816"/>
                  <a:pt x="700984" y="325888"/>
                  <a:pt x="702792" y="315781"/>
                </a:cubicBezTo>
                <a:cubicBezTo>
                  <a:pt x="704600" y="305675"/>
                  <a:pt x="705504" y="295527"/>
                  <a:pt x="705504" y="285339"/>
                </a:cubicBezTo>
                <a:cubicBezTo>
                  <a:pt x="705504" y="274000"/>
                  <a:pt x="703614" y="263319"/>
                  <a:pt x="699834" y="253294"/>
                </a:cubicBezTo>
                <a:cubicBezTo>
                  <a:pt x="696054" y="243270"/>
                  <a:pt x="690344" y="234478"/>
                  <a:pt x="682703" y="226919"/>
                </a:cubicBezTo>
                <a:cubicBezTo>
                  <a:pt x="675061" y="219360"/>
                  <a:pt x="665448" y="213403"/>
                  <a:pt x="653862" y="209048"/>
                </a:cubicBezTo>
                <a:cubicBezTo>
                  <a:pt x="642277" y="204693"/>
                  <a:pt x="628761" y="202516"/>
                  <a:pt x="613314" y="202516"/>
                </a:cubicBezTo>
                <a:close/>
                <a:moveTo>
                  <a:pt x="366245" y="202516"/>
                </a:moveTo>
                <a:cubicBezTo>
                  <a:pt x="345211" y="202516"/>
                  <a:pt x="327463" y="206501"/>
                  <a:pt x="313002" y="214471"/>
                </a:cubicBezTo>
                <a:cubicBezTo>
                  <a:pt x="298541" y="222441"/>
                  <a:pt x="286873" y="233698"/>
                  <a:pt x="277999" y="248241"/>
                </a:cubicBezTo>
                <a:cubicBezTo>
                  <a:pt x="269126" y="262784"/>
                  <a:pt x="262717" y="280204"/>
                  <a:pt x="258773" y="300498"/>
                </a:cubicBezTo>
                <a:cubicBezTo>
                  <a:pt x="254829" y="320793"/>
                  <a:pt x="252857" y="343101"/>
                  <a:pt x="252857" y="367422"/>
                </a:cubicBezTo>
                <a:cubicBezTo>
                  <a:pt x="252857" y="393715"/>
                  <a:pt x="254623" y="417009"/>
                  <a:pt x="258156" y="437304"/>
                </a:cubicBezTo>
                <a:cubicBezTo>
                  <a:pt x="261690" y="457599"/>
                  <a:pt x="267647" y="474689"/>
                  <a:pt x="276027" y="488575"/>
                </a:cubicBezTo>
                <a:cubicBezTo>
                  <a:pt x="284408" y="502461"/>
                  <a:pt x="295460" y="512979"/>
                  <a:pt x="309181" y="520127"/>
                </a:cubicBezTo>
                <a:cubicBezTo>
                  <a:pt x="322903" y="527275"/>
                  <a:pt x="339788" y="530850"/>
                  <a:pt x="359836" y="530850"/>
                </a:cubicBezTo>
                <a:cubicBezTo>
                  <a:pt x="381035" y="530850"/>
                  <a:pt x="398865" y="526865"/>
                  <a:pt x="413326" y="518894"/>
                </a:cubicBezTo>
                <a:cubicBezTo>
                  <a:pt x="427787" y="510924"/>
                  <a:pt x="439496" y="499668"/>
                  <a:pt x="448452" y="485124"/>
                </a:cubicBezTo>
                <a:cubicBezTo>
                  <a:pt x="457408" y="470581"/>
                  <a:pt x="463817" y="453203"/>
                  <a:pt x="467678" y="432990"/>
                </a:cubicBezTo>
                <a:cubicBezTo>
                  <a:pt x="471540" y="412778"/>
                  <a:pt x="473471" y="390429"/>
                  <a:pt x="473471" y="365943"/>
                </a:cubicBezTo>
                <a:cubicBezTo>
                  <a:pt x="473471" y="339650"/>
                  <a:pt x="471705" y="316356"/>
                  <a:pt x="468172" y="296062"/>
                </a:cubicBezTo>
                <a:cubicBezTo>
                  <a:pt x="464638" y="275767"/>
                  <a:pt x="458681" y="258676"/>
                  <a:pt x="450300" y="244790"/>
                </a:cubicBezTo>
                <a:cubicBezTo>
                  <a:pt x="441920" y="230904"/>
                  <a:pt x="430868" y="220387"/>
                  <a:pt x="417147" y="213239"/>
                </a:cubicBezTo>
                <a:cubicBezTo>
                  <a:pt x="403425" y="206090"/>
                  <a:pt x="386458" y="202516"/>
                  <a:pt x="366245" y="202516"/>
                </a:cubicBez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7" name="等腰三角形 6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等腰三角形 10"/>
          <p:cNvSpPr/>
          <p:nvPr/>
        </p:nvSpPr>
        <p:spPr>
          <a:xfrm>
            <a:off x="881063" y="3098800"/>
            <a:ext cx="4848225" cy="10858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6462713" y="3098800"/>
            <a:ext cx="4848225" cy="10858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71850"/>
            <a:ext cx="12192000" cy="3486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54383" y="486630"/>
            <a:ext cx="274305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 smtClean="0">
                <a:solidFill>
                  <a:srgbClr val="F3DE5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18000" dirty="0">
              <a:solidFill>
                <a:srgbClr val="F3DE5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94558" y="509528"/>
            <a:ext cx="274305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 smtClean="0">
                <a:solidFill>
                  <a:srgbClr val="F3DE5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18000" dirty="0">
              <a:solidFill>
                <a:srgbClr val="F3DE5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82933" y="389632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HK" altLang="en-US" sz="5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25883" y="4819650"/>
            <a:ext cx="2019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调查对象</a:t>
            </a:r>
            <a:endParaRPr lang="en-US" altLang="zh-CN" sz="28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调查时间</a:t>
            </a:r>
            <a:endParaRPr lang="en-US" altLang="zh-CN" sz="28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调查过程</a:t>
            </a:r>
            <a:endParaRPr lang="en-US" altLang="zh-CN" sz="28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75770" y="389632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</a:t>
            </a:r>
            <a:r>
              <a:rPr lang="zh-CN" altLang="en-US" sz="5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endParaRPr lang="zh-HK" altLang="en-US" sz="5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92350" y="4819650"/>
            <a:ext cx="1062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endParaRPr lang="en-US" altLang="zh-CN" sz="28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问卷</a:t>
            </a:r>
            <a:endParaRPr lang="en-US" altLang="zh-CN" sz="2800" dirty="0" smtClean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1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0" t="9493" b="36250"/>
          <a:stretch/>
        </p:blipFill>
        <p:spPr>
          <a:xfrm rot="16200000">
            <a:off x="6567491" y="1223962"/>
            <a:ext cx="6858000" cy="4410076"/>
          </a:xfrm>
          <a:prstGeom prst="flowChartManualInpu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10574338" y="0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363780" y="237272"/>
                </a:moveTo>
                <a:cubicBezTo>
                  <a:pt x="371668" y="237272"/>
                  <a:pt x="378775" y="238299"/>
                  <a:pt x="385102" y="240353"/>
                </a:cubicBezTo>
                <a:cubicBezTo>
                  <a:pt x="391429" y="242407"/>
                  <a:pt x="397057" y="245694"/>
                  <a:pt x="401987" y="250213"/>
                </a:cubicBezTo>
                <a:cubicBezTo>
                  <a:pt x="406917" y="254732"/>
                  <a:pt x="411149" y="260484"/>
                  <a:pt x="414682" y="267468"/>
                </a:cubicBezTo>
                <a:cubicBezTo>
                  <a:pt x="418215" y="274452"/>
                  <a:pt x="421091" y="282792"/>
                  <a:pt x="423309" y="292487"/>
                </a:cubicBezTo>
                <a:cubicBezTo>
                  <a:pt x="425528" y="302183"/>
                  <a:pt x="427212" y="313357"/>
                  <a:pt x="428362" y="326011"/>
                </a:cubicBezTo>
                <a:cubicBezTo>
                  <a:pt x="429513" y="338664"/>
                  <a:pt x="430088" y="352961"/>
                  <a:pt x="430088" y="368901"/>
                </a:cubicBezTo>
                <a:cubicBezTo>
                  <a:pt x="430088" y="380733"/>
                  <a:pt x="429718" y="392113"/>
                  <a:pt x="428979" y="403041"/>
                </a:cubicBezTo>
                <a:cubicBezTo>
                  <a:pt x="428239" y="413969"/>
                  <a:pt x="426883" y="424116"/>
                  <a:pt x="424911" y="433483"/>
                </a:cubicBezTo>
                <a:cubicBezTo>
                  <a:pt x="422939" y="442850"/>
                  <a:pt x="420310" y="451395"/>
                  <a:pt x="417024" y="459119"/>
                </a:cubicBezTo>
                <a:cubicBezTo>
                  <a:pt x="413737" y="466843"/>
                  <a:pt x="409588" y="473457"/>
                  <a:pt x="404575" y="478962"/>
                </a:cubicBezTo>
                <a:cubicBezTo>
                  <a:pt x="399563" y="484467"/>
                  <a:pt x="393565" y="488699"/>
                  <a:pt x="386581" y="491657"/>
                </a:cubicBezTo>
                <a:cubicBezTo>
                  <a:pt x="379597" y="494615"/>
                  <a:pt x="371504" y="496093"/>
                  <a:pt x="362301" y="496093"/>
                </a:cubicBezTo>
                <a:cubicBezTo>
                  <a:pt x="350469" y="496093"/>
                  <a:pt x="340404" y="493711"/>
                  <a:pt x="332105" y="488945"/>
                </a:cubicBezTo>
                <a:cubicBezTo>
                  <a:pt x="323807" y="484179"/>
                  <a:pt x="316987" y="476538"/>
                  <a:pt x="311646" y="466021"/>
                </a:cubicBezTo>
                <a:cubicBezTo>
                  <a:pt x="306305" y="455504"/>
                  <a:pt x="302403" y="441905"/>
                  <a:pt x="299938" y="425226"/>
                </a:cubicBezTo>
                <a:cubicBezTo>
                  <a:pt x="297473" y="408546"/>
                  <a:pt x="296240" y="388292"/>
                  <a:pt x="296240" y="364464"/>
                </a:cubicBezTo>
                <a:cubicBezTo>
                  <a:pt x="296240" y="346717"/>
                  <a:pt x="297144" y="330119"/>
                  <a:pt x="298952" y="314672"/>
                </a:cubicBezTo>
                <a:cubicBezTo>
                  <a:pt x="300759" y="299225"/>
                  <a:pt x="304169" y="285750"/>
                  <a:pt x="309181" y="274247"/>
                </a:cubicBezTo>
                <a:cubicBezTo>
                  <a:pt x="314193" y="262743"/>
                  <a:pt x="321054" y="253705"/>
                  <a:pt x="329764" y="247132"/>
                </a:cubicBezTo>
                <a:cubicBezTo>
                  <a:pt x="338473" y="240559"/>
                  <a:pt x="349812" y="237272"/>
                  <a:pt x="363780" y="237272"/>
                </a:cubicBezTo>
                <a:close/>
                <a:moveTo>
                  <a:pt x="613314" y="202516"/>
                </a:moveTo>
                <a:cubicBezTo>
                  <a:pt x="603618" y="202516"/>
                  <a:pt x="594375" y="203502"/>
                  <a:pt x="585583" y="205474"/>
                </a:cubicBezTo>
                <a:cubicBezTo>
                  <a:pt x="576791" y="207446"/>
                  <a:pt x="568739" y="209870"/>
                  <a:pt x="561426" y="212746"/>
                </a:cubicBezTo>
                <a:cubicBezTo>
                  <a:pt x="554114" y="215621"/>
                  <a:pt x="548033" y="218538"/>
                  <a:pt x="543186" y="221496"/>
                </a:cubicBezTo>
                <a:cubicBezTo>
                  <a:pt x="538338" y="224454"/>
                  <a:pt x="534928" y="226796"/>
                  <a:pt x="532956" y="228521"/>
                </a:cubicBezTo>
                <a:cubicBezTo>
                  <a:pt x="530984" y="230247"/>
                  <a:pt x="529669" y="231685"/>
                  <a:pt x="529012" y="232835"/>
                </a:cubicBezTo>
                <a:cubicBezTo>
                  <a:pt x="528355" y="233985"/>
                  <a:pt x="527821" y="235218"/>
                  <a:pt x="527410" y="236533"/>
                </a:cubicBezTo>
                <a:cubicBezTo>
                  <a:pt x="526999" y="237847"/>
                  <a:pt x="526711" y="239408"/>
                  <a:pt x="526547" y="241216"/>
                </a:cubicBezTo>
                <a:cubicBezTo>
                  <a:pt x="526383" y="243024"/>
                  <a:pt x="526301" y="245160"/>
                  <a:pt x="526301" y="247625"/>
                </a:cubicBezTo>
                <a:cubicBezTo>
                  <a:pt x="526301" y="251076"/>
                  <a:pt x="526470" y="254034"/>
                  <a:pt x="526809" y="256499"/>
                </a:cubicBezTo>
                <a:cubicBezTo>
                  <a:pt x="527148" y="258964"/>
                  <a:pt x="527614" y="260936"/>
                  <a:pt x="528207" y="262415"/>
                </a:cubicBezTo>
                <a:cubicBezTo>
                  <a:pt x="528800" y="263894"/>
                  <a:pt x="529563" y="264962"/>
                  <a:pt x="530497" y="265619"/>
                </a:cubicBezTo>
                <a:cubicBezTo>
                  <a:pt x="531430" y="266276"/>
                  <a:pt x="532490" y="266605"/>
                  <a:pt x="533676" y="266605"/>
                </a:cubicBezTo>
                <a:cubicBezTo>
                  <a:pt x="535712" y="266605"/>
                  <a:pt x="538807" y="265208"/>
                  <a:pt x="542960" y="262415"/>
                </a:cubicBezTo>
                <a:cubicBezTo>
                  <a:pt x="547113" y="259621"/>
                  <a:pt x="552285" y="256581"/>
                  <a:pt x="558474" y="253294"/>
                </a:cubicBezTo>
                <a:cubicBezTo>
                  <a:pt x="564663" y="250008"/>
                  <a:pt x="571870" y="246968"/>
                  <a:pt x="580095" y="244174"/>
                </a:cubicBezTo>
                <a:cubicBezTo>
                  <a:pt x="588319" y="241380"/>
                  <a:pt x="597602" y="239984"/>
                  <a:pt x="607945" y="239984"/>
                </a:cubicBezTo>
                <a:cubicBezTo>
                  <a:pt x="616762" y="239984"/>
                  <a:pt x="624562" y="241380"/>
                  <a:pt x="631345" y="244174"/>
                </a:cubicBezTo>
                <a:cubicBezTo>
                  <a:pt x="638127" y="246968"/>
                  <a:pt x="643765" y="250747"/>
                  <a:pt x="648259" y="255513"/>
                </a:cubicBezTo>
                <a:cubicBezTo>
                  <a:pt x="652752" y="260278"/>
                  <a:pt x="656186" y="265825"/>
                  <a:pt x="658559" y="272151"/>
                </a:cubicBezTo>
                <a:cubicBezTo>
                  <a:pt x="660933" y="278478"/>
                  <a:pt x="662120" y="285175"/>
                  <a:pt x="662120" y="292241"/>
                </a:cubicBezTo>
                <a:cubicBezTo>
                  <a:pt x="662120" y="299307"/>
                  <a:pt x="661358" y="306866"/>
                  <a:pt x="659834" y="314919"/>
                </a:cubicBezTo>
                <a:cubicBezTo>
                  <a:pt x="658310" y="322971"/>
                  <a:pt x="655135" y="331927"/>
                  <a:pt x="650309" y="341787"/>
                </a:cubicBezTo>
                <a:cubicBezTo>
                  <a:pt x="645484" y="351646"/>
                  <a:pt x="638625" y="362574"/>
                  <a:pt x="629735" y="374571"/>
                </a:cubicBezTo>
                <a:cubicBezTo>
                  <a:pt x="620844" y="386567"/>
                  <a:pt x="609032" y="400124"/>
                  <a:pt x="594299" y="415243"/>
                </a:cubicBezTo>
                <a:lnTo>
                  <a:pt x="530545" y="480811"/>
                </a:lnTo>
                <a:cubicBezTo>
                  <a:pt x="528514" y="482947"/>
                  <a:pt x="526863" y="484960"/>
                  <a:pt x="525592" y="486850"/>
                </a:cubicBezTo>
                <a:cubicBezTo>
                  <a:pt x="524321" y="488740"/>
                  <a:pt x="523262" y="490630"/>
                  <a:pt x="522416" y="492519"/>
                </a:cubicBezTo>
                <a:cubicBezTo>
                  <a:pt x="521570" y="494409"/>
                  <a:pt x="521020" y="496586"/>
                  <a:pt x="520766" y="499051"/>
                </a:cubicBezTo>
                <a:cubicBezTo>
                  <a:pt x="520512" y="501516"/>
                  <a:pt x="520385" y="504392"/>
                  <a:pt x="520385" y="507679"/>
                </a:cubicBezTo>
                <a:cubicBezTo>
                  <a:pt x="520385" y="511294"/>
                  <a:pt x="520672" y="514334"/>
                  <a:pt x="521247" y="516799"/>
                </a:cubicBezTo>
                <a:cubicBezTo>
                  <a:pt x="521822" y="519264"/>
                  <a:pt x="522726" y="521154"/>
                  <a:pt x="523959" y="522469"/>
                </a:cubicBezTo>
                <a:cubicBezTo>
                  <a:pt x="525191" y="523783"/>
                  <a:pt x="526670" y="524728"/>
                  <a:pt x="528396" y="525303"/>
                </a:cubicBezTo>
                <a:cubicBezTo>
                  <a:pt x="530121" y="525879"/>
                  <a:pt x="532134" y="526166"/>
                  <a:pt x="534435" y="526166"/>
                </a:cubicBezTo>
                <a:lnTo>
                  <a:pt x="710680" y="526166"/>
                </a:lnTo>
                <a:cubicBezTo>
                  <a:pt x="712159" y="526166"/>
                  <a:pt x="713515" y="525796"/>
                  <a:pt x="714747" y="525057"/>
                </a:cubicBezTo>
                <a:cubicBezTo>
                  <a:pt x="715980" y="524317"/>
                  <a:pt x="716966" y="523167"/>
                  <a:pt x="717705" y="521606"/>
                </a:cubicBezTo>
                <a:cubicBezTo>
                  <a:pt x="718445" y="520045"/>
                  <a:pt x="719020" y="518114"/>
                  <a:pt x="719431" y="515813"/>
                </a:cubicBezTo>
                <a:cubicBezTo>
                  <a:pt x="719841" y="513513"/>
                  <a:pt x="720047" y="510883"/>
                  <a:pt x="720047" y="507925"/>
                </a:cubicBezTo>
                <a:cubicBezTo>
                  <a:pt x="720047" y="504967"/>
                  <a:pt x="719841" y="502379"/>
                  <a:pt x="719431" y="500161"/>
                </a:cubicBezTo>
                <a:cubicBezTo>
                  <a:pt x="719020" y="497942"/>
                  <a:pt x="718362" y="496093"/>
                  <a:pt x="717459" y="494615"/>
                </a:cubicBezTo>
                <a:cubicBezTo>
                  <a:pt x="716555" y="493136"/>
                  <a:pt x="715487" y="492026"/>
                  <a:pt x="714254" y="491287"/>
                </a:cubicBezTo>
                <a:cubicBezTo>
                  <a:pt x="713022" y="490547"/>
                  <a:pt x="711748" y="490178"/>
                  <a:pt x="710433" y="490178"/>
                </a:cubicBezTo>
                <a:lnTo>
                  <a:pt x="571656" y="490178"/>
                </a:lnTo>
                <a:lnTo>
                  <a:pt x="622188" y="437427"/>
                </a:lnTo>
                <a:cubicBezTo>
                  <a:pt x="640428" y="418694"/>
                  <a:pt x="655054" y="402137"/>
                  <a:pt x="666064" y="387758"/>
                </a:cubicBezTo>
                <a:cubicBezTo>
                  <a:pt x="677074" y="373379"/>
                  <a:pt x="685496" y="360315"/>
                  <a:pt x="691330" y="348565"/>
                </a:cubicBezTo>
                <a:cubicBezTo>
                  <a:pt x="697164" y="336816"/>
                  <a:pt x="700984" y="325888"/>
                  <a:pt x="702792" y="315781"/>
                </a:cubicBezTo>
                <a:cubicBezTo>
                  <a:pt x="704600" y="305675"/>
                  <a:pt x="705504" y="295527"/>
                  <a:pt x="705504" y="285339"/>
                </a:cubicBezTo>
                <a:cubicBezTo>
                  <a:pt x="705504" y="274000"/>
                  <a:pt x="703614" y="263319"/>
                  <a:pt x="699834" y="253294"/>
                </a:cubicBezTo>
                <a:cubicBezTo>
                  <a:pt x="696054" y="243270"/>
                  <a:pt x="690344" y="234478"/>
                  <a:pt x="682703" y="226919"/>
                </a:cubicBezTo>
                <a:cubicBezTo>
                  <a:pt x="675061" y="219360"/>
                  <a:pt x="665448" y="213403"/>
                  <a:pt x="653862" y="209048"/>
                </a:cubicBezTo>
                <a:cubicBezTo>
                  <a:pt x="642277" y="204693"/>
                  <a:pt x="628761" y="202516"/>
                  <a:pt x="613314" y="202516"/>
                </a:cubicBezTo>
                <a:close/>
                <a:moveTo>
                  <a:pt x="366245" y="202516"/>
                </a:moveTo>
                <a:cubicBezTo>
                  <a:pt x="345211" y="202516"/>
                  <a:pt x="327463" y="206501"/>
                  <a:pt x="313002" y="214471"/>
                </a:cubicBezTo>
                <a:cubicBezTo>
                  <a:pt x="298541" y="222441"/>
                  <a:pt x="286873" y="233698"/>
                  <a:pt x="277999" y="248241"/>
                </a:cubicBezTo>
                <a:cubicBezTo>
                  <a:pt x="269126" y="262784"/>
                  <a:pt x="262717" y="280204"/>
                  <a:pt x="258773" y="300498"/>
                </a:cubicBezTo>
                <a:cubicBezTo>
                  <a:pt x="254829" y="320793"/>
                  <a:pt x="252857" y="343101"/>
                  <a:pt x="252857" y="367422"/>
                </a:cubicBezTo>
                <a:cubicBezTo>
                  <a:pt x="252857" y="393715"/>
                  <a:pt x="254623" y="417009"/>
                  <a:pt x="258156" y="437304"/>
                </a:cubicBezTo>
                <a:cubicBezTo>
                  <a:pt x="261690" y="457599"/>
                  <a:pt x="267647" y="474689"/>
                  <a:pt x="276027" y="488575"/>
                </a:cubicBezTo>
                <a:cubicBezTo>
                  <a:pt x="284408" y="502461"/>
                  <a:pt x="295460" y="512979"/>
                  <a:pt x="309181" y="520127"/>
                </a:cubicBezTo>
                <a:cubicBezTo>
                  <a:pt x="322903" y="527275"/>
                  <a:pt x="339788" y="530850"/>
                  <a:pt x="359836" y="530850"/>
                </a:cubicBezTo>
                <a:cubicBezTo>
                  <a:pt x="381035" y="530850"/>
                  <a:pt x="398865" y="526865"/>
                  <a:pt x="413326" y="518894"/>
                </a:cubicBezTo>
                <a:cubicBezTo>
                  <a:pt x="427787" y="510924"/>
                  <a:pt x="439496" y="499668"/>
                  <a:pt x="448452" y="485124"/>
                </a:cubicBezTo>
                <a:cubicBezTo>
                  <a:pt x="457408" y="470581"/>
                  <a:pt x="463817" y="453203"/>
                  <a:pt x="467678" y="432990"/>
                </a:cubicBezTo>
                <a:cubicBezTo>
                  <a:pt x="471540" y="412778"/>
                  <a:pt x="473471" y="390429"/>
                  <a:pt x="473471" y="365943"/>
                </a:cubicBezTo>
                <a:cubicBezTo>
                  <a:pt x="473471" y="339650"/>
                  <a:pt x="471705" y="316356"/>
                  <a:pt x="468172" y="296062"/>
                </a:cubicBezTo>
                <a:cubicBezTo>
                  <a:pt x="464638" y="275767"/>
                  <a:pt x="458681" y="258676"/>
                  <a:pt x="450300" y="244790"/>
                </a:cubicBezTo>
                <a:cubicBezTo>
                  <a:pt x="441920" y="230904"/>
                  <a:pt x="430868" y="220387"/>
                  <a:pt x="417147" y="213239"/>
                </a:cubicBezTo>
                <a:cubicBezTo>
                  <a:pt x="403425" y="206090"/>
                  <a:pt x="386458" y="202516"/>
                  <a:pt x="366245" y="202516"/>
                </a:cubicBez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7" name="等腰三角形 6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38125" y="2909887"/>
            <a:ext cx="918029" cy="1131888"/>
            <a:chOff x="495300" y="2838450"/>
            <a:chExt cx="1397000" cy="1722438"/>
          </a:xfrm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95300" y="2838450"/>
              <a:ext cx="1397000" cy="1722438"/>
            </a:xfrm>
            <a:custGeom>
              <a:avLst/>
              <a:gdLst>
                <a:gd name="T0" fmla="*/ 1218 w 1218"/>
                <a:gd name="T1" fmla="*/ 750 h 1500"/>
                <a:gd name="T2" fmla="*/ 1218 w 1218"/>
                <a:gd name="T3" fmla="*/ 1362 h 1500"/>
                <a:gd name="T4" fmla="*/ 1079 w 1218"/>
                <a:gd name="T5" fmla="*/ 1500 h 1500"/>
                <a:gd name="T6" fmla="*/ 533 w 1218"/>
                <a:gd name="T7" fmla="*/ 1500 h 1500"/>
                <a:gd name="T8" fmla="*/ 140 w 1218"/>
                <a:gd name="T9" fmla="*/ 1500 h 1500"/>
                <a:gd name="T10" fmla="*/ 2 w 1218"/>
                <a:gd name="T11" fmla="*/ 1384 h 1500"/>
                <a:gd name="T12" fmla="*/ 0 w 1218"/>
                <a:gd name="T13" fmla="*/ 1365 h 1500"/>
                <a:gd name="T14" fmla="*/ 0 w 1218"/>
                <a:gd name="T15" fmla="*/ 134 h 1500"/>
                <a:gd name="T16" fmla="*/ 137 w 1218"/>
                <a:gd name="T17" fmla="*/ 1 h 1500"/>
                <a:gd name="T18" fmla="*/ 484 w 1218"/>
                <a:gd name="T19" fmla="*/ 0 h 1500"/>
                <a:gd name="T20" fmla="*/ 1078 w 1218"/>
                <a:gd name="T21" fmla="*/ 0 h 1500"/>
                <a:gd name="T22" fmla="*/ 1216 w 1218"/>
                <a:gd name="T23" fmla="*/ 117 h 1500"/>
                <a:gd name="T24" fmla="*/ 1218 w 1218"/>
                <a:gd name="T25" fmla="*/ 140 h 1500"/>
                <a:gd name="T26" fmla="*/ 1218 w 1218"/>
                <a:gd name="T27" fmla="*/ 750 h 1500"/>
                <a:gd name="T28" fmla="*/ 1123 w 1218"/>
                <a:gd name="T29" fmla="*/ 749 h 1500"/>
                <a:gd name="T30" fmla="*/ 1123 w 1218"/>
                <a:gd name="T31" fmla="*/ 145 h 1500"/>
                <a:gd name="T32" fmla="*/ 1074 w 1218"/>
                <a:gd name="T33" fmla="*/ 96 h 1500"/>
                <a:gd name="T34" fmla="*/ 145 w 1218"/>
                <a:gd name="T35" fmla="*/ 96 h 1500"/>
                <a:gd name="T36" fmla="*/ 95 w 1218"/>
                <a:gd name="T37" fmla="*/ 146 h 1500"/>
                <a:gd name="T38" fmla="*/ 95 w 1218"/>
                <a:gd name="T39" fmla="*/ 1357 h 1500"/>
                <a:gd name="T40" fmla="*/ 144 w 1218"/>
                <a:gd name="T41" fmla="*/ 1404 h 1500"/>
                <a:gd name="T42" fmla="*/ 1075 w 1218"/>
                <a:gd name="T43" fmla="*/ 1404 h 1500"/>
                <a:gd name="T44" fmla="*/ 1123 w 1218"/>
                <a:gd name="T45" fmla="*/ 1357 h 1500"/>
                <a:gd name="T46" fmla="*/ 1123 w 1218"/>
                <a:gd name="T47" fmla="*/ 749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8" h="1500">
                  <a:moveTo>
                    <a:pt x="1218" y="750"/>
                  </a:moveTo>
                  <a:cubicBezTo>
                    <a:pt x="1218" y="954"/>
                    <a:pt x="1218" y="1158"/>
                    <a:pt x="1218" y="1362"/>
                  </a:cubicBezTo>
                  <a:cubicBezTo>
                    <a:pt x="1218" y="1438"/>
                    <a:pt x="1156" y="1499"/>
                    <a:pt x="1079" y="1500"/>
                  </a:cubicBezTo>
                  <a:cubicBezTo>
                    <a:pt x="897" y="1500"/>
                    <a:pt x="715" y="1500"/>
                    <a:pt x="533" y="1500"/>
                  </a:cubicBezTo>
                  <a:cubicBezTo>
                    <a:pt x="402" y="1500"/>
                    <a:pt x="271" y="1500"/>
                    <a:pt x="140" y="1500"/>
                  </a:cubicBezTo>
                  <a:cubicBezTo>
                    <a:pt x="70" y="1499"/>
                    <a:pt x="15" y="1453"/>
                    <a:pt x="2" y="1384"/>
                  </a:cubicBezTo>
                  <a:cubicBezTo>
                    <a:pt x="1" y="1378"/>
                    <a:pt x="0" y="1371"/>
                    <a:pt x="0" y="1365"/>
                  </a:cubicBezTo>
                  <a:cubicBezTo>
                    <a:pt x="0" y="954"/>
                    <a:pt x="0" y="544"/>
                    <a:pt x="0" y="134"/>
                  </a:cubicBezTo>
                  <a:cubicBezTo>
                    <a:pt x="0" y="62"/>
                    <a:pt x="63" y="1"/>
                    <a:pt x="137" y="1"/>
                  </a:cubicBezTo>
                  <a:cubicBezTo>
                    <a:pt x="253" y="0"/>
                    <a:pt x="368" y="0"/>
                    <a:pt x="484" y="0"/>
                  </a:cubicBezTo>
                  <a:cubicBezTo>
                    <a:pt x="682" y="0"/>
                    <a:pt x="880" y="0"/>
                    <a:pt x="1078" y="0"/>
                  </a:cubicBezTo>
                  <a:cubicBezTo>
                    <a:pt x="1148" y="0"/>
                    <a:pt x="1205" y="48"/>
                    <a:pt x="1216" y="117"/>
                  </a:cubicBezTo>
                  <a:cubicBezTo>
                    <a:pt x="1218" y="125"/>
                    <a:pt x="1218" y="132"/>
                    <a:pt x="1218" y="140"/>
                  </a:cubicBezTo>
                  <a:cubicBezTo>
                    <a:pt x="1218" y="343"/>
                    <a:pt x="1218" y="547"/>
                    <a:pt x="1218" y="750"/>
                  </a:cubicBezTo>
                  <a:close/>
                  <a:moveTo>
                    <a:pt x="1123" y="749"/>
                  </a:moveTo>
                  <a:cubicBezTo>
                    <a:pt x="1123" y="548"/>
                    <a:pt x="1123" y="346"/>
                    <a:pt x="1123" y="145"/>
                  </a:cubicBezTo>
                  <a:cubicBezTo>
                    <a:pt x="1123" y="110"/>
                    <a:pt x="1108" y="96"/>
                    <a:pt x="1074" y="96"/>
                  </a:cubicBezTo>
                  <a:cubicBezTo>
                    <a:pt x="764" y="96"/>
                    <a:pt x="455" y="96"/>
                    <a:pt x="145" y="96"/>
                  </a:cubicBezTo>
                  <a:cubicBezTo>
                    <a:pt x="110" y="96"/>
                    <a:pt x="95" y="110"/>
                    <a:pt x="95" y="146"/>
                  </a:cubicBezTo>
                  <a:cubicBezTo>
                    <a:pt x="95" y="549"/>
                    <a:pt x="95" y="953"/>
                    <a:pt x="95" y="1357"/>
                  </a:cubicBezTo>
                  <a:cubicBezTo>
                    <a:pt x="95" y="1389"/>
                    <a:pt x="111" y="1404"/>
                    <a:pt x="144" y="1404"/>
                  </a:cubicBezTo>
                  <a:cubicBezTo>
                    <a:pt x="454" y="1404"/>
                    <a:pt x="764" y="1404"/>
                    <a:pt x="1075" y="1404"/>
                  </a:cubicBezTo>
                  <a:cubicBezTo>
                    <a:pt x="1107" y="1404"/>
                    <a:pt x="1123" y="1389"/>
                    <a:pt x="1123" y="1357"/>
                  </a:cubicBezTo>
                  <a:cubicBezTo>
                    <a:pt x="1123" y="1154"/>
                    <a:pt x="1123" y="952"/>
                    <a:pt x="1123" y="749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F3DE5A"/>
                </a:solidFill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090613" y="3179763"/>
              <a:ext cx="577850" cy="82550"/>
            </a:xfrm>
            <a:custGeom>
              <a:avLst/>
              <a:gdLst>
                <a:gd name="T0" fmla="*/ 247 w 504"/>
                <a:gd name="T1" fmla="*/ 0 h 72"/>
                <a:gd name="T2" fmla="*/ 455 w 504"/>
                <a:gd name="T3" fmla="*/ 0 h 72"/>
                <a:gd name="T4" fmla="*/ 490 w 504"/>
                <a:gd name="T5" fmla="*/ 52 h 72"/>
                <a:gd name="T6" fmla="*/ 453 w 504"/>
                <a:gd name="T7" fmla="*/ 72 h 72"/>
                <a:gd name="T8" fmla="*/ 186 w 504"/>
                <a:gd name="T9" fmla="*/ 72 h 72"/>
                <a:gd name="T10" fmla="*/ 39 w 504"/>
                <a:gd name="T11" fmla="*/ 72 h 72"/>
                <a:gd name="T12" fmla="*/ 0 w 504"/>
                <a:gd name="T13" fmla="*/ 34 h 72"/>
                <a:gd name="T14" fmla="*/ 40 w 504"/>
                <a:gd name="T15" fmla="*/ 0 h 72"/>
                <a:gd name="T16" fmla="*/ 247 w 50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4" h="72">
                  <a:moveTo>
                    <a:pt x="247" y="0"/>
                  </a:moveTo>
                  <a:cubicBezTo>
                    <a:pt x="316" y="0"/>
                    <a:pt x="386" y="0"/>
                    <a:pt x="455" y="0"/>
                  </a:cubicBezTo>
                  <a:cubicBezTo>
                    <a:pt x="485" y="1"/>
                    <a:pt x="504" y="27"/>
                    <a:pt x="490" y="52"/>
                  </a:cubicBezTo>
                  <a:cubicBezTo>
                    <a:pt x="482" y="67"/>
                    <a:pt x="469" y="72"/>
                    <a:pt x="453" y="72"/>
                  </a:cubicBezTo>
                  <a:cubicBezTo>
                    <a:pt x="364" y="72"/>
                    <a:pt x="275" y="72"/>
                    <a:pt x="186" y="72"/>
                  </a:cubicBezTo>
                  <a:cubicBezTo>
                    <a:pt x="137" y="72"/>
                    <a:pt x="88" y="72"/>
                    <a:pt x="39" y="72"/>
                  </a:cubicBezTo>
                  <a:cubicBezTo>
                    <a:pt x="14" y="71"/>
                    <a:pt x="0" y="57"/>
                    <a:pt x="0" y="34"/>
                  </a:cubicBezTo>
                  <a:cubicBezTo>
                    <a:pt x="1" y="13"/>
                    <a:pt x="16" y="0"/>
                    <a:pt x="40" y="0"/>
                  </a:cubicBezTo>
                  <a:cubicBezTo>
                    <a:pt x="109" y="0"/>
                    <a:pt x="178" y="0"/>
                    <a:pt x="247" y="0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F3DE5A"/>
                </a:solidFill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1090613" y="3503613"/>
              <a:ext cx="568325" cy="82550"/>
            </a:xfrm>
            <a:custGeom>
              <a:avLst/>
              <a:gdLst>
                <a:gd name="T0" fmla="*/ 247 w 495"/>
                <a:gd name="T1" fmla="*/ 0 h 72"/>
                <a:gd name="T2" fmla="*/ 453 w 495"/>
                <a:gd name="T3" fmla="*/ 0 h 72"/>
                <a:gd name="T4" fmla="*/ 495 w 495"/>
                <a:gd name="T5" fmla="*/ 36 h 72"/>
                <a:gd name="T6" fmla="*/ 453 w 495"/>
                <a:gd name="T7" fmla="*/ 72 h 72"/>
                <a:gd name="T8" fmla="*/ 40 w 495"/>
                <a:gd name="T9" fmla="*/ 72 h 72"/>
                <a:gd name="T10" fmla="*/ 0 w 495"/>
                <a:gd name="T11" fmla="*/ 36 h 72"/>
                <a:gd name="T12" fmla="*/ 41 w 495"/>
                <a:gd name="T13" fmla="*/ 0 h 72"/>
                <a:gd name="T14" fmla="*/ 247 w 495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72">
                  <a:moveTo>
                    <a:pt x="247" y="0"/>
                  </a:moveTo>
                  <a:cubicBezTo>
                    <a:pt x="316" y="0"/>
                    <a:pt x="384" y="0"/>
                    <a:pt x="453" y="0"/>
                  </a:cubicBezTo>
                  <a:cubicBezTo>
                    <a:pt x="478" y="0"/>
                    <a:pt x="494" y="15"/>
                    <a:pt x="495" y="36"/>
                  </a:cubicBezTo>
                  <a:cubicBezTo>
                    <a:pt x="495" y="57"/>
                    <a:pt x="478" y="72"/>
                    <a:pt x="453" y="72"/>
                  </a:cubicBezTo>
                  <a:cubicBezTo>
                    <a:pt x="316" y="72"/>
                    <a:pt x="178" y="72"/>
                    <a:pt x="40" y="72"/>
                  </a:cubicBezTo>
                  <a:cubicBezTo>
                    <a:pt x="15" y="72"/>
                    <a:pt x="0" y="58"/>
                    <a:pt x="0" y="36"/>
                  </a:cubicBezTo>
                  <a:cubicBezTo>
                    <a:pt x="0" y="13"/>
                    <a:pt x="15" y="0"/>
                    <a:pt x="41" y="0"/>
                  </a:cubicBezTo>
                  <a:cubicBezTo>
                    <a:pt x="109" y="0"/>
                    <a:pt x="178" y="0"/>
                    <a:pt x="247" y="0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F3DE5A"/>
                </a:solidFill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1089025" y="3827463"/>
              <a:ext cx="569913" cy="82550"/>
            </a:xfrm>
            <a:custGeom>
              <a:avLst/>
              <a:gdLst>
                <a:gd name="T0" fmla="*/ 247 w 496"/>
                <a:gd name="T1" fmla="*/ 0 h 72"/>
                <a:gd name="T2" fmla="*/ 454 w 496"/>
                <a:gd name="T3" fmla="*/ 0 h 72"/>
                <a:gd name="T4" fmla="*/ 496 w 496"/>
                <a:gd name="T5" fmla="*/ 35 h 72"/>
                <a:gd name="T6" fmla="*/ 455 w 496"/>
                <a:gd name="T7" fmla="*/ 71 h 72"/>
                <a:gd name="T8" fmla="*/ 42 w 496"/>
                <a:gd name="T9" fmla="*/ 71 h 72"/>
                <a:gd name="T10" fmla="*/ 1 w 496"/>
                <a:gd name="T11" fmla="*/ 40 h 72"/>
                <a:gd name="T12" fmla="*/ 39 w 496"/>
                <a:gd name="T13" fmla="*/ 0 h 72"/>
                <a:gd name="T14" fmla="*/ 247 w 496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72">
                  <a:moveTo>
                    <a:pt x="247" y="0"/>
                  </a:moveTo>
                  <a:cubicBezTo>
                    <a:pt x="316" y="0"/>
                    <a:pt x="385" y="0"/>
                    <a:pt x="454" y="0"/>
                  </a:cubicBezTo>
                  <a:cubicBezTo>
                    <a:pt x="479" y="0"/>
                    <a:pt x="495" y="14"/>
                    <a:pt x="496" y="35"/>
                  </a:cubicBezTo>
                  <a:cubicBezTo>
                    <a:pt x="496" y="57"/>
                    <a:pt x="479" y="71"/>
                    <a:pt x="455" y="71"/>
                  </a:cubicBezTo>
                  <a:cubicBezTo>
                    <a:pt x="317" y="71"/>
                    <a:pt x="180" y="72"/>
                    <a:pt x="42" y="71"/>
                  </a:cubicBezTo>
                  <a:cubicBezTo>
                    <a:pt x="18" y="71"/>
                    <a:pt x="3" y="59"/>
                    <a:pt x="1" y="40"/>
                  </a:cubicBezTo>
                  <a:cubicBezTo>
                    <a:pt x="0" y="16"/>
                    <a:pt x="14" y="0"/>
                    <a:pt x="39" y="0"/>
                  </a:cubicBezTo>
                  <a:cubicBezTo>
                    <a:pt x="108" y="0"/>
                    <a:pt x="177" y="0"/>
                    <a:pt x="247" y="0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F3DE5A"/>
                </a:solidFill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1090613" y="4151313"/>
              <a:ext cx="568325" cy="80963"/>
            </a:xfrm>
            <a:custGeom>
              <a:avLst/>
              <a:gdLst>
                <a:gd name="T0" fmla="*/ 246 w 495"/>
                <a:gd name="T1" fmla="*/ 0 h 71"/>
                <a:gd name="T2" fmla="*/ 454 w 495"/>
                <a:gd name="T3" fmla="*/ 0 h 71"/>
                <a:gd name="T4" fmla="*/ 495 w 495"/>
                <a:gd name="T5" fmla="*/ 35 h 71"/>
                <a:gd name="T6" fmla="*/ 455 w 495"/>
                <a:gd name="T7" fmla="*/ 71 h 71"/>
                <a:gd name="T8" fmla="*/ 40 w 495"/>
                <a:gd name="T9" fmla="*/ 71 h 71"/>
                <a:gd name="T10" fmla="*/ 0 w 495"/>
                <a:gd name="T11" fmla="*/ 34 h 71"/>
                <a:gd name="T12" fmla="*/ 41 w 495"/>
                <a:gd name="T13" fmla="*/ 0 h 71"/>
                <a:gd name="T14" fmla="*/ 246 w 495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71">
                  <a:moveTo>
                    <a:pt x="246" y="0"/>
                  </a:moveTo>
                  <a:cubicBezTo>
                    <a:pt x="315" y="0"/>
                    <a:pt x="385" y="0"/>
                    <a:pt x="454" y="0"/>
                  </a:cubicBezTo>
                  <a:cubicBezTo>
                    <a:pt x="478" y="0"/>
                    <a:pt x="494" y="14"/>
                    <a:pt x="495" y="35"/>
                  </a:cubicBezTo>
                  <a:cubicBezTo>
                    <a:pt x="495" y="56"/>
                    <a:pt x="478" y="71"/>
                    <a:pt x="455" y="71"/>
                  </a:cubicBezTo>
                  <a:cubicBezTo>
                    <a:pt x="316" y="71"/>
                    <a:pt x="178" y="71"/>
                    <a:pt x="40" y="71"/>
                  </a:cubicBezTo>
                  <a:cubicBezTo>
                    <a:pt x="14" y="71"/>
                    <a:pt x="0" y="57"/>
                    <a:pt x="0" y="34"/>
                  </a:cubicBezTo>
                  <a:cubicBezTo>
                    <a:pt x="1" y="12"/>
                    <a:pt x="15" y="0"/>
                    <a:pt x="41" y="0"/>
                  </a:cubicBezTo>
                  <a:cubicBezTo>
                    <a:pt x="109" y="0"/>
                    <a:pt x="178" y="0"/>
                    <a:pt x="246" y="0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F3DE5A"/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1224190" y="3358876"/>
            <a:ext cx="245337" cy="245337"/>
          </a:xfrm>
          <a:prstGeom prst="ellips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3DE5A"/>
              </a:solidFill>
            </a:endParaRPr>
          </a:p>
        </p:txBody>
      </p:sp>
      <p:cxnSp>
        <p:nvCxnSpPr>
          <p:cNvPr id="30" name="直接连接符 29"/>
          <p:cNvCxnSpPr>
            <a:stCxn id="28" idx="0"/>
          </p:cNvCxnSpPr>
          <p:nvPr/>
        </p:nvCxnSpPr>
        <p:spPr>
          <a:xfrm flipV="1">
            <a:off x="1346859" y="990600"/>
            <a:ext cx="400112" cy="2368276"/>
          </a:xfrm>
          <a:prstGeom prst="line">
            <a:avLst/>
          </a:prstGeom>
          <a:ln>
            <a:solidFill>
              <a:srgbClr val="F3D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454287" y="3423193"/>
            <a:ext cx="2147802" cy="47811"/>
          </a:xfrm>
          <a:prstGeom prst="line">
            <a:avLst/>
          </a:prstGeom>
          <a:ln>
            <a:solidFill>
              <a:srgbClr val="F3D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346858" y="3535321"/>
            <a:ext cx="1426437" cy="2742667"/>
          </a:xfrm>
          <a:prstGeom prst="line">
            <a:avLst/>
          </a:prstGeom>
          <a:ln>
            <a:solidFill>
              <a:srgbClr val="F3D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642398" y="779709"/>
            <a:ext cx="245337" cy="245337"/>
          </a:xfrm>
          <a:prstGeom prst="ellips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3DE5A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78811" y="3324429"/>
            <a:ext cx="245337" cy="245337"/>
          </a:xfrm>
          <a:prstGeom prst="ellips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3DE5A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703205" y="6219636"/>
            <a:ext cx="245337" cy="245337"/>
          </a:xfrm>
          <a:prstGeom prst="ellipse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3DE5A"/>
              </a:solidFill>
            </a:endParaRPr>
          </a:p>
        </p:txBody>
      </p:sp>
      <p:sp>
        <p:nvSpPr>
          <p:cNvPr id="45" name="Freeform 16"/>
          <p:cNvSpPr>
            <a:spLocks/>
          </p:cNvSpPr>
          <p:nvPr/>
        </p:nvSpPr>
        <p:spPr bwMode="auto">
          <a:xfrm>
            <a:off x="2021775" y="729009"/>
            <a:ext cx="676275" cy="376238"/>
          </a:xfrm>
          <a:custGeom>
            <a:avLst/>
            <a:gdLst>
              <a:gd name="T0" fmla="*/ 301 w 1231"/>
              <a:gd name="T1" fmla="*/ 1 h 685"/>
              <a:gd name="T2" fmla="*/ 382 w 1231"/>
              <a:gd name="T3" fmla="*/ 129 h 685"/>
              <a:gd name="T4" fmla="*/ 562 w 1231"/>
              <a:gd name="T5" fmla="*/ 237 h 685"/>
              <a:gd name="T6" fmla="*/ 781 w 1231"/>
              <a:gd name="T7" fmla="*/ 182 h 685"/>
              <a:gd name="T8" fmla="*/ 918 w 1231"/>
              <a:gd name="T9" fmla="*/ 16 h 685"/>
              <a:gd name="T10" fmla="*/ 925 w 1231"/>
              <a:gd name="T11" fmla="*/ 3 h 685"/>
              <a:gd name="T12" fmla="*/ 928 w 1231"/>
              <a:gd name="T13" fmla="*/ 0 h 685"/>
              <a:gd name="T14" fmla="*/ 1045 w 1231"/>
              <a:gd name="T15" fmla="*/ 85 h 685"/>
              <a:gd name="T16" fmla="*/ 1208 w 1231"/>
              <a:gd name="T17" fmla="*/ 394 h 685"/>
              <a:gd name="T18" fmla="*/ 1229 w 1231"/>
              <a:gd name="T19" fmla="*/ 610 h 685"/>
              <a:gd name="T20" fmla="*/ 1159 w 1231"/>
              <a:gd name="T21" fmla="*/ 683 h 685"/>
              <a:gd name="T22" fmla="*/ 1117 w 1231"/>
              <a:gd name="T23" fmla="*/ 685 h 685"/>
              <a:gd name="T24" fmla="*/ 120 w 1231"/>
              <a:gd name="T25" fmla="*/ 685 h 685"/>
              <a:gd name="T26" fmla="*/ 65 w 1231"/>
              <a:gd name="T27" fmla="*/ 681 h 685"/>
              <a:gd name="T28" fmla="*/ 9 w 1231"/>
              <a:gd name="T29" fmla="*/ 620 h 685"/>
              <a:gd name="T30" fmla="*/ 129 w 1231"/>
              <a:gd name="T31" fmla="*/ 149 h 685"/>
              <a:gd name="T32" fmla="*/ 301 w 1231"/>
              <a:gd name="T33" fmla="*/ 1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685">
                <a:moveTo>
                  <a:pt x="301" y="1"/>
                </a:moveTo>
                <a:cubicBezTo>
                  <a:pt x="323" y="48"/>
                  <a:pt x="349" y="91"/>
                  <a:pt x="382" y="129"/>
                </a:cubicBezTo>
                <a:cubicBezTo>
                  <a:pt x="431" y="184"/>
                  <a:pt x="489" y="222"/>
                  <a:pt x="562" y="237"/>
                </a:cubicBezTo>
                <a:cubicBezTo>
                  <a:pt x="644" y="254"/>
                  <a:pt x="716" y="231"/>
                  <a:pt x="781" y="182"/>
                </a:cubicBezTo>
                <a:cubicBezTo>
                  <a:pt x="841" y="138"/>
                  <a:pt x="886" y="82"/>
                  <a:pt x="918" y="16"/>
                </a:cubicBezTo>
                <a:cubicBezTo>
                  <a:pt x="921" y="12"/>
                  <a:pt x="923" y="7"/>
                  <a:pt x="925" y="3"/>
                </a:cubicBezTo>
                <a:cubicBezTo>
                  <a:pt x="925" y="2"/>
                  <a:pt x="927" y="2"/>
                  <a:pt x="928" y="0"/>
                </a:cubicBezTo>
                <a:cubicBezTo>
                  <a:pt x="971" y="23"/>
                  <a:pt x="1010" y="51"/>
                  <a:pt x="1045" y="85"/>
                </a:cubicBezTo>
                <a:cubicBezTo>
                  <a:pt x="1132" y="171"/>
                  <a:pt x="1182" y="277"/>
                  <a:pt x="1208" y="394"/>
                </a:cubicBezTo>
                <a:cubicBezTo>
                  <a:pt x="1225" y="465"/>
                  <a:pt x="1231" y="537"/>
                  <a:pt x="1229" y="610"/>
                </a:cubicBezTo>
                <a:cubicBezTo>
                  <a:pt x="1228" y="658"/>
                  <a:pt x="1207" y="680"/>
                  <a:pt x="1159" y="683"/>
                </a:cubicBezTo>
                <a:cubicBezTo>
                  <a:pt x="1145" y="684"/>
                  <a:pt x="1131" y="685"/>
                  <a:pt x="1117" y="685"/>
                </a:cubicBezTo>
                <a:cubicBezTo>
                  <a:pt x="785" y="685"/>
                  <a:pt x="453" y="685"/>
                  <a:pt x="120" y="685"/>
                </a:cubicBezTo>
                <a:cubicBezTo>
                  <a:pt x="102" y="685"/>
                  <a:pt x="83" y="684"/>
                  <a:pt x="65" y="681"/>
                </a:cubicBezTo>
                <a:cubicBezTo>
                  <a:pt x="25" y="674"/>
                  <a:pt x="11" y="659"/>
                  <a:pt x="9" y="620"/>
                </a:cubicBezTo>
                <a:cubicBezTo>
                  <a:pt x="0" y="450"/>
                  <a:pt x="29" y="290"/>
                  <a:pt x="129" y="149"/>
                </a:cubicBezTo>
                <a:cubicBezTo>
                  <a:pt x="174" y="86"/>
                  <a:pt x="231" y="37"/>
                  <a:pt x="301" y="1"/>
                </a:cubicBezTo>
                <a:close/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6" name="Freeform 17"/>
          <p:cNvSpPr>
            <a:spLocks/>
          </p:cNvSpPr>
          <p:nvPr/>
        </p:nvSpPr>
        <p:spPr bwMode="auto">
          <a:xfrm>
            <a:off x="2188463" y="368647"/>
            <a:ext cx="339725" cy="458788"/>
          </a:xfrm>
          <a:custGeom>
            <a:avLst/>
            <a:gdLst>
              <a:gd name="T0" fmla="*/ 617 w 617"/>
              <a:gd name="T1" fmla="*/ 388 h 836"/>
              <a:gd name="T2" fmla="*/ 474 w 617"/>
              <a:gd name="T3" fmla="*/ 749 h 836"/>
              <a:gd name="T4" fmla="*/ 355 w 617"/>
              <a:gd name="T5" fmla="*/ 822 h 836"/>
              <a:gd name="T6" fmla="*/ 191 w 617"/>
              <a:gd name="T7" fmla="*/ 783 h 836"/>
              <a:gd name="T8" fmla="*/ 50 w 617"/>
              <a:gd name="T9" fmla="*/ 592 h 836"/>
              <a:gd name="T10" fmla="*/ 8 w 617"/>
              <a:gd name="T11" fmla="*/ 349 h 836"/>
              <a:gd name="T12" fmla="*/ 137 w 617"/>
              <a:gd name="T13" fmla="*/ 90 h 836"/>
              <a:gd name="T14" fmla="*/ 493 w 617"/>
              <a:gd name="T15" fmla="*/ 96 h 836"/>
              <a:gd name="T16" fmla="*/ 613 w 617"/>
              <a:gd name="T17" fmla="*/ 335 h 836"/>
              <a:gd name="T18" fmla="*/ 617 w 617"/>
              <a:gd name="T19" fmla="*/ 388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7" h="836">
                <a:moveTo>
                  <a:pt x="617" y="388"/>
                </a:moveTo>
                <a:cubicBezTo>
                  <a:pt x="610" y="524"/>
                  <a:pt x="569" y="647"/>
                  <a:pt x="474" y="749"/>
                </a:cubicBezTo>
                <a:cubicBezTo>
                  <a:pt x="441" y="784"/>
                  <a:pt x="402" y="811"/>
                  <a:pt x="355" y="822"/>
                </a:cubicBezTo>
                <a:cubicBezTo>
                  <a:pt x="295" y="836"/>
                  <a:pt x="240" y="819"/>
                  <a:pt x="191" y="783"/>
                </a:cubicBezTo>
                <a:cubicBezTo>
                  <a:pt x="124" y="734"/>
                  <a:pt x="81" y="667"/>
                  <a:pt x="50" y="592"/>
                </a:cubicBezTo>
                <a:cubicBezTo>
                  <a:pt x="17" y="514"/>
                  <a:pt x="0" y="434"/>
                  <a:pt x="8" y="349"/>
                </a:cubicBezTo>
                <a:cubicBezTo>
                  <a:pt x="17" y="246"/>
                  <a:pt x="56" y="157"/>
                  <a:pt x="137" y="90"/>
                </a:cubicBezTo>
                <a:cubicBezTo>
                  <a:pt x="244" y="0"/>
                  <a:pt x="389" y="3"/>
                  <a:pt x="493" y="96"/>
                </a:cubicBezTo>
                <a:cubicBezTo>
                  <a:pt x="564" y="160"/>
                  <a:pt x="601" y="241"/>
                  <a:pt x="613" y="335"/>
                </a:cubicBezTo>
                <a:cubicBezTo>
                  <a:pt x="615" y="352"/>
                  <a:pt x="615" y="369"/>
                  <a:pt x="617" y="388"/>
                </a:cubicBezTo>
                <a:close/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948542" y="548640"/>
            <a:ext cx="172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调查对象</a:t>
            </a:r>
            <a:endParaRPr lang="zh-HK" altLang="en-US" sz="28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993456" y="2955006"/>
            <a:ext cx="905182" cy="905182"/>
            <a:chOff x="3998419" y="3013983"/>
            <a:chExt cx="905182" cy="905182"/>
          </a:xfrm>
        </p:grpSpPr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3998419" y="3013983"/>
              <a:ext cx="905182" cy="905182"/>
            </a:xfrm>
            <a:custGeom>
              <a:avLst/>
              <a:gdLst>
                <a:gd name="T0" fmla="*/ 1536 w 1536"/>
                <a:gd name="T1" fmla="*/ 769 h 1536"/>
                <a:gd name="T2" fmla="*/ 768 w 1536"/>
                <a:gd name="T3" fmla="*/ 1536 h 1536"/>
                <a:gd name="T4" fmla="*/ 0 w 1536"/>
                <a:gd name="T5" fmla="*/ 771 h 1536"/>
                <a:gd name="T6" fmla="*/ 767 w 1536"/>
                <a:gd name="T7" fmla="*/ 0 h 1536"/>
                <a:gd name="T8" fmla="*/ 1536 w 1536"/>
                <a:gd name="T9" fmla="*/ 769 h 1536"/>
                <a:gd name="T10" fmla="*/ 192 w 1536"/>
                <a:gd name="T11" fmla="*/ 767 h 1536"/>
                <a:gd name="T12" fmla="*/ 770 w 1536"/>
                <a:gd name="T13" fmla="*/ 1344 h 1536"/>
                <a:gd name="T14" fmla="*/ 1344 w 1536"/>
                <a:gd name="T15" fmla="*/ 771 h 1536"/>
                <a:gd name="T16" fmla="*/ 773 w 1536"/>
                <a:gd name="T17" fmla="*/ 192 h 1536"/>
                <a:gd name="T18" fmla="*/ 192 w 1536"/>
                <a:gd name="T19" fmla="*/ 767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6" h="1536">
                  <a:moveTo>
                    <a:pt x="1536" y="769"/>
                  </a:moveTo>
                  <a:cubicBezTo>
                    <a:pt x="1536" y="1191"/>
                    <a:pt x="1191" y="1535"/>
                    <a:pt x="768" y="1536"/>
                  </a:cubicBezTo>
                  <a:cubicBezTo>
                    <a:pt x="346" y="1536"/>
                    <a:pt x="0" y="1192"/>
                    <a:pt x="0" y="771"/>
                  </a:cubicBezTo>
                  <a:cubicBezTo>
                    <a:pt x="0" y="345"/>
                    <a:pt x="343" y="1"/>
                    <a:pt x="767" y="0"/>
                  </a:cubicBezTo>
                  <a:cubicBezTo>
                    <a:pt x="1191" y="0"/>
                    <a:pt x="1535" y="344"/>
                    <a:pt x="1536" y="769"/>
                  </a:cubicBezTo>
                  <a:close/>
                  <a:moveTo>
                    <a:pt x="192" y="767"/>
                  </a:moveTo>
                  <a:cubicBezTo>
                    <a:pt x="191" y="1086"/>
                    <a:pt x="449" y="1344"/>
                    <a:pt x="770" y="1344"/>
                  </a:cubicBezTo>
                  <a:cubicBezTo>
                    <a:pt x="1084" y="1345"/>
                    <a:pt x="1343" y="1086"/>
                    <a:pt x="1344" y="771"/>
                  </a:cubicBezTo>
                  <a:cubicBezTo>
                    <a:pt x="1345" y="453"/>
                    <a:pt x="1088" y="192"/>
                    <a:pt x="773" y="192"/>
                  </a:cubicBezTo>
                  <a:cubicBezTo>
                    <a:pt x="451" y="191"/>
                    <a:pt x="192" y="447"/>
                    <a:pt x="192" y="767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4279302" y="3181077"/>
              <a:ext cx="227577" cy="456179"/>
            </a:xfrm>
            <a:custGeom>
              <a:avLst/>
              <a:gdLst>
                <a:gd name="T0" fmla="*/ 387 w 387"/>
                <a:gd name="T1" fmla="*/ 479 h 775"/>
                <a:gd name="T2" fmla="*/ 297 w 387"/>
                <a:gd name="T3" fmla="*/ 580 h 775"/>
                <a:gd name="T4" fmla="*/ 279 w 387"/>
                <a:gd name="T5" fmla="*/ 587 h 775"/>
                <a:gd name="T6" fmla="*/ 60 w 387"/>
                <a:gd name="T7" fmla="*/ 762 h 775"/>
                <a:gd name="T8" fmla="*/ 14 w 387"/>
                <a:gd name="T9" fmla="*/ 762 h 775"/>
                <a:gd name="T10" fmla="*/ 13 w 387"/>
                <a:gd name="T11" fmla="*/ 715 h 775"/>
                <a:gd name="T12" fmla="*/ 187 w 387"/>
                <a:gd name="T13" fmla="*/ 497 h 775"/>
                <a:gd name="T14" fmla="*/ 195 w 387"/>
                <a:gd name="T15" fmla="*/ 476 h 775"/>
                <a:gd name="T16" fmla="*/ 205 w 387"/>
                <a:gd name="T17" fmla="*/ 443 h 775"/>
                <a:gd name="T18" fmla="*/ 208 w 387"/>
                <a:gd name="T19" fmla="*/ 411 h 775"/>
                <a:gd name="T20" fmla="*/ 101 w 387"/>
                <a:gd name="T21" fmla="*/ 47 h 775"/>
                <a:gd name="T22" fmla="*/ 120 w 387"/>
                <a:gd name="T23" fmla="*/ 7 h 775"/>
                <a:gd name="T24" fmla="*/ 163 w 387"/>
                <a:gd name="T25" fmla="*/ 24 h 775"/>
                <a:gd name="T26" fmla="*/ 223 w 387"/>
                <a:gd name="T27" fmla="*/ 160 h 775"/>
                <a:gd name="T28" fmla="*/ 324 w 387"/>
                <a:gd name="T29" fmla="*/ 385 h 775"/>
                <a:gd name="T30" fmla="*/ 338 w 387"/>
                <a:gd name="T31" fmla="*/ 401 h 775"/>
                <a:gd name="T32" fmla="*/ 387 w 387"/>
                <a:gd name="T33" fmla="*/ 479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75">
                  <a:moveTo>
                    <a:pt x="387" y="479"/>
                  </a:moveTo>
                  <a:cubicBezTo>
                    <a:pt x="387" y="534"/>
                    <a:pt x="348" y="575"/>
                    <a:pt x="297" y="580"/>
                  </a:cubicBezTo>
                  <a:cubicBezTo>
                    <a:pt x="291" y="580"/>
                    <a:pt x="284" y="583"/>
                    <a:pt x="279" y="587"/>
                  </a:cubicBezTo>
                  <a:cubicBezTo>
                    <a:pt x="205" y="645"/>
                    <a:pt x="133" y="704"/>
                    <a:pt x="60" y="762"/>
                  </a:cubicBezTo>
                  <a:cubicBezTo>
                    <a:pt x="44" y="775"/>
                    <a:pt x="27" y="775"/>
                    <a:pt x="14" y="762"/>
                  </a:cubicBezTo>
                  <a:cubicBezTo>
                    <a:pt x="0" y="749"/>
                    <a:pt x="0" y="732"/>
                    <a:pt x="13" y="715"/>
                  </a:cubicBezTo>
                  <a:cubicBezTo>
                    <a:pt x="71" y="642"/>
                    <a:pt x="129" y="570"/>
                    <a:pt x="187" y="497"/>
                  </a:cubicBezTo>
                  <a:cubicBezTo>
                    <a:pt x="191" y="491"/>
                    <a:pt x="193" y="483"/>
                    <a:pt x="195" y="476"/>
                  </a:cubicBezTo>
                  <a:cubicBezTo>
                    <a:pt x="199" y="465"/>
                    <a:pt x="200" y="453"/>
                    <a:pt x="205" y="443"/>
                  </a:cubicBezTo>
                  <a:cubicBezTo>
                    <a:pt x="211" y="432"/>
                    <a:pt x="211" y="423"/>
                    <a:pt x="208" y="411"/>
                  </a:cubicBezTo>
                  <a:cubicBezTo>
                    <a:pt x="172" y="290"/>
                    <a:pt x="137" y="169"/>
                    <a:pt x="101" y="47"/>
                  </a:cubicBezTo>
                  <a:cubicBezTo>
                    <a:pt x="96" y="30"/>
                    <a:pt x="104" y="14"/>
                    <a:pt x="120" y="7"/>
                  </a:cubicBezTo>
                  <a:cubicBezTo>
                    <a:pt x="137" y="0"/>
                    <a:pt x="154" y="7"/>
                    <a:pt x="163" y="24"/>
                  </a:cubicBezTo>
                  <a:cubicBezTo>
                    <a:pt x="183" y="69"/>
                    <a:pt x="203" y="115"/>
                    <a:pt x="223" y="160"/>
                  </a:cubicBezTo>
                  <a:cubicBezTo>
                    <a:pt x="257" y="235"/>
                    <a:pt x="290" y="310"/>
                    <a:pt x="324" y="385"/>
                  </a:cubicBezTo>
                  <a:cubicBezTo>
                    <a:pt x="327" y="391"/>
                    <a:pt x="333" y="397"/>
                    <a:pt x="338" y="401"/>
                  </a:cubicBezTo>
                  <a:cubicBezTo>
                    <a:pt x="369" y="420"/>
                    <a:pt x="385" y="448"/>
                    <a:pt x="387" y="479"/>
                  </a:cubicBez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019780" y="3219934"/>
            <a:ext cx="172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调查时间</a:t>
            </a:r>
            <a:endParaRPr lang="zh-HK" altLang="en-US" sz="28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983655" y="5638384"/>
            <a:ext cx="1082675" cy="1079500"/>
            <a:chOff x="3365500" y="5605463"/>
            <a:chExt cx="1082675" cy="1079500"/>
          </a:xfrm>
          <a:solidFill>
            <a:srgbClr val="F3DE5A"/>
          </a:solidFill>
        </p:grpSpPr>
        <p:sp>
          <p:nvSpPr>
            <p:cNvPr id="61" name="Freeform 29"/>
            <p:cNvSpPr>
              <a:spLocks noEditPoints="1"/>
            </p:cNvSpPr>
            <p:nvPr/>
          </p:nvSpPr>
          <p:spPr bwMode="auto">
            <a:xfrm>
              <a:off x="3365500" y="5605463"/>
              <a:ext cx="1082675" cy="728663"/>
            </a:xfrm>
            <a:custGeom>
              <a:avLst/>
              <a:gdLst>
                <a:gd name="T0" fmla="*/ 179 w 1536"/>
                <a:gd name="T1" fmla="*/ 134 h 1037"/>
                <a:gd name="T2" fmla="*/ 89 w 1536"/>
                <a:gd name="T3" fmla="*/ 259 h 1037"/>
                <a:gd name="T4" fmla="*/ 0 w 1536"/>
                <a:gd name="T5" fmla="*/ 0 h 1037"/>
                <a:gd name="T6" fmla="*/ 275 w 1536"/>
                <a:gd name="T7" fmla="*/ 0 h 1037"/>
                <a:gd name="T8" fmla="*/ 202 w 1536"/>
                <a:gd name="T9" fmla="*/ 103 h 1037"/>
                <a:gd name="T10" fmla="*/ 699 w 1536"/>
                <a:gd name="T11" fmla="*/ 297 h 1037"/>
                <a:gd name="T12" fmla="*/ 931 w 1536"/>
                <a:gd name="T13" fmla="*/ 93 h 1037"/>
                <a:gd name="T14" fmla="*/ 865 w 1536"/>
                <a:gd name="T15" fmla="*/ 0 h 1037"/>
                <a:gd name="T16" fmla="*/ 1139 w 1536"/>
                <a:gd name="T17" fmla="*/ 0 h 1037"/>
                <a:gd name="T18" fmla="*/ 1050 w 1536"/>
                <a:gd name="T19" fmla="*/ 259 h 1037"/>
                <a:gd name="T20" fmla="*/ 957 w 1536"/>
                <a:gd name="T21" fmla="*/ 129 h 1037"/>
                <a:gd name="T22" fmla="*/ 756 w 1536"/>
                <a:gd name="T23" fmla="*/ 316 h 1037"/>
                <a:gd name="T24" fmla="*/ 776 w 1536"/>
                <a:gd name="T25" fmla="*/ 324 h 1037"/>
                <a:gd name="T26" fmla="*/ 1055 w 1536"/>
                <a:gd name="T27" fmla="*/ 448 h 1037"/>
                <a:gd name="T28" fmla="*/ 1069 w 1536"/>
                <a:gd name="T29" fmla="*/ 452 h 1037"/>
                <a:gd name="T30" fmla="*/ 1339 w 1536"/>
                <a:gd name="T31" fmla="*/ 450 h 1037"/>
                <a:gd name="T32" fmla="*/ 1343 w 1536"/>
                <a:gd name="T33" fmla="*/ 449 h 1037"/>
                <a:gd name="T34" fmla="*/ 1343 w 1536"/>
                <a:gd name="T35" fmla="*/ 318 h 1037"/>
                <a:gd name="T36" fmla="*/ 1536 w 1536"/>
                <a:gd name="T37" fmla="*/ 463 h 1037"/>
                <a:gd name="T38" fmla="*/ 1345 w 1536"/>
                <a:gd name="T39" fmla="*/ 606 h 1037"/>
                <a:gd name="T40" fmla="*/ 1345 w 1536"/>
                <a:gd name="T41" fmla="*/ 487 h 1037"/>
                <a:gd name="T42" fmla="*/ 1131 w 1536"/>
                <a:gd name="T43" fmla="*/ 496 h 1037"/>
                <a:gd name="T44" fmla="*/ 1178 w 1536"/>
                <a:gd name="T45" fmla="*/ 533 h 1037"/>
                <a:gd name="T46" fmla="*/ 1398 w 1536"/>
                <a:gd name="T47" fmla="*/ 909 h 1037"/>
                <a:gd name="T48" fmla="*/ 1406 w 1536"/>
                <a:gd name="T49" fmla="*/ 956 h 1037"/>
                <a:gd name="T50" fmla="*/ 1381 w 1536"/>
                <a:gd name="T51" fmla="*/ 995 h 1037"/>
                <a:gd name="T52" fmla="*/ 1343 w 1536"/>
                <a:gd name="T53" fmla="*/ 967 h 1037"/>
                <a:gd name="T54" fmla="*/ 1307 w 1536"/>
                <a:gd name="T55" fmla="*/ 814 h 1037"/>
                <a:gd name="T56" fmla="*/ 1093 w 1536"/>
                <a:gd name="T57" fmla="*/ 548 h 1037"/>
                <a:gd name="T58" fmla="*/ 1077 w 1536"/>
                <a:gd name="T59" fmla="*/ 537 h 1037"/>
                <a:gd name="T60" fmla="*/ 979 w 1536"/>
                <a:gd name="T61" fmla="*/ 511 h 1037"/>
                <a:gd name="T62" fmla="*/ 689 w 1536"/>
                <a:gd name="T63" fmla="*/ 570 h 1037"/>
                <a:gd name="T64" fmla="*/ 675 w 1536"/>
                <a:gd name="T65" fmla="*/ 586 h 1037"/>
                <a:gd name="T66" fmla="*/ 765 w 1536"/>
                <a:gd name="T67" fmla="*/ 952 h 1037"/>
                <a:gd name="T68" fmla="*/ 780 w 1536"/>
                <a:gd name="T69" fmla="*/ 976 h 1037"/>
                <a:gd name="T70" fmla="*/ 775 w 1536"/>
                <a:gd name="T71" fmla="*/ 1026 h 1037"/>
                <a:gd name="T72" fmla="*/ 727 w 1536"/>
                <a:gd name="T73" fmla="*/ 1011 h 1037"/>
                <a:gd name="T74" fmla="*/ 649 w 1536"/>
                <a:gd name="T75" fmla="*/ 847 h 1037"/>
                <a:gd name="T76" fmla="*/ 612 w 1536"/>
                <a:gd name="T77" fmla="*/ 605 h 1037"/>
                <a:gd name="T78" fmla="*/ 612 w 1536"/>
                <a:gd name="T79" fmla="*/ 594 h 1037"/>
                <a:gd name="T80" fmla="*/ 528 w 1536"/>
                <a:gd name="T81" fmla="*/ 629 h 1037"/>
                <a:gd name="T82" fmla="*/ 278 w 1536"/>
                <a:gd name="T83" fmla="*/ 820 h 1037"/>
                <a:gd name="T84" fmla="*/ 192 w 1536"/>
                <a:gd name="T85" fmla="*/ 995 h 1037"/>
                <a:gd name="T86" fmla="*/ 151 w 1536"/>
                <a:gd name="T87" fmla="*/ 1024 h 1037"/>
                <a:gd name="T88" fmla="*/ 131 w 1536"/>
                <a:gd name="T89" fmla="*/ 978 h 1037"/>
                <a:gd name="T90" fmla="*/ 421 w 1536"/>
                <a:gd name="T91" fmla="*/ 615 h 1037"/>
                <a:gd name="T92" fmla="*/ 605 w 1536"/>
                <a:gd name="T93" fmla="*/ 533 h 1037"/>
                <a:gd name="T94" fmla="*/ 619 w 1536"/>
                <a:gd name="T95" fmla="*/ 517 h 1037"/>
                <a:gd name="T96" fmla="*/ 671 w 1536"/>
                <a:gd name="T97" fmla="*/ 348 h 1037"/>
                <a:gd name="T98" fmla="*/ 179 w 1536"/>
                <a:gd name="T99" fmla="*/ 134 h 1037"/>
                <a:gd name="T100" fmla="*/ 684 w 1536"/>
                <a:gd name="T101" fmla="*/ 505 h 1037"/>
                <a:gd name="T102" fmla="*/ 944 w 1536"/>
                <a:gd name="T103" fmla="*/ 458 h 1037"/>
                <a:gd name="T104" fmla="*/ 727 w 1536"/>
                <a:gd name="T105" fmla="*/ 367 h 1037"/>
                <a:gd name="T106" fmla="*/ 684 w 1536"/>
                <a:gd name="T107" fmla="*/ 505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6" h="1037">
                  <a:moveTo>
                    <a:pt x="179" y="134"/>
                  </a:moveTo>
                  <a:cubicBezTo>
                    <a:pt x="150" y="175"/>
                    <a:pt x="120" y="216"/>
                    <a:pt x="89" y="259"/>
                  </a:cubicBezTo>
                  <a:cubicBezTo>
                    <a:pt x="59" y="171"/>
                    <a:pt x="30" y="86"/>
                    <a:pt x="0" y="0"/>
                  </a:cubicBezTo>
                  <a:cubicBezTo>
                    <a:pt x="92" y="0"/>
                    <a:pt x="182" y="0"/>
                    <a:pt x="275" y="0"/>
                  </a:cubicBezTo>
                  <a:cubicBezTo>
                    <a:pt x="250" y="34"/>
                    <a:pt x="226" y="68"/>
                    <a:pt x="202" y="103"/>
                  </a:cubicBezTo>
                  <a:cubicBezTo>
                    <a:pt x="362" y="185"/>
                    <a:pt x="532" y="237"/>
                    <a:pt x="699" y="297"/>
                  </a:cubicBezTo>
                  <a:cubicBezTo>
                    <a:pt x="806" y="168"/>
                    <a:pt x="806" y="168"/>
                    <a:pt x="931" y="93"/>
                  </a:cubicBezTo>
                  <a:cubicBezTo>
                    <a:pt x="909" y="62"/>
                    <a:pt x="888" y="32"/>
                    <a:pt x="865" y="0"/>
                  </a:cubicBezTo>
                  <a:cubicBezTo>
                    <a:pt x="957" y="0"/>
                    <a:pt x="1047" y="0"/>
                    <a:pt x="1139" y="0"/>
                  </a:cubicBezTo>
                  <a:cubicBezTo>
                    <a:pt x="1110" y="86"/>
                    <a:pt x="1080" y="171"/>
                    <a:pt x="1050" y="259"/>
                  </a:cubicBezTo>
                  <a:cubicBezTo>
                    <a:pt x="1018" y="215"/>
                    <a:pt x="988" y="173"/>
                    <a:pt x="957" y="129"/>
                  </a:cubicBezTo>
                  <a:cubicBezTo>
                    <a:pt x="876" y="176"/>
                    <a:pt x="807" y="235"/>
                    <a:pt x="756" y="316"/>
                  </a:cubicBezTo>
                  <a:cubicBezTo>
                    <a:pt x="763" y="319"/>
                    <a:pt x="770" y="322"/>
                    <a:pt x="776" y="324"/>
                  </a:cubicBezTo>
                  <a:cubicBezTo>
                    <a:pt x="871" y="360"/>
                    <a:pt x="966" y="398"/>
                    <a:pt x="1055" y="448"/>
                  </a:cubicBezTo>
                  <a:cubicBezTo>
                    <a:pt x="1059" y="451"/>
                    <a:pt x="1064" y="452"/>
                    <a:pt x="1069" y="452"/>
                  </a:cubicBezTo>
                  <a:cubicBezTo>
                    <a:pt x="1159" y="451"/>
                    <a:pt x="1249" y="450"/>
                    <a:pt x="1339" y="450"/>
                  </a:cubicBezTo>
                  <a:cubicBezTo>
                    <a:pt x="1340" y="450"/>
                    <a:pt x="1341" y="449"/>
                    <a:pt x="1343" y="449"/>
                  </a:cubicBezTo>
                  <a:cubicBezTo>
                    <a:pt x="1343" y="407"/>
                    <a:pt x="1343" y="365"/>
                    <a:pt x="1343" y="318"/>
                  </a:cubicBezTo>
                  <a:cubicBezTo>
                    <a:pt x="1409" y="367"/>
                    <a:pt x="1472" y="414"/>
                    <a:pt x="1536" y="463"/>
                  </a:cubicBezTo>
                  <a:cubicBezTo>
                    <a:pt x="1472" y="511"/>
                    <a:pt x="1409" y="558"/>
                    <a:pt x="1345" y="606"/>
                  </a:cubicBezTo>
                  <a:cubicBezTo>
                    <a:pt x="1345" y="566"/>
                    <a:pt x="1345" y="528"/>
                    <a:pt x="1345" y="487"/>
                  </a:cubicBezTo>
                  <a:cubicBezTo>
                    <a:pt x="1274" y="490"/>
                    <a:pt x="1205" y="493"/>
                    <a:pt x="1131" y="496"/>
                  </a:cubicBezTo>
                  <a:cubicBezTo>
                    <a:pt x="1149" y="510"/>
                    <a:pt x="1164" y="522"/>
                    <a:pt x="1178" y="533"/>
                  </a:cubicBezTo>
                  <a:cubicBezTo>
                    <a:pt x="1300" y="630"/>
                    <a:pt x="1372" y="756"/>
                    <a:pt x="1398" y="909"/>
                  </a:cubicBezTo>
                  <a:cubicBezTo>
                    <a:pt x="1401" y="924"/>
                    <a:pt x="1403" y="940"/>
                    <a:pt x="1406" y="956"/>
                  </a:cubicBezTo>
                  <a:cubicBezTo>
                    <a:pt x="1409" y="975"/>
                    <a:pt x="1398" y="991"/>
                    <a:pt x="1381" y="995"/>
                  </a:cubicBezTo>
                  <a:cubicBezTo>
                    <a:pt x="1362" y="999"/>
                    <a:pt x="1346" y="988"/>
                    <a:pt x="1343" y="967"/>
                  </a:cubicBezTo>
                  <a:cubicBezTo>
                    <a:pt x="1336" y="915"/>
                    <a:pt x="1326" y="863"/>
                    <a:pt x="1307" y="814"/>
                  </a:cubicBezTo>
                  <a:cubicBezTo>
                    <a:pt x="1265" y="702"/>
                    <a:pt x="1191" y="615"/>
                    <a:pt x="1093" y="548"/>
                  </a:cubicBezTo>
                  <a:cubicBezTo>
                    <a:pt x="1087" y="544"/>
                    <a:pt x="1082" y="541"/>
                    <a:pt x="1077" y="537"/>
                  </a:cubicBezTo>
                  <a:cubicBezTo>
                    <a:pt x="1048" y="513"/>
                    <a:pt x="1018" y="505"/>
                    <a:pt x="979" y="511"/>
                  </a:cubicBezTo>
                  <a:cubicBezTo>
                    <a:pt x="881" y="526"/>
                    <a:pt x="784" y="543"/>
                    <a:pt x="689" y="570"/>
                  </a:cubicBezTo>
                  <a:cubicBezTo>
                    <a:pt x="681" y="572"/>
                    <a:pt x="675" y="575"/>
                    <a:pt x="675" y="586"/>
                  </a:cubicBezTo>
                  <a:cubicBezTo>
                    <a:pt x="673" y="716"/>
                    <a:pt x="701" y="838"/>
                    <a:pt x="765" y="952"/>
                  </a:cubicBezTo>
                  <a:cubicBezTo>
                    <a:pt x="769" y="961"/>
                    <a:pt x="775" y="968"/>
                    <a:pt x="780" y="976"/>
                  </a:cubicBezTo>
                  <a:cubicBezTo>
                    <a:pt x="793" y="997"/>
                    <a:pt x="791" y="1015"/>
                    <a:pt x="775" y="1026"/>
                  </a:cubicBezTo>
                  <a:cubicBezTo>
                    <a:pt x="758" y="1037"/>
                    <a:pt x="740" y="1032"/>
                    <a:pt x="727" y="1011"/>
                  </a:cubicBezTo>
                  <a:cubicBezTo>
                    <a:pt x="693" y="960"/>
                    <a:pt x="667" y="905"/>
                    <a:pt x="649" y="847"/>
                  </a:cubicBezTo>
                  <a:cubicBezTo>
                    <a:pt x="624" y="768"/>
                    <a:pt x="612" y="687"/>
                    <a:pt x="612" y="605"/>
                  </a:cubicBezTo>
                  <a:cubicBezTo>
                    <a:pt x="612" y="602"/>
                    <a:pt x="612" y="600"/>
                    <a:pt x="612" y="594"/>
                  </a:cubicBezTo>
                  <a:cubicBezTo>
                    <a:pt x="583" y="606"/>
                    <a:pt x="555" y="617"/>
                    <a:pt x="528" y="629"/>
                  </a:cubicBezTo>
                  <a:cubicBezTo>
                    <a:pt x="431" y="674"/>
                    <a:pt x="344" y="733"/>
                    <a:pt x="278" y="820"/>
                  </a:cubicBezTo>
                  <a:cubicBezTo>
                    <a:pt x="239" y="873"/>
                    <a:pt x="209" y="931"/>
                    <a:pt x="192" y="995"/>
                  </a:cubicBezTo>
                  <a:cubicBezTo>
                    <a:pt x="186" y="1018"/>
                    <a:pt x="171" y="1029"/>
                    <a:pt x="151" y="1024"/>
                  </a:cubicBezTo>
                  <a:cubicBezTo>
                    <a:pt x="132" y="1019"/>
                    <a:pt x="125" y="1001"/>
                    <a:pt x="131" y="978"/>
                  </a:cubicBezTo>
                  <a:cubicBezTo>
                    <a:pt x="176" y="816"/>
                    <a:pt x="277" y="698"/>
                    <a:pt x="421" y="615"/>
                  </a:cubicBezTo>
                  <a:cubicBezTo>
                    <a:pt x="480" y="581"/>
                    <a:pt x="541" y="554"/>
                    <a:pt x="605" y="533"/>
                  </a:cubicBezTo>
                  <a:cubicBezTo>
                    <a:pt x="614" y="530"/>
                    <a:pt x="618" y="526"/>
                    <a:pt x="619" y="517"/>
                  </a:cubicBezTo>
                  <a:cubicBezTo>
                    <a:pt x="628" y="458"/>
                    <a:pt x="645" y="402"/>
                    <a:pt x="671" y="348"/>
                  </a:cubicBezTo>
                  <a:cubicBezTo>
                    <a:pt x="504" y="283"/>
                    <a:pt x="334" y="225"/>
                    <a:pt x="179" y="134"/>
                  </a:cubicBezTo>
                  <a:close/>
                  <a:moveTo>
                    <a:pt x="684" y="505"/>
                  </a:moveTo>
                  <a:cubicBezTo>
                    <a:pt x="770" y="490"/>
                    <a:pt x="855" y="474"/>
                    <a:pt x="944" y="458"/>
                  </a:cubicBezTo>
                  <a:cubicBezTo>
                    <a:pt x="870" y="427"/>
                    <a:pt x="799" y="397"/>
                    <a:pt x="727" y="367"/>
                  </a:cubicBezTo>
                  <a:cubicBezTo>
                    <a:pt x="705" y="413"/>
                    <a:pt x="691" y="459"/>
                    <a:pt x="684" y="5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3795713" y="6342063"/>
              <a:ext cx="223838" cy="342900"/>
            </a:xfrm>
            <a:custGeom>
              <a:avLst/>
              <a:gdLst>
                <a:gd name="T0" fmla="*/ 0 w 319"/>
                <a:gd name="T1" fmla="*/ 487 h 487"/>
                <a:gd name="T2" fmla="*/ 43 w 319"/>
                <a:gd name="T3" fmla="*/ 400 h 487"/>
                <a:gd name="T4" fmla="*/ 62 w 319"/>
                <a:gd name="T5" fmla="*/ 386 h 487"/>
                <a:gd name="T6" fmla="*/ 123 w 319"/>
                <a:gd name="T7" fmla="*/ 290 h 487"/>
                <a:gd name="T8" fmla="*/ 128 w 319"/>
                <a:gd name="T9" fmla="*/ 211 h 487"/>
                <a:gd name="T10" fmla="*/ 114 w 319"/>
                <a:gd name="T11" fmla="*/ 188 h 487"/>
                <a:gd name="T12" fmla="*/ 64 w 319"/>
                <a:gd name="T13" fmla="*/ 91 h 487"/>
                <a:gd name="T14" fmla="*/ 138 w 319"/>
                <a:gd name="T15" fmla="*/ 10 h 487"/>
                <a:gd name="T16" fmla="*/ 249 w 319"/>
                <a:gd name="T17" fmla="*/ 69 h 487"/>
                <a:gd name="T18" fmla="*/ 208 w 319"/>
                <a:gd name="T19" fmla="*/ 186 h 487"/>
                <a:gd name="T20" fmla="*/ 191 w 319"/>
                <a:gd name="T21" fmla="*/ 216 h 487"/>
                <a:gd name="T22" fmla="*/ 201 w 319"/>
                <a:gd name="T23" fmla="*/ 317 h 487"/>
                <a:gd name="T24" fmla="*/ 246 w 319"/>
                <a:gd name="T25" fmla="*/ 380 h 487"/>
                <a:gd name="T26" fmla="*/ 316 w 319"/>
                <a:gd name="T27" fmla="*/ 466 h 487"/>
                <a:gd name="T28" fmla="*/ 319 w 319"/>
                <a:gd name="T29" fmla="*/ 487 h 487"/>
                <a:gd name="T30" fmla="*/ 0 w 319"/>
                <a:gd name="T31" fmla="*/ 4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487">
                  <a:moveTo>
                    <a:pt x="0" y="487"/>
                  </a:moveTo>
                  <a:cubicBezTo>
                    <a:pt x="0" y="450"/>
                    <a:pt x="17" y="422"/>
                    <a:pt x="43" y="400"/>
                  </a:cubicBezTo>
                  <a:cubicBezTo>
                    <a:pt x="49" y="394"/>
                    <a:pt x="55" y="389"/>
                    <a:pt x="62" y="386"/>
                  </a:cubicBezTo>
                  <a:cubicBezTo>
                    <a:pt x="103" y="367"/>
                    <a:pt x="117" y="331"/>
                    <a:pt x="123" y="290"/>
                  </a:cubicBezTo>
                  <a:cubicBezTo>
                    <a:pt x="126" y="264"/>
                    <a:pt x="126" y="238"/>
                    <a:pt x="128" y="211"/>
                  </a:cubicBezTo>
                  <a:cubicBezTo>
                    <a:pt x="129" y="200"/>
                    <a:pt x="125" y="194"/>
                    <a:pt x="114" y="188"/>
                  </a:cubicBezTo>
                  <a:cubicBezTo>
                    <a:pt x="78" y="169"/>
                    <a:pt x="58" y="130"/>
                    <a:pt x="64" y="91"/>
                  </a:cubicBezTo>
                  <a:cubicBezTo>
                    <a:pt x="70" y="51"/>
                    <a:pt x="99" y="19"/>
                    <a:pt x="138" y="10"/>
                  </a:cubicBezTo>
                  <a:cubicBezTo>
                    <a:pt x="185" y="0"/>
                    <a:pt x="231" y="25"/>
                    <a:pt x="249" y="69"/>
                  </a:cubicBezTo>
                  <a:cubicBezTo>
                    <a:pt x="266" y="112"/>
                    <a:pt x="249" y="163"/>
                    <a:pt x="208" y="186"/>
                  </a:cubicBezTo>
                  <a:cubicBezTo>
                    <a:pt x="194" y="193"/>
                    <a:pt x="190" y="202"/>
                    <a:pt x="191" y="216"/>
                  </a:cubicBezTo>
                  <a:cubicBezTo>
                    <a:pt x="195" y="250"/>
                    <a:pt x="196" y="284"/>
                    <a:pt x="201" y="317"/>
                  </a:cubicBezTo>
                  <a:cubicBezTo>
                    <a:pt x="205" y="345"/>
                    <a:pt x="221" y="366"/>
                    <a:pt x="246" y="380"/>
                  </a:cubicBezTo>
                  <a:cubicBezTo>
                    <a:pt x="281" y="399"/>
                    <a:pt x="307" y="425"/>
                    <a:pt x="316" y="466"/>
                  </a:cubicBezTo>
                  <a:cubicBezTo>
                    <a:pt x="318" y="472"/>
                    <a:pt x="318" y="479"/>
                    <a:pt x="319" y="487"/>
                  </a:cubicBezTo>
                  <a:cubicBezTo>
                    <a:pt x="212" y="487"/>
                    <a:pt x="106" y="487"/>
                    <a:pt x="0" y="4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4222750" y="6346825"/>
              <a:ext cx="225425" cy="338138"/>
            </a:xfrm>
            <a:custGeom>
              <a:avLst/>
              <a:gdLst>
                <a:gd name="T0" fmla="*/ 319 w 320"/>
                <a:gd name="T1" fmla="*/ 480 h 480"/>
                <a:gd name="T2" fmla="*/ 1 w 320"/>
                <a:gd name="T3" fmla="*/ 480 h 480"/>
                <a:gd name="T4" fmla="*/ 30 w 320"/>
                <a:gd name="T5" fmla="*/ 407 h 480"/>
                <a:gd name="T6" fmla="*/ 64 w 320"/>
                <a:gd name="T7" fmla="*/ 379 h 480"/>
                <a:gd name="T8" fmla="*/ 121 w 320"/>
                <a:gd name="T9" fmla="*/ 297 h 480"/>
                <a:gd name="T10" fmla="*/ 128 w 320"/>
                <a:gd name="T11" fmla="*/ 196 h 480"/>
                <a:gd name="T12" fmla="*/ 118 w 320"/>
                <a:gd name="T13" fmla="*/ 184 h 480"/>
                <a:gd name="T14" fmla="*/ 67 w 320"/>
                <a:gd name="T15" fmla="*/ 74 h 480"/>
                <a:gd name="T16" fmla="*/ 157 w 320"/>
                <a:gd name="T17" fmla="*/ 1 h 480"/>
                <a:gd name="T18" fmla="*/ 251 w 320"/>
                <a:gd name="T19" fmla="*/ 68 h 480"/>
                <a:gd name="T20" fmla="*/ 211 w 320"/>
                <a:gd name="T21" fmla="*/ 177 h 480"/>
                <a:gd name="T22" fmla="*/ 192 w 320"/>
                <a:gd name="T23" fmla="*/ 215 h 480"/>
                <a:gd name="T24" fmla="*/ 200 w 320"/>
                <a:gd name="T25" fmla="*/ 306 h 480"/>
                <a:gd name="T26" fmla="*/ 249 w 320"/>
                <a:gd name="T27" fmla="*/ 374 h 480"/>
                <a:gd name="T28" fmla="*/ 318 w 320"/>
                <a:gd name="T29" fmla="*/ 464 h 480"/>
                <a:gd name="T30" fmla="*/ 320 w 320"/>
                <a:gd name="T31" fmla="*/ 473 h 480"/>
                <a:gd name="T32" fmla="*/ 319 w 320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480">
                  <a:moveTo>
                    <a:pt x="319" y="480"/>
                  </a:moveTo>
                  <a:cubicBezTo>
                    <a:pt x="213" y="480"/>
                    <a:pt x="107" y="480"/>
                    <a:pt x="1" y="480"/>
                  </a:cubicBezTo>
                  <a:cubicBezTo>
                    <a:pt x="0" y="451"/>
                    <a:pt x="11" y="427"/>
                    <a:pt x="30" y="407"/>
                  </a:cubicBezTo>
                  <a:cubicBezTo>
                    <a:pt x="40" y="396"/>
                    <a:pt x="51" y="385"/>
                    <a:pt x="64" y="379"/>
                  </a:cubicBezTo>
                  <a:cubicBezTo>
                    <a:pt x="99" y="362"/>
                    <a:pt x="116" y="333"/>
                    <a:pt x="121" y="297"/>
                  </a:cubicBezTo>
                  <a:cubicBezTo>
                    <a:pt x="126" y="264"/>
                    <a:pt x="126" y="230"/>
                    <a:pt x="128" y="196"/>
                  </a:cubicBezTo>
                  <a:cubicBezTo>
                    <a:pt x="128" y="192"/>
                    <a:pt x="122" y="186"/>
                    <a:pt x="118" y="184"/>
                  </a:cubicBezTo>
                  <a:cubicBezTo>
                    <a:pt x="76" y="160"/>
                    <a:pt x="56" y="118"/>
                    <a:pt x="67" y="74"/>
                  </a:cubicBezTo>
                  <a:cubicBezTo>
                    <a:pt x="77" y="32"/>
                    <a:pt x="114" y="2"/>
                    <a:pt x="157" y="1"/>
                  </a:cubicBezTo>
                  <a:cubicBezTo>
                    <a:pt x="200" y="0"/>
                    <a:pt x="239" y="27"/>
                    <a:pt x="251" y="68"/>
                  </a:cubicBezTo>
                  <a:cubicBezTo>
                    <a:pt x="264" y="110"/>
                    <a:pt x="249" y="156"/>
                    <a:pt x="211" y="177"/>
                  </a:cubicBezTo>
                  <a:cubicBezTo>
                    <a:pt x="194" y="187"/>
                    <a:pt x="190" y="197"/>
                    <a:pt x="192" y="215"/>
                  </a:cubicBezTo>
                  <a:cubicBezTo>
                    <a:pt x="195" y="245"/>
                    <a:pt x="196" y="276"/>
                    <a:pt x="200" y="306"/>
                  </a:cubicBezTo>
                  <a:cubicBezTo>
                    <a:pt x="205" y="335"/>
                    <a:pt x="221" y="359"/>
                    <a:pt x="249" y="374"/>
                  </a:cubicBezTo>
                  <a:cubicBezTo>
                    <a:pt x="284" y="394"/>
                    <a:pt x="311" y="422"/>
                    <a:pt x="318" y="464"/>
                  </a:cubicBezTo>
                  <a:cubicBezTo>
                    <a:pt x="319" y="467"/>
                    <a:pt x="319" y="470"/>
                    <a:pt x="320" y="473"/>
                  </a:cubicBezTo>
                  <a:cubicBezTo>
                    <a:pt x="320" y="475"/>
                    <a:pt x="320" y="477"/>
                    <a:pt x="319" y="4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3365500" y="6346825"/>
              <a:ext cx="225425" cy="338138"/>
            </a:xfrm>
            <a:custGeom>
              <a:avLst/>
              <a:gdLst>
                <a:gd name="T0" fmla="*/ 322 w 322"/>
                <a:gd name="T1" fmla="*/ 481 h 481"/>
                <a:gd name="T2" fmla="*/ 0 w 322"/>
                <a:gd name="T3" fmla="*/ 481 h 481"/>
                <a:gd name="T4" fmla="*/ 12 w 322"/>
                <a:gd name="T5" fmla="*/ 437 h 481"/>
                <a:gd name="T6" fmla="*/ 66 w 322"/>
                <a:gd name="T7" fmla="*/ 379 h 481"/>
                <a:gd name="T8" fmla="*/ 125 w 322"/>
                <a:gd name="T9" fmla="*/ 289 h 481"/>
                <a:gd name="T10" fmla="*/ 131 w 322"/>
                <a:gd name="T11" fmla="*/ 202 h 481"/>
                <a:gd name="T12" fmla="*/ 119 w 322"/>
                <a:gd name="T13" fmla="*/ 182 h 481"/>
                <a:gd name="T14" fmla="*/ 69 w 322"/>
                <a:gd name="T15" fmla="*/ 72 h 481"/>
                <a:gd name="T16" fmla="*/ 166 w 322"/>
                <a:gd name="T17" fmla="*/ 1 h 481"/>
                <a:gd name="T18" fmla="*/ 254 w 322"/>
                <a:gd name="T19" fmla="*/ 68 h 481"/>
                <a:gd name="T20" fmla="*/ 221 w 322"/>
                <a:gd name="T21" fmla="*/ 173 h 481"/>
                <a:gd name="T22" fmla="*/ 191 w 322"/>
                <a:gd name="T23" fmla="*/ 191 h 481"/>
                <a:gd name="T24" fmla="*/ 204 w 322"/>
                <a:gd name="T25" fmla="*/ 313 h 481"/>
                <a:gd name="T26" fmla="*/ 249 w 322"/>
                <a:gd name="T27" fmla="*/ 373 h 481"/>
                <a:gd name="T28" fmla="*/ 321 w 322"/>
                <a:gd name="T29" fmla="*/ 473 h 481"/>
                <a:gd name="T30" fmla="*/ 322 w 322"/>
                <a:gd name="T3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2" h="481">
                  <a:moveTo>
                    <a:pt x="322" y="481"/>
                  </a:moveTo>
                  <a:cubicBezTo>
                    <a:pt x="215" y="481"/>
                    <a:pt x="109" y="481"/>
                    <a:pt x="0" y="481"/>
                  </a:cubicBezTo>
                  <a:cubicBezTo>
                    <a:pt x="4" y="465"/>
                    <a:pt x="6" y="451"/>
                    <a:pt x="12" y="437"/>
                  </a:cubicBezTo>
                  <a:cubicBezTo>
                    <a:pt x="23" y="412"/>
                    <a:pt x="41" y="392"/>
                    <a:pt x="66" y="379"/>
                  </a:cubicBezTo>
                  <a:cubicBezTo>
                    <a:pt x="103" y="360"/>
                    <a:pt x="119" y="328"/>
                    <a:pt x="125" y="289"/>
                  </a:cubicBezTo>
                  <a:cubicBezTo>
                    <a:pt x="128" y="260"/>
                    <a:pt x="129" y="231"/>
                    <a:pt x="131" y="202"/>
                  </a:cubicBezTo>
                  <a:cubicBezTo>
                    <a:pt x="132" y="192"/>
                    <a:pt x="128" y="187"/>
                    <a:pt x="119" y="182"/>
                  </a:cubicBezTo>
                  <a:cubicBezTo>
                    <a:pt x="77" y="161"/>
                    <a:pt x="57" y="115"/>
                    <a:pt x="69" y="72"/>
                  </a:cubicBezTo>
                  <a:cubicBezTo>
                    <a:pt x="81" y="28"/>
                    <a:pt x="121" y="0"/>
                    <a:pt x="166" y="1"/>
                  </a:cubicBezTo>
                  <a:cubicBezTo>
                    <a:pt x="206" y="2"/>
                    <a:pt x="241" y="29"/>
                    <a:pt x="254" y="68"/>
                  </a:cubicBezTo>
                  <a:cubicBezTo>
                    <a:pt x="266" y="106"/>
                    <a:pt x="253" y="148"/>
                    <a:pt x="221" y="173"/>
                  </a:cubicBezTo>
                  <a:cubicBezTo>
                    <a:pt x="213" y="179"/>
                    <a:pt x="204" y="183"/>
                    <a:pt x="191" y="191"/>
                  </a:cubicBezTo>
                  <a:cubicBezTo>
                    <a:pt x="195" y="230"/>
                    <a:pt x="198" y="272"/>
                    <a:pt x="204" y="313"/>
                  </a:cubicBezTo>
                  <a:cubicBezTo>
                    <a:pt x="208" y="339"/>
                    <a:pt x="225" y="359"/>
                    <a:pt x="249" y="373"/>
                  </a:cubicBezTo>
                  <a:cubicBezTo>
                    <a:pt x="288" y="395"/>
                    <a:pt x="317" y="426"/>
                    <a:pt x="321" y="473"/>
                  </a:cubicBezTo>
                  <a:cubicBezTo>
                    <a:pt x="322" y="475"/>
                    <a:pt x="322" y="477"/>
                    <a:pt x="322" y="4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3848100" y="5862638"/>
              <a:ext cx="182563" cy="96838"/>
            </a:xfrm>
            <a:custGeom>
              <a:avLst/>
              <a:gdLst>
                <a:gd name="T0" fmla="*/ 0 w 260"/>
                <a:gd name="T1" fmla="*/ 138 h 138"/>
                <a:gd name="T2" fmla="*/ 43 w 260"/>
                <a:gd name="T3" fmla="*/ 0 h 138"/>
                <a:gd name="T4" fmla="*/ 260 w 260"/>
                <a:gd name="T5" fmla="*/ 91 h 138"/>
                <a:gd name="T6" fmla="*/ 0 w 26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38">
                  <a:moveTo>
                    <a:pt x="0" y="138"/>
                  </a:moveTo>
                  <a:cubicBezTo>
                    <a:pt x="7" y="92"/>
                    <a:pt x="21" y="46"/>
                    <a:pt x="43" y="0"/>
                  </a:cubicBezTo>
                  <a:cubicBezTo>
                    <a:pt x="115" y="30"/>
                    <a:pt x="186" y="60"/>
                    <a:pt x="260" y="91"/>
                  </a:cubicBezTo>
                  <a:cubicBezTo>
                    <a:pt x="171" y="107"/>
                    <a:pt x="86" y="123"/>
                    <a:pt x="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333710" y="6080694"/>
            <a:ext cx="172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调查过程</a:t>
            </a:r>
            <a:endParaRPr lang="zh-HK" altLang="en-US" sz="28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85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74338" y="0"/>
            <a:ext cx="1066800" cy="716279"/>
          </a:xfrm>
          <a:custGeom>
            <a:avLst/>
            <a:gdLst/>
            <a:ahLst/>
            <a:cxnLst/>
            <a:rect l="l" t="t" r="r" b="b"/>
            <a:pathLst>
              <a:path w="1066800" h="716279">
                <a:moveTo>
                  <a:pt x="363780" y="237272"/>
                </a:moveTo>
                <a:cubicBezTo>
                  <a:pt x="371668" y="237272"/>
                  <a:pt x="378775" y="238299"/>
                  <a:pt x="385102" y="240353"/>
                </a:cubicBezTo>
                <a:cubicBezTo>
                  <a:pt x="391429" y="242407"/>
                  <a:pt x="397057" y="245694"/>
                  <a:pt x="401987" y="250213"/>
                </a:cubicBezTo>
                <a:cubicBezTo>
                  <a:pt x="406917" y="254732"/>
                  <a:pt x="411149" y="260484"/>
                  <a:pt x="414682" y="267468"/>
                </a:cubicBezTo>
                <a:cubicBezTo>
                  <a:pt x="418215" y="274452"/>
                  <a:pt x="421091" y="282792"/>
                  <a:pt x="423309" y="292487"/>
                </a:cubicBezTo>
                <a:cubicBezTo>
                  <a:pt x="425528" y="302183"/>
                  <a:pt x="427212" y="313357"/>
                  <a:pt x="428362" y="326011"/>
                </a:cubicBezTo>
                <a:cubicBezTo>
                  <a:pt x="429513" y="338664"/>
                  <a:pt x="430088" y="352961"/>
                  <a:pt x="430088" y="368901"/>
                </a:cubicBezTo>
                <a:cubicBezTo>
                  <a:pt x="430088" y="380733"/>
                  <a:pt x="429718" y="392113"/>
                  <a:pt x="428979" y="403041"/>
                </a:cubicBezTo>
                <a:cubicBezTo>
                  <a:pt x="428239" y="413969"/>
                  <a:pt x="426883" y="424116"/>
                  <a:pt x="424911" y="433483"/>
                </a:cubicBezTo>
                <a:cubicBezTo>
                  <a:pt x="422939" y="442850"/>
                  <a:pt x="420310" y="451395"/>
                  <a:pt x="417024" y="459119"/>
                </a:cubicBezTo>
                <a:cubicBezTo>
                  <a:pt x="413737" y="466843"/>
                  <a:pt x="409588" y="473457"/>
                  <a:pt x="404575" y="478962"/>
                </a:cubicBezTo>
                <a:cubicBezTo>
                  <a:pt x="399563" y="484467"/>
                  <a:pt x="393565" y="488699"/>
                  <a:pt x="386581" y="491657"/>
                </a:cubicBezTo>
                <a:cubicBezTo>
                  <a:pt x="379597" y="494615"/>
                  <a:pt x="371504" y="496093"/>
                  <a:pt x="362301" y="496093"/>
                </a:cubicBezTo>
                <a:cubicBezTo>
                  <a:pt x="350469" y="496093"/>
                  <a:pt x="340404" y="493711"/>
                  <a:pt x="332105" y="488945"/>
                </a:cubicBezTo>
                <a:cubicBezTo>
                  <a:pt x="323807" y="484179"/>
                  <a:pt x="316987" y="476538"/>
                  <a:pt x="311646" y="466021"/>
                </a:cubicBezTo>
                <a:cubicBezTo>
                  <a:pt x="306305" y="455504"/>
                  <a:pt x="302403" y="441905"/>
                  <a:pt x="299938" y="425226"/>
                </a:cubicBezTo>
                <a:cubicBezTo>
                  <a:pt x="297473" y="408546"/>
                  <a:pt x="296240" y="388292"/>
                  <a:pt x="296240" y="364464"/>
                </a:cubicBezTo>
                <a:cubicBezTo>
                  <a:pt x="296240" y="346717"/>
                  <a:pt x="297144" y="330119"/>
                  <a:pt x="298952" y="314672"/>
                </a:cubicBezTo>
                <a:cubicBezTo>
                  <a:pt x="300759" y="299225"/>
                  <a:pt x="304169" y="285750"/>
                  <a:pt x="309181" y="274247"/>
                </a:cubicBezTo>
                <a:cubicBezTo>
                  <a:pt x="314193" y="262743"/>
                  <a:pt x="321054" y="253705"/>
                  <a:pt x="329764" y="247132"/>
                </a:cubicBezTo>
                <a:cubicBezTo>
                  <a:pt x="338473" y="240559"/>
                  <a:pt x="349812" y="237272"/>
                  <a:pt x="363780" y="237272"/>
                </a:cubicBezTo>
                <a:close/>
                <a:moveTo>
                  <a:pt x="613314" y="202516"/>
                </a:moveTo>
                <a:cubicBezTo>
                  <a:pt x="603618" y="202516"/>
                  <a:pt x="594375" y="203502"/>
                  <a:pt x="585583" y="205474"/>
                </a:cubicBezTo>
                <a:cubicBezTo>
                  <a:pt x="576791" y="207446"/>
                  <a:pt x="568739" y="209870"/>
                  <a:pt x="561426" y="212746"/>
                </a:cubicBezTo>
                <a:cubicBezTo>
                  <a:pt x="554114" y="215621"/>
                  <a:pt x="548033" y="218538"/>
                  <a:pt x="543186" y="221496"/>
                </a:cubicBezTo>
                <a:cubicBezTo>
                  <a:pt x="538338" y="224454"/>
                  <a:pt x="534928" y="226796"/>
                  <a:pt x="532956" y="228521"/>
                </a:cubicBezTo>
                <a:cubicBezTo>
                  <a:pt x="530984" y="230247"/>
                  <a:pt x="529669" y="231685"/>
                  <a:pt x="529012" y="232835"/>
                </a:cubicBezTo>
                <a:cubicBezTo>
                  <a:pt x="528355" y="233985"/>
                  <a:pt x="527821" y="235218"/>
                  <a:pt x="527410" y="236533"/>
                </a:cubicBezTo>
                <a:cubicBezTo>
                  <a:pt x="526999" y="237847"/>
                  <a:pt x="526711" y="239408"/>
                  <a:pt x="526547" y="241216"/>
                </a:cubicBezTo>
                <a:cubicBezTo>
                  <a:pt x="526383" y="243024"/>
                  <a:pt x="526301" y="245160"/>
                  <a:pt x="526301" y="247625"/>
                </a:cubicBezTo>
                <a:cubicBezTo>
                  <a:pt x="526301" y="251076"/>
                  <a:pt x="526470" y="254034"/>
                  <a:pt x="526809" y="256499"/>
                </a:cubicBezTo>
                <a:cubicBezTo>
                  <a:pt x="527148" y="258964"/>
                  <a:pt x="527614" y="260936"/>
                  <a:pt x="528207" y="262415"/>
                </a:cubicBezTo>
                <a:cubicBezTo>
                  <a:pt x="528800" y="263894"/>
                  <a:pt x="529563" y="264962"/>
                  <a:pt x="530497" y="265619"/>
                </a:cubicBezTo>
                <a:cubicBezTo>
                  <a:pt x="531430" y="266276"/>
                  <a:pt x="532490" y="266605"/>
                  <a:pt x="533676" y="266605"/>
                </a:cubicBezTo>
                <a:cubicBezTo>
                  <a:pt x="535712" y="266605"/>
                  <a:pt x="538807" y="265208"/>
                  <a:pt x="542960" y="262415"/>
                </a:cubicBezTo>
                <a:cubicBezTo>
                  <a:pt x="547113" y="259621"/>
                  <a:pt x="552285" y="256581"/>
                  <a:pt x="558474" y="253294"/>
                </a:cubicBezTo>
                <a:cubicBezTo>
                  <a:pt x="564663" y="250008"/>
                  <a:pt x="571870" y="246968"/>
                  <a:pt x="580095" y="244174"/>
                </a:cubicBezTo>
                <a:cubicBezTo>
                  <a:pt x="588319" y="241380"/>
                  <a:pt x="597602" y="239984"/>
                  <a:pt x="607945" y="239984"/>
                </a:cubicBezTo>
                <a:cubicBezTo>
                  <a:pt x="616762" y="239984"/>
                  <a:pt x="624562" y="241380"/>
                  <a:pt x="631345" y="244174"/>
                </a:cubicBezTo>
                <a:cubicBezTo>
                  <a:pt x="638127" y="246968"/>
                  <a:pt x="643765" y="250747"/>
                  <a:pt x="648259" y="255513"/>
                </a:cubicBezTo>
                <a:cubicBezTo>
                  <a:pt x="652752" y="260278"/>
                  <a:pt x="656186" y="265825"/>
                  <a:pt x="658559" y="272151"/>
                </a:cubicBezTo>
                <a:cubicBezTo>
                  <a:pt x="660933" y="278478"/>
                  <a:pt x="662120" y="285175"/>
                  <a:pt x="662120" y="292241"/>
                </a:cubicBezTo>
                <a:cubicBezTo>
                  <a:pt x="662120" y="299307"/>
                  <a:pt x="661358" y="306866"/>
                  <a:pt x="659834" y="314919"/>
                </a:cubicBezTo>
                <a:cubicBezTo>
                  <a:pt x="658310" y="322971"/>
                  <a:pt x="655135" y="331927"/>
                  <a:pt x="650309" y="341787"/>
                </a:cubicBezTo>
                <a:cubicBezTo>
                  <a:pt x="645484" y="351646"/>
                  <a:pt x="638625" y="362574"/>
                  <a:pt x="629735" y="374571"/>
                </a:cubicBezTo>
                <a:cubicBezTo>
                  <a:pt x="620844" y="386567"/>
                  <a:pt x="609032" y="400124"/>
                  <a:pt x="594299" y="415243"/>
                </a:cubicBezTo>
                <a:lnTo>
                  <a:pt x="530545" y="480811"/>
                </a:lnTo>
                <a:cubicBezTo>
                  <a:pt x="528514" y="482947"/>
                  <a:pt x="526863" y="484960"/>
                  <a:pt x="525592" y="486850"/>
                </a:cubicBezTo>
                <a:cubicBezTo>
                  <a:pt x="524321" y="488740"/>
                  <a:pt x="523262" y="490630"/>
                  <a:pt x="522416" y="492519"/>
                </a:cubicBezTo>
                <a:cubicBezTo>
                  <a:pt x="521570" y="494409"/>
                  <a:pt x="521020" y="496586"/>
                  <a:pt x="520766" y="499051"/>
                </a:cubicBezTo>
                <a:cubicBezTo>
                  <a:pt x="520512" y="501516"/>
                  <a:pt x="520385" y="504392"/>
                  <a:pt x="520385" y="507679"/>
                </a:cubicBezTo>
                <a:cubicBezTo>
                  <a:pt x="520385" y="511294"/>
                  <a:pt x="520672" y="514334"/>
                  <a:pt x="521247" y="516799"/>
                </a:cubicBezTo>
                <a:cubicBezTo>
                  <a:pt x="521822" y="519264"/>
                  <a:pt x="522726" y="521154"/>
                  <a:pt x="523959" y="522469"/>
                </a:cubicBezTo>
                <a:cubicBezTo>
                  <a:pt x="525191" y="523783"/>
                  <a:pt x="526670" y="524728"/>
                  <a:pt x="528396" y="525303"/>
                </a:cubicBezTo>
                <a:cubicBezTo>
                  <a:pt x="530121" y="525879"/>
                  <a:pt x="532134" y="526166"/>
                  <a:pt x="534435" y="526166"/>
                </a:cubicBezTo>
                <a:lnTo>
                  <a:pt x="710680" y="526166"/>
                </a:lnTo>
                <a:cubicBezTo>
                  <a:pt x="712159" y="526166"/>
                  <a:pt x="713515" y="525796"/>
                  <a:pt x="714747" y="525057"/>
                </a:cubicBezTo>
                <a:cubicBezTo>
                  <a:pt x="715980" y="524317"/>
                  <a:pt x="716966" y="523167"/>
                  <a:pt x="717705" y="521606"/>
                </a:cubicBezTo>
                <a:cubicBezTo>
                  <a:pt x="718445" y="520045"/>
                  <a:pt x="719020" y="518114"/>
                  <a:pt x="719431" y="515813"/>
                </a:cubicBezTo>
                <a:cubicBezTo>
                  <a:pt x="719841" y="513513"/>
                  <a:pt x="720047" y="510883"/>
                  <a:pt x="720047" y="507925"/>
                </a:cubicBezTo>
                <a:cubicBezTo>
                  <a:pt x="720047" y="504967"/>
                  <a:pt x="719841" y="502379"/>
                  <a:pt x="719431" y="500161"/>
                </a:cubicBezTo>
                <a:cubicBezTo>
                  <a:pt x="719020" y="497942"/>
                  <a:pt x="718362" y="496093"/>
                  <a:pt x="717459" y="494615"/>
                </a:cubicBezTo>
                <a:cubicBezTo>
                  <a:pt x="716555" y="493136"/>
                  <a:pt x="715487" y="492026"/>
                  <a:pt x="714254" y="491287"/>
                </a:cubicBezTo>
                <a:cubicBezTo>
                  <a:pt x="713022" y="490547"/>
                  <a:pt x="711748" y="490178"/>
                  <a:pt x="710433" y="490178"/>
                </a:cubicBezTo>
                <a:lnTo>
                  <a:pt x="571656" y="490178"/>
                </a:lnTo>
                <a:lnTo>
                  <a:pt x="622188" y="437427"/>
                </a:lnTo>
                <a:cubicBezTo>
                  <a:pt x="640428" y="418694"/>
                  <a:pt x="655054" y="402137"/>
                  <a:pt x="666064" y="387758"/>
                </a:cubicBezTo>
                <a:cubicBezTo>
                  <a:pt x="677074" y="373379"/>
                  <a:pt x="685496" y="360315"/>
                  <a:pt x="691330" y="348565"/>
                </a:cubicBezTo>
                <a:cubicBezTo>
                  <a:pt x="697164" y="336816"/>
                  <a:pt x="700984" y="325888"/>
                  <a:pt x="702792" y="315781"/>
                </a:cubicBezTo>
                <a:cubicBezTo>
                  <a:pt x="704600" y="305675"/>
                  <a:pt x="705504" y="295527"/>
                  <a:pt x="705504" y="285339"/>
                </a:cubicBezTo>
                <a:cubicBezTo>
                  <a:pt x="705504" y="274000"/>
                  <a:pt x="703614" y="263319"/>
                  <a:pt x="699834" y="253294"/>
                </a:cubicBezTo>
                <a:cubicBezTo>
                  <a:pt x="696054" y="243270"/>
                  <a:pt x="690344" y="234478"/>
                  <a:pt x="682703" y="226919"/>
                </a:cubicBezTo>
                <a:cubicBezTo>
                  <a:pt x="675061" y="219360"/>
                  <a:pt x="665448" y="213403"/>
                  <a:pt x="653862" y="209048"/>
                </a:cubicBezTo>
                <a:cubicBezTo>
                  <a:pt x="642277" y="204693"/>
                  <a:pt x="628761" y="202516"/>
                  <a:pt x="613314" y="202516"/>
                </a:cubicBezTo>
                <a:close/>
                <a:moveTo>
                  <a:pt x="366245" y="202516"/>
                </a:moveTo>
                <a:cubicBezTo>
                  <a:pt x="345211" y="202516"/>
                  <a:pt x="327463" y="206501"/>
                  <a:pt x="313002" y="214471"/>
                </a:cubicBezTo>
                <a:cubicBezTo>
                  <a:pt x="298541" y="222441"/>
                  <a:pt x="286873" y="233698"/>
                  <a:pt x="277999" y="248241"/>
                </a:cubicBezTo>
                <a:cubicBezTo>
                  <a:pt x="269126" y="262784"/>
                  <a:pt x="262717" y="280204"/>
                  <a:pt x="258773" y="300498"/>
                </a:cubicBezTo>
                <a:cubicBezTo>
                  <a:pt x="254829" y="320793"/>
                  <a:pt x="252857" y="343101"/>
                  <a:pt x="252857" y="367422"/>
                </a:cubicBezTo>
                <a:cubicBezTo>
                  <a:pt x="252857" y="393715"/>
                  <a:pt x="254623" y="417009"/>
                  <a:pt x="258156" y="437304"/>
                </a:cubicBezTo>
                <a:cubicBezTo>
                  <a:pt x="261690" y="457599"/>
                  <a:pt x="267647" y="474689"/>
                  <a:pt x="276027" y="488575"/>
                </a:cubicBezTo>
                <a:cubicBezTo>
                  <a:pt x="284408" y="502461"/>
                  <a:pt x="295460" y="512979"/>
                  <a:pt x="309181" y="520127"/>
                </a:cubicBezTo>
                <a:cubicBezTo>
                  <a:pt x="322903" y="527275"/>
                  <a:pt x="339788" y="530850"/>
                  <a:pt x="359836" y="530850"/>
                </a:cubicBezTo>
                <a:cubicBezTo>
                  <a:pt x="381035" y="530850"/>
                  <a:pt x="398865" y="526865"/>
                  <a:pt x="413326" y="518894"/>
                </a:cubicBezTo>
                <a:cubicBezTo>
                  <a:pt x="427787" y="510924"/>
                  <a:pt x="439496" y="499668"/>
                  <a:pt x="448452" y="485124"/>
                </a:cubicBezTo>
                <a:cubicBezTo>
                  <a:pt x="457408" y="470581"/>
                  <a:pt x="463817" y="453203"/>
                  <a:pt x="467678" y="432990"/>
                </a:cubicBezTo>
                <a:cubicBezTo>
                  <a:pt x="471540" y="412778"/>
                  <a:pt x="473471" y="390429"/>
                  <a:pt x="473471" y="365943"/>
                </a:cubicBezTo>
                <a:cubicBezTo>
                  <a:pt x="473471" y="339650"/>
                  <a:pt x="471705" y="316356"/>
                  <a:pt x="468172" y="296062"/>
                </a:cubicBezTo>
                <a:cubicBezTo>
                  <a:pt x="464638" y="275767"/>
                  <a:pt x="458681" y="258676"/>
                  <a:pt x="450300" y="244790"/>
                </a:cubicBezTo>
                <a:cubicBezTo>
                  <a:pt x="441920" y="230904"/>
                  <a:pt x="430868" y="220387"/>
                  <a:pt x="417147" y="213239"/>
                </a:cubicBezTo>
                <a:cubicBezTo>
                  <a:pt x="403425" y="206090"/>
                  <a:pt x="386458" y="202516"/>
                  <a:pt x="366245" y="202516"/>
                </a:cubicBezTo>
                <a:close/>
                <a:moveTo>
                  <a:pt x="0" y="0"/>
                </a:moveTo>
                <a:lnTo>
                  <a:pt x="1066800" y="0"/>
                </a:lnTo>
                <a:lnTo>
                  <a:pt x="1066800" y="716279"/>
                </a:lnTo>
                <a:lnTo>
                  <a:pt x="0" y="716279"/>
                </a:lnTo>
                <a:close/>
              </a:path>
            </a:pathLst>
          </a:cu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 useBgFill="1">
        <p:nvSpPr>
          <p:cNvPr id="7" name="等腰三角形 6"/>
          <p:cNvSpPr/>
          <p:nvPr/>
        </p:nvSpPr>
        <p:spPr>
          <a:xfrm flipV="1">
            <a:off x="10420350" y="-1152525"/>
            <a:ext cx="1847850" cy="1295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饼形 34"/>
          <p:cNvSpPr/>
          <p:nvPr/>
        </p:nvSpPr>
        <p:spPr>
          <a:xfrm>
            <a:off x="3968488" y="2040232"/>
            <a:ext cx="3300469" cy="3300467"/>
          </a:xfrm>
          <a:prstGeom prst="pie">
            <a:avLst>
              <a:gd name="adj1" fmla="val 0"/>
              <a:gd name="adj2" fmla="val 4833234"/>
            </a:avLst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 rot="10800000">
            <a:off x="3968488" y="2040232"/>
            <a:ext cx="3300469" cy="3300467"/>
          </a:xfrm>
          <a:prstGeom prst="pie">
            <a:avLst>
              <a:gd name="adj1" fmla="val 0"/>
              <a:gd name="adj2" fmla="val 5254057"/>
            </a:avLst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饼形 36"/>
          <p:cNvSpPr/>
          <p:nvPr/>
        </p:nvSpPr>
        <p:spPr>
          <a:xfrm rot="17983904">
            <a:off x="3968487" y="2040230"/>
            <a:ext cx="3300467" cy="3300469"/>
          </a:xfrm>
          <a:prstGeom prst="pie">
            <a:avLst>
              <a:gd name="adj1" fmla="val 8448651"/>
              <a:gd name="adj2" fmla="val 14430554"/>
            </a:avLst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 rot="16817769">
            <a:off x="3968487" y="2040230"/>
            <a:ext cx="3300467" cy="3300469"/>
          </a:xfrm>
          <a:prstGeom prst="pie">
            <a:avLst>
              <a:gd name="adj1" fmla="val 50968"/>
              <a:gd name="adj2" fmla="val 4796779"/>
            </a:avLst>
          </a:prstGeom>
          <a:solidFill>
            <a:srgbClr val="485766"/>
          </a:solidFill>
          <a:ln>
            <a:solidFill>
              <a:srgbClr val="4857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95656" y="1517300"/>
            <a:ext cx="1750671" cy="72096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HK" altLang="en-US" sz="12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同侧圆角矩形 42"/>
          <p:cNvSpPr/>
          <p:nvPr/>
        </p:nvSpPr>
        <p:spPr>
          <a:xfrm rot="5400000">
            <a:off x="2615876" y="1743773"/>
            <a:ext cx="720962" cy="268020"/>
          </a:xfrm>
          <a:prstGeom prst="round2Same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3107554" y="1871958"/>
            <a:ext cx="860934" cy="0"/>
          </a:xfrm>
          <a:prstGeom prst="line">
            <a:avLst/>
          </a:prstGeom>
          <a:ln w="28575">
            <a:solidFill>
              <a:srgbClr val="F3D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951856" y="1869318"/>
            <a:ext cx="947302" cy="885644"/>
          </a:xfrm>
          <a:prstGeom prst="line">
            <a:avLst/>
          </a:prstGeom>
          <a:ln w="28575">
            <a:solidFill>
              <a:srgbClr val="F3D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731611" y="4218540"/>
            <a:ext cx="1750671" cy="72096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HK" altLang="en-US" sz="12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同侧圆角矩形 49"/>
          <p:cNvSpPr/>
          <p:nvPr/>
        </p:nvSpPr>
        <p:spPr>
          <a:xfrm rot="5400000">
            <a:off x="2251831" y="4445013"/>
            <a:ext cx="720962" cy="268020"/>
          </a:xfrm>
          <a:prstGeom prst="round2Same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51" name="直接连接符 50"/>
          <p:cNvCxnSpPr>
            <a:stCxn id="50" idx="1"/>
          </p:cNvCxnSpPr>
          <p:nvPr/>
        </p:nvCxnSpPr>
        <p:spPr>
          <a:xfrm>
            <a:off x="2478302" y="4579023"/>
            <a:ext cx="1482552" cy="4362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947758" y="4000734"/>
            <a:ext cx="898392" cy="587671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8869149" y="1679749"/>
            <a:ext cx="1750671" cy="72096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HK" altLang="en-US" sz="12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同侧圆角矩形 57"/>
          <p:cNvSpPr/>
          <p:nvPr/>
        </p:nvSpPr>
        <p:spPr>
          <a:xfrm rot="16200000">
            <a:off x="8377984" y="1906219"/>
            <a:ext cx="720962" cy="268020"/>
          </a:xfrm>
          <a:prstGeom prst="round2SameRect">
            <a:avLst/>
          </a:prstGeom>
          <a:solidFill>
            <a:srgbClr val="495A80"/>
          </a:solidFill>
          <a:ln>
            <a:solidFill>
              <a:srgbClr val="4857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7744355" y="2032515"/>
            <a:ext cx="860934" cy="0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6911510" y="2023783"/>
            <a:ext cx="856954" cy="990142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7762128" y="4968602"/>
            <a:ext cx="1681395" cy="11616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6820761" y="4095252"/>
            <a:ext cx="964235" cy="882078"/>
          </a:xfrm>
          <a:prstGeom prst="line">
            <a:avLst/>
          </a:prstGeom>
          <a:ln w="28575">
            <a:solidFill>
              <a:srgbClr val="4857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9709718" y="4619739"/>
            <a:ext cx="1750671" cy="72096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HK" altLang="en-US" sz="12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同侧圆角矩形 70"/>
          <p:cNvSpPr/>
          <p:nvPr/>
        </p:nvSpPr>
        <p:spPr>
          <a:xfrm rot="16200000">
            <a:off x="9217051" y="4846209"/>
            <a:ext cx="720962" cy="268020"/>
          </a:xfrm>
          <a:prstGeom prst="round2Same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96954" y="2846123"/>
            <a:ext cx="1544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**</a:t>
            </a:r>
            <a:r>
              <a:rPr lang="en-US" altLang="zh-HK" sz="3600" dirty="0" smtClean="0">
                <a:solidFill>
                  <a:schemeClr val="bg1"/>
                </a:solidFill>
              </a:rPr>
              <a:t>%</a:t>
            </a:r>
            <a:endParaRPr lang="zh-HK" altLang="en-US" sz="3600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345813" y="4000734"/>
            <a:ext cx="1544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**</a:t>
            </a:r>
            <a:r>
              <a:rPr lang="en-US" altLang="zh-HK" sz="3600" dirty="0" smtClean="0">
                <a:solidFill>
                  <a:schemeClr val="bg1"/>
                </a:solidFill>
              </a:rPr>
              <a:t>%</a:t>
            </a:r>
            <a:endParaRPr lang="zh-HK" altLang="en-US" sz="3600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837127" y="3927450"/>
            <a:ext cx="1544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**</a:t>
            </a:r>
            <a:r>
              <a:rPr lang="en-US" altLang="zh-HK" sz="3600" dirty="0" smtClean="0">
                <a:solidFill>
                  <a:schemeClr val="bg1"/>
                </a:solidFill>
              </a:rPr>
              <a:t>%</a:t>
            </a:r>
            <a:endParaRPr lang="zh-HK" altLang="en-US" sz="3600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891128" y="2937284"/>
            <a:ext cx="1544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**</a:t>
            </a:r>
            <a:r>
              <a:rPr lang="en-US" altLang="zh-HK" sz="3600" dirty="0" smtClean="0">
                <a:solidFill>
                  <a:schemeClr val="bg1"/>
                </a:solidFill>
              </a:rPr>
              <a:t>%</a:t>
            </a:r>
            <a:endParaRPr lang="zh-HK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471</Words>
  <Application>Microsoft Office PowerPoint</Application>
  <PresentationFormat>宽屏</PresentationFormat>
  <Paragraphs>73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Meiryo</vt:lpstr>
      <vt:lpstr>新細明體</vt:lpstr>
      <vt:lpstr>方正咆哮简体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8</cp:revision>
  <dcterms:created xsi:type="dcterms:W3CDTF">2015-02-05T10:38:51Z</dcterms:created>
  <dcterms:modified xsi:type="dcterms:W3CDTF">2018-05-28T11:18:03Z</dcterms:modified>
</cp:coreProperties>
</file>