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82" r:id="rId27"/>
    <p:sldId id="283" r:id="rId28"/>
    <p:sldId id="279" r:id="rId29"/>
    <p:sldId id="284" r:id="rId30"/>
    <p:sldId id="288" r:id="rId31"/>
    <p:sldId id="28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5" userDrawn="1">
          <p15:clr>
            <a:srgbClr val="A4A3A4"/>
          </p15:clr>
        </p15:guide>
        <p15:guide id="3" pos="7129" userDrawn="1">
          <p15:clr>
            <a:srgbClr val="A4A3A4"/>
          </p15:clr>
        </p15:guide>
        <p15:guide id="4" pos="551" userDrawn="1">
          <p15:clr>
            <a:srgbClr val="A4A3A4"/>
          </p15:clr>
        </p15:guide>
        <p15:guide id="5" orient="horz" pos="3884" userDrawn="1">
          <p15:clr>
            <a:srgbClr val="A4A3A4"/>
          </p15:clr>
        </p15:guide>
        <p15:guide id="6" pos="937" userDrawn="1">
          <p15:clr>
            <a:srgbClr val="A4A3A4"/>
          </p15:clr>
        </p15:guide>
        <p15:guide id="7" pos="1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872B"/>
    <a:srgbClr val="EA953A"/>
    <a:srgbClr val="CD91D9"/>
    <a:srgbClr val="8B571F"/>
    <a:srgbClr val="52C5E9"/>
    <a:srgbClr val="FF261D"/>
    <a:srgbClr val="A9C540"/>
    <a:srgbClr val="34849A"/>
    <a:srgbClr val="F0B33E"/>
    <a:srgbClr val="4D8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showGuides="1">
      <p:cViewPr varScale="1">
        <p:scale>
          <a:sx n="91" d="100"/>
          <a:sy n="91" d="100"/>
        </p:scale>
        <p:origin x="84" y="108"/>
      </p:cViewPr>
      <p:guideLst>
        <p:guide orient="horz" pos="2160"/>
        <p:guide pos="3795"/>
        <p:guide pos="7129"/>
        <p:guide pos="551"/>
        <p:guide orient="horz" pos="3884"/>
        <p:guide pos="937"/>
        <p:guide pos="1504"/>
      </p:guideLst>
    </p:cSldViewPr>
  </p:slideViewPr>
  <p:notesTextViewPr>
    <p:cViewPr>
      <p:scale>
        <a:sx n="1" d="1"/>
        <a:sy n="1" d="1"/>
      </p:scale>
      <p:origin x="0" y="0"/>
    </p:cViewPr>
  </p:notesTextViewPr>
  <p:sorterViewPr>
    <p:cViewPr>
      <p:scale>
        <a:sx n="118" d="100"/>
        <a:sy n="118" d="100"/>
      </p:scale>
      <p:origin x="0" y="-625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D91D9"/>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825B8B"/>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309609080"/>
        <c:axId val="309609472"/>
      </c:barChart>
      <c:catAx>
        <c:axId val="309609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2">
                    <a:lumMod val="25000"/>
                  </a:schemeClr>
                </a:solidFill>
                <a:latin typeface="+mn-lt"/>
                <a:ea typeface="+mn-ea"/>
                <a:cs typeface="+mn-cs"/>
              </a:defRPr>
            </a:pPr>
            <a:endParaRPr lang="zh-CN"/>
          </a:p>
        </c:txPr>
        <c:crossAx val="309609472"/>
        <c:crosses val="autoZero"/>
        <c:auto val="1"/>
        <c:lblAlgn val="ctr"/>
        <c:lblOffset val="100"/>
        <c:noMultiLvlLbl val="0"/>
      </c:catAx>
      <c:valAx>
        <c:axId val="309609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2">
                    <a:lumMod val="25000"/>
                  </a:schemeClr>
                </a:solidFill>
                <a:latin typeface="+mn-lt"/>
                <a:ea typeface="+mn-ea"/>
                <a:cs typeface="+mn-cs"/>
              </a:defRPr>
            </a:pPr>
            <a:endParaRPr lang="zh-CN"/>
          </a:p>
        </c:txPr>
        <c:crossAx val="309609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EA953A"/>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8B561F"/>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309610256"/>
        <c:axId val="309610648"/>
      </c:areaChart>
      <c:dateAx>
        <c:axId val="30961025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09610648"/>
        <c:crosses val="autoZero"/>
        <c:auto val="1"/>
        <c:lblOffset val="100"/>
        <c:baseTimeUnit val="days"/>
      </c:dateAx>
      <c:valAx>
        <c:axId val="309610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09610256"/>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bg1"/>
              </a:solidFill>
              <a:ln w="28575">
                <a:solidFill>
                  <a:schemeClr val="accent1"/>
                </a:solidFill>
              </a:ln>
              <a:effectLst/>
            </c:spPr>
          </c:marker>
          <c:dPt>
            <c:idx val="2"/>
            <c:marker>
              <c:symbol val="circle"/>
              <c:size val="5"/>
              <c:spPr>
                <a:solidFill>
                  <a:schemeClr val="bg1"/>
                </a:solidFill>
                <a:ln w="28575">
                  <a:solidFill>
                    <a:schemeClr val="accent1"/>
                  </a:solidFill>
                </a:ln>
                <a:effectLst/>
              </c:spPr>
            </c:marker>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bg1"/>
              </a:solidFill>
              <a:ln w="2857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dLbls>
          <c:showLegendKey val="0"/>
          <c:showVal val="0"/>
          <c:showCatName val="0"/>
          <c:showSerName val="0"/>
          <c:showPercent val="0"/>
          <c:showBubbleSize val="0"/>
        </c:dLbls>
        <c:marker val="1"/>
        <c:smooth val="0"/>
        <c:axId val="309611432"/>
        <c:axId val="309611824"/>
      </c:lineChart>
      <c:catAx>
        <c:axId val="309611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09611824"/>
        <c:crosses val="autoZero"/>
        <c:auto val="1"/>
        <c:lblAlgn val="ctr"/>
        <c:lblOffset val="100"/>
        <c:noMultiLvlLbl val="0"/>
      </c:catAx>
      <c:valAx>
        <c:axId val="3096118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309611432"/>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734DAB-21BD-4B65-97DE-A2B230DCD942}" type="datetimeFigureOut">
              <a:rPr lang="zh-CN" altLang="en-US" smtClean="0"/>
              <a:t>2015/5/22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A100C-1A32-4F73-90E5-99B00F2C9989}" type="slidenum">
              <a:rPr lang="zh-CN" altLang="en-US" smtClean="0"/>
              <a:t>‹#›</a:t>
            </a:fld>
            <a:endParaRPr lang="zh-CN" altLang="en-US"/>
          </a:p>
        </p:txBody>
      </p:sp>
    </p:spTree>
    <p:extLst>
      <p:ext uri="{BB962C8B-B14F-4D97-AF65-F5344CB8AC3E}">
        <p14:creationId xmlns:p14="http://schemas.microsoft.com/office/powerpoint/2010/main" val="3193288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2352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flip="none" rotWithShape="1">
          <a:gsLst>
            <a:gs pos="0">
              <a:srgbClr val="F4F4F4">
                <a:lumMod val="100000"/>
              </a:srgbClr>
            </a:gs>
            <a:gs pos="100000">
              <a:srgbClr val="BABBBB"/>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0367232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1451345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1708191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35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692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7376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2109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9317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23204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3588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6180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a:gsLst>
            <a:gs pos="0">
              <a:srgbClr val="F4F4F4">
                <a:lumMod val="100000"/>
              </a:srgbClr>
            </a:gs>
            <a:gs pos="100000">
              <a:srgbClr val="BABBBB">
                <a:alpha val="28000"/>
              </a:srgbClr>
            </a:gs>
          </a:gsLst>
          <a:lin ang="2700000" scaled="1"/>
        </a:gradFill>
        <a:effectLst/>
      </p:bgPr>
    </p:bg>
    <p:spTree>
      <p:nvGrpSpPr>
        <p:cNvPr id="1" name=""/>
        <p:cNvGrpSpPr/>
        <p:nvPr/>
      </p:nvGrpSpPr>
      <p:grpSpPr>
        <a:xfrm>
          <a:off x="0" y="0"/>
          <a:ext cx="0" cy="0"/>
          <a:chOff x="0" y="0"/>
          <a:chExt cx="0" cy="0"/>
        </a:xfrm>
      </p:grpSpPr>
      <p:cxnSp>
        <p:nvCxnSpPr>
          <p:cNvPr id="8" name="直接连接符 7"/>
          <p:cNvCxnSpPr/>
          <p:nvPr userDrawn="1"/>
        </p:nvCxnSpPr>
        <p:spPr>
          <a:xfrm>
            <a:off x="892233" y="1496291"/>
            <a:ext cx="10407535" cy="0"/>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文本框 2"/>
          <p:cNvSpPr txBox="1"/>
          <p:nvPr userDrawn="1"/>
        </p:nvSpPr>
        <p:spPr>
          <a:xfrm>
            <a:off x="8807116" y="6352674"/>
            <a:ext cx="2223686" cy="369332"/>
          </a:xfrm>
          <a:prstGeom prst="rect">
            <a:avLst/>
          </a:prstGeom>
          <a:noFill/>
        </p:spPr>
        <p:txBody>
          <a:bodyPr wrap="none" rtlCol="0">
            <a:spAutoFit/>
          </a:bodyPr>
          <a:lstStyle/>
          <a:p>
            <a:r>
              <a:rPr lang="zh-CN" altLang="en-US" dirty="0" smtClean="0">
                <a:solidFill>
                  <a:schemeClr val="bg2">
                    <a:lumMod val="25000"/>
                  </a:schemeClr>
                </a:solidFill>
                <a:latin typeface="微软雅黑" panose="020B0503020204020204" pitchFamily="34" charset="-122"/>
                <a:ea typeface="微软雅黑" panose="020B0503020204020204" pitchFamily="34" charset="-122"/>
              </a:rPr>
              <a:t>新浪微博</a:t>
            </a:r>
            <a:r>
              <a:rPr lang="en-US" altLang="zh-CN" dirty="0" smtClean="0">
                <a:solidFill>
                  <a:schemeClr val="bg2">
                    <a:lumMod val="25000"/>
                  </a:schemeClr>
                </a:solidFill>
                <a:latin typeface="微软雅黑" panose="020B0503020204020204" pitchFamily="34" charset="-122"/>
                <a:ea typeface="微软雅黑" panose="020B0503020204020204" pitchFamily="34" charset="-122"/>
              </a:rPr>
              <a:t>@</a:t>
            </a:r>
            <a:r>
              <a:rPr lang="zh-CN" altLang="en-US" dirty="0" smtClean="0">
                <a:solidFill>
                  <a:schemeClr val="bg2">
                    <a:lumMod val="25000"/>
                  </a:schemeClr>
                </a:solidFill>
                <a:latin typeface="微软雅黑" panose="020B0503020204020204" pitchFamily="34" charset="-122"/>
                <a:ea typeface="微软雅黑" panose="020B0503020204020204" pitchFamily="34" charset="-122"/>
              </a:rPr>
              <a:t>雪原</a:t>
            </a:r>
            <a:r>
              <a:rPr lang="en-US" altLang="zh-CN" dirty="0" smtClean="0">
                <a:solidFill>
                  <a:schemeClr val="bg2">
                    <a:lumMod val="25000"/>
                  </a:schemeClr>
                </a:solidFill>
                <a:latin typeface="微软雅黑" panose="020B0503020204020204" pitchFamily="34" charset="-122"/>
                <a:ea typeface="微软雅黑" panose="020B0503020204020204" pitchFamily="34" charset="-122"/>
              </a:rPr>
              <a:t>PPT</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09664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4837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1533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56328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3744524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2510967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2467742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382944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3432750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655556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4A20BE-8BCA-4D3D-B343-F9A56D7A8A97}" type="datetimeFigureOut">
              <a:rPr lang="zh-CN" altLang="en-US" smtClean="0"/>
              <a:t>2015/5/22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1659814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4A20BE-8BCA-4D3D-B343-F9A56D7A8A97}" type="datetimeFigureOut">
              <a:rPr lang="zh-CN" altLang="en-US" smtClean="0"/>
              <a:t>2015/5/22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B2C95-8D0F-4557-B351-218702BC4EC9}" type="slidenum">
              <a:rPr lang="zh-CN" altLang="en-US" smtClean="0"/>
              <a:t>‹#›</a:t>
            </a:fld>
            <a:endParaRPr lang="zh-CN" altLang="en-US"/>
          </a:p>
        </p:txBody>
      </p:sp>
    </p:spTree>
    <p:extLst>
      <p:ext uri="{BB962C8B-B14F-4D97-AF65-F5344CB8AC3E}">
        <p14:creationId xmlns:p14="http://schemas.microsoft.com/office/powerpoint/2010/main" val="3752831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22068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hyperlink" Target="http://xyppt.yanj.c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217247" y="3628506"/>
            <a:ext cx="4838679" cy="707886"/>
          </a:xfrm>
          <a:prstGeom prst="rect">
            <a:avLst/>
          </a:prstGeom>
          <a:noFill/>
        </p:spPr>
        <p:txBody>
          <a:bodyPr wrap="square" rtlCol="0">
            <a:spAutoFit/>
          </a:bodyPr>
          <a:lstStyle/>
          <a:p>
            <a:r>
              <a:rPr lang="zh-CN" altLang="en-US" sz="40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4000" dirty="0">
              <a:solidFill>
                <a:srgbClr val="0F637D"/>
              </a:solidFill>
              <a:latin typeface="迷你简粗倩" panose="03000509000000000000" pitchFamily="65" charset="-122"/>
              <a:ea typeface="迷你简粗倩" panose="03000509000000000000" pitchFamily="65" charset="-122"/>
            </a:endParaRPr>
          </a:p>
        </p:txBody>
      </p:sp>
      <p:pic>
        <p:nvPicPr>
          <p:cNvPr id="6" name="图片 5"/>
          <p:cNvPicPr>
            <a:picLocks noChangeAspect="1"/>
          </p:cNvPicPr>
          <p:nvPr/>
        </p:nvPicPr>
        <p:blipFill>
          <a:blip r:embed="rId2"/>
          <a:stretch>
            <a:fillRect/>
          </a:stretch>
        </p:blipFill>
        <p:spPr>
          <a:xfrm>
            <a:off x="6217247" y="4336392"/>
            <a:ext cx="596863" cy="900000"/>
          </a:xfrm>
          <a:prstGeom prst="rect">
            <a:avLst/>
          </a:prstGeom>
        </p:spPr>
      </p:pic>
      <p:sp>
        <p:nvSpPr>
          <p:cNvPr id="7" name="文本框 6"/>
          <p:cNvSpPr txBox="1"/>
          <p:nvPr/>
        </p:nvSpPr>
        <p:spPr>
          <a:xfrm>
            <a:off x="7160586" y="4551172"/>
            <a:ext cx="2624436" cy="523220"/>
          </a:xfrm>
          <a:prstGeom prst="rect">
            <a:avLst/>
          </a:prstGeom>
          <a:noFill/>
        </p:spPr>
        <p:txBody>
          <a:bodyPr wrap="none" rtlCol="0">
            <a:spAutoFit/>
          </a:bodyPr>
          <a:lstStyle/>
          <a:p>
            <a:r>
              <a:rPr lang="en-US" altLang="zh-CN" sz="2800" dirty="0" smtClean="0">
                <a:solidFill>
                  <a:srgbClr val="0F637D"/>
                </a:solidFill>
                <a:latin typeface="微软雅黑" panose="020B0503020204020204" pitchFamily="34" charset="-122"/>
                <a:ea typeface="微软雅黑" panose="020B0503020204020204" pitchFamily="34" charset="-122"/>
              </a:rPr>
              <a:t>PPT</a:t>
            </a:r>
            <a:r>
              <a:rPr lang="zh-CN" altLang="en-US" sz="2800" dirty="0" smtClean="0">
                <a:solidFill>
                  <a:srgbClr val="0F637D"/>
                </a:solidFill>
                <a:latin typeface="微软雅黑" panose="020B0503020204020204" pitchFamily="34" charset="-122"/>
                <a:ea typeface="微软雅黑" panose="020B0503020204020204" pitchFamily="34" charset="-122"/>
              </a:rPr>
              <a:t>模版研究院</a:t>
            </a:r>
            <a:endParaRPr lang="zh-CN" altLang="en-US" sz="2800" dirty="0">
              <a:solidFill>
                <a:srgbClr val="0F637D"/>
              </a:solidFill>
              <a:latin typeface="微软雅黑" panose="020B0503020204020204" pitchFamily="34" charset="-122"/>
              <a:ea typeface="微软雅黑" panose="020B0503020204020204" pitchFamily="34" charset="-122"/>
            </a:endParaRPr>
          </a:p>
        </p:txBody>
      </p:sp>
      <p:sp>
        <p:nvSpPr>
          <p:cNvPr id="12" name="椭圆 11"/>
          <p:cNvSpPr>
            <a:spLocks noChangeAspect="1"/>
          </p:cNvSpPr>
          <p:nvPr/>
        </p:nvSpPr>
        <p:spPr>
          <a:xfrm>
            <a:off x="7160586" y="1304923"/>
            <a:ext cx="1476000" cy="14760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2480023" y="3598392"/>
            <a:ext cx="1476000" cy="1476000"/>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4484235" y="1919074"/>
            <a:ext cx="1476000" cy="1476000"/>
          </a:xfrm>
          <a:prstGeom prst="ellipse">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4302499" y="4551172"/>
            <a:ext cx="1476000" cy="1476000"/>
          </a:xfrm>
          <a:prstGeom prst="ellipse">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505317" y="1181074"/>
            <a:ext cx="1476000" cy="1476000"/>
          </a:xfrm>
          <a:prstGeom prst="ellipse">
            <a:avLst/>
          </a:prstGeom>
          <a:blipFill>
            <a:blip r:embed="rId7"/>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80080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graphicFrame>
        <p:nvGraphicFramePr>
          <p:cNvPr id="17" name="图表 16"/>
          <p:cNvGraphicFramePr/>
          <p:nvPr>
            <p:extLst>
              <p:ext uri="{D42A27DB-BD31-4B8C-83A1-F6EECF244321}">
                <p14:modId xmlns:p14="http://schemas.microsoft.com/office/powerpoint/2010/main" val="2911720365"/>
              </p:ext>
            </p:extLst>
          </p:nvPr>
        </p:nvGraphicFramePr>
        <p:xfrm>
          <a:off x="6192981" y="2162476"/>
          <a:ext cx="4879975" cy="3686078"/>
        </p:xfrm>
        <a:graphic>
          <a:graphicData uri="http://schemas.openxmlformats.org/drawingml/2006/chart">
            <c:chart xmlns:c="http://schemas.openxmlformats.org/drawingml/2006/chart" xmlns:r="http://schemas.openxmlformats.org/officeDocument/2006/relationships" r:id="rId2"/>
          </a:graphicData>
        </a:graphic>
      </p:graphicFrame>
      <p:grpSp>
        <p:nvGrpSpPr>
          <p:cNvPr id="22" name="组合 21"/>
          <p:cNvGrpSpPr/>
          <p:nvPr/>
        </p:nvGrpSpPr>
        <p:grpSpPr>
          <a:xfrm>
            <a:off x="1546322" y="4828348"/>
            <a:ext cx="637151" cy="216000"/>
            <a:chOff x="2293085" y="5202421"/>
            <a:chExt cx="637151" cy="216000"/>
          </a:xfrm>
        </p:grpSpPr>
        <p:cxnSp>
          <p:nvCxnSpPr>
            <p:cNvPr id="20" name="直接连接符 19"/>
            <p:cNvCxnSpPr/>
            <p:nvPr/>
          </p:nvCxnSpPr>
          <p:spPr>
            <a:xfrm>
              <a:off x="2293085" y="5310421"/>
              <a:ext cx="637151" cy="0"/>
            </a:xfrm>
            <a:prstGeom prst="line">
              <a:avLst/>
            </a:prstGeom>
            <a:ln w="28575">
              <a:solidFill>
                <a:srgbClr val="EA953A"/>
              </a:solidFill>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a:xfrm>
              <a:off x="2503660" y="5202421"/>
              <a:ext cx="216000" cy="216000"/>
            </a:xfrm>
            <a:prstGeom prst="ellipse">
              <a:avLst/>
            </a:prstGeom>
            <a:solidFill>
              <a:schemeClr val="bg1"/>
            </a:solidFill>
            <a:ln>
              <a:solidFill>
                <a:srgbClr val="EA95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546322" y="5394802"/>
            <a:ext cx="637151" cy="216000"/>
            <a:chOff x="2293085" y="5202421"/>
            <a:chExt cx="637151" cy="216000"/>
          </a:xfrm>
        </p:grpSpPr>
        <p:cxnSp>
          <p:nvCxnSpPr>
            <p:cNvPr id="24" name="直接连接符 23"/>
            <p:cNvCxnSpPr/>
            <p:nvPr/>
          </p:nvCxnSpPr>
          <p:spPr>
            <a:xfrm>
              <a:off x="2293085" y="5310421"/>
              <a:ext cx="637151" cy="0"/>
            </a:xfrm>
            <a:prstGeom prst="line">
              <a:avLst/>
            </a:prstGeom>
            <a:ln w="28575">
              <a:solidFill>
                <a:srgbClr val="166781"/>
              </a:solidFill>
            </a:ln>
          </p:spPr>
          <p:style>
            <a:lnRef idx="1">
              <a:schemeClr val="accent1"/>
            </a:lnRef>
            <a:fillRef idx="0">
              <a:schemeClr val="accent1"/>
            </a:fillRef>
            <a:effectRef idx="0">
              <a:schemeClr val="accent1"/>
            </a:effectRef>
            <a:fontRef idx="minor">
              <a:schemeClr val="tx1"/>
            </a:fontRef>
          </p:style>
        </p:cxnSp>
        <p:sp>
          <p:nvSpPr>
            <p:cNvPr id="25" name="椭圆 24"/>
            <p:cNvSpPr>
              <a:spLocks noChangeAspect="1"/>
            </p:cNvSpPr>
            <p:nvPr/>
          </p:nvSpPr>
          <p:spPr>
            <a:xfrm>
              <a:off x="2503660" y="5202421"/>
              <a:ext cx="216000" cy="216000"/>
            </a:xfrm>
            <a:prstGeom prst="ellipse">
              <a:avLst/>
            </a:prstGeom>
            <a:solidFill>
              <a:schemeClr val="bg1"/>
            </a:solidFill>
            <a:ln>
              <a:solidFill>
                <a:srgbClr val="1667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2073166" y="4759619"/>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073166" y="5301323"/>
            <a:ext cx="2236510" cy="400110"/>
          </a:xfrm>
          <a:prstGeom prst="rect">
            <a:avLst/>
          </a:prstGeom>
          <a:noFill/>
        </p:spPr>
        <p:txBody>
          <a:bodyPr wrap="none" rtlCol="0">
            <a:spAutoFit/>
          </a:bodyPr>
          <a:lstStyle>
            <a:defPPr>
              <a:defRPr lang="zh-CN"/>
            </a:defPPr>
            <a:lvl1pPr algn="ctr">
              <a:defRPr sz="20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点击此处添加标题</a:t>
            </a:r>
          </a:p>
        </p:txBody>
      </p:sp>
    </p:spTree>
    <p:extLst>
      <p:ext uri="{BB962C8B-B14F-4D97-AF65-F5344CB8AC3E}">
        <p14:creationId xmlns:p14="http://schemas.microsoft.com/office/powerpoint/2010/main" val="1731129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
        <p:nvSpPr>
          <p:cNvPr id="5" name="饼形 4"/>
          <p:cNvSpPr/>
          <p:nvPr/>
        </p:nvSpPr>
        <p:spPr>
          <a:xfrm>
            <a:off x="7101339" y="2642108"/>
            <a:ext cx="2665593" cy="2665593"/>
          </a:xfrm>
          <a:prstGeom prst="pie">
            <a:avLst>
              <a:gd name="adj1" fmla="val 5444705"/>
              <a:gd name="adj2" fmla="val 16200000"/>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flipH="1">
            <a:off x="7101339" y="2642108"/>
            <a:ext cx="2665593" cy="2665593"/>
          </a:xfrm>
          <a:prstGeom prst="pie">
            <a:avLst>
              <a:gd name="adj1" fmla="val 13649311"/>
              <a:gd name="adj2" fmla="val 16200000"/>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flipH="1">
            <a:off x="7101339" y="2642108"/>
            <a:ext cx="2665593" cy="2665593"/>
          </a:xfrm>
          <a:prstGeom prst="pie">
            <a:avLst>
              <a:gd name="adj1" fmla="val 10707168"/>
              <a:gd name="adj2" fmla="val 13772560"/>
            </a:avLst>
          </a:prstGeom>
          <a:solidFill>
            <a:srgbClr val="166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flipH="1">
            <a:off x="7101339" y="2642108"/>
            <a:ext cx="2665593" cy="2665593"/>
          </a:xfrm>
          <a:prstGeom prst="pie">
            <a:avLst>
              <a:gd name="adj1" fmla="val 5356823"/>
              <a:gd name="adj2" fmla="val 10757574"/>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1513561" y="4780607"/>
            <a:ext cx="379122" cy="379122"/>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513561" y="5312946"/>
            <a:ext cx="379122" cy="379122"/>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126553" y="4780607"/>
            <a:ext cx="379122" cy="379122"/>
          </a:xfrm>
          <a:prstGeom prst="ellipse">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26553" y="5312946"/>
            <a:ext cx="379122" cy="379122"/>
          </a:xfrm>
          <a:prstGeom prst="ellipse">
            <a:avLst/>
          </a:prstGeom>
          <a:solidFill>
            <a:srgbClr val="1667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4271" y="4770113"/>
            <a:ext cx="697628" cy="400110"/>
          </a:xfrm>
          <a:prstGeom prst="rect">
            <a:avLst/>
          </a:prstGeom>
          <a:noFill/>
        </p:spPr>
        <p:txBody>
          <a:bodyPr wrap="none" rtlCol="0">
            <a:spAutoFit/>
          </a:bodyPr>
          <a:lstStyle/>
          <a:p>
            <a:pPr algn="ct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a:t>
            </a:r>
          </a:p>
        </p:txBody>
      </p:sp>
      <p:sp>
        <p:nvSpPr>
          <p:cNvPr id="14" name="文本框 13"/>
          <p:cNvSpPr txBox="1"/>
          <p:nvPr/>
        </p:nvSpPr>
        <p:spPr>
          <a:xfrm>
            <a:off x="1944271" y="5302452"/>
            <a:ext cx="697628" cy="400110"/>
          </a:xfrm>
          <a:prstGeom prst="rect">
            <a:avLst/>
          </a:prstGeom>
          <a:noFill/>
        </p:spPr>
        <p:txBody>
          <a:bodyPr wrap="none" rtlCol="0">
            <a:spAutoFit/>
          </a:bodyPr>
          <a:lstStyle/>
          <a:p>
            <a:pPr algn="ct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a:t>
            </a:r>
          </a:p>
        </p:txBody>
      </p:sp>
      <p:sp>
        <p:nvSpPr>
          <p:cNvPr id="15" name="文本框 14"/>
          <p:cNvSpPr txBox="1"/>
          <p:nvPr/>
        </p:nvSpPr>
        <p:spPr>
          <a:xfrm>
            <a:off x="3596605" y="4770113"/>
            <a:ext cx="697628" cy="400110"/>
          </a:xfrm>
          <a:prstGeom prst="rect">
            <a:avLst/>
          </a:prstGeom>
          <a:noFill/>
        </p:spPr>
        <p:txBody>
          <a:bodyPr wrap="none" rtlCol="0">
            <a:spAutoFit/>
          </a:bodyPr>
          <a:lstStyle/>
          <a:p>
            <a:pPr algn="ct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a:t>
            </a:r>
          </a:p>
        </p:txBody>
      </p:sp>
      <p:sp>
        <p:nvSpPr>
          <p:cNvPr id="16" name="文本框 15"/>
          <p:cNvSpPr txBox="1"/>
          <p:nvPr/>
        </p:nvSpPr>
        <p:spPr>
          <a:xfrm>
            <a:off x="3596605" y="5302452"/>
            <a:ext cx="697628" cy="400110"/>
          </a:xfrm>
          <a:prstGeom prst="rect">
            <a:avLst/>
          </a:prstGeom>
          <a:noFill/>
        </p:spPr>
        <p:txBody>
          <a:bodyPr wrap="none" rtlCol="0">
            <a:spAutoFit/>
          </a:bodyPr>
          <a:lstStyle/>
          <a:p>
            <a:pPr algn="ct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a:t>
            </a:r>
          </a:p>
        </p:txBody>
      </p:sp>
      <p:sp>
        <p:nvSpPr>
          <p:cNvPr id="17" name="文本框 16"/>
          <p:cNvSpPr txBox="1"/>
          <p:nvPr/>
        </p:nvSpPr>
        <p:spPr>
          <a:xfrm>
            <a:off x="7246813" y="3651738"/>
            <a:ext cx="982961" cy="646331"/>
          </a:xfrm>
          <a:prstGeom prst="rect">
            <a:avLst/>
          </a:prstGeom>
          <a:noFill/>
        </p:spPr>
        <p:txBody>
          <a:bodyPr wrap="none" rtlCol="0">
            <a:spAutoFit/>
          </a:bodyPr>
          <a:lstStyle/>
          <a:p>
            <a:r>
              <a:rPr lang="en-US" altLang="zh-CN" sz="3600" dirty="0" smtClean="0">
                <a:solidFill>
                  <a:schemeClr val="bg1"/>
                </a:solidFill>
              </a:rPr>
              <a:t>50%</a:t>
            </a:r>
            <a:endParaRPr lang="zh-CN" altLang="en-US" sz="3600" dirty="0">
              <a:solidFill>
                <a:schemeClr val="bg1"/>
              </a:solidFill>
            </a:endParaRPr>
          </a:p>
        </p:txBody>
      </p:sp>
      <p:sp>
        <p:nvSpPr>
          <p:cNvPr id="18" name="文本框 17"/>
          <p:cNvSpPr txBox="1"/>
          <p:nvPr/>
        </p:nvSpPr>
        <p:spPr>
          <a:xfrm>
            <a:off x="8530874" y="4123782"/>
            <a:ext cx="982961" cy="646331"/>
          </a:xfrm>
          <a:prstGeom prst="rect">
            <a:avLst/>
          </a:prstGeom>
          <a:noFill/>
        </p:spPr>
        <p:txBody>
          <a:bodyPr wrap="none" rtlCol="0">
            <a:spAutoFit/>
          </a:bodyPr>
          <a:lstStyle/>
          <a:p>
            <a:r>
              <a:rPr lang="en-US" altLang="zh-CN" sz="3600" dirty="0" smtClean="0">
                <a:solidFill>
                  <a:schemeClr val="bg1"/>
                </a:solidFill>
              </a:rPr>
              <a:t>28%</a:t>
            </a:r>
            <a:endParaRPr lang="zh-CN" altLang="en-US" sz="3600" dirty="0">
              <a:solidFill>
                <a:schemeClr val="bg1"/>
              </a:solidFill>
            </a:endParaRPr>
          </a:p>
        </p:txBody>
      </p:sp>
      <p:sp>
        <p:nvSpPr>
          <p:cNvPr id="19" name="文本框 18"/>
          <p:cNvSpPr txBox="1"/>
          <p:nvPr/>
        </p:nvSpPr>
        <p:spPr>
          <a:xfrm>
            <a:off x="8854935" y="3328572"/>
            <a:ext cx="982961" cy="646331"/>
          </a:xfrm>
          <a:prstGeom prst="rect">
            <a:avLst/>
          </a:prstGeom>
          <a:noFill/>
        </p:spPr>
        <p:txBody>
          <a:bodyPr wrap="none" rtlCol="0">
            <a:spAutoFit/>
          </a:bodyPr>
          <a:lstStyle/>
          <a:p>
            <a:r>
              <a:rPr lang="en-US" altLang="zh-CN" sz="3600" dirty="0" smtClean="0">
                <a:solidFill>
                  <a:schemeClr val="bg1"/>
                </a:solidFill>
              </a:rPr>
              <a:t>14%</a:t>
            </a:r>
            <a:endParaRPr lang="zh-CN" altLang="en-US" sz="3600" dirty="0">
              <a:solidFill>
                <a:schemeClr val="bg1"/>
              </a:solidFill>
            </a:endParaRPr>
          </a:p>
        </p:txBody>
      </p:sp>
      <p:sp>
        <p:nvSpPr>
          <p:cNvPr id="20" name="文本框 19"/>
          <p:cNvSpPr txBox="1"/>
          <p:nvPr/>
        </p:nvSpPr>
        <p:spPr>
          <a:xfrm>
            <a:off x="8354089" y="2790984"/>
            <a:ext cx="748923" cy="646331"/>
          </a:xfrm>
          <a:prstGeom prst="rect">
            <a:avLst/>
          </a:prstGeom>
          <a:noFill/>
        </p:spPr>
        <p:txBody>
          <a:bodyPr wrap="none" rtlCol="0">
            <a:spAutoFit/>
          </a:bodyPr>
          <a:lstStyle/>
          <a:p>
            <a:r>
              <a:rPr lang="en-US" altLang="zh-CN" sz="3600" dirty="0" smtClean="0">
                <a:solidFill>
                  <a:schemeClr val="bg1"/>
                </a:solidFill>
              </a:rPr>
              <a:t>9%</a:t>
            </a:r>
            <a:endParaRPr lang="zh-CN" altLang="en-US" sz="3600" dirty="0">
              <a:solidFill>
                <a:schemeClr val="bg1"/>
              </a:solidFill>
            </a:endParaRPr>
          </a:p>
        </p:txBody>
      </p:sp>
    </p:spTree>
    <p:extLst>
      <p:ext uri="{BB962C8B-B14F-4D97-AF65-F5344CB8AC3E}">
        <p14:creationId xmlns:p14="http://schemas.microsoft.com/office/powerpoint/2010/main" val="30812922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 y="1461212"/>
            <a:ext cx="12279409" cy="4680000"/>
          </a:xfrm>
          <a:prstGeom prst="rect">
            <a:avLst/>
          </a:prstGeom>
        </p:spPr>
      </p:pic>
    </p:spTree>
    <p:extLst>
      <p:ext uri="{BB962C8B-B14F-4D97-AF65-F5344CB8AC3E}">
        <p14:creationId xmlns:p14="http://schemas.microsoft.com/office/powerpoint/2010/main" val="28595017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4923126" y="1641764"/>
            <a:ext cx="2202873" cy="2202873"/>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84"/>
          <p:cNvSpPr>
            <a:spLocks noChangeAspect="1" noEditPoints="1"/>
          </p:cNvSpPr>
          <p:nvPr/>
        </p:nvSpPr>
        <p:spPr bwMode="auto">
          <a:xfrm>
            <a:off x="5359599" y="2203200"/>
            <a:ext cx="1329927" cy="1080000"/>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rgbClr val="3E7F9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4012573" y="4794107"/>
            <a:ext cx="4023980" cy="923330"/>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701123" y="4234350"/>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20588356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椭圆 2"/>
          <p:cNvSpPr/>
          <p:nvPr/>
        </p:nvSpPr>
        <p:spPr>
          <a:xfrm>
            <a:off x="1641763" y="2847108"/>
            <a:ext cx="1570441" cy="1570441"/>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003964" y="2847108"/>
            <a:ext cx="1570441" cy="1570441"/>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373078" y="2847108"/>
            <a:ext cx="1570441" cy="1570441"/>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728365" y="2847108"/>
            <a:ext cx="1570441" cy="1570441"/>
          </a:xfrm>
          <a:prstGeom prst="ellipse">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p:cNvSpPr/>
          <p:nvPr/>
        </p:nvSpPr>
        <p:spPr>
          <a:xfrm rot="16200000">
            <a:off x="2892523" y="2286846"/>
            <a:ext cx="1454728" cy="1558638"/>
          </a:xfrm>
          <a:prstGeom prst="arc">
            <a:avLst>
              <a:gd name="adj1" fmla="val 17609911"/>
              <a:gd name="adj2" fmla="val 3896248"/>
            </a:avLst>
          </a:prstGeom>
          <a:ln>
            <a:solidFill>
              <a:srgbClr val="16678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5400000" flipV="1">
            <a:off x="5242921" y="3419173"/>
            <a:ext cx="1454728" cy="1558638"/>
          </a:xfrm>
          <a:prstGeom prst="arc">
            <a:avLst>
              <a:gd name="adj1" fmla="val 17376246"/>
              <a:gd name="adj2" fmla="val 4325300"/>
            </a:avLst>
          </a:prstGeom>
          <a:ln>
            <a:solidFill>
              <a:srgbClr val="16678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p:nvSpPr>
        <p:spPr>
          <a:xfrm rot="16200000">
            <a:off x="7605122" y="2286846"/>
            <a:ext cx="1454728" cy="1558638"/>
          </a:xfrm>
          <a:prstGeom prst="arc">
            <a:avLst>
              <a:gd name="adj1" fmla="val 17609911"/>
              <a:gd name="adj2" fmla="val 4053316"/>
            </a:avLst>
          </a:prstGeom>
          <a:ln>
            <a:solidFill>
              <a:srgbClr val="16678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p:cNvSpPr txBox="1"/>
          <p:nvPr/>
        </p:nvSpPr>
        <p:spPr>
          <a:xfrm>
            <a:off x="1851344" y="3370718"/>
            <a:ext cx="1151277" cy="523220"/>
          </a:xfrm>
          <a:prstGeom prst="rect">
            <a:avLst/>
          </a:prstGeom>
          <a:noFill/>
        </p:spPr>
        <p:txBody>
          <a:bodyPr wrap="none" rtlCol="0">
            <a:spAutoFit/>
          </a:bodyPr>
          <a:lstStyle/>
          <a:p>
            <a:r>
              <a:rPr lang="en-US" altLang="zh-CN" sz="2800" dirty="0" smtClean="0">
                <a:solidFill>
                  <a:schemeClr val="bg1"/>
                </a:solidFill>
                <a:latin typeface="迷你简粗倩" panose="03000509000000000000" pitchFamily="65" charset="-122"/>
                <a:ea typeface="迷你简粗倩" panose="03000509000000000000" pitchFamily="65" charset="-122"/>
              </a:rPr>
              <a:t>2010</a:t>
            </a:r>
            <a:endParaRPr lang="zh-CN" altLang="en-US" sz="2800" dirty="0">
              <a:solidFill>
                <a:schemeClr val="bg1"/>
              </a:solidFill>
              <a:latin typeface="迷你简粗倩" panose="03000509000000000000" pitchFamily="65" charset="-122"/>
              <a:ea typeface="迷你简粗倩" panose="03000509000000000000" pitchFamily="65" charset="-122"/>
            </a:endParaRPr>
          </a:p>
        </p:txBody>
      </p:sp>
      <p:sp>
        <p:nvSpPr>
          <p:cNvPr id="12" name="文本框 11"/>
          <p:cNvSpPr txBox="1"/>
          <p:nvPr/>
        </p:nvSpPr>
        <p:spPr>
          <a:xfrm>
            <a:off x="4218807" y="3370718"/>
            <a:ext cx="1146468" cy="523220"/>
          </a:xfrm>
          <a:prstGeom prst="rect">
            <a:avLst/>
          </a:prstGeom>
          <a:noFill/>
        </p:spPr>
        <p:txBody>
          <a:bodyPr wrap="none" rtlCol="0">
            <a:spAutoFit/>
          </a:bodyPr>
          <a:lstStyle/>
          <a:p>
            <a:r>
              <a:rPr lang="en-US" altLang="zh-CN" sz="2800" dirty="0" smtClean="0">
                <a:solidFill>
                  <a:schemeClr val="bg1"/>
                </a:solidFill>
                <a:latin typeface="迷你简粗倩" panose="03000509000000000000" pitchFamily="65" charset="-122"/>
                <a:ea typeface="迷你简粗倩" panose="03000509000000000000" pitchFamily="65" charset="-122"/>
              </a:rPr>
              <a:t>2011</a:t>
            </a:r>
            <a:endParaRPr lang="zh-CN" altLang="en-US" sz="2800" dirty="0">
              <a:solidFill>
                <a:schemeClr val="bg1"/>
              </a:solidFill>
              <a:latin typeface="迷你简粗倩" panose="03000509000000000000" pitchFamily="65" charset="-122"/>
              <a:ea typeface="迷你简粗倩" panose="03000509000000000000" pitchFamily="65" charset="-122"/>
            </a:endParaRPr>
          </a:p>
        </p:txBody>
      </p:sp>
      <p:sp>
        <p:nvSpPr>
          <p:cNvPr id="13" name="文本框 12"/>
          <p:cNvSpPr txBox="1"/>
          <p:nvPr/>
        </p:nvSpPr>
        <p:spPr>
          <a:xfrm>
            <a:off x="6629831" y="3370718"/>
            <a:ext cx="1135247" cy="523220"/>
          </a:xfrm>
          <a:prstGeom prst="rect">
            <a:avLst/>
          </a:prstGeom>
          <a:noFill/>
        </p:spPr>
        <p:txBody>
          <a:bodyPr wrap="none" rtlCol="0">
            <a:spAutoFit/>
          </a:bodyPr>
          <a:lstStyle/>
          <a:p>
            <a:r>
              <a:rPr lang="en-US" altLang="zh-CN" sz="2800" dirty="0" smtClean="0">
                <a:solidFill>
                  <a:schemeClr val="bg1"/>
                </a:solidFill>
                <a:latin typeface="迷你简粗倩" panose="03000509000000000000" pitchFamily="65" charset="-122"/>
                <a:ea typeface="迷你简粗倩" panose="03000509000000000000" pitchFamily="65" charset="-122"/>
              </a:rPr>
              <a:t>2012</a:t>
            </a:r>
            <a:endParaRPr lang="zh-CN" altLang="en-US" sz="2800" dirty="0">
              <a:solidFill>
                <a:schemeClr val="bg1"/>
              </a:solidFill>
              <a:latin typeface="迷你简粗倩" panose="03000509000000000000" pitchFamily="65" charset="-122"/>
              <a:ea typeface="迷你简粗倩" panose="03000509000000000000" pitchFamily="65" charset="-122"/>
            </a:endParaRPr>
          </a:p>
        </p:txBody>
      </p:sp>
      <p:sp>
        <p:nvSpPr>
          <p:cNvPr id="14" name="文本框 13"/>
          <p:cNvSpPr txBox="1"/>
          <p:nvPr/>
        </p:nvSpPr>
        <p:spPr>
          <a:xfrm>
            <a:off x="8968110" y="3370718"/>
            <a:ext cx="1128835" cy="523220"/>
          </a:xfrm>
          <a:prstGeom prst="rect">
            <a:avLst/>
          </a:prstGeom>
          <a:noFill/>
        </p:spPr>
        <p:txBody>
          <a:bodyPr wrap="none" rtlCol="0">
            <a:spAutoFit/>
          </a:bodyPr>
          <a:lstStyle/>
          <a:p>
            <a:r>
              <a:rPr lang="en-US" altLang="zh-CN" sz="2800" dirty="0" smtClean="0">
                <a:solidFill>
                  <a:schemeClr val="bg1"/>
                </a:solidFill>
                <a:latin typeface="迷你简粗倩" panose="03000509000000000000" pitchFamily="65" charset="-122"/>
                <a:ea typeface="迷你简粗倩" panose="03000509000000000000" pitchFamily="65" charset="-122"/>
              </a:rPr>
              <a:t>2013</a:t>
            </a:r>
            <a:endParaRPr lang="zh-CN" altLang="en-US" sz="2800" dirty="0">
              <a:solidFill>
                <a:schemeClr val="bg1"/>
              </a:solidFill>
              <a:latin typeface="迷你简粗倩" panose="03000509000000000000" pitchFamily="65" charset="-122"/>
              <a:ea typeface="迷你简粗倩" panose="03000509000000000000" pitchFamily="65" charset="-122"/>
            </a:endParaRPr>
          </a:p>
        </p:txBody>
      </p:sp>
      <p:sp>
        <p:nvSpPr>
          <p:cNvPr id="15" name="文本框 14"/>
          <p:cNvSpPr txBox="1"/>
          <p:nvPr/>
        </p:nvSpPr>
        <p:spPr>
          <a:xfrm>
            <a:off x="1591247" y="4734028"/>
            <a:ext cx="1620957" cy="738664"/>
          </a:xfrm>
          <a:prstGeom prst="rect">
            <a:avLst/>
          </a:prstGeom>
          <a:noFill/>
        </p:spPr>
        <p:txBody>
          <a:bodyPr wrap="none" rtlCol="0">
            <a:spAutoFit/>
          </a:bodyPr>
          <a:lstStyle/>
          <a:p>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978705" y="4734028"/>
            <a:ext cx="1620957" cy="738664"/>
          </a:xfrm>
          <a:prstGeom prst="rect">
            <a:avLst/>
          </a:prstGeom>
          <a:noFill/>
        </p:spPr>
        <p:txBody>
          <a:bodyPr wrap="none" rtlCol="0">
            <a:spAutoFit/>
          </a:bodyPr>
          <a:lstStyle/>
          <a:p>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716936" y="4734028"/>
            <a:ext cx="1620957" cy="738664"/>
          </a:xfrm>
          <a:prstGeom prst="rect">
            <a:avLst/>
          </a:prstGeom>
          <a:noFill/>
        </p:spPr>
        <p:txBody>
          <a:bodyPr wrap="none" rtlCol="0">
            <a:spAutoFit/>
          </a:bodyPr>
          <a:lstStyle/>
          <a:p>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323261" y="4734028"/>
            <a:ext cx="1670074" cy="738664"/>
          </a:xfrm>
          <a:prstGeom prst="rect">
            <a:avLst/>
          </a:prstGeom>
          <a:noFill/>
        </p:spPr>
        <p:txBody>
          <a:bodyPr wrap="none" rtlCol="0">
            <a:spAutoFit/>
          </a:bodyPr>
          <a:lstStyle/>
          <a:p>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点击添加文本文字</a:t>
            </a:r>
          </a:p>
          <a:p>
            <a:r>
              <a:rPr lang="zh-CN" altLang="en-US" sz="1400"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625580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6764419" y="3304312"/>
            <a:ext cx="2369127" cy="0"/>
          </a:xfrm>
          <a:prstGeom prst="line">
            <a:avLst/>
          </a:prstGeom>
          <a:ln w="9525">
            <a:solidFill>
              <a:srgbClr val="166781"/>
            </a:solidFill>
            <a:tailEnd type="ova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811296" y="3698304"/>
            <a:ext cx="2473036" cy="2473036"/>
          </a:xfrm>
          <a:prstGeom prst="rect">
            <a:avLst/>
          </a:prstGeom>
          <a:solidFill>
            <a:srgbClr val="D39DDC"/>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4" name="矩形 3"/>
          <p:cNvSpPr/>
          <p:nvPr/>
        </p:nvSpPr>
        <p:spPr>
          <a:xfrm>
            <a:off x="3811296" y="2906356"/>
            <a:ext cx="2473036" cy="2473036"/>
          </a:xfrm>
          <a:prstGeom prst="rect">
            <a:avLst/>
          </a:prstGeom>
          <a:solidFill>
            <a:srgbClr val="A9C540"/>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811296" y="2114407"/>
            <a:ext cx="2473036" cy="2473036"/>
          </a:xfrm>
          <a:prstGeom prst="rect">
            <a:avLst/>
          </a:prstGeom>
          <a:solidFill>
            <a:srgbClr val="166781"/>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6764419" y="4105058"/>
            <a:ext cx="2369127" cy="0"/>
          </a:xfrm>
          <a:prstGeom prst="line">
            <a:avLst/>
          </a:prstGeom>
          <a:ln w="9525">
            <a:solidFill>
              <a:srgbClr val="A9C540"/>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764419" y="4900637"/>
            <a:ext cx="2369127" cy="0"/>
          </a:xfrm>
          <a:prstGeom prst="line">
            <a:avLst/>
          </a:prstGeom>
          <a:ln w="9525">
            <a:solidFill>
              <a:srgbClr val="D39DDC"/>
            </a:solidFill>
            <a:tailEnd type="ova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897036" y="2906356"/>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897036" y="3698304"/>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897036" y="4487721"/>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82593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4" name="五边形 3"/>
          <p:cNvSpPr/>
          <p:nvPr/>
        </p:nvSpPr>
        <p:spPr>
          <a:xfrm rot="16200000">
            <a:off x="3286506" y="3841520"/>
            <a:ext cx="1172308" cy="679939"/>
          </a:xfrm>
          <a:prstGeom prst="homePlate">
            <a:avLst/>
          </a:prstGeom>
          <a:solidFill>
            <a:srgbClr val="80B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rot="16200000">
            <a:off x="4022961" y="3501551"/>
            <a:ext cx="1852247" cy="679939"/>
          </a:xfrm>
          <a:prstGeom prst="homePlat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rot="16200000">
            <a:off x="5526727" y="3923582"/>
            <a:ext cx="1008185" cy="679939"/>
          </a:xfrm>
          <a:prstGeom prst="homePlate">
            <a:avLst/>
          </a:prstGeom>
          <a:solidFill>
            <a:srgbClr val="017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rot="16200000">
            <a:off x="6268493" y="3583612"/>
            <a:ext cx="1688124" cy="679939"/>
          </a:xfrm>
          <a:prstGeom prst="homePlate">
            <a:avLst/>
          </a:prstGeom>
          <a:solidFill>
            <a:srgbClr val="DD5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rot="16200000">
            <a:off x="7268164" y="3501551"/>
            <a:ext cx="1852249" cy="679939"/>
          </a:xfrm>
          <a:prstGeom prst="homePlate">
            <a:avLst/>
          </a:prstGeom>
          <a:solidFill>
            <a:srgbClr val="F0B3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84041" y="2260973"/>
            <a:ext cx="1093569" cy="584775"/>
          </a:xfrm>
          <a:prstGeom prst="rect">
            <a:avLst/>
          </a:prstGeom>
          <a:noFill/>
        </p:spPr>
        <p:txBody>
          <a:bodyPr wrap="none" rtlCol="0">
            <a:spAutoFit/>
          </a:bodyPr>
          <a:lstStyle/>
          <a:p>
            <a:r>
              <a:rPr lang="en-US" altLang="zh-CN" sz="3200" dirty="0">
                <a:solidFill>
                  <a:srgbClr val="0F637D"/>
                </a:solidFill>
                <a:latin typeface="迷你简粗倩" panose="03000509000000000000" pitchFamily="65" charset="-122"/>
                <a:ea typeface="迷你简粗倩" panose="03000509000000000000" pitchFamily="65" charset="-122"/>
              </a:rPr>
              <a:t>72%</a:t>
            </a:r>
            <a:endParaRPr lang="zh-CN" altLang="en-US" sz="3200" dirty="0">
              <a:solidFill>
                <a:srgbClr val="0F637D"/>
              </a:solidFill>
              <a:latin typeface="迷你简粗倩" panose="03000509000000000000" pitchFamily="65" charset="-122"/>
              <a:ea typeface="迷你简粗倩" panose="03000509000000000000" pitchFamily="65" charset="-122"/>
            </a:endParaRPr>
          </a:p>
        </p:txBody>
      </p:sp>
      <p:sp>
        <p:nvSpPr>
          <p:cNvPr id="10" name="文本框 9"/>
          <p:cNvSpPr txBox="1"/>
          <p:nvPr/>
        </p:nvSpPr>
        <p:spPr>
          <a:xfrm>
            <a:off x="3379081" y="2845748"/>
            <a:ext cx="1112805" cy="584775"/>
          </a:xfrm>
          <a:prstGeom prst="rect">
            <a:avLst/>
          </a:prstGeom>
          <a:noFill/>
        </p:spPr>
        <p:txBody>
          <a:bodyPr wrap="none" rtlCol="0">
            <a:spAutoFit/>
          </a:bodyPr>
          <a:lstStyle/>
          <a:p>
            <a:r>
              <a:rPr lang="en-US" altLang="zh-CN" sz="3200" dirty="0">
                <a:solidFill>
                  <a:srgbClr val="0F637D"/>
                </a:solidFill>
                <a:latin typeface="迷你简粗倩" panose="03000509000000000000" pitchFamily="65" charset="-122"/>
                <a:ea typeface="迷你简粗倩" panose="03000509000000000000" pitchFamily="65" charset="-122"/>
              </a:rPr>
              <a:t>65%</a:t>
            </a:r>
            <a:endParaRPr lang="zh-CN" altLang="en-US" sz="3200" dirty="0">
              <a:solidFill>
                <a:srgbClr val="0F637D"/>
              </a:solidFill>
              <a:latin typeface="迷你简粗倩" panose="03000509000000000000" pitchFamily="65" charset="-122"/>
              <a:ea typeface="迷你简粗倩" panose="03000509000000000000" pitchFamily="65" charset="-122"/>
            </a:endParaRPr>
          </a:p>
        </p:txBody>
      </p:sp>
      <p:sp>
        <p:nvSpPr>
          <p:cNvPr id="13" name="文本框 12"/>
          <p:cNvSpPr txBox="1"/>
          <p:nvPr/>
        </p:nvSpPr>
        <p:spPr>
          <a:xfrm>
            <a:off x="5569765" y="3138135"/>
            <a:ext cx="1112805" cy="584775"/>
          </a:xfrm>
          <a:prstGeom prst="rect">
            <a:avLst/>
          </a:prstGeom>
          <a:noFill/>
        </p:spPr>
        <p:txBody>
          <a:bodyPr wrap="none" rtlCol="0">
            <a:spAutoFit/>
          </a:bodyPr>
          <a:lstStyle/>
          <a:p>
            <a:r>
              <a:rPr lang="en-US" altLang="zh-CN" sz="3200" dirty="0">
                <a:solidFill>
                  <a:srgbClr val="0F637D"/>
                </a:solidFill>
                <a:latin typeface="迷你简粗倩" panose="03000509000000000000" pitchFamily="65" charset="-122"/>
                <a:ea typeface="迷你简粗倩" panose="03000509000000000000" pitchFamily="65" charset="-122"/>
              </a:rPr>
              <a:t>55%</a:t>
            </a:r>
            <a:endParaRPr lang="zh-CN" altLang="en-US" sz="3200" dirty="0">
              <a:solidFill>
                <a:srgbClr val="0F637D"/>
              </a:solidFill>
              <a:latin typeface="迷你简粗倩" panose="03000509000000000000" pitchFamily="65" charset="-122"/>
              <a:ea typeface="迷你简粗倩" panose="03000509000000000000" pitchFamily="65" charset="-122"/>
            </a:endParaRPr>
          </a:p>
        </p:txBody>
      </p:sp>
      <p:sp>
        <p:nvSpPr>
          <p:cNvPr id="14" name="文本框 13"/>
          <p:cNvSpPr txBox="1"/>
          <p:nvPr/>
        </p:nvSpPr>
        <p:spPr>
          <a:xfrm>
            <a:off x="6674725" y="2447851"/>
            <a:ext cx="1112805" cy="584775"/>
          </a:xfrm>
          <a:prstGeom prst="rect">
            <a:avLst/>
          </a:prstGeom>
          <a:noFill/>
        </p:spPr>
        <p:txBody>
          <a:bodyPr wrap="none" rtlCol="0">
            <a:spAutoFit/>
          </a:bodyPr>
          <a:lstStyle/>
          <a:p>
            <a:r>
              <a:rPr lang="en-US" altLang="zh-CN" sz="3200" dirty="0">
                <a:solidFill>
                  <a:srgbClr val="0F637D"/>
                </a:solidFill>
                <a:latin typeface="迷你简粗倩" panose="03000509000000000000" pitchFamily="65" charset="-122"/>
                <a:ea typeface="迷你简粗倩" panose="03000509000000000000" pitchFamily="65" charset="-122"/>
              </a:rPr>
              <a:t>70%</a:t>
            </a:r>
            <a:endParaRPr lang="zh-CN" altLang="en-US" sz="3200" dirty="0">
              <a:solidFill>
                <a:srgbClr val="0F637D"/>
              </a:solidFill>
              <a:latin typeface="迷你简粗倩" panose="03000509000000000000" pitchFamily="65" charset="-122"/>
              <a:ea typeface="迷你简粗倩" panose="03000509000000000000" pitchFamily="65" charset="-122"/>
            </a:endParaRPr>
          </a:p>
        </p:txBody>
      </p:sp>
      <p:sp>
        <p:nvSpPr>
          <p:cNvPr id="15" name="文本框 14"/>
          <p:cNvSpPr txBox="1"/>
          <p:nvPr/>
        </p:nvSpPr>
        <p:spPr>
          <a:xfrm>
            <a:off x="7779686" y="2292677"/>
            <a:ext cx="1093569" cy="584775"/>
          </a:xfrm>
          <a:prstGeom prst="rect">
            <a:avLst/>
          </a:prstGeom>
          <a:noFill/>
        </p:spPr>
        <p:txBody>
          <a:bodyPr wrap="none" rtlCol="0">
            <a:spAutoFit/>
          </a:bodyPr>
          <a:lstStyle/>
          <a:p>
            <a:r>
              <a:rPr lang="en-US" altLang="zh-CN" sz="3200" dirty="0">
                <a:solidFill>
                  <a:srgbClr val="0F637D"/>
                </a:solidFill>
                <a:latin typeface="迷你简粗倩" panose="03000509000000000000" pitchFamily="65" charset="-122"/>
                <a:ea typeface="迷你简粗倩" panose="03000509000000000000" pitchFamily="65" charset="-122"/>
              </a:rPr>
              <a:t>72%</a:t>
            </a:r>
            <a:endParaRPr lang="zh-CN" altLang="en-US" sz="3200" dirty="0">
              <a:solidFill>
                <a:srgbClr val="0F637D"/>
              </a:solidFill>
              <a:latin typeface="迷你简粗倩" panose="03000509000000000000" pitchFamily="65" charset="-122"/>
              <a:ea typeface="迷你简粗倩" panose="03000509000000000000" pitchFamily="65" charset="-122"/>
            </a:endParaRPr>
          </a:p>
        </p:txBody>
      </p:sp>
      <p:cxnSp>
        <p:nvCxnSpPr>
          <p:cNvPr id="17" name="直接连接符 16"/>
          <p:cNvCxnSpPr/>
          <p:nvPr/>
        </p:nvCxnSpPr>
        <p:spPr>
          <a:xfrm>
            <a:off x="3532690" y="5017477"/>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09115" y="5017477"/>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690850" y="5017477"/>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772585" y="5017477"/>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54318" y="5017477"/>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椭圆 21"/>
          <p:cNvSpPr>
            <a:spLocks noChangeAspect="1"/>
          </p:cNvSpPr>
          <p:nvPr/>
        </p:nvSpPr>
        <p:spPr>
          <a:xfrm>
            <a:off x="3532690" y="5208695"/>
            <a:ext cx="680400" cy="680400"/>
          </a:xfrm>
          <a:prstGeom prst="ellipse">
            <a:avLst/>
          </a:prstGeom>
          <a:solidFill>
            <a:srgbClr val="80B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609115" y="5208695"/>
            <a:ext cx="679940" cy="679940"/>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685540" y="5208695"/>
            <a:ext cx="679940" cy="679940"/>
          </a:xfrm>
          <a:prstGeom prst="ellipse">
            <a:avLst/>
          </a:prstGeom>
          <a:solidFill>
            <a:srgbClr val="017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72585" y="5208695"/>
            <a:ext cx="679940" cy="679940"/>
          </a:xfrm>
          <a:prstGeom prst="ellipse">
            <a:avLst/>
          </a:prstGeom>
          <a:solidFill>
            <a:srgbClr val="DD5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859630" y="5208695"/>
            <a:ext cx="679940" cy="679940"/>
          </a:xfrm>
          <a:prstGeom prst="ellipse">
            <a:avLst/>
          </a:prstGeom>
          <a:solidFill>
            <a:srgbClr val="F0B3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54"/>
          <p:cNvSpPr>
            <a:spLocks noChangeAspect="1" noEditPoints="1"/>
          </p:cNvSpPr>
          <p:nvPr/>
        </p:nvSpPr>
        <p:spPr bwMode="auto">
          <a:xfrm>
            <a:off x="8019600" y="5368665"/>
            <a:ext cx="360000" cy="360000"/>
          </a:xfrm>
          <a:custGeom>
            <a:avLst/>
            <a:gdLst>
              <a:gd name="T0" fmla="*/ 37 w 69"/>
              <a:gd name="T1" fmla="*/ 63 h 73"/>
              <a:gd name="T2" fmla="*/ 7 w 69"/>
              <a:gd name="T3" fmla="*/ 50 h 73"/>
              <a:gd name="T4" fmla="*/ 5 w 69"/>
              <a:gd name="T5" fmla="*/ 73 h 73"/>
              <a:gd name="T6" fmla="*/ 67 w 69"/>
              <a:gd name="T7" fmla="*/ 54 h 73"/>
              <a:gd name="T8" fmla="*/ 41 w 69"/>
              <a:gd name="T9" fmla="*/ 63 h 73"/>
              <a:gd name="T10" fmla="*/ 13 w 69"/>
              <a:gd name="T11" fmla="*/ 66 h 73"/>
              <a:gd name="T12" fmla="*/ 9 w 69"/>
              <a:gd name="T13" fmla="*/ 50 h 73"/>
              <a:gd name="T14" fmla="*/ 17 w 69"/>
              <a:gd name="T15" fmla="*/ 28 h 73"/>
              <a:gd name="T16" fmla="*/ 17 w 69"/>
              <a:gd name="T17" fmla="*/ 14 h 73"/>
              <a:gd name="T18" fmla="*/ 17 w 69"/>
              <a:gd name="T19" fmla="*/ 57 h 73"/>
              <a:gd name="T20" fmla="*/ 22 w 69"/>
              <a:gd name="T21" fmla="*/ 57 h 73"/>
              <a:gd name="T22" fmla="*/ 18 w 69"/>
              <a:gd name="T23" fmla="*/ 54 h 73"/>
              <a:gd name="T24" fmla="*/ 29 w 69"/>
              <a:gd name="T25" fmla="*/ 57 h 73"/>
              <a:gd name="T26" fmla="*/ 34 w 69"/>
              <a:gd name="T27" fmla="*/ 57 h 73"/>
              <a:gd name="T28" fmla="*/ 30 w 69"/>
              <a:gd name="T29" fmla="*/ 54 h 73"/>
              <a:gd name="T30" fmla="*/ 17 w 69"/>
              <a:gd name="T31" fmla="*/ 50 h 73"/>
              <a:gd name="T32" fmla="*/ 22 w 69"/>
              <a:gd name="T33" fmla="*/ 50 h 73"/>
              <a:gd name="T34" fmla="*/ 18 w 69"/>
              <a:gd name="T35" fmla="*/ 48 h 73"/>
              <a:gd name="T36" fmla="*/ 29 w 69"/>
              <a:gd name="T37" fmla="*/ 50 h 73"/>
              <a:gd name="T38" fmla="*/ 34 w 69"/>
              <a:gd name="T39" fmla="*/ 50 h 73"/>
              <a:gd name="T40" fmla="*/ 30 w 69"/>
              <a:gd name="T41" fmla="*/ 48 h 73"/>
              <a:gd name="T42" fmla="*/ 23 w 69"/>
              <a:gd name="T43" fmla="*/ 50 h 73"/>
              <a:gd name="T44" fmla="*/ 28 w 69"/>
              <a:gd name="T45" fmla="*/ 50 h 73"/>
              <a:gd name="T46" fmla="*/ 24 w 69"/>
              <a:gd name="T47" fmla="*/ 48 h 73"/>
              <a:gd name="T48" fmla="*/ 17 w 69"/>
              <a:gd name="T49" fmla="*/ 45 h 73"/>
              <a:gd name="T50" fmla="*/ 22 w 69"/>
              <a:gd name="T51" fmla="*/ 45 h 73"/>
              <a:gd name="T52" fmla="*/ 18 w 69"/>
              <a:gd name="T53" fmla="*/ 42 h 73"/>
              <a:gd name="T54" fmla="*/ 29 w 69"/>
              <a:gd name="T55" fmla="*/ 45 h 73"/>
              <a:gd name="T56" fmla="*/ 34 w 69"/>
              <a:gd name="T57" fmla="*/ 45 h 73"/>
              <a:gd name="T58" fmla="*/ 30 w 69"/>
              <a:gd name="T59" fmla="*/ 42 h 73"/>
              <a:gd name="T60" fmla="*/ 23 w 69"/>
              <a:gd name="T61" fmla="*/ 45 h 73"/>
              <a:gd name="T62" fmla="*/ 28 w 69"/>
              <a:gd name="T63" fmla="*/ 45 h 73"/>
              <a:gd name="T64" fmla="*/ 24 w 69"/>
              <a:gd name="T65" fmla="*/ 42 h 73"/>
              <a:gd name="T66" fmla="*/ 17 w 69"/>
              <a:gd name="T67" fmla="*/ 40 h 73"/>
              <a:gd name="T68" fmla="*/ 22 w 69"/>
              <a:gd name="T69" fmla="*/ 40 h 73"/>
              <a:gd name="T70" fmla="*/ 18 w 69"/>
              <a:gd name="T71" fmla="*/ 37 h 73"/>
              <a:gd name="T72" fmla="*/ 29 w 69"/>
              <a:gd name="T73" fmla="*/ 40 h 73"/>
              <a:gd name="T74" fmla="*/ 34 w 69"/>
              <a:gd name="T75" fmla="*/ 40 h 73"/>
              <a:gd name="T76" fmla="*/ 30 w 69"/>
              <a:gd name="T77" fmla="*/ 37 h 73"/>
              <a:gd name="T78" fmla="*/ 23 w 69"/>
              <a:gd name="T79" fmla="*/ 40 h 73"/>
              <a:gd name="T80" fmla="*/ 28 w 69"/>
              <a:gd name="T81" fmla="*/ 40 h 73"/>
              <a:gd name="T82" fmla="*/ 24 w 69"/>
              <a:gd name="T83" fmla="*/ 37 h 73"/>
              <a:gd name="T84" fmla="*/ 17 w 69"/>
              <a:gd name="T85" fmla="*/ 34 h 73"/>
              <a:gd name="T86" fmla="*/ 22 w 69"/>
              <a:gd name="T87" fmla="*/ 34 h 73"/>
              <a:gd name="T88" fmla="*/ 18 w 69"/>
              <a:gd name="T89" fmla="*/ 32 h 73"/>
              <a:gd name="T90" fmla="*/ 29 w 69"/>
              <a:gd name="T91" fmla="*/ 34 h 73"/>
              <a:gd name="T92" fmla="*/ 34 w 69"/>
              <a:gd name="T93" fmla="*/ 34 h 73"/>
              <a:gd name="T94" fmla="*/ 30 w 69"/>
              <a:gd name="T95" fmla="*/ 32 h 73"/>
              <a:gd name="T96" fmla="*/ 23 w 69"/>
              <a:gd name="T97" fmla="*/ 34 h 73"/>
              <a:gd name="T98" fmla="*/ 28 w 69"/>
              <a:gd name="T99" fmla="*/ 34 h 73"/>
              <a:gd name="T100" fmla="*/ 24 w 69"/>
              <a:gd name="T101" fmla="*/ 32 h 73"/>
              <a:gd name="T102" fmla="*/ 20 w 69"/>
              <a:gd name="T103" fmla="*/ 7 h 73"/>
              <a:gd name="T104" fmla="*/ 25 w 69"/>
              <a:gd name="T105" fmla="*/ 12 h 73"/>
              <a:gd name="T106" fmla="*/ 29 w 69"/>
              <a:gd name="T107" fmla="*/ 11 h 73"/>
              <a:gd name="T108" fmla="*/ 29 w 69"/>
              <a:gd name="T109" fmla="*/ 3 h 73"/>
              <a:gd name="T110" fmla="*/ 25 w 69"/>
              <a:gd name="T111" fmla="*/ 4 h 73"/>
              <a:gd name="T112" fmla="*/ 23 w 69"/>
              <a:gd name="T113" fmla="*/ 10 h 73"/>
              <a:gd name="T114" fmla="*/ 28 w 69"/>
              <a:gd name="T115" fmla="*/ 10 h 73"/>
              <a:gd name="T116" fmla="*/ 28 w 69"/>
              <a:gd name="T117"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 h="73">
                <a:moveTo>
                  <a:pt x="13" y="1"/>
                </a:moveTo>
                <a:cubicBezTo>
                  <a:pt x="21" y="0"/>
                  <a:pt x="29" y="0"/>
                  <a:pt x="37" y="1"/>
                </a:cubicBezTo>
                <a:cubicBezTo>
                  <a:pt x="39" y="22"/>
                  <a:pt x="39" y="43"/>
                  <a:pt x="37" y="63"/>
                </a:cubicBezTo>
                <a:cubicBezTo>
                  <a:pt x="29" y="63"/>
                  <a:pt x="21" y="63"/>
                  <a:pt x="13" y="63"/>
                </a:cubicBezTo>
                <a:cubicBezTo>
                  <a:pt x="12" y="43"/>
                  <a:pt x="11" y="22"/>
                  <a:pt x="13" y="1"/>
                </a:cubicBezTo>
                <a:close/>
                <a:moveTo>
                  <a:pt x="7" y="50"/>
                </a:moveTo>
                <a:cubicBezTo>
                  <a:pt x="5" y="50"/>
                  <a:pt x="3" y="51"/>
                  <a:pt x="3" y="54"/>
                </a:cubicBezTo>
                <a:cubicBezTo>
                  <a:pt x="1" y="68"/>
                  <a:pt x="1" y="68"/>
                  <a:pt x="1" y="68"/>
                </a:cubicBezTo>
                <a:cubicBezTo>
                  <a:pt x="0" y="71"/>
                  <a:pt x="2" y="73"/>
                  <a:pt x="5" y="73"/>
                </a:cubicBezTo>
                <a:cubicBezTo>
                  <a:pt x="64" y="73"/>
                  <a:pt x="64" y="73"/>
                  <a:pt x="64" y="73"/>
                </a:cubicBezTo>
                <a:cubicBezTo>
                  <a:pt x="67" y="73"/>
                  <a:pt x="69" y="71"/>
                  <a:pt x="69" y="68"/>
                </a:cubicBezTo>
                <a:cubicBezTo>
                  <a:pt x="67" y="54"/>
                  <a:pt x="67" y="54"/>
                  <a:pt x="67" y="54"/>
                </a:cubicBezTo>
                <a:cubicBezTo>
                  <a:pt x="67" y="51"/>
                  <a:pt x="65" y="50"/>
                  <a:pt x="63" y="50"/>
                </a:cubicBezTo>
                <a:cubicBezTo>
                  <a:pt x="41" y="50"/>
                  <a:pt x="41" y="50"/>
                  <a:pt x="41" y="50"/>
                </a:cubicBezTo>
                <a:cubicBezTo>
                  <a:pt x="41" y="54"/>
                  <a:pt x="41" y="59"/>
                  <a:pt x="41" y="63"/>
                </a:cubicBezTo>
                <a:cubicBezTo>
                  <a:pt x="41" y="66"/>
                  <a:pt x="41" y="66"/>
                  <a:pt x="41" y="66"/>
                </a:cubicBezTo>
                <a:cubicBezTo>
                  <a:pt x="37" y="66"/>
                  <a:pt x="37" y="66"/>
                  <a:pt x="37" y="66"/>
                </a:cubicBezTo>
                <a:cubicBezTo>
                  <a:pt x="29" y="66"/>
                  <a:pt x="21" y="66"/>
                  <a:pt x="13" y="66"/>
                </a:cubicBezTo>
                <a:cubicBezTo>
                  <a:pt x="10" y="66"/>
                  <a:pt x="10" y="66"/>
                  <a:pt x="10" y="66"/>
                </a:cubicBezTo>
                <a:cubicBezTo>
                  <a:pt x="10" y="63"/>
                  <a:pt x="10" y="63"/>
                  <a:pt x="10" y="63"/>
                </a:cubicBezTo>
                <a:cubicBezTo>
                  <a:pt x="9" y="59"/>
                  <a:pt x="9" y="54"/>
                  <a:pt x="9" y="50"/>
                </a:cubicBezTo>
                <a:cubicBezTo>
                  <a:pt x="7" y="50"/>
                  <a:pt x="7" y="50"/>
                  <a:pt x="7" y="50"/>
                </a:cubicBezTo>
                <a:close/>
                <a:moveTo>
                  <a:pt x="17" y="14"/>
                </a:moveTo>
                <a:cubicBezTo>
                  <a:pt x="17" y="28"/>
                  <a:pt x="17" y="28"/>
                  <a:pt x="17" y="28"/>
                </a:cubicBezTo>
                <a:cubicBezTo>
                  <a:pt x="35" y="28"/>
                  <a:pt x="35" y="28"/>
                  <a:pt x="35" y="28"/>
                </a:cubicBezTo>
                <a:cubicBezTo>
                  <a:pt x="35" y="14"/>
                  <a:pt x="35" y="14"/>
                  <a:pt x="35" y="14"/>
                </a:cubicBezTo>
                <a:cubicBezTo>
                  <a:pt x="17" y="14"/>
                  <a:pt x="17" y="14"/>
                  <a:pt x="17" y="14"/>
                </a:cubicBezTo>
                <a:close/>
                <a:moveTo>
                  <a:pt x="18" y="54"/>
                </a:moveTo>
                <a:cubicBezTo>
                  <a:pt x="17" y="54"/>
                  <a:pt x="17" y="54"/>
                  <a:pt x="17" y="55"/>
                </a:cubicBezTo>
                <a:cubicBezTo>
                  <a:pt x="17" y="57"/>
                  <a:pt x="17" y="57"/>
                  <a:pt x="17" y="57"/>
                </a:cubicBezTo>
                <a:cubicBezTo>
                  <a:pt x="17" y="57"/>
                  <a:pt x="17" y="57"/>
                  <a:pt x="18" y="57"/>
                </a:cubicBezTo>
                <a:cubicBezTo>
                  <a:pt x="21" y="57"/>
                  <a:pt x="21" y="57"/>
                  <a:pt x="21" y="57"/>
                </a:cubicBezTo>
                <a:cubicBezTo>
                  <a:pt x="21" y="57"/>
                  <a:pt x="22" y="57"/>
                  <a:pt x="22" y="57"/>
                </a:cubicBezTo>
                <a:cubicBezTo>
                  <a:pt x="22" y="55"/>
                  <a:pt x="22" y="55"/>
                  <a:pt x="22" y="55"/>
                </a:cubicBezTo>
                <a:cubicBezTo>
                  <a:pt x="22" y="54"/>
                  <a:pt x="21" y="54"/>
                  <a:pt x="21" y="54"/>
                </a:cubicBezTo>
                <a:cubicBezTo>
                  <a:pt x="18" y="54"/>
                  <a:pt x="18" y="54"/>
                  <a:pt x="18" y="54"/>
                </a:cubicBezTo>
                <a:close/>
                <a:moveTo>
                  <a:pt x="30" y="54"/>
                </a:moveTo>
                <a:cubicBezTo>
                  <a:pt x="30" y="54"/>
                  <a:pt x="29" y="54"/>
                  <a:pt x="29" y="55"/>
                </a:cubicBezTo>
                <a:cubicBezTo>
                  <a:pt x="29" y="57"/>
                  <a:pt x="29" y="57"/>
                  <a:pt x="29" y="57"/>
                </a:cubicBezTo>
                <a:cubicBezTo>
                  <a:pt x="29" y="57"/>
                  <a:pt x="30" y="57"/>
                  <a:pt x="30" y="57"/>
                </a:cubicBezTo>
                <a:cubicBezTo>
                  <a:pt x="33" y="57"/>
                  <a:pt x="33" y="57"/>
                  <a:pt x="33" y="57"/>
                </a:cubicBezTo>
                <a:cubicBezTo>
                  <a:pt x="34" y="57"/>
                  <a:pt x="34" y="57"/>
                  <a:pt x="34" y="57"/>
                </a:cubicBezTo>
                <a:cubicBezTo>
                  <a:pt x="34" y="55"/>
                  <a:pt x="34" y="55"/>
                  <a:pt x="34" y="55"/>
                </a:cubicBezTo>
                <a:cubicBezTo>
                  <a:pt x="34" y="54"/>
                  <a:pt x="34" y="54"/>
                  <a:pt x="33" y="54"/>
                </a:cubicBezTo>
                <a:cubicBezTo>
                  <a:pt x="30" y="54"/>
                  <a:pt x="30" y="54"/>
                  <a:pt x="30" y="54"/>
                </a:cubicBezTo>
                <a:close/>
                <a:moveTo>
                  <a:pt x="18" y="48"/>
                </a:moveTo>
                <a:cubicBezTo>
                  <a:pt x="17" y="48"/>
                  <a:pt x="17" y="48"/>
                  <a:pt x="17" y="49"/>
                </a:cubicBezTo>
                <a:cubicBezTo>
                  <a:pt x="17" y="50"/>
                  <a:pt x="17" y="50"/>
                  <a:pt x="17" y="50"/>
                </a:cubicBezTo>
                <a:cubicBezTo>
                  <a:pt x="17" y="51"/>
                  <a:pt x="17" y="51"/>
                  <a:pt x="18" y="51"/>
                </a:cubicBezTo>
                <a:cubicBezTo>
                  <a:pt x="21" y="51"/>
                  <a:pt x="21" y="51"/>
                  <a:pt x="21" y="51"/>
                </a:cubicBezTo>
                <a:cubicBezTo>
                  <a:pt x="21" y="51"/>
                  <a:pt x="22" y="51"/>
                  <a:pt x="22" y="50"/>
                </a:cubicBezTo>
                <a:cubicBezTo>
                  <a:pt x="22" y="49"/>
                  <a:pt x="22" y="49"/>
                  <a:pt x="22" y="49"/>
                </a:cubicBezTo>
                <a:cubicBezTo>
                  <a:pt x="22" y="48"/>
                  <a:pt x="21" y="48"/>
                  <a:pt x="21" y="48"/>
                </a:cubicBezTo>
                <a:cubicBezTo>
                  <a:pt x="18" y="48"/>
                  <a:pt x="18" y="48"/>
                  <a:pt x="18" y="48"/>
                </a:cubicBezTo>
                <a:close/>
                <a:moveTo>
                  <a:pt x="30" y="48"/>
                </a:moveTo>
                <a:cubicBezTo>
                  <a:pt x="30" y="48"/>
                  <a:pt x="29" y="48"/>
                  <a:pt x="29" y="49"/>
                </a:cubicBezTo>
                <a:cubicBezTo>
                  <a:pt x="29" y="50"/>
                  <a:pt x="29" y="50"/>
                  <a:pt x="29" y="50"/>
                </a:cubicBezTo>
                <a:cubicBezTo>
                  <a:pt x="29" y="51"/>
                  <a:pt x="30" y="51"/>
                  <a:pt x="30" y="51"/>
                </a:cubicBezTo>
                <a:cubicBezTo>
                  <a:pt x="33" y="51"/>
                  <a:pt x="33" y="51"/>
                  <a:pt x="33" y="51"/>
                </a:cubicBezTo>
                <a:cubicBezTo>
                  <a:pt x="34" y="51"/>
                  <a:pt x="34" y="51"/>
                  <a:pt x="34" y="50"/>
                </a:cubicBezTo>
                <a:cubicBezTo>
                  <a:pt x="34" y="49"/>
                  <a:pt x="34" y="49"/>
                  <a:pt x="34" y="49"/>
                </a:cubicBezTo>
                <a:cubicBezTo>
                  <a:pt x="34" y="48"/>
                  <a:pt x="34" y="48"/>
                  <a:pt x="33" y="48"/>
                </a:cubicBezTo>
                <a:cubicBezTo>
                  <a:pt x="30" y="48"/>
                  <a:pt x="30" y="48"/>
                  <a:pt x="30" y="48"/>
                </a:cubicBezTo>
                <a:close/>
                <a:moveTo>
                  <a:pt x="24" y="48"/>
                </a:moveTo>
                <a:cubicBezTo>
                  <a:pt x="23" y="48"/>
                  <a:pt x="23" y="48"/>
                  <a:pt x="23" y="49"/>
                </a:cubicBezTo>
                <a:cubicBezTo>
                  <a:pt x="23" y="50"/>
                  <a:pt x="23" y="50"/>
                  <a:pt x="23" y="50"/>
                </a:cubicBezTo>
                <a:cubicBezTo>
                  <a:pt x="23" y="51"/>
                  <a:pt x="23" y="51"/>
                  <a:pt x="24" y="51"/>
                </a:cubicBezTo>
                <a:cubicBezTo>
                  <a:pt x="27" y="51"/>
                  <a:pt x="27" y="51"/>
                  <a:pt x="27" y="51"/>
                </a:cubicBezTo>
                <a:cubicBezTo>
                  <a:pt x="28" y="51"/>
                  <a:pt x="28" y="51"/>
                  <a:pt x="28" y="50"/>
                </a:cubicBezTo>
                <a:cubicBezTo>
                  <a:pt x="28" y="49"/>
                  <a:pt x="28" y="49"/>
                  <a:pt x="28" y="49"/>
                </a:cubicBezTo>
                <a:cubicBezTo>
                  <a:pt x="28" y="48"/>
                  <a:pt x="28" y="48"/>
                  <a:pt x="27" y="48"/>
                </a:cubicBezTo>
                <a:cubicBezTo>
                  <a:pt x="24" y="48"/>
                  <a:pt x="24" y="48"/>
                  <a:pt x="24" y="48"/>
                </a:cubicBezTo>
                <a:close/>
                <a:moveTo>
                  <a:pt x="18" y="42"/>
                </a:moveTo>
                <a:cubicBezTo>
                  <a:pt x="17" y="42"/>
                  <a:pt x="17" y="43"/>
                  <a:pt x="17" y="43"/>
                </a:cubicBezTo>
                <a:cubicBezTo>
                  <a:pt x="17" y="45"/>
                  <a:pt x="17" y="45"/>
                  <a:pt x="17" y="45"/>
                </a:cubicBezTo>
                <a:cubicBezTo>
                  <a:pt x="17" y="46"/>
                  <a:pt x="17" y="46"/>
                  <a:pt x="18" y="46"/>
                </a:cubicBezTo>
                <a:cubicBezTo>
                  <a:pt x="21" y="46"/>
                  <a:pt x="21" y="46"/>
                  <a:pt x="21" y="46"/>
                </a:cubicBezTo>
                <a:cubicBezTo>
                  <a:pt x="21" y="46"/>
                  <a:pt x="22" y="46"/>
                  <a:pt x="22" y="45"/>
                </a:cubicBezTo>
                <a:cubicBezTo>
                  <a:pt x="22" y="43"/>
                  <a:pt x="22" y="43"/>
                  <a:pt x="22" y="43"/>
                </a:cubicBezTo>
                <a:cubicBezTo>
                  <a:pt x="22" y="43"/>
                  <a:pt x="21" y="42"/>
                  <a:pt x="21" y="42"/>
                </a:cubicBezTo>
                <a:cubicBezTo>
                  <a:pt x="18" y="42"/>
                  <a:pt x="18" y="42"/>
                  <a:pt x="18" y="42"/>
                </a:cubicBezTo>
                <a:close/>
                <a:moveTo>
                  <a:pt x="30" y="42"/>
                </a:moveTo>
                <a:cubicBezTo>
                  <a:pt x="30" y="42"/>
                  <a:pt x="29" y="43"/>
                  <a:pt x="29" y="43"/>
                </a:cubicBezTo>
                <a:cubicBezTo>
                  <a:pt x="29" y="45"/>
                  <a:pt x="29" y="45"/>
                  <a:pt x="29" y="45"/>
                </a:cubicBezTo>
                <a:cubicBezTo>
                  <a:pt x="29" y="46"/>
                  <a:pt x="30" y="46"/>
                  <a:pt x="30" y="46"/>
                </a:cubicBezTo>
                <a:cubicBezTo>
                  <a:pt x="33" y="46"/>
                  <a:pt x="33" y="46"/>
                  <a:pt x="33" y="46"/>
                </a:cubicBezTo>
                <a:cubicBezTo>
                  <a:pt x="34" y="46"/>
                  <a:pt x="34" y="46"/>
                  <a:pt x="34" y="45"/>
                </a:cubicBezTo>
                <a:cubicBezTo>
                  <a:pt x="34" y="43"/>
                  <a:pt x="34" y="43"/>
                  <a:pt x="34" y="43"/>
                </a:cubicBezTo>
                <a:cubicBezTo>
                  <a:pt x="34" y="43"/>
                  <a:pt x="34" y="42"/>
                  <a:pt x="33" y="42"/>
                </a:cubicBezTo>
                <a:cubicBezTo>
                  <a:pt x="30" y="42"/>
                  <a:pt x="30" y="42"/>
                  <a:pt x="30" y="42"/>
                </a:cubicBezTo>
                <a:close/>
                <a:moveTo>
                  <a:pt x="24" y="42"/>
                </a:moveTo>
                <a:cubicBezTo>
                  <a:pt x="23" y="42"/>
                  <a:pt x="23" y="43"/>
                  <a:pt x="23" y="43"/>
                </a:cubicBezTo>
                <a:cubicBezTo>
                  <a:pt x="23" y="45"/>
                  <a:pt x="23" y="45"/>
                  <a:pt x="23" y="45"/>
                </a:cubicBezTo>
                <a:cubicBezTo>
                  <a:pt x="23" y="46"/>
                  <a:pt x="23" y="46"/>
                  <a:pt x="24" y="46"/>
                </a:cubicBezTo>
                <a:cubicBezTo>
                  <a:pt x="27" y="46"/>
                  <a:pt x="27" y="46"/>
                  <a:pt x="27" y="46"/>
                </a:cubicBezTo>
                <a:cubicBezTo>
                  <a:pt x="28" y="46"/>
                  <a:pt x="28" y="46"/>
                  <a:pt x="28" y="45"/>
                </a:cubicBezTo>
                <a:cubicBezTo>
                  <a:pt x="28" y="43"/>
                  <a:pt x="28" y="43"/>
                  <a:pt x="28" y="43"/>
                </a:cubicBezTo>
                <a:cubicBezTo>
                  <a:pt x="28" y="43"/>
                  <a:pt x="28" y="42"/>
                  <a:pt x="27" y="42"/>
                </a:cubicBezTo>
                <a:cubicBezTo>
                  <a:pt x="24" y="42"/>
                  <a:pt x="24" y="42"/>
                  <a:pt x="24" y="42"/>
                </a:cubicBezTo>
                <a:close/>
                <a:moveTo>
                  <a:pt x="18" y="37"/>
                </a:moveTo>
                <a:cubicBezTo>
                  <a:pt x="17" y="37"/>
                  <a:pt x="17" y="37"/>
                  <a:pt x="17" y="38"/>
                </a:cubicBezTo>
                <a:cubicBezTo>
                  <a:pt x="17" y="40"/>
                  <a:pt x="17" y="40"/>
                  <a:pt x="17" y="40"/>
                </a:cubicBezTo>
                <a:cubicBezTo>
                  <a:pt x="17" y="40"/>
                  <a:pt x="17" y="41"/>
                  <a:pt x="18" y="41"/>
                </a:cubicBezTo>
                <a:cubicBezTo>
                  <a:pt x="21" y="41"/>
                  <a:pt x="21" y="41"/>
                  <a:pt x="21" y="41"/>
                </a:cubicBezTo>
                <a:cubicBezTo>
                  <a:pt x="21" y="41"/>
                  <a:pt x="22" y="40"/>
                  <a:pt x="22" y="40"/>
                </a:cubicBezTo>
                <a:cubicBezTo>
                  <a:pt x="22" y="38"/>
                  <a:pt x="22" y="38"/>
                  <a:pt x="22" y="38"/>
                </a:cubicBezTo>
                <a:cubicBezTo>
                  <a:pt x="22" y="37"/>
                  <a:pt x="21" y="37"/>
                  <a:pt x="21" y="37"/>
                </a:cubicBezTo>
                <a:cubicBezTo>
                  <a:pt x="18" y="37"/>
                  <a:pt x="18" y="37"/>
                  <a:pt x="18" y="37"/>
                </a:cubicBezTo>
                <a:close/>
                <a:moveTo>
                  <a:pt x="30" y="37"/>
                </a:moveTo>
                <a:cubicBezTo>
                  <a:pt x="30" y="37"/>
                  <a:pt x="29" y="37"/>
                  <a:pt x="29" y="38"/>
                </a:cubicBezTo>
                <a:cubicBezTo>
                  <a:pt x="29" y="40"/>
                  <a:pt x="29" y="40"/>
                  <a:pt x="29" y="40"/>
                </a:cubicBezTo>
                <a:cubicBezTo>
                  <a:pt x="29" y="40"/>
                  <a:pt x="30" y="41"/>
                  <a:pt x="30" y="41"/>
                </a:cubicBezTo>
                <a:cubicBezTo>
                  <a:pt x="33" y="41"/>
                  <a:pt x="33" y="41"/>
                  <a:pt x="33" y="41"/>
                </a:cubicBezTo>
                <a:cubicBezTo>
                  <a:pt x="34" y="41"/>
                  <a:pt x="34" y="40"/>
                  <a:pt x="34" y="40"/>
                </a:cubicBezTo>
                <a:cubicBezTo>
                  <a:pt x="34" y="38"/>
                  <a:pt x="34" y="38"/>
                  <a:pt x="34" y="38"/>
                </a:cubicBezTo>
                <a:cubicBezTo>
                  <a:pt x="34" y="37"/>
                  <a:pt x="34" y="37"/>
                  <a:pt x="33" y="37"/>
                </a:cubicBezTo>
                <a:cubicBezTo>
                  <a:pt x="30" y="37"/>
                  <a:pt x="30" y="37"/>
                  <a:pt x="30" y="37"/>
                </a:cubicBezTo>
                <a:close/>
                <a:moveTo>
                  <a:pt x="24" y="37"/>
                </a:moveTo>
                <a:cubicBezTo>
                  <a:pt x="23" y="37"/>
                  <a:pt x="23" y="37"/>
                  <a:pt x="23" y="38"/>
                </a:cubicBezTo>
                <a:cubicBezTo>
                  <a:pt x="23" y="40"/>
                  <a:pt x="23" y="40"/>
                  <a:pt x="23" y="40"/>
                </a:cubicBezTo>
                <a:cubicBezTo>
                  <a:pt x="23" y="40"/>
                  <a:pt x="23" y="41"/>
                  <a:pt x="24" y="41"/>
                </a:cubicBezTo>
                <a:cubicBezTo>
                  <a:pt x="27" y="41"/>
                  <a:pt x="27" y="41"/>
                  <a:pt x="27" y="41"/>
                </a:cubicBezTo>
                <a:cubicBezTo>
                  <a:pt x="28" y="41"/>
                  <a:pt x="28" y="40"/>
                  <a:pt x="28" y="40"/>
                </a:cubicBezTo>
                <a:cubicBezTo>
                  <a:pt x="28" y="38"/>
                  <a:pt x="28" y="38"/>
                  <a:pt x="28" y="38"/>
                </a:cubicBezTo>
                <a:cubicBezTo>
                  <a:pt x="28" y="37"/>
                  <a:pt x="28" y="37"/>
                  <a:pt x="27" y="37"/>
                </a:cubicBezTo>
                <a:cubicBezTo>
                  <a:pt x="24" y="37"/>
                  <a:pt x="24" y="37"/>
                  <a:pt x="24" y="37"/>
                </a:cubicBezTo>
                <a:close/>
                <a:moveTo>
                  <a:pt x="18" y="32"/>
                </a:moveTo>
                <a:cubicBezTo>
                  <a:pt x="17" y="32"/>
                  <a:pt x="17" y="32"/>
                  <a:pt x="17" y="32"/>
                </a:cubicBezTo>
                <a:cubicBezTo>
                  <a:pt x="17" y="34"/>
                  <a:pt x="17" y="34"/>
                  <a:pt x="17" y="34"/>
                </a:cubicBezTo>
                <a:cubicBezTo>
                  <a:pt x="17" y="35"/>
                  <a:pt x="17" y="35"/>
                  <a:pt x="18" y="35"/>
                </a:cubicBezTo>
                <a:cubicBezTo>
                  <a:pt x="21" y="35"/>
                  <a:pt x="21" y="35"/>
                  <a:pt x="21" y="35"/>
                </a:cubicBezTo>
                <a:cubicBezTo>
                  <a:pt x="21" y="35"/>
                  <a:pt x="22" y="35"/>
                  <a:pt x="22" y="34"/>
                </a:cubicBezTo>
                <a:cubicBezTo>
                  <a:pt x="22" y="32"/>
                  <a:pt x="22" y="32"/>
                  <a:pt x="22" y="32"/>
                </a:cubicBezTo>
                <a:cubicBezTo>
                  <a:pt x="22" y="32"/>
                  <a:pt x="21" y="32"/>
                  <a:pt x="21" y="32"/>
                </a:cubicBezTo>
                <a:cubicBezTo>
                  <a:pt x="18" y="32"/>
                  <a:pt x="18" y="32"/>
                  <a:pt x="18" y="32"/>
                </a:cubicBezTo>
                <a:close/>
                <a:moveTo>
                  <a:pt x="30" y="32"/>
                </a:moveTo>
                <a:cubicBezTo>
                  <a:pt x="30" y="32"/>
                  <a:pt x="29" y="32"/>
                  <a:pt x="29" y="32"/>
                </a:cubicBezTo>
                <a:cubicBezTo>
                  <a:pt x="29" y="34"/>
                  <a:pt x="29" y="34"/>
                  <a:pt x="29" y="34"/>
                </a:cubicBezTo>
                <a:cubicBezTo>
                  <a:pt x="29" y="35"/>
                  <a:pt x="30" y="35"/>
                  <a:pt x="30" y="35"/>
                </a:cubicBezTo>
                <a:cubicBezTo>
                  <a:pt x="33" y="35"/>
                  <a:pt x="33" y="35"/>
                  <a:pt x="33" y="35"/>
                </a:cubicBezTo>
                <a:cubicBezTo>
                  <a:pt x="34" y="35"/>
                  <a:pt x="34" y="35"/>
                  <a:pt x="34" y="34"/>
                </a:cubicBezTo>
                <a:cubicBezTo>
                  <a:pt x="34" y="32"/>
                  <a:pt x="34" y="32"/>
                  <a:pt x="34" y="32"/>
                </a:cubicBezTo>
                <a:cubicBezTo>
                  <a:pt x="34" y="32"/>
                  <a:pt x="34" y="32"/>
                  <a:pt x="33" y="32"/>
                </a:cubicBezTo>
                <a:cubicBezTo>
                  <a:pt x="30" y="32"/>
                  <a:pt x="30" y="32"/>
                  <a:pt x="30" y="32"/>
                </a:cubicBezTo>
                <a:close/>
                <a:moveTo>
                  <a:pt x="24" y="32"/>
                </a:moveTo>
                <a:cubicBezTo>
                  <a:pt x="23" y="32"/>
                  <a:pt x="23" y="32"/>
                  <a:pt x="23" y="32"/>
                </a:cubicBezTo>
                <a:cubicBezTo>
                  <a:pt x="23" y="34"/>
                  <a:pt x="23" y="34"/>
                  <a:pt x="23" y="34"/>
                </a:cubicBezTo>
                <a:cubicBezTo>
                  <a:pt x="23" y="35"/>
                  <a:pt x="23" y="35"/>
                  <a:pt x="24" y="35"/>
                </a:cubicBezTo>
                <a:cubicBezTo>
                  <a:pt x="27" y="35"/>
                  <a:pt x="27" y="35"/>
                  <a:pt x="27" y="35"/>
                </a:cubicBezTo>
                <a:cubicBezTo>
                  <a:pt x="28" y="35"/>
                  <a:pt x="28" y="35"/>
                  <a:pt x="28" y="34"/>
                </a:cubicBezTo>
                <a:cubicBezTo>
                  <a:pt x="28" y="32"/>
                  <a:pt x="28" y="32"/>
                  <a:pt x="28" y="32"/>
                </a:cubicBezTo>
                <a:cubicBezTo>
                  <a:pt x="28" y="32"/>
                  <a:pt x="28" y="32"/>
                  <a:pt x="27" y="32"/>
                </a:cubicBezTo>
                <a:cubicBezTo>
                  <a:pt x="24" y="32"/>
                  <a:pt x="24" y="32"/>
                  <a:pt x="24" y="32"/>
                </a:cubicBezTo>
                <a:close/>
                <a:moveTo>
                  <a:pt x="25" y="2"/>
                </a:moveTo>
                <a:cubicBezTo>
                  <a:pt x="24" y="2"/>
                  <a:pt x="23" y="3"/>
                  <a:pt x="22" y="3"/>
                </a:cubicBezTo>
                <a:cubicBezTo>
                  <a:pt x="21" y="4"/>
                  <a:pt x="20" y="6"/>
                  <a:pt x="20" y="7"/>
                </a:cubicBezTo>
                <a:cubicBezTo>
                  <a:pt x="20" y="9"/>
                  <a:pt x="21" y="10"/>
                  <a:pt x="22" y="11"/>
                </a:cubicBezTo>
                <a:cubicBezTo>
                  <a:pt x="22" y="11"/>
                  <a:pt x="22" y="11"/>
                  <a:pt x="22" y="11"/>
                </a:cubicBezTo>
                <a:cubicBezTo>
                  <a:pt x="23" y="12"/>
                  <a:pt x="24" y="12"/>
                  <a:pt x="25" y="12"/>
                </a:cubicBezTo>
                <a:cubicBezTo>
                  <a:pt x="27" y="12"/>
                  <a:pt x="28" y="12"/>
                  <a:pt x="29" y="11"/>
                </a:cubicBezTo>
                <a:cubicBezTo>
                  <a:pt x="29" y="11"/>
                  <a:pt x="29" y="11"/>
                  <a:pt x="29" y="11"/>
                </a:cubicBezTo>
                <a:cubicBezTo>
                  <a:pt x="29" y="11"/>
                  <a:pt x="29" y="11"/>
                  <a:pt x="29" y="11"/>
                </a:cubicBezTo>
                <a:cubicBezTo>
                  <a:pt x="30" y="10"/>
                  <a:pt x="31" y="9"/>
                  <a:pt x="31" y="7"/>
                </a:cubicBezTo>
                <a:cubicBezTo>
                  <a:pt x="31" y="6"/>
                  <a:pt x="30" y="4"/>
                  <a:pt x="29" y="4"/>
                </a:cubicBezTo>
                <a:cubicBezTo>
                  <a:pt x="29" y="3"/>
                  <a:pt x="29" y="3"/>
                  <a:pt x="29" y="3"/>
                </a:cubicBezTo>
                <a:cubicBezTo>
                  <a:pt x="28" y="3"/>
                  <a:pt x="27" y="2"/>
                  <a:pt x="25" y="2"/>
                </a:cubicBezTo>
                <a:close/>
                <a:moveTo>
                  <a:pt x="28" y="5"/>
                </a:moveTo>
                <a:cubicBezTo>
                  <a:pt x="27" y="4"/>
                  <a:pt x="26" y="4"/>
                  <a:pt x="25" y="4"/>
                </a:cubicBezTo>
                <a:cubicBezTo>
                  <a:pt x="25" y="4"/>
                  <a:pt x="24" y="4"/>
                  <a:pt x="23" y="5"/>
                </a:cubicBezTo>
                <a:cubicBezTo>
                  <a:pt x="22" y="5"/>
                  <a:pt x="22" y="6"/>
                  <a:pt x="22" y="7"/>
                </a:cubicBezTo>
                <a:cubicBezTo>
                  <a:pt x="22" y="8"/>
                  <a:pt x="22" y="9"/>
                  <a:pt x="23" y="10"/>
                </a:cubicBezTo>
                <a:cubicBezTo>
                  <a:pt x="23" y="10"/>
                  <a:pt x="23" y="10"/>
                  <a:pt x="23" y="10"/>
                </a:cubicBezTo>
                <a:cubicBezTo>
                  <a:pt x="24" y="10"/>
                  <a:pt x="25" y="11"/>
                  <a:pt x="25" y="11"/>
                </a:cubicBezTo>
                <a:cubicBezTo>
                  <a:pt x="26" y="11"/>
                  <a:pt x="27" y="10"/>
                  <a:pt x="28" y="10"/>
                </a:cubicBezTo>
                <a:cubicBezTo>
                  <a:pt x="28" y="10"/>
                  <a:pt x="28" y="10"/>
                  <a:pt x="28" y="10"/>
                </a:cubicBezTo>
                <a:cubicBezTo>
                  <a:pt x="29" y="9"/>
                  <a:pt x="29" y="8"/>
                  <a:pt x="29" y="7"/>
                </a:cubicBezTo>
                <a:cubicBezTo>
                  <a:pt x="29" y="6"/>
                  <a:pt x="29" y="5"/>
                  <a:pt x="28"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0"/>
          <p:cNvSpPr>
            <a:spLocks noChangeAspect="1" noEditPoints="1"/>
          </p:cNvSpPr>
          <p:nvPr/>
        </p:nvSpPr>
        <p:spPr bwMode="auto">
          <a:xfrm>
            <a:off x="4769085" y="5368665"/>
            <a:ext cx="360000" cy="360000"/>
          </a:xfrm>
          <a:custGeom>
            <a:avLst/>
            <a:gdLst>
              <a:gd name="T0" fmla="*/ 9 w 68"/>
              <a:gd name="T1" fmla="*/ 0 h 63"/>
              <a:gd name="T2" fmla="*/ 47 w 68"/>
              <a:gd name="T3" fmla="*/ 0 h 63"/>
              <a:gd name="T4" fmla="*/ 53 w 68"/>
              <a:gd name="T5" fmla="*/ 3 h 63"/>
              <a:gd name="T6" fmla="*/ 55 w 68"/>
              <a:gd name="T7" fmla="*/ 8 h 63"/>
              <a:gd name="T8" fmla="*/ 55 w 68"/>
              <a:gd name="T9" fmla="*/ 32 h 63"/>
              <a:gd name="T10" fmla="*/ 53 w 68"/>
              <a:gd name="T11" fmla="*/ 38 h 63"/>
              <a:gd name="T12" fmla="*/ 47 w 68"/>
              <a:gd name="T13" fmla="*/ 40 h 63"/>
              <a:gd name="T14" fmla="*/ 44 w 68"/>
              <a:gd name="T15" fmla="*/ 40 h 63"/>
              <a:gd name="T16" fmla="*/ 43 w 68"/>
              <a:gd name="T17" fmla="*/ 48 h 63"/>
              <a:gd name="T18" fmla="*/ 43 w 68"/>
              <a:gd name="T19" fmla="*/ 55 h 63"/>
              <a:gd name="T20" fmla="*/ 39 w 68"/>
              <a:gd name="T21" fmla="*/ 50 h 63"/>
              <a:gd name="T22" fmla="*/ 32 w 68"/>
              <a:gd name="T23" fmla="*/ 40 h 63"/>
              <a:gd name="T24" fmla="*/ 9 w 68"/>
              <a:gd name="T25" fmla="*/ 40 h 63"/>
              <a:gd name="T26" fmla="*/ 3 w 68"/>
              <a:gd name="T27" fmla="*/ 38 h 63"/>
              <a:gd name="T28" fmla="*/ 0 w 68"/>
              <a:gd name="T29" fmla="*/ 32 h 63"/>
              <a:gd name="T30" fmla="*/ 0 w 68"/>
              <a:gd name="T31" fmla="*/ 8 h 63"/>
              <a:gd name="T32" fmla="*/ 3 w 68"/>
              <a:gd name="T33" fmla="*/ 3 h 63"/>
              <a:gd name="T34" fmla="*/ 9 w 68"/>
              <a:gd name="T35" fmla="*/ 0 h 63"/>
              <a:gd name="T36" fmla="*/ 60 w 68"/>
              <a:gd name="T37" fmla="*/ 13 h 63"/>
              <a:gd name="T38" fmla="*/ 60 w 68"/>
              <a:gd name="T39" fmla="*/ 32 h 63"/>
              <a:gd name="T40" fmla="*/ 56 w 68"/>
              <a:gd name="T41" fmla="*/ 41 h 63"/>
              <a:gd name="T42" fmla="*/ 49 w 68"/>
              <a:gd name="T43" fmla="*/ 45 h 63"/>
              <a:gd name="T44" fmla="*/ 48 w 68"/>
              <a:gd name="T45" fmla="*/ 52 h 63"/>
              <a:gd name="T46" fmla="*/ 62 w 68"/>
              <a:gd name="T47" fmla="*/ 52 h 63"/>
              <a:gd name="T48" fmla="*/ 68 w 68"/>
              <a:gd name="T49" fmla="*/ 45 h 63"/>
              <a:gd name="T50" fmla="*/ 68 w 68"/>
              <a:gd name="T51" fmla="*/ 19 h 63"/>
              <a:gd name="T52" fmla="*/ 62 w 68"/>
              <a:gd name="T53" fmla="*/ 13 h 63"/>
              <a:gd name="T54" fmla="*/ 60 w 68"/>
              <a:gd name="T55" fmla="*/ 13 h 63"/>
              <a:gd name="T56" fmla="*/ 34 w 68"/>
              <a:gd name="T57" fmla="*/ 52 h 63"/>
              <a:gd name="T58" fmla="*/ 30 w 68"/>
              <a:gd name="T59" fmla="*/ 45 h 63"/>
              <a:gd name="T60" fmla="*/ 13 w 68"/>
              <a:gd name="T61" fmla="*/ 45 h 63"/>
              <a:gd name="T62" fmla="*/ 13 w 68"/>
              <a:gd name="T63" fmla="*/ 45 h 63"/>
              <a:gd name="T64" fmla="*/ 20 w 68"/>
              <a:gd name="T65" fmla="*/ 52 h 63"/>
              <a:gd name="T66" fmla="*/ 21 w 68"/>
              <a:gd name="T67" fmla="*/ 52 h 63"/>
              <a:gd name="T68" fmla="*/ 21 w 68"/>
              <a:gd name="T69" fmla="*/ 63 h 63"/>
              <a:gd name="T70" fmla="*/ 28 w 68"/>
              <a:gd name="T71" fmla="*/ 52 h 63"/>
              <a:gd name="T72" fmla="*/ 34 w 68"/>
              <a:gd name="T73" fmla="*/ 52 h 63"/>
              <a:gd name="T74" fmla="*/ 47 w 68"/>
              <a:gd name="T75" fmla="*/ 5 h 63"/>
              <a:gd name="T76" fmla="*/ 9 w 68"/>
              <a:gd name="T77" fmla="*/ 5 h 63"/>
              <a:gd name="T78" fmla="*/ 6 w 68"/>
              <a:gd name="T79" fmla="*/ 6 h 63"/>
              <a:gd name="T80" fmla="*/ 5 w 68"/>
              <a:gd name="T81" fmla="*/ 8 h 63"/>
              <a:gd name="T82" fmla="*/ 5 w 68"/>
              <a:gd name="T83" fmla="*/ 32 h 63"/>
              <a:gd name="T84" fmla="*/ 6 w 68"/>
              <a:gd name="T85" fmla="*/ 34 h 63"/>
              <a:gd name="T86" fmla="*/ 9 w 68"/>
              <a:gd name="T87" fmla="*/ 35 h 63"/>
              <a:gd name="T88" fmla="*/ 33 w 68"/>
              <a:gd name="T89" fmla="*/ 35 h 63"/>
              <a:gd name="T90" fmla="*/ 34 w 68"/>
              <a:gd name="T91" fmla="*/ 35 h 63"/>
              <a:gd name="T92" fmla="*/ 35 w 68"/>
              <a:gd name="T93" fmla="*/ 36 h 63"/>
              <a:gd name="T94" fmla="*/ 39 w 68"/>
              <a:gd name="T95" fmla="*/ 42 h 63"/>
              <a:gd name="T96" fmla="*/ 40 w 68"/>
              <a:gd name="T97" fmla="*/ 37 h 63"/>
              <a:gd name="T98" fmla="*/ 40 w 68"/>
              <a:gd name="T99" fmla="*/ 35 h 63"/>
              <a:gd name="T100" fmla="*/ 42 w 68"/>
              <a:gd name="T101" fmla="*/ 35 h 63"/>
              <a:gd name="T102" fmla="*/ 47 w 68"/>
              <a:gd name="T103" fmla="*/ 35 h 63"/>
              <a:gd name="T104" fmla="*/ 49 w 68"/>
              <a:gd name="T105" fmla="*/ 34 h 63"/>
              <a:gd name="T106" fmla="*/ 50 w 68"/>
              <a:gd name="T107" fmla="*/ 32 h 63"/>
              <a:gd name="T108" fmla="*/ 50 w 68"/>
              <a:gd name="T109" fmla="*/ 8 h 63"/>
              <a:gd name="T110" fmla="*/ 49 w 68"/>
              <a:gd name="T111" fmla="*/ 6 h 63"/>
              <a:gd name="T112" fmla="*/ 47 w 68"/>
              <a:gd name="T113"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63">
                <a:moveTo>
                  <a:pt x="9" y="0"/>
                </a:moveTo>
                <a:cubicBezTo>
                  <a:pt x="47" y="0"/>
                  <a:pt x="47" y="0"/>
                  <a:pt x="47" y="0"/>
                </a:cubicBezTo>
                <a:cubicBezTo>
                  <a:pt x="49" y="0"/>
                  <a:pt x="51" y="1"/>
                  <a:pt x="53" y="3"/>
                </a:cubicBezTo>
                <a:cubicBezTo>
                  <a:pt x="54" y="4"/>
                  <a:pt x="55" y="6"/>
                  <a:pt x="55" y="8"/>
                </a:cubicBezTo>
                <a:cubicBezTo>
                  <a:pt x="55" y="32"/>
                  <a:pt x="55" y="32"/>
                  <a:pt x="55" y="32"/>
                </a:cubicBezTo>
                <a:cubicBezTo>
                  <a:pt x="55" y="34"/>
                  <a:pt x="54" y="36"/>
                  <a:pt x="53" y="38"/>
                </a:cubicBezTo>
                <a:cubicBezTo>
                  <a:pt x="51" y="39"/>
                  <a:pt x="49" y="40"/>
                  <a:pt x="47" y="40"/>
                </a:cubicBezTo>
                <a:cubicBezTo>
                  <a:pt x="44" y="40"/>
                  <a:pt x="44" y="40"/>
                  <a:pt x="44" y="40"/>
                </a:cubicBezTo>
                <a:cubicBezTo>
                  <a:pt x="43" y="48"/>
                  <a:pt x="43" y="48"/>
                  <a:pt x="43" y="48"/>
                </a:cubicBezTo>
                <a:cubicBezTo>
                  <a:pt x="43" y="55"/>
                  <a:pt x="43" y="55"/>
                  <a:pt x="43" y="55"/>
                </a:cubicBezTo>
                <a:cubicBezTo>
                  <a:pt x="39" y="50"/>
                  <a:pt x="39" y="50"/>
                  <a:pt x="39" y="50"/>
                </a:cubicBezTo>
                <a:cubicBezTo>
                  <a:pt x="32" y="40"/>
                  <a:pt x="32" y="40"/>
                  <a:pt x="32" y="40"/>
                </a:cubicBezTo>
                <a:cubicBezTo>
                  <a:pt x="9" y="40"/>
                  <a:pt x="9" y="40"/>
                  <a:pt x="9" y="40"/>
                </a:cubicBezTo>
                <a:cubicBezTo>
                  <a:pt x="6" y="40"/>
                  <a:pt x="4" y="39"/>
                  <a:pt x="3" y="38"/>
                </a:cubicBezTo>
                <a:cubicBezTo>
                  <a:pt x="1" y="36"/>
                  <a:pt x="0" y="34"/>
                  <a:pt x="0" y="32"/>
                </a:cubicBezTo>
                <a:cubicBezTo>
                  <a:pt x="0" y="8"/>
                  <a:pt x="0" y="8"/>
                  <a:pt x="0" y="8"/>
                </a:cubicBezTo>
                <a:cubicBezTo>
                  <a:pt x="0" y="6"/>
                  <a:pt x="1" y="4"/>
                  <a:pt x="3" y="3"/>
                </a:cubicBezTo>
                <a:cubicBezTo>
                  <a:pt x="4" y="1"/>
                  <a:pt x="6" y="0"/>
                  <a:pt x="9" y="0"/>
                </a:cubicBezTo>
                <a:close/>
                <a:moveTo>
                  <a:pt x="60" y="13"/>
                </a:moveTo>
                <a:cubicBezTo>
                  <a:pt x="60" y="32"/>
                  <a:pt x="60" y="32"/>
                  <a:pt x="60" y="32"/>
                </a:cubicBezTo>
                <a:cubicBezTo>
                  <a:pt x="60" y="35"/>
                  <a:pt x="59" y="39"/>
                  <a:pt x="56" y="41"/>
                </a:cubicBezTo>
                <a:cubicBezTo>
                  <a:pt x="54" y="43"/>
                  <a:pt x="51" y="44"/>
                  <a:pt x="49" y="45"/>
                </a:cubicBezTo>
                <a:cubicBezTo>
                  <a:pt x="48" y="52"/>
                  <a:pt x="48" y="52"/>
                  <a:pt x="48" y="52"/>
                </a:cubicBezTo>
                <a:cubicBezTo>
                  <a:pt x="62" y="52"/>
                  <a:pt x="62" y="52"/>
                  <a:pt x="62" y="52"/>
                </a:cubicBezTo>
                <a:cubicBezTo>
                  <a:pt x="65" y="52"/>
                  <a:pt x="68" y="49"/>
                  <a:pt x="68" y="45"/>
                </a:cubicBezTo>
                <a:cubicBezTo>
                  <a:pt x="68" y="19"/>
                  <a:pt x="68" y="19"/>
                  <a:pt x="68" y="19"/>
                </a:cubicBezTo>
                <a:cubicBezTo>
                  <a:pt x="68" y="16"/>
                  <a:pt x="65" y="13"/>
                  <a:pt x="62" y="13"/>
                </a:cubicBezTo>
                <a:cubicBezTo>
                  <a:pt x="60" y="13"/>
                  <a:pt x="60" y="13"/>
                  <a:pt x="60" y="13"/>
                </a:cubicBezTo>
                <a:close/>
                <a:moveTo>
                  <a:pt x="34" y="52"/>
                </a:moveTo>
                <a:cubicBezTo>
                  <a:pt x="30" y="45"/>
                  <a:pt x="30" y="45"/>
                  <a:pt x="30" y="45"/>
                </a:cubicBezTo>
                <a:cubicBezTo>
                  <a:pt x="13" y="45"/>
                  <a:pt x="13" y="45"/>
                  <a:pt x="13" y="45"/>
                </a:cubicBezTo>
                <a:cubicBezTo>
                  <a:pt x="13" y="45"/>
                  <a:pt x="13" y="45"/>
                  <a:pt x="13" y="45"/>
                </a:cubicBezTo>
                <a:cubicBezTo>
                  <a:pt x="13" y="49"/>
                  <a:pt x="16" y="52"/>
                  <a:pt x="20" y="52"/>
                </a:cubicBezTo>
                <a:cubicBezTo>
                  <a:pt x="21" y="52"/>
                  <a:pt x="21" y="52"/>
                  <a:pt x="21" y="52"/>
                </a:cubicBezTo>
                <a:cubicBezTo>
                  <a:pt x="21" y="63"/>
                  <a:pt x="21" y="63"/>
                  <a:pt x="21" y="63"/>
                </a:cubicBezTo>
                <a:cubicBezTo>
                  <a:pt x="28" y="52"/>
                  <a:pt x="28" y="52"/>
                  <a:pt x="28" y="52"/>
                </a:cubicBezTo>
                <a:cubicBezTo>
                  <a:pt x="34" y="52"/>
                  <a:pt x="34" y="52"/>
                  <a:pt x="34" y="52"/>
                </a:cubicBezTo>
                <a:close/>
                <a:moveTo>
                  <a:pt x="47" y="5"/>
                </a:moveTo>
                <a:cubicBezTo>
                  <a:pt x="9" y="5"/>
                  <a:pt x="9" y="5"/>
                  <a:pt x="9" y="5"/>
                </a:cubicBezTo>
                <a:cubicBezTo>
                  <a:pt x="8" y="5"/>
                  <a:pt x="7" y="5"/>
                  <a:pt x="6" y="6"/>
                </a:cubicBezTo>
                <a:cubicBezTo>
                  <a:pt x="6" y="7"/>
                  <a:pt x="5" y="7"/>
                  <a:pt x="5" y="8"/>
                </a:cubicBezTo>
                <a:cubicBezTo>
                  <a:pt x="5" y="32"/>
                  <a:pt x="5" y="32"/>
                  <a:pt x="5" y="32"/>
                </a:cubicBezTo>
                <a:cubicBezTo>
                  <a:pt x="5" y="33"/>
                  <a:pt x="6" y="34"/>
                  <a:pt x="6" y="34"/>
                </a:cubicBezTo>
                <a:cubicBezTo>
                  <a:pt x="7" y="35"/>
                  <a:pt x="8" y="35"/>
                  <a:pt x="9" y="35"/>
                </a:cubicBezTo>
                <a:cubicBezTo>
                  <a:pt x="33" y="35"/>
                  <a:pt x="33" y="35"/>
                  <a:pt x="33" y="35"/>
                </a:cubicBezTo>
                <a:cubicBezTo>
                  <a:pt x="34" y="35"/>
                  <a:pt x="34" y="35"/>
                  <a:pt x="34" y="35"/>
                </a:cubicBezTo>
                <a:cubicBezTo>
                  <a:pt x="35" y="36"/>
                  <a:pt x="35" y="36"/>
                  <a:pt x="35" y="36"/>
                </a:cubicBezTo>
                <a:cubicBezTo>
                  <a:pt x="39" y="42"/>
                  <a:pt x="39" y="42"/>
                  <a:pt x="39" y="42"/>
                </a:cubicBezTo>
                <a:cubicBezTo>
                  <a:pt x="40" y="37"/>
                  <a:pt x="40" y="37"/>
                  <a:pt x="40" y="37"/>
                </a:cubicBezTo>
                <a:cubicBezTo>
                  <a:pt x="40" y="35"/>
                  <a:pt x="40" y="35"/>
                  <a:pt x="40" y="35"/>
                </a:cubicBezTo>
                <a:cubicBezTo>
                  <a:pt x="42" y="35"/>
                  <a:pt x="42" y="35"/>
                  <a:pt x="42" y="35"/>
                </a:cubicBezTo>
                <a:cubicBezTo>
                  <a:pt x="47" y="35"/>
                  <a:pt x="47" y="35"/>
                  <a:pt x="47" y="35"/>
                </a:cubicBezTo>
                <a:cubicBezTo>
                  <a:pt x="48" y="35"/>
                  <a:pt x="49" y="35"/>
                  <a:pt x="49" y="34"/>
                </a:cubicBezTo>
                <a:cubicBezTo>
                  <a:pt x="50" y="34"/>
                  <a:pt x="50" y="33"/>
                  <a:pt x="50" y="32"/>
                </a:cubicBezTo>
                <a:cubicBezTo>
                  <a:pt x="50" y="8"/>
                  <a:pt x="50" y="8"/>
                  <a:pt x="50" y="8"/>
                </a:cubicBezTo>
                <a:cubicBezTo>
                  <a:pt x="50" y="7"/>
                  <a:pt x="50" y="7"/>
                  <a:pt x="49" y="6"/>
                </a:cubicBezTo>
                <a:cubicBezTo>
                  <a:pt x="49" y="5"/>
                  <a:pt x="48" y="5"/>
                  <a:pt x="47"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noChangeAspect="1" noEditPoints="1"/>
          </p:cNvSpPr>
          <p:nvPr/>
        </p:nvSpPr>
        <p:spPr bwMode="auto">
          <a:xfrm>
            <a:off x="5845510" y="5368665"/>
            <a:ext cx="360000" cy="360000"/>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noChangeAspect="1" noEditPoints="1"/>
          </p:cNvSpPr>
          <p:nvPr/>
        </p:nvSpPr>
        <p:spPr bwMode="auto">
          <a:xfrm>
            <a:off x="6932555" y="5368665"/>
            <a:ext cx="360000" cy="360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5"/>
          <p:cNvSpPr>
            <a:spLocks noChangeAspect="1" noEditPoints="1"/>
          </p:cNvSpPr>
          <p:nvPr/>
        </p:nvSpPr>
        <p:spPr bwMode="auto">
          <a:xfrm>
            <a:off x="3666695" y="5350895"/>
            <a:ext cx="412390" cy="396000"/>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535117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grpSp>
        <p:nvGrpSpPr>
          <p:cNvPr id="22" name="组合 21"/>
          <p:cNvGrpSpPr/>
          <p:nvPr/>
        </p:nvGrpSpPr>
        <p:grpSpPr>
          <a:xfrm>
            <a:off x="1506068" y="2514600"/>
            <a:ext cx="1828800" cy="1828800"/>
            <a:chOff x="1506068" y="2514600"/>
            <a:chExt cx="1828800" cy="1828800"/>
          </a:xfrm>
        </p:grpSpPr>
        <p:sp>
          <p:nvSpPr>
            <p:cNvPr id="3" name="饼形 2"/>
            <p:cNvSpPr/>
            <p:nvPr/>
          </p:nvSpPr>
          <p:spPr>
            <a:xfrm>
              <a:off x="1506068" y="2514600"/>
              <a:ext cx="1828800" cy="1828800"/>
            </a:xfrm>
            <a:prstGeom prst="pie">
              <a:avLst>
                <a:gd name="adj1" fmla="val 18766130"/>
                <a:gd name="adj2" fmla="val 16200000"/>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a:off x="1704056" y="2712587"/>
              <a:ext cx="1432825" cy="1432825"/>
            </a:xfrm>
            <a:prstGeom prst="pie">
              <a:avLst>
                <a:gd name="adj1" fmla="val 18578338"/>
                <a:gd name="adj2" fmla="val 16200000"/>
              </a:avLst>
            </a:prstGeom>
            <a:solidFill>
              <a:srgbClr val="A9D5E5"/>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a:off x="1928988" y="3429000"/>
              <a:ext cx="982961" cy="646331"/>
            </a:xfrm>
            <a:prstGeom prst="rect">
              <a:avLst/>
            </a:prstGeom>
            <a:noFill/>
          </p:spPr>
          <p:txBody>
            <a:bodyPr wrap="none" rtlCol="0">
              <a:spAutoFit/>
            </a:bodyPr>
            <a:lstStyle/>
            <a:p>
              <a:r>
                <a:rPr lang="en-US" altLang="zh-CN" sz="3600" dirty="0" smtClean="0">
                  <a:solidFill>
                    <a:schemeClr val="bg1"/>
                  </a:solidFill>
                </a:rPr>
                <a:t>90%</a:t>
              </a:r>
              <a:endParaRPr lang="zh-CN" altLang="en-US" sz="3600" dirty="0">
                <a:solidFill>
                  <a:schemeClr val="bg1"/>
                </a:solidFill>
              </a:endParaRPr>
            </a:p>
          </p:txBody>
        </p:sp>
      </p:grpSp>
      <p:grpSp>
        <p:nvGrpSpPr>
          <p:cNvPr id="23" name="组合 22"/>
          <p:cNvGrpSpPr/>
          <p:nvPr/>
        </p:nvGrpSpPr>
        <p:grpSpPr>
          <a:xfrm>
            <a:off x="4046236" y="2514600"/>
            <a:ext cx="1828800" cy="1828800"/>
            <a:chOff x="3782695" y="2514600"/>
            <a:chExt cx="1828800" cy="1828800"/>
          </a:xfrm>
        </p:grpSpPr>
        <p:sp>
          <p:nvSpPr>
            <p:cNvPr id="4" name="饼形 3"/>
            <p:cNvSpPr/>
            <p:nvPr/>
          </p:nvSpPr>
          <p:spPr>
            <a:xfrm>
              <a:off x="3782695" y="2514600"/>
              <a:ext cx="1828800" cy="1828800"/>
            </a:xfrm>
            <a:prstGeom prst="pie">
              <a:avLst>
                <a:gd name="adj1" fmla="val 19946831"/>
                <a:gd name="adj2" fmla="val 16200000"/>
              </a:avLst>
            </a:prstGeom>
            <a:solidFill>
              <a:srgbClr val="DE5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a:off x="3980682" y="2712587"/>
              <a:ext cx="1432825" cy="1432825"/>
            </a:xfrm>
            <a:prstGeom prst="pie">
              <a:avLst>
                <a:gd name="adj1" fmla="val 19792120"/>
                <a:gd name="adj2" fmla="val 16200000"/>
              </a:avLst>
            </a:prstGeom>
            <a:solidFill>
              <a:srgbClr val="EBA998"/>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p:cNvSpPr txBox="1"/>
            <p:nvPr/>
          </p:nvSpPr>
          <p:spPr>
            <a:xfrm>
              <a:off x="4205613" y="3429000"/>
              <a:ext cx="982961" cy="646331"/>
            </a:xfrm>
            <a:prstGeom prst="rect">
              <a:avLst/>
            </a:prstGeom>
            <a:noFill/>
          </p:spPr>
          <p:txBody>
            <a:bodyPr wrap="none" rtlCol="0">
              <a:spAutoFit/>
            </a:bodyPr>
            <a:lstStyle/>
            <a:p>
              <a:r>
                <a:rPr lang="en-US" altLang="zh-CN" sz="3600" dirty="0" smtClean="0">
                  <a:solidFill>
                    <a:schemeClr val="bg1"/>
                  </a:solidFill>
                </a:rPr>
                <a:t>80%</a:t>
              </a:r>
              <a:endParaRPr lang="zh-CN" altLang="en-US" sz="3600" dirty="0">
                <a:solidFill>
                  <a:schemeClr val="bg1"/>
                </a:solidFill>
              </a:endParaRPr>
            </a:p>
          </p:txBody>
        </p:sp>
      </p:grpSp>
      <p:grpSp>
        <p:nvGrpSpPr>
          <p:cNvPr id="24" name="组合 23"/>
          <p:cNvGrpSpPr/>
          <p:nvPr/>
        </p:nvGrpSpPr>
        <p:grpSpPr>
          <a:xfrm>
            <a:off x="6681420" y="2514600"/>
            <a:ext cx="1828800" cy="1828800"/>
            <a:chOff x="6617335" y="2514600"/>
            <a:chExt cx="1828800" cy="1828800"/>
          </a:xfrm>
        </p:grpSpPr>
        <p:sp>
          <p:nvSpPr>
            <p:cNvPr id="5" name="饼形 4"/>
            <p:cNvSpPr/>
            <p:nvPr/>
          </p:nvSpPr>
          <p:spPr>
            <a:xfrm>
              <a:off x="6617335" y="2514600"/>
              <a:ext cx="1828800" cy="1828800"/>
            </a:xfrm>
            <a:prstGeom prst="pie">
              <a:avLst>
                <a:gd name="adj1" fmla="val 1391912"/>
                <a:gd name="adj2" fmla="val 16200000"/>
              </a:avLst>
            </a:prstGeom>
            <a:solidFill>
              <a:srgbClr val="82B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a:off x="6815322" y="2712587"/>
              <a:ext cx="1432825" cy="1432825"/>
            </a:xfrm>
            <a:prstGeom prst="pie">
              <a:avLst>
                <a:gd name="adj1" fmla="val 1378713"/>
                <a:gd name="adj2" fmla="val 16200000"/>
              </a:avLst>
            </a:prstGeom>
            <a:solidFill>
              <a:srgbClr val="BFD7AC"/>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p:cNvSpPr txBox="1"/>
            <p:nvPr/>
          </p:nvSpPr>
          <p:spPr>
            <a:xfrm>
              <a:off x="7040253" y="3429000"/>
              <a:ext cx="982961" cy="646331"/>
            </a:xfrm>
            <a:prstGeom prst="rect">
              <a:avLst/>
            </a:prstGeom>
            <a:noFill/>
          </p:spPr>
          <p:txBody>
            <a:bodyPr wrap="none" rtlCol="0">
              <a:spAutoFit/>
            </a:bodyPr>
            <a:lstStyle/>
            <a:p>
              <a:r>
                <a:rPr lang="en-US" altLang="zh-CN" sz="3600" dirty="0" smtClean="0">
                  <a:solidFill>
                    <a:schemeClr val="bg1"/>
                  </a:solidFill>
                </a:rPr>
                <a:t>70%</a:t>
              </a:r>
              <a:endParaRPr lang="zh-CN" altLang="en-US" sz="3600" dirty="0">
                <a:solidFill>
                  <a:schemeClr val="bg1"/>
                </a:solidFill>
              </a:endParaRPr>
            </a:p>
          </p:txBody>
        </p:sp>
      </p:grpSp>
      <p:grpSp>
        <p:nvGrpSpPr>
          <p:cNvPr id="25" name="组合 24"/>
          <p:cNvGrpSpPr/>
          <p:nvPr/>
        </p:nvGrpSpPr>
        <p:grpSpPr>
          <a:xfrm>
            <a:off x="9217707" y="2514600"/>
            <a:ext cx="1828800" cy="1828800"/>
            <a:chOff x="9269095" y="2514600"/>
            <a:chExt cx="1828800" cy="1828800"/>
          </a:xfrm>
        </p:grpSpPr>
        <p:sp>
          <p:nvSpPr>
            <p:cNvPr id="6" name="饼形 5"/>
            <p:cNvSpPr/>
            <p:nvPr/>
          </p:nvSpPr>
          <p:spPr>
            <a:xfrm>
              <a:off x="9269095" y="2514600"/>
              <a:ext cx="1828800" cy="1828800"/>
            </a:xfrm>
            <a:prstGeom prst="pie">
              <a:avLst>
                <a:gd name="adj1" fmla="val 3089961"/>
                <a:gd name="adj2" fmla="val 16200000"/>
              </a:avLst>
            </a:prstGeom>
            <a:solidFill>
              <a:srgbClr val="F0B3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a:off x="9467082" y="2712587"/>
              <a:ext cx="1432825" cy="1432825"/>
            </a:xfrm>
            <a:prstGeom prst="pie">
              <a:avLst>
                <a:gd name="adj1" fmla="val 3110404"/>
                <a:gd name="adj2" fmla="val 16200000"/>
              </a:avLst>
            </a:prstGeom>
            <a:solidFill>
              <a:srgbClr val="F4D6A4"/>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p:cNvSpPr txBox="1"/>
            <p:nvPr/>
          </p:nvSpPr>
          <p:spPr>
            <a:xfrm>
              <a:off x="9692013" y="3429000"/>
              <a:ext cx="982961" cy="646331"/>
            </a:xfrm>
            <a:prstGeom prst="rect">
              <a:avLst/>
            </a:prstGeom>
            <a:noFill/>
          </p:spPr>
          <p:txBody>
            <a:bodyPr wrap="none" rtlCol="0">
              <a:spAutoFit/>
            </a:bodyPr>
            <a:lstStyle/>
            <a:p>
              <a:r>
                <a:rPr lang="en-US" altLang="zh-CN" sz="3600" dirty="0" smtClean="0">
                  <a:solidFill>
                    <a:schemeClr val="bg1"/>
                  </a:solidFill>
                </a:rPr>
                <a:t>60%</a:t>
              </a:r>
              <a:endParaRPr lang="zh-CN" altLang="en-US" sz="3600" dirty="0">
                <a:solidFill>
                  <a:schemeClr val="bg1"/>
                </a:solidFill>
              </a:endParaRPr>
            </a:p>
          </p:txBody>
        </p:sp>
      </p:grpSp>
      <p:sp>
        <p:nvSpPr>
          <p:cNvPr id="16" name="文本框 15"/>
          <p:cNvSpPr txBox="1"/>
          <p:nvPr/>
        </p:nvSpPr>
        <p:spPr>
          <a:xfrm>
            <a:off x="1404806"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020359"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8" name="文本框 17"/>
          <p:cNvSpPr txBox="1"/>
          <p:nvPr/>
        </p:nvSpPr>
        <p:spPr>
          <a:xfrm>
            <a:off x="3944974"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60527"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20" name="文本框 19"/>
          <p:cNvSpPr txBox="1"/>
          <p:nvPr/>
        </p:nvSpPr>
        <p:spPr>
          <a:xfrm>
            <a:off x="6592801"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208354"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9116445"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9731998"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1728044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grpSp>
        <p:nvGrpSpPr>
          <p:cNvPr id="20" name="组合 19"/>
          <p:cNvGrpSpPr/>
          <p:nvPr/>
        </p:nvGrpSpPr>
        <p:grpSpPr>
          <a:xfrm>
            <a:off x="10121420" y="2470351"/>
            <a:ext cx="397966" cy="2290643"/>
            <a:chOff x="10037030" y="1947131"/>
            <a:chExt cx="397966" cy="2290643"/>
          </a:xfrm>
        </p:grpSpPr>
        <p:sp>
          <p:nvSpPr>
            <p:cNvPr id="8" name="矩形 7"/>
            <p:cNvSpPr/>
            <p:nvPr/>
          </p:nvSpPr>
          <p:spPr>
            <a:xfrm>
              <a:off x="10037030" y="3839808"/>
              <a:ext cx="397966" cy="397966"/>
            </a:xfrm>
            <a:prstGeom prst="rect">
              <a:avLst/>
            </a:prstGeom>
            <a:solidFill>
              <a:srgbClr val="4D8781"/>
            </a:solidFill>
            <a:ln>
              <a:noFill/>
            </a:ln>
            <a:scene3d>
              <a:camera prst="orthographicFront">
                <a:rot lat="19147675" lon="16410705" rev="5252307"/>
              </a:camera>
              <a:lightRig rig="threePt" dir="t"/>
            </a:scene3d>
            <a:sp3d extrusionH="7620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037030" y="1947131"/>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26543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04358" y="2640853"/>
            <a:ext cx="409676" cy="1154753"/>
            <a:chOff x="7052720" y="2839836"/>
            <a:chExt cx="409676" cy="1154753"/>
          </a:xfrm>
        </p:grpSpPr>
        <p:sp>
          <p:nvSpPr>
            <p:cNvPr id="5" name="矩形 4"/>
            <p:cNvSpPr/>
            <p:nvPr/>
          </p:nvSpPr>
          <p:spPr>
            <a:xfrm>
              <a:off x="7052720" y="3596623"/>
              <a:ext cx="397966" cy="397966"/>
            </a:xfrm>
            <a:prstGeom prst="rect">
              <a:avLst/>
            </a:prstGeom>
            <a:solidFill>
              <a:srgbClr val="C5654B"/>
            </a:solidFill>
            <a:ln>
              <a:noFill/>
            </a:ln>
            <a:scene3d>
              <a:camera prst="orthographicFront">
                <a:rot lat="19147675" lon="16410705" rev="5252307"/>
              </a:camera>
              <a:lightRig rig="threePt" dir="t"/>
            </a:scene3d>
            <a:sp3d extrusionH="19050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64430" y="2839836"/>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26543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677064" y="2640853"/>
            <a:ext cx="416157" cy="1649492"/>
            <a:chOff x="8757786" y="2345097"/>
            <a:chExt cx="416157" cy="1649492"/>
          </a:xfrm>
        </p:grpSpPr>
        <p:sp>
          <p:nvSpPr>
            <p:cNvPr id="7" name="矩形 6"/>
            <p:cNvSpPr/>
            <p:nvPr/>
          </p:nvSpPr>
          <p:spPr>
            <a:xfrm>
              <a:off x="8757786" y="3596623"/>
              <a:ext cx="397966" cy="397966"/>
            </a:xfrm>
            <a:prstGeom prst="rect">
              <a:avLst/>
            </a:prstGeom>
            <a:solidFill>
              <a:srgbClr val="E6AD66"/>
            </a:solidFill>
            <a:ln>
              <a:noFill/>
            </a:ln>
            <a:scene3d>
              <a:camera prst="orthographicFront">
                <a:rot lat="19147675" lon="16410705" rev="5252307"/>
              </a:camera>
              <a:lightRig rig="threePt" dir="t"/>
            </a:scene3d>
            <a:sp3d extrusionH="13970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75977" y="2345097"/>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26543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6900025" y="5569605"/>
            <a:ext cx="806631" cy="523220"/>
          </a:xfrm>
          <a:prstGeom prst="rect">
            <a:avLst/>
          </a:prstGeom>
          <a:noFill/>
        </p:spPr>
        <p:txBody>
          <a:bodyPr wrap="none" rtlCol="0">
            <a:spAutoFit/>
          </a:bodyPr>
          <a:lstStyle/>
          <a:p>
            <a:r>
              <a:rPr lang="en-US" altLang="zh-CN" sz="2800" dirty="0" smtClean="0">
                <a:solidFill>
                  <a:srgbClr val="4D8781"/>
                </a:solidFill>
              </a:rPr>
              <a:t>80%</a:t>
            </a:r>
            <a:endParaRPr lang="zh-CN" altLang="en-US" sz="2800" dirty="0">
              <a:solidFill>
                <a:srgbClr val="4D8781"/>
              </a:solidFill>
            </a:endParaRPr>
          </a:p>
        </p:txBody>
      </p:sp>
      <p:sp>
        <p:nvSpPr>
          <p:cNvPr id="16" name="文本框 15"/>
          <p:cNvSpPr txBox="1"/>
          <p:nvPr/>
        </p:nvSpPr>
        <p:spPr>
          <a:xfrm>
            <a:off x="8576873" y="5569605"/>
            <a:ext cx="806631" cy="523220"/>
          </a:xfrm>
          <a:prstGeom prst="rect">
            <a:avLst/>
          </a:prstGeom>
          <a:noFill/>
        </p:spPr>
        <p:txBody>
          <a:bodyPr wrap="none" rtlCol="0">
            <a:spAutoFit/>
          </a:bodyPr>
          <a:lstStyle/>
          <a:p>
            <a:r>
              <a:rPr lang="en-US" altLang="zh-CN" sz="2800" dirty="0" smtClean="0">
                <a:solidFill>
                  <a:srgbClr val="4D8781"/>
                </a:solidFill>
              </a:rPr>
              <a:t>60%</a:t>
            </a:r>
            <a:endParaRPr lang="zh-CN" altLang="en-US" sz="2800" dirty="0">
              <a:solidFill>
                <a:srgbClr val="4D8781"/>
              </a:solidFill>
            </a:endParaRPr>
          </a:p>
        </p:txBody>
      </p:sp>
      <p:sp>
        <p:nvSpPr>
          <p:cNvPr id="17" name="文本框 16"/>
          <p:cNvSpPr txBox="1"/>
          <p:nvPr/>
        </p:nvSpPr>
        <p:spPr>
          <a:xfrm>
            <a:off x="10032503" y="5569605"/>
            <a:ext cx="806631" cy="523220"/>
          </a:xfrm>
          <a:prstGeom prst="rect">
            <a:avLst/>
          </a:prstGeom>
          <a:noFill/>
        </p:spPr>
        <p:txBody>
          <a:bodyPr wrap="none" rtlCol="0">
            <a:spAutoFit/>
          </a:bodyPr>
          <a:lstStyle/>
          <a:p>
            <a:r>
              <a:rPr lang="en-US" altLang="zh-CN" sz="2800" dirty="0" smtClean="0">
                <a:solidFill>
                  <a:srgbClr val="4D8781"/>
                </a:solidFill>
              </a:rPr>
              <a:t>30%</a:t>
            </a:r>
            <a:endParaRPr lang="zh-CN" altLang="en-US" sz="2800" dirty="0">
              <a:solidFill>
                <a:srgbClr val="4D8781"/>
              </a:solidFill>
            </a:endParaRPr>
          </a:p>
        </p:txBody>
      </p:sp>
      <p:sp>
        <p:nvSpPr>
          <p:cNvPr id="21" name="矩形 20"/>
          <p:cNvSpPr/>
          <p:nvPr/>
        </p:nvSpPr>
        <p:spPr>
          <a:xfrm>
            <a:off x="1513561" y="4661664"/>
            <a:ext cx="3899234" cy="646331"/>
          </a:xfrm>
          <a:prstGeom prst="rect">
            <a:avLst/>
          </a:prstGeom>
        </p:spPr>
        <p:txBody>
          <a:bodyPr wrap="square">
            <a:spAutoFit/>
          </a:bodyPr>
          <a:lstStyle/>
          <a:p>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点击添加文本文字点击添加文本文字点击添加文本文字点击添加文本文字</a:t>
            </a:r>
          </a:p>
        </p:txBody>
      </p:sp>
    </p:spTree>
    <p:extLst>
      <p:ext uri="{BB962C8B-B14F-4D97-AF65-F5344CB8AC3E}">
        <p14:creationId xmlns:p14="http://schemas.microsoft.com/office/powerpoint/2010/main" val="18405213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7099068" y="3033741"/>
            <a:ext cx="3059084" cy="3059084"/>
          </a:xfrm>
          <a:prstGeom prst="ellipse">
            <a:avLst/>
          </a:prstGeom>
          <a:solidFill>
            <a:srgbClr val="F0B33E"/>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p:nvSpPr>
        <p:spPr>
          <a:xfrm>
            <a:off x="7350610" y="2789362"/>
            <a:ext cx="2556000" cy="2556000"/>
          </a:xfrm>
          <a:prstGeom prst="ellipse">
            <a:avLst/>
          </a:prstGeom>
          <a:solidFill>
            <a:srgbClr val="CD91D9"/>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a:spLocks noChangeAspect="1"/>
          </p:cNvSpPr>
          <p:nvPr/>
        </p:nvSpPr>
        <p:spPr>
          <a:xfrm>
            <a:off x="7530610" y="2396140"/>
            <a:ext cx="2196000" cy="2196000"/>
          </a:xfrm>
          <a:prstGeom prst="ellipse">
            <a:avLst/>
          </a:prstGeom>
          <a:solidFill>
            <a:srgbClr val="A9C540"/>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7790203" y="2090227"/>
            <a:ext cx="1676815" cy="1676815"/>
          </a:xfrm>
          <a:prstGeom prst="ellipse">
            <a:avLst/>
          </a:prstGeom>
          <a:solidFill>
            <a:srgbClr val="52C5E9"/>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12" name="文本框 11"/>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
        <p:nvSpPr>
          <p:cNvPr id="14" name="矩形 13"/>
          <p:cNvSpPr/>
          <p:nvPr/>
        </p:nvSpPr>
        <p:spPr>
          <a:xfrm>
            <a:off x="1513561" y="4661664"/>
            <a:ext cx="3899234" cy="646331"/>
          </a:xfrm>
          <a:prstGeom prst="rect">
            <a:avLst/>
          </a:prstGeom>
        </p:spPr>
        <p:txBody>
          <a:bodyPr wrap="square">
            <a:spAutoFit/>
          </a:bodyPr>
          <a:lstStyle/>
          <a:p>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点击添加文本文字点击添加文本文字点击添加文本文字点击添加文本文字</a:t>
            </a:r>
          </a:p>
        </p:txBody>
      </p:sp>
      <p:sp>
        <p:nvSpPr>
          <p:cNvPr id="2" name="矩形 1"/>
          <p:cNvSpPr/>
          <p:nvPr/>
        </p:nvSpPr>
        <p:spPr>
          <a:xfrm>
            <a:off x="7872952" y="3130308"/>
            <a:ext cx="1415772" cy="276999"/>
          </a:xfrm>
          <a:prstGeom prst="rect">
            <a:avLst/>
          </a:prstGeom>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点击此处添加标题</a:t>
            </a:r>
          </a:p>
        </p:txBody>
      </p:sp>
      <p:sp>
        <p:nvSpPr>
          <p:cNvPr id="17" name="矩形 16"/>
          <p:cNvSpPr/>
          <p:nvPr/>
        </p:nvSpPr>
        <p:spPr>
          <a:xfrm>
            <a:off x="7872952" y="3741098"/>
            <a:ext cx="1415772" cy="276999"/>
          </a:xfrm>
          <a:prstGeom prst="rect">
            <a:avLst/>
          </a:prstGeom>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点击此处添加标题</a:t>
            </a:r>
          </a:p>
        </p:txBody>
      </p:sp>
      <p:sp>
        <p:nvSpPr>
          <p:cNvPr id="18" name="矩形 17"/>
          <p:cNvSpPr/>
          <p:nvPr/>
        </p:nvSpPr>
        <p:spPr>
          <a:xfrm>
            <a:off x="7872952" y="4343537"/>
            <a:ext cx="1415772" cy="276999"/>
          </a:xfrm>
          <a:prstGeom prst="rect">
            <a:avLst/>
          </a:prstGeom>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点击此处添加标题</a:t>
            </a:r>
          </a:p>
        </p:txBody>
      </p:sp>
      <p:sp>
        <p:nvSpPr>
          <p:cNvPr id="19" name="矩形 18"/>
          <p:cNvSpPr/>
          <p:nvPr/>
        </p:nvSpPr>
        <p:spPr>
          <a:xfrm>
            <a:off x="7872952" y="4864915"/>
            <a:ext cx="1415772" cy="276999"/>
          </a:xfrm>
          <a:prstGeom prst="rect">
            <a:avLst/>
          </a:prstGeom>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点击此处添加标题</a:t>
            </a:r>
          </a:p>
        </p:txBody>
      </p:sp>
    </p:spTree>
    <p:extLst>
      <p:ext uri="{BB962C8B-B14F-4D97-AF65-F5344CB8AC3E}">
        <p14:creationId xmlns:p14="http://schemas.microsoft.com/office/powerpoint/2010/main" val="3921439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11170" y="537882"/>
            <a:ext cx="1569660" cy="923330"/>
          </a:xfrm>
          <a:prstGeom prst="rect">
            <a:avLst/>
          </a:prstGeom>
          <a:noFill/>
        </p:spPr>
        <p:txBody>
          <a:bodyPr wrap="none" rtlCol="0">
            <a:spAutoFit/>
          </a:bodyPr>
          <a:lstStyle/>
          <a:p>
            <a:r>
              <a:rPr lang="zh-CN" altLang="en-US" sz="5400" dirty="0">
                <a:solidFill>
                  <a:srgbClr val="0F637D"/>
                </a:solidFill>
                <a:latin typeface="迷你简粗倩" panose="03000509000000000000" pitchFamily="65" charset="-122"/>
                <a:ea typeface="迷你简粗倩" panose="03000509000000000000" pitchFamily="65" charset="-122"/>
              </a:rPr>
              <a:t>目录</a:t>
            </a:r>
          </a:p>
        </p:txBody>
      </p:sp>
      <p:sp>
        <p:nvSpPr>
          <p:cNvPr id="25" name="任意多边形 24"/>
          <p:cNvSpPr/>
          <p:nvPr/>
        </p:nvSpPr>
        <p:spPr>
          <a:xfrm rot="1521718">
            <a:off x="811469" y="3307065"/>
            <a:ext cx="432000" cy="3894616"/>
          </a:xfrm>
          <a:custGeom>
            <a:avLst/>
            <a:gdLst>
              <a:gd name="connsiteX0" fmla="*/ 155285 w 539892"/>
              <a:gd name="connsiteY0" fmla="*/ 26411 h 3894616"/>
              <a:gd name="connsiteX1" fmla="*/ 514250 w 539892"/>
              <a:gd name="connsiteY1" fmla="*/ 152140 h 3894616"/>
              <a:gd name="connsiteX2" fmla="*/ 532364 w 539892"/>
              <a:gd name="connsiteY2" fmla="*/ 203185 h 3894616"/>
              <a:gd name="connsiteX3" fmla="*/ 536528 w 539892"/>
              <a:gd name="connsiteY3" fmla="*/ 233090 h 3894616"/>
              <a:gd name="connsiteX4" fmla="*/ 539892 w 539892"/>
              <a:gd name="connsiteY4" fmla="*/ 233090 h 3894616"/>
              <a:gd name="connsiteX5" fmla="*/ 539892 w 539892"/>
              <a:gd name="connsiteY5" fmla="*/ 3894616 h 3894616"/>
              <a:gd name="connsiteX6" fmla="*/ 2010 w 539892"/>
              <a:gd name="connsiteY6" fmla="*/ 3894616 h 3894616"/>
              <a:gd name="connsiteX7" fmla="*/ 2010 w 539892"/>
              <a:gd name="connsiteY7" fmla="*/ 295172 h 3894616"/>
              <a:gd name="connsiteX8" fmla="*/ 0 w 539892"/>
              <a:gd name="connsiteY8" fmla="*/ 280734 h 3894616"/>
              <a:gd name="connsiteX9" fmla="*/ 2010 w 539892"/>
              <a:gd name="connsiteY9" fmla="*/ 247018 h 3894616"/>
              <a:gd name="connsiteX10" fmla="*/ 2010 w 539892"/>
              <a:gd name="connsiteY10" fmla="*/ 233090 h 3894616"/>
              <a:gd name="connsiteX11" fmla="*/ 2840 w 539892"/>
              <a:gd name="connsiteY11" fmla="*/ 233090 h 3894616"/>
              <a:gd name="connsiteX12" fmla="*/ 3084 w 539892"/>
              <a:gd name="connsiteY12" fmla="*/ 229011 h 3894616"/>
              <a:gd name="connsiteX13" fmla="*/ 155285 w 539892"/>
              <a:gd name="connsiteY13" fmla="*/ 26411 h 389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9892" h="3894616">
                <a:moveTo>
                  <a:pt x="155285" y="26411"/>
                </a:moveTo>
                <a:cubicBezTo>
                  <a:pt x="290286" y="-37583"/>
                  <a:pt x="451000" y="18708"/>
                  <a:pt x="514250" y="152140"/>
                </a:cubicBezTo>
                <a:cubicBezTo>
                  <a:pt x="522156" y="168819"/>
                  <a:pt x="528165" y="185914"/>
                  <a:pt x="532364" y="203185"/>
                </a:cubicBezTo>
                <a:lnTo>
                  <a:pt x="536528" y="233090"/>
                </a:lnTo>
                <a:lnTo>
                  <a:pt x="539892" y="233090"/>
                </a:lnTo>
                <a:lnTo>
                  <a:pt x="539892" y="3894616"/>
                </a:lnTo>
                <a:lnTo>
                  <a:pt x="2010" y="3894616"/>
                </a:lnTo>
                <a:lnTo>
                  <a:pt x="2010" y="295172"/>
                </a:lnTo>
                <a:lnTo>
                  <a:pt x="0" y="280734"/>
                </a:lnTo>
                <a:lnTo>
                  <a:pt x="2010" y="247018"/>
                </a:lnTo>
                <a:lnTo>
                  <a:pt x="2010" y="233090"/>
                </a:lnTo>
                <a:lnTo>
                  <a:pt x="2840" y="233090"/>
                </a:lnTo>
                <a:lnTo>
                  <a:pt x="3084" y="229011"/>
                </a:lnTo>
                <a:cubicBezTo>
                  <a:pt x="16548" y="143922"/>
                  <a:pt x="70910" y="66406"/>
                  <a:pt x="155285" y="26411"/>
                </a:cubicBezTo>
                <a:close/>
              </a:path>
            </a:pathLst>
          </a:custGeom>
          <a:solidFill>
            <a:srgbClr val="60AD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25"/>
          <p:cNvSpPr/>
          <p:nvPr/>
        </p:nvSpPr>
        <p:spPr>
          <a:xfrm rot="1521718">
            <a:off x="1643622" y="2715795"/>
            <a:ext cx="430678" cy="4644522"/>
          </a:xfrm>
          <a:custGeom>
            <a:avLst/>
            <a:gdLst>
              <a:gd name="connsiteX0" fmla="*/ 155627 w 539960"/>
              <a:gd name="connsiteY0" fmla="*/ 26410 h 4644522"/>
              <a:gd name="connsiteX1" fmla="*/ 514592 w 539960"/>
              <a:gd name="connsiteY1" fmla="*/ 152140 h 4644522"/>
              <a:gd name="connsiteX2" fmla="*/ 532706 w 539960"/>
              <a:gd name="connsiteY2" fmla="*/ 203185 h 4644522"/>
              <a:gd name="connsiteX3" fmla="*/ 537204 w 539960"/>
              <a:gd name="connsiteY3" fmla="*/ 235491 h 4644522"/>
              <a:gd name="connsiteX4" fmla="*/ 537882 w 539960"/>
              <a:gd name="connsiteY4" fmla="*/ 235491 h 4644522"/>
              <a:gd name="connsiteX5" fmla="*/ 537882 w 539960"/>
              <a:gd name="connsiteY5" fmla="*/ 240362 h 4644522"/>
              <a:gd name="connsiteX6" fmla="*/ 539960 w 539960"/>
              <a:gd name="connsiteY6" fmla="*/ 255288 h 4644522"/>
              <a:gd name="connsiteX7" fmla="*/ 537882 w 539960"/>
              <a:gd name="connsiteY7" fmla="*/ 290141 h 4644522"/>
              <a:gd name="connsiteX8" fmla="*/ 537882 w 539960"/>
              <a:gd name="connsiteY8" fmla="*/ 4644522 h 4644522"/>
              <a:gd name="connsiteX9" fmla="*/ 0 w 539960"/>
              <a:gd name="connsiteY9" fmla="*/ 4644522 h 4644522"/>
              <a:gd name="connsiteX10" fmla="*/ 0 w 539960"/>
              <a:gd name="connsiteY10" fmla="*/ 235491 h 4644522"/>
              <a:gd name="connsiteX11" fmla="*/ 3039 w 539960"/>
              <a:gd name="connsiteY11" fmla="*/ 235491 h 4644522"/>
              <a:gd name="connsiteX12" fmla="*/ 3425 w 539960"/>
              <a:gd name="connsiteY12" fmla="*/ 229011 h 4644522"/>
              <a:gd name="connsiteX13" fmla="*/ 155627 w 539960"/>
              <a:gd name="connsiteY13" fmla="*/ 26410 h 464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9960" h="4644522">
                <a:moveTo>
                  <a:pt x="155627" y="26410"/>
                </a:moveTo>
                <a:cubicBezTo>
                  <a:pt x="290628" y="-37583"/>
                  <a:pt x="451342" y="18708"/>
                  <a:pt x="514592" y="152140"/>
                </a:cubicBezTo>
                <a:cubicBezTo>
                  <a:pt x="522498" y="168819"/>
                  <a:pt x="528507" y="185914"/>
                  <a:pt x="532706" y="203185"/>
                </a:cubicBezTo>
                <a:lnTo>
                  <a:pt x="537204" y="235491"/>
                </a:lnTo>
                <a:lnTo>
                  <a:pt x="537882" y="235491"/>
                </a:lnTo>
                <a:lnTo>
                  <a:pt x="537882" y="240362"/>
                </a:lnTo>
                <a:lnTo>
                  <a:pt x="539960" y="255288"/>
                </a:lnTo>
                <a:lnTo>
                  <a:pt x="537882" y="290141"/>
                </a:lnTo>
                <a:lnTo>
                  <a:pt x="537882" y="4644522"/>
                </a:lnTo>
                <a:lnTo>
                  <a:pt x="0" y="4644522"/>
                </a:lnTo>
                <a:lnTo>
                  <a:pt x="0" y="235491"/>
                </a:lnTo>
                <a:lnTo>
                  <a:pt x="3039" y="235491"/>
                </a:lnTo>
                <a:lnTo>
                  <a:pt x="3425" y="229011"/>
                </a:lnTo>
                <a:cubicBezTo>
                  <a:pt x="16890" y="143922"/>
                  <a:pt x="71252" y="66406"/>
                  <a:pt x="155627" y="26410"/>
                </a:cubicBezTo>
                <a:close/>
              </a:path>
            </a:pathLst>
          </a:cu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21718">
            <a:off x="2023738" y="4288056"/>
            <a:ext cx="430559" cy="2928483"/>
          </a:xfrm>
          <a:custGeom>
            <a:avLst/>
            <a:gdLst>
              <a:gd name="connsiteX0" fmla="*/ 155478 w 539811"/>
              <a:gd name="connsiteY0" fmla="*/ 26410 h 2737806"/>
              <a:gd name="connsiteX1" fmla="*/ 514443 w 539811"/>
              <a:gd name="connsiteY1" fmla="*/ 152140 h 2737806"/>
              <a:gd name="connsiteX2" fmla="*/ 539811 w 539811"/>
              <a:gd name="connsiteY2" fmla="*/ 255287 h 2737806"/>
              <a:gd name="connsiteX3" fmla="*/ 538915 w 539811"/>
              <a:gd name="connsiteY3" fmla="*/ 270326 h 2737806"/>
              <a:gd name="connsiteX4" fmla="*/ 539467 w 539811"/>
              <a:gd name="connsiteY4" fmla="*/ 270326 h 2737806"/>
              <a:gd name="connsiteX5" fmla="*/ 539467 w 539811"/>
              <a:gd name="connsiteY5" fmla="*/ 2737806 h 2737806"/>
              <a:gd name="connsiteX6" fmla="*/ 1585 w 539811"/>
              <a:gd name="connsiteY6" fmla="*/ 2737806 h 2737806"/>
              <a:gd name="connsiteX7" fmla="*/ 1585 w 539811"/>
              <a:gd name="connsiteY7" fmla="*/ 290732 h 2737806"/>
              <a:gd name="connsiteX8" fmla="*/ 193 w 539811"/>
              <a:gd name="connsiteY8" fmla="*/ 280733 h 2737806"/>
              <a:gd name="connsiteX9" fmla="*/ 155478 w 539811"/>
              <a:gd name="connsiteY9" fmla="*/ 26410 h 273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9811" h="2737806">
                <a:moveTo>
                  <a:pt x="155478" y="26410"/>
                </a:moveTo>
                <a:cubicBezTo>
                  <a:pt x="290479" y="-37583"/>
                  <a:pt x="451193" y="18708"/>
                  <a:pt x="514443" y="152140"/>
                </a:cubicBezTo>
                <a:cubicBezTo>
                  <a:pt x="530255" y="185498"/>
                  <a:pt x="538479" y="220519"/>
                  <a:pt x="539811" y="255287"/>
                </a:cubicBezTo>
                <a:lnTo>
                  <a:pt x="538915" y="270326"/>
                </a:lnTo>
                <a:lnTo>
                  <a:pt x="539467" y="270326"/>
                </a:lnTo>
                <a:lnTo>
                  <a:pt x="539467" y="2737806"/>
                </a:lnTo>
                <a:lnTo>
                  <a:pt x="1585" y="2737806"/>
                </a:lnTo>
                <a:lnTo>
                  <a:pt x="1585" y="290732"/>
                </a:lnTo>
                <a:lnTo>
                  <a:pt x="193" y="280733"/>
                </a:lnTo>
                <a:cubicBezTo>
                  <a:pt x="-3803" y="176429"/>
                  <a:pt x="54228" y="74405"/>
                  <a:pt x="155478" y="26410"/>
                </a:cubicBezTo>
                <a:close/>
              </a:path>
            </a:pathLst>
          </a:cu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521718">
            <a:off x="2859051" y="3992446"/>
            <a:ext cx="430559" cy="3174858"/>
          </a:xfrm>
          <a:custGeom>
            <a:avLst/>
            <a:gdLst>
              <a:gd name="connsiteX0" fmla="*/ 155478 w 539811"/>
              <a:gd name="connsiteY0" fmla="*/ 26410 h 2633434"/>
              <a:gd name="connsiteX1" fmla="*/ 514443 w 539811"/>
              <a:gd name="connsiteY1" fmla="*/ 152140 h 2633434"/>
              <a:gd name="connsiteX2" fmla="*/ 539811 w 539811"/>
              <a:gd name="connsiteY2" fmla="*/ 255287 h 2633434"/>
              <a:gd name="connsiteX3" fmla="*/ 538781 w 539811"/>
              <a:gd name="connsiteY3" fmla="*/ 272560 h 2633434"/>
              <a:gd name="connsiteX4" fmla="*/ 539061 w 539811"/>
              <a:gd name="connsiteY4" fmla="*/ 272560 h 2633434"/>
              <a:gd name="connsiteX5" fmla="*/ 539061 w 539811"/>
              <a:gd name="connsiteY5" fmla="*/ 2633434 h 2633434"/>
              <a:gd name="connsiteX6" fmla="*/ 1179 w 539811"/>
              <a:gd name="connsiteY6" fmla="*/ 2633434 h 2633434"/>
              <a:gd name="connsiteX7" fmla="*/ 1179 w 539811"/>
              <a:gd name="connsiteY7" fmla="*/ 287819 h 2633434"/>
              <a:gd name="connsiteX8" fmla="*/ 193 w 539811"/>
              <a:gd name="connsiteY8" fmla="*/ 280733 h 2633434"/>
              <a:gd name="connsiteX9" fmla="*/ 155478 w 539811"/>
              <a:gd name="connsiteY9" fmla="*/ 26410 h 263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9811" h="2633434">
                <a:moveTo>
                  <a:pt x="155478" y="26410"/>
                </a:moveTo>
                <a:cubicBezTo>
                  <a:pt x="290479" y="-37583"/>
                  <a:pt x="451193" y="18708"/>
                  <a:pt x="514443" y="152140"/>
                </a:cubicBezTo>
                <a:cubicBezTo>
                  <a:pt x="530255" y="185498"/>
                  <a:pt x="538479" y="220519"/>
                  <a:pt x="539811" y="255287"/>
                </a:cubicBezTo>
                <a:lnTo>
                  <a:pt x="538781" y="272560"/>
                </a:lnTo>
                <a:lnTo>
                  <a:pt x="539061" y="272560"/>
                </a:lnTo>
                <a:lnTo>
                  <a:pt x="539061" y="2633434"/>
                </a:lnTo>
                <a:lnTo>
                  <a:pt x="1179" y="2633434"/>
                </a:lnTo>
                <a:lnTo>
                  <a:pt x="1179" y="287819"/>
                </a:lnTo>
                <a:lnTo>
                  <a:pt x="193" y="280733"/>
                </a:lnTo>
                <a:cubicBezTo>
                  <a:pt x="-3803" y="176429"/>
                  <a:pt x="54228" y="74405"/>
                  <a:pt x="155478" y="26410"/>
                </a:cubicBezTo>
                <a:close/>
              </a:path>
            </a:pathLst>
          </a:cu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1521718">
            <a:off x="4422561" y="3673822"/>
            <a:ext cx="430560" cy="3691730"/>
          </a:xfrm>
          <a:custGeom>
            <a:avLst/>
            <a:gdLst>
              <a:gd name="connsiteX0" fmla="*/ 155479 w 539812"/>
              <a:gd name="connsiteY0" fmla="*/ 26410 h 3691730"/>
              <a:gd name="connsiteX1" fmla="*/ 514443 w 539812"/>
              <a:gd name="connsiteY1" fmla="*/ 152140 h 3691730"/>
              <a:gd name="connsiteX2" fmla="*/ 539812 w 539812"/>
              <a:gd name="connsiteY2" fmla="*/ 255287 h 3691730"/>
              <a:gd name="connsiteX3" fmla="*/ 538579 w 539812"/>
              <a:gd name="connsiteY3" fmla="*/ 275965 h 3691730"/>
              <a:gd name="connsiteX4" fmla="*/ 539790 w 539812"/>
              <a:gd name="connsiteY4" fmla="*/ 275965 h 3691730"/>
              <a:gd name="connsiteX5" fmla="*/ 539790 w 539812"/>
              <a:gd name="connsiteY5" fmla="*/ 3691730 h 3691730"/>
              <a:gd name="connsiteX6" fmla="*/ 1908 w 539812"/>
              <a:gd name="connsiteY6" fmla="*/ 3691730 h 3691730"/>
              <a:gd name="connsiteX7" fmla="*/ 1908 w 539812"/>
              <a:gd name="connsiteY7" fmla="*/ 293049 h 3691730"/>
              <a:gd name="connsiteX8" fmla="*/ 193 w 539812"/>
              <a:gd name="connsiteY8" fmla="*/ 280733 h 3691730"/>
              <a:gd name="connsiteX9" fmla="*/ 155479 w 539812"/>
              <a:gd name="connsiteY9" fmla="*/ 26410 h 369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9812" h="3691730">
                <a:moveTo>
                  <a:pt x="155479" y="26410"/>
                </a:moveTo>
                <a:cubicBezTo>
                  <a:pt x="290480" y="-37583"/>
                  <a:pt x="451194" y="18707"/>
                  <a:pt x="514443" y="152140"/>
                </a:cubicBezTo>
                <a:cubicBezTo>
                  <a:pt x="530256" y="185498"/>
                  <a:pt x="538480" y="220519"/>
                  <a:pt x="539812" y="255287"/>
                </a:cubicBezTo>
                <a:lnTo>
                  <a:pt x="538579" y="275965"/>
                </a:lnTo>
                <a:lnTo>
                  <a:pt x="539790" y="275965"/>
                </a:lnTo>
                <a:lnTo>
                  <a:pt x="539790" y="3691730"/>
                </a:lnTo>
                <a:lnTo>
                  <a:pt x="1908" y="3691730"/>
                </a:lnTo>
                <a:lnTo>
                  <a:pt x="1908" y="293049"/>
                </a:lnTo>
                <a:lnTo>
                  <a:pt x="193" y="280733"/>
                </a:lnTo>
                <a:cubicBezTo>
                  <a:pt x="-3803" y="176429"/>
                  <a:pt x="54228" y="74405"/>
                  <a:pt x="155479" y="26410"/>
                </a:cubicBezTo>
                <a:close/>
              </a:path>
            </a:pathLst>
          </a:custGeom>
          <a:solidFill>
            <a:srgbClr val="8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521718">
            <a:off x="4022589" y="2243034"/>
            <a:ext cx="433052" cy="5140686"/>
          </a:xfrm>
          <a:custGeom>
            <a:avLst/>
            <a:gdLst>
              <a:gd name="connsiteX0" fmla="*/ 155478 w 542937"/>
              <a:gd name="connsiteY0" fmla="*/ 26410 h 5140686"/>
              <a:gd name="connsiteX1" fmla="*/ 514443 w 542937"/>
              <a:gd name="connsiteY1" fmla="*/ 152140 h 5140686"/>
              <a:gd name="connsiteX2" fmla="*/ 539811 w 542937"/>
              <a:gd name="connsiteY2" fmla="*/ 255287 h 5140686"/>
              <a:gd name="connsiteX3" fmla="*/ 539355 w 542937"/>
              <a:gd name="connsiteY3" fmla="*/ 262928 h 5140686"/>
              <a:gd name="connsiteX4" fmla="*/ 542937 w 542937"/>
              <a:gd name="connsiteY4" fmla="*/ 262928 h 5140686"/>
              <a:gd name="connsiteX5" fmla="*/ 542937 w 542937"/>
              <a:gd name="connsiteY5" fmla="*/ 5140686 h 5140686"/>
              <a:gd name="connsiteX6" fmla="*/ 5055 w 542937"/>
              <a:gd name="connsiteY6" fmla="*/ 5140686 h 5140686"/>
              <a:gd name="connsiteX7" fmla="*/ 5055 w 542937"/>
              <a:gd name="connsiteY7" fmla="*/ 315661 h 5140686"/>
              <a:gd name="connsiteX8" fmla="*/ 193 w 542937"/>
              <a:gd name="connsiteY8" fmla="*/ 280733 h 5140686"/>
              <a:gd name="connsiteX9" fmla="*/ 155478 w 542937"/>
              <a:gd name="connsiteY9" fmla="*/ 26410 h 514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937" h="5140686">
                <a:moveTo>
                  <a:pt x="155478" y="26410"/>
                </a:moveTo>
                <a:cubicBezTo>
                  <a:pt x="290479" y="-37583"/>
                  <a:pt x="451193" y="18708"/>
                  <a:pt x="514443" y="152140"/>
                </a:cubicBezTo>
                <a:cubicBezTo>
                  <a:pt x="530255" y="185498"/>
                  <a:pt x="538479" y="220519"/>
                  <a:pt x="539811" y="255287"/>
                </a:cubicBezTo>
                <a:lnTo>
                  <a:pt x="539355" y="262928"/>
                </a:lnTo>
                <a:lnTo>
                  <a:pt x="542937" y="262928"/>
                </a:lnTo>
                <a:lnTo>
                  <a:pt x="542937" y="5140686"/>
                </a:lnTo>
                <a:lnTo>
                  <a:pt x="5055" y="5140686"/>
                </a:lnTo>
                <a:lnTo>
                  <a:pt x="5055" y="315661"/>
                </a:lnTo>
                <a:lnTo>
                  <a:pt x="193" y="280733"/>
                </a:lnTo>
                <a:cubicBezTo>
                  <a:pt x="-3804" y="176429"/>
                  <a:pt x="54227" y="74405"/>
                  <a:pt x="155478" y="26410"/>
                </a:cubicBezTo>
                <a:close/>
              </a:path>
            </a:pathLst>
          </a:custGeom>
          <a:solidFill>
            <a:srgbClr val="7288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521718">
            <a:off x="6326279" y="2352929"/>
            <a:ext cx="432810" cy="5159723"/>
          </a:xfrm>
          <a:custGeom>
            <a:avLst/>
            <a:gdLst>
              <a:gd name="connsiteX0" fmla="*/ 155478 w 542633"/>
              <a:gd name="connsiteY0" fmla="*/ 26410 h 5159723"/>
              <a:gd name="connsiteX1" fmla="*/ 514443 w 542633"/>
              <a:gd name="connsiteY1" fmla="*/ 152140 h 5159723"/>
              <a:gd name="connsiteX2" fmla="*/ 539811 w 542633"/>
              <a:gd name="connsiteY2" fmla="*/ 255287 h 5159723"/>
              <a:gd name="connsiteX3" fmla="*/ 538221 w 542633"/>
              <a:gd name="connsiteY3" fmla="*/ 281965 h 5159723"/>
              <a:gd name="connsiteX4" fmla="*/ 542633 w 542633"/>
              <a:gd name="connsiteY4" fmla="*/ 281965 h 5159723"/>
              <a:gd name="connsiteX5" fmla="*/ 542633 w 542633"/>
              <a:gd name="connsiteY5" fmla="*/ 5159723 h 5159723"/>
              <a:gd name="connsiteX6" fmla="*/ 4751 w 542633"/>
              <a:gd name="connsiteY6" fmla="*/ 5159723 h 5159723"/>
              <a:gd name="connsiteX7" fmla="*/ 4751 w 542633"/>
              <a:gd name="connsiteY7" fmla="*/ 313477 h 5159723"/>
              <a:gd name="connsiteX8" fmla="*/ 193 w 542633"/>
              <a:gd name="connsiteY8" fmla="*/ 280733 h 5159723"/>
              <a:gd name="connsiteX9" fmla="*/ 155478 w 542633"/>
              <a:gd name="connsiteY9" fmla="*/ 26410 h 515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633" h="5159723">
                <a:moveTo>
                  <a:pt x="155478" y="26410"/>
                </a:moveTo>
                <a:cubicBezTo>
                  <a:pt x="290479" y="-37583"/>
                  <a:pt x="451193" y="18708"/>
                  <a:pt x="514443" y="152140"/>
                </a:cubicBezTo>
                <a:cubicBezTo>
                  <a:pt x="530255" y="185498"/>
                  <a:pt x="538479" y="220519"/>
                  <a:pt x="539811" y="255287"/>
                </a:cubicBezTo>
                <a:lnTo>
                  <a:pt x="538221" y="281965"/>
                </a:lnTo>
                <a:lnTo>
                  <a:pt x="542633" y="281965"/>
                </a:lnTo>
                <a:lnTo>
                  <a:pt x="542633" y="5159723"/>
                </a:lnTo>
                <a:lnTo>
                  <a:pt x="4751" y="5159723"/>
                </a:lnTo>
                <a:lnTo>
                  <a:pt x="4751" y="313477"/>
                </a:lnTo>
                <a:lnTo>
                  <a:pt x="193" y="280733"/>
                </a:lnTo>
                <a:cubicBezTo>
                  <a:pt x="-3803" y="176429"/>
                  <a:pt x="54228" y="74405"/>
                  <a:pt x="155478" y="26410"/>
                </a:cubicBezTo>
                <a:close/>
              </a:path>
            </a:pathLst>
          </a:custGeom>
          <a:solidFill>
            <a:srgbClr val="1E6A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1521718">
            <a:off x="5414458" y="2491081"/>
            <a:ext cx="432154" cy="5162831"/>
          </a:xfrm>
          <a:custGeom>
            <a:avLst/>
            <a:gdLst>
              <a:gd name="connsiteX0" fmla="*/ 157285 w 541811"/>
              <a:gd name="connsiteY0" fmla="*/ 26411 h 5162831"/>
              <a:gd name="connsiteX1" fmla="*/ 516250 w 541811"/>
              <a:gd name="connsiteY1" fmla="*/ 152140 h 5162831"/>
              <a:gd name="connsiteX2" fmla="*/ 538534 w 541811"/>
              <a:gd name="connsiteY2" fmla="*/ 307010 h 5162831"/>
              <a:gd name="connsiteX3" fmla="*/ 537882 w 541811"/>
              <a:gd name="connsiteY3" fmla="*/ 309534 h 5162831"/>
              <a:gd name="connsiteX4" fmla="*/ 537882 w 541811"/>
              <a:gd name="connsiteY4" fmla="*/ 5162831 h 5162831"/>
              <a:gd name="connsiteX5" fmla="*/ 0 w 541811"/>
              <a:gd name="connsiteY5" fmla="*/ 5162831 h 5162831"/>
              <a:gd name="connsiteX6" fmla="*/ 0 w 541811"/>
              <a:gd name="connsiteY6" fmla="*/ 285073 h 5162831"/>
              <a:gd name="connsiteX7" fmla="*/ 2604 w 541811"/>
              <a:gd name="connsiteY7" fmla="*/ 285073 h 5162831"/>
              <a:gd name="connsiteX8" fmla="*/ 2000 w 541811"/>
              <a:gd name="connsiteY8" fmla="*/ 280734 h 5162831"/>
              <a:gd name="connsiteX9" fmla="*/ 157285 w 541811"/>
              <a:gd name="connsiteY9" fmla="*/ 26411 h 516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811" h="5162831">
                <a:moveTo>
                  <a:pt x="157285" y="26411"/>
                </a:moveTo>
                <a:cubicBezTo>
                  <a:pt x="292286" y="-37583"/>
                  <a:pt x="453000" y="18708"/>
                  <a:pt x="516250" y="152140"/>
                </a:cubicBezTo>
                <a:cubicBezTo>
                  <a:pt x="539968" y="202177"/>
                  <a:pt x="546613" y="255957"/>
                  <a:pt x="538534" y="307010"/>
                </a:cubicBezTo>
                <a:lnTo>
                  <a:pt x="537882" y="309534"/>
                </a:lnTo>
                <a:lnTo>
                  <a:pt x="537882" y="5162831"/>
                </a:lnTo>
                <a:lnTo>
                  <a:pt x="0" y="5162831"/>
                </a:lnTo>
                <a:lnTo>
                  <a:pt x="0" y="285073"/>
                </a:lnTo>
                <a:lnTo>
                  <a:pt x="2604" y="285073"/>
                </a:lnTo>
                <a:lnTo>
                  <a:pt x="2000" y="280734"/>
                </a:lnTo>
                <a:cubicBezTo>
                  <a:pt x="-1996" y="176430"/>
                  <a:pt x="56035" y="74406"/>
                  <a:pt x="157285" y="26411"/>
                </a:cubicBezTo>
                <a:close/>
              </a:path>
            </a:pathLst>
          </a:custGeom>
          <a:solidFill>
            <a:srgbClr val="8B5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rot="17724879">
            <a:off x="-360958" y="5487075"/>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rot="17724879">
            <a:off x="360008" y="5487074"/>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rot="17724879">
            <a:off x="1065900"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3</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rot="17724879">
            <a:off x="1831920"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4</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rot="17724879">
            <a:off x="2615970"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5</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rot="17724879">
            <a:off x="3384965"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6</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rot="17724879">
            <a:off x="4140593"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7</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rot="17724879">
            <a:off x="4988537" y="5487073"/>
            <a:ext cx="2379177"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8</a:t>
            </a:r>
            <a:r>
              <a:rPr lang="zh-CN" altLang="en-US"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5" name="椭圆 44"/>
          <p:cNvSpPr>
            <a:spLocks noChangeAspect="1"/>
          </p:cNvSpPr>
          <p:nvPr/>
        </p:nvSpPr>
        <p:spPr>
          <a:xfrm>
            <a:off x="7851799" y="3639576"/>
            <a:ext cx="900000" cy="900000"/>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755797" y="3827966"/>
            <a:ext cx="1620957" cy="523220"/>
          </a:xfrm>
          <a:prstGeom prst="rect">
            <a:avLst/>
          </a:prstGeom>
          <a:noFill/>
        </p:spPr>
        <p:txBody>
          <a:bodyPr wrap="none" rtlCol="0">
            <a:spAutoFit/>
          </a:bodyPr>
          <a:lstStyle>
            <a:defPPr>
              <a:defRPr lang="zh-CN"/>
            </a:defPPr>
            <a:lvl1pPr>
              <a:defRPr sz="5400">
                <a:solidFill>
                  <a:srgbClr val="0F637D"/>
                </a:solidFill>
                <a:latin typeface="迷你简粗倩" panose="03000509000000000000" pitchFamily="65" charset="-122"/>
                <a:ea typeface="迷你简粗倩" panose="03000509000000000000" pitchFamily="65" charset="-122"/>
              </a:defRPr>
            </a:lvl1pPr>
          </a:lstStyle>
          <a:p>
            <a:r>
              <a:rPr lang="zh-CN" altLang="en-US" sz="2800" dirty="0" smtClean="0"/>
              <a:t>添加</a:t>
            </a:r>
            <a:r>
              <a:rPr lang="zh-CN" altLang="en-US" sz="2800" dirty="0"/>
              <a:t>标题</a:t>
            </a:r>
          </a:p>
        </p:txBody>
      </p:sp>
      <p:sp>
        <p:nvSpPr>
          <p:cNvPr id="48" name="文本框 47"/>
          <p:cNvSpPr txBox="1"/>
          <p:nvPr/>
        </p:nvSpPr>
        <p:spPr>
          <a:xfrm>
            <a:off x="7851799" y="4717632"/>
            <a:ext cx="2871620" cy="1569660"/>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solidFill>
                  <a:schemeClr val="tx1">
                    <a:lumMod val="50000"/>
                    <a:lumOff val="50000"/>
                  </a:schemeClr>
                </a:solidFill>
              </a:rPr>
              <a:t>点击添加文本文字点击添加文本文字点击添加文本文字点击添加文本文字</a:t>
            </a:r>
          </a:p>
        </p:txBody>
      </p:sp>
    </p:spTree>
    <p:extLst>
      <p:ext uri="{BB962C8B-B14F-4D97-AF65-F5344CB8AC3E}">
        <p14:creationId xmlns:p14="http://schemas.microsoft.com/office/powerpoint/2010/main" val="16044278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9"/>
          <p:cNvSpPr>
            <a:spLocks noChangeAspect="1" noEditPoints="1"/>
          </p:cNvSpPr>
          <p:nvPr/>
        </p:nvSpPr>
        <p:spPr bwMode="auto">
          <a:xfrm>
            <a:off x="2413224" y="2558306"/>
            <a:ext cx="2624629" cy="2808000"/>
          </a:xfrm>
          <a:custGeom>
            <a:avLst/>
            <a:gdLst>
              <a:gd name="T0" fmla="*/ 206 w 209"/>
              <a:gd name="T1" fmla="*/ 201 h 224"/>
              <a:gd name="T2" fmla="*/ 139 w 209"/>
              <a:gd name="T3" fmla="*/ 54 h 224"/>
              <a:gd name="T4" fmla="*/ 138 w 209"/>
              <a:gd name="T5" fmla="*/ 47 h 224"/>
              <a:gd name="T6" fmla="*/ 138 w 209"/>
              <a:gd name="T7" fmla="*/ 33 h 224"/>
              <a:gd name="T8" fmla="*/ 141 w 209"/>
              <a:gd name="T9" fmla="*/ 29 h 224"/>
              <a:gd name="T10" fmla="*/ 149 w 209"/>
              <a:gd name="T11" fmla="*/ 15 h 224"/>
              <a:gd name="T12" fmla="*/ 134 w 209"/>
              <a:gd name="T13" fmla="*/ 0 h 224"/>
              <a:gd name="T14" fmla="*/ 78 w 209"/>
              <a:gd name="T15" fmla="*/ 0 h 224"/>
              <a:gd name="T16" fmla="*/ 63 w 209"/>
              <a:gd name="T17" fmla="*/ 15 h 224"/>
              <a:gd name="T18" fmla="*/ 69 w 209"/>
              <a:gd name="T19" fmla="*/ 28 h 224"/>
              <a:gd name="T20" fmla="*/ 72 w 209"/>
              <a:gd name="T21" fmla="*/ 33 h 224"/>
              <a:gd name="T22" fmla="*/ 72 w 209"/>
              <a:gd name="T23" fmla="*/ 49 h 224"/>
              <a:gd name="T24" fmla="*/ 71 w 209"/>
              <a:gd name="T25" fmla="*/ 55 h 224"/>
              <a:gd name="T26" fmla="*/ 3 w 209"/>
              <a:gd name="T27" fmla="*/ 201 h 224"/>
              <a:gd name="T28" fmla="*/ 3 w 209"/>
              <a:gd name="T29" fmla="*/ 217 h 224"/>
              <a:gd name="T30" fmla="*/ 18 w 209"/>
              <a:gd name="T31" fmla="*/ 224 h 224"/>
              <a:gd name="T32" fmla="*/ 191 w 209"/>
              <a:gd name="T33" fmla="*/ 224 h 224"/>
              <a:gd name="T34" fmla="*/ 206 w 209"/>
              <a:gd name="T35" fmla="*/ 217 h 224"/>
              <a:gd name="T36" fmla="*/ 206 w 209"/>
              <a:gd name="T37" fmla="*/ 201 h 224"/>
              <a:gd name="T38" fmla="*/ 52 w 209"/>
              <a:gd name="T39" fmla="*/ 138 h 224"/>
              <a:gd name="T40" fmla="*/ 18 w 209"/>
              <a:gd name="T41" fmla="*/ 209 h 224"/>
              <a:gd name="T42" fmla="*/ 16 w 209"/>
              <a:gd name="T43" fmla="*/ 210 h 224"/>
              <a:gd name="T44" fmla="*/ 15 w 209"/>
              <a:gd name="T45" fmla="*/ 210 h 224"/>
              <a:gd name="T46" fmla="*/ 14 w 209"/>
              <a:gd name="T47" fmla="*/ 207 h 224"/>
              <a:gd name="T48" fmla="*/ 49 w 209"/>
              <a:gd name="T49" fmla="*/ 136 h 224"/>
              <a:gd name="T50" fmla="*/ 51 w 209"/>
              <a:gd name="T51" fmla="*/ 135 h 224"/>
              <a:gd name="T52" fmla="*/ 52 w 209"/>
              <a:gd name="T53" fmla="*/ 138 h 224"/>
              <a:gd name="T54" fmla="*/ 156 w 209"/>
              <a:gd name="T55" fmla="*/ 127 h 224"/>
              <a:gd name="T56" fmla="*/ 53 w 209"/>
              <a:gd name="T57" fmla="*/ 127 h 224"/>
              <a:gd name="T58" fmla="*/ 51 w 209"/>
              <a:gd name="T59" fmla="*/ 123 h 224"/>
              <a:gd name="T60" fmla="*/ 81 w 209"/>
              <a:gd name="T61" fmla="*/ 58 h 224"/>
              <a:gd name="T62" fmla="*/ 83 w 209"/>
              <a:gd name="T63" fmla="*/ 51 h 224"/>
              <a:gd name="T64" fmla="*/ 83 w 209"/>
              <a:gd name="T65" fmla="*/ 24 h 224"/>
              <a:gd name="T66" fmla="*/ 80 w 209"/>
              <a:gd name="T67" fmla="*/ 20 h 224"/>
              <a:gd name="T68" fmla="*/ 78 w 209"/>
              <a:gd name="T69" fmla="*/ 20 h 224"/>
              <a:gd name="T70" fmla="*/ 73 w 209"/>
              <a:gd name="T71" fmla="*/ 15 h 224"/>
              <a:gd name="T72" fmla="*/ 78 w 209"/>
              <a:gd name="T73" fmla="*/ 11 h 224"/>
              <a:gd name="T74" fmla="*/ 134 w 209"/>
              <a:gd name="T75" fmla="*/ 11 h 224"/>
              <a:gd name="T76" fmla="*/ 139 w 209"/>
              <a:gd name="T77" fmla="*/ 15 h 224"/>
              <a:gd name="T78" fmla="*/ 134 w 209"/>
              <a:gd name="T79" fmla="*/ 20 h 224"/>
              <a:gd name="T80" fmla="*/ 131 w 209"/>
              <a:gd name="T81" fmla="*/ 20 h 224"/>
              <a:gd name="T82" fmla="*/ 128 w 209"/>
              <a:gd name="T83" fmla="*/ 24 h 224"/>
              <a:gd name="T84" fmla="*/ 128 w 209"/>
              <a:gd name="T85" fmla="*/ 49 h 224"/>
              <a:gd name="T86" fmla="*/ 129 w 209"/>
              <a:gd name="T87" fmla="*/ 56 h 224"/>
              <a:gd name="T88" fmla="*/ 158 w 209"/>
              <a:gd name="T89" fmla="*/ 123 h 224"/>
              <a:gd name="T90" fmla="*/ 156 w 209"/>
              <a:gd name="T9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24">
                <a:moveTo>
                  <a:pt x="206" y="201"/>
                </a:moveTo>
                <a:cubicBezTo>
                  <a:pt x="139" y="54"/>
                  <a:pt x="139" y="54"/>
                  <a:pt x="139" y="54"/>
                </a:cubicBezTo>
                <a:cubicBezTo>
                  <a:pt x="139" y="52"/>
                  <a:pt x="138" y="49"/>
                  <a:pt x="138" y="47"/>
                </a:cubicBezTo>
                <a:cubicBezTo>
                  <a:pt x="138" y="33"/>
                  <a:pt x="138" y="33"/>
                  <a:pt x="138" y="33"/>
                </a:cubicBezTo>
                <a:cubicBezTo>
                  <a:pt x="138" y="31"/>
                  <a:pt x="140" y="30"/>
                  <a:pt x="141" y="29"/>
                </a:cubicBezTo>
                <a:cubicBezTo>
                  <a:pt x="146" y="26"/>
                  <a:pt x="149" y="21"/>
                  <a:pt x="149" y="15"/>
                </a:cubicBezTo>
                <a:cubicBezTo>
                  <a:pt x="149" y="7"/>
                  <a:pt x="142" y="0"/>
                  <a:pt x="134" y="0"/>
                </a:cubicBezTo>
                <a:cubicBezTo>
                  <a:pt x="78" y="0"/>
                  <a:pt x="78" y="0"/>
                  <a:pt x="78" y="0"/>
                </a:cubicBezTo>
                <a:cubicBezTo>
                  <a:pt x="70" y="0"/>
                  <a:pt x="63" y="7"/>
                  <a:pt x="63" y="15"/>
                </a:cubicBezTo>
                <a:cubicBezTo>
                  <a:pt x="63" y="21"/>
                  <a:pt x="65" y="25"/>
                  <a:pt x="69" y="28"/>
                </a:cubicBezTo>
                <a:cubicBezTo>
                  <a:pt x="71" y="29"/>
                  <a:pt x="72" y="31"/>
                  <a:pt x="72" y="33"/>
                </a:cubicBezTo>
                <a:cubicBezTo>
                  <a:pt x="72" y="49"/>
                  <a:pt x="72" y="49"/>
                  <a:pt x="72" y="49"/>
                </a:cubicBezTo>
                <a:cubicBezTo>
                  <a:pt x="72" y="51"/>
                  <a:pt x="72" y="54"/>
                  <a:pt x="71" y="55"/>
                </a:cubicBezTo>
                <a:cubicBezTo>
                  <a:pt x="3" y="201"/>
                  <a:pt x="3" y="201"/>
                  <a:pt x="3" y="201"/>
                </a:cubicBezTo>
                <a:cubicBezTo>
                  <a:pt x="0" y="207"/>
                  <a:pt x="1" y="213"/>
                  <a:pt x="3" y="217"/>
                </a:cubicBezTo>
                <a:cubicBezTo>
                  <a:pt x="6" y="222"/>
                  <a:pt x="12" y="224"/>
                  <a:pt x="18" y="224"/>
                </a:cubicBezTo>
                <a:cubicBezTo>
                  <a:pt x="191" y="224"/>
                  <a:pt x="191" y="224"/>
                  <a:pt x="191" y="224"/>
                </a:cubicBezTo>
                <a:cubicBezTo>
                  <a:pt x="197" y="224"/>
                  <a:pt x="203" y="222"/>
                  <a:pt x="206" y="217"/>
                </a:cubicBezTo>
                <a:cubicBezTo>
                  <a:pt x="209" y="213"/>
                  <a:pt x="209" y="207"/>
                  <a:pt x="206" y="201"/>
                </a:cubicBezTo>
                <a:close/>
                <a:moveTo>
                  <a:pt x="52" y="138"/>
                </a:moveTo>
                <a:cubicBezTo>
                  <a:pt x="18" y="209"/>
                  <a:pt x="18" y="209"/>
                  <a:pt x="18" y="209"/>
                </a:cubicBezTo>
                <a:cubicBezTo>
                  <a:pt x="17" y="210"/>
                  <a:pt x="17" y="210"/>
                  <a:pt x="16" y="210"/>
                </a:cubicBezTo>
                <a:cubicBezTo>
                  <a:pt x="16" y="210"/>
                  <a:pt x="15" y="210"/>
                  <a:pt x="15" y="210"/>
                </a:cubicBezTo>
                <a:cubicBezTo>
                  <a:pt x="14" y="210"/>
                  <a:pt x="14" y="208"/>
                  <a:pt x="14" y="207"/>
                </a:cubicBezTo>
                <a:cubicBezTo>
                  <a:pt x="49" y="136"/>
                  <a:pt x="49" y="136"/>
                  <a:pt x="49" y="136"/>
                </a:cubicBezTo>
                <a:cubicBezTo>
                  <a:pt x="49" y="135"/>
                  <a:pt x="50" y="134"/>
                  <a:pt x="51" y="135"/>
                </a:cubicBezTo>
                <a:cubicBezTo>
                  <a:pt x="52" y="135"/>
                  <a:pt x="53" y="137"/>
                  <a:pt x="52" y="138"/>
                </a:cubicBezTo>
                <a:close/>
                <a:moveTo>
                  <a:pt x="156" y="127"/>
                </a:moveTo>
                <a:cubicBezTo>
                  <a:pt x="53" y="127"/>
                  <a:pt x="53" y="127"/>
                  <a:pt x="53" y="127"/>
                </a:cubicBezTo>
                <a:cubicBezTo>
                  <a:pt x="51" y="127"/>
                  <a:pt x="50" y="125"/>
                  <a:pt x="51" y="123"/>
                </a:cubicBezTo>
                <a:cubicBezTo>
                  <a:pt x="81" y="58"/>
                  <a:pt x="81" y="58"/>
                  <a:pt x="81" y="58"/>
                </a:cubicBezTo>
                <a:cubicBezTo>
                  <a:pt x="82" y="56"/>
                  <a:pt x="83" y="53"/>
                  <a:pt x="83" y="51"/>
                </a:cubicBezTo>
                <a:cubicBezTo>
                  <a:pt x="83" y="24"/>
                  <a:pt x="83" y="24"/>
                  <a:pt x="83" y="24"/>
                </a:cubicBezTo>
                <a:cubicBezTo>
                  <a:pt x="83" y="22"/>
                  <a:pt x="82" y="20"/>
                  <a:pt x="80" y="20"/>
                </a:cubicBezTo>
                <a:cubicBezTo>
                  <a:pt x="78" y="20"/>
                  <a:pt x="78" y="20"/>
                  <a:pt x="78" y="20"/>
                </a:cubicBezTo>
                <a:cubicBezTo>
                  <a:pt x="75" y="20"/>
                  <a:pt x="73" y="18"/>
                  <a:pt x="73" y="15"/>
                </a:cubicBezTo>
                <a:cubicBezTo>
                  <a:pt x="73" y="13"/>
                  <a:pt x="75" y="11"/>
                  <a:pt x="78" y="11"/>
                </a:cubicBezTo>
                <a:cubicBezTo>
                  <a:pt x="134" y="11"/>
                  <a:pt x="134" y="11"/>
                  <a:pt x="134" y="11"/>
                </a:cubicBezTo>
                <a:cubicBezTo>
                  <a:pt x="137" y="11"/>
                  <a:pt x="139" y="13"/>
                  <a:pt x="139" y="15"/>
                </a:cubicBezTo>
                <a:cubicBezTo>
                  <a:pt x="139" y="18"/>
                  <a:pt x="137" y="20"/>
                  <a:pt x="134" y="20"/>
                </a:cubicBezTo>
                <a:cubicBezTo>
                  <a:pt x="134" y="20"/>
                  <a:pt x="133" y="20"/>
                  <a:pt x="131" y="20"/>
                </a:cubicBezTo>
                <a:cubicBezTo>
                  <a:pt x="129" y="20"/>
                  <a:pt x="128" y="22"/>
                  <a:pt x="128" y="24"/>
                </a:cubicBezTo>
                <a:cubicBezTo>
                  <a:pt x="128" y="49"/>
                  <a:pt x="128" y="49"/>
                  <a:pt x="128" y="49"/>
                </a:cubicBezTo>
                <a:cubicBezTo>
                  <a:pt x="128" y="51"/>
                  <a:pt x="128" y="54"/>
                  <a:pt x="129" y="56"/>
                </a:cubicBezTo>
                <a:cubicBezTo>
                  <a:pt x="158" y="123"/>
                  <a:pt x="158" y="123"/>
                  <a:pt x="158" y="123"/>
                </a:cubicBezTo>
                <a:cubicBezTo>
                  <a:pt x="159" y="125"/>
                  <a:pt x="158" y="127"/>
                  <a:pt x="156" y="127"/>
                </a:cubicBezTo>
                <a:close/>
              </a:path>
            </a:pathLst>
          </a:custGeom>
          <a:solidFill>
            <a:srgbClr val="52C5E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11" name="文本框 10"/>
          <p:cNvSpPr txBox="1"/>
          <p:nvPr/>
        </p:nvSpPr>
        <p:spPr>
          <a:xfrm>
            <a:off x="6024563" y="3223642"/>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024563" y="2558306"/>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26087264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ChangeAspect="1" noEditPoints="1"/>
          </p:cNvSpPr>
          <p:nvPr/>
        </p:nvSpPr>
        <p:spPr bwMode="auto">
          <a:xfrm>
            <a:off x="2575097" y="2036306"/>
            <a:ext cx="2313715" cy="3852000"/>
          </a:xfrm>
          <a:custGeom>
            <a:avLst/>
            <a:gdLst>
              <a:gd name="T0" fmla="*/ 1052 w 1232"/>
              <a:gd name="T1" fmla="*/ 178 h 2053"/>
              <a:gd name="T2" fmla="*/ 616 w 1232"/>
              <a:gd name="T3" fmla="*/ 0 h 2053"/>
              <a:gd name="T4" fmla="*/ 180 w 1232"/>
              <a:gd name="T5" fmla="*/ 178 h 2053"/>
              <a:gd name="T6" fmla="*/ 0 w 1232"/>
              <a:gd name="T7" fmla="*/ 608 h 2053"/>
              <a:gd name="T8" fmla="*/ 154 w 1232"/>
              <a:gd name="T9" fmla="*/ 1116 h 2053"/>
              <a:gd name="T10" fmla="*/ 462 w 1232"/>
              <a:gd name="T11" fmla="*/ 1764 h 2053"/>
              <a:gd name="T12" fmla="*/ 616 w 1232"/>
              <a:gd name="T13" fmla="*/ 2048 h 2053"/>
              <a:gd name="T14" fmla="*/ 682 w 1232"/>
              <a:gd name="T15" fmla="*/ 1928 h 2053"/>
              <a:gd name="T16" fmla="*/ 830 w 1232"/>
              <a:gd name="T17" fmla="*/ 1642 h 2053"/>
              <a:gd name="T18" fmla="*/ 1016 w 1232"/>
              <a:gd name="T19" fmla="*/ 1256 h 2053"/>
              <a:gd name="T20" fmla="*/ 1164 w 1232"/>
              <a:gd name="T21" fmla="*/ 892 h 2053"/>
              <a:gd name="T22" fmla="*/ 1232 w 1232"/>
              <a:gd name="T23" fmla="*/ 608 h 2053"/>
              <a:gd name="T24" fmla="*/ 1052 w 1232"/>
              <a:gd name="T25" fmla="*/ 178 h 2053"/>
              <a:gd name="T26" fmla="*/ 748 w 1232"/>
              <a:gd name="T27" fmla="*/ 736 h 2053"/>
              <a:gd name="T28" fmla="*/ 614 w 1232"/>
              <a:gd name="T29" fmla="*/ 792 h 2053"/>
              <a:gd name="T30" fmla="*/ 480 w 1232"/>
              <a:gd name="T31" fmla="*/ 736 h 2053"/>
              <a:gd name="T32" fmla="*/ 424 w 1232"/>
              <a:gd name="T33" fmla="*/ 602 h 2053"/>
              <a:gd name="T34" fmla="*/ 480 w 1232"/>
              <a:gd name="T35" fmla="*/ 470 h 2053"/>
              <a:gd name="T36" fmla="*/ 614 w 1232"/>
              <a:gd name="T37" fmla="*/ 416 h 2053"/>
              <a:gd name="T38" fmla="*/ 748 w 1232"/>
              <a:gd name="T39" fmla="*/ 470 h 2053"/>
              <a:gd name="T40" fmla="*/ 804 w 1232"/>
              <a:gd name="T41" fmla="*/ 602 h 2053"/>
              <a:gd name="T42" fmla="*/ 748 w 1232"/>
              <a:gd name="T43" fmla="*/ 736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2" h="2053">
                <a:moveTo>
                  <a:pt x="1052" y="178"/>
                </a:moveTo>
                <a:cubicBezTo>
                  <a:pt x="932" y="59"/>
                  <a:pt x="787" y="0"/>
                  <a:pt x="616" y="0"/>
                </a:cubicBezTo>
                <a:cubicBezTo>
                  <a:pt x="445" y="0"/>
                  <a:pt x="300" y="59"/>
                  <a:pt x="180" y="178"/>
                </a:cubicBezTo>
                <a:cubicBezTo>
                  <a:pt x="60" y="297"/>
                  <a:pt x="0" y="440"/>
                  <a:pt x="0" y="608"/>
                </a:cubicBezTo>
                <a:cubicBezTo>
                  <a:pt x="0" y="709"/>
                  <a:pt x="51" y="879"/>
                  <a:pt x="154" y="1116"/>
                </a:cubicBezTo>
                <a:cubicBezTo>
                  <a:pt x="257" y="1353"/>
                  <a:pt x="359" y="1569"/>
                  <a:pt x="462" y="1764"/>
                </a:cubicBezTo>
                <a:cubicBezTo>
                  <a:pt x="565" y="1959"/>
                  <a:pt x="616" y="2053"/>
                  <a:pt x="616" y="2048"/>
                </a:cubicBezTo>
                <a:cubicBezTo>
                  <a:pt x="632" y="2019"/>
                  <a:pt x="654" y="1979"/>
                  <a:pt x="682" y="1928"/>
                </a:cubicBezTo>
                <a:cubicBezTo>
                  <a:pt x="710" y="1877"/>
                  <a:pt x="759" y="1782"/>
                  <a:pt x="830" y="1642"/>
                </a:cubicBezTo>
                <a:cubicBezTo>
                  <a:pt x="901" y="1502"/>
                  <a:pt x="963" y="1373"/>
                  <a:pt x="1016" y="1256"/>
                </a:cubicBezTo>
                <a:cubicBezTo>
                  <a:pt x="1069" y="1139"/>
                  <a:pt x="1119" y="1017"/>
                  <a:pt x="1164" y="892"/>
                </a:cubicBezTo>
                <a:cubicBezTo>
                  <a:pt x="1209" y="767"/>
                  <a:pt x="1232" y="672"/>
                  <a:pt x="1232" y="608"/>
                </a:cubicBezTo>
                <a:cubicBezTo>
                  <a:pt x="1232" y="440"/>
                  <a:pt x="1172" y="297"/>
                  <a:pt x="1052" y="178"/>
                </a:cubicBezTo>
                <a:close/>
                <a:moveTo>
                  <a:pt x="748" y="736"/>
                </a:moveTo>
                <a:cubicBezTo>
                  <a:pt x="711" y="773"/>
                  <a:pt x="666" y="792"/>
                  <a:pt x="614" y="792"/>
                </a:cubicBezTo>
                <a:cubicBezTo>
                  <a:pt x="562" y="792"/>
                  <a:pt x="517" y="773"/>
                  <a:pt x="480" y="736"/>
                </a:cubicBezTo>
                <a:cubicBezTo>
                  <a:pt x="443" y="699"/>
                  <a:pt x="424" y="654"/>
                  <a:pt x="424" y="602"/>
                </a:cubicBezTo>
                <a:cubicBezTo>
                  <a:pt x="424" y="550"/>
                  <a:pt x="443" y="506"/>
                  <a:pt x="480" y="470"/>
                </a:cubicBezTo>
                <a:cubicBezTo>
                  <a:pt x="517" y="434"/>
                  <a:pt x="562" y="416"/>
                  <a:pt x="614" y="416"/>
                </a:cubicBezTo>
                <a:cubicBezTo>
                  <a:pt x="666" y="416"/>
                  <a:pt x="711" y="434"/>
                  <a:pt x="748" y="470"/>
                </a:cubicBezTo>
                <a:cubicBezTo>
                  <a:pt x="785" y="506"/>
                  <a:pt x="804" y="550"/>
                  <a:pt x="804" y="602"/>
                </a:cubicBezTo>
                <a:cubicBezTo>
                  <a:pt x="804" y="654"/>
                  <a:pt x="785" y="699"/>
                  <a:pt x="748" y="736"/>
                </a:cubicBezTo>
                <a:close/>
              </a:path>
            </a:pathLst>
          </a:custGeom>
          <a:solidFill>
            <a:srgbClr val="52C5E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文本框 5"/>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7" name="文本框 6"/>
          <p:cNvSpPr txBox="1"/>
          <p:nvPr/>
        </p:nvSpPr>
        <p:spPr>
          <a:xfrm>
            <a:off x="6024563" y="3223642"/>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024563" y="2558306"/>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25103312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椭圆 2"/>
          <p:cNvSpPr>
            <a:spLocks noChangeAspect="1"/>
          </p:cNvSpPr>
          <p:nvPr/>
        </p:nvSpPr>
        <p:spPr>
          <a:xfrm>
            <a:off x="8705928" y="2633688"/>
            <a:ext cx="1476000" cy="1476000"/>
          </a:xfrm>
          <a:prstGeom prst="ellipse">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a:spLocks noChangeAspect="1"/>
          </p:cNvSpPr>
          <p:nvPr/>
        </p:nvSpPr>
        <p:spPr>
          <a:xfrm>
            <a:off x="4308601" y="2691000"/>
            <a:ext cx="1476000" cy="1476000"/>
          </a:xfrm>
          <a:prstGeom prst="ellipse">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a:spLocks noChangeAspect="1"/>
          </p:cNvSpPr>
          <p:nvPr/>
        </p:nvSpPr>
        <p:spPr>
          <a:xfrm>
            <a:off x="6507265" y="2706668"/>
            <a:ext cx="1476000" cy="1476000"/>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p:nvSpPr>
        <p:spPr>
          <a:xfrm>
            <a:off x="2109937" y="2691000"/>
            <a:ext cx="1476000" cy="1476000"/>
          </a:xfrm>
          <a:prstGeom prst="ellipse">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32275"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447828"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9" name="文本框 8"/>
          <p:cNvSpPr txBox="1"/>
          <p:nvPr/>
        </p:nvSpPr>
        <p:spPr>
          <a:xfrm>
            <a:off x="4030939"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646492"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1" name="文本框 10"/>
          <p:cNvSpPr txBox="1"/>
          <p:nvPr/>
        </p:nvSpPr>
        <p:spPr>
          <a:xfrm>
            <a:off x="6229603"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845156"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3" name="文本框 12"/>
          <p:cNvSpPr txBox="1"/>
          <p:nvPr/>
        </p:nvSpPr>
        <p:spPr>
          <a:xfrm>
            <a:off x="8428266" y="4859952"/>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9043819" y="4408429"/>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42689461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30320" y="3757671"/>
            <a:ext cx="2473036" cy="2473036"/>
          </a:xfrm>
          <a:prstGeom prst="rect">
            <a:avLst/>
          </a:prstGeom>
          <a:solidFill>
            <a:srgbClr val="A9C540"/>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88045" y="3303663"/>
            <a:ext cx="2473036" cy="2473036"/>
          </a:xfrm>
          <a:prstGeom prst="rect">
            <a:avLst/>
          </a:prstGeom>
          <a:solidFill>
            <a:srgbClr val="73872B"/>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8" name="文本框 7"/>
          <p:cNvSpPr txBox="1"/>
          <p:nvPr/>
        </p:nvSpPr>
        <p:spPr>
          <a:xfrm>
            <a:off x="7939321" y="2103342"/>
            <a:ext cx="2339102" cy="523220"/>
          </a:xfrm>
          <a:prstGeom prst="rect">
            <a:avLst/>
          </a:prstGeom>
          <a:noFill/>
        </p:spPr>
        <p:txBody>
          <a:bodyPr wrap="none" rtlCol="0">
            <a:spAutoFit/>
          </a:bodyPr>
          <a:lstStyle/>
          <a:p>
            <a:r>
              <a:rPr lang="zh-CN" altLang="en-US" sz="2800" dirty="0" smtClean="0">
                <a:solidFill>
                  <a:srgbClr val="EA953A"/>
                </a:solidFill>
                <a:latin typeface="微软雅黑" panose="020B0503020204020204" pitchFamily="34" charset="-122"/>
                <a:ea typeface="微软雅黑" panose="020B0503020204020204" pitchFamily="34" charset="-122"/>
              </a:rPr>
              <a:t>点击添加内容</a:t>
            </a:r>
            <a:endParaRPr lang="zh-CN" altLang="en-US" sz="2800" dirty="0">
              <a:solidFill>
                <a:srgbClr val="EA953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733011" y="3461820"/>
            <a:ext cx="2339102" cy="523220"/>
          </a:xfrm>
          <a:prstGeom prst="rect">
            <a:avLst/>
          </a:prstGeom>
          <a:noFill/>
        </p:spPr>
        <p:txBody>
          <a:bodyPr wrap="none" rtlCol="0">
            <a:spAutoFit/>
          </a:bodyPr>
          <a:lstStyle/>
          <a:p>
            <a:r>
              <a:rPr lang="zh-CN" altLang="en-US" sz="2800" dirty="0" smtClean="0">
                <a:solidFill>
                  <a:srgbClr val="73872B"/>
                </a:solidFill>
                <a:latin typeface="微软雅黑" panose="020B0503020204020204" pitchFamily="34" charset="-122"/>
                <a:ea typeface="微软雅黑" panose="020B0503020204020204" pitchFamily="34" charset="-122"/>
              </a:rPr>
              <a:t>点击添加内容</a:t>
            </a:r>
            <a:endParaRPr lang="zh-CN" altLang="en-US" sz="2800" dirty="0">
              <a:solidFill>
                <a:srgbClr val="73872B"/>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939321" y="5150390"/>
            <a:ext cx="2339102" cy="523220"/>
          </a:xfrm>
          <a:prstGeom prst="rect">
            <a:avLst/>
          </a:prstGeom>
          <a:noFill/>
        </p:spPr>
        <p:txBody>
          <a:bodyPr wrap="none" rtlCol="0">
            <a:spAutoFit/>
          </a:bodyPr>
          <a:lstStyle/>
          <a:p>
            <a:r>
              <a:rPr lang="zh-CN" altLang="en-US" sz="2800" dirty="0" smtClean="0">
                <a:solidFill>
                  <a:srgbClr val="A9C540"/>
                </a:solidFill>
                <a:latin typeface="微软雅黑" panose="020B0503020204020204" pitchFamily="34" charset="-122"/>
                <a:ea typeface="微软雅黑" panose="020B0503020204020204" pitchFamily="34" charset="-122"/>
              </a:rPr>
              <a:t>点击添加内容</a:t>
            </a:r>
            <a:endParaRPr lang="zh-CN" altLang="en-US" sz="2800" dirty="0">
              <a:solidFill>
                <a:srgbClr val="A9C54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848833" y="2103342"/>
            <a:ext cx="2339102" cy="523220"/>
          </a:xfrm>
          <a:prstGeom prst="rect">
            <a:avLst/>
          </a:prstGeom>
          <a:noFill/>
        </p:spPr>
        <p:txBody>
          <a:bodyPr wrap="none" rtlCol="0">
            <a:spAutoFit/>
          </a:bodyPr>
          <a:lstStyle/>
          <a:p>
            <a:r>
              <a:rPr lang="zh-CN" altLang="en-US" sz="2800" dirty="0" smtClean="0">
                <a:solidFill>
                  <a:srgbClr val="52C5E9"/>
                </a:solidFill>
                <a:latin typeface="微软雅黑" panose="020B0503020204020204" pitchFamily="34" charset="-122"/>
                <a:ea typeface="微软雅黑" panose="020B0503020204020204" pitchFamily="34" charset="-122"/>
              </a:rPr>
              <a:t>点击添加内容</a:t>
            </a:r>
            <a:endParaRPr lang="zh-CN" altLang="en-US" sz="2800" dirty="0">
              <a:solidFill>
                <a:srgbClr val="52C5E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77012" y="3496061"/>
            <a:ext cx="2339102" cy="523220"/>
          </a:xfrm>
          <a:prstGeom prst="rect">
            <a:avLst/>
          </a:prstGeom>
          <a:noFill/>
        </p:spPr>
        <p:txBody>
          <a:bodyPr wrap="none" rtlCol="0">
            <a:spAutoFit/>
          </a:bodyPr>
          <a:lstStyle/>
          <a:p>
            <a:r>
              <a:rPr lang="zh-CN" altLang="en-US" sz="2800" dirty="0" smtClean="0">
                <a:solidFill>
                  <a:srgbClr val="8B571F"/>
                </a:solidFill>
                <a:latin typeface="微软雅黑" panose="020B0503020204020204" pitchFamily="34" charset="-122"/>
                <a:ea typeface="微软雅黑" panose="020B0503020204020204" pitchFamily="34" charset="-122"/>
              </a:rPr>
              <a:t>点击添加内容</a:t>
            </a:r>
            <a:endParaRPr lang="zh-CN" altLang="en-US" sz="2800" dirty="0">
              <a:solidFill>
                <a:srgbClr val="8B571F"/>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848833" y="5150390"/>
            <a:ext cx="2339102" cy="523220"/>
          </a:xfrm>
          <a:prstGeom prst="rect">
            <a:avLst/>
          </a:prstGeom>
          <a:noFill/>
        </p:spPr>
        <p:txBody>
          <a:bodyPr wrap="none" rtlCol="0">
            <a:spAutoFit/>
          </a:bodyPr>
          <a:lstStyle/>
          <a:p>
            <a:r>
              <a:rPr lang="zh-CN" altLang="en-US" sz="2800" dirty="0" smtClean="0">
                <a:solidFill>
                  <a:srgbClr val="CD91D9"/>
                </a:solidFill>
                <a:latin typeface="微软雅黑" panose="020B0503020204020204" pitchFamily="34" charset="-122"/>
                <a:ea typeface="微软雅黑" panose="020B0503020204020204" pitchFamily="34" charset="-122"/>
              </a:rPr>
              <a:t>点击添加内容</a:t>
            </a:r>
            <a:endParaRPr lang="zh-CN" altLang="en-US" sz="2800" dirty="0">
              <a:solidFill>
                <a:srgbClr val="CD91D9"/>
              </a:solidFill>
              <a:latin typeface="微软雅黑" panose="020B0503020204020204" pitchFamily="34" charset="-122"/>
              <a:ea typeface="微软雅黑" panose="020B0503020204020204" pitchFamily="34" charset="-122"/>
            </a:endParaRPr>
          </a:p>
        </p:txBody>
      </p:sp>
      <p:sp>
        <p:nvSpPr>
          <p:cNvPr id="5" name="矩形 4"/>
          <p:cNvSpPr/>
          <p:nvPr/>
        </p:nvSpPr>
        <p:spPr>
          <a:xfrm>
            <a:off x="4788045" y="2849656"/>
            <a:ext cx="2473036" cy="2473036"/>
          </a:xfrm>
          <a:prstGeom prst="rect">
            <a:avLst/>
          </a:prstGeom>
          <a:solidFill>
            <a:srgbClr val="CD91D9"/>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88045" y="2395649"/>
            <a:ext cx="2473036" cy="2473036"/>
          </a:xfrm>
          <a:prstGeom prst="rect">
            <a:avLst/>
          </a:prstGeom>
          <a:solidFill>
            <a:srgbClr val="8B571F"/>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788045" y="1941642"/>
            <a:ext cx="2473036" cy="2473036"/>
          </a:xfrm>
          <a:prstGeom prst="rect">
            <a:avLst/>
          </a:prstGeom>
          <a:solidFill>
            <a:srgbClr val="52C5E9"/>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41517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197288" y="2192187"/>
            <a:ext cx="6120000" cy="3060000"/>
          </a:xfrm>
          <a:prstGeom prst="rect">
            <a:avLst/>
          </a:prstGeom>
        </p:spPr>
      </p:pic>
      <p:sp>
        <p:nvSpPr>
          <p:cNvPr id="4" name="文本框 3"/>
          <p:cNvSpPr txBox="1"/>
          <p:nvPr/>
        </p:nvSpPr>
        <p:spPr>
          <a:xfrm>
            <a:off x="1934017" y="2639564"/>
            <a:ext cx="2550698" cy="2031325"/>
          </a:xfrm>
          <a:prstGeom prst="rect">
            <a:avLst/>
          </a:prstGeom>
          <a:noFill/>
        </p:spPr>
        <p:txBody>
          <a:bodyPr wrap="none" rtlCol="0">
            <a:spAutoFit/>
          </a:bodyPr>
          <a:lstStyle/>
          <a:p>
            <a:pPr marL="285750" indent="-285750">
              <a:buFont typeface="Wingdings" panose="05000000000000000000" pitchFamily="2" charset="2"/>
              <a:buChar char="u"/>
            </a:pPr>
            <a:r>
              <a:rPr lang="zh-CN" altLang="en-US" dirty="0" smtClean="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smtClean="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a:t>
            </a:r>
            <a:r>
              <a:rPr lang="zh-CN" altLang="en-US" dirty="0" smtClean="0">
                <a:solidFill>
                  <a:schemeClr val="bg2">
                    <a:lumMod val="25000"/>
                  </a:schemeClr>
                </a:solidFill>
                <a:latin typeface="微软雅黑" panose="020B0503020204020204" pitchFamily="34" charset="-122"/>
                <a:ea typeface="微软雅黑" panose="020B0503020204020204" pitchFamily="34" charset="-122"/>
              </a:rPr>
              <a:t>文字</a:t>
            </a:r>
            <a:endParaRPr lang="en-US" altLang="zh-CN" dirty="0" smtClean="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u"/>
            </a:pPr>
            <a:r>
              <a:rPr lang="zh-CN" altLang="en-US" dirty="0">
                <a:solidFill>
                  <a:schemeClr val="bg2">
                    <a:lumMod val="25000"/>
                  </a:schemeClr>
                </a:solidFill>
                <a:latin typeface="微软雅黑" panose="020B0503020204020204" pitchFamily="34" charset="-122"/>
                <a:ea typeface="微软雅黑" panose="020B0503020204020204" pitchFamily="34" charset="-122"/>
              </a:rPr>
              <a:t>点击在此处添加文字</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85542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5691"/>
          <a:stretch/>
        </p:blipFill>
        <p:spPr>
          <a:xfrm>
            <a:off x="-17" y="-1"/>
            <a:ext cx="12141171" cy="7380000"/>
          </a:xfrm>
          <a:prstGeom prst="rect">
            <a:avLst/>
          </a:prstGeom>
        </p:spPr>
      </p:pic>
      <p:sp>
        <p:nvSpPr>
          <p:cNvPr id="3" name="五边形 2"/>
          <p:cNvSpPr/>
          <p:nvPr/>
        </p:nvSpPr>
        <p:spPr>
          <a:xfrm rot="16200000">
            <a:off x="1328674" y="4087356"/>
            <a:ext cx="1008185" cy="679939"/>
          </a:xfrm>
          <a:prstGeom prst="homePlate">
            <a:avLst/>
          </a:prstGeom>
          <a:solidFill>
            <a:srgbClr val="017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rot="16200000">
            <a:off x="2070439" y="3747386"/>
            <a:ext cx="1688124" cy="679939"/>
          </a:xfrm>
          <a:prstGeom prst="homePlate">
            <a:avLst/>
          </a:prstGeom>
          <a:solidFill>
            <a:srgbClr val="DD5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rot="16200000">
            <a:off x="3297911" y="3893124"/>
            <a:ext cx="1396649" cy="679939"/>
          </a:xfrm>
          <a:prstGeom prst="homePlate">
            <a:avLst/>
          </a:prstGeom>
          <a:solidFill>
            <a:srgbClr val="FF2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492797" y="5181251"/>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574531" y="5181251"/>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56265" y="5181251"/>
            <a:ext cx="679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7487" y="5372469"/>
            <a:ext cx="679940" cy="679940"/>
          </a:xfrm>
          <a:prstGeom prst="ellipse">
            <a:avLst/>
          </a:prstGeom>
          <a:solidFill>
            <a:srgbClr val="017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574531" y="5372469"/>
            <a:ext cx="679940" cy="679940"/>
          </a:xfrm>
          <a:prstGeom prst="ellipse">
            <a:avLst/>
          </a:prstGeom>
          <a:solidFill>
            <a:srgbClr val="DD5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61577" y="5372469"/>
            <a:ext cx="679940" cy="679940"/>
          </a:xfrm>
          <a:prstGeom prst="ellipse">
            <a:avLst/>
          </a:prstGeom>
          <a:solidFill>
            <a:srgbClr val="FF2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4"/>
          <p:cNvSpPr>
            <a:spLocks noChangeAspect="1" noEditPoints="1"/>
          </p:cNvSpPr>
          <p:nvPr/>
        </p:nvSpPr>
        <p:spPr bwMode="auto">
          <a:xfrm>
            <a:off x="3821547" y="5532439"/>
            <a:ext cx="360000" cy="360000"/>
          </a:xfrm>
          <a:custGeom>
            <a:avLst/>
            <a:gdLst>
              <a:gd name="T0" fmla="*/ 37 w 69"/>
              <a:gd name="T1" fmla="*/ 63 h 73"/>
              <a:gd name="T2" fmla="*/ 7 w 69"/>
              <a:gd name="T3" fmla="*/ 50 h 73"/>
              <a:gd name="T4" fmla="*/ 5 w 69"/>
              <a:gd name="T5" fmla="*/ 73 h 73"/>
              <a:gd name="T6" fmla="*/ 67 w 69"/>
              <a:gd name="T7" fmla="*/ 54 h 73"/>
              <a:gd name="T8" fmla="*/ 41 w 69"/>
              <a:gd name="T9" fmla="*/ 63 h 73"/>
              <a:gd name="T10" fmla="*/ 13 w 69"/>
              <a:gd name="T11" fmla="*/ 66 h 73"/>
              <a:gd name="T12" fmla="*/ 9 w 69"/>
              <a:gd name="T13" fmla="*/ 50 h 73"/>
              <a:gd name="T14" fmla="*/ 17 w 69"/>
              <a:gd name="T15" fmla="*/ 28 h 73"/>
              <a:gd name="T16" fmla="*/ 17 w 69"/>
              <a:gd name="T17" fmla="*/ 14 h 73"/>
              <a:gd name="T18" fmla="*/ 17 w 69"/>
              <a:gd name="T19" fmla="*/ 57 h 73"/>
              <a:gd name="T20" fmla="*/ 22 w 69"/>
              <a:gd name="T21" fmla="*/ 57 h 73"/>
              <a:gd name="T22" fmla="*/ 18 w 69"/>
              <a:gd name="T23" fmla="*/ 54 h 73"/>
              <a:gd name="T24" fmla="*/ 29 w 69"/>
              <a:gd name="T25" fmla="*/ 57 h 73"/>
              <a:gd name="T26" fmla="*/ 34 w 69"/>
              <a:gd name="T27" fmla="*/ 57 h 73"/>
              <a:gd name="T28" fmla="*/ 30 w 69"/>
              <a:gd name="T29" fmla="*/ 54 h 73"/>
              <a:gd name="T30" fmla="*/ 17 w 69"/>
              <a:gd name="T31" fmla="*/ 50 h 73"/>
              <a:gd name="T32" fmla="*/ 22 w 69"/>
              <a:gd name="T33" fmla="*/ 50 h 73"/>
              <a:gd name="T34" fmla="*/ 18 w 69"/>
              <a:gd name="T35" fmla="*/ 48 h 73"/>
              <a:gd name="T36" fmla="*/ 29 w 69"/>
              <a:gd name="T37" fmla="*/ 50 h 73"/>
              <a:gd name="T38" fmla="*/ 34 w 69"/>
              <a:gd name="T39" fmla="*/ 50 h 73"/>
              <a:gd name="T40" fmla="*/ 30 w 69"/>
              <a:gd name="T41" fmla="*/ 48 h 73"/>
              <a:gd name="T42" fmla="*/ 23 w 69"/>
              <a:gd name="T43" fmla="*/ 50 h 73"/>
              <a:gd name="T44" fmla="*/ 28 w 69"/>
              <a:gd name="T45" fmla="*/ 50 h 73"/>
              <a:gd name="T46" fmla="*/ 24 w 69"/>
              <a:gd name="T47" fmla="*/ 48 h 73"/>
              <a:gd name="T48" fmla="*/ 17 w 69"/>
              <a:gd name="T49" fmla="*/ 45 h 73"/>
              <a:gd name="T50" fmla="*/ 22 w 69"/>
              <a:gd name="T51" fmla="*/ 45 h 73"/>
              <a:gd name="T52" fmla="*/ 18 w 69"/>
              <a:gd name="T53" fmla="*/ 42 h 73"/>
              <a:gd name="T54" fmla="*/ 29 w 69"/>
              <a:gd name="T55" fmla="*/ 45 h 73"/>
              <a:gd name="T56" fmla="*/ 34 w 69"/>
              <a:gd name="T57" fmla="*/ 45 h 73"/>
              <a:gd name="T58" fmla="*/ 30 w 69"/>
              <a:gd name="T59" fmla="*/ 42 h 73"/>
              <a:gd name="T60" fmla="*/ 23 w 69"/>
              <a:gd name="T61" fmla="*/ 45 h 73"/>
              <a:gd name="T62" fmla="*/ 28 w 69"/>
              <a:gd name="T63" fmla="*/ 45 h 73"/>
              <a:gd name="T64" fmla="*/ 24 w 69"/>
              <a:gd name="T65" fmla="*/ 42 h 73"/>
              <a:gd name="T66" fmla="*/ 17 w 69"/>
              <a:gd name="T67" fmla="*/ 40 h 73"/>
              <a:gd name="T68" fmla="*/ 22 w 69"/>
              <a:gd name="T69" fmla="*/ 40 h 73"/>
              <a:gd name="T70" fmla="*/ 18 w 69"/>
              <a:gd name="T71" fmla="*/ 37 h 73"/>
              <a:gd name="T72" fmla="*/ 29 w 69"/>
              <a:gd name="T73" fmla="*/ 40 h 73"/>
              <a:gd name="T74" fmla="*/ 34 w 69"/>
              <a:gd name="T75" fmla="*/ 40 h 73"/>
              <a:gd name="T76" fmla="*/ 30 w 69"/>
              <a:gd name="T77" fmla="*/ 37 h 73"/>
              <a:gd name="T78" fmla="*/ 23 w 69"/>
              <a:gd name="T79" fmla="*/ 40 h 73"/>
              <a:gd name="T80" fmla="*/ 28 w 69"/>
              <a:gd name="T81" fmla="*/ 40 h 73"/>
              <a:gd name="T82" fmla="*/ 24 w 69"/>
              <a:gd name="T83" fmla="*/ 37 h 73"/>
              <a:gd name="T84" fmla="*/ 17 w 69"/>
              <a:gd name="T85" fmla="*/ 34 h 73"/>
              <a:gd name="T86" fmla="*/ 22 w 69"/>
              <a:gd name="T87" fmla="*/ 34 h 73"/>
              <a:gd name="T88" fmla="*/ 18 w 69"/>
              <a:gd name="T89" fmla="*/ 32 h 73"/>
              <a:gd name="T90" fmla="*/ 29 w 69"/>
              <a:gd name="T91" fmla="*/ 34 h 73"/>
              <a:gd name="T92" fmla="*/ 34 w 69"/>
              <a:gd name="T93" fmla="*/ 34 h 73"/>
              <a:gd name="T94" fmla="*/ 30 w 69"/>
              <a:gd name="T95" fmla="*/ 32 h 73"/>
              <a:gd name="T96" fmla="*/ 23 w 69"/>
              <a:gd name="T97" fmla="*/ 34 h 73"/>
              <a:gd name="T98" fmla="*/ 28 w 69"/>
              <a:gd name="T99" fmla="*/ 34 h 73"/>
              <a:gd name="T100" fmla="*/ 24 w 69"/>
              <a:gd name="T101" fmla="*/ 32 h 73"/>
              <a:gd name="T102" fmla="*/ 20 w 69"/>
              <a:gd name="T103" fmla="*/ 7 h 73"/>
              <a:gd name="T104" fmla="*/ 25 w 69"/>
              <a:gd name="T105" fmla="*/ 12 h 73"/>
              <a:gd name="T106" fmla="*/ 29 w 69"/>
              <a:gd name="T107" fmla="*/ 11 h 73"/>
              <a:gd name="T108" fmla="*/ 29 w 69"/>
              <a:gd name="T109" fmla="*/ 3 h 73"/>
              <a:gd name="T110" fmla="*/ 25 w 69"/>
              <a:gd name="T111" fmla="*/ 4 h 73"/>
              <a:gd name="T112" fmla="*/ 23 w 69"/>
              <a:gd name="T113" fmla="*/ 10 h 73"/>
              <a:gd name="T114" fmla="*/ 28 w 69"/>
              <a:gd name="T115" fmla="*/ 10 h 73"/>
              <a:gd name="T116" fmla="*/ 28 w 69"/>
              <a:gd name="T117"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 h="73">
                <a:moveTo>
                  <a:pt x="13" y="1"/>
                </a:moveTo>
                <a:cubicBezTo>
                  <a:pt x="21" y="0"/>
                  <a:pt x="29" y="0"/>
                  <a:pt x="37" y="1"/>
                </a:cubicBezTo>
                <a:cubicBezTo>
                  <a:pt x="39" y="22"/>
                  <a:pt x="39" y="43"/>
                  <a:pt x="37" y="63"/>
                </a:cubicBezTo>
                <a:cubicBezTo>
                  <a:pt x="29" y="63"/>
                  <a:pt x="21" y="63"/>
                  <a:pt x="13" y="63"/>
                </a:cubicBezTo>
                <a:cubicBezTo>
                  <a:pt x="12" y="43"/>
                  <a:pt x="11" y="22"/>
                  <a:pt x="13" y="1"/>
                </a:cubicBezTo>
                <a:close/>
                <a:moveTo>
                  <a:pt x="7" y="50"/>
                </a:moveTo>
                <a:cubicBezTo>
                  <a:pt x="5" y="50"/>
                  <a:pt x="3" y="51"/>
                  <a:pt x="3" y="54"/>
                </a:cubicBezTo>
                <a:cubicBezTo>
                  <a:pt x="1" y="68"/>
                  <a:pt x="1" y="68"/>
                  <a:pt x="1" y="68"/>
                </a:cubicBezTo>
                <a:cubicBezTo>
                  <a:pt x="0" y="71"/>
                  <a:pt x="2" y="73"/>
                  <a:pt x="5" y="73"/>
                </a:cubicBezTo>
                <a:cubicBezTo>
                  <a:pt x="64" y="73"/>
                  <a:pt x="64" y="73"/>
                  <a:pt x="64" y="73"/>
                </a:cubicBezTo>
                <a:cubicBezTo>
                  <a:pt x="67" y="73"/>
                  <a:pt x="69" y="71"/>
                  <a:pt x="69" y="68"/>
                </a:cubicBezTo>
                <a:cubicBezTo>
                  <a:pt x="67" y="54"/>
                  <a:pt x="67" y="54"/>
                  <a:pt x="67" y="54"/>
                </a:cubicBezTo>
                <a:cubicBezTo>
                  <a:pt x="67" y="51"/>
                  <a:pt x="65" y="50"/>
                  <a:pt x="63" y="50"/>
                </a:cubicBezTo>
                <a:cubicBezTo>
                  <a:pt x="41" y="50"/>
                  <a:pt x="41" y="50"/>
                  <a:pt x="41" y="50"/>
                </a:cubicBezTo>
                <a:cubicBezTo>
                  <a:pt x="41" y="54"/>
                  <a:pt x="41" y="59"/>
                  <a:pt x="41" y="63"/>
                </a:cubicBezTo>
                <a:cubicBezTo>
                  <a:pt x="41" y="66"/>
                  <a:pt x="41" y="66"/>
                  <a:pt x="41" y="66"/>
                </a:cubicBezTo>
                <a:cubicBezTo>
                  <a:pt x="37" y="66"/>
                  <a:pt x="37" y="66"/>
                  <a:pt x="37" y="66"/>
                </a:cubicBezTo>
                <a:cubicBezTo>
                  <a:pt x="29" y="66"/>
                  <a:pt x="21" y="66"/>
                  <a:pt x="13" y="66"/>
                </a:cubicBezTo>
                <a:cubicBezTo>
                  <a:pt x="10" y="66"/>
                  <a:pt x="10" y="66"/>
                  <a:pt x="10" y="66"/>
                </a:cubicBezTo>
                <a:cubicBezTo>
                  <a:pt x="10" y="63"/>
                  <a:pt x="10" y="63"/>
                  <a:pt x="10" y="63"/>
                </a:cubicBezTo>
                <a:cubicBezTo>
                  <a:pt x="9" y="59"/>
                  <a:pt x="9" y="54"/>
                  <a:pt x="9" y="50"/>
                </a:cubicBezTo>
                <a:cubicBezTo>
                  <a:pt x="7" y="50"/>
                  <a:pt x="7" y="50"/>
                  <a:pt x="7" y="50"/>
                </a:cubicBezTo>
                <a:close/>
                <a:moveTo>
                  <a:pt x="17" y="14"/>
                </a:moveTo>
                <a:cubicBezTo>
                  <a:pt x="17" y="28"/>
                  <a:pt x="17" y="28"/>
                  <a:pt x="17" y="28"/>
                </a:cubicBezTo>
                <a:cubicBezTo>
                  <a:pt x="35" y="28"/>
                  <a:pt x="35" y="28"/>
                  <a:pt x="35" y="28"/>
                </a:cubicBezTo>
                <a:cubicBezTo>
                  <a:pt x="35" y="14"/>
                  <a:pt x="35" y="14"/>
                  <a:pt x="35" y="14"/>
                </a:cubicBezTo>
                <a:cubicBezTo>
                  <a:pt x="17" y="14"/>
                  <a:pt x="17" y="14"/>
                  <a:pt x="17" y="14"/>
                </a:cubicBezTo>
                <a:close/>
                <a:moveTo>
                  <a:pt x="18" y="54"/>
                </a:moveTo>
                <a:cubicBezTo>
                  <a:pt x="17" y="54"/>
                  <a:pt x="17" y="54"/>
                  <a:pt x="17" y="55"/>
                </a:cubicBezTo>
                <a:cubicBezTo>
                  <a:pt x="17" y="57"/>
                  <a:pt x="17" y="57"/>
                  <a:pt x="17" y="57"/>
                </a:cubicBezTo>
                <a:cubicBezTo>
                  <a:pt x="17" y="57"/>
                  <a:pt x="17" y="57"/>
                  <a:pt x="18" y="57"/>
                </a:cubicBezTo>
                <a:cubicBezTo>
                  <a:pt x="21" y="57"/>
                  <a:pt x="21" y="57"/>
                  <a:pt x="21" y="57"/>
                </a:cubicBezTo>
                <a:cubicBezTo>
                  <a:pt x="21" y="57"/>
                  <a:pt x="22" y="57"/>
                  <a:pt x="22" y="57"/>
                </a:cubicBezTo>
                <a:cubicBezTo>
                  <a:pt x="22" y="55"/>
                  <a:pt x="22" y="55"/>
                  <a:pt x="22" y="55"/>
                </a:cubicBezTo>
                <a:cubicBezTo>
                  <a:pt x="22" y="54"/>
                  <a:pt x="21" y="54"/>
                  <a:pt x="21" y="54"/>
                </a:cubicBezTo>
                <a:cubicBezTo>
                  <a:pt x="18" y="54"/>
                  <a:pt x="18" y="54"/>
                  <a:pt x="18" y="54"/>
                </a:cubicBezTo>
                <a:close/>
                <a:moveTo>
                  <a:pt x="30" y="54"/>
                </a:moveTo>
                <a:cubicBezTo>
                  <a:pt x="30" y="54"/>
                  <a:pt x="29" y="54"/>
                  <a:pt x="29" y="55"/>
                </a:cubicBezTo>
                <a:cubicBezTo>
                  <a:pt x="29" y="57"/>
                  <a:pt x="29" y="57"/>
                  <a:pt x="29" y="57"/>
                </a:cubicBezTo>
                <a:cubicBezTo>
                  <a:pt x="29" y="57"/>
                  <a:pt x="30" y="57"/>
                  <a:pt x="30" y="57"/>
                </a:cubicBezTo>
                <a:cubicBezTo>
                  <a:pt x="33" y="57"/>
                  <a:pt x="33" y="57"/>
                  <a:pt x="33" y="57"/>
                </a:cubicBezTo>
                <a:cubicBezTo>
                  <a:pt x="34" y="57"/>
                  <a:pt x="34" y="57"/>
                  <a:pt x="34" y="57"/>
                </a:cubicBezTo>
                <a:cubicBezTo>
                  <a:pt x="34" y="55"/>
                  <a:pt x="34" y="55"/>
                  <a:pt x="34" y="55"/>
                </a:cubicBezTo>
                <a:cubicBezTo>
                  <a:pt x="34" y="54"/>
                  <a:pt x="34" y="54"/>
                  <a:pt x="33" y="54"/>
                </a:cubicBezTo>
                <a:cubicBezTo>
                  <a:pt x="30" y="54"/>
                  <a:pt x="30" y="54"/>
                  <a:pt x="30" y="54"/>
                </a:cubicBezTo>
                <a:close/>
                <a:moveTo>
                  <a:pt x="18" y="48"/>
                </a:moveTo>
                <a:cubicBezTo>
                  <a:pt x="17" y="48"/>
                  <a:pt x="17" y="48"/>
                  <a:pt x="17" y="49"/>
                </a:cubicBezTo>
                <a:cubicBezTo>
                  <a:pt x="17" y="50"/>
                  <a:pt x="17" y="50"/>
                  <a:pt x="17" y="50"/>
                </a:cubicBezTo>
                <a:cubicBezTo>
                  <a:pt x="17" y="51"/>
                  <a:pt x="17" y="51"/>
                  <a:pt x="18" y="51"/>
                </a:cubicBezTo>
                <a:cubicBezTo>
                  <a:pt x="21" y="51"/>
                  <a:pt x="21" y="51"/>
                  <a:pt x="21" y="51"/>
                </a:cubicBezTo>
                <a:cubicBezTo>
                  <a:pt x="21" y="51"/>
                  <a:pt x="22" y="51"/>
                  <a:pt x="22" y="50"/>
                </a:cubicBezTo>
                <a:cubicBezTo>
                  <a:pt x="22" y="49"/>
                  <a:pt x="22" y="49"/>
                  <a:pt x="22" y="49"/>
                </a:cubicBezTo>
                <a:cubicBezTo>
                  <a:pt x="22" y="48"/>
                  <a:pt x="21" y="48"/>
                  <a:pt x="21" y="48"/>
                </a:cubicBezTo>
                <a:cubicBezTo>
                  <a:pt x="18" y="48"/>
                  <a:pt x="18" y="48"/>
                  <a:pt x="18" y="48"/>
                </a:cubicBezTo>
                <a:close/>
                <a:moveTo>
                  <a:pt x="30" y="48"/>
                </a:moveTo>
                <a:cubicBezTo>
                  <a:pt x="30" y="48"/>
                  <a:pt x="29" y="48"/>
                  <a:pt x="29" y="49"/>
                </a:cubicBezTo>
                <a:cubicBezTo>
                  <a:pt x="29" y="50"/>
                  <a:pt x="29" y="50"/>
                  <a:pt x="29" y="50"/>
                </a:cubicBezTo>
                <a:cubicBezTo>
                  <a:pt x="29" y="51"/>
                  <a:pt x="30" y="51"/>
                  <a:pt x="30" y="51"/>
                </a:cubicBezTo>
                <a:cubicBezTo>
                  <a:pt x="33" y="51"/>
                  <a:pt x="33" y="51"/>
                  <a:pt x="33" y="51"/>
                </a:cubicBezTo>
                <a:cubicBezTo>
                  <a:pt x="34" y="51"/>
                  <a:pt x="34" y="51"/>
                  <a:pt x="34" y="50"/>
                </a:cubicBezTo>
                <a:cubicBezTo>
                  <a:pt x="34" y="49"/>
                  <a:pt x="34" y="49"/>
                  <a:pt x="34" y="49"/>
                </a:cubicBezTo>
                <a:cubicBezTo>
                  <a:pt x="34" y="48"/>
                  <a:pt x="34" y="48"/>
                  <a:pt x="33" y="48"/>
                </a:cubicBezTo>
                <a:cubicBezTo>
                  <a:pt x="30" y="48"/>
                  <a:pt x="30" y="48"/>
                  <a:pt x="30" y="48"/>
                </a:cubicBezTo>
                <a:close/>
                <a:moveTo>
                  <a:pt x="24" y="48"/>
                </a:moveTo>
                <a:cubicBezTo>
                  <a:pt x="23" y="48"/>
                  <a:pt x="23" y="48"/>
                  <a:pt x="23" y="49"/>
                </a:cubicBezTo>
                <a:cubicBezTo>
                  <a:pt x="23" y="50"/>
                  <a:pt x="23" y="50"/>
                  <a:pt x="23" y="50"/>
                </a:cubicBezTo>
                <a:cubicBezTo>
                  <a:pt x="23" y="51"/>
                  <a:pt x="23" y="51"/>
                  <a:pt x="24" y="51"/>
                </a:cubicBezTo>
                <a:cubicBezTo>
                  <a:pt x="27" y="51"/>
                  <a:pt x="27" y="51"/>
                  <a:pt x="27" y="51"/>
                </a:cubicBezTo>
                <a:cubicBezTo>
                  <a:pt x="28" y="51"/>
                  <a:pt x="28" y="51"/>
                  <a:pt x="28" y="50"/>
                </a:cubicBezTo>
                <a:cubicBezTo>
                  <a:pt x="28" y="49"/>
                  <a:pt x="28" y="49"/>
                  <a:pt x="28" y="49"/>
                </a:cubicBezTo>
                <a:cubicBezTo>
                  <a:pt x="28" y="48"/>
                  <a:pt x="28" y="48"/>
                  <a:pt x="27" y="48"/>
                </a:cubicBezTo>
                <a:cubicBezTo>
                  <a:pt x="24" y="48"/>
                  <a:pt x="24" y="48"/>
                  <a:pt x="24" y="48"/>
                </a:cubicBezTo>
                <a:close/>
                <a:moveTo>
                  <a:pt x="18" y="42"/>
                </a:moveTo>
                <a:cubicBezTo>
                  <a:pt x="17" y="42"/>
                  <a:pt x="17" y="43"/>
                  <a:pt x="17" y="43"/>
                </a:cubicBezTo>
                <a:cubicBezTo>
                  <a:pt x="17" y="45"/>
                  <a:pt x="17" y="45"/>
                  <a:pt x="17" y="45"/>
                </a:cubicBezTo>
                <a:cubicBezTo>
                  <a:pt x="17" y="46"/>
                  <a:pt x="17" y="46"/>
                  <a:pt x="18" y="46"/>
                </a:cubicBezTo>
                <a:cubicBezTo>
                  <a:pt x="21" y="46"/>
                  <a:pt x="21" y="46"/>
                  <a:pt x="21" y="46"/>
                </a:cubicBezTo>
                <a:cubicBezTo>
                  <a:pt x="21" y="46"/>
                  <a:pt x="22" y="46"/>
                  <a:pt x="22" y="45"/>
                </a:cubicBezTo>
                <a:cubicBezTo>
                  <a:pt x="22" y="43"/>
                  <a:pt x="22" y="43"/>
                  <a:pt x="22" y="43"/>
                </a:cubicBezTo>
                <a:cubicBezTo>
                  <a:pt x="22" y="43"/>
                  <a:pt x="21" y="42"/>
                  <a:pt x="21" y="42"/>
                </a:cubicBezTo>
                <a:cubicBezTo>
                  <a:pt x="18" y="42"/>
                  <a:pt x="18" y="42"/>
                  <a:pt x="18" y="42"/>
                </a:cubicBezTo>
                <a:close/>
                <a:moveTo>
                  <a:pt x="30" y="42"/>
                </a:moveTo>
                <a:cubicBezTo>
                  <a:pt x="30" y="42"/>
                  <a:pt x="29" y="43"/>
                  <a:pt x="29" y="43"/>
                </a:cubicBezTo>
                <a:cubicBezTo>
                  <a:pt x="29" y="45"/>
                  <a:pt x="29" y="45"/>
                  <a:pt x="29" y="45"/>
                </a:cubicBezTo>
                <a:cubicBezTo>
                  <a:pt x="29" y="46"/>
                  <a:pt x="30" y="46"/>
                  <a:pt x="30" y="46"/>
                </a:cubicBezTo>
                <a:cubicBezTo>
                  <a:pt x="33" y="46"/>
                  <a:pt x="33" y="46"/>
                  <a:pt x="33" y="46"/>
                </a:cubicBezTo>
                <a:cubicBezTo>
                  <a:pt x="34" y="46"/>
                  <a:pt x="34" y="46"/>
                  <a:pt x="34" y="45"/>
                </a:cubicBezTo>
                <a:cubicBezTo>
                  <a:pt x="34" y="43"/>
                  <a:pt x="34" y="43"/>
                  <a:pt x="34" y="43"/>
                </a:cubicBezTo>
                <a:cubicBezTo>
                  <a:pt x="34" y="43"/>
                  <a:pt x="34" y="42"/>
                  <a:pt x="33" y="42"/>
                </a:cubicBezTo>
                <a:cubicBezTo>
                  <a:pt x="30" y="42"/>
                  <a:pt x="30" y="42"/>
                  <a:pt x="30" y="42"/>
                </a:cubicBezTo>
                <a:close/>
                <a:moveTo>
                  <a:pt x="24" y="42"/>
                </a:moveTo>
                <a:cubicBezTo>
                  <a:pt x="23" y="42"/>
                  <a:pt x="23" y="43"/>
                  <a:pt x="23" y="43"/>
                </a:cubicBezTo>
                <a:cubicBezTo>
                  <a:pt x="23" y="45"/>
                  <a:pt x="23" y="45"/>
                  <a:pt x="23" y="45"/>
                </a:cubicBezTo>
                <a:cubicBezTo>
                  <a:pt x="23" y="46"/>
                  <a:pt x="23" y="46"/>
                  <a:pt x="24" y="46"/>
                </a:cubicBezTo>
                <a:cubicBezTo>
                  <a:pt x="27" y="46"/>
                  <a:pt x="27" y="46"/>
                  <a:pt x="27" y="46"/>
                </a:cubicBezTo>
                <a:cubicBezTo>
                  <a:pt x="28" y="46"/>
                  <a:pt x="28" y="46"/>
                  <a:pt x="28" y="45"/>
                </a:cubicBezTo>
                <a:cubicBezTo>
                  <a:pt x="28" y="43"/>
                  <a:pt x="28" y="43"/>
                  <a:pt x="28" y="43"/>
                </a:cubicBezTo>
                <a:cubicBezTo>
                  <a:pt x="28" y="43"/>
                  <a:pt x="28" y="42"/>
                  <a:pt x="27" y="42"/>
                </a:cubicBezTo>
                <a:cubicBezTo>
                  <a:pt x="24" y="42"/>
                  <a:pt x="24" y="42"/>
                  <a:pt x="24" y="42"/>
                </a:cubicBezTo>
                <a:close/>
                <a:moveTo>
                  <a:pt x="18" y="37"/>
                </a:moveTo>
                <a:cubicBezTo>
                  <a:pt x="17" y="37"/>
                  <a:pt x="17" y="37"/>
                  <a:pt x="17" y="38"/>
                </a:cubicBezTo>
                <a:cubicBezTo>
                  <a:pt x="17" y="40"/>
                  <a:pt x="17" y="40"/>
                  <a:pt x="17" y="40"/>
                </a:cubicBezTo>
                <a:cubicBezTo>
                  <a:pt x="17" y="40"/>
                  <a:pt x="17" y="41"/>
                  <a:pt x="18" y="41"/>
                </a:cubicBezTo>
                <a:cubicBezTo>
                  <a:pt x="21" y="41"/>
                  <a:pt x="21" y="41"/>
                  <a:pt x="21" y="41"/>
                </a:cubicBezTo>
                <a:cubicBezTo>
                  <a:pt x="21" y="41"/>
                  <a:pt x="22" y="40"/>
                  <a:pt x="22" y="40"/>
                </a:cubicBezTo>
                <a:cubicBezTo>
                  <a:pt x="22" y="38"/>
                  <a:pt x="22" y="38"/>
                  <a:pt x="22" y="38"/>
                </a:cubicBezTo>
                <a:cubicBezTo>
                  <a:pt x="22" y="37"/>
                  <a:pt x="21" y="37"/>
                  <a:pt x="21" y="37"/>
                </a:cubicBezTo>
                <a:cubicBezTo>
                  <a:pt x="18" y="37"/>
                  <a:pt x="18" y="37"/>
                  <a:pt x="18" y="37"/>
                </a:cubicBezTo>
                <a:close/>
                <a:moveTo>
                  <a:pt x="30" y="37"/>
                </a:moveTo>
                <a:cubicBezTo>
                  <a:pt x="30" y="37"/>
                  <a:pt x="29" y="37"/>
                  <a:pt x="29" y="38"/>
                </a:cubicBezTo>
                <a:cubicBezTo>
                  <a:pt x="29" y="40"/>
                  <a:pt x="29" y="40"/>
                  <a:pt x="29" y="40"/>
                </a:cubicBezTo>
                <a:cubicBezTo>
                  <a:pt x="29" y="40"/>
                  <a:pt x="30" y="41"/>
                  <a:pt x="30" y="41"/>
                </a:cubicBezTo>
                <a:cubicBezTo>
                  <a:pt x="33" y="41"/>
                  <a:pt x="33" y="41"/>
                  <a:pt x="33" y="41"/>
                </a:cubicBezTo>
                <a:cubicBezTo>
                  <a:pt x="34" y="41"/>
                  <a:pt x="34" y="40"/>
                  <a:pt x="34" y="40"/>
                </a:cubicBezTo>
                <a:cubicBezTo>
                  <a:pt x="34" y="38"/>
                  <a:pt x="34" y="38"/>
                  <a:pt x="34" y="38"/>
                </a:cubicBezTo>
                <a:cubicBezTo>
                  <a:pt x="34" y="37"/>
                  <a:pt x="34" y="37"/>
                  <a:pt x="33" y="37"/>
                </a:cubicBezTo>
                <a:cubicBezTo>
                  <a:pt x="30" y="37"/>
                  <a:pt x="30" y="37"/>
                  <a:pt x="30" y="37"/>
                </a:cubicBezTo>
                <a:close/>
                <a:moveTo>
                  <a:pt x="24" y="37"/>
                </a:moveTo>
                <a:cubicBezTo>
                  <a:pt x="23" y="37"/>
                  <a:pt x="23" y="37"/>
                  <a:pt x="23" y="38"/>
                </a:cubicBezTo>
                <a:cubicBezTo>
                  <a:pt x="23" y="40"/>
                  <a:pt x="23" y="40"/>
                  <a:pt x="23" y="40"/>
                </a:cubicBezTo>
                <a:cubicBezTo>
                  <a:pt x="23" y="40"/>
                  <a:pt x="23" y="41"/>
                  <a:pt x="24" y="41"/>
                </a:cubicBezTo>
                <a:cubicBezTo>
                  <a:pt x="27" y="41"/>
                  <a:pt x="27" y="41"/>
                  <a:pt x="27" y="41"/>
                </a:cubicBezTo>
                <a:cubicBezTo>
                  <a:pt x="28" y="41"/>
                  <a:pt x="28" y="40"/>
                  <a:pt x="28" y="40"/>
                </a:cubicBezTo>
                <a:cubicBezTo>
                  <a:pt x="28" y="38"/>
                  <a:pt x="28" y="38"/>
                  <a:pt x="28" y="38"/>
                </a:cubicBezTo>
                <a:cubicBezTo>
                  <a:pt x="28" y="37"/>
                  <a:pt x="28" y="37"/>
                  <a:pt x="27" y="37"/>
                </a:cubicBezTo>
                <a:cubicBezTo>
                  <a:pt x="24" y="37"/>
                  <a:pt x="24" y="37"/>
                  <a:pt x="24" y="37"/>
                </a:cubicBezTo>
                <a:close/>
                <a:moveTo>
                  <a:pt x="18" y="32"/>
                </a:moveTo>
                <a:cubicBezTo>
                  <a:pt x="17" y="32"/>
                  <a:pt x="17" y="32"/>
                  <a:pt x="17" y="32"/>
                </a:cubicBezTo>
                <a:cubicBezTo>
                  <a:pt x="17" y="34"/>
                  <a:pt x="17" y="34"/>
                  <a:pt x="17" y="34"/>
                </a:cubicBezTo>
                <a:cubicBezTo>
                  <a:pt x="17" y="35"/>
                  <a:pt x="17" y="35"/>
                  <a:pt x="18" y="35"/>
                </a:cubicBezTo>
                <a:cubicBezTo>
                  <a:pt x="21" y="35"/>
                  <a:pt x="21" y="35"/>
                  <a:pt x="21" y="35"/>
                </a:cubicBezTo>
                <a:cubicBezTo>
                  <a:pt x="21" y="35"/>
                  <a:pt x="22" y="35"/>
                  <a:pt x="22" y="34"/>
                </a:cubicBezTo>
                <a:cubicBezTo>
                  <a:pt x="22" y="32"/>
                  <a:pt x="22" y="32"/>
                  <a:pt x="22" y="32"/>
                </a:cubicBezTo>
                <a:cubicBezTo>
                  <a:pt x="22" y="32"/>
                  <a:pt x="21" y="32"/>
                  <a:pt x="21" y="32"/>
                </a:cubicBezTo>
                <a:cubicBezTo>
                  <a:pt x="18" y="32"/>
                  <a:pt x="18" y="32"/>
                  <a:pt x="18" y="32"/>
                </a:cubicBezTo>
                <a:close/>
                <a:moveTo>
                  <a:pt x="30" y="32"/>
                </a:moveTo>
                <a:cubicBezTo>
                  <a:pt x="30" y="32"/>
                  <a:pt x="29" y="32"/>
                  <a:pt x="29" y="32"/>
                </a:cubicBezTo>
                <a:cubicBezTo>
                  <a:pt x="29" y="34"/>
                  <a:pt x="29" y="34"/>
                  <a:pt x="29" y="34"/>
                </a:cubicBezTo>
                <a:cubicBezTo>
                  <a:pt x="29" y="35"/>
                  <a:pt x="30" y="35"/>
                  <a:pt x="30" y="35"/>
                </a:cubicBezTo>
                <a:cubicBezTo>
                  <a:pt x="33" y="35"/>
                  <a:pt x="33" y="35"/>
                  <a:pt x="33" y="35"/>
                </a:cubicBezTo>
                <a:cubicBezTo>
                  <a:pt x="34" y="35"/>
                  <a:pt x="34" y="35"/>
                  <a:pt x="34" y="34"/>
                </a:cubicBezTo>
                <a:cubicBezTo>
                  <a:pt x="34" y="32"/>
                  <a:pt x="34" y="32"/>
                  <a:pt x="34" y="32"/>
                </a:cubicBezTo>
                <a:cubicBezTo>
                  <a:pt x="34" y="32"/>
                  <a:pt x="34" y="32"/>
                  <a:pt x="33" y="32"/>
                </a:cubicBezTo>
                <a:cubicBezTo>
                  <a:pt x="30" y="32"/>
                  <a:pt x="30" y="32"/>
                  <a:pt x="30" y="32"/>
                </a:cubicBezTo>
                <a:close/>
                <a:moveTo>
                  <a:pt x="24" y="32"/>
                </a:moveTo>
                <a:cubicBezTo>
                  <a:pt x="23" y="32"/>
                  <a:pt x="23" y="32"/>
                  <a:pt x="23" y="32"/>
                </a:cubicBezTo>
                <a:cubicBezTo>
                  <a:pt x="23" y="34"/>
                  <a:pt x="23" y="34"/>
                  <a:pt x="23" y="34"/>
                </a:cubicBezTo>
                <a:cubicBezTo>
                  <a:pt x="23" y="35"/>
                  <a:pt x="23" y="35"/>
                  <a:pt x="24" y="35"/>
                </a:cubicBezTo>
                <a:cubicBezTo>
                  <a:pt x="27" y="35"/>
                  <a:pt x="27" y="35"/>
                  <a:pt x="27" y="35"/>
                </a:cubicBezTo>
                <a:cubicBezTo>
                  <a:pt x="28" y="35"/>
                  <a:pt x="28" y="35"/>
                  <a:pt x="28" y="34"/>
                </a:cubicBezTo>
                <a:cubicBezTo>
                  <a:pt x="28" y="32"/>
                  <a:pt x="28" y="32"/>
                  <a:pt x="28" y="32"/>
                </a:cubicBezTo>
                <a:cubicBezTo>
                  <a:pt x="28" y="32"/>
                  <a:pt x="28" y="32"/>
                  <a:pt x="27" y="32"/>
                </a:cubicBezTo>
                <a:cubicBezTo>
                  <a:pt x="24" y="32"/>
                  <a:pt x="24" y="32"/>
                  <a:pt x="24" y="32"/>
                </a:cubicBezTo>
                <a:close/>
                <a:moveTo>
                  <a:pt x="25" y="2"/>
                </a:moveTo>
                <a:cubicBezTo>
                  <a:pt x="24" y="2"/>
                  <a:pt x="23" y="3"/>
                  <a:pt x="22" y="3"/>
                </a:cubicBezTo>
                <a:cubicBezTo>
                  <a:pt x="21" y="4"/>
                  <a:pt x="20" y="6"/>
                  <a:pt x="20" y="7"/>
                </a:cubicBezTo>
                <a:cubicBezTo>
                  <a:pt x="20" y="9"/>
                  <a:pt x="21" y="10"/>
                  <a:pt x="22" y="11"/>
                </a:cubicBezTo>
                <a:cubicBezTo>
                  <a:pt x="22" y="11"/>
                  <a:pt x="22" y="11"/>
                  <a:pt x="22" y="11"/>
                </a:cubicBezTo>
                <a:cubicBezTo>
                  <a:pt x="23" y="12"/>
                  <a:pt x="24" y="12"/>
                  <a:pt x="25" y="12"/>
                </a:cubicBezTo>
                <a:cubicBezTo>
                  <a:pt x="27" y="12"/>
                  <a:pt x="28" y="12"/>
                  <a:pt x="29" y="11"/>
                </a:cubicBezTo>
                <a:cubicBezTo>
                  <a:pt x="29" y="11"/>
                  <a:pt x="29" y="11"/>
                  <a:pt x="29" y="11"/>
                </a:cubicBezTo>
                <a:cubicBezTo>
                  <a:pt x="29" y="11"/>
                  <a:pt x="29" y="11"/>
                  <a:pt x="29" y="11"/>
                </a:cubicBezTo>
                <a:cubicBezTo>
                  <a:pt x="30" y="10"/>
                  <a:pt x="31" y="9"/>
                  <a:pt x="31" y="7"/>
                </a:cubicBezTo>
                <a:cubicBezTo>
                  <a:pt x="31" y="6"/>
                  <a:pt x="30" y="4"/>
                  <a:pt x="29" y="4"/>
                </a:cubicBezTo>
                <a:cubicBezTo>
                  <a:pt x="29" y="3"/>
                  <a:pt x="29" y="3"/>
                  <a:pt x="29" y="3"/>
                </a:cubicBezTo>
                <a:cubicBezTo>
                  <a:pt x="28" y="3"/>
                  <a:pt x="27" y="2"/>
                  <a:pt x="25" y="2"/>
                </a:cubicBezTo>
                <a:close/>
                <a:moveTo>
                  <a:pt x="28" y="5"/>
                </a:moveTo>
                <a:cubicBezTo>
                  <a:pt x="27" y="4"/>
                  <a:pt x="26" y="4"/>
                  <a:pt x="25" y="4"/>
                </a:cubicBezTo>
                <a:cubicBezTo>
                  <a:pt x="25" y="4"/>
                  <a:pt x="24" y="4"/>
                  <a:pt x="23" y="5"/>
                </a:cubicBezTo>
                <a:cubicBezTo>
                  <a:pt x="22" y="5"/>
                  <a:pt x="22" y="6"/>
                  <a:pt x="22" y="7"/>
                </a:cubicBezTo>
                <a:cubicBezTo>
                  <a:pt x="22" y="8"/>
                  <a:pt x="22" y="9"/>
                  <a:pt x="23" y="10"/>
                </a:cubicBezTo>
                <a:cubicBezTo>
                  <a:pt x="23" y="10"/>
                  <a:pt x="23" y="10"/>
                  <a:pt x="23" y="10"/>
                </a:cubicBezTo>
                <a:cubicBezTo>
                  <a:pt x="24" y="10"/>
                  <a:pt x="25" y="11"/>
                  <a:pt x="25" y="11"/>
                </a:cubicBezTo>
                <a:cubicBezTo>
                  <a:pt x="26" y="11"/>
                  <a:pt x="27" y="10"/>
                  <a:pt x="28" y="10"/>
                </a:cubicBezTo>
                <a:cubicBezTo>
                  <a:pt x="28" y="10"/>
                  <a:pt x="28" y="10"/>
                  <a:pt x="28" y="10"/>
                </a:cubicBezTo>
                <a:cubicBezTo>
                  <a:pt x="29" y="9"/>
                  <a:pt x="29" y="8"/>
                  <a:pt x="29" y="7"/>
                </a:cubicBezTo>
                <a:cubicBezTo>
                  <a:pt x="29" y="6"/>
                  <a:pt x="29" y="5"/>
                  <a:pt x="28"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03"/>
          <p:cNvSpPr>
            <a:spLocks noChangeAspect="1" noEditPoints="1"/>
          </p:cNvSpPr>
          <p:nvPr/>
        </p:nvSpPr>
        <p:spPr bwMode="auto">
          <a:xfrm>
            <a:off x="1647457" y="5532439"/>
            <a:ext cx="360000" cy="360000"/>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04"/>
          <p:cNvSpPr>
            <a:spLocks noChangeAspect="1" noEditPoints="1"/>
          </p:cNvSpPr>
          <p:nvPr/>
        </p:nvSpPr>
        <p:spPr bwMode="auto">
          <a:xfrm>
            <a:off x="2734501" y="5532439"/>
            <a:ext cx="360000" cy="360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文本框 15"/>
          <p:cNvSpPr txBox="1"/>
          <p:nvPr/>
        </p:nvSpPr>
        <p:spPr>
          <a:xfrm>
            <a:off x="1481950" y="3461568"/>
            <a:ext cx="880369" cy="461665"/>
          </a:xfrm>
          <a:prstGeom prst="rect">
            <a:avLst/>
          </a:prstGeom>
          <a:noFill/>
        </p:spPr>
        <p:txBody>
          <a:bodyPr wrap="none" rtlCol="0">
            <a:spAutoFit/>
          </a:bodyPr>
          <a:lstStyle/>
          <a:p>
            <a:r>
              <a:rPr lang="en-US" altLang="zh-CN" sz="2400" dirty="0" smtClean="0">
                <a:solidFill>
                  <a:schemeClr val="bg2">
                    <a:lumMod val="25000"/>
                  </a:schemeClr>
                </a:solidFill>
                <a:latin typeface="迷你简粗倩" panose="03000509000000000000" pitchFamily="65" charset="-122"/>
                <a:ea typeface="迷你简粗倩" panose="03000509000000000000" pitchFamily="65" charset="-122"/>
              </a:rPr>
              <a:t>55%</a:t>
            </a:r>
            <a:endParaRPr lang="zh-CN" altLang="en-US" sz="2400" dirty="0">
              <a:solidFill>
                <a:schemeClr val="bg2">
                  <a:lumMod val="25000"/>
                </a:schemeClr>
              </a:solidFill>
              <a:latin typeface="迷你简粗倩" panose="03000509000000000000" pitchFamily="65" charset="-122"/>
              <a:ea typeface="迷你简粗倩" panose="03000509000000000000" pitchFamily="65" charset="-122"/>
            </a:endParaRPr>
          </a:p>
        </p:txBody>
      </p:sp>
      <p:sp>
        <p:nvSpPr>
          <p:cNvPr id="17" name="文本框 16"/>
          <p:cNvSpPr txBox="1"/>
          <p:nvPr/>
        </p:nvSpPr>
        <p:spPr>
          <a:xfrm>
            <a:off x="2481530" y="2701643"/>
            <a:ext cx="865943" cy="461665"/>
          </a:xfrm>
          <a:prstGeom prst="rect">
            <a:avLst/>
          </a:prstGeom>
          <a:noFill/>
        </p:spPr>
        <p:txBody>
          <a:bodyPr wrap="none" rtlCol="0">
            <a:spAutoFit/>
          </a:bodyPr>
          <a:lstStyle/>
          <a:p>
            <a:r>
              <a:rPr lang="en-US" altLang="zh-CN" sz="2400" dirty="0">
                <a:solidFill>
                  <a:schemeClr val="bg2">
                    <a:lumMod val="25000"/>
                  </a:schemeClr>
                </a:solidFill>
                <a:latin typeface="迷你简粗倩" panose="03000509000000000000" pitchFamily="65" charset="-122"/>
                <a:ea typeface="迷你简粗倩" panose="03000509000000000000" pitchFamily="65" charset="-122"/>
              </a:rPr>
              <a:t>72%</a:t>
            </a:r>
            <a:endParaRPr lang="zh-CN" altLang="en-US" sz="2400" dirty="0">
              <a:solidFill>
                <a:schemeClr val="bg2">
                  <a:lumMod val="25000"/>
                </a:schemeClr>
              </a:solidFill>
              <a:latin typeface="迷你简粗倩" panose="03000509000000000000" pitchFamily="65" charset="-122"/>
              <a:ea typeface="迷你简粗倩" panose="03000509000000000000" pitchFamily="65" charset="-122"/>
            </a:endParaRPr>
          </a:p>
        </p:txBody>
      </p:sp>
      <p:sp>
        <p:nvSpPr>
          <p:cNvPr id="18" name="文本框 17"/>
          <p:cNvSpPr txBox="1"/>
          <p:nvPr/>
        </p:nvSpPr>
        <p:spPr>
          <a:xfrm>
            <a:off x="3656265" y="2985642"/>
            <a:ext cx="880369" cy="461665"/>
          </a:xfrm>
          <a:prstGeom prst="rect">
            <a:avLst/>
          </a:prstGeom>
          <a:noFill/>
        </p:spPr>
        <p:txBody>
          <a:bodyPr wrap="none" rtlCol="0">
            <a:spAutoFit/>
          </a:bodyPr>
          <a:lstStyle/>
          <a:p>
            <a:r>
              <a:rPr lang="en-US" altLang="zh-CN" sz="2400" dirty="0" smtClean="0">
                <a:solidFill>
                  <a:schemeClr val="bg2">
                    <a:lumMod val="25000"/>
                  </a:schemeClr>
                </a:solidFill>
                <a:latin typeface="迷你简粗倩" panose="03000509000000000000" pitchFamily="65" charset="-122"/>
                <a:ea typeface="迷你简粗倩" panose="03000509000000000000" pitchFamily="65" charset="-122"/>
              </a:rPr>
              <a:t>65%</a:t>
            </a:r>
            <a:endParaRPr lang="zh-CN" altLang="en-US" sz="2400" dirty="0">
              <a:solidFill>
                <a:schemeClr val="bg2">
                  <a:lumMod val="25000"/>
                </a:schemeClr>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920013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412468" y="2362774"/>
            <a:ext cx="397966" cy="1552719"/>
            <a:chOff x="5522207" y="2362774"/>
            <a:chExt cx="397966" cy="1552719"/>
          </a:xfrm>
        </p:grpSpPr>
        <p:sp>
          <p:nvSpPr>
            <p:cNvPr id="3" name="矩形 2"/>
            <p:cNvSpPr/>
            <p:nvPr/>
          </p:nvSpPr>
          <p:spPr>
            <a:xfrm>
              <a:off x="5522207" y="3517527"/>
              <a:ext cx="397966" cy="397966"/>
            </a:xfrm>
            <a:prstGeom prst="rect">
              <a:avLst/>
            </a:prstGeom>
            <a:solidFill>
              <a:srgbClr val="CD91D9"/>
            </a:solidFill>
            <a:ln>
              <a:noFill/>
            </a:ln>
            <a:scene3d>
              <a:camera prst="orthographicFront">
                <a:rot lat="19147675" lon="16410705" rev="5252307"/>
              </a:camera>
              <a:lightRig rig="threePt" dir="t"/>
            </a:scene3d>
            <a:sp3d extrusionH="156845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22207" y="2362774"/>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11176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945512" y="2362774"/>
            <a:ext cx="397966" cy="873422"/>
            <a:chOff x="2945512" y="2378272"/>
            <a:chExt cx="397966" cy="873422"/>
          </a:xfrm>
        </p:grpSpPr>
        <p:sp>
          <p:nvSpPr>
            <p:cNvPr id="6" name="矩形 5"/>
            <p:cNvSpPr/>
            <p:nvPr/>
          </p:nvSpPr>
          <p:spPr>
            <a:xfrm>
              <a:off x="2945512" y="2853728"/>
              <a:ext cx="397966" cy="397966"/>
            </a:xfrm>
            <a:prstGeom prst="rect">
              <a:avLst/>
            </a:prstGeom>
            <a:solidFill>
              <a:srgbClr val="52C5E9"/>
            </a:solidFill>
            <a:ln>
              <a:noFill/>
            </a:ln>
            <a:scene3d>
              <a:camera prst="orthographicFront">
                <a:rot lat="19147675" lon="16410705" rev="5252307"/>
              </a:camera>
              <a:lightRig rig="threePt" dir="t"/>
            </a:scene3d>
            <a:sp3d extrusionH="219075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45512" y="2378272"/>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45085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178990" y="2362774"/>
            <a:ext cx="397966" cy="1265209"/>
            <a:chOff x="4333351" y="2362774"/>
            <a:chExt cx="397966" cy="1265209"/>
          </a:xfrm>
        </p:grpSpPr>
        <p:sp>
          <p:nvSpPr>
            <p:cNvPr id="9" name="矩形 8"/>
            <p:cNvSpPr/>
            <p:nvPr/>
          </p:nvSpPr>
          <p:spPr>
            <a:xfrm>
              <a:off x="4333351" y="3230017"/>
              <a:ext cx="397966" cy="397966"/>
            </a:xfrm>
            <a:prstGeom prst="rect">
              <a:avLst/>
            </a:prstGeom>
            <a:solidFill>
              <a:srgbClr val="8B571F"/>
            </a:solidFill>
            <a:ln>
              <a:noFill/>
            </a:ln>
            <a:scene3d>
              <a:camera prst="orthographicFront">
                <a:rot lat="19147675" lon="16410705" rev="5252307"/>
              </a:camera>
              <a:lightRig rig="threePt" dir="t"/>
            </a:scene3d>
            <a:sp3d extrusionH="1841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33351" y="2362774"/>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8636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9112900" y="2362774"/>
            <a:ext cx="397966" cy="2290643"/>
            <a:chOff x="9112900" y="2362774"/>
            <a:chExt cx="397966" cy="2290643"/>
          </a:xfrm>
        </p:grpSpPr>
        <p:sp>
          <p:nvSpPr>
            <p:cNvPr id="12" name="矩形 11"/>
            <p:cNvSpPr/>
            <p:nvPr/>
          </p:nvSpPr>
          <p:spPr>
            <a:xfrm>
              <a:off x="9112900" y="4255451"/>
              <a:ext cx="397966" cy="397966"/>
            </a:xfrm>
            <a:prstGeom prst="rect">
              <a:avLst/>
            </a:prstGeom>
            <a:solidFill>
              <a:srgbClr val="4D8781"/>
            </a:solidFill>
            <a:ln>
              <a:noFill/>
            </a:ln>
            <a:scene3d>
              <a:camera prst="orthographicFront">
                <a:rot lat="19147675" lon="16410705" rev="5252307"/>
              </a:camera>
              <a:lightRig rig="threePt" dir="t"/>
            </a:scene3d>
            <a:sp3d extrusionH="9017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112900" y="2362774"/>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18669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645946" y="2362774"/>
            <a:ext cx="397966" cy="1846122"/>
            <a:chOff x="6536205" y="2362774"/>
            <a:chExt cx="397966" cy="1846122"/>
          </a:xfrm>
        </p:grpSpPr>
        <p:sp>
          <p:nvSpPr>
            <p:cNvPr id="15" name="矩形 14"/>
            <p:cNvSpPr/>
            <p:nvPr/>
          </p:nvSpPr>
          <p:spPr>
            <a:xfrm>
              <a:off x="6536205" y="3810930"/>
              <a:ext cx="397966" cy="397966"/>
            </a:xfrm>
            <a:prstGeom prst="rect">
              <a:avLst/>
            </a:prstGeom>
            <a:solidFill>
              <a:srgbClr val="EA953A"/>
            </a:solidFill>
            <a:ln>
              <a:noFill/>
            </a:ln>
            <a:scene3d>
              <a:camera prst="orthographicFront">
                <a:rot lat="19147675" lon="16410705" rev="5252307"/>
              </a:camera>
              <a:lightRig rig="threePt" dir="t"/>
            </a:scene3d>
            <a:sp3d extrusionH="13081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536205" y="2362774"/>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141605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879424" y="2362774"/>
            <a:ext cx="397966" cy="2091660"/>
            <a:chOff x="7924044" y="2362774"/>
            <a:chExt cx="397966" cy="2091660"/>
          </a:xfrm>
        </p:grpSpPr>
        <p:sp>
          <p:nvSpPr>
            <p:cNvPr id="18" name="矩形 17"/>
            <p:cNvSpPr/>
            <p:nvPr/>
          </p:nvSpPr>
          <p:spPr>
            <a:xfrm>
              <a:off x="7924044" y="4056468"/>
              <a:ext cx="397966" cy="397966"/>
            </a:xfrm>
            <a:prstGeom prst="rect">
              <a:avLst/>
            </a:prstGeom>
            <a:solidFill>
              <a:srgbClr val="73872B"/>
            </a:solidFill>
            <a:ln>
              <a:noFill/>
            </a:ln>
            <a:scene3d>
              <a:camera prst="orthographicFront">
                <a:rot lat="19147675" lon="16410705" rev="5252307"/>
              </a:camera>
              <a:lightRig rig="threePt" dir="t"/>
            </a:scene3d>
            <a:sp3d extrusionH="10922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924044" y="2362774"/>
              <a:ext cx="397966" cy="397966"/>
            </a:xfrm>
            <a:prstGeom prst="rect">
              <a:avLst/>
            </a:prstGeom>
            <a:solidFill>
              <a:schemeClr val="bg1">
                <a:alpha val="31000"/>
              </a:schemeClr>
            </a:solidFill>
            <a:ln>
              <a:noFill/>
            </a:ln>
            <a:scene3d>
              <a:camera prst="orthographicFront">
                <a:rot lat="19147675" lon="16410705" rev="5252307"/>
              </a:camera>
              <a:lightRig rig="threePt" dir="t"/>
            </a:scene3d>
            <a:sp3d extrusionH="172085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9508755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099068" y="3033741"/>
            <a:ext cx="3059084" cy="3059084"/>
          </a:xfrm>
          <a:prstGeom prst="ellipse">
            <a:avLst/>
          </a:prstGeom>
          <a:solidFill>
            <a:srgbClr val="F0B33E"/>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a:spLocks noChangeAspect="1"/>
          </p:cNvSpPr>
          <p:nvPr/>
        </p:nvSpPr>
        <p:spPr>
          <a:xfrm>
            <a:off x="7350610" y="2789362"/>
            <a:ext cx="2556000" cy="2556000"/>
          </a:xfrm>
          <a:prstGeom prst="ellipse">
            <a:avLst/>
          </a:prstGeom>
          <a:solidFill>
            <a:srgbClr val="CD91D9"/>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a:spLocks noChangeAspect="1"/>
          </p:cNvSpPr>
          <p:nvPr/>
        </p:nvSpPr>
        <p:spPr>
          <a:xfrm>
            <a:off x="7530610" y="2396140"/>
            <a:ext cx="2196000" cy="2196000"/>
          </a:xfrm>
          <a:prstGeom prst="ellipse">
            <a:avLst/>
          </a:prstGeom>
          <a:solidFill>
            <a:srgbClr val="A9C540"/>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a:spLocks noChangeAspect="1"/>
          </p:cNvSpPr>
          <p:nvPr/>
        </p:nvSpPr>
        <p:spPr>
          <a:xfrm>
            <a:off x="7790203" y="2090227"/>
            <a:ext cx="1676815" cy="1676815"/>
          </a:xfrm>
          <a:prstGeom prst="ellipse">
            <a:avLst/>
          </a:prstGeom>
          <a:solidFill>
            <a:srgbClr val="52C5E9"/>
          </a:solidFill>
          <a:ln>
            <a:noFill/>
          </a:ln>
          <a:scene3d>
            <a:camera prst="orthographicFront">
              <a:rot lat="16799980" lon="9" rev="21599989"/>
            </a:camera>
            <a:lightRig rig="threePt" dir="t">
              <a:rot lat="0" lon="0" rev="0"/>
            </a:lightRig>
          </a:scene3d>
          <a:sp3d extrusionH="444500">
            <a:bevelT w="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71806" y="3527568"/>
            <a:ext cx="2473036" cy="2473036"/>
          </a:xfrm>
          <a:prstGeom prst="rect">
            <a:avLst/>
          </a:prstGeom>
          <a:solidFill>
            <a:srgbClr val="A9C540"/>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99481" y="3192166"/>
            <a:ext cx="2473036" cy="2473036"/>
          </a:xfrm>
          <a:prstGeom prst="rect">
            <a:avLst/>
          </a:prstGeom>
          <a:solidFill>
            <a:srgbClr val="73872B"/>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99481" y="2856764"/>
            <a:ext cx="2473036" cy="2473036"/>
          </a:xfrm>
          <a:prstGeom prst="rect">
            <a:avLst/>
          </a:prstGeom>
          <a:solidFill>
            <a:srgbClr val="CD91D9"/>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99481" y="2521362"/>
            <a:ext cx="2473036" cy="2473036"/>
          </a:xfrm>
          <a:prstGeom prst="rect">
            <a:avLst/>
          </a:prstGeom>
          <a:solidFill>
            <a:srgbClr val="8B571F"/>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99481" y="2185960"/>
            <a:ext cx="2473036" cy="2473036"/>
          </a:xfrm>
          <a:prstGeom prst="rect">
            <a:avLst/>
          </a:prstGeom>
          <a:solidFill>
            <a:srgbClr val="52C5E9"/>
          </a:solidFill>
          <a:ln>
            <a:noFill/>
          </a:ln>
          <a:scene3d>
            <a:camera prst="orthographicFront">
              <a:rot lat="19576093" lon="17972028" rev="424780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Tree>
    <p:extLst>
      <p:ext uri="{BB962C8B-B14F-4D97-AF65-F5344CB8AC3E}">
        <p14:creationId xmlns:p14="http://schemas.microsoft.com/office/powerpoint/2010/main" val="20352310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6" name="任意多边形 1205"/>
          <p:cNvSpPr>
            <a:spLocks noChangeArrowheads="1"/>
          </p:cNvSpPr>
          <p:nvPr/>
        </p:nvSpPr>
        <p:spPr bwMode="auto">
          <a:xfrm>
            <a:off x="-22223" y="0"/>
            <a:ext cx="12230099" cy="6948279"/>
          </a:xfrm>
          <a:custGeom>
            <a:avLst/>
            <a:gdLst/>
            <a:ahLst/>
            <a:cxnLst/>
            <a:rect l="l" t="t" r="r" b="b"/>
            <a:pathLst>
              <a:path w="12230099" h="6891337">
                <a:moveTo>
                  <a:pt x="4252790" y="5859043"/>
                </a:moveTo>
                <a:cubicBezTo>
                  <a:pt x="4257105" y="5858413"/>
                  <a:pt x="4260942" y="5859966"/>
                  <a:pt x="4264303" y="5863699"/>
                </a:cubicBezTo>
                <a:cubicBezTo>
                  <a:pt x="4272046" y="5871747"/>
                  <a:pt x="4269888" y="5880196"/>
                  <a:pt x="4257831" y="5889046"/>
                </a:cubicBezTo>
                <a:cubicBezTo>
                  <a:pt x="4255618" y="5891037"/>
                  <a:pt x="4253958" y="5892530"/>
                  <a:pt x="4252853" y="5893526"/>
                </a:cubicBezTo>
                <a:lnTo>
                  <a:pt x="4233438" y="5871954"/>
                </a:lnTo>
                <a:cubicBezTo>
                  <a:pt x="4234544" y="5870958"/>
                  <a:pt x="4236204" y="5869465"/>
                  <a:pt x="4238417" y="5867474"/>
                </a:cubicBezTo>
                <a:cubicBezTo>
                  <a:pt x="4243685" y="5862482"/>
                  <a:pt x="4248476" y="5859672"/>
                  <a:pt x="4252790" y="5859043"/>
                </a:cubicBezTo>
                <a:close/>
                <a:moveTo>
                  <a:pt x="4258007" y="5836890"/>
                </a:moveTo>
                <a:cubicBezTo>
                  <a:pt x="4249276" y="5837616"/>
                  <a:pt x="4239717" y="5842777"/>
                  <a:pt x="4229331" y="5852374"/>
                </a:cubicBezTo>
                <a:lnTo>
                  <a:pt x="4205686" y="5873655"/>
                </a:lnTo>
                <a:lnTo>
                  <a:pt x="4274755" y="5950400"/>
                </a:lnTo>
                <a:lnTo>
                  <a:pt x="4290934" y="5935840"/>
                </a:lnTo>
                <a:lnTo>
                  <a:pt x="4264426" y="5906386"/>
                </a:lnTo>
                <a:lnTo>
                  <a:pt x="4276457" y="5895559"/>
                </a:lnTo>
                <a:cubicBezTo>
                  <a:pt x="4292856" y="5879297"/>
                  <a:pt x="4294613" y="5863451"/>
                  <a:pt x="4281726" y="5848019"/>
                </a:cubicBezTo>
                <a:cubicBezTo>
                  <a:pt x="4274646" y="5839874"/>
                  <a:pt x="4266740" y="5836164"/>
                  <a:pt x="4258007" y="5836890"/>
                </a:cubicBezTo>
                <a:close/>
                <a:moveTo>
                  <a:pt x="4316510" y="5801696"/>
                </a:moveTo>
                <a:cubicBezTo>
                  <a:pt x="4320824" y="5801067"/>
                  <a:pt x="4324662" y="5802620"/>
                  <a:pt x="4328022" y="5806353"/>
                </a:cubicBezTo>
                <a:cubicBezTo>
                  <a:pt x="4335766" y="5814401"/>
                  <a:pt x="4333608" y="5822850"/>
                  <a:pt x="4321550" y="5831699"/>
                </a:cubicBezTo>
                <a:cubicBezTo>
                  <a:pt x="4319337" y="5833691"/>
                  <a:pt x="4317678" y="5835184"/>
                  <a:pt x="4316573" y="5836180"/>
                </a:cubicBezTo>
                <a:lnTo>
                  <a:pt x="4297158" y="5814608"/>
                </a:lnTo>
                <a:cubicBezTo>
                  <a:pt x="4298264" y="5813612"/>
                  <a:pt x="4299923" y="5812119"/>
                  <a:pt x="4302136" y="5810128"/>
                </a:cubicBezTo>
                <a:cubicBezTo>
                  <a:pt x="4307404" y="5805136"/>
                  <a:pt x="4312196" y="5802326"/>
                  <a:pt x="4316510" y="5801696"/>
                </a:cubicBezTo>
                <a:close/>
                <a:moveTo>
                  <a:pt x="4321727" y="5779544"/>
                </a:moveTo>
                <a:cubicBezTo>
                  <a:pt x="4312995" y="5780270"/>
                  <a:pt x="4303437" y="5785431"/>
                  <a:pt x="4293051" y="5795028"/>
                </a:cubicBezTo>
                <a:lnTo>
                  <a:pt x="4269405" y="5816308"/>
                </a:lnTo>
                <a:lnTo>
                  <a:pt x="4338474" y="5893054"/>
                </a:lnTo>
                <a:lnTo>
                  <a:pt x="4354654" y="5878493"/>
                </a:lnTo>
                <a:lnTo>
                  <a:pt x="4328146" y="5849040"/>
                </a:lnTo>
                <a:lnTo>
                  <a:pt x="4340176" y="5838213"/>
                </a:lnTo>
                <a:cubicBezTo>
                  <a:pt x="4356576" y="5821951"/>
                  <a:pt x="4358333" y="5806105"/>
                  <a:pt x="4345446" y="5790672"/>
                </a:cubicBezTo>
                <a:cubicBezTo>
                  <a:pt x="4338366" y="5782528"/>
                  <a:pt x="4330460" y="5778818"/>
                  <a:pt x="4321727" y="5779544"/>
                </a:cubicBezTo>
                <a:close/>
                <a:moveTo>
                  <a:pt x="4455586" y="5711822"/>
                </a:moveTo>
                <a:lnTo>
                  <a:pt x="4476120" y="5734638"/>
                </a:lnTo>
                <a:lnTo>
                  <a:pt x="4468237" y="5741732"/>
                </a:lnTo>
                <a:lnTo>
                  <a:pt x="4447704" y="5718915"/>
                </a:lnTo>
                <a:close/>
                <a:moveTo>
                  <a:pt x="4389543" y="5708187"/>
                </a:moveTo>
                <a:lnTo>
                  <a:pt x="4327317" y="5764189"/>
                </a:lnTo>
                <a:lnTo>
                  <a:pt x="4338891" y="5777049"/>
                </a:lnTo>
                <a:lnTo>
                  <a:pt x="4361708" y="5756515"/>
                </a:lnTo>
                <a:lnTo>
                  <a:pt x="4419202" y="5820401"/>
                </a:lnTo>
                <a:lnTo>
                  <a:pt x="4435797" y="5805467"/>
                </a:lnTo>
                <a:lnTo>
                  <a:pt x="4378301" y="5741581"/>
                </a:lnTo>
                <a:lnTo>
                  <a:pt x="4401117" y="5721047"/>
                </a:lnTo>
                <a:close/>
                <a:moveTo>
                  <a:pt x="10148225" y="5685209"/>
                </a:moveTo>
                <a:cubicBezTo>
                  <a:pt x="10152540" y="5684579"/>
                  <a:pt x="10156377" y="5686132"/>
                  <a:pt x="10159737" y="5689865"/>
                </a:cubicBezTo>
                <a:cubicBezTo>
                  <a:pt x="10167481" y="5697913"/>
                  <a:pt x="10165324" y="5706362"/>
                  <a:pt x="10153265" y="5715212"/>
                </a:cubicBezTo>
                <a:cubicBezTo>
                  <a:pt x="10151053" y="5717203"/>
                  <a:pt x="10149394" y="5718696"/>
                  <a:pt x="10148287" y="5719692"/>
                </a:cubicBezTo>
                <a:lnTo>
                  <a:pt x="10128873" y="5698120"/>
                </a:lnTo>
                <a:cubicBezTo>
                  <a:pt x="10129980" y="5697124"/>
                  <a:pt x="10131639" y="5695631"/>
                  <a:pt x="10133851" y="5693640"/>
                </a:cubicBezTo>
                <a:cubicBezTo>
                  <a:pt x="10139120" y="5688648"/>
                  <a:pt x="10143911" y="5685838"/>
                  <a:pt x="10148225" y="5685209"/>
                </a:cubicBezTo>
                <a:close/>
                <a:moveTo>
                  <a:pt x="10153442" y="5663056"/>
                </a:moveTo>
                <a:cubicBezTo>
                  <a:pt x="10144710" y="5663782"/>
                  <a:pt x="10135152" y="5668943"/>
                  <a:pt x="10124767" y="5678540"/>
                </a:cubicBezTo>
                <a:lnTo>
                  <a:pt x="10101121" y="5699821"/>
                </a:lnTo>
                <a:lnTo>
                  <a:pt x="10170190" y="5776566"/>
                </a:lnTo>
                <a:lnTo>
                  <a:pt x="10186369" y="5762006"/>
                </a:lnTo>
                <a:lnTo>
                  <a:pt x="10159861" y="5732552"/>
                </a:lnTo>
                <a:lnTo>
                  <a:pt x="10171892" y="5721725"/>
                </a:lnTo>
                <a:cubicBezTo>
                  <a:pt x="10188292" y="5705463"/>
                  <a:pt x="10190048" y="5689617"/>
                  <a:pt x="10177161" y="5674185"/>
                </a:cubicBezTo>
                <a:cubicBezTo>
                  <a:pt x="10170081" y="5666040"/>
                  <a:pt x="10162175" y="5662330"/>
                  <a:pt x="10153442" y="5663056"/>
                </a:cubicBezTo>
                <a:close/>
                <a:moveTo>
                  <a:pt x="4452267" y="5662249"/>
                </a:moveTo>
                <a:lnTo>
                  <a:pt x="4475415" y="5687969"/>
                </a:lnTo>
                <a:lnTo>
                  <a:pt x="4465044" y="5697303"/>
                </a:lnTo>
                <a:lnTo>
                  <a:pt x="4458323" y="5689836"/>
                </a:lnTo>
                <a:lnTo>
                  <a:pt x="4439241" y="5707010"/>
                </a:lnTo>
                <a:cubicBezTo>
                  <a:pt x="4437858" y="5703248"/>
                  <a:pt x="4435604" y="5698519"/>
                  <a:pt x="4432480" y="5692822"/>
                </a:cubicBezTo>
                <a:cubicBezTo>
                  <a:pt x="4430764" y="5690361"/>
                  <a:pt x="4429672" y="5688591"/>
                  <a:pt x="4429202" y="5687512"/>
                </a:cubicBezTo>
                <a:lnTo>
                  <a:pt x="4446210" y="5672205"/>
                </a:lnTo>
                <a:lnTo>
                  <a:pt x="4443970" y="5669716"/>
                </a:lnTo>
                <a:close/>
                <a:moveTo>
                  <a:pt x="4473051" y="5642793"/>
                </a:moveTo>
                <a:lnTo>
                  <a:pt x="4496571" y="5668928"/>
                </a:lnTo>
                <a:lnTo>
                  <a:pt x="4488275" y="5676395"/>
                </a:lnTo>
                <a:lnTo>
                  <a:pt x="4464754" y="5650260"/>
                </a:lnTo>
                <a:close/>
                <a:moveTo>
                  <a:pt x="10211945" y="5627862"/>
                </a:moveTo>
                <a:cubicBezTo>
                  <a:pt x="10216260" y="5627233"/>
                  <a:pt x="10220097" y="5628786"/>
                  <a:pt x="10223457" y="5632519"/>
                </a:cubicBezTo>
                <a:cubicBezTo>
                  <a:pt x="10231200" y="5640567"/>
                  <a:pt x="10229043" y="5649016"/>
                  <a:pt x="10216985" y="5657865"/>
                </a:cubicBezTo>
                <a:cubicBezTo>
                  <a:pt x="10214773" y="5659857"/>
                  <a:pt x="10213113" y="5661350"/>
                  <a:pt x="10212007" y="5662346"/>
                </a:cubicBezTo>
                <a:lnTo>
                  <a:pt x="10192593" y="5640774"/>
                </a:lnTo>
                <a:cubicBezTo>
                  <a:pt x="10193699" y="5639778"/>
                  <a:pt x="10195359" y="5638285"/>
                  <a:pt x="10197571" y="5636294"/>
                </a:cubicBezTo>
                <a:cubicBezTo>
                  <a:pt x="10202840" y="5631302"/>
                  <a:pt x="10207631" y="5628492"/>
                  <a:pt x="10211945" y="5627862"/>
                </a:cubicBezTo>
                <a:close/>
                <a:moveTo>
                  <a:pt x="4484500" y="5612967"/>
                </a:moveTo>
                <a:lnTo>
                  <a:pt x="4433060" y="5659262"/>
                </a:lnTo>
                <a:lnTo>
                  <a:pt x="4435301" y="5661751"/>
                </a:lnTo>
                <a:lnTo>
                  <a:pt x="4392986" y="5699832"/>
                </a:lnTo>
                <a:lnTo>
                  <a:pt x="4403067" y="5711033"/>
                </a:lnTo>
                <a:lnTo>
                  <a:pt x="4415928" y="5699459"/>
                </a:lnTo>
                <a:cubicBezTo>
                  <a:pt x="4425966" y="5713951"/>
                  <a:pt x="4431442" y="5730047"/>
                  <a:pt x="4432354" y="5747746"/>
                </a:cubicBezTo>
                <a:cubicBezTo>
                  <a:pt x="4435479" y="5748438"/>
                  <a:pt x="4440028" y="5749599"/>
                  <a:pt x="4446002" y="5751231"/>
                </a:cubicBezTo>
                <a:cubicBezTo>
                  <a:pt x="4444702" y="5750899"/>
                  <a:pt x="4446127" y="5751369"/>
                  <a:pt x="4450275" y="5752642"/>
                </a:cubicBezTo>
                <a:lnTo>
                  <a:pt x="4450275" y="5745133"/>
                </a:lnTo>
                <a:lnTo>
                  <a:pt x="4473796" y="5771268"/>
                </a:lnTo>
                <a:lnTo>
                  <a:pt x="4485411" y="5760814"/>
                </a:lnTo>
                <a:lnTo>
                  <a:pt x="4477198" y="5751688"/>
                </a:lnTo>
                <a:lnTo>
                  <a:pt x="4485080" y="5744594"/>
                </a:lnTo>
                <a:lnTo>
                  <a:pt x="4488067" y="5747913"/>
                </a:lnTo>
                <a:lnTo>
                  <a:pt x="4500512" y="5736713"/>
                </a:lnTo>
                <a:lnTo>
                  <a:pt x="4475124" y="5708503"/>
                </a:lnTo>
                <a:lnTo>
                  <a:pt x="4485495" y="5699170"/>
                </a:lnTo>
                <a:lnTo>
                  <a:pt x="4487735" y="5701659"/>
                </a:lnTo>
                <a:cubicBezTo>
                  <a:pt x="4501729" y="5716095"/>
                  <a:pt x="4505739" y="5732509"/>
                  <a:pt x="4499765" y="5750900"/>
                </a:cubicBezTo>
                <a:cubicBezTo>
                  <a:pt x="4500567" y="5750679"/>
                  <a:pt x="4501894" y="5750485"/>
                  <a:pt x="4503748" y="5750319"/>
                </a:cubicBezTo>
                <a:cubicBezTo>
                  <a:pt x="4511435" y="5749407"/>
                  <a:pt x="4516995" y="5748909"/>
                  <a:pt x="4520424" y="5748826"/>
                </a:cubicBezTo>
                <a:cubicBezTo>
                  <a:pt x="4521419" y="5724904"/>
                  <a:pt x="4514423" y="5705171"/>
                  <a:pt x="4499434" y="5689629"/>
                </a:cubicBezTo>
                <a:lnTo>
                  <a:pt x="4497940" y="5687969"/>
                </a:lnTo>
                <a:lnTo>
                  <a:pt x="4506652" y="5680129"/>
                </a:lnTo>
                <a:lnTo>
                  <a:pt x="4546227" y="5724102"/>
                </a:lnTo>
                <a:lnTo>
                  <a:pt x="4559502" y="5712155"/>
                </a:lnTo>
                <a:lnTo>
                  <a:pt x="4519927" y="5668182"/>
                </a:lnTo>
                <a:lnTo>
                  <a:pt x="4531543" y="5657728"/>
                </a:lnTo>
                <a:lnTo>
                  <a:pt x="4521089" y="5646113"/>
                </a:lnTo>
                <a:lnTo>
                  <a:pt x="4509473" y="5656566"/>
                </a:lnTo>
                <a:lnTo>
                  <a:pt x="4486699" y="5631261"/>
                </a:lnTo>
                <a:lnTo>
                  <a:pt x="4494582" y="5624167"/>
                </a:lnTo>
                <a:close/>
                <a:moveTo>
                  <a:pt x="10217162" y="5605710"/>
                </a:moveTo>
                <a:cubicBezTo>
                  <a:pt x="10208430" y="5606436"/>
                  <a:pt x="10198871" y="5611597"/>
                  <a:pt x="10188486" y="5621194"/>
                </a:cubicBezTo>
                <a:lnTo>
                  <a:pt x="10164840" y="5642474"/>
                </a:lnTo>
                <a:lnTo>
                  <a:pt x="10233910" y="5719220"/>
                </a:lnTo>
                <a:lnTo>
                  <a:pt x="10250088" y="5704659"/>
                </a:lnTo>
                <a:lnTo>
                  <a:pt x="10223581" y="5675206"/>
                </a:lnTo>
                <a:lnTo>
                  <a:pt x="10235611" y="5664379"/>
                </a:lnTo>
                <a:cubicBezTo>
                  <a:pt x="10252011" y="5648117"/>
                  <a:pt x="10253768" y="5632271"/>
                  <a:pt x="10240880" y="5616838"/>
                </a:cubicBezTo>
                <a:cubicBezTo>
                  <a:pt x="10233801" y="5608694"/>
                  <a:pt x="10225895" y="5604984"/>
                  <a:pt x="10217162" y="5605710"/>
                </a:cubicBezTo>
                <a:close/>
                <a:moveTo>
                  <a:pt x="4565228" y="5588368"/>
                </a:moveTo>
                <a:cubicBezTo>
                  <a:pt x="4554608" y="5589917"/>
                  <a:pt x="4548621" y="5591050"/>
                  <a:pt x="4547266" y="5591769"/>
                </a:cubicBezTo>
                <a:cubicBezTo>
                  <a:pt x="4546187" y="5607257"/>
                  <a:pt x="4542785" y="5621831"/>
                  <a:pt x="4537061" y="5635493"/>
                </a:cubicBezTo>
                <a:lnTo>
                  <a:pt x="4554484" y="5634829"/>
                </a:lnTo>
                <a:cubicBezTo>
                  <a:pt x="4559102" y="5622163"/>
                  <a:pt x="4563001" y="5608142"/>
                  <a:pt x="4566182" y="5592765"/>
                </a:cubicBezTo>
                <a:cubicBezTo>
                  <a:pt x="4566210" y="5592240"/>
                  <a:pt x="4566348" y="5592115"/>
                  <a:pt x="4566597" y="5592392"/>
                </a:cubicBezTo>
                <a:cubicBezTo>
                  <a:pt x="4567012" y="5589516"/>
                  <a:pt x="4566556" y="5588174"/>
                  <a:pt x="4565228" y="5588368"/>
                </a:cubicBezTo>
                <a:close/>
                <a:moveTo>
                  <a:pt x="4611648" y="5584884"/>
                </a:moveTo>
                <a:lnTo>
                  <a:pt x="4589662" y="5604671"/>
                </a:lnTo>
                <a:cubicBezTo>
                  <a:pt x="4587478" y="5601131"/>
                  <a:pt x="4585444" y="5597204"/>
                  <a:pt x="4583564" y="5592890"/>
                </a:cubicBezTo>
                <a:cubicBezTo>
                  <a:pt x="4582845" y="5591535"/>
                  <a:pt x="4582361" y="5590719"/>
                  <a:pt x="4582112" y="5590442"/>
                </a:cubicBezTo>
                <a:cubicBezTo>
                  <a:pt x="4581338" y="5590138"/>
                  <a:pt x="4575709" y="5594452"/>
                  <a:pt x="4565228" y="5603385"/>
                </a:cubicBezTo>
                <a:cubicBezTo>
                  <a:pt x="4565947" y="5604740"/>
                  <a:pt x="4567910" y="5607478"/>
                  <a:pt x="4571119" y="5611599"/>
                </a:cubicBezTo>
                <a:cubicBezTo>
                  <a:pt x="4573331" y="5614613"/>
                  <a:pt x="4574935" y="5616674"/>
                  <a:pt x="4575931" y="5617780"/>
                </a:cubicBezTo>
                <a:lnTo>
                  <a:pt x="4550625" y="5640554"/>
                </a:lnTo>
                <a:lnTo>
                  <a:pt x="4560705" y="5651755"/>
                </a:lnTo>
                <a:lnTo>
                  <a:pt x="4583937" y="5630847"/>
                </a:lnTo>
                <a:cubicBezTo>
                  <a:pt x="4591404" y="5644150"/>
                  <a:pt x="4587490" y="5660937"/>
                  <a:pt x="4572196" y="5681208"/>
                </a:cubicBezTo>
                <a:cubicBezTo>
                  <a:pt x="4579801" y="5681872"/>
                  <a:pt x="4586190" y="5683131"/>
                  <a:pt x="4591361" y="5684984"/>
                </a:cubicBezTo>
                <a:cubicBezTo>
                  <a:pt x="4608039" y="5658462"/>
                  <a:pt x="4610140" y="5636047"/>
                  <a:pt x="4597668" y="5617739"/>
                </a:cubicBezTo>
                <a:lnTo>
                  <a:pt x="4608454" y="5608032"/>
                </a:lnTo>
                <a:lnTo>
                  <a:pt x="4630482" y="5632507"/>
                </a:lnTo>
                <a:cubicBezTo>
                  <a:pt x="4634104" y="5638758"/>
                  <a:pt x="4639954" y="5637748"/>
                  <a:pt x="4648029" y="5629479"/>
                </a:cubicBezTo>
                <a:lnTo>
                  <a:pt x="4662963" y="5616039"/>
                </a:lnTo>
                <a:cubicBezTo>
                  <a:pt x="4672753" y="5610231"/>
                  <a:pt x="4671537" y="5600814"/>
                  <a:pt x="4659314" y="5587788"/>
                </a:cubicBezTo>
                <a:cubicBezTo>
                  <a:pt x="4654695" y="5590443"/>
                  <a:pt x="4648887" y="5593167"/>
                  <a:pt x="4641890" y="5595960"/>
                </a:cubicBezTo>
                <a:cubicBezTo>
                  <a:pt x="4649385" y="5603732"/>
                  <a:pt x="4650836" y="5608682"/>
                  <a:pt x="4646245" y="5610812"/>
                </a:cubicBezTo>
                <a:lnTo>
                  <a:pt x="4642097" y="5614545"/>
                </a:lnTo>
                <a:cubicBezTo>
                  <a:pt x="4640686" y="5616315"/>
                  <a:pt x="4638875" y="5615693"/>
                  <a:pt x="4636663" y="5612678"/>
                </a:cubicBezTo>
                <a:close/>
                <a:moveTo>
                  <a:pt x="4620817" y="5560865"/>
                </a:moveTo>
                <a:cubicBezTo>
                  <a:pt x="4610004" y="5561086"/>
                  <a:pt x="4594986" y="5563589"/>
                  <a:pt x="4575766" y="5568373"/>
                </a:cubicBezTo>
                <a:cubicBezTo>
                  <a:pt x="4575433" y="5574678"/>
                  <a:pt x="4574742" y="5580306"/>
                  <a:pt x="4573691" y="5585257"/>
                </a:cubicBezTo>
                <a:cubicBezTo>
                  <a:pt x="4593658" y="5581302"/>
                  <a:pt x="4609035" y="5579477"/>
                  <a:pt x="4619821" y="5579782"/>
                </a:cubicBezTo>
                <a:close/>
                <a:moveTo>
                  <a:pt x="10351020" y="5537988"/>
                </a:moveTo>
                <a:lnTo>
                  <a:pt x="10371554" y="5560804"/>
                </a:lnTo>
                <a:lnTo>
                  <a:pt x="10363672" y="5567898"/>
                </a:lnTo>
                <a:lnTo>
                  <a:pt x="10343138" y="5545081"/>
                </a:lnTo>
                <a:close/>
                <a:moveTo>
                  <a:pt x="10284978" y="5534353"/>
                </a:moveTo>
                <a:lnTo>
                  <a:pt x="10222752" y="5590355"/>
                </a:lnTo>
                <a:lnTo>
                  <a:pt x="10234326" y="5603215"/>
                </a:lnTo>
                <a:lnTo>
                  <a:pt x="10257142" y="5582681"/>
                </a:lnTo>
                <a:lnTo>
                  <a:pt x="10314638" y="5646567"/>
                </a:lnTo>
                <a:lnTo>
                  <a:pt x="10331231" y="5631633"/>
                </a:lnTo>
                <a:lnTo>
                  <a:pt x="10273736" y="5567747"/>
                </a:lnTo>
                <a:lnTo>
                  <a:pt x="10296552" y="5547213"/>
                </a:lnTo>
                <a:close/>
                <a:moveTo>
                  <a:pt x="4594101" y="5527844"/>
                </a:moveTo>
                <a:lnTo>
                  <a:pt x="4559255" y="5559205"/>
                </a:lnTo>
                <a:cubicBezTo>
                  <a:pt x="4557513" y="5557269"/>
                  <a:pt x="4554885" y="5554628"/>
                  <a:pt x="4551373" y="5551281"/>
                </a:cubicBezTo>
                <a:cubicBezTo>
                  <a:pt x="4550101" y="5550424"/>
                  <a:pt x="4549216" y="5549719"/>
                  <a:pt x="4548719" y="5549166"/>
                </a:cubicBezTo>
                <a:cubicBezTo>
                  <a:pt x="4548193" y="5549138"/>
                  <a:pt x="4545565" y="5551503"/>
                  <a:pt x="4540837" y="5556259"/>
                </a:cubicBezTo>
                <a:cubicBezTo>
                  <a:pt x="4535581" y="5560988"/>
                  <a:pt x="4532940" y="5563616"/>
                  <a:pt x="4532913" y="5564141"/>
                </a:cubicBezTo>
                <a:cubicBezTo>
                  <a:pt x="4537254" y="5566741"/>
                  <a:pt x="4541334" y="5569327"/>
                  <a:pt x="4545150" y="5571899"/>
                </a:cubicBezTo>
                <a:lnTo>
                  <a:pt x="4509474" y="5604007"/>
                </a:lnTo>
                <a:lnTo>
                  <a:pt x="4528141" y="5624749"/>
                </a:lnTo>
                <a:lnTo>
                  <a:pt x="4541002" y="5613175"/>
                </a:lnTo>
                <a:lnTo>
                  <a:pt x="4532414" y="5603633"/>
                </a:lnTo>
                <a:lnTo>
                  <a:pt x="4590907" y="5550992"/>
                </a:lnTo>
                <a:lnTo>
                  <a:pt x="4598748" y="5559703"/>
                </a:lnTo>
                <a:lnTo>
                  <a:pt x="4612023" y="5547756"/>
                </a:lnTo>
                <a:close/>
                <a:moveTo>
                  <a:pt x="4634382" y="5498349"/>
                </a:moveTo>
                <a:cubicBezTo>
                  <a:pt x="4641988" y="5509025"/>
                  <a:pt x="4647394" y="5518925"/>
                  <a:pt x="4650602" y="5528052"/>
                </a:cubicBezTo>
                <a:cubicBezTo>
                  <a:pt x="4660088" y="5528024"/>
                  <a:pt x="4667569" y="5531053"/>
                  <a:pt x="4673045" y="5537137"/>
                </a:cubicBezTo>
                <a:cubicBezTo>
                  <a:pt x="4678078" y="5541617"/>
                  <a:pt x="4677678" y="5546734"/>
                  <a:pt x="4671841" y="5552486"/>
                </a:cubicBezTo>
                <a:lnTo>
                  <a:pt x="4628160" y="5503950"/>
                </a:lnTo>
                <a:close/>
                <a:moveTo>
                  <a:pt x="10347702" y="5488415"/>
                </a:moveTo>
                <a:lnTo>
                  <a:pt x="10370850" y="5514135"/>
                </a:lnTo>
                <a:lnTo>
                  <a:pt x="10360479" y="5523469"/>
                </a:lnTo>
                <a:lnTo>
                  <a:pt x="10353759" y="5516002"/>
                </a:lnTo>
                <a:lnTo>
                  <a:pt x="10334676" y="5533176"/>
                </a:lnTo>
                <a:cubicBezTo>
                  <a:pt x="10333293" y="5529414"/>
                  <a:pt x="10331039" y="5524685"/>
                  <a:pt x="10327914" y="5518988"/>
                </a:cubicBezTo>
                <a:cubicBezTo>
                  <a:pt x="10326200" y="5516527"/>
                  <a:pt x="10325107" y="5514757"/>
                  <a:pt x="10324637" y="5513678"/>
                </a:cubicBezTo>
                <a:lnTo>
                  <a:pt x="10341646" y="5498371"/>
                </a:lnTo>
                <a:lnTo>
                  <a:pt x="10339406" y="5495882"/>
                </a:lnTo>
                <a:close/>
                <a:moveTo>
                  <a:pt x="10368486" y="5468959"/>
                </a:moveTo>
                <a:lnTo>
                  <a:pt x="10392007" y="5495094"/>
                </a:lnTo>
                <a:lnTo>
                  <a:pt x="10383710" y="5502561"/>
                </a:lnTo>
                <a:lnTo>
                  <a:pt x="10360189" y="5476426"/>
                </a:lnTo>
                <a:close/>
                <a:moveTo>
                  <a:pt x="4736889" y="5465413"/>
                </a:moveTo>
                <a:lnTo>
                  <a:pt x="4676738" y="5519548"/>
                </a:lnTo>
                <a:lnTo>
                  <a:pt x="4684204" y="5527845"/>
                </a:lnTo>
                <a:cubicBezTo>
                  <a:pt x="4676378" y="5521373"/>
                  <a:pt x="4668565" y="5517142"/>
                  <a:pt x="4660766" y="5515151"/>
                </a:cubicBezTo>
                <a:cubicBezTo>
                  <a:pt x="4659798" y="5513519"/>
                  <a:pt x="4657986" y="5510394"/>
                  <a:pt x="4655332" y="5505775"/>
                </a:cubicBezTo>
                <a:cubicBezTo>
                  <a:pt x="4647090" y="5492168"/>
                  <a:pt x="4641144" y="5482503"/>
                  <a:pt x="4637495" y="5476778"/>
                </a:cubicBezTo>
                <a:lnTo>
                  <a:pt x="4606796" y="5504406"/>
                </a:lnTo>
                <a:lnTo>
                  <a:pt x="4688932" y="5595671"/>
                </a:lnTo>
                <a:lnTo>
                  <a:pt x="4700963" y="5584844"/>
                </a:lnTo>
                <a:lnTo>
                  <a:pt x="4674455" y="5555390"/>
                </a:lnTo>
                <a:cubicBezTo>
                  <a:pt x="4678852" y="5556939"/>
                  <a:pt x="4682682" y="5559248"/>
                  <a:pt x="4685946" y="5562318"/>
                </a:cubicBezTo>
                <a:cubicBezTo>
                  <a:pt x="4696290" y="5551007"/>
                  <a:pt x="4696580" y="5540484"/>
                  <a:pt x="4686817" y="5530749"/>
                </a:cubicBezTo>
                <a:lnTo>
                  <a:pt x="4700922" y="5518055"/>
                </a:lnTo>
                <a:cubicBezTo>
                  <a:pt x="4714418" y="5531938"/>
                  <a:pt x="4714348" y="5548269"/>
                  <a:pt x="4700714" y="5567047"/>
                </a:cubicBezTo>
                <a:cubicBezTo>
                  <a:pt x="4707075" y="5566328"/>
                  <a:pt x="4712965" y="5567033"/>
                  <a:pt x="4718386" y="5569163"/>
                </a:cubicBezTo>
                <a:cubicBezTo>
                  <a:pt x="4725218" y="5554506"/>
                  <a:pt x="4728190" y="5543070"/>
                  <a:pt x="4727306" y="5534856"/>
                </a:cubicBezTo>
                <a:cubicBezTo>
                  <a:pt x="4727195" y="5526947"/>
                  <a:pt x="4722273" y="5517862"/>
                  <a:pt x="4712538" y="5507601"/>
                </a:cubicBezTo>
                <a:lnTo>
                  <a:pt x="4716272" y="5504241"/>
                </a:lnTo>
                <a:lnTo>
                  <a:pt x="4742033" y="5532865"/>
                </a:lnTo>
                <a:cubicBezTo>
                  <a:pt x="4746015" y="5537290"/>
                  <a:pt x="4750772" y="5537014"/>
                  <a:pt x="4756303" y="5532036"/>
                </a:cubicBezTo>
                <a:lnTo>
                  <a:pt x="4769163" y="5520462"/>
                </a:lnTo>
                <a:cubicBezTo>
                  <a:pt x="4778455" y="5514101"/>
                  <a:pt x="4777888" y="5504850"/>
                  <a:pt x="4767463" y="5492709"/>
                </a:cubicBezTo>
                <a:cubicBezTo>
                  <a:pt x="4763397" y="5494866"/>
                  <a:pt x="4758156" y="5496830"/>
                  <a:pt x="4751740" y="5498600"/>
                </a:cubicBezTo>
                <a:cubicBezTo>
                  <a:pt x="4758212" y="5505790"/>
                  <a:pt x="4760078" y="5510367"/>
                  <a:pt x="4757340" y="5512331"/>
                </a:cubicBezTo>
                <a:lnTo>
                  <a:pt x="4753192" y="5516064"/>
                </a:lnTo>
                <a:cubicBezTo>
                  <a:pt x="4751836" y="5516783"/>
                  <a:pt x="4750274" y="5516438"/>
                  <a:pt x="4748504" y="5515027"/>
                </a:cubicBezTo>
                <a:lnTo>
                  <a:pt x="4728717" y="5493041"/>
                </a:lnTo>
                <a:lnTo>
                  <a:pt x="4746969" y="5476613"/>
                </a:lnTo>
                <a:close/>
                <a:moveTo>
                  <a:pt x="4698019" y="5453091"/>
                </a:moveTo>
                <a:lnTo>
                  <a:pt x="4705487" y="5461388"/>
                </a:lnTo>
                <a:lnTo>
                  <a:pt x="4674373" y="5489389"/>
                </a:lnTo>
                <a:lnTo>
                  <a:pt x="4666906" y="5481093"/>
                </a:lnTo>
                <a:close/>
                <a:moveTo>
                  <a:pt x="10379936" y="5439133"/>
                </a:moveTo>
                <a:lnTo>
                  <a:pt x="10328495" y="5485428"/>
                </a:lnTo>
                <a:lnTo>
                  <a:pt x="10330736" y="5487917"/>
                </a:lnTo>
                <a:lnTo>
                  <a:pt x="10288422" y="5525998"/>
                </a:lnTo>
                <a:lnTo>
                  <a:pt x="10298502" y="5537199"/>
                </a:lnTo>
                <a:lnTo>
                  <a:pt x="10311362" y="5525625"/>
                </a:lnTo>
                <a:cubicBezTo>
                  <a:pt x="10321401" y="5540117"/>
                  <a:pt x="10326877" y="5556213"/>
                  <a:pt x="10327789" y="5573912"/>
                </a:cubicBezTo>
                <a:cubicBezTo>
                  <a:pt x="10330914" y="5574604"/>
                  <a:pt x="10335464" y="5575765"/>
                  <a:pt x="10341437" y="5577397"/>
                </a:cubicBezTo>
                <a:cubicBezTo>
                  <a:pt x="10340137" y="5577065"/>
                  <a:pt x="10341562" y="5577535"/>
                  <a:pt x="10345710" y="5578808"/>
                </a:cubicBezTo>
                <a:lnTo>
                  <a:pt x="10345710" y="5571299"/>
                </a:lnTo>
                <a:lnTo>
                  <a:pt x="10369231" y="5597434"/>
                </a:lnTo>
                <a:lnTo>
                  <a:pt x="10380846" y="5586980"/>
                </a:lnTo>
                <a:lnTo>
                  <a:pt x="10372633" y="5577854"/>
                </a:lnTo>
                <a:lnTo>
                  <a:pt x="10380515" y="5570760"/>
                </a:lnTo>
                <a:lnTo>
                  <a:pt x="10383502" y="5574079"/>
                </a:lnTo>
                <a:lnTo>
                  <a:pt x="10395947" y="5562879"/>
                </a:lnTo>
                <a:lnTo>
                  <a:pt x="10370559" y="5534669"/>
                </a:lnTo>
                <a:lnTo>
                  <a:pt x="10380930" y="5525336"/>
                </a:lnTo>
                <a:lnTo>
                  <a:pt x="10383170" y="5527825"/>
                </a:lnTo>
                <a:cubicBezTo>
                  <a:pt x="10397164" y="5542261"/>
                  <a:pt x="10401174" y="5558675"/>
                  <a:pt x="10395200" y="5577066"/>
                </a:cubicBezTo>
                <a:cubicBezTo>
                  <a:pt x="10396002" y="5576845"/>
                  <a:pt x="10397329" y="5576651"/>
                  <a:pt x="10399182" y="5576485"/>
                </a:cubicBezTo>
                <a:cubicBezTo>
                  <a:pt x="10406871" y="5575573"/>
                  <a:pt x="10412430" y="5575075"/>
                  <a:pt x="10415859" y="5574992"/>
                </a:cubicBezTo>
                <a:cubicBezTo>
                  <a:pt x="10416855" y="5551070"/>
                  <a:pt x="10409858" y="5531337"/>
                  <a:pt x="10394869" y="5515795"/>
                </a:cubicBezTo>
                <a:lnTo>
                  <a:pt x="10393376" y="5514135"/>
                </a:lnTo>
                <a:lnTo>
                  <a:pt x="10402087" y="5506295"/>
                </a:lnTo>
                <a:lnTo>
                  <a:pt x="10441662" y="5550268"/>
                </a:lnTo>
                <a:lnTo>
                  <a:pt x="10454937" y="5538321"/>
                </a:lnTo>
                <a:lnTo>
                  <a:pt x="10415362" y="5494348"/>
                </a:lnTo>
                <a:lnTo>
                  <a:pt x="10426978" y="5483894"/>
                </a:lnTo>
                <a:lnTo>
                  <a:pt x="10416524" y="5472279"/>
                </a:lnTo>
                <a:lnTo>
                  <a:pt x="10404908" y="5482732"/>
                </a:lnTo>
                <a:lnTo>
                  <a:pt x="10382134" y="5457427"/>
                </a:lnTo>
                <a:lnTo>
                  <a:pt x="10390016" y="5450333"/>
                </a:lnTo>
                <a:close/>
                <a:moveTo>
                  <a:pt x="4702376" y="5430400"/>
                </a:moveTo>
                <a:lnTo>
                  <a:pt x="4681218" y="5449441"/>
                </a:lnTo>
                <a:cubicBezTo>
                  <a:pt x="4673613" y="5443771"/>
                  <a:pt x="4669022" y="5440895"/>
                  <a:pt x="4667446" y="5440812"/>
                </a:cubicBezTo>
                <a:cubicBezTo>
                  <a:pt x="4666920" y="5440784"/>
                  <a:pt x="4664971" y="5442789"/>
                  <a:pt x="4661596" y="5446827"/>
                </a:cubicBezTo>
                <a:cubicBezTo>
                  <a:pt x="4657421" y="5451086"/>
                  <a:pt x="4655180" y="5453603"/>
                  <a:pt x="4654877" y="5454377"/>
                </a:cubicBezTo>
                <a:cubicBezTo>
                  <a:pt x="4655125" y="5454653"/>
                  <a:pt x="4655900" y="5454958"/>
                  <a:pt x="4657199" y="5455290"/>
                </a:cubicBezTo>
                <a:cubicBezTo>
                  <a:pt x="4660794" y="5457060"/>
                  <a:pt x="4664376" y="5459092"/>
                  <a:pt x="4667943" y="5461388"/>
                </a:cubicBezTo>
                <a:lnTo>
                  <a:pt x="4645128" y="5481922"/>
                </a:lnTo>
                <a:lnTo>
                  <a:pt x="4663794" y="5502664"/>
                </a:lnTo>
                <a:lnTo>
                  <a:pt x="4670017" y="5497064"/>
                </a:lnTo>
                <a:lnTo>
                  <a:pt x="4677484" y="5505361"/>
                </a:lnTo>
                <a:lnTo>
                  <a:pt x="4721872" y="5465412"/>
                </a:lnTo>
                <a:lnTo>
                  <a:pt x="4714405" y="5457116"/>
                </a:lnTo>
                <a:lnTo>
                  <a:pt x="4721043" y="5451142"/>
                </a:lnTo>
                <a:close/>
                <a:moveTo>
                  <a:pt x="10460663" y="5414534"/>
                </a:moveTo>
                <a:cubicBezTo>
                  <a:pt x="10450043" y="5416083"/>
                  <a:pt x="10444056" y="5417216"/>
                  <a:pt x="10442701" y="5417935"/>
                </a:cubicBezTo>
                <a:cubicBezTo>
                  <a:pt x="10441622" y="5433423"/>
                  <a:pt x="10438220" y="5447997"/>
                  <a:pt x="10432495" y="5461659"/>
                </a:cubicBezTo>
                <a:lnTo>
                  <a:pt x="10449918" y="5460995"/>
                </a:lnTo>
                <a:cubicBezTo>
                  <a:pt x="10454537" y="5448329"/>
                  <a:pt x="10458437" y="5434308"/>
                  <a:pt x="10461617" y="5418931"/>
                </a:cubicBezTo>
                <a:cubicBezTo>
                  <a:pt x="10461645" y="5418406"/>
                  <a:pt x="10461783" y="5418281"/>
                  <a:pt x="10462032" y="5418558"/>
                </a:cubicBezTo>
                <a:cubicBezTo>
                  <a:pt x="10462447" y="5415682"/>
                  <a:pt x="10461991" y="5414340"/>
                  <a:pt x="10460663" y="5414534"/>
                </a:cubicBezTo>
                <a:close/>
                <a:moveTo>
                  <a:pt x="10507084" y="5411050"/>
                </a:moveTo>
                <a:lnTo>
                  <a:pt x="10485097" y="5430837"/>
                </a:lnTo>
                <a:cubicBezTo>
                  <a:pt x="10482912" y="5427297"/>
                  <a:pt x="10480880" y="5423370"/>
                  <a:pt x="10478999" y="5419056"/>
                </a:cubicBezTo>
                <a:cubicBezTo>
                  <a:pt x="10478280" y="5417701"/>
                  <a:pt x="10477796" y="5416885"/>
                  <a:pt x="10477547" y="5416608"/>
                </a:cubicBezTo>
                <a:cubicBezTo>
                  <a:pt x="10476773" y="5416304"/>
                  <a:pt x="10471145" y="5420618"/>
                  <a:pt x="10460663" y="5429551"/>
                </a:cubicBezTo>
                <a:cubicBezTo>
                  <a:pt x="10461382" y="5430906"/>
                  <a:pt x="10463346" y="5433644"/>
                  <a:pt x="10466554" y="5437765"/>
                </a:cubicBezTo>
                <a:cubicBezTo>
                  <a:pt x="10468766" y="5440779"/>
                  <a:pt x="10470370" y="5442840"/>
                  <a:pt x="10471366" y="5443946"/>
                </a:cubicBezTo>
                <a:lnTo>
                  <a:pt x="10446060" y="5466720"/>
                </a:lnTo>
                <a:lnTo>
                  <a:pt x="10456141" y="5477921"/>
                </a:lnTo>
                <a:lnTo>
                  <a:pt x="10479372" y="5457013"/>
                </a:lnTo>
                <a:cubicBezTo>
                  <a:pt x="10486839" y="5470316"/>
                  <a:pt x="10482925" y="5487103"/>
                  <a:pt x="10467631" y="5507374"/>
                </a:cubicBezTo>
                <a:cubicBezTo>
                  <a:pt x="10475237" y="5508038"/>
                  <a:pt x="10481625" y="5509297"/>
                  <a:pt x="10486797" y="5511150"/>
                </a:cubicBezTo>
                <a:cubicBezTo>
                  <a:pt x="10503474" y="5484628"/>
                  <a:pt x="10505576" y="5462213"/>
                  <a:pt x="10493103" y="5443905"/>
                </a:cubicBezTo>
                <a:lnTo>
                  <a:pt x="10503889" y="5434198"/>
                </a:lnTo>
                <a:lnTo>
                  <a:pt x="10525916" y="5458673"/>
                </a:lnTo>
                <a:cubicBezTo>
                  <a:pt x="10529539" y="5464924"/>
                  <a:pt x="10535389" y="5463914"/>
                  <a:pt x="10543464" y="5455645"/>
                </a:cubicBezTo>
                <a:lnTo>
                  <a:pt x="10558398" y="5442205"/>
                </a:lnTo>
                <a:cubicBezTo>
                  <a:pt x="10568189" y="5436397"/>
                  <a:pt x="10566972" y="5426980"/>
                  <a:pt x="10554748" y="5413954"/>
                </a:cubicBezTo>
                <a:cubicBezTo>
                  <a:pt x="10550130" y="5416609"/>
                  <a:pt x="10544322" y="5419333"/>
                  <a:pt x="10537325" y="5422126"/>
                </a:cubicBezTo>
                <a:cubicBezTo>
                  <a:pt x="10544820" y="5429898"/>
                  <a:pt x="10546272" y="5434848"/>
                  <a:pt x="10541681" y="5436978"/>
                </a:cubicBezTo>
                <a:lnTo>
                  <a:pt x="10537532" y="5440711"/>
                </a:lnTo>
                <a:cubicBezTo>
                  <a:pt x="10536122" y="5442481"/>
                  <a:pt x="10534310" y="5441859"/>
                  <a:pt x="10532098" y="5438844"/>
                </a:cubicBezTo>
                <a:close/>
                <a:moveTo>
                  <a:pt x="10516252" y="5387031"/>
                </a:moveTo>
                <a:cubicBezTo>
                  <a:pt x="10505438" y="5387252"/>
                  <a:pt x="10490421" y="5389755"/>
                  <a:pt x="10471200" y="5394539"/>
                </a:cubicBezTo>
                <a:cubicBezTo>
                  <a:pt x="10470868" y="5400844"/>
                  <a:pt x="10470177" y="5406472"/>
                  <a:pt x="10469126" y="5411423"/>
                </a:cubicBezTo>
                <a:cubicBezTo>
                  <a:pt x="10489094" y="5407468"/>
                  <a:pt x="10504470" y="5405643"/>
                  <a:pt x="10515256" y="5405948"/>
                </a:cubicBezTo>
                <a:close/>
                <a:moveTo>
                  <a:pt x="10489537" y="5354010"/>
                </a:moveTo>
                <a:lnTo>
                  <a:pt x="10454690" y="5385371"/>
                </a:lnTo>
                <a:cubicBezTo>
                  <a:pt x="10452948" y="5383435"/>
                  <a:pt x="10450320" y="5380794"/>
                  <a:pt x="10446808" y="5377447"/>
                </a:cubicBezTo>
                <a:cubicBezTo>
                  <a:pt x="10445536" y="5376590"/>
                  <a:pt x="10444651" y="5375885"/>
                  <a:pt x="10444153" y="5375332"/>
                </a:cubicBezTo>
                <a:cubicBezTo>
                  <a:pt x="10443628" y="5375304"/>
                  <a:pt x="10441001" y="5377669"/>
                  <a:pt x="10436271" y="5382425"/>
                </a:cubicBezTo>
                <a:cubicBezTo>
                  <a:pt x="10431017" y="5387154"/>
                  <a:pt x="10428376" y="5389782"/>
                  <a:pt x="10428348" y="5390307"/>
                </a:cubicBezTo>
                <a:cubicBezTo>
                  <a:pt x="10432690" y="5392907"/>
                  <a:pt x="10436769" y="5395493"/>
                  <a:pt x="10440585" y="5398065"/>
                </a:cubicBezTo>
                <a:lnTo>
                  <a:pt x="10404909" y="5430173"/>
                </a:lnTo>
                <a:lnTo>
                  <a:pt x="10423576" y="5450915"/>
                </a:lnTo>
                <a:lnTo>
                  <a:pt x="10436436" y="5439341"/>
                </a:lnTo>
                <a:lnTo>
                  <a:pt x="10427850" y="5429799"/>
                </a:lnTo>
                <a:lnTo>
                  <a:pt x="10486342" y="5377158"/>
                </a:lnTo>
                <a:lnTo>
                  <a:pt x="10494182" y="5385869"/>
                </a:lnTo>
                <a:lnTo>
                  <a:pt x="10507457" y="5373922"/>
                </a:lnTo>
                <a:close/>
                <a:moveTo>
                  <a:pt x="10529818" y="5324515"/>
                </a:moveTo>
                <a:cubicBezTo>
                  <a:pt x="10537423" y="5335191"/>
                  <a:pt x="10542830" y="5345091"/>
                  <a:pt x="10546038" y="5354218"/>
                </a:cubicBezTo>
                <a:cubicBezTo>
                  <a:pt x="10555523" y="5354190"/>
                  <a:pt x="10563004" y="5357219"/>
                  <a:pt x="10568480" y="5363303"/>
                </a:cubicBezTo>
                <a:cubicBezTo>
                  <a:pt x="10573513" y="5367783"/>
                  <a:pt x="10573112" y="5372900"/>
                  <a:pt x="10567277" y="5378652"/>
                </a:cubicBezTo>
                <a:lnTo>
                  <a:pt x="10523595" y="5330116"/>
                </a:lnTo>
                <a:close/>
                <a:moveTo>
                  <a:pt x="10632324" y="5291579"/>
                </a:moveTo>
                <a:lnTo>
                  <a:pt x="10572172" y="5345714"/>
                </a:lnTo>
                <a:lnTo>
                  <a:pt x="10579639" y="5354011"/>
                </a:lnTo>
                <a:cubicBezTo>
                  <a:pt x="10571813" y="5347539"/>
                  <a:pt x="10564000" y="5343308"/>
                  <a:pt x="10556201" y="5341317"/>
                </a:cubicBezTo>
                <a:cubicBezTo>
                  <a:pt x="10555233" y="5339685"/>
                  <a:pt x="10553422" y="5336560"/>
                  <a:pt x="10550767" y="5331941"/>
                </a:cubicBezTo>
                <a:cubicBezTo>
                  <a:pt x="10542526" y="5318334"/>
                  <a:pt x="10536580" y="5308669"/>
                  <a:pt x="10532929" y="5302944"/>
                </a:cubicBezTo>
                <a:lnTo>
                  <a:pt x="10502231" y="5330572"/>
                </a:lnTo>
                <a:lnTo>
                  <a:pt x="10584367" y="5421837"/>
                </a:lnTo>
                <a:lnTo>
                  <a:pt x="10596398" y="5411010"/>
                </a:lnTo>
                <a:lnTo>
                  <a:pt x="10569890" y="5381556"/>
                </a:lnTo>
                <a:cubicBezTo>
                  <a:pt x="10574287" y="5383105"/>
                  <a:pt x="10578118" y="5385414"/>
                  <a:pt x="10581381" y="5388484"/>
                </a:cubicBezTo>
                <a:cubicBezTo>
                  <a:pt x="10591724" y="5377173"/>
                  <a:pt x="10592015" y="5366650"/>
                  <a:pt x="10582253" y="5356915"/>
                </a:cubicBezTo>
                <a:lnTo>
                  <a:pt x="10596357" y="5344221"/>
                </a:lnTo>
                <a:cubicBezTo>
                  <a:pt x="10609853" y="5358104"/>
                  <a:pt x="10609784" y="5374435"/>
                  <a:pt x="10596149" y="5393213"/>
                </a:cubicBezTo>
                <a:cubicBezTo>
                  <a:pt x="10602510" y="5392494"/>
                  <a:pt x="10608401" y="5393199"/>
                  <a:pt x="10613821" y="5395329"/>
                </a:cubicBezTo>
                <a:cubicBezTo>
                  <a:pt x="10620652" y="5380672"/>
                  <a:pt x="10623626" y="5369236"/>
                  <a:pt x="10622741" y="5361022"/>
                </a:cubicBezTo>
                <a:cubicBezTo>
                  <a:pt x="10622630" y="5353113"/>
                  <a:pt x="10617708" y="5344028"/>
                  <a:pt x="10607973" y="5333767"/>
                </a:cubicBezTo>
                <a:lnTo>
                  <a:pt x="10611706" y="5330407"/>
                </a:lnTo>
                <a:lnTo>
                  <a:pt x="10637467" y="5359031"/>
                </a:lnTo>
                <a:cubicBezTo>
                  <a:pt x="10641450" y="5363456"/>
                  <a:pt x="10646206" y="5363180"/>
                  <a:pt x="10651738" y="5358202"/>
                </a:cubicBezTo>
                <a:lnTo>
                  <a:pt x="10664598" y="5346628"/>
                </a:lnTo>
                <a:cubicBezTo>
                  <a:pt x="10673890" y="5340267"/>
                  <a:pt x="10673323" y="5331016"/>
                  <a:pt x="10662897" y="5318875"/>
                </a:cubicBezTo>
                <a:cubicBezTo>
                  <a:pt x="10658832" y="5321032"/>
                  <a:pt x="10653591" y="5322996"/>
                  <a:pt x="10647175" y="5324766"/>
                </a:cubicBezTo>
                <a:cubicBezTo>
                  <a:pt x="10653646" y="5331956"/>
                  <a:pt x="10655513" y="5336533"/>
                  <a:pt x="10652775" y="5338497"/>
                </a:cubicBezTo>
                <a:lnTo>
                  <a:pt x="10648627" y="5342230"/>
                </a:lnTo>
                <a:cubicBezTo>
                  <a:pt x="10647272" y="5342949"/>
                  <a:pt x="10645709" y="5342604"/>
                  <a:pt x="10643939" y="5341193"/>
                </a:cubicBezTo>
                <a:lnTo>
                  <a:pt x="10624152" y="5319207"/>
                </a:lnTo>
                <a:lnTo>
                  <a:pt x="10642405" y="5302779"/>
                </a:lnTo>
                <a:close/>
                <a:moveTo>
                  <a:pt x="10593454" y="5279257"/>
                </a:moveTo>
                <a:lnTo>
                  <a:pt x="10600921" y="5287554"/>
                </a:lnTo>
                <a:lnTo>
                  <a:pt x="10569808" y="5315555"/>
                </a:lnTo>
                <a:lnTo>
                  <a:pt x="10562341" y="5307259"/>
                </a:lnTo>
                <a:close/>
                <a:moveTo>
                  <a:pt x="10597810" y="5256566"/>
                </a:moveTo>
                <a:lnTo>
                  <a:pt x="10576653" y="5275607"/>
                </a:lnTo>
                <a:cubicBezTo>
                  <a:pt x="10569048" y="5269937"/>
                  <a:pt x="10564457" y="5267061"/>
                  <a:pt x="10562881" y="5266978"/>
                </a:cubicBezTo>
                <a:cubicBezTo>
                  <a:pt x="10562356" y="5266950"/>
                  <a:pt x="10560406" y="5268955"/>
                  <a:pt x="10557032" y="5272993"/>
                </a:cubicBezTo>
                <a:cubicBezTo>
                  <a:pt x="10552856" y="5277252"/>
                  <a:pt x="10550615" y="5279769"/>
                  <a:pt x="10550311" y="5280543"/>
                </a:cubicBezTo>
                <a:cubicBezTo>
                  <a:pt x="10550560" y="5280819"/>
                  <a:pt x="10551334" y="5281124"/>
                  <a:pt x="10552634" y="5281456"/>
                </a:cubicBezTo>
                <a:cubicBezTo>
                  <a:pt x="10556230" y="5283226"/>
                  <a:pt x="10559811" y="5285258"/>
                  <a:pt x="10563379" y="5287554"/>
                </a:cubicBezTo>
                <a:lnTo>
                  <a:pt x="10540562" y="5308088"/>
                </a:lnTo>
                <a:lnTo>
                  <a:pt x="10559230" y="5328830"/>
                </a:lnTo>
                <a:lnTo>
                  <a:pt x="10565452" y="5323230"/>
                </a:lnTo>
                <a:lnTo>
                  <a:pt x="10572919" y="5331527"/>
                </a:lnTo>
                <a:lnTo>
                  <a:pt x="10617307" y="5291578"/>
                </a:lnTo>
                <a:lnTo>
                  <a:pt x="10609840" y="5283282"/>
                </a:lnTo>
                <a:lnTo>
                  <a:pt x="10616478" y="5277308"/>
                </a:lnTo>
                <a:close/>
                <a:moveTo>
                  <a:pt x="9621267" y="4350774"/>
                </a:moveTo>
                <a:cubicBezTo>
                  <a:pt x="9625582" y="4350144"/>
                  <a:pt x="9629419" y="4351697"/>
                  <a:pt x="9632779" y="4355430"/>
                </a:cubicBezTo>
                <a:cubicBezTo>
                  <a:pt x="9640523" y="4363478"/>
                  <a:pt x="9638366" y="4371927"/>
                  <a:pt x="9626307" y="4380777"/>
                </a:cubicBezTo>
                <a:cubicBezTo>
                  <a:pt x="9624095" y="4382768"/>
                  <a:pt x="9622436" y="4384261"/>
                  <a:pt x="9621329" y="4385257"/>
                </a:cubicBezTo>
                <a:lnTo>
                  <a:pt x="9601915" y="4363685"/>
                </a:lnTo>
                <a:cubicBezTo>
                  <a:pt x="9603022" y="4362689"/>
                  <a:pt x="9604681" y="4361196"/>
                  <a:pt x="9606893" y="4359205"/>
                </a:cubicBezTo>
                <a:cubicBezTo>
                  <a:pt x="9612162" y="4354213"/>
                  <a:pt x="9616953" y="4351403"/>
                  <a:pt x="9621267" y="4350774"/>
                </a:cubicBezTo>
                <a:close/>
                <a:moveTo>
                  <a:pt x="9626484" y="4328621"/>
                </a:moveTo>
                <a:cubicBezTo>
                  <a:pt x="9617752" y="4329347"/>
                  <a:pt x="9608194" y="4334508"/>
                  <a:pt x="9597809" y="4344105"/>
                </a:cubicBezTo>
                <a:lnTo>
                  <a:pt x="9574163" y="4365386"/>
                </a:lnTo>
                <a:lnTo>
                  <a:pt x="9643232" y="4442131"/>
                </a:lnTo>
                <a:lnTo>
                  <a:pt x="9659411" y="4427571"/>
                </a:lnTo>
                <a:lnTo>
                  <a:pt x="9632903" y="4398117"/>
                </a:lnTo>
                <a:lnTo>
                  <a:pt x="9644934" y="4387290"/>
                </a:lnTo>
                <a:cubicBezTo>
                  <a:pt x="9661334" y="4371028"/>
                  <a:pt x="9663090" y="4355182"/>
                  <a:pt x="9650203" y="4339750"/>
                </a:cubicBezTo>
                <a:cubicBezTo>
                  <a:pt x="9643123" y="4331605"/>
                  <a:pt x="9635217" y="4327896"/>
                  <a:pt x="9626484" y="4328621"/>
                </a:cubicBezTo>
                <a:close/>
                <a:moveTo>
                  <a:pt x="6763279" y="4319041"/>
                </a:moveTo>
                <a:cubicBezTo>
                  <a:pt x="6767594" y="4318412"/>
                  <a:pt x="6771431" y="4319964"/>
                  <a:pt x="6774791" y="4323697"/>
                </a:cubicBezTo>
                <a:cubicBezTo>
                  <a:pt x="6782534" y="4331745"/>
                  <a:pt x="6780377" y="4340194"/>
                  <a:pt x="6768319" y="4349044"/>
                </a:cubicBezTo>
                <a:cubicBezTo>
                  <a:pt x="6766107" y="4351035"/>
                  <a:pt x="6764447" y="4352528"/>
                  <a:pt x="6763341" y="4353524"/>
                </a:cubicBezTo>
                <a:lnTo>
                  <a:pt x="6743927" y="4331952"/>
                </a:lnTo>
                <a:cubicBezTo>
                  <a:pt x="6745033" y="4330956"/>
                  <a:pt x="6746693" y="4329463"/>
                  <a:pt x="6748905" y="4327472"/>
                </a:cubicBezTo>
                <a:cubicBezTo>
                  <a:pt x="6754174" y="4322480"/>
                  <a:pt x="6758965" y="4319670"/>
                  <a:pt x="6763279" y="4319041"/>
                </a:cubicBezTo>
                <a:close/>
                <a:moveTo>
                  <a:pt x="6768496" y="4296888"/>
                </a:moveTo>
                <a:cubicBezTo>
                  <a:pt x="6759764" y="4297614"/>
                  <a:pt x="6750205" y="4302775"/>
                  <a:pt x="6739820" y="4312372"/>
                </a:cubicBezTo>
                <a:lnTo>
                  <a:pt x="6716174" y="4333653"/>
                </a:lnTo>
                <a:lnTo>
                  <a:pt x="6785244" y="4410398"/>
                </a:lnTo>
                <a:lnTo>
                  <a:pt x="6801423" y="4395838"/>
                </a:lnTo>
                <a:lnTo>
                  <a:pt x="6774915" y="4366384"/>
                </a:lnTo>
                <a:lnTo>
                  <a:pt x="6786945" y="4355557"/>
                </a:lnTo>
                <a:cubicBezTo>
                  <a:pt x="6803345" y="4339295"/>
                  <a:pt x="6805102" y="4323449"/>
                  <a:pt x="6792214" y="4308017"/>
                </a:cubicBezTo>
                <a:cubicBezTo>
                  <a:pt x="6785135" y="4299872"/>
                  <a:pt x="6777229" y="4296162"/>
                  <a:pt x="6768496" y="4296888"/>
                </a:cubicBezTo>
                <a:close/>
                <a:moveTo>
                  <a:pt x="9684987" y="4293427"/>
                </a:moveTo>
                <a:cubicBezTo>
                  <a:pt x="9689302" y="4292798"/>
                  <a:pt x="9693139" y="4294351"/>
                  <a:pt x="9696499" y="4298084"/>
                </a:cubicBezTo>
                <a:cubicBezTo>
                  <a:pt x="9704242" y="4306132"/>
                  <a:pt x="9702085" y="4314581"/>
                  <a:pt x="9690027" y="4323430"/>
                </a:cubicBezTo>
                <a:cubicBezTo>
                  <a:pt x="9687815" y="4325422"/>
                  <a:pt x="9686155" y="4326915"/>
                  <a:pt x="9685049" y="4327911"/>
                </a:cubicBezTo>
                <a:lnTo>
                  <a:pt x="9665635" y="4306339"/>
                </a:lnTo>
                <a:cubicBezTo>
                  <a:pt x="9666741" y="4305343"/>
                  <a:pt x="9668401" y="4303850"/>
                  <a:pt x="9670613" y="4301859"/>
                </a:cubicBezTo>
                <a:cubicBezTo>
                  <a:pt x="9675882" y="4296867"/>
                  <a:pt x="9680673" y="4294056"/>
                  <a:pt x="9684987" y="4293427"/>
                </a:cubicBezTo>
                <a:close/>
                <a:moveTo>
                  <a:pt x="9690204" y="4271275"/>
                </a:moveTo>
                <a:cubicBezTo>
                  <a:pt x="9681472" y="4272001"/>
                  <a:pt x="9671913" y="4277162"/>
                  <a:pt x="9661528" y="4286759"/>
                </a:cubicBezTo>
                <a:lnTo>
                  <a:pt x="9637882" y="4308039"/>
                </a:lnTo>
                <a:lnTo>
                  <a:pt x="9706952" y="4384785"/>
                </a:lnTo>
                <a:lnTo>
                  <a:pt x="9723130" y="4370224"/>
                </a:lnTo>
                <a:lnTo>
                  <a:pt x="9696623" y="4340771"/>
                </a:lnTo>
                <a:lnTo>
                  <a:pt x="9708653" y="4329944"/>
                </a:lnTo>
                <a:cubicBezTo>
                  <a:pt x="9725053" y="4313682"/>
                  <a:pt x="9726810" y="4297836"/>
                  <a:pt x="9713922" y="4282403"/>
                </a:cubicBezTo>
                <a:cubicBezTo>
                  <a:pt x="9706843" y="4274259"/>
                  <a:pt x="9698937" y="4270549"/>
                  <a:pt x="9690204" y="4271275"/>
                </a:cubicBezTo>
                <a:close/>
                <a:moveTo>
                  <a:pt x="6826999" y="4261694"/>
                </a:moveTo>
                <a:cubicBezTo>
                  <a:pt x="6831313" y="4261065"/>
                  <a:pt x="6835151" y="4262618"/>
                  <a:pt x="6838511" y="4266351"/>
                </a:cubicBezTo>
                <a:cubicBezTo>
                  <a:pt x="6846254" y="4274399"/>
                  <a:pt x="6844097" y="4282848"/>
                  <a:pt x="6832039" y="4291697"/>
                </a:cubicBezTo>
                <a:cubicBezTo>
                  <a:pt x="6829826" y="4293689"/>
                  <a:pt x="6828167" y="4295182"/>
                  <a:pt x="6827061" y="4296178"/>
                </a:cubicBezTo>
                <a:lnTo>
                  <a:pt x="6807647" y="4274606"/>
                </a:lnTo>
                <a:cubicBezTo>
                  <a:pt x="6808753" y="4273610"/>
                  <a:pt x="6810412" y="4272117"/>
                  <a:pt x="6812625" y="4270126"/>
                </a:cubicBezTo>
                <a:cubicBezTo>
                  <a:pt x="6817893" y="4265134"/>
                  <a:pt x="6822685" y="4262324"/>
                  <a:pt x="6826999" y="4261694"/>
                </a:cubicBezTo>
                <a:close/>
                <a:moveTo>
                  <a:pt x="6832216" y="4239542"/>
                </a:moveTo>
                <a:cubicBezTo>
                  <a:pt x="6823484" y="4240268"/>
                  <a:pt x="6813925" y="4245429"/>
                  <a:pt x="6803540" y="4255026"/>
                </a:cubicBezTo>
                <a:lnTo>
                  <a:pt x="6779894" y="4276306"/>
                </a:lnTo>
                <a:lnTo>
                  <a:pt x="6848963" y="4353052"/>
                </a:lnTo>
                <a:lnTo>
                  <a:pt x="6865142" y="4338491"/>
                </a:lnTo>
                <a:lnTo>
                  <a:pt x="6838635" y="4309038"/>
                </a:lnTo>
                <a:lnTo>
                  <a:pt x="6850665" y="4298211"/>
                </a:lnTo>
                <a:cubicBezTo>
                  <a:pt x="6867065" y="4281949"/>
                  <a:pt x="6868821" y="4266103"/>
                  <a:pt x="6855934" y="4250670"/>
                </a:cubicBezTo>
                <a:cubicBezTo>
                  <a:pt x="6848854" y="4242526"/>
                  <a:pt x="6840948" y="4238816"/>
                  <a:pt x="6832216" y="4239542"/>
                </a:cubicBezTo>
                <a:close/>
                <a:moveTo>
                  <a:pt x="9824062" y="4203553"/>
                </a:moveTo>
                <a:lnTo>
                  <a:pt x="9844596" y="4226369"/>
                </a:lnTo>
                <a:lnTo>
                  <a:pt x="9836714" y="4233463"/>
                </a:lnTo>
                <a:lnTo>
                  <a:pt x="9816180" y="4210646"/>
                </a:lnTo>
                <a:close/>
                <a:moveTo>
                  <a:pt x="9758020" y="4199918"/>
                </a:moveTo>
                <a:lnTo>
                  <a:pt x="9695794" y="4255920"/>
                </a:lnTo>
                <a:lnTo>
                  <a:pt x="9707368" y="4268780"/>
                </a:lnTo>
                <a:lnTo>
                  <a:pt x="9730184" y="4248246"/>
                </a:lnTo>
                <a:lnTo>
                  <a:pt x="9787680" y="4312132"/>
                </a:lnTo>
                <a:lnTo>
                  <a:pt x="9804273" y="4297198"/>
                </a:lnTo>
                <a:lnTo>
                  <a:pt x="9746778" y="4233312"/>
                </a:lnTo>
                <a:lnTo>
                  <a:pt x="9769594" y="4212778"/>
                </a:lnTo>
                <a:close/>
                <a:moveTo>
                  <a:pt x="6966074" y="4171820"/>
                </a:moveTo>
                <a:lnTo>
                  <a:pt x="6986608" y="4194636"/>
                </a:lnTo>
                <a:lnTo>
                  <a:pt x="6978726" y="4201730"/>
                </a:lnTo>
                <a:lnTo>
                  <a:pt x="6958192" y="4178913"/>
                </a:lnTo>
                <a:close/>
                <a:moveTo>
                  <a:pt x="6900032" y="4168185"/>
                </a:moveTo>
                <a:lnTo>
                  <a:pt x="6837806" y="4224187"/>
                </a:lnTo>
                <a:lnTo>
                  <a:pt x="6849380" y="4237047"/>
                </a:lnTo>
                <a:lnTo>
                  <a:pt x="6872196" y="4216513"/>
                </a:lnTo>
                <a:lnTo>
                  <a:pt x="6929691" y="4280399"/>
                </a:lnTo>
                <a:lnTo>
                  <a:pt x="6946285" y="4265465"/>
                </a:lnTo>
                <a:lnTo>
                  <a:pt x="6888790" y="4201579"/>
                </a:lnTo>
                <a:lnTo>
                  <a:pt x="6911606" y="4181045"/>
                </a:lnTo>
                <a:close/>
                <a:moveTo>
                  <a:pt x="9820744" y="4153980"/>
                </a:moveTo>
                <a:lnTo>
                  <a:pt x="9843892" y="4179700"/>
                </a:lnTo>
                <a:lnTo>
                  <a:pt x="9833521" y="4189034"/>
                </a:lnTo>
                <a:lnTo>
                  <a:pt x="9826801" y="4181566"/>
                </a:lnTo>
                <a:lnTo>
                  <a:pt x="9807718" y="4198740"/>
                </a:lnTo>
                <a:cubicBezTo>
                  <a:pt x="9806335" y="4194979"/>
                  <a:pt x="9804081" y="4190250"/>
                  <a:pt x="9800956" y="4184553"/>
                </a:cubicBezTo>
                <a:cubicBezTo>
                  <a:pt x="9799242" y="4182092"/>
                  <a:pt x="9798149" y="4180322"/>
                  <a:pt x="9797679" y="4179243"/>
                </a:cubicBezTo>
                <a:lnTo>
                  <a:pt x="9814688" y="4163936"/>
                </a:lnTo>
                <a:lnTo>
                  <a:pt x="9812448" y="4161447"/>
                </a:lnTo>
                <a:close/>
                <a:moveTo>
                  <a:pt x="9841528" y="4134524"/>
                </a:moveTo>
                <a:lnTo>
                  <a:pt x="9865049" y="4160659"/>
                </a:lnTo>
                <a:lnTo>
                  <a:pt x="9856752" y="4168126"/>
                </a:lnTo>
                <a:lnTo>
                  <a:pt x="9833231" y="4141991"/>
                </a:lnTo>
                <a:close/>
                <a:moveTo>
                  <a:pt x="6962756" y="4122247"/>
                </a:moveTo>
                <a:lnTo>
                  <a:pt x="6985904" y="4147967"/>
                </a:lnTo>
                <a:lnTo>
                  <a:pt x="6975533" y="4157301"/>
                </a:lnTo>
                <a:lnTo>
                  <a:pt x="6968812" y="4149833"/>
                </a:lnTo>
                <a:lnTo>
                  <a:pt x="6949730" y="4167007"/>
                </a:lnTo>
                <a:cubicBezTo>
                  <a:pt x="6948347" y="4163246"/>
                  <a:pt x="6946093" y="4158517"/>
                  <a:pt x="6942968" y="4152820"/>
                </a:cubicBezTo>
                <a:cubicBezTo>
                  <a:pt x="6941253" y="4150359"/>
                  <a:pt x="6940161" y="4148589"/>
                  <a:pt x="6939691" y="4147510"/>
                </a:cubicBezTo>
                <a:lnTo>
                  <a:pt x="6956699" y="4132203"/>
                </a:lnTo>
                <a:lnTo>
                  <a:pt x="6954459" y="4129714"/>
                </a:lnTo>
                <a:close/>
                <a:moveTo>
                  <a:pt x="9852978" y="4104698"/>
                </a:moveTo>
                <a:lnTo>
                  <a:pt x="9801537" y="4150993"/>
                </a:lnTo>
                <a:lnTo>
                  <a:pt x="9803778" y="4153482"/>
                </a:lnTo>
                <a:lnTo>
                  <a:pt x="9761464" y="4191563"/>
                </a:lnTo>
                <a:lnTo>
                  <a:pt x="9771544" y="4202764"/>
                </a:lnTo>
                <a:lnTo>
                  <a:pt x="9784404" y="4191190"/>
                </a:lnTo>
                <a:cubicBezTo>
                  <a:pt x="9794443" y="4205682"/>
                  <a:pt x="9799919" y="4221778"/>
                  <a:pt x="9800831" y="4239477"/>
                </a:cubicBezTo>
                <a:cubicBezTo>
                  <a:pt x="9803956" y="4240169"/>
                  <a:pt x="9808506" y="4241330"/>
                  <a:pt x="9814479" y="4242962"/>
                </a:cubicBezTo>
                <a:cubicBezTo>
                  <a:pt x="9813179" y="4242630"/>
                  <a:pt x="9814604" y="4243100"/>
                  <a:pt x="9818752" y="4244373"/>
                </a:cubicBezTo>
                <a:lnTo>
                  <a:pt x="9818752" y="4236864"/>
                </a:lnTo>
                <a:lnTo>
                  <a:pt x="9842273" y="4262999"/>
                </a:lnTo>
                <a:lnTo>
                  <a:pt x="9853888" y="4252545"/>
                </a:lnTo>
                <a:lnTo>
                  <a:pt x="9845675" y="4243419"/>
                </a:lnTo>
                <a:lnTo>
                  <a:pt x="9853557" y="4236325"/>
                </a:lnTo>
                <a:lnTo>
                  <a:pt x="9856544" y="4239644"/>
                </a:lnTo>
                <a:lnTo>
                  <a:pt x="9868989" y="4228444"/>
                </a:lnTo>
                <a:lnTo>
                  <a:pt x="9843601" y="4200234"/>
                </a:lnTo>
                <a:lnTo>
                  <a:pt x="9853972" y="4190901"/>
                </a:lnTo>
                <a:lnTo>
                  <a:pt x="9856212" y="4193390"/>
                </a:lnTo>
                <a:cubicBezTo>
                  <a:pt x="9870206" y="4207826"/>
                  <a:pt x="9874216" y="4224240"/>
                  <a:pt x="9868242" y="4242631"/>
                </a:cubicBezTo>
                <a:cubicBezTo>
                  <a:pt x="9869044" y="4242410"/>
                  <a:pt x="9870371" y="4242216"/>
                  <a:pt x="9872224" y="4242050"/>
                </a:cubicBezTo>
                <a:cubicBezTo>
                  <a:pt x="9879913" y="4241138"/>
                  <a:pt x="9885472" y="4240640"/>
                  <a:pt x="9888901" y="4240557"/>
                </a:cubicBezTo>
                <a:cubicBezTo>
                  <a:pt x="9889897" y="4216635"/>
                  <a:pt x="9882900" y="4196902"/>
                  <a:pt x="9867911" y="4181360"/>
                </a:cubicBezTo>
                <a:lnTo>
                  <a:pt x="9866418" y="4179700"/>
                </a:lnTo>
                <a:lnTo>
                  <a:pt x="9875129" y="4171860"/>
                </a:lnTo>
                <a:lnTo>
                  <a:pt x="9914704" y="4215833"/>
                </a:lnTo>
                <a:lnTo>
                  <a:pt x="9927979" y="4203886"/>
                </a:lnTo>
                <a:lnTo>
                  <a:pt x="9888404" y="4159913"/>
                </a:lnTo>
                <a:lnTo>
                  <a:pt x="9900020" y="4149459"/>
                </a:lnTo>
                <a:lnTo>
                  <a:pt x="9889566" y="4137844"/>
                </a:lnTo>
                <a:lnTo>
                  <a:pt x="9877950" y="4148297"/>
                </a:lnTo>
                <a:lnTo>
                  <a:pt x="9855176" y="4122992"/>
                </a:lnTo>
                <a:lnTo>
                  <a:pt x="9863058" y="4115898"/>
                </a:lnTo>
                <a:close/>
                <a:moveTo>
                  <a:pt x="6983540" y="4102791"/>
                </a:moveTo>
                <a:lnTo>
                  <a:pt x="7007060" y="4128926"/>
                </a:lnTo>
                <a:lnTo>
                  <a:pt x="6998764" y="4136393"/>
                </a:lnTo>
                <a:lnTo>
                  <a:pt x="6975243" y="4110258"/>
                </a:lnTo>
                <a:close/>
                <a:moveTo>
                  <a:pt x="9933705" y="4080099"/>
                </a:moveTo>
                <a:cubicBezTo>
                  <a:pt x="9923085" y="4081647"/>
                  <a:pt x="9917098" y="4082781"/>
                  <a:pt x="9915743" y="4083500"/>
                </a:cubicBezTo>
                <a:cubicBezTo>
                  <a:pt x="9914664" y="4098987"/>
                  <a:pt x="9911262" y="4113562"/>
                  <a:pt x="9905537" y="4127224"/>
                </a:cubicBezTo>
                <a:lnTo>
                  <a:pt x="9922960" y="4126560"/>
                </a:lnTo>
                <a:cubicBezTo>
                  <a:pt x="9927579" y="4113894"/>
                  <a:pt x="9931479" y="4099873"/>
                  <a:pt x="9934659" y="4084496"/>
                </a:cubicBezTo>
                <a:cubicBezTo>
                  <a:pt x="9934687" y="4083971"/>
                  <a:pt x="9934825" y="4083846"/>
                  <a:pt x="9935074" y="4084123"/>
                </a:cubicBezTo>
                <a:cubicBezTo>
                  <a:pt x="9935489" y="4081247"/>
                  <a:pt x="9935033" y="4079905"/>
                  <a:pt x="9933705" y="4080099"/>
                </a:cubicBezTo>
                <a:close/>
                <a:moveTo>
                  <a:pt x="9980126" y="4076615"/>
                </a:moveTo>
                <a:lnTo>
                  <a:pt x="9958139" y="4096402"/>
                </a:lnTo>
                <a:cubicBezTo>
                  <a:pt x="9955954" y="4092862"/>
                  <a:pt x="9953922" y="4088935"/>
                  <a:pt x="9952041" y="4084621"/>
                </a:cubicBezTo>
                <a:cubicBezTo>
                  <a:pt x="9951322" y="4083266"/>
                  <a:pt x="9950838" y="4082450"/>
                  <a:pt x="9950589" y="4082173"/>
                </a:cubicBezTo>
                <a:cubicBezTo>
                  <a:pt x="9949815" y="4081869"/>
                  <a:pt x="9944187" y="4086183"/>
                  <a:pt x="9933705" y="4095116"/>
                </a:cubicBezTo>
                <a:cubicBezTo>
                  <a:pt x="9934424" y="4096471"/>
                  <a:pt x="9936388" y="4099209"/>
                  <a:pt x="9939596" y="4103330"/>
                </a:cubicBezTo>
                <a:cubicBezTo>
                  <a:pt x="9941808" y="4106344"/>
                  <a:pt x="9943412" y="4108405"/>
                  <a:pt x="9944408" y="4109511"/>
                </a:cubicBezTo>
                <a:lnTo>
                  <a:pt x="9919102" y="4132285"/>
                </a:lnTo>
                <a:lnTo>
                  <a:pt x="9929183" y="4143486"/>
                </a:lnTo>
                <a:lnTo>
                  <a:pt x="9952414" y="4122578"/>
                </a:lnTo>
                <a:cubicBezTo>
                  <a:pt x="9959881" y="4135881"/>
                  <a:pt x="9955967" y="4152668"/>
                  <a:pt x="9940673" y="4172939"/>
                </a:cubicBezTo>
                <a:cubicBezTo>
                  <a:pt x="9948279" y="4173603"/>
                  <a:pt x="9954667" y="4174862"/>
                  <a:pt x="9959839" y="4176715"/>
                </a:cubicBezTo>
                <a:cubicBezTo>
                  <a:pt x="9976516" y="4150193"/>
                  <a:pt x="9978618" y="4127778"/>
                  <a:pt x="9966145" y="4109470"/>
                </a:cubicBezTo>
                <a:lnTo>
                  <a:pt x="9976931" y="4099763"/>
                </a:lnTo>
                <a:lnTo>
                  <a:pt x="9998958" y="4124238"/>
                </a:lnTo>
                <a:cubicBezTo>
                  <a:pt x="10002581" y="4130489"/>
                  <a:pt x="10008431" y="4129479"/>
                  <a:pt x="10016506" y="4121210"/>
                </a:cubicBezTo>
                <a:lnTo>
                  <a:pt x="10031440" y="4107770"/>
                </a:lnTo>
                <a:cubicBezTo>
                  <a:pt x="10041231" y="4101962"/>
                  <a:pt x="10040014" y="4092545"/>
                  <a:pt x="10027790" y="4079519"/>
                </a:cubicBezTo>
                <a:cubicBezTo>
                  <a:pt x="10023172" y="4082174"/>
                  <a:pt x="10017364" y="4084898"/>
                  <a:pt x="10010367" y="4087691"/>
                </a:cubicBezTo>
                <a:cubicBezTo>
                  <a:pt x="10017862" y="4095463"/>
                  <a:pt x="10019314" y="4100413"/>
                  <a:pt x="10014723" y="4102543"/>
                </a:cubicBezTo>
                <a:lnTo>
                  <a:pt x="10010574" y="4106276"/>
                </a:lnTo>
                <a:cubicBezTo>
                  <a:pt x="10009164" y="4108046"/>
                  <a:pt x="10007352" y="4107424"/>
                  <a:pt x="10005140" y="4104409"/>
                </a:cubicBezTo>
                <a:close/>
                <a:moveTo>
                  <a:pt x="6994989" y="4072965"/>
                </a:moveTo>
                <a:lnTo>
                  <a:pt x="6943549" y="4119260"/>
                </a:lnTo>
                <a:lnTo>
                  <a:pt x="6945789" y="4121749"/>
                </a:lnTo>
                <a:lnTo>
                  <a:pt x="6903475" y="4159830"/>
                </a:lnTo>
                <a:lnTo>
                  <a:pt x="6913556" y="4171031"/>
                </a:lnTo>
                <a:lnTo>
                  <a:pt x="6926416" y="4159457"/>
                </a:lnTo>
                <a:cubicBezTo>
                  <a:pt x="6936455" y="4173949"/>
                  <a:pt x="6941930" y="4190045"/>
                  <a:pt x="6942843" y="4207744"/>
                </a:cubicBezTo>
                <a:cubicBezTo>
                  <a:pt x="6945968" y="4208436"/>
                  <a:pt x="6950517" y="4209597"/>
                  <a:pt x="6956491" y="4211229"/>
                </a:cubicBezTo>
                <a:cubicBezTo>
                  <a:pt x="6955191" y="4210897"/>
                  <a:pt x="6956615" y="4211367"/>
                  <a:pt x="6960764" y="4212640"/>
                </a:cubicBezTo>
                <a:lnTo>
                  <a:pt x="6960764" y="4205131"/>
                </a:lnTo>
                <a:lnTo>
                  <a:pt x="6984285" y="4231266"/>
                </a:lnTo>
                <a:lnTo>
                  <a:pt x="6995900" y="4220812"/>
                </a:lnTo>
                <a:lnTo>
                  <a:pt x="6987687" y="4211686"/>
                </a:lnTo>
                <a:lnTo>
                  <a:pt x="6995569" y="4204592"/>
                </a:lnTo>
                <a:lnTo>
                  <a:pt x="6998555" y="4207911"/>
                </a:lnTo>
                <a:lnTo>
                  <a:pt x="7011001" y="4196711"/>
                </a:lnTo>
                <a:lnTo>
                  <a:pt x="6985613" y="4168501"/>
                </a:lnTo>
                <a:lnTo>
                  <a:pt x="6995984" y="4159168"/>
                </a:lnTo>
                <a:lnTo>
                  <a:pt x="6998224" y="4161657"/>
                </a:lnTo>
                <a:cubicBezTo>
                  <a:pt x="7012218" y="4176093"/>
                  <a:pt x="7016228" y="4192507"/>
                  <a:pt x="7010254" y="4210898"/>
                </a:cubicBezTo>
                <a:cubicBezTo>
                  <a:pt x="7011056" y="4210677"/>
                  <a:pt x="7012383" y="4210483"/>
                  <a:pt x="7014236" y="4210317"/>
                </a:cubicBezTo>
                <a:cubicBezTo>
                  <a:pt x="7021924" y="4209405"/>
                  <a:pt x="7027483" y="4208907"/>
                  <a:pt x="7030913" y="4208824"/>
                </a:cubicBezTo>
                <a:cubicBezTo>
                  <a:pt x="7031908" y="4184902"/>
                  <a:pt x="7024912" y="4165169"/>
                  <a:pt x="7009923" y="4149627"/>
                </a:cubicBezTo>
                <a:lnTo>
                  <a:pt x="7008429" y="4147967"/>
                </a:lnTo>
                <a:lnTo>
                  <a:pt x="7017141" y="4140127"/>
                </a:lnTo>
                <a:lnTo>
                  <a:pt x="7056716" y="4184100"/>
                </a:lnTo>
                <a:lnTo>
                  <a:pt x="7069991" y="4172153"/>
                </a:lnTo>
                <a:lnTo>
                  <a:pt x="7030416" y="4128180"/>
                </a:lnTo>
                <a:lnTo>
                  <a:pt x="7042031" y="4117726"/>
                </a:lnTo>
                <a:lnTo>
                  <a:pt x="7031578" y="4106111"/>
                </a:lnTo>
                <a:lnTo>
                  <a:pt x="7019962" y="4116564"/>
                </a:lnTo>
                <a:lnTo>
                  <a:pt x="6997188" y="4091259"/>
                </a:lnTo>
                <a:lnTo>
                  <a:pt x="7005070" y="4084165"/>
                </a:lnTo>
                <a:close/>
                <a:moveTo>
                  <a:pt x="9989294" y="4052596"/>
                </a:moveTo>
                <a:cubicBezTo>
                  <a:pt x="9978480" y="4052817"/>
                  <a:pt x="9963463" y="4055320"/>
                  <a:pt x="9944242" y="4060104"/>
                </a:cubicBezTo>
                <a:cubicBezTo>
                  <a:pt x="9943910" y="4066409"/>
                  <a:pt x="9943219" y="4072037"/>
                  <a:pt x="9942168" y="4076988"/>
                </a:cubicBezTo>
                <a:cubicBezTo>
                  <a:pt x="9962136" y="4073033"/>
                  <a:pt x="9977512" y="4071208"/>
                  <a:pt x="9988298" y="4071512"/>
                </a:cubicBezTo>
                <a:close/>
                <a:moveTo>
                  <a:pt x="7075717" y="4048366"/>
                </a:moveTo>
                <a:cubicBezTo>
                  <a:pt x="7065097" y="4049914"/>
                  <a:pt x="7059110" y="4051048"/>
                  <a:pt x="7057755" y="4051767"/>
                </a:cubicBezTo>
                <a:cubicBezTo>
                  <a:pt x="7056676" y="4067254"/>
                  <a:pt x="7053274" y="4081829"/>
                  <a:pt x="7047549" y="4095491"/>
                </a:cubicBezTo>
                <a:lnTo>
                  <a:pt x="7064972" y="4094827"/>
                </a:lnTo>
                <a:cubicBezTo>
                  <a:pt x="7069591" y="4082161"/>
                  <a:pt x="7073490" y="4068140"/>
                  <a:pt x="7076671" y="4052763"/>
                </a:cubicBezTo>
                <a:cubicBezTo>
                  <a:pt x="7076699" y="4052238"/>
                  <a:pt x="7076837" y="4052113"/>
                  <a:pt x="7077086" y="4052390"/>
                </a:cubicBezTo>
                <a:cubicBezTo>
                  <a:pt x="7077501" y="4049514"/>
                  <a:pt x="7077045" y="4048172"/>
                  <a:pt x="7075717" y="4048366"/>
                </a:cubicBezTo>
                <a:close/>
                <a:moveTo>
                  <a:pt x="7122137" y="4044882"/>
                </a:moveTo>
                <a:lnTo>
                  <a:pt x="7100151" y="4064669"/>
                </a:lnTo>
                <a:cubicBezTo>
                  <a:pt x="7097966" y="4061129"/>
                  <a:pt x="7095933" y="4057202"/>
                  <a:pt x="7094053" y="4052888"/>
                </a:cubicBezTo>
                <a:cubicBezTo>
                  <a:pt x="7093334" y="4051533"/>
                  <a:pt x="7092850" y="4050717"/>
                  <a:pt x="7092601" y="4050440"/>
                </a:cubicBezTo>
                <a:cubicBezTo>
                  <a:pt x="7091826" y="4050136"/>
                  <a:pt x="7086198" y="4054450"/>
                  <a:pt x="7075717" y="4063383"/>
                </a:cubicBezTo>
                <a:cubicBezTo>
                  <a:pt x="7076436" y="4064738"/>
                  <a:pt x="7078399" y="4067476"/>
                  <a:pt x="7081607" y="4071597"/>
                </a:cubicBezTo>
                <a:cubicBezTo>
                  <a:pt x="7083820" y="4074611"/>
                  <a:pt x="7085424" y="4076672"/>
                  <a:pt x="7086419" y="4077778"/>
                </a:cubicBezTo>
                <a:lnTo>
                  <a:pt x="7061114" y="4100552"/>
                </a:lnTo>
                <a:lnTo>
                  <a:pt x="7071194" y="4111753"/>
                </a:lnTo>
                <a:lnTo>
                  <a:pt x="7094426" y="4090845"/>
                </a:lnTo>
                <a:cubicBezTo>
                  <a:pt x="7101892" y="4104148"/>
                  <a:pt x="7097979" y="4120935"/>
                  <a:pt x="7082685" y="4141206"/>
                </a:cubicBezTo>
                <a:cubicBezTo>
                  <a:pt x="7090290" y="4141870"/>
                  <a:pt x="7096679" y="4143129"/>
                  <a:pt x="7101850" y="4144982"/>
                </a:cubicBezTo>
                <a:cubicBezTo>
                  <a:pt x="7118527" y="4118460"/>
                  <a:pt x="7120629" y="4096045"/>
                  <a:pt x="7108157" y="4077737"/>
                </a:cubicBezTo>
                <a:lnTo>
                  <a:pt x="7118943" y="4068030"/>
                </a:lnTo>
                <a:lnTo>
                  <a:pt x="7140970" y="4092505"/>
                </a:lnTo>
                <a:cubicBezTo>
                  <a:pt x="7144593" y="4098756"/>
                  <a:pt x="7150442" y="4097746"/>
                  <a:pt x="7158518" y="4089477"/>
                </a:cubicBezTo>
                <a:lnTo>
                  <a:pt x="7173452" y="4076037"/>
                </a:lnTo>
                <a:cubicBezTo>
                  <a:pt x="7183242" y="4070229"/>
                  <a:pt x="7182026" y="4060812"/>
                  <a:pt x="7169802" y="4047786"/>
                </a:cubicBezTo>
                <a:cubicBezTo>
                  <a:pt x="7165183" y="4050441"/>
                  <a:pt x="7159376" y="4053165"/>
                  <a:pt x="7152379" y="4055958"/>
                </a:cubicBezTo>
                <a:cubicBezTo>
                  <a:pt x="7159873" y="4063730"/>
                  <a:pt x="7161325" y="4068680"/>
                  <a:pt x="7156734" y="4070810"/>
                </a:cubicBezTo>
                <a:lnTo>
                  <a:pt x="7152586" y="4074543"/>
                </a:lnTo>
                <a:cubicBezTo>
                  <a:pt x="7151175" y="4076313"/>
                  <a:pt x="7149364" y="4075691"/>
                  <a:pt x="7147152" y="4072676"/>
                </a:cubicBezTo>
                <a:close/>
                <a:moveTo>
                  <a:pt x="7131305" y="4020863"/>
                </a:moveTo>
                <a:cubicBezTo>
                  <a:pt x="7120492" y="4021084"/>
                  <a:pt x="7105475" y="4023587"/>
                  <a:pt x="7086254" y="4028371"/>
                </a:cubicBezTo>
                <a:cubicBezTo>
                  <a:pt x="7085922" y="4034676"/>
                  <a:pt x="7085231" y="4040304"/>
                  <a:pt x="7084180" y="4045255"/>
                </a:cubicBezTo>
                <a:cubicBezTo>
                  <a:pt x="7104147" y="4041300"/>
                  <a:pt x="7119524" y="4039475"/>
                  <a:pt x="7130310" y="4039779"/>
                </a:cubicBezTo>
                <a:close/>
                <a:moveTo>
                  <a:pt x="9962579" y="4019575"/>
                </a:moveTo>
                <a:lnTo>
                  <a:pt x="9927732" y="4050936"/>
                </a:lnTo>
                <a:cubicBezTo>
                  <a:pt x="9925990" y="4049000"/>
                  <a:pt x="9923362" y="4046359"/>
                  <a:pt x="9919850" y="4043012"/>
                </a:cubicBezTo>
                <a:cubicBezTo>
                  <a:pt x="9918578" y="4042155"/>
                  <a:pt x="9917693" y="4041450"/>
                  <a:pt x="9917195" y="4040897"/>
                </a:cubicBezTo>
                <a:cubicBezTo>
                  <a:pt x="9916670" y="4040869"/>
                  <a:pt x="9914043" y="4043233"/>
                  <a:pt x="9909313" y="4047990"/>
                </a:cubicBezTo>
                <a:cubicBezTo>
                  <a:pt x="9904059" y="4052719"/>
                  <a:pt x="9901418" y="4055346"/>
                  <a:pt x="9901390" y="4055872"/>
                </a:cubicBezTo>
                <a:cubicBezTo>
                  <a:pt x="9905732" y="4058472"/>
                  <a:pt x="9909811" y="4061058"/>
                  <a:pt x="9913627" y="4063630"/>
                </a:cubicBezTo>
                <a:lnTo>
                  <a:pt x="9877951" y="4095737"/>
                </a:lnTo>
                <a:lnTo>
                  <a:pt x="9896618" y="4116480"/>
                </a:lnTo>
                <a:lnTo>
                  <a:pt x="9909478" y="4104906"/>
                </a:lnTo>
                <a:lnTo>
                  <a:pt x="9900892" y="4095364"/>
                </a:lnTo>
                <a:lnTo>
                  <a:pt x="9959384" y="4042722"/>
                </a:lnTo>
                <a:lnTo>
                  <a:pt x="9967224" y="4051434"/>
                </a:lnTo>
                <a:lnTo>
                  <a:pt x="9980499" y="4039487"/>
                </a:lnTo>
                <a:close/>
                <a:moveTo>
                  <a:pt x="10002860" y="3990080"/>
                </a:moveTo>
                <a:cubicBezTo>
                  <a:pt x="10010465" y="4000755"/>
                  <a:pt x="10015872" y="4010656"/>
                  <a:pt x="10019080" y="4019783"/>
                </a:cubicBezTo>
                <a:cubicBezTo>
                  <a:pt x="10028565" y="4019755"/>
                  <a:pt x="10036046" y="4022784"/>
                  <a:pt x="10041522" y="4028868"/>
                </a:cubicBezTo>
                <a:cubicBezTo>
                  <a:pt x="10046555" y="4033348"/>
                  <a:pt x="10046154" y="4038465"/>
                  <a:pt x="10040319" y="4044217"/>
                </a:cubicBezTo>
                <a:lnTo>
                  <a:pt x="9996637" y="3995680"/>
                </a:lnTo>
                <a:close/>
                <a:moveTo>
                  <a:pt x="7104590" y="3987842"/>
                </a:moveTo>
                <a:lnTo>
                  <a:pt x="7069744" y="4019203"/>
                </a:lnTo>
                <a:cubicBezTo>
                  <a:pt x="7068001" y="4017267"/>
                  <a:pt x="7065374" y="4014626"/>
                  <a:pt x="7061862" y="4011279"/>
                </a:cubicBezTo>
                <a:cubicBezTo>
                  <a:pt x="7060590" y="4010422"/>
                  <a:pt x="7059705" y="4009717"/>
                  <a:pt x="7059207" y="4009164"/>
                </a:cubicBezTo>
                <a:cubicBezTo>
                  <a:pt x="7058682" y="4009136"/>
                  <a:pt x="7056054" y="4011500"/>
                  <a:pt x="7051325" y="4016257"/>
                </a:cubicBezTo>
                <a:cubicBezTo>
                  <a:pt x="7046070" y="4020986"/>
                  <a:pt x="7043429" y="4023613"/>
                  <a:pt x="7043402" y="4024139"/>
                </a:cubicBezTo>
                <a:cubicBezTo>
                  <a:pt x="7047743" y="4026739"/>
                  <a:pt x="7051823" y="4029325"/>
                  <a:pt x="7055639" y="4031897"/>
                </a:cubicBezTo>
                <a:lnTo>
                  <a:pt x="7019963" y="4064004"/>
                </a:lnTo>
                <a:lnTo>
                  <a:pt x="7038630" y="4084747"/>
                </a:lnTo>
                <a:lnTo>
                  <a:pt x="7051490" y="4073173"/>
                </a:lnTo>
                <a:lnTo>
                  <a:pt x="7042903" y="4063631"/>
                </a:lnTo>
                <a:lnTo>
                  <a:pt x="7101396" y="4010989"/>
                </a:lnTo>
                <a:lnTo>
                  <a:pt x="7109236" y="4019701"/>
                </a:lnTo>
                <a:lnTo>
                  <a:pt x="7122511" y="4007754"/>
                </a:lnTo>
                <a:close/>
                <a:moveTo>
                  <a:pt x="7144871" y="3958347"/>
                </a:moveTo>
                <a:cubicBezTo>
                  <a:pt x="7152477" y="3969022"/>
                  <a:pt x="7157883" y="3978923"/>
                  <a:pt x="7161091" y="3988050"/>
                </a:cubicBezTo>
                <a:cubicBezTo>
                  <a:pt x="7170577" y="3988022"/>
                  <a:pt x="7178058" y="3991051"/>
                  <a:pt x="7183534" y="3997135"/>
                </a:cubicBezTo>
                <a:cubicBezTo>
                  <a:pt x="7188567" y="4001615"/>
                  <a:pt x="7188166" y="4006732"/>
                  <a:pt x="7182330" y="4012484"/>
                </a:cubicBezTo>
                <a:lnTo>
                  <a:pt x="7138649" y="3963947"/>
                </a:lnTo>
                <a:close/>
                <a:moveTo>
                  <a:pt x="10105366" y="3957144"/>
                </a:moveTo>
                <a:lnTo>
                  <a:pt x="10045214" y="4011279"/>
                </a:lnTo>
                <a:lnTo>
                  <a:pt x="10052681" y="4019576"/>
                </a:lnTo>
                <a:cubicBezTo>
                  <a:pt x="10044855" y="4013104"/>
                  <a:pt x="10037042" y="4008873"/>
                  <a:pt x="10029243" y="4006881"/>
                </a:cubicBezTo>
                <a:cubicBezTo>
                  <a:pt x="10028275" y="4005250"/>
                  <a:pt x="10026464" y="4002125"/>
                  <a:pt x="10023809" y="3997506"/>
                </a:cubicBezTo>
                <a:cubicBezTo>
                  <a:pt x="10015568" y="3983899"/>
                  <a:pt x="10009622" y="3974234"/>
                  <a:pt x="10005971" y="3968509"/>
                </a:cubicBezTo>
                <a:lnTo>
                  <a:pt x="9975273" y="3996137"/>
                </a:lnTo>
                <a:lnTo>
                  <a:pt x="10057409" y="4087402"/>
                </a:lnTo>
                <a:lnTo>
                  <a:pt x="10069440" y="4076575"/>
                </a:lnTo>
                <a:lnTo>
                  <a:pt x="10042932" y="4047121"/>
                </a:lnTo>
                <a:cubicBezTo>
                  <a:pt x="10047329" y="4048670"/>
                  <a:pt x="10051160" y="4050979"/>
                  <a:pt x="10054423" y="4054049"/>
                </a:cubicBezTo>
                <a:cubicBezTo>
                  <a:pt x="10064766" y="4042738"/>
                  <a:pt x="10065057" y="4032215"/>
                  <a:pt x="10055295" y="4022480"/>
                </a:cubicBezTo>
                <a:lnTo>
                  <a:pt x="10069399" y="4009786"/>
                </a:lnTo>
                <a:cubicBezTo>
                  <a:pt x="10082895" y="4023669"/>
                  <a:pt x="10082826" y="4040000"/>
                  <a:pt x="10069191" y="4058778"/>
                </a:cubicBezTo>
                <a:cubicBezTo>
                  <a:pt x="10075552" y="4058059"/>
                  <a:pt x="10081443" y="4058764"/>
                  <a:pt x="10086863" y="4060894"/>
                </a:cubicBezTo>
                <a:cubicBezTo>
                  <a:pt x="10093694" y="4046236"/>
                  <a:pt x="10096668" y="4034801"/>
                  <a:pt x="10095783" y="4026587"/>
                </a:cubicBezTo>
                <a:cubicBezTo>
                  <a:pt x="10095672" y="4018678"/>
                  <a:pt x="10090750" y="4009593"/>
                  <a:pt x="10081015" y="3999332"/>
                </a:cubicBezTo>
                <a:lnTo>
                  <a:pt x="10084748" y="3995972"/>
                </a:lnTo>
                <a:lnTo>
                  <a:pt x="10110509" y="4024596"/>
                </a:lnTo>
                <a:cubicBezTo>
                  <a:pt x="10114492" y="4029021"/>
                  <a:pt x="10119248" y="4028745"/>
                  <a:pt x="10124780" y="4023767"/>
                </a:cubicBezTo>
                <a:lnTo>
                  <a:pt x="10137640" y="4012193"/>
                </a:lnTo>
                <a:cubicBezTo>
                  <a:pt x="10146932" y="4005832"/>
                  <a:pt x="10146365" y="3996581"/>
                  <a:pt x="10135939" y="3984440"/>
                </a:cubicBezTo>
                <a:cubicBezTo>
                  <a:pt x="10131874" y="3986597"/>
                  <a:pt x="10126633" y="3988561"/>
                  <a:pt x="10120217" y="3990331"/>
                </a:cubicBezTo>
                <a:cubicBezTo>
                  <a:pt x="10126688" y="3997521"/>
                  <a:pt x="10128555" y="4002098"/>
                  <a:pt x="10125817" y="4004062"/>
                </a:cubicBezTo>
                <a:lnTo>
                  <a:pt x="10121669" y="4007795"/>
                </a:lnTo>
                <a:cubicBezTo>
                  <a:pt x="10120314" y="4008514"/>
                  <a:pt x="10118751" y="4008169"/>
                  <a:pt x="10116981" y="4006758"/>
                </a:cubicBezTo>
                <a:lnTo>
                  <a:pt x="10097194" y="3984772"/>
                </a:lnTo>
                <a:lnTo>
                  <a:pt x="10115447" y="3968344"/>
                </a:lnTo>
                <a:close/>
                <a:moveTo>
                  <a:pt x="10066496" y="3944822"/>
                </a:moveTo>
                <a:lnTo>
                  <a:pt x="10073963" y="3953119"/>
                </a:lnTo>
                <a:lnTo>
                  <a:pt x="10042850" y="3981120"/>
                </a:lnTo>
                <a:lnTo>
                  <a:pt x="10035383" y="3972824"/>
                </a:lnTo>
                <a:close/>
                <a:moveTo>
                  <a:pt x="7247378" y="3925411"/>
                </a:moveTo>
                <a:lnTo>
                  <a:pt x="7187226" y="3979546"/>
                </a:lnTo>
                <a:lnTo>
                  <a:pt x="7194693" y="3987843"/>
                </a:lnTo>
                <a:cubicBezTo>
                  <a:pt x="7186866" y="3981371"/>
                  <a:pt x="7179054" y="3977140"/>
                  <a:pt x="7171255" y="3975148"/>
                </a:cubicBezTo>
                <a:cubicBezTo>
                  <a:pt x="7170287" y="3973517"/>
                  <a:pt x="7168475" y="3970392"/>
                  <a:pt x="7165821" y="3965773"/>
                </a:cubicBezTo>
                <a:cubicBezTo>
                  <a:pt x="7157579" y="3952166"/>
                  <a:pt x="7151633" y="3942501"/>
                  <a:pt x="7147983" y="3936776"/>
                </a:cubicBezTo>
                <a:lnTo>
                  <a:pt x="7117285" y="3964404"/>
                </a:lnTo>
                <a:lnTo>
                  <a:pt x="7199421" y="4055669"/>
                </a:lnTo>
                <a:lnTo>
                  <a:pt x="7211452" y="4044842"/>
                </a:lnTo>
                <a:lnTo>
                  <a:pt x="7184944" y="4015388"/>
                </a:lnTo>
                <a:cubicBezTo>
                  <a:pt x="7189341" y="4016937"/>
                  <a:pt x="7193171" y="4019246"/>
                  <a:pt x="7196435" y="4022316"/>
                </a:cubicBezTo>
                <a:cubicBezTo>
                  <a:pt x="7206778" y="4011005"/>
                  <a:pt x="7207069" y="4000482"/>
                  <a:pt x="7197306" y="3990747"/>
                </a:cubicBezTo>
                <a:lnTo>
                  <a:pt x="7211411" y="3978053"/>
                </a:lnTo>
                <a:cubicBezTo>
                  <a:pt x="7224907" y="3991936"/>
                  <a:pt x="7224837" y="4008267"/>
                  <a:pt x="7211203" y="4027045"/>
                </a:cubicBezTo>
                <a:cubicBezTo>
                  <a:pt x="7217564" y="4026326"/>
                  <a:pt x="7223454" y="4027031"/>
                  <a:pt x="7228875" y="4029161"/>
                </a:cubicBezTo>
                <a:cubicBezTo>
                  <a:pt x="7235706" y="4014503"/>
                  <a:pt x="7238679" y="4003068"/>
                  <a:pt x="7237794" y="3994854"/>
                </a:cubicBezTo>
                <a:cubicBezTo>
                  <a:pt x="7237684" y="3986945"/>
                  <a:pt x="7232761" y="3977860"/>
                  <a:pt x="7223027" y="3967599"/>
                </a:cubicBezTo>
                <a:lnTo>
                  <a:pt x="7226760" y="3964239"/>
                </a:lnTo>
                <a:lnTo>
                  <a:pt x="7252521" y="3992863"/>
                </a:lnTo>
                <a:cubicBezTo>
                  <a:pt x="7256503" y="3997288"/>
                  <a:pt x="7261260" y="3997012"/>
                  <a:pt x="7266791" y="3992034"/>
                </a:cubicBezTo>
                <a:lnTo>
                  <a:pt x="7279652" y="3980460"/>
                </a:lnTo>
                <a:cubicBezTo>
                  <a:pt x="7288944" y="3974099"/>
                  <a:pt x="7288377" y="3964848"/>
                  <a:pt x="7277951" y="3952707"/>
                </a:cubicBezTo>
                <a:cubicBezTo>
                  <a:pt x="7273886" y="3954864"/>
                  <a:pt x="7268645" y="3956828"/>
                  <a:pt x="7262229" y="3958598"/>
                </a:cubicBezTo>
                <a:cubicBezTo>
                  <a:pt x="7268700" y="3965788"/>
                  <a:pt x="7270567" y="3970365"/>
                  <a:pt x="7267829" y="3972329"/>
                </a:cubicBezTo>
                <a:lnTo>
                  <a:pt x="7263680" y="3976062"/>
                </a:lnTo>
                <a:cubicBezTo>
                  <a:pt x="7262325" y="3976781"/>
                  <a:pt x="7260763" y="3976436"/>
                  <a:pt x="7258993" y="3975025"/>
                </a:cubicBezTo>
                <a:lnTo>
                  <a:pt x="7239205" y="3953039"/>
                </a:lnTo>
                <a:lnTo>
                  <a:pt x="7257458" y="3936611"/>
                </a:lnTo>
                <a:close/>
                <a:moveTo>
                  <a:pt x="10070852" y="3922131"/>
                </a:moveTo>
                <a:lnTo>
                  <a:pt x="10049695" y="3941172"/>
                </a:lnTo>
                <a:cubicBezTo>
                  <a:pt x="10042090" y="3935502"/>
                  <a:pt x="10037499" y="3932626"/>
                  <a:pt x="10035923" y="3932543"/>
                </a:cubicBezTo>
                <a:cubicBezTo>
                  <a:pt x="10035398" y="3932515"/>
                  <a:pt x="10033448" y="3934520"/>
                  <a:pt x="10030074" y="3938558"/>
                </a:cubicBezTo>
                <a:cubicBezTo>
                  <a:pt x="10025898" y="3942817"/>
                  <a:pt x="10023657" y="3945333"/>
                  <a:pt x="10023353" y="3946108"/>
                </a:cubicBezTo>
                <a:cubicBezTo>
                  <a:pt x="10023602" y="3946384"/>
                  <a:pt x="10024376" y="3946689"/>
                  <a:pt x="10025676" y="3947021"/>
                </a:cubicBezTo>
                <a:cubicBezTo>
                  <a:pt x="10029272" y="3948791"/>
                  <a:pt x="10032853" y="3950823"/>
                  <a:pt x="10036421" y="3953119"/>
                </a:cubicBezTo>
                <a:lnTo>
                  <a:pt x="10013604" y="3973653"/>
                </a:lnTo>
                <a:lnTo>
                  <a:pt x="10032272" y="3994395"/>
                </a:lnTo>
                <a:lnTo>
                  <a:pt x="10038494" y="3988795"/>
                </a:lnTo>
                <a:lnTo>
                  <a:pt x="10045961" y="3997092"/>
                </a:lnTo>
                <a:lnTo>
                  <a:pt x="10090349" y="3957143"/>
                </a:lnTo>
                <a:lnTo>
                  <a:pt x="10082882" y="3948847"/>
                </a:lnTo>
                <a:lnTo>
                  <a:pt x="10089520" y="3942873"/>
                </a:lnTo>
                <a:close/>
                <a:moveTo>
                  <a:pt x="7208508" y="3913089"/>
                </a:moveTo>
                <a:lnTo>
                  <a:pt x="7215975" y="3921386"/>
                </a:lnTo>
                <a:lnTo>
                  <a:pt x="7184862" y="3949387"/>
                </a:lnTo>
                <a:lnTo>
                  <a:pt x="7177395" y="3941091"/>
                </a:lnTo>
                <a:close/>
                <a:moveTo>
                  <a:pt x="7212864" y="3890398"/>
                </a:moveTo>
                <a:lnTo>
                  <a:pt x="7191707" y="3909439"/>
                </a:lnTo>
                <a:cubicBezTo>
                  <a:pt x="7184102" y="3903769"/>
                  <a:pt x="7179511" y="3900893"/>
                  <a:pt x="7177935" y="3900810"/>
                </a:cubicBezTo>
                <a:cubicBezTo>
                  <a:pt x="7177409" y="3900782"/>
                  <a:pt x="7175459" y="3902787"/>
                  <a:pt x="7172085" y="3906825"/>
                </a:cubicBezTo>
                <a:cubicBezTo>
                  <a:pt x="7167909" y="3911084"/>
                  <a:pt x="7165669" y="3913600"/>
                  <a:pt x="7165365" y="3914375"/>
                </a:cubicBezTo>
                <a:cubicBezTo>
                  <a:pt x="7165614" y="3914651"/>
                  <a:pt x="7166388" y="3914956"/>
                  <a:pt x="7167688" y="3915288"/>
                </a:cubicBezTo>
                <a:cubicBezTo>
                  <a:pt x="7171283" y="3917058"/>
                  <a:pt x="7174865" y="3919090"/>
                  <a:pt x="7178432" y="3921386"/>
                </a:cubicBezTo>
                <a:lnTo>
                  <a:pt x="7155616" y="3941920"/>
                </a:lnTo>
                <a:lnTo>
                  <a:pt x="7174283" y="3962662"/>
                </a:lnTo>
                <a:lnTo>
                  <a:pt x="7180506" y="3957062"/>
                </a:lnTo>
                <a:lnTo>
                  <a:pt x="7187973" y="3965359"/>
                </a:lnTo>
                <a:lnTo>
                  <a:pt x="7232361" y="3925410"/>
                </a:lnTo>
                <a:lnTo>
                  <a:pt x="7224894" y="3917114"/>
                </a:lnTo>
                <a:lnTo>
                  <a:pt x="7231531" y="3911140"/>
                </a:lnTo>
                <a:close/>
                <a:moveTo>
                  <a:pt x="940993" y="1181342"/>
                </a:moveTo>
                <a:cubicBezTo>
                  <a:pt x="945308" y="1180713"/>
                  <a:pt x="949145" y="1182265"/>
                  <a:pt x="952505" y="1185999"/>
                </a:cubicBezTo>
                <a:cubicBezTo>
                  <a:pt x="960248" y="1194047"/>
                  <a:pt x="958091" y="1202496"/>
                  <a:pt x="946033" y="1211346"/>
                </a:cubicBezTo>
                <a:cubicBezTo>
                  <a:pt x="943821" y="1213336"/>
                  <a:pt x="942161" y="1214830"/>
                  <a:pt x="941055" y="1215825"/>
                </a:cubicBezTo>
                <a:lnTo>
                  <a:pt x="921641" y="1194254"/>
                </a:lnTo>
                <a:cubicBezTo>
                  <a:pt x="922747" y="1193258"/>
                  <a:pt x="924407" y="1191765"/>
                  <a:pt x="926619" y="1189774"/>
                </a:cubicBezTo>
                <a:cubicBezTo>
                  <a:pt x="931887" y="1184782"/>
                  <a:pt x="936679" y="1181971"/>
                  <a:pt x="940993" y="1181342"/>
                </a:cubicBezTo>
                <a:close/>
                <a:moveTo>
                  <a:pt x="946210" y="1159190"/>
                </a:moveTo>
                <a:cubicBezTo>
                  <a:pt x="937478" y="1159916"/>
                  <a:pt x="927919" y="1165077"/>
                  <a:pt x="917534" y="1174673"/>
                </a:cubicBezTo>
                <a:lnTo>
                  <a:pt x="893888" y="1195954"/>
                </a:lnTo>
                <a:lnTo>
                  <a:pt x="962958" y="1272700"/>
                </a:lnTo>
                <a:lnTo>
                  <a:pt x="979136" y="1258139"/>
                </a:lnTo>
                <a:lnTo>
                  <a:pt x="952629" y="1228686"/>
                </a:lnTo>
                <a:lnTo>
                  <a:pt x="964659" y="1217859"/>
                </a:lnTo>
                <a:cubicBezTo>
                  <a:pt x="981059" y="1201597"/>
                  <a:pt x="982816" y="1185751"/>
                  <a:pt x="969928" y="1170319"/>
                </a:cubicBezTo>
                <a:cubicBezTo>
                  <a:pt x="962848" y="1162174"/>
                  <a:pt x="954942" y="1158464"/>
                  <a:pt x="946210" y="1159190"/>
                </a:cubicBezTo>
                <a:close/>
                <a:moveTo>
                  <a:pt x="1004713" y="1123996"/>
                </a:moveTo>
                <a:cubicBezTo>
                  <a:pt x="1009027" y="1123367"/>
                  <a:pt x="1012864" y="1124919"/>
                  <a:pt x="1016224" y="1128653"/>
                </a:cubicBezTo>
                <a:cubicBezTo>
                  <a:pt x="1023968" y="1136701"/>
                  <a:pt x="1021811" y="1145150"/>
                  <a:pt x="1009753" y="1153999"/>
                </a:cubicBezTo>
                <a:cubicBezTo>
                  <a:pt x="1007540" y="1155991"/>
                  <a:pt x="1005881" y="1157484"/>
                  <a:pt x="1004775" y="1158479"/>
                </a:cubicBezTo>
                <a:lnTo>
                  <a:pt x="985361" y="1136908"/>
                </a:lnTo>
                <a:cubicBezTo>
                  <a:pt x="986467" y="1135912"/>
                  <a:pt x="988126" y="1134419"/>
                  <a:pt x="990339" y="1132428"/>
                </a:cubicBezTo>
                <a:cubicBezTo>
                  <a:pt x="995607" y="1127436"/>
                  <a:pt x="1000398" y="1124625"/>
                  <a:pt x="1004713" y="1123996"/>
                </a:cubicBezTo>
                <a:close/>
                <a:moveTo>
                  <a:pt x="1009930" y="1101844"/>
                </a:moveTo>
                <a:cubicBezTo>
                  <a:pt x="1001197" y="1102570"/>
                  <a:pt x="991639" y="1107731"/>
                  <a:pt x="981254" y="1117327"/>
                </a:cubicBezTo>
                <a:lnTo>
                  <a:pt x="957608" y="1138608"/>
                </a:lnTo>
                <a:lnTo>
                  <a:pt x="1026677" y="1215354"/>
                </a:lnTo>
                <a:lnTo>
                  <a:pt x="1042856" y="1200793"/>
                </a:lnTo>
                <a:lnTo>
                  <a:pt x="1016348" y="1171339"/>
                </a:lnTo>
                <a:lnTo>
                  <a:pt x="1028379" y="1160513"/>
                </a:lnTo>
                <a:cubicBezTo>
                  <a:pt x="1044779" y="1144251"/>
                  <a:pt x="1046535" y="1128404"/>
                  <a:pt x="1033648" y="1112972"/>
                </a:cubicBezTo>
                <a:cubicBezTo>
                  <a:pt x="1026568" y="1104827"/>
                  <a:pt x="1018662" y="1101118"/>
                  <a:pt x="1009930" y="1101844"/>
                </a:cubicBezTo>
                <a:close/>
                <a:moveTo>
                  <a:pt x="1143788" y="1034122"/>
                </a:moveTo>
                <a:lnTo>
                  <a:pt x="1164322" y="1056938"/>
                </a:lnTo>
                <a:lnTo>
                  <a:pt x="1156440" y="1064031"/>
                </a:lnTo>
                <a:lnTo>
                  <a:pt x="1135906" y="1041215"/>
                </a:lnTo>
                <a:close/>
                <a:moveTo>
                  <a:pt x="1077746" y="1030487"/>
                </a:moveTo>
                <a:lnTo>
                  <a:pt x="1015520" y="1086489"/>
                </a:lnTo>
                <a:lnTo>
                  <a:pt x="1027094" y="1099349"/>
                </a:lnTo>
                <a:lnTo>
                  <a:pt x="1049910" y="1078815"/>
                </a:lnTo>
                <a:lnTo>
                  <a:pt x="1107405" y="1142700"/>
                </a:lnTo>
                <a:lnTo>
                  <a:pt x="1123999" y="1127767"/>
                </a:lnTo>
                <a:lnTo>
                  <a:pt x="1066504" y="1063881"/>
                </a:lnTo>
                <a:lnTo>
                  <a:pt x="1089320" y="1043347"/>
                </a:lnTo>
                <a:close/>
                <a:moveTo>
                  <a:pt x="1140470" y="984548"/>
                </a:moveTo>
                <a:lnTo>
                  <a:pt x="1163617" y="1010269"/>
                </a:lnTo>
                <a:lnTo>
                  <a:pt x="1153247" y="1019602"/>
                </a:lnTo>
                <a:lnTo>
                  <a:pt x="1146526" y="1012135"/>
                </a:lnTo>
                <a:lnTo>
                  <a:pt x="1127444" y="1029309"/>
                </a:lnTo>
                <a:cubicBezTo>
                  <a:pt x="1126061" y="1025548"/>
                  <a:pt x="1123807" y="1020819"/>
                  <a:pt x="1120682" y="1015122"/>
                </a:cubicBezTo>
                <a:cubicBezTo>
                  <a:pt x="1118967" y="1012660"/>
                  <a:pt x="1117875" y="1010890"/>
                  <a:pt x="1117405" y="1009812"/>
                </a:cubicBezTo>
                <a:lnTo>
                  <a:pt x="1134413" y="994505"/>
                </a:lnTo>
                <a:lnTo>
                  <a:pt x="1132173" y="992015"/>
                </a:lnTo>
                <a:close/>
                <a:moveTo>
                  <a:pt x="1161254" y="965093"/>
                </a:moveTo>
                <a:lnTo>
                  <a:pt x="1184774" y="991228"/>
                </a:lnTo>
                <a:lnTo>
                  <a:pt x="1176478" y="998695"/>
                </a:lnTo>
                <a:lnTo>
                  <a:pt x="1152957" y="972560"/>
                </a:lnTo>
                <a:close/>
                <a:moveTo>
                  <a:pt x="5470954" y="950154"/>
                </a:moveTo>
                <a:cubicBezTo>
                  <a:pt x="5475269" y="949525"/>
                  <a:pt x="5479106" y="951077"/>
                  <a:pt x="5482466" y="954811"/>
                </a:cubicBezTo>
                <a:cubicBezTo>
                  <a:pt x="5490210" y="962859"/>
                  <a:pt x="5488052" y="971308"/>
                  <a:pt x="5475995" y="980157"/>
                </a:cubicBezTo>
                <a:cubicBezTo>
                  <a:pt x="5473782" y="982148"/>
                  <a:pt x="5472122" y="983642"/>
                  <a:pt x="5471017" y="984637"/>
                </a:cubicBezTo>
                <a:lnTo>
                  <a:pt x="5451603" y="963066"/>
                </a:lnTo>
                <a:cubicBezTo>
                  <a:pt x="5452709" y="962070"/>
                  <a:pt x="5454369" y="960577"/>
                  <a:pt x="5456581" y="958585"/>
                </a:cubicBezTo>
                <a:cubicBezTo>
                  <a:pt x="5461849" y="953594"/>
                  <a:pt x="5466641" y="950783"/>
                  <a:pt x="5470954" y="950154"/>
                </a:cubicBezTo>
                <a:close/>
                <a:moveTo>
                  <a:pt x="1172703" y="935266"/>
                </a:moveTo>
                <a:lnTo>
                  <a:pt x="1121263" y="981561"/>
                </a:lnTo>
                <a:lnTo>
                  <a:pt x="1123503" y="984050"/>
                </a:lnTo>
                <a:lnTo>
                  <a:pt x="1081189" y="1022132"/>
                </a:lnTo>
                <a:lnTo>
                  <a:pt x="1091270" y="1033333"/>
                </a:lnTo>
                <a:lnTo>
                  <a:pt x="1104130" y="1021759"/>
                </a:lnTo>
                <a:cubicBezTo>
                  <a:pt x="1114169" y="1036251"/>
                  <a:pt x="1119644" y="1052346"/>
                  <a:pt x="1120557" y="1070046"/>
                </a:cubicBezTo>
                <a:cubicBezTo>
                  <a:pt x="1123682" y="1070738"/>
                  <a:pt x="1128231" y="1071899"/>
                  <a:pt x="1134205" y="1073531"/>
                </a:cubicBezTo>
                <a:cubicBezTo>
                  <a:pt x="1132905" y="1073199"/>
                  <a:pt x="1134329" y="1073669"/>
                  <a:pt x="1138478" y="1074941"/>
                </a:cubicBezTo>
                <a:lnTo>
                  <a:pt x="1138478" y="1067433"/>
                </a:lnTo>
                <a:lnTo>
                  <a:pt x="1161999" y="1093568"/>
                </a:lnTo>
                <a:lnTo>
                  <a:pt x="1173614" y="1083114"/>
                </a:lnTo>
                <a:lnTo>
                  <a:pt x="1165400" y="1073988"/>
                </a:lnTo>
                <a:lnTo>
                  <a:pt x="1173282" y="1066894"/>
                </a:lnTo>
                <a:lnTo>
                  <a:pt x="1176269" y="1070213"/>
                </a:lnTo>
                <a:lnTo>
                  <a:pt x="1188714" y="1059012"/>
                </a:lnTo>
                <a:lnTo>
                  <a:pt x="1163327" y="1030803"/>
                </a:lnTo>
                <a:lnTo>
                  <a:pt x="1173698" y="1021469"/>
                </a:lnTo>
                <a:lnTo>
                  <a:pt x="1175938" y="1023958"/>
                </a:lnTo>
                <a:cubicBezTo>
                  <a:pt x="1189931" y="1038395"/>
                  <a:pt x="1193942" y="1054809"/>
                  <a:pt x="1187967" y="1073200"/>
                </a:cubicBezTo>
                <a:cubicBezTo>
                  <a:pt x="1188769" y="1072979"/>
                  <a:pt x="1190097" y="1072785"/>
                  <a:pt x="1191950" y="1072619"/>
                </a:cubicBezTo>
                <a:cubicBezTo>
                  <a:pt x="1199638" y="1071706"/>
                  <a:pt x="1205197" y="1071209"/>
                  <a:pt x="1208626" y="1071126"/>
                </a:cubicBezTo>
                <a:cubicBezTo>
                  <a:pt x="1209622" y="1047204"/>
                  <a:pt x="1202626" y="1027471"/>
                  <a:pt x="1187636" y="1011928"/>
                </a:cubicBezTo>
                <a:lnTo>
                  <a:pt x="1186143" y="1010269"/>
                </a:lnTo>
                <a:lnTo>
                  <a:pt x="1194855" y="1002429"/>
                </a:lnTo>
                <a:lnTo>
                  <a:pt x="1234429" y="1046402"/>
                </a:lnTo>
                <a:lnTo>
                  <a:pt x="1247705" y="1034455"/>
                </a:lnTo>
                <a:lnTo>
                  <a:pt x="1208130" y="990482"/>
                </a:lnTo>
                <a:lnTo>
                  <a:pt x="1219745" y="980028"/>
                </a:lnTo>
                <a:lnTo>
                  <a:pt x="1209291" y="968412"/>
                </a:lnTo>
                <a:lnTo>
                  <a:pt x="1197676" y="978866"/>
                </a:lnTo>
                <a:lnTo>
                  <a:pt x="1174902" y="953561"/>
                </a:lnTo>
                <a:lnTo>
                  <a:pt x="1182784" y="946467"/>
                </a:lnTo>
                <a:close/>
                <a:moveTo>
                  <a:pt x="5476172" y="928002"/>
                </a:moveTo>
                <a:cubicBezTo>
                  <a:pt x="5467439" y="928728"/>
                  <a:pt x="5457881" y="933889"/>
                  <a:pt x="5447495" y="943485"/>
                </a:cubicBezTo>
                <a:lnTo>
                  <a:pt x="5423849" y="964766"/>
                </a:lnTo>
                <a:lnTo>
                  <a:pt x="5492919" y="1041512"/>
                </a:lnTo>
                <a:lnTo>
                  <a:pt x="5509098" y="1026951"/>
                </a:lnTo>
                <a:lnTo>
                  <a:pt x="5482591" y="997497"/>
                </a:lnTo>
                <a:lnTo>
                  <a:pt x="5494621" y="986670"/>
                </a:lnTo>
                <a:cubicBezTo>
                  <a:pt x="5511021" y="970409"/>
                  <a:pt x="5512777" y="954562"/>
                  <a:pt x="5499890" y="939130"/>
                </a:cubicBezTo>
                <a:cubicBezTo>
                  <a:pt x="5492810" y="930985"/>
                  <a:pt x="5484904" y="927276"/>
                  <a:pt x="5476172" y="928002"/>
                </a:cubicBezTo>
                <a:close/>
                <a:moveTo>
                  <a:pt x="1253431" y="910668"/>
                </a:moveTo>
                <a:cubicBezTo>
                  <a:pt x="1242811" y="912216"/>
                  <a:pt x="1236824" y="913350"/>
                  <a:pt x="1235468" y="914069"/>
                </a:cubicBezTo>
                <a:cubicBezTo>
                  <a:pt x="1234390" y="929556"/>
                  <a:pt x="1230988" y="944131"/>
                  <a:pt x="1225263" y="957793"/>
                </a:cubicBezTo>
                <a:lnTo>
                  <a:pt x="1242686" y="957129"/>
                </a:lnTo>
                <a:cubicBezTo>
                  <a:pt x="1247305" y="944463"/>
                  <a:pt x="1251204" y="930442"/>
                  <a:pt x="1254385" y="915065"/>
                </a:cubicBezTo>
                <a:cubicBezTo>
                  <a:pt x="1254413" y="914539"/>
                  <a:pt x="1254551" y="914415"/>
                  <a:pt x="1254800" y="914692"/>
                </a:cubicBezTo>
                <a:cubicBezTo>
                  <a:pt x="1255215" y="911815"/>
                  <a:pt x="1254758" y="910474"/>
                  <a:pt x="1253431" y="910668"/>
                </a:cubicBezTo>
                <a:close/>
                <a:moveTo>
                  <a:pt x="1299851" y="907184"/>
                </a:moveTo>
                <a:lnTo>
                  <a:pt x="1277865" y="926971"/>
                </a:lnTo>
                <a:cubicBezTo>
                  <a:pt x="1275680" y="923431"/>
                  <a:pt x="1273647" y="919504"/>
                  <a:pt x="1271767" y="915190"/>
                </a:cubicBezTo>
                <a:cubicBezTo>
                  <a:pt x="1271048" y="913834"/>
                  <a:pt x="1270564" y="913019"/>
                  <a:pt x="1270315" y="912742"/>
                </a:cubicBezTo>
                <a:cubicBezTo>
                  <a:pt x="1269540" y="912438"/>
                  <a:pt x="1263912" y="916752"/>
                  <a:pt x="1253431" y="925685"/>
                </a:cubicBezTo>
                <a:cubicBezTo>
                  <a:pt x="1254150" y="927040"/>
                  <a:pt x="1256113" y="929778"/>
                  <a:pt x="1259321" y="933899"/>
                </a:cubicBezTo>
                <a:cubicBezTo>
                  <a:pt x="1261534" y="936913"/>
                  <a:pt x="1263138" y="938973"/>
                  <a:pt x="1264133" y="940080"/>
                </a:cubicBezTo>
                <a:lnTo>
                  <a:pt x="1238828" y="962854"/>
                </a:lnTo>
                <a:lnTo>
                  <a:pt x="1248908" y="974055"/>
                </a:lnTo>
                <a:lnTo>
                  <a:pt x="1272139" y="953147"/>
                </a:lnTo>
                <a:cubicBezTo>
                  <a:pt x="1279606" y="966450"/>
                  <a:pt x="1275693" y="983237"/>
                  <a:pt x="1260399" y="1003508"/>
                </a:cubicBezTo>
                <a:cubicBezTo>
                  <a:pt x="1268004" y="1004172"/>
                  <a:pt x="1274393" y="1005430"/>
                  <a:pt x="1279564" y="1007283"/>
                </a:cubicBezTo>
                <a:cubicBezTo>
                  <a:pt x="1296241" y="980762"/>
                  <a:pt x="1298343" y="958347"/>
                  <a:pt x="1285871" y="940038"/>
                </a:cubicBezTo>
                <a:lnTo>
                  <a:pt x="1296657" y="930331"/>
                </a:lnTo>
                <a:lnTo>
                  <a:pt x="1318684" y="954807"/>
                </a:lnTo>
                <a:cubicBezTo>
                  <a:pt x="1322307" y="961057"/>
                  <a:pt x="1328156" y="960048"/>
                  <a:pt x="1336232" y="951779"/>
                </a:cubicBezTo>
                <a:lnTo>
                  <a:pt x="1351166" y="938339"/>
                </a:lnTo>
                <a:cubicBezTo>
                  <a:pt x="1360956" y="932531"/>
                  <a:pt x="1359740" y="923114"/>
                  <a:pt x="1347516" y="910088"/>
                </a:cubicBezTo>
                <a:cubicBezTo>
                  <a:pt x="1342897" y="912743"/>
                  <a:pt x="1337090" y="915467"/>
                  <a:pt x="1330093" y="918260"/>
                </a:cubicBezTo>
                <a:cubicBezTo>
                  <a:pt x="1337587" y="926031"/>
                  <a:pt x="1339039" y="930982"/>
                  <a:pt x="1334448" y="933111"/>
                </a:cubicBezTo>
                <a:lnTo>
                  <a:pt x="1330300" y="936845"/>
                </a:lnTo>
                <a:cubicBezTo>
                  <a:pt x="1328889" y="938615"/>
                  <a:pt x="1327078" y="937992"/>
                  <a:pt x="1324866" y="934978"/>
                </a:cubicBezTo>
                <a:close/>
                <a:moveTo>
                  <a:pt x="9142159" y="904901"/>
                </a:moveTo>
                <a:cubicBezTo>
                  <a:pt x="9146474" y="904272"/>
                  <a:pt x="9150311" y="905824"/>
                  <a:pt x="9153671" y="909558"/>
                </a:cubicBezTo>
                <a:cubicBezTo>
                  <a:pt x="9161415" y="917606"/>
                  <a:pt x="9159258" y="926054"/>
                  <a:pt x="9147199" y="934904"/>
                </a:cubicBezTo>
                <a:cubicBezTo>
                  <a:pt x="9144987" y="936895"/>
                  <a:pt x="9143328" y="938389"/>
                  <a:pt x="9142221" y="939384"/>
                </a:cubicBezTo>
                <a:lnTo>
                  <a:pt x="9122807" y="917813"/>
                </a:lnTo>
                <a:cubicBezTo>
                  <a:pt x="9123914" y="916817"/>
                  <a:pt x="9125573" y="915324"/>
                  <a:pt x="9127785" y="913332"/>
                </a:cubicBezTo>
                <a:cubicBezTo>
                  <a:pt x="9133054" y="908341"/>
                  <a:pt x="9137845" y="905530"/>
                  <a:pt x="9142159" y="904901"/>
                </a:cubicBezTo>
                <a:close/>
                <a:moveTo>
                  <a:pt x="5534674" y="892808"/>
                </a:moveTo>
                <a:cubicBezTo>
                  <a:pt x="5538989" y="892179"/>
                  <a:pt x="5542826" y="893731"/>
                  <a:pt x="5546186" y="897465"/>
                </a:cubicBezTo>
                <a:cubicBezTo>
                  <a:pt x="5553929" y="905513"/>
                  <a:pt x="5551772" y="913961"/>
                  <a:pt x="5539714" y="922811"/>
                </a:cubicBezTo>
                <a:cubicBezTo>
                  <a:pt x="5537501" y="924802"/>
                  <a:pt x="5535843" y="926296"/>
                  <a:pt x="5534736" y="927291"/>
                </a:cubicBezTo>
                <a:lnTo>
                  <a:pt x="5515322" y="905719"/>
                </a:lnTo>
                <a:cubicBezTo>
                  <a:pt x="5516429" y="904724"/>
                  <a:pt x="5518088" y="903231"/>
                  <a:pt x="5520300" y="901239"/>
                </a:cubicBezTo>
                <a:cubicBezTo>
                  <a:pt x="5525569" y="896248"/>
                  <a:pt x="5530360" y="893437"/>
                  <a:pt x="5534674" y="892808"/>
                </a:cubicBezTo>
                <a:close/>
                <a:moveTo>
                  <a:pt x="1309019" y="883165"/>
                </a:moveTo>
                <a:cubicBezTo>
                  <a:pt x="1298206" y="883386"/>
                  <a:pt x="1283189" y="885888"/>
                  <a:pt x="1263968" y="890673"/>
                </a:cubicBezTo>
                <a:cubicBezTo>
                  <a:pt x="1263636" y="896978"/>
                  <a:pt x="1262945" y="902606"/>
                  <a:pt x="1261894" y="907556"/>
                </a:cubicBezTo>
                <a:cubicBezTo>
                  <a:pt x="1281861" y="903602"/>
                  <a:pt x="1297238" y="901777"/>
                  <a:pt x="1308023" y="902081"/>
                </a:cubicBezTo>
                <a:close/>
                <a:moveTo>
                  <a:pt x="9147376" y="882749"/>
                </a:moveTo>
                <a:cubicBezTo>
                  <a:pt x="9138644" y="883475"/>
                  <a:pt x="9129086" y="888636"/>
                  <a:pt x="9118701" y="898232"/>
                </a:cubicBezTo>
                <a:lnTo>
                  <a:pt x="9095055" y="919513"/>
                </a:lnTo>
                <a:lnTo>
                  <a:pt x="9164124" y="996259"/>
                </a:lnTo>
                <a:lnTo>
                  <a:pt x="9180303" y="981698"/>
                </a:lnTo>
                <a:lnTo>
                  <a:pt x="9153795" y="952244"/>
                </a:lnTo>
                <a:lnTo>
                  <a:pt x="9165826" y="941417"/>
                </a:lnTo>
                <a:cubicBezTo>
                  <a:pt x="9182226" y="925156"/>
                  <a:pt x="9183982" y="909309"/>
                  <a:pt x="9171095" y="893877"/>
                </a:cubicBezTo>
                <a:cubicBezTo>
                  <a:pt x="9164015" y="885732"/>
                  <a:pt x="9156109" y="882023"/>
                  <a:pt x="9147376" y="882749"/>
                </a:cubicBezTo>
                <a:close/>
                <a:moveTo>
                  <a:pt x="5539891" y="870656"/>
                </a:moveTo>
                <a:cubicBezTo>
                  <a:pt x="5531159" y="871382"/>
                  <a:pt x="5521601" y="876543"/>
                  <a:pt x="5511216" y="886139"/>
                </a:cubicBezTo>
                <a:lnTo>
                  <a:pt x="5487570" y="907420"/>
                </a:lnTo>
                <a:lnTo>
                  <a:pt x="5556639" y="984166"/>
                </a:lnTo>
                <a:lnTo>
                  <a:pt x="5572817" y="969605"/>
                </a:lnTo>
                <a:lnTo>
                  <a:pt x="5546310" y="940151"/>
                </a:lnTo>
                <a:lnTo>
                  <a:pt x="5558340" y="929324"/>
                </a:lnTo>
                <a:cubicBezTo>
                  <a:pt x="5574741" y="913063"/>
                  <a:pt x="5576497" y="897216"/>
                  <a:pt x="5563609" y="881784"/>
                </a:cubicBezTo>
                <a:cubicBezTo>
                  <a:pt x="5556530" y="873639"/>
                  <a:pt x="5548624" y="869930"/>
                  <a:pt x="5539891" y="870656"/>
                </a:cubicBezTo>
                <a:close/>
                <a:moveTo>
                  <a:pt x="1282304" y="850143"/>
                </a:moveTo>
                <a:lnTo>
                  <a:pt x="1247458" y="881505"/>
                </a:lnTo>
                <a:cubicBezTo>
                  <a:pt x="1245715" y="879569"/>
                  <a:pt x="1243088" y="876927"/>
                  <a:pt x="1239576" y="873581"/>
                </a:cubicBezTo>
                <a:cubicBezTo>
                  <a:pt x="1238304" y="872724"/>
                  <a:pt x="1237419" y="872019"/>
                  <a:pt x="1236921" y="871465"/>
                </a:cubicBezTo>
                <a:cubicBezTo>
                  <a:pt x="1236395" y="871438"/>
                  <a:pt x="1233768" y="873802"/>
                  <a:pt x="1229039" y="878559"/>
                </a:cubicBezTo>
                <a:cubicBezTo>
                  <a:pt x="1223784" y="883288"/>
                  <a:pt x="1221143" y="885915"/>
                  <a:pt x="1221116" y="886441"/>
                </a:cubicBezTo>
                <a:cubicBezTo>
                  <a:pt x="1225457" y="889040"/>
                  <a:pt x="1229536" y="891626"/>
                  <a:pt x="1233353" y="894198"/>
                </a:cubicBezTo>
                <a:lnTo>
                  <a:pt x="1197677" y="926306"/>
                </a:lnTo>
                <a:lnTo>
                  <a:pt x="1216344" y="947048"/>
                </a:lnTo>
                <a:lnTo>
                  <a:pt x="1229204" y="935475"/>
                </a:lnTo>
                <a:lnTo>
                  <a:pt x="1220617" y="925933"/>
                </a:lnTo>
                <a:lnTo>
                  <a:pt x="1279110" y="873291"/>
                </a:lnTo>
                <a:lnTo>
                  <a:pt x="1286950" y="882003"/>
                </a:lnTo>
                <a:lnTo>
                  <a:pt x="1300225" y="870056"/>
                </a:lnTo>
                <a:close/>
                <a:moveTo>
                  <a:pt x="9205879" y="847555"/>
                </a:moveTo>
                <a:cubicBezTo>
                  <a:pt x="9210194" y="846926"/>
                  <a:pt x="9214031" y="848478"/>
                  <a:pt x="9217391" y="852212"/>
                </a:cubicBezTo>
                <a:cubicBezTo>
                  <a:pt x="9225134" y="860260"/>
                  <a:pt x="9222977" y="868708"/>
                  <a:pt x="9210919" y="877558"/>
                </a:cubicBezTo>
                <a:cubicBezTo>
                  <a:pt x="9208707" y="879549"/>
                  <a:pt x="9207047" y="881043"/>
                  <a:pt x="9205941" y="882038"/>
                </a:cubicBezTo>
                <a:lnTo>
                  <a:pt x="9186527" y="860466"/>
                </a:lnTo>
                <a:cubicBezTo>
                  <a:pt x="9187633" y="859471"/>
                  <a:pt x="9189293" y="857977"/>
                  <a:pt x="9191505" y="855986"/>
                </a:cubicBezTo>
                <a:cubicBezTo>
                  <a:pt x="9196774" y="850994"/>
                  <a:pt x="9201565" y="848184"/>
                  <a:pt x="9205879" y="847555"/>
                </a:cubicBezTo>
                <a:close/>
                <a:moveTo>
                  <a:pt x="9211096" y="825403"/>
                </a:moveTo>
                <a:cubicBezTo>
                  <a:pt x="9202364" y="826129"/>
                  <a:pt x="9192805" y="831290"/>
                  <a:pt x="9182420" y="840886"/>
                </a:cubicBezTo>
                <a:lnTo>
                  <a:pt x="9158774" y="862167"/>
                </a:lnTo>
                <a:lnTo>
                  <a:pt x="9227844" y="938912"/>
                </a:lnTo>
                <a:lnTo>
                  <a:pt x="9244022" y="924352"/>
                </a:lnTo>
                <a:lnTo>
                  <a:pt x="9217515" y="894898"/>
                </a:lnTo>
                <a:lnTo>
                  <a:pt x="9229545" y="884071"/>
                </a:lnTo>
                <a:cubicBezTo>
                  <a:pt x="9245945" y="867810"/>
                  <a:pt x="9247702" y="851963"/>
                  <a:pt x="9234814" y="836531"/>
                </a:cubicBezTo>
                <a:cubicBezTo>
                  <a:pt x="9227735" y="828386"/>
                  <a:pt x="9219829" y="824677"/>
                  <a:pt x="9211096" y="825403"/>
                </a:cubicBezTo>
                <a:close/>
                <a:moveTo>
                  <a:pt x="1322585" y="820649"/>
                </a:moveTo>
                <a:cubicBezTo>
                  <a:pt x="1330190" y="831324"/>
                  <a:pt x="1335597" y="841225"/>
                  <a:pt x="1338805" y="850352"/>
                </a:cubicBezTo>
                <a:cubicBezTo>
                  <a:pt x="1348291" y="850324"/>
                  <a:pt x="1355772" y="853352"/>
                  <a:pt x="1361248" y="859437"/>
                </a:cubicBezTo>
                <a:cubicBezTo>
                  <a:pt x="1366281" y="863917"/>
                  <a:pt x="1365880" y="869033"/>
                  <a:pt x="1360044" y="874786"/>
                </a:cubicBezTo>
                <a:lnTo>
                  <a:pt x="1316363" y="826249"/>
                </a:lnTo>
                <a:close/>
                <a:moveTo>
                  <a:pt x="5673750" y="802934"/>
                </a:moveTo>
                <a:lnTo>
                  <a:pt x="5694284" y="825750"/>
                </a:lnTo>
                <a:lnTo>
                  <a:pt x="5686402" y="832843"/>
                </a:lnTo>
                <a:lnTo>
                  <a:pt x="5665868" y="810027"/>
                </a:lnTo>
                <a:close/>
                <a:moveTo>
                  <a:pt x="5607707" y="799299"/>
                </a:moveTo>
                <a:lnTo>
                  <a:pt x="5545482" y="855301"/>
                </a:lnTo>
                <a:lnTo>
                  <a:pt x="5557056" y="868161"/>
                </a:lnTo>
                <a:lnTo>
                  <a:pt x="5579871" y="847627"/>
                </a:lnTo>
                <a:lnTo>
                  <a:pt x="5637366" y="911512"/>
                </a:lnTo>
                <a:lnTo>
                  <a:pt x="5653960" y="896578"/>
                </a:lnTo>
                <a:lnTo>
                  <a:pt x="5596465" y="832693"/>
                </a:lnTo>
                <a:lnTo>
                  <a:pt x="5619281" y="812159"/>
                </a:lnTo>
                <a:close/>
                <a:moveTo>
                  <a:pt x="1425092" y="787712"/>
                </a:moveTo>
                <a:lnTo>
                  <a:pt x="1364940" y="841848"/>
                </a:lnTo>
                <a:lnTo>
                  <a:pt x="1372407" y="850145"/>
                </a:lnTo>
                <a:cubicBezTo>
                  <a:pt x="1364580" y="843673"/>
                  <a:pt x="1356768" y="839442"/>
                  <a:pt x="1348969" y="837450"/>
                </a:cubicBezTo>
                <a:cubicBezTo>
                  <a:pt x="1348001" y="835819"/>
                  <a:pt x="1346189" y="832693"/>
                  <a:pt x="1343534" y="828075"/>
                </a:cubicBezTo>
                <a:cubicBezTo>
                  <a:pt x="1335293" y="814468"/>
                  <a:pt x="1329347" y="804802"/>
                  <a:pt x="1325697" y="799078"/>
                </a:cubicBezTo>
                <a:lnTo>
                  <a:pt x="1294999" y="826705"/>
                </a:lnTo>
                <a:lnTo>
                  <a:pt x="1377135" y="917970"/>
                </a:lnTo>
                <a:lnTo>
                  <a:pt x="1389166" y="907143"/>
                </a:lnTo>
                <a:lnTo>
                  <a:pt x="1362658" y="877690"/>
                </a:lnTo>
                <a:cubicBezTo>
                  <a:pt x="1367055" y="879238"/>
                  <a:pt x="1370885" y="881548"/>
                  <a:pt x="1374149" y="884618"/>
                </a:cubicBezTo>
                <a:cubicBezTo>
                  <a:pt x="1384492" y="873306"/>
                  <a:pt x="1384783" y="862783"/>
                  <a:pt x="1375020" y="853048"/>
                </a:cubicBezTo>
                <a:lnTo>
                  <a:pt x="1389125" y="840355"/>
                </a:lnTo>
                <a:cubicBezTo>
                  <a:pt x="1402621" y="854238"/>
                  <a:pt x="1402551" y="870569"/>
                  <a:pt x="1388917" y="889347"/>
                </a:cubicBezTo>
                <a:cubicBezTo>
                  <a:pt x="1395278" y="888628"/>
                  <a:pt x="1401168" y="889333"/>
                  <a:pt x="1406589" y="891463"/>
                </a:cubicBezTo>
                <a:cubicBezTo>
                  <a:pt x="1413420" y="876805"/>
                  <a:pt x="1416393" y="865370"/>
                  <a:pt x="1415508" y="857156"/>
                </a:cubicBezTo>
                <a:cubicBezTo>
                  <a:pt x="1415398" y="849246"/>
                  <a:pt x="1410475" y="840161"/>
                  <a:pt x="1400740" y="829901"/>
                </a:cubicBezTo>
                <a:lnTo>
                  <a:pt x="1404474" y="826541"/>
                </a:lnTo>
                <a:lnTo>
                  <a:pt x="1430235" y="855165"/>
                </a:lnTo>
                <a:cubicBezTo>
                  <a:pt x="1434217" y="859590"/>
                  <a:pt x="1438974" y="859313"/>
                  <a:pt x="1444505" y="854335"/>
                </a:cubicBezTo>
                <a:lnTo>
                  <a:pt x="1457365" y="842762"/>
                </a:lnTo>
                <a:cubicBezTo>
                  <a:pt x="1466658" y="836401"/>
                  <a:pt x="1466091" y="827150"/>
                  <a:pt x="1455665" y="815009"/>
                </a:cubicBezTo>
                <a:cubicBezTo>
                  <a:pt x="1451599" y="817166"/>
                  <a:pt x="1446359" y="819130"/>
                  <a:pt x="1439943" y="820899"/>
                </a:cubicBezTo>
                <a:cubicBezTo>
                  <a:pt x="1446414" y="828090"/>
                  <a:pt x="1448281" y="832667"/>
                  <a:pt x="1445543" y="834631"/>
                </a:cubicBezTo>
                <a:lnTo>
                  <a:pt x="1441394" y="838364"/>
                </a:lnTo>
                <a:cubicBezTo>
                  <a:pt x="1440039" y="839083"/>
                  <a:pt x="1438477" y="838737"/>
                  <a:pt x="1436707" y="837327"/>
                </a:cubicBezTo>
                <a:lnTo>
                  <a:pt x="1416919" y="815340"/>
                </a:lnTo>
                <a:lnTo>
                  <a:pt x="1435172" y="798913"/>
                </a:lnTo>
                <a:close/>
                <a:moveTo>
                  <a:pt x="1386222" y="775391"/>
                </a:moveTo>
                <a:lnTo>
                  <a:pt x="1393689" y="783688"/>
                </a:lnTo>
                <a:lnTo>
                  <a:pt x="1362576" y="811689"/>
                </a:lnTo>
                <a:lnTo>
                  <a:pt x="1355109" y="803392"/>
                </a:lnTo>
                <a:close/>
                <a:moveTo>
                  <a:pt x="9344954" y="757680"/>
                </a:moveTo>
                <a:lnTo>
                  <a:pt x="9365488" y="780497"/>
                </a:lnTo>
                <a:lnTo>
                  <a:pt x="9357606" y="787590"/>
                </a:lnTo>
                <a:lnTo>
                  <a:pt x="9337072" y="764774"/>
                </a:lnTo>
                <a:close/>
                <a:moveTo>
                  <a:pt x="9278912" y="754045"/>
                </a:moveTo>
                <a:lnTo>
                  <a:pt x="9216686" y="810048"/>
                </a:lnTo>
                <a:lnTo>
                  <a:pt x="9228260" y="822908"/>
                </a:lnTo>
                <a:lnTo>
                  <a:pt x="9251076" y="802374"/>
                </a:lnTo>
                <a:lnTo>
                  <a:pt x="9308572" y="866259"/>
                </a:lnTo>
                <a:lnTo>
                  <a:pt x="9325165" y="851325"/>
                </a:lnTo>
                <a:lnTo>
                  <a:pt x="9267670" y="787440"/>
                </a:lnTo>
                <a:lnTo>
                  <a:pt x="9290486" y="766906"/>
                </a:lnTo>
                <a:close/>
                <a:moveTo>
                  <a:pt x="5670431" y="753360"/>
                </a:moveTo>
                <a:lnTo>
                  <a:pt x="5693580" y="779081"/>
                </a:lnTo>
                <a:lnTo>
                  <a:pt x="5683208" y="788414"/>
                </a:lnTo>
                <a:lnTo>
                  <a:pt x="5676488" y="780947"/>
                </a:lnTo>
                <a:lnTo>
                  <a:pt x="5657405" y="798121"/>
                </a:lnTo>
                <a:cubicBezTo>
                  <a:pt x="5656022" y="794360"/>
                  <a:pt x="5653768" y="789631"/>
                  <a:pt x="5650643" y="783934"/>
                </a:cubicBezTo>
                <a:cubicBezTo>
                  <a:pt x="5648928" y="781472"/>
                  <a:pt x="5647836" y="779702"/>
                  <a:pt x="5647366" y="778624"/>
                </a:cubicBezTo>
                <a:lnTo>
                  <a:pt x="5664374" y="763316"/>
                </a:lnTo>
                <a:lnTo>
                  <a:pt x="5662135" y="760827"/>
                </a:lnTo>
                <a:close/>
                <a:moveTo>
                  <a:pt x="1390578" y="752700"/>
                </a:moveTo>
                <a:lnTo>
                  <a:pt x="1369421" y="771740"/>
                </a:lnTo>
                <a:cubicBezTo>
                  <a:pt x="1361816" y="766071"/>
                  <a:pt x="1357225" y="763195"/>
                  <a:pt x="1355649" y="763112"/>
                </a:cubicBezTo>
                <a:cubicBezTo>
                  <a:pt x="1355123" y="763084"/>
                  <a:pt x="1353173" y="765089"/>
                  <a:pt x="1349799" y="769127"/>
                </a:cubicBezTo>
                <a:cubicBezTo>
                  <a:pt x="1345623" y="773386"/>
                  <a:pt x="1343383" y="775902"/>
                  <a:pt x="1343079" y="776677"/>
                </a:cubicBezTo>
                <a:cubicBezTo>
                  <a:pt x="1343328" y="776953"/>
                  <a:pt x="1344102" y="777257"/>
                  <a:pt x="1345402" y="777589"/>
                </a:cubicBezTo>
                <a:cubicBezTo>
                  <a:pt x="1348997" y="779359"/>
                  <a:pt x="1352578" y="781392"/>
                  <a:pt x="1356146" y="783688"/>
                </a:cubicBezTo>
                <a:lnTo>
                  <a:pt x="1333330" y="804222"/>
                </a:lnTo>
                <a:lnTo>
                  <a:pt x="1351997" y="824964"/>
                </a:lnTo>
                <a:lnTo>
                  <a:pt x="1358220" y="819364"/>
                </a:lnTo>
                <a:lnTo>
                  <a:pt x="1365687" y="827660"/>
                </a:lnTo>
                <a:lnTo>
                  <a:pt x="1410075" y="787712"/>
                </a:lnTo>
                <a:lnTo>
                  <a:pt x="1402608" y="779415"/>
                </a:lnTo>
                <a:lnTo>
                  <a:pt x="1409245" y="773442"/>
                </a:lnTo>
                <a:close/>
                <a:moveTo>
                  <a:pt x="5691215" y="733905"/>
                </a:moveTo>
                <a:lnTo>
                  <a:pt x="5714736" y="760040"/>
                </a:lnTo>
                <a:lnTo>
                  <a:pt x="5706439" y="767507"/>
                </a:lnTo>
                <a:lnTo>
                  <a:pt x="5682918" y="741372"/>
                </a:lnTo>
                <a:close/>
                <a:moveTo>
                  <a:pt x="9341636" y="708107"/>
                </a:moveTo>
                <a:lnTo>
                  <a:pt x="9364784" y="733827"/>
                </a:lnTo>
                <a:lnTo>
                  <a:pt x="9354413" y="743161"/>
                </a:lnTo>
                <a:lnTo>
                  <a:pt x="9347693" y="735694"/>
                </a:lnTo>
                <a:lnTo>
                  <a:pt x="9328610" y="752868"/>
                </a:lnTo>
                <a:cubicBezTo>
                  <a:pt x="9327227" y="749107"/>
                  <a:pt x="9324973" y="744378"/>
                  <a:pt x="9321848" y="738681"/>
                </a:cubicBezTo>
                <a:cubicBezTo>
                  <a:pt x="9320134" y="736219"/>
                  <a:pt x="9319041" y="734449"/>
                  <a:pt x="9318571" y="733371"/>
                </a:cubicBezTo>
                <a:lnTo>
                  <a:pt x="9335580" y="718063"/>
                </a:lnTo>
                <a:lnTo>
                  <a:pt x="9333340" y="715574"/>
                </a:lnTo>
                <a:close/>
                <a:moveTo>
                  <a:pt x="5702664" y="704078"/>
                </a:moveTo>
                <a:lnTo>
                  <a:pt x="5651224" y="750373"/>
                </a:lnTo>
                <a:lnTo>
                  <a:pt x="5653465" y="752862"/>
                </a:lnTo>
                <a:lnTo>
                  <a:pt x="5611151" y="790944"/>
                </a:lnTo>
                <a:lnTo>
                  <a:pt x="5621231" y="802145"/>
                </a:lnTo>
                <a:lnTo>
                  <a:pt x="5634091" y="790571"/>
                </a:lnTo>
                <a:cubicBezTo>
                  <a:pt x="5644131" y="805063"/>
                  <a:pt x="5649606" y="821158"/>
                  <a:pt x="5650518" y="838858"/>
                </a:cubicBezTo>
                <a:cubicBezTo>
                  <a:pt x="5653643" y="839549"/>
                  <a:pt x="5658193" y="840711"/>
                  <a:pt x="5664166" y="842343"/>
                </a:cubicBezTo>
                <a:cubicBezTo>
                  <a:pt x="5662867" y="842011"/>
                  <a:pt x="5664290" y="842481"/>
                  <a:pt x="5668439" y="843753"/>
                </a:cubicBezTo>
                <a:lnTo>
                  <a:pt x="5668439" y="836245"/>
                </a:lnTo>
                <a:lnTo>
                  <a:pt x="5691960" y="862380"/>
                </a:lnTo>
                <a:lnTo>
                  <a:pt x="5703576" y="851926"/>
                </a:lnTo>
                <a:lnTo>
                  <a:pt x="5695362" y="842800"/>
                </a:lnTo>
                <a:lnTo>
                  <a:pt x="5703244" y="835706"/>
                </a:lnTo>
                <a:lnTo>
                  <a:pt x="5706231" y="839025"/>
                </a:lnTo>
                <a:lnTo>
                  <a:pt x="5718676" y="827824"/>
                </a:lnTo>
                <a:lnTo>
                  <a:pt x="5693288" y="799615"/>
                </a:lnTo>
                <a:lnTo>
                  <a:pt x="5703660" y="790281"/>
                </a:lnTo>
                <a:lnTo>
                  <a:pt x="5705899" y="792770"/>
                </a:lnTo>
                <a:cubicBezTo>
                  <a:pt x="5719893" y="807207"/>
                  <a:pt x="5723903" y="823621"/>
                  <a:pt x="5717929" y="842012"/>
                </a:cubicBezTo>
                <a:cubicBezTo>
                  <a:pt x="5718731" y="841790"/>
                  <a:pt x="5720059" y="841597"/>
                  <a:pt x="5721912" y="841431"/>
                </a:cubicBezTo>
                <a:cubicBezTo>
                  <a:pt x="5729599" y="840518"/>
                  <a:pt x="5735159" y="840021"/>
                  <a:pt x="5738588" y="839938"/>
                </a:cubicBezTo>
                <a:cubicBezTo>
                  <a:pt x="5739583" y="816015"/>
                  <a:pt x="5732587" y="796283"/>
                  <a:pt x="5717598" y="780740"/>
                </a:cubicBezTo>
                <a:lnTo>
                  <a:pt x="5716105" y="779081"/>
                </a:lnTo>
                <a:lnTo>
                  <a:pt x="5724816" y="771241"/>
                </a:lnTo>
                <a:lnTo>
                  <a:pt x="5764391" y="815214"/>
                </a:lnTo>
                <a:lnTo>
                  <a:pt x="5777666" y="803267"/>
                </a:lnTo>
                <a:lnTo>
                  <a:pt x="5738091" y="759293"/>
                </a:lnTo>
                <a:lnTo>
                  <a:pt x="5749707" y="748840"/>
                </a:lnTo>
                <a:lnTo>
                  <a:pt x="5739253" y="737224"/>
                </a:lnTo>
                <a:lnTo>
                  <a:pt x="5727637" y="747678"/>
                </a:lnTo>
                <a:lnTo>
                  <a:pt x="5704863" y="722373"/>
                </a:lnTo>
                <a:lnTo>
                  <a:pt x="5712745" y="715279"/>
                </a:lnTo>
                <a:close/>
                <a:moveTo>
                  <a:pt x="9362420" y="688652"/>
                </a:moveTo>
                <a:lnTo>
                  <a:pt x="9385941" y="714787"/>
                </a:lnTo>
                <a:lnTo>
                  <a:pt x="9377644" y="722254"/>
                </a:lnTo>
                <a:lnTo>
                  <a:pt x="9354123" y="696119"/>
                </a:lnTo>
                <a:close/>
                <a:moveTo>
                  <a:pt x="5783393" y="679479"/>
                </a:moveTo>
                <a:cubicBezTo>
                  <a:pt x="5772773" y="681028"/>
                  <a:pt x="5766785" y="682162"/>
                  <a:pt x="5765430" y="682881"/>
                </a:cubicBezTo>
                <a:cubicBezTo>
                  <a:pt x="5764351" y="698368"/>
                  <a:pt x="5760949" y="712943"/>
                  <a:pt x="5755224" y="726605"/>
                </a:cubicBezTo>
                <a:lnTo>
                  <a:pt x="5772647" y="725941"/>
                </a:lnTo>
                <a:cubicBezTo>
                  <a:pt x="5777266" y="713275"/>
                  <a:pt x="5781166" y="699253"/>
                  <a:pt x="5784346" y="683877"/>
                </a:cubicBezTo>
                <a:cubicBezTo>
                  <a:pt x="5784374" y="683351"/>
                  <a:pt x="5784512" y="683227"/>
                  <a:pt x="5784761" y="683504"/>
                </a:cubicBezTo>
                <a:cubicBezTo>
                  <a:pt x="5785177" y="680627"/>
                  <a:pt x="5784720" y="679286"/>
                  <a:pt x="5783393" y="679479"/>
                </a:cubicBezTo>
                <a:close/>
                <a:moveTo>
                  <a:pt x="5829812" y="675996"/>
                </a:moveTo>
                <a:lnTo>
                  <a:pt x="5807826" y="695783"/>
                </a:lnTo>
                <a:cubicBezTo>
                  <a:pt x="5805642" y="692243"/>
                  <a:pt x="5803609" y="688316"/>
                  <a:pt x="5801728" y="684001"/>
                </a:cubicBezTo>
                <a:cubicBezTo>
                  <a:pt x="5801009" y="682646"/>
                  <a:pt x="5800525" y="681831"/>
                  <a:pt x="5800276" y="681554"/>
                </a:cubicBezTo>
                <a:cubicBezTo>
                  <a:pt x="5799502" y="681250"/>
                  <a:pt x="5793873" y="685564"/>
                  <a:pt x="5783392" y="694497"/>
                </a:cubicBezTo>
                <a:cubicBezTo>
                  <a:pt x="5784111" y="695852"/>
                  <a:pt x="5786074" y="698590"/>
                  <a:pt x="5789283" y="702710"/>
                </a:cubicBezTo>
                <a:cubicBezTo>
                  <a:pt x="5791495" y="705725"/>
                  <a:pt x="5793100" y="707785"/>
                  <a:pt x="5794094" y="708892"/>
                </a:cubicBezTo>
                <a:lnTo>
                  <a:pt x="5768790" y="731666"/>
                </a:lnTo>
                <a:lnTo>
                  <a:pt x="5778870" y="742866"/>
                </a:lnTo>
                <a:lnTo>
                  <a:pt x="5802101" y="721959"/>
                </a:lnTo>
                <a:cubicBezTo>
                  <a:pt x="5809567" y="735262"/>
                  <a:pt x="5805654" y="752049"/>
                  <a:pt x="5790360" y="772320"/>
                </a:cubicBezTo>
                <a:cubicBezTo>
                  <a:pt x="5797965" y="772984"/>
                  <a:pt x="5804354" y="774242"/>
                  <a:pt x="5809525" y="776095"/>
                </a:cubicBezTo>
                <a:cubicBezTo>
                  <a:pt x="5826203" y="749574"/>
                  <a:pt x="5828304" y="727159"/>
                  <a:pt x="5815832" y="708850"/>
                </a:cubicBezTo>
                <a:lnTo>
                  <a:pt x="5826618" y="699143"/>
                </a:lnTo>
                <a:lnTo>
                  <a:pt x="5848646" y="723619"/>
                </a:lnTo>
                <a:cubicBezTo>
                  <a:pt x="5852268" y="729869"/>
                  <a:pt x="5858117" y="728860"/>
                  <a:pt x="5866193" y="720591"/>
                </a:cubicBezTo>
                <a:lnTo>
                  <a:pt x="5881127" y="707151"/>
                </a:lnTo>
                <a:cubicBezTo>
                  <a:pt x="5890918" y="701343"/>
                  <a:pt x="5889701" y="691926"/>
                  <a:pt x="5877477" y="678900"/>
                </a:cubicBezTo>
                <a:cubicBezTo>
                  <a:pt x="5872858" y="681555"/>
                  <a:pt x="5867051" y="684279"/>
                  <a:pt x="5860054" y="687072"/>
                </a:cubicBezTo>
                <a:cubicBezTo>
                  <a:pt x="5867548" y="694843"/>
                  <a:pt x="5869000" y="699794"/>
                  <a:pt x="5864410" y="701923"/>
                </a:cubicBezTo>
                <a:lnTo>
                  <a:pt x="5860261" y="705657"/>
                </a:lnTo>
                <a:cubicBezTo>
                  <a:pt x="5858850" y="707427"/>
                  <a:pt x="5857040" y="706804"/>
                  <a:pt x="5854827" y="703790"/>
                </a:cubicBezTo>
                <a:close/>
                <a:moveTo>
                  <a:pt x="9373870" y="658825"/>
                </a:moveTo>
                <a:lnTo>
                  <a:pt x="9322429" y="705120"/>
                </a:lnTo>
                <a:lnTo>
                  <a:pt x="9324670" y="707609"/>
                </a:lnTo>
                <a:lnTo>
                  <a:pt x="9282356" y="745691"/>
                </a:lnTo>
                <a:lnTo>
                  <a:pt x="9292436" y="756891"/>
                </a:lnTo>
                <a:lnTo>
                  <a:pt x="9305296" y="745318"/>
                </a:lnTo>
                <a:cubicBezTo>
                  <a:pt x="9315335" y="759809"/>
                  <a:pt x="9320811" y="775905"/>
                  <a:pt x="9321723" y="793605"/>
                </a:cubicBezTo>
                <a:cubicBezTo>
                  <a:pt x="9324848" y="794296"/>
                  <a:pt x="9329398" y="795458"/>
                  <a:pt x="9335371" y="797090"/>
                </a:cubicBezTo>
                <a:cubicBezTo>
                  <a:pt x="9334071" y="796758"/>
                  <a:pt x="9335496" y="797228"/>
                  <a:pt x="9339644" y="798500"/>
                </a:cubicBezTo>
                <a:lnTo>
                  <a:pt x="9339644" y="790992"/>
                </a:lnTo>
                <a:lnTo>
                  <a:pt x="9363165" y="817127"/>
                </a:lnTo>
                <a:lnTo>
                  <a:pt x="9374780" y="806673"/>
                </a:lnTo>
                <a:lnTo>
                  <a:pt x="9366567" y="797546"/>
                </a:lnTo>
                <a:lnTo>
                  <a:pt x="9374449" y="790453"/>
                </a:lnTo>
                <a:lnTo>
                  <a:pt x="9377436" y="793772"/>
                </a:lnTo>
                <a:lnTo>
                  <a:pt x="9389881" y="782571"/>
                </a:lnTo>
                <a:lnTo>
                  <a:pt x="9364493" y="754362"/>
                </a:lnTo>
                <a:lnTo>
                  <a:pt x="9374864" y="745028"/>
                </a:lnTo>
                <a:lnTo>
                  <a:pt x="9377104" y="747517"/>
                </a:lnTo>
                <a:cubicBezTo>
                  <a:pt x="9391098" y="761954"/>
                  <a:pt x="9395108" y="778368"/>
                  <a:pt x="9389134" y="796759"/>
                </a:cubicBezTo>
                <a:cubicBezTo>
                  <a:pt x="9389936" y="796537"/>
                  <a:pt x="9391263" y="796344"/>
                  <a:pt x="9393116" y="796178"/>
                </a:cubicBezTo>
                <a:cubicBezTo>
                  <a:pt x="9400805" y="795265"/>
                  <a:pt x="9406364" y="794767"/>
                  <a:pt x="9409793" y="794685"/>
                </a:cubicBezTo>
                <a:cubicBezTo>
                  <a:pt x="9410789" y="770762"/>
                  <a:pt x="9403792" y="751030"/>
                  <a:pt x="9388803" y="735487"/>
                </a:cubicBezTo>
                <a:lnTo>
                  <a:pt x="9387310" y="733828"/>
                </a:lnTo>
                <a:lnTo>
                  <a:pt x="9396021" y="725987"/>
                </a:lnTo>
                <a:lnTo>
                  <a:pt x="9435596" y="769961"/>
                </a:lnTo>
                <a:lnTo>
                  <a:pt x="9448871" y="758014"/>
                </a:lnTo>
                <a:lnTo>
                  <a:pt x="9409296" y="714040"/>
                </a:lnTo>
                <a:lnTo>
                  <a:pt x="9420912" y="703587"/>
                </a:lnTo>
                <a:lnTo>
                  <a:pt x="9410458" y="691971"/>
                </a:lnTo>
                <a:lnTo>
                  <a:pt x="9398842" y="702425"/>
                </a:lnTo>
                <a:lnTo>
                  <a:pt x="9376068" y="677120"/>
                </a:lnTo>
                <a:lnTo>
                  <a:pt x="9383950" y="670026"/>
                </a:lnTo>
                <a:close/>
                <a:moveTo>
                  <a:pt x="5838980" y="651977"/>
                </a:moveTo>
                <a:cubicBezTo>
                  <a:pt x="5828167" y="652198"/>
                  <a:pt x="5813150" y="654700"/>
                  <a:pt x="5793930" y="659485"/>
                </a:cubicBezTo>
                <a:cubicBezTo>
                  <a:pt x="5793597" y="665790"/>
                  <a:pt x="5792906" y="671418"/>
                  <a:pt x="5791855" y="676368"/>
                </a:cubicBezTo>
                <a:cubicBezTo>
                  <a:pt x="5811822" y="672414"/>
                  <a:pt x="5827199" y="670589"/>
                  <a:pt x="5837985" y="670893"/>
                </a:cubicBezTo>
                <a:close/>
                <a:moveTo>
                  <a:pt x="9454597" y="634226"/>
                </a:moveTo>
                <a:cubicBezTo>
                  <a:pt x="9443977" y="635775"/>
                  <a:pt x="9437990" y="636909"/>
                  <a:pt x="9436635" y="637628"/>
                </a:cubicBezTo>
                <a:cubicBezTo>
                  <a:pt x="9435556" y="653115"/>
                  <a:pt x="9432154" y="667690"/>
                  <a:pt x="9426429" y="681351"/>
                </a:cubicBezTo>
                <a:lnTo>
                  <a:pt x="9443852" y="680688"/>
                </a:lnTo>
                <a:cubicBezTo>
                  <a:pt x="9448471" y="668022"/>
                  <a:pt x="9452371" y="654000"/>
                  <a:pt x="9455551" y="638624"/>
                </a:cubicBezTo>
                <a:cubicBezTo>
                  <a:pt x="9455579" y="638098"/>
                  <a:pt x="9455717" y="637974"/>
                  <a:pt x="9455966" y="638250"/>
                </a:cubicBezTo>
                <a:cubicBezTo>
                  <a:pt x="9456381" y="635374"/>
                  <a:pt x="9455925" y="634033"/>
                  <a:pt x="9454597" y="634226"/>
                </a:cubicBezTo>
                <a:close/>
                <a:moveTo>
                  <a:pt x="9501018" y="630742"/>
                </a:moveTo>
                <a:lnTo>
                  <a:pt x="9479031" y="650530"/>
                </a:lnTo>
                <a:cubicBezTo>
                  <a:pt x="9476846" y="646990"/>
                  <a:pt x="9474814" y="643063"/>
                  <a:pt x="9472933" y="638748"/>
                </a:cubicBezTo>
                <a:cubicBezTo>
                  <a:pt x="9472214" y="637393"/>
                  <a:pt x="9471730" y="636577"/>
                  <a:pt x="9471481" y="636301"/>
                </a:cubicBezTo>
                <a:cubicBezTo>
                  <a:pt x="9470707" y="635997"/>
                  <a:pt x="9465079" y="640311"/>
                  <a:pt x="9454597" y="649244"/>
                </a:cubicBezTo>
                <a:cubicBezTo>
                  <a:pt x="9455316" y="650599"/>
                  <a:pt x="9457280" y="653337"/>
                  <a:pt x="9460488" y="657457"/>
                </a:cubicBezTo>
                <a:cubicBezTo>
                  <a:pt x="9462700" y="660472"/>
                  <a:pt x="9464304" y="662532"/>
                  <a:pt x="9465300" y="663639"/>
                </a:cubicBezTo>
                <a:lnTo>
                  <a:pt x="9439994" y="686413"/>
                </a:lnTo>
                <a:lnTo>
                  <a:pt x="9450075" y="697613"/>
                </a:lnTo>
                <a:lnTo>
                  <a:pt x="9473306" y="676706"/>
                </a:lnTo>
                <a:cubicBezTo>
                  <a:pt x="9480773" y="690009"/>
                  <a:pt x="9476859" y="706796"/>
                  <a:pt x="9461565" y="727067"/>
                </a:cubicBezTo>
                <a:cubicBezTo>
                  <a:pt x="9469171" y="727731"/>
                  <a:pt x="9475559" y="728989"/>
                  <a:pt x="9480731" y="730842"/>
                </a:cubicBezTo>
                <a:cubicBezTo>
                  <a:pt x="9497408" y="704321"/>
                  <a:pt x="9499510" y="681906"/>
                  <a:pt x="9487037" y="663597"/>
                </a:cubicBezTo>
                <a:lnTo>
                  <a:pt x="9497823" y="653890"/>
                </a:lnTo>
                <a:lnTo>
                  <a:pt x="9519850" y="678366"/>
                </a:lnTo>
                <a:cubicBezTo>
                  <a:pt x="9523473" y="684616"/>
                  <a:pt x="9529323" y="683607"/>
                  <a:pt x="9537398" y="675338"/>
                </a:cubicBezTo>
                <a:lnTo>
                  <a:pt x="9552332" y="661897"/>
                </a:lnTo>
                <a:cubicBezTo>
                  <a:pt x="9562123" y="656090"/>
                  <a:pt x="9560906" y="646673"/>
                  <a:pt x="9548682" y="633647"/>
                </a:cubicBezTo>
                <a:cubicBezTo>
                  <a:pt x="9544064" y="636302"/>
                  <a:pt x="9538256" y="639026"/>
                  <a:pt x="9531259" y="641819"/>
                </a:cubicBezTo>
                <a:cubicBezTo>
                  <a:pt x="9538754" y="649590"/>
                  <a:pt x="9540206" y="654541"/>
                  <a:pt x="9535615" y="656670"/>
                </a:cubicBezTo>
                <a:lnTo>
                  <a:pt x="9531466" y="660404"/>
                </a:lnTo>
                <a:cubicBezTo>
                  <a:pt x="9530056" y="662174"/>
                  <a:pt x="9528244" y="661551"/>
                  <a:pt x="9526032" y="658537"/>
                </a:cubicBezTo>
                <a:close/>
                <a:moveTo>
                  <a:pt x="5812266" y="618955"/>
                </a:moveTo>
                <a:lnTo>
                  <a:pt x="5777419" y="650317"/>
                </a:lnTo>
                <a:cubicBezTo>
                  <a:pt x="5775676" y="648381"/>
                  <a:pt x="5773050" y="645739"/>
                  <a:pt x="5769538" y="642393"/>
                </a:cubicBezTo>
                <a:cubicBezTo>
                  <a:pt x="5768265" y="641536"/>
                  <a:pt x="5767381" y="640830"/>
                  <a:pt x="5766883" y="640277"/>
                </a:cubicBezTo>
                <a:cubicBezTo>
                  <a:pt x="5766357" y="640250"/>
                  <a:pt x="5763730" y="642614"/>
                  <a:pt x="5759001" y="647371"/>
                </a:cubicBezTo>
                <a:cubicBezTo>
                  <a:pt x="5753745" y="652100"/>
                  <a:pt x="5751104" y="654727"/>
                  <a:pt x="5751077" y="655253"/>
                </a:cubicBezTo>
                <a:cubicBezTo>
                  <a:pt x="5755419" y="657852"/>
                  <a:pt x="5759498" y="660438"/>
                  <a:pt x="5763314" y="663010"/>
                </a:cubicBezTo>
                <a:lnTo>
                  <a:pt x="5727638" y="695118"/>
                </a:lnTo>
                <a:lnTo>
                  <a:pt x="5746305" y="715860"/>
                </a:lnTo>
                <a:lnTo>
                  <a:pt x="5759165" y="704286"/>
                </a:lnTo>
                <a:lnTo>
                  <a:pt x="5750579" y="694745"/>
                </a:lnTo>
                <a:lnTo>
                  <a:pt x="5809071" y="642103"/>
                </a:lnTo>
                <a:lnTo>
                  <a:pt x="5816912" y="650815"/>
                </a:lnTo>
                <a:lnTo>
                  <a:pt x="5830187" y="638868"/>
                </a:lnTo>
                <a:close/>
                <a:moveTo>
                  <a:pt x="9510186" y="606724"/>
                </a:moveTo>
                <a:cubicBezTo>
                  <a:pt x="9499372" y="606945"/>
                  <a:pt x="9484355" y="609447"/>
                  <a:pt x="9465134" y="614232"/>
                </a:cubicBezTo>
                <a:cubicBezTo>
                  <a:pt x="9464802" y="620537"/>
                  <a:pt x="9464111" y="626165"/>
                  <a:pt x="9463060" y="631115"/>
                </a:cubicBezTo>
                <a:cubicBezTo>
                  <a:pt x="9483028" y="627161"/>
                  <a:pt x="9498404" y="625336"/>
                  <a:pt x="9509190" y="625640"/>
                </a:cubicBezTo>
                <a:close/>
                <a:moveTo>
                  <a:pt x="5852547" y="589461"/>
                </a:moveTo>
                <a:cubicBezTo>
                  <a:pt x="5860152" y="600136"/>
                  <a:pt x="5865558" y="610037"/>
                  <a:pt x="5868766" y="619163"/>
                </a:cubicBezTo>
                <a:cubicBezTo>
                  <a:pt x="5878252" y="619136"/>
                  <a:pt x="5885733" y="622164"/>
                  <a:pt x="5891209" y="628249"/>
                </a:cubicBezTo>
                <a:cubicBezTo>
                  <a:pt x="5896242" y="632729"/>
                  <a:pt x="5895841" y="637845"/>
                  <a:pt x="5890005" y="643598"/>
                </a:cubicBezTo>
                <a:lnTo>
                  <a:pt x="5846324" y="595061"/>
                </a:lnTo>
                <a:close/>
                <a:moveTo>
                  <a:pt x="9483471" y="573702"/>
                </a:moveTo>
                <a:lnTo>
                  <a:pt x="9448624" y="605063"/>
                </a:lnTo>
                <a:cubicBezTo>
                  <a:pt x="9446882" y="603127"/>
                  <a:pt x="9444254" y="600486"/>
                  <a:pt x="9440742" y="597140"/>
                </a:cubicBezTo>
                <a:cubicBezTo>
                  <a:pt x="9439470" y="596283"/>
                  <a:pt x="9438585" y="595577"/>
                  <a:pt x="9438087" y="595024"/>
                </a:cubicBezTo>
                <a:cubicBezTo>
                  <a:pt x="9437562" y="594997"/>
                  <a:pt x="9434935" y="597361"/>
                  <a:pt x="9430205" y="602118"/>
                </a:cubicBezTo>
                <a:cubicBezTo>
                  <a:pt x="9424951" y="606847"/>
                  <a:pt x="9422310" y="609474"/>
                  <a:pt x="9422282" y="610000"/>
                </a:cubicBezTo>
                <a:cubicBezTo>
                  <a:pt x="9426624" y="612599"/>
                  <a:pt x="9430703" y="615185"/>
                  <a:pt x="9434519" y="617757"/>
                </a:cubicBezTo>
                <a:lnTo>
                  <a:pt x="9398843" y="649865"/>
                </a:lnTo>
                <a:lnTo>
                  <a:pt x="9417510" y="670607"/>
                </a:lnTo>
                <a:lnTo>
                  <a:pt x="9430370" y="659033"/>
                </a:lnTo>
                <a:lnTo>
                  <a:pt x="9421784" y="649492"/>
                </a:lnTo>
                <a:lnTo>
                  <a:pt x="9480276" y="596850"/>
                </a:lnTo>
                <a:lnTo>
                  <a:pt x="9488116" y="605562"/>
                </a:lnTo>
                <a:lnTo>
                  <a:pt x="9501391" y="593615"/>
                </a:lnTo>
                <a:close/>
                <a:moveTo>
                  <a:pt x="5955053" y="556524"/>
                </a:moveTo>
                <a:lnTo>
                  <a:pt x="5894902" y="610660"/>
                </a:lnTo>
                <a:lnTo>
                  <a:pt x="5902368" y="618956"/>
                </a:lnTo>
                <a:cubicBezTo>
                  <a:pt x="5894542" y="612485"/>
                  <a:pt x="5886729" y="608254"/>
                  <a:pt x="5878930" y="606262"/>
                </a:cubicBezTo>
                <a:cubicBezTo>
                  <a:pt x="5877962" y="604631"/>
                  <a:pt x="5876150" y="601505"/>
                  <a:pt x="5873496" y="596887"/>
                </a:cubicBezTo>
                <a:cubicBezTo>
                  <a:pt x="5865254" y="583280"/>
                  <a:pt x="5859309" y="573614"/>
                  <a:pt x="5855658" y="567889"/>
                </a:cubicBezTo>
                <a:lnTo>
                  <a:pt x="5824960" y="595517"/>
                </a:lnTo>
                <a:lnTo>
                  <a:pt x="5907096" y="686782"/>
                </a:lnTo>
                <a:lnTo>
                  <a:pt x="5919127" y="675955"/>
                </a:lnTo>
                <a:lnTo>
                  <a:pt x="5892619" y="646502"/>
                </a:lnTo>
                <a:cubicBezTo>
                  <a:pt x="5897016" y="648050"/>
                  <a:pt x="5900846" y="650360"/>
                  <a:pt x="5904110" y="653429"/>
                </a:cubicBezTo>
                <a:cubicBezTo>
                  <a:pt x="5914454" y="642118"/>
                  <a:pt x="5914744" y="631595"/>
                  <a:pt x="5904981" y="621860"/>
                </a:cubicBezTo>
                <a:lnTo>
                  <a:pt x="5919087" y="609167"/>
                </a:lnTo>
                <a:cubicBezTo>
                  <a:pt x="5932582" y="623050"/>
                  <a:pt x="5932513" y="639381"/>
                  <a:pt x="5918878" y="658159"/>
                </a:cubicBezTo>
                <a:cubicBezTo>
                  <a:pt x="5925239" y="657440"/>
                  <a:pt x="5931129" y="658145"/>
                  <a:pt x="5936550" y="660275"/>
                </a:cubicBezTo>
                <a:cubicBezTo>
                  <a:pt x="5943381" y="645617"/>
                  <a:pt x="5946354" y="634182"/>
                  <a:pt x="5945470" y="625968"/>
                </a:cubicBezTo>
                <a:cubicBezTo>
                  <a:pt x="5945359" y="618058"/>
                  <a:pt x="5940437" y="608973"/>
                  <a:pt x="5930702" y="598713"/>
                </a:cubicBezTo>
                <a:lnTo>
                  <a:pt x="5934436" y="595353"/>
                </a:lnTo>
                <a:lnTo>
                  <a:pt x="5960196" y="623977"/>
                </a:lnTo>
                <a:cubicBezTo>
                  <a:pt x="5964178" y="628402"/>
                  <a:pt x="5968936" y="628125"/>
                  <a:pt x="5974467" y="623147"/>
                </a:cubicBezTo>
                <a:lnTo>
                  <a:pt x="5987327" y="611574"/>
                </a:lnTo>
                <a:cubicBezTo>
                  <a:pt x="5996619" y="605213"/>
                  <a:pt x="5996053" y="595962"/>
                  <a:pt x="5985626" y="583821"/>
                </a:cubicBezTo>
                <a:cubicBezTo>
                  <a:pt x="5981561" y="585978"/>
                  <a:pt x="5976320" y="587942"/>
                  <a:pt x="5969904" y="589711"/>
                </a:cubicBezTo>
                <a:cubicBezTo>
                  <a:pt x="5976375" y="596902"/>
                  <a:pt x="5978242" y="601479"/>
                  <a:pt x="5975504" y="603442"/>
                </a:cubicBezTo>
                <a:lnTo>
                  <a:pt x="5971356" y="607176"/>
                </a:lnTo>
                <a:cubicBezTo>
                  <a:pt x="5970000" y="607895"/>
                  <a:pt x="5968438" y="607549"/>
                  <a:pt x="5966668" y="606139"/>
                </a:cubicBezTo>
                <a:lnTo>
                  <a:pt x="5946881" y="584152"/>
                </a:lnTo>
                <a:lnTo>
                  <a:pt x="5965133" y="567725"/>
                </a:lnTo>
                <a:close/>
                <a:moveTo>
                  <a:pt x="9523752" y="544208"/>
                </a:moveTo>
                <a:cubicBezTo>
                  <a:pt x="9531357" y="554883"/>
                  <a:pt x="9536764" y="564784"/>
                  <a:pt x="9539972" y="573910"/>
                </a:cubicBezTo>
                <a:cubicBezTo>
                  <a:pt x="9549457" y="573883"/>
                  <a:pt x="9556938" y="576911"/>
                  <a:pt x="9562414" y="582996"/>
                </a:cubicBezTo>
                <a:cubicBezTo>
                  <a:pt x="9567447" y="587476"/>
                  <a:pt x="9567046" y="592592"/>
                  <a:pt x="9561211" y="598345"/>
                </a:cubicBezTo>
                <a:lnTo>
                  <a:pt x="9517529" y="549808"/>
                </a:lnTo>
                <a:close/>
                <a:moveTo>
                  <a:pt x="5916183" y="544203"/>
                </a:moveTo>
                <a:lnTo>
                  <a:pt x="5923650" y="552500"/>
                </a:lnTo>
                <a:lnTo>
                  <a:pt x="5892537" y="580501"/>
                </a:lnTo>
                <a:lnTo>
                  <a:pt x="5885070" y="572204"/>
                </a:lnTo>
                <a:close/>
                <a:moveTo>
                  <a:pt x="5920540" y="521512"/>
                </a:moveTo>
                <a:lnTo>
                  <a:pt x="5899383" y="540552"/>
                </a:lnTo>
                <a:cubicBezTo>
                  <a:pt x="5891777" y="534883"/>
                  <a:pt x="5887186" y="532007"/>
                  <a:pt x="5885610" y="531924"/>
                </a:cubicBezTo>
                <a:cubicBezTo>
                  <a:pt x="5885084" y="531896"/>
                  <a:pt x="5883134" y="533901"/>
                  <a:pt x="5879761" y="537939"/>
                </a:cubicBezTo>
                <a:cubicBezTo>
                  <a:pt x="5875584" y="542198"/>
                  <a:pt x="5873345" y="544714"/>
                  <a:pt x="5873041" y="545489"/>
                </a:cubicBezTo>
                <a:cubicBezTo>
                  <a:pt x="5873289" y="545765"/>
                  <a:pt x="5874063" y="546069"/>
                  <a:pt x="5875363" y="546401"/>
                </a:cubicBezTo>
                <a:cubicBezTo>
                  <a:pt x="5878958" y="548171"/>
                  <a:pt x="5882540" y="550204"/>
                  <a:pt x="5886108" y="552499"/>
                </a:cubicBezTo>
                <a:lnTo>
                  <a:pt x="5863291" y="573034"/>
                </a:lnTo>
                <a:lnTo>
                  <a:pt x="5881958" y="593776"/>
                </a:lnTo>
                <a:lnTo>
                  <a:pt x="5888181" y="588175"/>
                </a:lnTo>
                <a:lnTo>
                  <a:pt x="5895648" y="596472"/>
                </a:lnTo>
                <a:lnTo>
                  <a:pt x="5940036" y="556524"/>
                </a:lnTo>
                <a:lnTo>
                  <a:pt x="5932569" y="548227"/>
                </a:lnTo>
                <a:lnTo>
                  <a:pt x="5939206" y="542254"/>
                </a:lnTo>
                <a:close/>
                <a:moveTo>
                  <a:pt x="9626258" y="511271"/>
                </a:moveTo>
                <a:lnTo>
                  <a:pt x="9566106" y="565407"/>
                </a:lnTo>
                <a:lnTo>
                  <a:pt x="9573573" y="573703"/>
                </a:lnTo>
                <a:cubicBezTo>
                  <a:pt x="9565747" y="567232"/>
                  <a:pt x="9557934" y="563000"/>
                  <a:pt x="9550135" y="561009"/>
                </a:cubicBezTo>
                <a:cubicBezTo>
                  <a:pt x="9549167" y="559377"/>
                  <a:pt x="9547356" y="556252"/>
                  <a:pt x="9544701" y="551634"/>
                </a:cubicBezTo>
                <a:cubicBezTo>
                  <a:pt x="9536460" y="538027"/>
                  <a:pt x="9530514" y="528361"/>
                  <a:pt x="9526863" y="522636"/>
                </a:cubicBezTo>
                <a:lnTo>
                  <a:pt x="9496165" y="550264"/>
                </a:lnTo>
                <a:lnTo>
                  <a:pt x="9578301" y="641529"/>
                </a:lnTo>
                <a:lnTo>
                  <a:pt x="9590332" y="630702"/>
                </a:lnTo>
                <a:lnTo>
                  <a:pt x="9563824" y="601248"/>
                </a:lnTo>
                <a:cubicBezTo>
                  <a:pt x="9568221" y="602797"/>
                  <a:pt x="9572052" y="605106"/>
                  <a:pt x="9575315" y="608176"/>
                </a:cubicBezTo>
                <a:cubicBezTo>
                  <a:pt x="9585658" y="596865"/>
                  <a:pt x="9585949" y="586342"/>
                  <a:pt x="9576187" y="576607"/>
                </a:cubicBezTo>
                <a:lnTo>
                  <a:pt x="9590291" y="563913"/>
                </a:lnTo>
                <a:cubicBezTo>
                  <a:pt x="9603787" y="577797"/>
                  <a:pt x="9603718" y="594127"/>
                  <a:pt x="9590083" y="612906"/>
                </a:cubicBezTo>
                <a:cubicBezTo>
                  <a:pt x="9596444" y="612187"/>
                  <a:pt x="9602335" y="612892"/>
                  <a:pt x="9607755" y="615021"/>
                </a:cubicBezTo>
                <a:cubicBezTo>
                  <a:pt x="9614586" y="600364"/>
                  <a:pt x="9617560" y="588929"/>
                  <a:pt x="9616675" y="580715"/>
                </a:cubicBezTo>
                <a:cubicBezTo>
                  <a:pt x="9616564" y="572805"/>
                  <a:pt x="9611642" y="563720"/>
                  <a:pt x="9601907" y="553460"/>
                </a:cubicBezTo>
                <a:lnTo>
                  <a:pt x="9605640" y="550100"/>
                </a:lnTo>
                <a:lnTo>
                  <a:pt x="9631401" y="578724"/>
                </a:lnTo>
                <a:cubicBezTo>
                  <a:pt x="9635384" y="583149"/>
                  <a:pt x="9640140" y="582872"/>
                  <a:pt x="9645672" y="577894"/>
                </a:cubicBezTo>
                <a:lnTo>
                  <a:pt x="9658532" y="566320"/>
                </a:lnTo>
                <a:cubicBezTo>
                  <a:pt x="9667824" y="559960"/>
                  <a:pt x="9667257" y="550709"/>
                  <a:pt x="9656831" y="538568"/>
                </a:cubicBezTo>
                <a:cubicBezTo>
                  <a:pt x="9652766" y="540725"/>
                  <a:pt x="9647525" y="542688"/>
                  <a:pt x="9641109" y="544458"/>
                </a:cubicBezTo>
                <a:cubicBezTo>
                  <a:pt x="9647580" y="551649"/>
                  <a:pt x="9649447" y="556226"/>
                  <a:pt x="9646709" y="558189"/>
                </a:cubicBezTo>
                <a:lnTo>
                  <a:pt x="9642561" y="561923"/>
                </a:lnTo>
                <a:cubicBezTo>
                  <a:pt x="9641206" y="562642"/>
                  <a:pt x="9639643" y="562296"/>
                  <a:pt x="9637873" y="560886"/>
                </a:cubicBezTo>
                <a:lnTo>
                  <a:pt x="9618086" y="538899"/>
                </a:lnTo>
                <a:lnTo>
                  <a:pt x="9636339" y="522472"/>
                </a:lnTo>
                <a:close/>
                <a:moveTo>
                  <a:pt x="9587388" y="498950"/>
                </a:moveTo>
                <a:lnTo>
                  <a:pt x="9594855" y="507247"/>
                </a:lnTo>
                <a:lnTo>
                  <a:pt x="9563742" y="535248"/>
                </a:lnTo>
                <a:lnTo>
                  <a:pt x="9556275" y="526951"/>
                </a:lnTo>
                <a:close/>
                <a:moveTo>
                  <a:pt x="9591744" y="476259"/>
                </a:moveTo>
                <a:lnTo>
                  <a:pt x="9570587" y="495299"/>
                </a:lnTo>
                <a:cubicBezTo>
                  <a:pt x="9562982" y="489630"/>
                  <a:pt x="9558391" y="486753"/>
                  <a:pt x="9556815" y="486670"/>
                </a:cubicBezTo>
                <a:cubicBezTo>
                  <a:pt x="9556290" y="486643"/>
                  <a:pt x="9554340" y="488648"/>
                  <a:pt x="9550966" y="492685"/>
                </a:cubicBezTo>
                <a:cubicBezTo>
                  <a:pt x="9546790" y="496944"/>
                  <a:pt x="9544549" y="499461"/>
                  <a:pt x="9544245" y="500235"/>
                </a:cubicBezTo>
                <a:cubicBezTo>
                  <a:pt x="9544494" y="500512"/>
                  <a:pt x="9545268" y="500816"/>
                  <a:pt x="9546568" y="501148"/>
                </a:cubicBezTo>
                <a:cubicBezTo>
                  <a:pt x="9550164" y="502918"/>
                  <a:pt x="9553745" y="504951"/>
                  <a:pt x="9557313" y="507246"/>
                </a:cubicBezTo>
                <a:lnTo>
                  <a:pt x="9534496" y="527780"/>
                </a:lnTo>
                <a:lnTo>
                  <a:pt x="9553164" y="548523"/>
                </a:lnTo>
                <a:lnTo>
                  <a:pt x="9559386" y="542922"/>
                </a:lnTo>
                <a:lnTo>
                  <a:pt x="9566853" y="551219"/>
                </a:lnTo>
                <a:lnTo>
                  <a:pt x="9611241" y="511271"/>
                </a:lnTo>
                <a:lnTo>
                  <a:pt x="9603774" y="502974"/>
                </a:lnTo>
                <a:lnTo>
                  <a:pt x="9610412" y="497001"/>
                </a:lnTo>
                <a:close/>
                <a:moveTo>
                  <a:pt x="0" y="0"/>
                </a:moveTo>
                <a:lnTo>
                  <a:pt x="12230099" y="0"/>
                </a:lnTo>
                <a:lnTo>
                  <a:pt x="12230099" y="6891337"/>
                </a:lnTo>
                <a:lnTo>
                  <a:pt x="0" y="6891337"/>
                </a:lnTo>
                <a:close/>
              </a:path>
            </a:pathLst>
          </a:custGeom>
          <a:solidFill>
            <a:schemeClr val="accent6"/>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1" name="组合 1160"/>
          <p:cNvGrpSpPr/>
          <p:nvPr/>
        </p:nvGrpSpPr>
        <p:grpSpPr>
          <a:xfrm>
            <a:off x="4987925" y="4024313"/>
            <a:ext cx="314325" cy="2835275"/>
            <a:chOff x="4987925" y="4005263"/>
            <a:chExt cx="314325" cy="2835275"/>
          </a:xfrm>
        </p:grpSpPr>
        <p:sp>
          <p:nvSpPr>
            <p:cNvPr id="2063" name="Freeform 1086"/>
            <p:cNvSpPr>
              <a:spLocks noEditPoints="1"/>
            </p:cNvSpPr>
            <p:nvPr/>
          </p:nvSpPr>
          <p:spPr bwMode="auto">
            <a:xfrm>
              <a:off x="5048250" y="4005263"/>
              <a:ext cx="212725" cy="601663"/>
            </a:xfrm>
            <a:custGeom>
              <a:avLst/>
              <a:gdLst>
                <a:gd name="T0" fmla="*/ 0 w 67"/>
                <a:gd name="T1" fmla="*/ 179 h 189"/>
                <a:gd name="T2" fmla="*/ 0 w 67"/>
                <a:gd name="T3" fmla="*/ 179 h 189"/>
                <a:gd name="T4" fmla="*/ 0 w 67"/>
                <a:gd name="T5" fmla="*/ 179 h 189"/>
                <a:gd name="T6" fmla="*/ 10 w 67"/>
                <a:gd name="T7" fmla="*/ 189 h 189"/>
                <a:gd name="T8" fmla="*/ 11 w 67"/>
                <a:gd name="T9" fmla="*/ 189 h 189"/>
                <a:gd name="T10" fmla="*/ 11 w 67"/>
                <a:gd name="T11" fmla="*/ 189 h 189"/>
                <a:gd name="T12" fmla="*/ 10 w 67"/>
                <a:gd name="T13" fmla="*/ 189 h 189"/>
                <a:gd name="T14" fmla="*/ 0 w 67"/>
                <a:gd name="T15" fmla="*/ 179 h 189"/>
                <a:gd name="T16" fmla="*/ 0 w 67"/>
                <a:gd name="T17" fmla="*/ 179 h 189"/>
                <a:gd name="T18" fmla="*/ 30 w 67"/>
                <a:gd name="T19" fmla="*/ 0 h 189"/>
                <a:gd name="T20" fmla="*/ 30 w 67"/>
                <a:gd name="T21" fmla="*/ 0 h 189"/>
                <a:gd name="T22" fmla="*/ 30 w 67"/>
                <a:gd name="T23" fmla="*/ 0 h 189"/>
                <a:gd name="T24" fmla="*/ 30 w 67"/>
                <a:gd name="T25" fmla="*/ 0 h 189"/>
                <a:gd name="T26" fmla="*/ 29 w 67"/>
                <a:gd name="T27" fmla="*/ 0 h 189"/>
                <a:gd name="T28" fmla="*/ 30 w 67"/>
                <a:gd name="T29" fmla="*/ 0 h 189"/>
                <a:gd name="T30" fmla="*/ 30 w 67"/>
                <a:gd name="T31" fmla="*/ 0 h 189"/>
                <a:gd name="T32" fmla="*/ 30 w 67"/>
                <a:gd name="T33" fmla="*/ 0 h 189"/>
                <a:gd name="T34" fmla="*/ 23 w 67"/>
                <a:gd name="T35" fmla="*/ 189 h 189"/>
                <a:gd name="T36" fmla="*/ 49 w 67"/>
                <a:gd name="T37" fmla="*/ 189 h 189"/>
                <a:gd name="T38" fmla="*/ 49 w 67"/>
                <a:gd name="T39" fmla="*/ 189 h 189"/>
                <a:gd name="T40" fmla="*/ 59 w 67"/>
                <a:gd name="T41" fmla="*/ 179 h 189"/>
                <a:gd name="T42" fmla="*/ 59 w 67"/>
                <a:gd name="T43" fmla="*/ 179 h 189"/>
                <a:gd name="T44" fmla="*/ 52 w 67"/>
                <a:gd name="T45" fmla="*/ 176 h 189"/>
                <a:gd name="T46" fmla="*/ 65 w 67"/>
                <a:gd name="T47" fmla="*/ 121 h 189"/>
                <a:gd name="T48" fmla="*/ 67 w 67"/>
                <a:gd name="T49" fmla="*/ 122 h 189"/>
                <a:gd name="T50" fmla="*/ 67 w 67"/>
                <a:gd name="T51" fmla="*/ 117 h 189"/>
                <a:gd name="T52" fmla="*/ 65 w 67"/>
                <a:gd name="T53" fmla="*/ 99 h 189"/>
                <a:gd name="T54" fmla="*/ 62 w 67"/>
                <a:gd name="T55" fmla="*/ 80 h 189"/>
                <a:gd name="T56" fmla="*/ 61 w 67"/>
                <a:gd name="T57" fmla="*/ 71 h 189"/>
                <a:gd name="T58" fmla="*/ 60 w 67"/>
                <a:gd name="T59" fmla="*/ 67 h 189"/>
                <a:gd name="T60" fmla="*/ 59 w 67"/>
                <a:gd name="T61" fmla="*/ 62 h 189"/>
                <a:gd name="T62" fmla="*/ 59 w 67"/>
                <a:gd name="T63" fmla="*/ 58 h 189"/>
                <a:gd name="T64" fmla="*/ 58 w 67"/>
                <a:gd name="T65" fmla="*/ 54 h 189"/>
                <a:gd name="T66" fmla="*/ 57 w 67"/>
                <a:gd name="T67" fmla="*/ 50 h 189"/>
                <a:gd name="T68" fmla="*/ 56 w 67"/>
                <a:gd name="T69" fmla="*/ 46 h 189"/>
                <a:gd name="T70" fmla="*/ 55 w 67"/>
                <a:gd name="T71" fmla="*/ 42 h 189"/>
                <a:gd name="T72" fmla="*/ 53 w 67"/>
                <a:gd name="T73" fmla="*/ 38 h 189"/>
                <a:gd name="T74" fmla="*/ 50 w 67"/>
                <a:gd name="T75" fmla="*/ 31 h 189"/>
                <a:gd name="T76" fmla="*/ 44 w 67"/>
                <a:gd name="T77" fmla="*/ 18 h 189"/>
                <a:gd name="T78" fmla="*/ 43 w 67"/>
                <a:gd name="T79" fmla="*/ 17 h 189"/>
                <a:gd name="T80" fmla="*/ 42 w 67"/>
                <a:gd name="T81" fmla="*/ 15 h 189"/>
                <a:gd name="T82" fmla="*/ 41 w 67"/>
                <a:gd name="T83" fmla="*/ 14 h 189"/>
                <a:gd name="T84" fmla="*/ 41 w 67"/>
                <a:gd name="T85" fmla="*/ 13 h 189"/>
                <a:gd name="T86" fmla="*/ 37 w 67"/>
                <a:gd name="T87" fmla="*/ 8 h 189"/>
                <a:gd name="T88" fmla="*/ 35 w 67"/>
                <a:gd name="T89" fmla="*/ 5 h 189"/>
                <a:gd name="T90" fmla="*/ 32 w 67"/>
                <a:gd name="T91" fmla="*/ 2 h 189"/>
                <a:gd name="T92" fmla="*/ 31 w 67"/>
                <a:gd name="T93" fmla="*/ 0 h 189"/>
                <a:gd name="T94" fmla="*/ 30 w 67"/>
                <a:gd name="T9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 h="189">
                  <a:moveTo>
                    <a:pt x="0" y="179"/>
                  </a:moveTo>
                  <a:cubicBezTo>
                    <a:pt x="0" y="179"/>
                    <a:pt x="0" y="179"/>
                    <a:pt x="0" y="179"/>
                  </a:cubicBezTo>
                  <a:cubicBezTo>
                    <a:pt x="0" y="179"/>
                    <a:pt x="0" y="179"/>
                    <a:pt x="0" y="179"/>
                  </a:cubicBezTo>
                  <a:cubicBezTo>
                    <a:pt x="2" y="183"/>
                    <a:pt x="6" y="186"/>
                    <a:pt x="10" y="189"/>
                  </a:cubicBezTo>
                  <a:cubicBezTo>
                    <a:pt x="10" y="189"/>
                    <a:pt x="10" y="189"/>
                    <a:pt x="11" y="189"/>
                  </a:cubicBezTo>
                  <a:cubicBezTo>
                    <a:pt x="11" y="189"/>
                    <a:pt x="11" y="189"/>
                    <a:pt x="11" y="189"/>
                  </a:cubicBezTo>
                  <a:cubicBezTo>
                    <a:pt x="10" y="189"/>
                    <a:pt x="10" y="189"/>
                    <a:pt x="10" y="189"/>
                  </a:cubicBezTo>
                  <a:cubicBezTo>
                    <a:pt x="6" y="186"/>
                    <a:pt x="2" y="183"/>
                    <a:pt x="0" y="179"/>
                  </a:cubicBezTo>
                  <a:cubicBezTo>
                    <a:pt x="0" y="179"/>
                    <a:pt x="0" y="179"/>
                    <a:pt x="0" y="179"/>
                  </a:cubicBezTo>
                  <a:moveTo>
                    <a:pt x="30" y="0"/>
                  </a:moveTo>
                  <a:cubicBezTo>
                    <a:pt x="30" y="0"/>
                    <a:pt x="30" y="0"/>
                    <a:pt x="30" y="0"/>
                  </a:cubicBezTo>
                  <a:cubicBezTo>
                    <a:pt x="30" y="0"/>
                    <a:pt x="30" y="0"/>
                    <a:pt x="30" y="0"/>
                  </a:cubicBezTo>
                  <a:cubicBezTo>
                    <a:pt x="30" y="0"/>
                    <a:pt x="30" y="0"/>
                    <a:pt x="30" y="0"/>
                  </a:cubicBezTo>
                  <a:cubicBezTo>
                    <a:pt x="30" y="0"/>
                    <a:pt x="30" y="0"/>
                    <a:pt x="29" y="0"/>
                  </a:cubicBezTo>
                  <a:cubicBezTo>
                    <a:pt x="30" y="0"/>
                    <a:pt x="30" y="0"/>
                    <a:pt x="30" y="0"/>
                  </a:cubicBezTo>
                  <a:cubicBezTo>
                    <a:pt x="30" y="0"/>
                    <a:pt x="30" y="0"/>
                    <a:pt x="30" y="0"/>
                  </a:cubicBezTo>
                  <a:cubicBezTo>
                    <a:pt x="30" y="0"/>
                    <a:pt x="30" y="0"/>
                    <a:pt x="30" y="0"/>
                  </a:cubicBezTo>
                  <a:cubicBezTo>
                    <a:pt x="29" y="2"/>
                    <a:pt x="2" y="92"/>
                    <a:pt x="23" y="189"/>
                  </a:cubicBezTo>
                  <a:cubicBezTo>
                    <a:pt x="49" y="189"/>
                    <a:pt x="49" y="189"/>
                    <a:pt x="49" y="189"/>
                  </a:cubicBezTo>
                  <a:cubicBezTo>
                    <a:pt x="49" y="189"/>
                    <a:pt x="49" y="189"/>
                    <a:pt x="49" y="189"/>
                  </a:cubicBezTo>
                  <a:cubicBezTo>
                    <a:pt x="54" y="186"/>
                    <a:pt x="57" y="183"/>
                    <a:pt x="59" y="179"/>
                  </a:cubicBezTo>
                  <a:cubicBezTo>
                    <a:pt x="59" y="179"/>
                    <a:pt x="59" y="179"/>
                    <a:pt x="59" y="179"/>
                  </a:cubicBezTo>
                  <a:cubicBezTo>
                    <a:pt x="57" y="177"/>
                    <a:pt x="54" y="176"/>
                    <a:pt x="52" y="176"/>
                  </a:cubicBezTo>
                  <a:cubicBezTo>
                    <a:pt x="65" y="121"/>
                    <a:pt x="65" y="121"/>
                    <a:pt x="65" y="121"/>
                  </a:cubicBezTo>
                  <a:cubicBezTo>
                    <a:pt x="67" y="122"/>
                    <a:pt x="67" y="122"/>
                    <a:pt x="67" y="122"/>
                  </a:cubicBezTo>
                  <a:cubicBezTo>
                    <a:pt x="67" y="120"/>
                    <a:pt x="67" y="119"/>
                    <a:pt x="67" y="117"/>
                  </a:cubicBezTo>
                  <a:cubicBezTo>
                    <a:pt x="66" y="111"/>
                    <a:pt x="66" y="105"/>
                    <a:pt x="65" y="99"/>
                  </a:cubicBezTo>
                  <a:cubicBezTo>
                    <a:pt x="64" y="92"/>
                    <a:pt x="63" y="86"/>
                    <a:pt x="62" y="80"/>
                  </a:cubicBezTo>
                  <a:cubicBezTo>
                    <a:pt x="62" y="77"/>
                    <a:pt x="61" y="74"/>
                    <a:pt x="61" y="71"/>
                  </a:cubicBezTo>
                  <a:cubicBezTo>
                    <a:pt x="61" y="70"/>
                    <a:pt x="60" y="68"/>
                    <a:pt x="60" y="67"/>
                  </a:cubicBezTo>
                  <a:cubicBezTo>
                    <a:pt x="60" y="65"/>
                    <a:pt x="60" y="64"/>
                    <a:pt x="59" y="62"/>
                  </a:cubicBezTo>
                  <a:cubicBezTo>
                    <a:pt x="59" y="61"/>
                    <a:pt x="59" y="59"/>
                    <a:pt x="59" y="58"/>
                  </a:cubicBezTo>
                  <a:cubicBezTo>
                    <a:pt x="58" y="57"/>
                    <a:pt x="58" y="55"/>
                    <a:pt x="58" y="54"/>
                  </a:cubicBezTo>
                  <a:cubicBezTo>
                    <a:pt x="58" y="52"/>
                    <a:pt x="57" y="51"/>
                    <a:pt x="57" y="50"/>
                  </a:cubicBezTo>
                  <a:cubicBezTo>
                    <a:pt x="57" y="48"/>
                    <a:pt x="56" y="47"/>
                    <a:pt x="56" y="46"/>
                  </a:cubicBezTo>
                  <a:cubicBezTo>
                    <a:pt x="55" y="44"/>
                    <a:pt x="55" y="43"/>
                    <a:pt x="55" y="42"/>
                  </a:cubicBezTo>
                  <a:cubicBezTo>
                    <a:pt x="54" y="40"/>
                    <a:pt x="54" y="39"/>
                    <a:pt x="53" y="38"/>
                  </a:cubicBezTo>
                  <a:cubicBezTo>
                    <a:pt x="52" y="35"/>
                    <a:pt x="51" y="33"/>
                    <a:pt x="50" y="31"/>
                  </a:cubicBezTo>
                  <a:cubicBezTo>
                    <a:pt x="48" y="26"/>
                    <a:pt x="46" y="22"/>
                    <a:pt x="44" y="18"/>
                  </a:cubicBezTo>
                  <a:cubicBezTo>
                    <a:pt x="44" y="18"/>
                    <a:pt x="43" y="17"/>
                    <a:pt x="43" y="17"/>
                  </a:cubicBezTo>
                  <a:cubicBezTo>
                    <a:pt x="43" y="16"/>
                    <a:pt x="42" y="16"/>
                    <a:pt x="42" y="15"/>
                  </a:cubicBezTo>
                  <a:cubicBezTo>
                    <a:pt x="42" y="15"/>
                    <a:pt x="42" y="14"/>
                    <a:pt x="41" y="14"/>
                  </a:cubicBezTo>
                  <a:cubicBezTo>
                    <a:pt x="41" y="14"/>
                    <a:pt x="41" y="13"/>
                    <a:pt x="41" y="13"/>
                  </a:cubicBezTo>
                  <a:cubicBezTo>
                    <a:pt x="39" y="11"/>
                    <a:pt x="38" y="10"/>
                    <a:pt x="37" y="8"/>
                  </a:cubicBezTo>
                  <a:cubicBezTo>
                    <a:pt x="36" y="7"/>
                    <a:pt x="35" y="6"/>
                    <a:pt x="35" y="5"/>
                  </a:cubicBezTo>
                  <a:cubicBezTo>
                    <a:pt x="34" y="4"/>
                    <a:pt x="33" y="3"/>
                    <a:pt x="32" y="2"/>
                  </a:cubicBezTo>
                  <a:cubicBezTo>
                    <a:pt x="32" y="1"/>
                    <a:pt x="31" y="1"/>
                    <a:pt x="31" y="0"/>
                  </a:cubicBezTo>
                  <a:cubicBezTo>
                    <a:pt x="30" y="0"/>
                    <a:pt x="30" y="0"/>
                    <a:pt x="3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4" name="Freeform 1087"/>
            <p:cNvSpPr>
              <a:spLocks noEditPoints="1"/>
            </p:cNvSpPr>
            <p:nvPr/>
          </p:nvSpPr>
          <p:spPr bwMode="auto">
            <a:xfrm>
              <a:off x="5080000" y="4606925"/>
              <a:ext cx="127000" cy="34925"/>
            </a:xfrm>
            <a:custGeom>
              <a:avLst/>
              <a:gdLst>
                <a:gd name="T0" fmla="*/ 0 w 40"/>
                <a:gd name="T1" fmla="*/ 11 h 11"/>
                <a:gd name="T2" fmla="*/ 0 w 40"/>
                <a:gd name="T3" fmla="*/ 11 h 11"/>
                <a:gd name="T4" fmla="*/ 16 w 40"/>
                <a:gd name="T5" fmla="*/ 11 h 11"/>
                <a:gd name="T6" fmla="*/ 16 w 40"/>
                <a:gd name="T7" fmla="*/ 11 h 11"/>
                <a:gd name="T8" fmla="*/ 0 w 40"/>
                <a:gd name="T9" fmla="*/ 11 h 11"/>
                <a:gd name="T10" fmla="*/ 13 w 40"/>
                <a:gd name="T11" fmla="*/ 0 h 11"/>
                <a:gd name="T12" fmla="*/ 16 w 40"/>
                <a:gd name="T13" fmla="*/ 11 h 11"/>
                <a:gd name="T14" fmla="*/ 30 w 40"/>
                <a:gd name="T15" fmla="*/ 11 h 11"/>
                <a:gd name="T16" fmla="*/ 30 w 40"/>
                <a:gd name="T17" fmla="*/ 11 h 11"/>
                <a:gd name="T18" fmla="*/ 40 w 40"/>
                <a:gd name="T19" fmla="*/ 11 h 11"/>
                <a:gd name="T20" fmla="*/ 40 w 40"/>
                <a:gd name="T21" fmla="*/ 0 h 11"/>
                <a:gd name="T22" fmla="*/ 39 w 40"/>
                <a:gd name="T23" fmla="*/ 0 h 11"/>
                <a:gd name="T24" fmla="*/ 13 w 4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1">
                  <a:moveTo>
                    <a:pt x="0" y="11"/>
                  </a:moveTo>
                  <a:cubicBezTo>
                    <a:pt x="0" y="11"/>
                    <a:pt x="0" y="11"/>
                    <a:pt x="0" y="11"/>
                  </a:cubicBezTo>
                  <a:cubicBezTo>
                    <a:pt x="16" y="11"/>
                    <a:pt x="16" y="11"/>
                    <a:pt x="16" y="11"/>
                  </a:cubicBezTo>
                  <a:cubicBezTo>
                    <a:pt x="16" y="11"/>
                    <a:pt x="16" y="11"/>
                    <a:pt x="16" y="11"/>
                  </a:cubicBezTo>
                  <a:cubicBezTo>
                    <a:pt x="0" y="11"/>
                    <a:pt x="0" y="11"/>
                    <a:pt x="0" y="11"/>
                  </a:cubicBezTo>
                  <a:moveTo>
                    <a:pt x="13" y="0"/>
                  </a:moveTo>
                  <a:cubicBezTo>
                    <a:pt x="14" y="4"/>
                    <a:pt x="15" y="8"/>
                    <a:pt x="16" y="11"/>
                  </a:cubicBezTo>
                  <a:cubicBezTo>
                    <a:pt x="30" y="11"/>
                    <a:pt x="30" y="11"/>
                    <a:pt x="30" y="11"/>
                  </a:cubicBezTo>
                  <a:cubicBezTo>
                    <a:pt x="30" y="11"/>
                    <a:pt x="30" y="11"/>
                    <a:pt x="30" y="11"/>
                  </a:cubicBezTo>
                  <a:cubicBezTo>
                    <a:pt x="40" y="11"/>
                    <a:pt x="40" y="11"/>
                    <a:pt x="40" y="11"/>
                  </a:cubicBezTo>
                  <a:cubicBezTo>
                    <a:pt x="40" y="0"/>
                    <a:pt x="40" y="0"/>
                    <a:pt x="40" y="0"/>
                  </a:cubicBezTo>
                  <a:cubicBezTo>
                    <a:pt x="39" y="0"/>
                    <a:pt x="39" y="0"/>
                    <a:pt x="39" y="0"/>
                  </a:cubicBezTo>
                  <a:cubicBezTo>
                    <a:pt x="13" y="0"/>
                    <a:pt x="13" y="0"/>
                    <a:pt x="13"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5" name="Freeform 1088"/>
            <p:cNvSpPr>
              <a:spLocks noEditPoints="1"/>
            </p:cNvSpPr>
            <p:nvPr/>
          </p:nvSpPr>
          <p:spPr bwMode="auto">
            <a:xfrm>
              <a:off x="4987925" y="4394200"/>
              <a:ext cx="60325" cy="247650"/>
            </a:xfrm>
            <a:custGeom>
              <a:avLst/>
              <a:gdLst>
                <a:gd name="T0" fmla="*/ 0 w 19"/>
                <a:gd name="T1" fmla="*/ 78 h 78"/>
                <a:gd name="T2" fmla="*/ 0 w 19"/>
                <a:gd name="T3" fmla="*/ 78 h 78"/>
                <a:gd name="T4" fmla="*/ 0 w 19"/>
                <a:gd name="T5" fmla="*/ 78 h 78"/>
                <a:gd name="T6" fmla="*/ 0 w 19"/>
                <a:gd name="T7" fmla="*/ 78 h 78"/>
                <a:gd name="T8" fmla="*/ 0 w 19"/>
                <a:gd name="T9" fmla="*/ 78 h 78"/>
                <a:gd name="T10" fmla="*/ 0 w 19"/>
                <a:gd name="T11" fmla="*/ 78 h 78"/>
                <a:gd name="T12" fmla="*/ 0 w 19"/>
                <a:gd name="T13" fmla="*/ 78 h 78"/>
                <a:gd name="T14" fmla="*/ 0 w 19"/>
                <a:gd name="T15" fmla="*/ 78 h 78"/>
                <a:gd name="T16" fmla="*/ 0 w 19"/>
                <a:gd name="T17" fmla="*/ 78 h 78"/>
                <a:gd name="T18" fmla="*/ 19 w 19"/>
                <a:gd name="T19" fmla="*/ 57 h 78"/>
                <a:gd name="T20" fmla="*/ 0 w 19"/>
                <a:gd name="T21" fmla="*/ 78 h 78"/>
                <a:gd name="T22" fmla="*/ 19 w 19"/>
                <a:gd name="T23" fmla="*/ 57 h 78"/>
                <a:gd name="T24" fmla="*/ 19 w 19"/>
                <a:gd name="T25" fmla="*/ 57 h 78"/>
                <a:gd name="T26" fmla="*/ 19 w 19"/>
                <a:gd name="T27" fmla="*/ 57 h 78"/>
                <a:gd name="T28" fmla="*/ 12 w 19"/>
                <a:gd name="T29" fmla="*/ 0 h 78"/>
                <a:gd name="T30" fmla="*/ 1 w 19"/>
                <a:gd name="T31" fmla="*/ 10 h 78"/>
                <a:gd name="T32" fmla="*/ 12 w 19"/>
                <a:gd name="T33" fmla="*/ 0 h 78"/>
                <a:gd name="T34" fmla="*/ 12 w 19"/>
                <a:gd name="T3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78">
                  <a:moveTo>
                    <a:pt x="0" y="78"/>
                  </a:moveTo>
                  <a:cubicBezTo>
                    <a:pt x="0" y="78"/>
                    <a:pt x="0" y="78"/>
                    <a:pt x="0" y="78"/>
                  </a:cubicBezTo>
                  <a:cubicBezTo>
                    <a:pt x="0" y="78"/>
                    <a:pt x="0" y="78"/>
                    <a:pt x="0" y="78"/>
                  </a:cubicBezTo>
                  <a:moveTo>
                    <a:pt x="0" y="78"/>
                  </a:moveTo>
                  <a:cubicBezTo>
                    <a:pt x="0" y="78"/>
                    <a:pt x="0" y="78"/>
                    <a:pt x="0" y="78"/>
                  </a:cubicBezTo>
                  <a:cubicBezTo>
                    <a:pt x="0" y="78"/>
                    <a:pt x="0" y="78"/>
                    <a:pt x="0" y="78"/>
                  </a:cubicBezTo>
                  <a:moveTo>
                    <a:pt x="0" y="78"/>
                  </a:moveTo>
                  <a:cubicBezTo>
                    <a:pt x="0" y="78"/>
                    <a:pt x="0" y="78"/>
                    <a:pt x="0" y="78"/>
                  </a:cubicBezTo>
                  <a:cubicBezTo>
                    <a:pt x="0" y="78"/>
                    <a:pt x="0" y="78"/>
                    <a:pt x="0" y="78"/>
                  </a:cubicBezTo>
                  <a:moveTo>
                    <a:pt x="19" y="57"/>
                  </a:moveTo>
                  <a:cubicBezTo>
                    <a:pt x="9" y="64"/>
                    <a:pt x="1" y="78"/>
                    <a:pt x="0" y="78"/>
                  </a:cubicBezTo>
                  <a:cubicBezTo>
                    <a:pt x="1" y="78"/>
                    <a:pt x="9" y="64"/>
                    <a:pt x="19" y="57"/>
                  </a:cubicBezTo>
                  <a:cubicBezTo>
                    <a:pt x="19" y="57"/>
                    <a:pt x="19" y="57"/>
                    <a:pt x="19" y="57"/>
                  </a:cubicBezTo>
                  <a:cubicBezTo>
                    <a:pt x="19" y="57"/>
                    <a:pt x="19" y="57"/>
                    <a:pt x="19" y="57"/>
                  </a:cubicBezTo>
                  <a:moveTo>
                    <a:pt x="12" y="0"/>
                  </a:moveTo>
                  <a:cubicBezTo>
                    <a:pt x="1" y="10"/>
                    <a:pt x="1" y="10"/>
                    <a:pt x="1" y="10"/>
                  </a:cubicBezTo>
                  <a:cubicBezTo>
                    <a:pt x="12" y="0"/>
                    <a:pt x="12" y="0"/>
                    <a:pt x="12" y="0"/>
                  </a:cubicBezTo>
                  <a:cubicBezTo>
                    <a:pt x="12" y="0"/>
                    <a:pt x="12" y="0"/>
                    <a:pt x="12"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6" name="Freeform 1089"/>
            <p:cNvSpPr>
              <a:spLocks/>
            </p:cNvSpPr>
            <p:nvPr/>
          </p:nvSpPr>
          <p:spPr bwMode="auto">
            <a:xfrm>
              <a:off x="5213350" y="4391025"/>
              <a:ext cx="88900" cy="257175"/>
            </a:xfrm>
            <a:custGeom>
              <a:avLst/>
              <a:gdLst>
                <a:gd name="T0" fmla="*/ 13 w 28"/>
                <a:gd name="T1" fmla="*/ 0 h 81"/>
                <a:gd name="T2" fmla="*/ 0 w 28"/>
                <a:gd name="T3" fmla="*/ 55 h 81"/>
                <a:gd name="T4" fmla="*/ 7 w 28"/>
                <a:gd name="T5" fmla="*/ 58 h 81"/>
                <a:gd name="T6" fmla="*/ 28 w 28"/>
                <a:gd name="T7" fmla="*/ 81 h 81"/>
                <a:gd name="T8" fmla="*/ 28 w 28"/>
                <a:gd name="T9" fmla="*/ 13 h 81"/>
                <a:gd name="T10" fmla="*/ 15 w 28"/>
                <a:gd name="T11" fmla="*/ 1 h 81"/>
                <a:gd name="T12" fmla="*/ 13 w 28"/>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28" h="81">
                  <a:moveTo>
                    <a:pt x="13" y="0"/>
                  </a:moveTo>
                  <a:cubicBezTo>
                    <a:pt x="0" y="55"/>
                    <a:pt x="0" y="55"/>
                    <a:pt x="0" y="55"/>
                  </a:cubicBezTo>
                  <a:cubicBezTo>
                    <a:pt x="2" y="55"/>
                    <a:pt x="5" y="56"/>
                    <a:pt x="7" y="58"/>
                  </a:cubicBezTo>
                  <a:cubicBezTo>
                    <a:pt x="18" y="65"/>
                    <a:pt x="28" y="81"/>
                    <a:pt x="28" y="81"/>
                  </a:cubicBezTo>
                  <a:cubicBezTo>
                    <a:pt x="28" y="13"/>
                    <a:pt x="28" y="13"/>
                    <a:pt x="28" y="13"/>
                  </a:cubicBezTo>
                  <a:cubicBezTo>
                    <a:pt x="15" y="1"/>
                    <a:pt x="15" y="1"/>
                    <a:pt x="15" y="1"/>
                  </a:cubicBezTo>
                  <a:cubicBezTo>
                    <a:pt x="13" y="0"/>
                    <a:pt x="13" y="0"/>
                    <a:pt x="13"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7" name="Rectangle 1090"/>
            <p:cNvSpPr>
              <a:spLocks noChangeArrowheads="1"/>
            </p:cNvSpPr>
            <p:nvPr/>
          </p:nvSpPr>
          <p:spPr bwMode="auto">
            <a:xfrm>
              <a:off x="5143500" y="400526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8" name="Rectangle 1091"/>
            <p:cNvSpPr>
              <a:spLocks noChangeArrowheads="1"/>
            </p:cNvSpPr>
            <p:nvPr/>
          </p:nvSpPr>
          <p:spPr bwMode="auto">
            <a:xfrm>
              <a:off x="5143500" y="400526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9" name="Freeform 1092"/>
            <p:cNvSpPr>
              <a:spLocks noEditPoints="1"/>
            </p:cNvSpPr>
            <p:nvPr/>
          </p:nvSpPr>
          <p:spPr bwMode="auto">
            <a:xfrm>
              <a:off x="5026025" y="4005263"/>
              <a:ext cx="114300" cy="636588"/>
            </a:xfrm>
            <a:custGeom>
              <a:avLst/>
              <a:gdLst>
                <a:gd name="T0" fmla="*/ 18 w 36"/>
                <a:gd name="T1" fmla="*/ 189 h 200"/>
                <a:gd name="T2" fmla="*/ 17 w 36"/>
                <a:gd name="T3" fmla="*/ 189 h 200"/>
                <a:gd name="T4" fmla="*/ 17 w 36"/>
                <a:gd name="T5" fmla="*/ 200 h 200"/>
                <a:gd name="T6" fmla="*/ 17 w 36"/>
                <a:gd name="T7" fmla="*/ 189 h 200"/>
                <a:gd name="T8" fmla="*/ 18 w 36"/>
                <a:gd name="T9" fmla="*/ 189 h 200"/>
                <a:gd name="T10" fmla="*/ 18 w 36"/>
                <a:gd name="T11" fmla="*/ 189 h 200"/>
                <a:gd name="T12" fmla="*/ 36 w 36"/>
                <a:gd name="T13" fmla="*/ 0 h 200"/>
                <a:gd name="T14" fmla="*/ 36 w 36"/>
                <a:gd name="T15" fmla="*/ 0 h 200"/>
                <a:gd name="T16" fmla="*/ 35 w 36"/>
                <a:gd name="T17" fmla="*/ 2 h 200"/>
                <a:gd name="T18" fmla="*/ 32 w 36"/>
                <a:gd name="T19" fmla="*/ 5 h 200"/>
                <a:gd name="T20" fmla="*/ 30 w 36"/>
                <a:gd name="T21" fmla="*/ 8 h 200"/>
                <a:gd name="T22" fmla="*/ 26 w 36"/>
                <a:gd name="T23" fmla="*/ 13 h 200"/>
                <a:gd name="T24" fmla="*/ 25 w 36"/>
                <a:gd name="T25" fmla="*/ 14 h 200"/>
                <a:gd name="T26" fmla="*/ 25 w 36"/>
                <a:gd name="T27" fmla="*/ 15 h 200"/>
                <a:gd name="T28" fmla="*/ 24 w 36"/>
                <a:gd name="T29" fmla="*/ 17 h 200"/>
                <a:gd name="T30" fmla="*/ 23 w 36"/>
                <a:gd name="T31" fmla="*/ 18 h 200"/>
                <a:gd name="T32" fmla="*/ 16 w 36"/>
                <a:gd name="T33" fmla="*/ 31 h 200"/>
                <a:gd name="T34" fmla="*/ 13 w 36"/>
                <a:gd name="T35" fmla="*/ 38 h 200"/>
                <a:gd name="T36" fmla="*/ 12 w 36"/>
                <a:gd name="T37" fmla="*/ 42 h 200"/>
                <a:gd name="T38" fmla="*/ 11 w 36"/>
                <a:gd name="T39" fmla="*/ 46 h 200"/>
                <a:gd name="T40" fmla="*/ 10 w 36"/>
                <a:gd name="T41" fmla="*/ 50 h 200"/>
                <a:gd name="T42" fmla="*/ 9 w 36"/>
                <a:gd name="T43" fmla="*/ 54 h 200"/>
                <a:gd name="T44" fmla="*/ 8 w 36"/>
                <a:gd name="T45" fmla="*/ 58 h 200"/>
                <a:gd name="T46" fmla="*/ 7 w 36"/>
                <a:gd name="T47" fmla="*/ 62 h 200"/>
                <a:gd name="T48" fmla="*/ 6 w 36"/>
                <a:gd name="T49" fmla="*/ 67 h 200"/>
                <a:gd name="T50" fmla="*/ 6 w 36"/>
                <a:gd name="T51" fmla="*/ 71 h 200"/>
                <a:gd name="T52" fmla="*/ 4 w 36"/>
                <a:gd name="T53" fmla="*/ 80 h 200"/>
                <a:gd name="T54" fmla="*/ 2 w 36"/>
                <a:gd name="T55" fmla="*/ 99 h 200"/>
                <a:gd name="T56" fmla="*/ 0 w 36"/>
                <a:gd name="T57" fmla="*/ 117 h 200"/>
                <a:gd name="T58" fmla="*/ 0 w 36"/>
                <a:gd name="T59" fmla="*/ 122 h 200"/>
                <a:gd name="T60" fmla="*/ 0 w 36"/>
                <a:gd name="T61" fmla="*/ 122 h 200"/>
                <a:gd name="T62" fmla="*/ 0 w 36"/>
                <a:gd name="T63" fmla="*/ 117 h 200"/>
                <a:gd name="T64" fmla="*/ 2 w 36"/>
                <a:gd name="T65" fmla="*/ 99 h 200"/>
                <a:gd name="T66" fmla="*/ 4 w 36"/>
                <a:gd name="T67" fmla="*/ 80 h 200"/>
                <a:gd name="T68" fmla="*/ 6 w 36"/>
                <a:gd name="T69" fmla="*/ 71 h 200"/>
                <a:gd name="T70" fmla="*/ 6 w 36"/>
                <a:gd name="T71" fmla="*/ 67 h 200"/>
                <a:gd name="T72" fmla="*/ 7 w 36"/>
                <a:gd name="T73" fmla="*/ 62 h 200"/>
                <a:gd name="T74" fmla="*/ 8 w 36"/>
                <a:gd name="T75" fmla="*/ 58 h 200"/>
                <a:gd name="T76" fmla="*/ 9 w 36"/>
                <a:gd name="T77" fmla="*/ 54 h 200"/>
                <a:gd name="T78" fmla="*/ 10 w 36"/>
                <a:gd name="T79" fmla="*/ 50 h 200"/>
                <a:gd name="T80" fmla="*/ 11 w 36"/>
                <a:gd name="T81" fmla="*/ 46 h 200"/>
                <a:gd name="T82" fmla="*/ 12 w 36"/>
                <a:gd name="T83" fmla="*/ 42 h 200"/>
                <a:gd name="T84" fmla="*/ 13 w 36"/>
                <a:gd name="T85" fmla="*/ 38 h 200"/>
                <a:gd name="T86" fmla="*/ 16 w 36"/>
                <a:gd name="T87" fmla="*/ 31 h 200"/>
                <a:gd name="T88" fmla="*/ 23 w 36"/>
                <a:gd name="T89" fmla="*/ 18 h 200"/>
                <a:gd name="T90" fmla="*/ 24 w 36"/>
                <a:gd name="T91" fmla="*/ 17 h 200"/>
                <a:gd name="T92" fmla="*/ 25 w 36"/>
                <a:gd name="T93" fmla="*/ 15 h 200"/>
                <a:gd name="T94" fmla="*/ 25 w 36"/>
                <a:gd name="T95" fmla="*/ 14 h 200"/>
                <a:gd name="T96" fmla="*/ 26 w 36"/>
                <a:gd name="T97" fmla="*/ 13 h 200"/>
                <a:gd name="T98" fmla="*/ 30 w 36"/>
                <a:gd name="T99" fmla="*/ 8 h 200"/>
                <a:gd name="T100" fmla="*/ 32 w 36"/>
                <a:gd name="T101" fmla="*/ 5 h 200"/>
                <a:gd name="T102" fmla="*/ 35 w 36"/>
                <a:gd name="T103" fmla="*/ 2 h 200"/>
                <a:gd name="T104" fmla="*/ 36 w 36"/>
                <a:gd name="T105" fmla="*/ 0 h 200"/>
                <a:gd name="T106" fmla="*/ 36 w 36"/>
                <a:gd name="T10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200">
                  <a:moveTo>
                    <a:pt x="18" y="189"/>
                  </a:moveTo>
                  <a:cubicBezTo>
                    <a:pt x="17" y="189"/>
                    <a:pt x="17" y="189"/>
                    <a:pt x="17" y="189"/>
                  </a:cubicBezTo>
                  <a:cubicBezTo>
                    <a:pt x="17" y="200"/>
                    <a:pt x="17" y="200"/>
                    <a:pt x="17" y="200"/>
                  </a:cubicBezTo>
                  <a:cubicBezTo>
                    <a:pt x="17" y="189"/>
                    <a:pt x="17" y="189"/>
                    <a:pt x="17" y="189"/>
                  </a:cubicBezTo>
                  <a:cubicBezTo>
                    <a:pt x="18" y="189"/>
                    <a:pt x="18" y="189"/>
                    <a:pt x="18" y="189"/>
                  </a:cubicBezTo>
                  <a:cubicBezTo>
                    <a:pt x="18" y="189"/>
                    <a:pt x="18" y="189"/>
                    <a:pt x="18" y="189"/>
                  </a:cubicBezTo>
                  <a:moveTo>
                    <a:pt x="36" y="0"/>
                  </a:moveTo>
                  <a:cubicBezTo>
                    <a:pt x="36" y="0"/>
                    <a:pt x="36" y="0"/>
                    <a:pt x="36" y="0"/>
                  </a:cubicBezTo>
                  <a:cubicBezTo>
                    <a:pt x="36" y="1"/>
                    <a:pt x="35" y="1"/>
                    <a:pt x="35" y="2"/>
                  </a:cubicBezTo>
                  <a:cubicBezTo>
                    <a:pt x="34" y="3"/>
                    <a:pt x="33" y="4"/>
                    <a:pt x="32" y="5"/>
                  </a:cubicBezTo>
                  <a:cubicBezTo>
                    <a:pt x="32" y="6"/>
                    <a:pt x="31" y="7"/>
                    <a:pt x="30" y="8"/>
                  </a:cubicBezTo>
                  <a:cubicBezTo>
                    <a:pt x="28" y="10"/>
                    <a:pt x="27" y="11"/>
                    <a:pt x="26" y="13"/>
                  </a:cubicBezTo>
                  <a:cubicBezTo>
                    <a:pt x="26" y="13"/>
                    <a:pt x="26" y="14"/>
                    <a:pt x="25" y="14"/>
                  </a:cubicBezTo>
                  <a:cubicBezTo>
                    <a:pt x="25" y="14"/>
                    <a:pt x="25" y="15"/>
                    <a:pt x="25" y="15"/>
                  </a:cubicBezTo>
                  <a:cubicBezTo>
                    <a:pt x="24" y="16"/>
                    <a:pt x="24" y="16"/>
                    <a:pt x="24" y="17"/>
                  </a:cubicBezTo>
                  <a:cubicBezTo>
                    <a:pt x="24" y="17"/>
                    <a:pt x="23" y="18"/>
                    <a:pt x="23" y="18"/>
                  </a:cubicBezTo>
                  <a:cubicBezTo>
                    <a:pt x="21" y="22"/>
                    <a:pt x="18" y="26"/>
                    <a:pt x="16" y="31"/>
                  </a:cubicBezTo>
                  <a:cubicBezTo>
                    <a:pt x="15" y="33"/>
                    <a:pt x="14" y="35"/>
                    <a:pt x="13" y="38"/>
                  </a:cubicBezTo>
                  <a:cubicBezTo>
                    <a:pt x="13" y="39"/>
                    <a:pt x="13" y="40"/>
                    <a:pt x="12" y="42"/>
                  </a:cubicBezTo>
                  <a:cubicBezTo>
                    <a:pt x="12" y="43"/>
                    <a:pt x="11" y="44"/>
                    <a:pt x="11" y="46"/>
                  </a:cubicBezTo>
                  <a:cubicBezTo>
                    <a:pt x="11" y="47"/>
                    <a:pt x="10" y="48"/>
                    <a:pt x="10" y="50"/>
                  </a:cubicBezTo>
                  <a:cubicBezTo>
                    <a:pt x="9" y="51"/>
                    <a:pt x="9" y="52"/>
                    <a:pt x="9" y="54"/>
                  </a:cubicBezTo>
                  <a:cubicBezTo>
                    <a:pt x="9" y="55"/>
                    <a:pt x="8" y="57"/>
                    <a:pt x="8" y="58"/>
                  </a:cubicBezTo>
                  <a:cubicBezTo>
                    <a:pt x="8" y="59"/>
                    <a:pt x="7" y="61"/>
                    <a:pt x="7" y="62"/>
                  </a:cubicBezTo>
                  <a:cubicBezTo>
                    <a:pt x="7" y="64"/>
                    <a:pt x="7" y="65"/>
                    <a:pt x="6" y="67"/>
                  </a:cubicBezTo>
                  <a:cubicBezTo>
                    <a:pt x="6" y="68"/>
                    <a:pt x="6" y="70"/>
                    <a:pt x="6" y="71"/>
                  </a:cubicBezTo>
                  <a:cubicBezTo>
                    <a:pt x="5" y="74"/>
                    <a:pt x="5" y="77"/>
                    <a:pt x="4" y="80"/>
                  </a:cubicBezTo>
                  <a:cubicBezTo>
                    <a:pt x="3" y="86"/>
                    <a:pt x="2" y="92"/>
                    <a:pt x="2" y="99"/>
                  </a:cubicBezTo>
                  <a:cubicBezTo>
                    <a:pt x="1" y="105"/>
                    <a:pt x="0" y="111"/>
                    <a:pt x="0" y="117"/>
                  </a:cubicBezTo>
                  <a:cubicBezTo>
                    <a:pt x="0" y="119"/>
                    <a:pt x="0" y="120"/>
                    <a:pt x="0" y="122"/>
                  </a:cubicBezTo>
                  <a:cubicBezTo>
                    <a:pt x="0" y="122"/>
                    <a:pt x="0" y="122"/>
                    <a:pt x="0" y="122"/>
                  </a:cubicBezTo>
                  <a:cubicBezTo>
                    <a:pt x="0" y="120"/>
                    <a:pt x="0" y="119"/>
                    <a:pt x="0" y="117"/>
                  </a:cubicBezTo>
                  <a:cubicBezTo>
                    <a:pt x="0" y="111"/>
                    <a:pt x="1" y="105"/>
                    <a:pt x="2" y="99"/>
                  </a:cubicBezTo>
                  <a:cubicBezTo>
                    <a:pt x="2" y="92"/>
                    <a:pt x="3" y="86"/>
                    <a:pt x="4" y="80"/>
                  </a:cubicBezTo>
                  <a:cubicBezTo>
                    <a:pt x="5" y="77"/>
                    <a:pt x="5" y="74"/>
                    <a:pt x="6" y="71"/>
                  </a:cubicBezTo>
                  <a:cubicBezTo>
                    <a:pt x="6" y="70"/>
                    <a:pt x="6" y="68"/>
                    <a:pt x="6" y="67"/>
                  </a:cubicBezTo>
                  <a:cubicBezTo>
                    <a:pt x="7" y="65"/>
                    <a:pt x="7" y="64"/>
                    <a:pt x="7" y="62"/>
                  </a:cubicBezTo>
                  <a:cubicBezTo>
                    <a:pt x="7" y="61"/>
                    <a:pt x="8" y="59"/>
                    <a:pt x="8" y="58"/>
                  </a:cubicBezTo>
                  <a:cubicBezTo>
                    <a:pt x="8" y="57"/>
                    <a:pt x="9" y="55"/>
                    <a:pt x="9" y="54"/>
                  </a:cubicBezTo>
                  <a:cubicBezTo>
                    <a:pt x="9" y="52"/>
                    <a:pt x="9" y="51"/>
                    <a:pt x="10" y="50"/>
                  </a:cubicBezTo>
                  <a:cubicBezTo>
                    <a:pt x="10" y="48"/>
                    <a:pt x="11" y="47"/>
                    <a:pt x="11" y="46"/>
                  </a:cubicBezTo>
                  <a:cubicBezTo>
                    <a:pt x="11" y="44"/>
                    <a:pt x="12" y="43"/>
                    <a:pt x="12" y="42"/>
                  </a:cubicBezTo>
                  <a:cubicBezTo>
                    <a:pt x="13" y="40"/>
                    <a:pt x="13" y="39"/>
                    <a:pt x="13" y="38"/>
                  </a:cubicBezTo>
                  <a:cubicBezTo>
                    <a:pt x="14" y="35"/>
                    <a:pt x="15" y="33"/>
                    <a:pt x="16" y="31"/>
                  </a:cubicBezTo>
                  <a:cubicBezTo>
                    <a:pt x="18" y="26"/>
                    <a:pt x="21" y="22"/>
                    <a:pt x="23" y="18"/>
                  </a:cubicBezTo>
                  <a:cubicBezTo>
                    <a:pt x="23" y="18"/>
                    <a:pt x="24" y="17"/>
                    <a:pt x="24" y="17"/>
                  </a:cubicBezTo>
                  <a:cubicBezTo>
                    <a:pt x="24" y="16"/>
                    <a:pt x="24" y="16"/>
                    <a:pt x="25" y="15"/>
                  </a:cubicBezTo>
                  <a:cubicBezTo>
                    <a:pt x="25" y="15"/>
                    <a:pt x="25" y="14"/>
                    <a:pt x="25" y="14"/>
                  </a:cubicBezTo>
                  <a:cubicBezTo>
                    <a:pt x="26" y="14"/>
                    <a:pt x="26" y="13"/>
                    <a:pt x="26" y="13"/>
                  </a:cubicBezTo>
                  <a:cubicBezTo>
                    <a:pt x="27" y="11"/>
                    <a:pt x="28" y="10"/>
                    <a:pt x="30" y="8"/>
                  </a:cubicBezTo>
                  <a:cubicBezTo>
                    <a:pt x="31" y="7"/>
                    <a:pt x="32" y="6"/>
                    <a:pt x="32" y="5"/>
                  </a:cubicBezTo>
                  <a:cubicBezTo>
                    <a:pt x="33" y="4"/>
                    <a:pt x="34" y="3"/>
                    <a:pt x="35" y="2"/>
                  </a:cubicBezTo>
                  <a:cubicBezTo>
                    <a:pt x="35" y="1"/>
                    <a:pt x="36" y="1"/>
                    <a:pt x="36" y="0"/>
                  </a:cubicBezTo>
                  <a:cubicBezTo>
                    <a:pt x="36" y="0"/>
                    <a:pt x="36" y="0"/>
                    <a:pt x="36"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0" name="Freeform 1093"/>
            <p:cNvSpPr>
              <a:spLocks/>
            </p:cNvSpPr>
            <p:nvPr/>
          </p:nvSpPr>
          <p:spPr bwMode="auto">
            <a:xfrm>
              <a:off x="5026025" y="4005263"/>
              <a:ext cx="117475" cy="601663"/>
            </a:xfrm>
            <a:custGeom>
              <a:avLst/>
              <a:gdLst>
                <a:gd name="T0" fmla="*/ 37 w 37"/>
                <a:gd name="T1" fmla="*/ 0 h 189"/>
                <a:gd name="T2" fmla="*/ 37 w 37"/>
                <a:gd name="T3" fmla="*/ 0 h 189"/>
                <a:gd name="T4" fmla="*/ 36 w 37"/>
                <a:gd name="T5" fmla="*/ 0 h 189"/>
                <a:gd name="T6" fmla="*/ 36 w 37"/>
                <a:gd name="T7" fmla="*/ 0 h 189"/>
                <a:gd name="T8" fmla="*/ 35 w 37"/>
                <a:gd name="T9" fmla="*/ 2 h 189"/>
                <a:gd name="T10" fmla="*/ 32 w 37"/>
                <a:gd name="T11" fmla="*/ 5 h 189"/>
                <a:gd name="T12" fmla="*/ 30 w 37"/>
                <a:gd name="T13" fmla="*/ 8 h 189"/>
                <a:gd name="T14" fmla="*/ 26 w 37"/>
                <a:gd name="T15" fmla="*/ 13 h 189"/>
                <a:gd name="T16" fmla="*/ 25 w 37"/>
                <a:gd name="T17" fmla="*/ 14 h 189"/>
                <a:gd name="T18" fmla="*/ 25 w 37"/>
                <a:gd name="T19" fmla="*/ 15 h 189"/>
                <a:gd name="T20" fmla="*/ 24 w 37"/>
                <a:gd name="T21" fmla="*/ 17 h 189"/>
                <a:gd name="T22" fmla="*/ 23 w 37"/>
                <a:gd name="T23" fmla="*/ 18 h 189"/>
                <a:gd name="T24" fmla="*/ 16 w 37"/>
                <a:gd name="T25" fmla="*/ 31 h 189"/>
                <a:gd name="T26" fmla="*/ 13 w 37"/>
                <a:gd name="T27" fmla="*/ 38 h 189"/>
                <a:gd name="T28" fmla="*/ 12 w 37"/>
                <a:gd name="T29" fmla="*/ 42 h 189"/>
                <a:gd name="T30" fmla="*/ 11 w 37"/>
                <a:gd name="T31" fmla="*/ 46 h 189"/>
                <a:gd name="T32" fmla="*/ 10 w 37"/>
                <a:gd name="T33" fmla="*/ 50 h 189"/>
                <a:gd name="T34" fmla="*/ 9 w 37"/>
                <a:gd name="T35" fmla="*/ 54 h 189"/>
                <a:gd name="T36" fmla="*/ 8 w 37"/>
                <a:gd name="T37" fmla="*/ 58 h 189"/>
                <a:gd name="T38" fmla="*/ 7 w 37"/>
                <a:gd name="T39" fmla="*/ 62 h 189"/>
                <a:gd name="T40" fmla="*/ 6 w 37"/>
                <a:gd name="T41" fmla="*/ 67 h 189"/>
                <a:gd name="T42" fmla="*/ 6 w 37"/>
                <a:gd name="T43" fmla="*/ 71 h 189"/>
                <a:gd name="T44" fmla="*/ 4 w 37"/>
                <a:gd name="T45" fmla="*/ 80 h 189"/>
                <a:gd name="T46" fmla="*/ 2 w 37"/>
                <a:gd name="T47" fmla="*/ 99 h 189"/>
                <a:gd name="T48" fmla="*/ 0 w 37"/>
                <a:gd name="T49" fmla="*/ 117 h 189"/>
                <a:gd name="T50" fmla="*/ 0 w 37"/>
                <a:gd name="T51" fmla="*/ 122 h 189"/>
                <a:gd name="T52" fmla="*/ 3 w 37"/>
                <a:gd name="T53" fmla="*/ 119 h 189"/>
                <a:gd name="T54" fmla="*/ 17 w 37"/>
                <a:gd name="T55" fmla="*/ 173 h 189"/>
                <a:gd name="T56" fmla="*/ 7 w 37"/>
                <a:gd name="T57" fmla="*/ 179 h 189"/>
                <a:gd name="T58" fmla="*/ 7 w 37"/>
                <a:gd name="T59" fmla="*/ 179 h 189"/>
                <a:gd name="T60" fmla="*/ 17 w 37"/>
                <a:gd name="T61" fmla="*/ 189 h 189"/>
                <a:gd name="T62" fmla="*/ 18 w 37"/>
                <a:gd name="T63" fmla="*/ 189 h 189"/>
                <a:gd name="T64" fmla="*/ 18 w 37"/>
                <a:gd name="T65" fmla="*/ 189 h 189"/>
                <a:gd name="T66" fmla="*/ 18 w 37"/>
                <a:gd name="T67" fmla="*/ 189 h 189"/>
                <a:gd name="T68" fmla="*/ 30 w 37"/>
                <a:gd name="T69" fmla="*/ 189 h 189"/>
                <a:gd name="T70" fmla="*/ 37 w 37"/>
                <a:gd name="T71"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189">
                  <a:moveTo>
                    <a:pt x="37" y="0"/>
                  </a:moveTo>
                  <a:cubicBezTo>
                    <a:pt x="37" y="0"/>
                    <a:pt x="37" y="0"/>
                    <a:pt x="37" y="0"/>
                  </a:cubicBezTo>
                  <a:cubicBezTo>
                    <a:pt x="36" y="0"/>
                    <a:pt x="36" y="0"/>
                    <a:pt x="36" y="0"/>
                  </a:cubicBezTo>
                  <a:cubicBezTo>
                    <a:pt x="36" y="0"/>
                    <a:pt x="36" y="0"/>
                    <a:pt x="36" y="0"/>
                  </a:cubicBezTo>
                  <a:cubicBezTo>
                    <a:pt x="36" y="1"/>
                    <a:pt x="35" y="1"/>
                    <a:pt x="35" y="2"/>
                  </a:cubicBezTo>
                  <a:cubicBezTo>
                    <a:pt x="34" y="3"/>
                    <a:pt x="33" y="4"/>
                    <a:pt x="32" y="5"/>
                  </a:cubicBezTo>
                  <a:cubicBezTo>
                    <a:pt x="32" y="6"/>
                    <a:pt x="31" y="7"/>
                    <a:pt x="30" y="8"/>
                  </a:cubicBezTo>
                  <a:cubicBezTo>
                    <a:pt x="28" y="10"/>
                    <a:pt x="27" y="11"/>
                    <a:pt x="26" y="13"/>
                  </a:cubicBezTo>
                  <a:cubicBezTo>
                    <a:pt x="26" y="13"/>
                    <a:pt x="26" y="14"/>
                    <a:pt x="25" y="14"/>
                  </a:cubicBezTo>
                  <a:cubicBezTo>
                    <a:pt x="25" y="14"/>
                    <a:pt x="25" y="15"/>
                    <a:pt x="25" y="15"/>
                  </a:cubicBezTo>
                  <a:cubicBezTo>
                    <a:pt x="24" y="16"/>
                    <a:pt x="24" y="16"/>
                    <a:pt x="24" y="17"/>
                  </a:cubicBezTo>
                  <a:cubicBezTo>
                    <a:pt x="24" y="17"/>
                    <a:pt x="23" y="18"/>
                    <a:pt x="23" y="18"/>
                  </a:cubicBezTo>
                  <a:cubicBezTo>
                    <a:pt x="21" y="22"/>
                    <a:pt x="18" y="26"/>
                    <a:pt x="16" y="31"/>
                  </a:cubicBezTo>
                  <a:cubicBezTo>
                    <a:pt x="15" y="33"/>
                    <a:pt x="14" y="35"/>
                    <a:pt x="13" y="38"/>
                  </a:cubicBezTo>
                  <a:cubicBezTo>
                    <a:pt x="13" y="39"/>
                    <a:pt x="13" y="40"/>
                    <a:pt x="12" y="42"/>
                  </a:cubicBezTo>
                  <a:cubicBezTo>
                    <a:pt x="12" y="43"/>
                    <a:pt x="11" y="44"/>
                    <a:pt x="11" y="46"/>
                  </a:cubicBezTo>
                  <a:cubicBezTo>
                    <a:pt x="11" y="47"/>
                    <a:pt x="10" y="48"/>
                    <a:pt x="10" y="50"/>
                  </a:cubicBezTo>
                  <a:cubicBezTo>
                    <a:pt x="9" y="51"/>
                    <a:pt x="9" y="52"/>
                    <a:pt x="9" y="54"/>
                  </a:cubicBezTo>
                  <a:cubicBezTo>
                    <a:pt x="9" y="55"/>
                    <a:pt x="8" y="57"/>
                    <a:pt x="8" y="58"/>
                  </a:cubicBezTo>
                  <a:cubicBezTo>
                    <a:pt x="8" y="59"/>
                    <a:pt x="7" y="61"/>
                    <a:pt x="7" y="62"/>
                  </a:cubicBezTo>
                  <a:cubicBezTo>
                    <a:pt x="7" y="64"/>
                    <a:pt x="7" y="65"/>
                    <a:pt x="6" y="67"/>
                  </a:cubicBezTo>
                  <a:cubicBezTo>
                    <a:pt x="6" y="68"/>
                    <a:pt x="6" y="70"/>
                    <a:pt x="6" y="71"/>
                  </a:cubicBezTo>
                  <a:cubicBezTo>
                    <a:pt x="5" y="74"/>
                    <a:pt x="5" y="77"/>
                    <a:pt x="4" y="80"/>
                  </a:cubicBezTo>
                  <a:cubicBezTo>
                    <a:pt x="3" y="86"/>
                    <a:pt x="2" y="92"/>
                    <a:pt x="2" y="99"/>
                  </a:cubicBezTo>
                  <a:cubicBezTo>
                    <a:pt x="1" y="105"/>
                    <a:pt x="0" y="111"/>
                    <a:pt x="0" y="117"/>
                  </a:cubicBezTo>
                  <a:cubicBezTo>
                    <a:pt x="0" y="119"/>
                    <a:pt x="0" y="120"/>
                    <a:pt x="0" y="122"/>
                  </a:cubicBezTo>
                  <a:cubicBezTo>
                    <a:pt x="3" y="119"/>
                    <a:pt x="3" y="119"/>
                    <a:pt x="3" y="119"/>
                  </a:cubicBezTo>
                  <a:cubicBezTo>
                    <a:pt x="17" y="173"/>
                    <a:pt x="17" y="173"/>
                    <a:pt x="17" y="173"/>
                  </a:cubicBezTo>
                  <a:cubicBezTo>
                    <a:pt x="13" y="174"/>
                    <a:pt x="10" y="176"/>
                    <a:pt x="7" y="179"/>
                  </a:cubicBezTo>
                  <a:cubicBezTo>
                    <a:pt x="7" y="179"/>
                    <a:pt x="7" y="179"/>
                    <a:pt x="7" y="179"/>
                  </a:cubicBezTo>
                  <a:cubicBezTo>
                    <a:pt x="9" y="183"/>
                    <a:pt x="13" y="186"/>
                    <a:pt x="17" y="189"/>
                  </a:cubicBezTo>
                  <a:cubicBezTo>
                    <a:pt x="18" y="189"/>
                    <a:pt x="18" y="189"/>
                    <a:pt x="18" y="189"/>
                  </a:cubicBezTo>
                  <a:cubicBezTo>
                    <a:pt x="18" y="189"/>
                    <a:pt x="18" y="189"/>
                    <a:pt x="18" y="189"/>
                  </a:cubicBezTo>
                  <a:cubicBezTo>
                    <a:pt x="18" y="189"/>
                    <a:pt x="18" y="189"/>
                    <a:pt x="18" y="189"/>
                  </a:cubicBezTo>
                  <a:cubicBezTo>
                    <a:pt x="30" y="189"/>
                    <a:pt x="30" y="189"/>
                    <a:pt x="30" y="189"/>
                  </a:cubicBezTo>
                  <a:cubicBezTo>
                    <a:pt x="9" y="92"/>
                    <a:pt x="36" y="2"/>
                    <a:pt x="3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1" name="Freeform 1094"/>
            <p:cNvSpPr>
              <a:spLocks/>
            </p:cNvSpPr>
            <p:nvPr/>
          </p:nvSpPr>
          <p:spPr bwMode="auto">
            <a:xfrm>
              <a:off x="5080000" y="4606925"/>
              <a:ext cx="50800" cy="34925"/>
            </a:xfrm>
            <a:custGeom>
              <a:avLst/>
              <a:gdLst>
                <a:gd name="T0" fmla="*/ 0 w 16"/>
                <a:gd name="T1" fmla="*/ 0 h 11"/>
                <a:gd name="T2" fmla="*/ 0 w 16"/>
                <a:gd name="T3" fmla="*/ 11 h 11"/>
                <a:gd name="T4" fmla="*/ 16 w 16"/>
                <a:gd name="T5" fmla="*/ 11 h 11"/>
                <a:gd name="T6" fmla="*/ 13 w 16"/>
                <a:gd name="T7" fmla="*/ 0 h 11"/>
                <a:gd name="T8" fmla="*/ 1 w 16"/>
                <a:gd name="T9" fmla="*/ 0 h 11"/>
                <a:gd name="T10" fmla="*/ 0 w 16"/>
                <a:gd name="T11" fmla="*/ 0 h 11"/>
              </a:gdLst>
              <a:ahLst/>
              <a:cxnLst>
                <a:cxn ang="0">
                  <a:pos x="T0" y="T1"/>
                </a:cxn>
                <a:cxn ang="0">
                  <a:pos x="T2" y="T3"/>
                </a:cxn>
                <a:cxn ang="0">
                  <a:pos x="T4" y="T5"/>
                </a:cxn>
                <a:cxn ang="0">
                  <a:pos x="T6" y="T7"/>
                </a:cxn>
                <a:cxn ang="0">
                  <a:pos x="T8" y="T9"/>
                </a:cxn>
                <a:cxn ang="0">
                  <a:pos x="T10" y="T11"/>
                </a:cxn>
              </a:cxnLst>
              <a:rect l="0" t="0" r="r" b="b"/>
              <a:pathLst>
                <a:path w="16" h="11">
                  <a:moveTo>
                    <a:pt x="0" y="0"/>
                  </a:moveTo>
                  <a:cubicBezTo>
                    <a:pt x="0" y="11"/>
                    <a:pt x="0" y="11"/>
                    <a:pt x="0" y="11"/>
                  </a:cubicBezTo>
                  <a:cubicBezTo>
                    <a:pt x="16" y="11"/>
                    <a:pt x="16" y="11"/>
                    <a:pt x="16" y="11"/>
                  </a:cubicBezTo>
                  <a:cubicBezTo>
                    <a:pt x="15" y="8"/>
                    <a:pt x="14" y="4"/>
                    <a:pt x="13"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2" name="Freeform 1095"/>
            <p:cNvSpPr>
              <a:spLocks/>
            </p:cNvSpPr>
            <p:nvPr/>
          </p:nvSpPr>
          <p:spPr bwMode="auto">
            <a:xfrm>
              <a:off x="4987925" y="4384675"/>
              <a:ext cx="92075" cy="257175"/>
            </a:xfrm>
            <a:custGeom>
              <a:avLst/>
              <a:gdLst>
                <a:gd name="T0" fmla="*/ 15 w 29"/>
                <a:gd name="T1" fmla="*/ 0 h 81"/>
                <a:gd name="T2" fmla="*/ 12 w 29"/>
                <a:gd name="T3" fmla="*/ 3 h 81"/>
                <a:gd name="T4" fmla="*/ 12 w 29"/>
                <a:gd name="T5" fmla="*/ 3 h 81"/>
                <a:gd name="T6" fmla="*/ 12 w 29"/>
                <a:gd name="T7" fmla="*/ 3 h 81"/>
                <a:gd name="T8" fmla="*/ 1 w 29"/>
                <a:gd name="T9" fmla="*/ 13 h 81"/>
                <a:gd name="T10" fmla="*/ 0 w 29"/>
                <a:gd name="T11" fmla="*/ 81 h 81"/>
                <a:gd name="T12" fmla="*/ 0 w 29"/>
                <a:gd name="T13" fmla="*/ 81 h 81"/>
                <a:gd name="T14" fmla="*/ 0 w 29"/>
                <a:gd name="T15" fmla="*/ 81 h 81"/>
                <a:gd name="T16" fmla="*/ 0 w 29"/>
                <a:gd name="T17" fmla="*/ 81 h 81"/>
                <a:gd name="T18" fmla="*/ 0 w 29"/>
                <a:gd name="T19" fmla="*/ 81 h 81"/>
                <a:gd name="T20" fmla="*/ 0 w 29"/>
                <a:gd name="T21" fmla="*/ 81 h 81"/>
                <a:gd name="T22" fmla="*/ 0 w 29"/>
                <a:gd name="T23" fmla="*/ 81 h 81"/>
                <a:gd name="T24" fmla="*/ 0 w 29"/>
                <a:gd name="T25" fmla="*/ 81 h 81"/>
                <a:gd name="T26" fmla="*/ 0 w 29"/>
                <a:gd name="T27" fmla="*/ 81 h 81"/>
                <a:gd name="T28" fmla="*/ 19 w 29"/>
                <a:gd name="T29" fmla="*/ 60 h 81"/>
                <a:gd name="T30" fmla="*/ 19 w 29"/>
                <a:gd name="T31" fmla="*/ 60 h 81"/>
                <a:gd name="T32" fmla="*/ 29 w 29"/>
                <a:gd name="T33" fmla="*/ 54 h 81"/>
                <a:gd name="T34" fmla="*/ 15 w 29"/>
                <a:gd name="T3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81">
                  <a:moveTo>
                    <a:pt x="15" y="0"/>
                  </a:moveTo>
                  <a:cubicBezTo>
                    <a:pt x="12" y="3"/>
                    <a:pt x="12" y="3"/>
                    <a:pt x="12" y="3"/>
                  </a:cubicBezTo>
                  <a:cubicBezTo>
                    <a:pt x="12" y="3"/>
                    <a:pt x="12" y="3"/>
                    <a:pt x="12" y="3"/>
                  </a:cubicBezTo>
                  <a:cubicBezTo>
                    <a:pt x="12" y="3"/>
                    <a:pt x="12" y="3"/>
                    <a:pt x="12" y="3"/>
                  </a:cubicBezTo>
                  <a:cubicBezTo>
                    <a:pt x="1" y="13"/>
                    <a:pt x="1" y="13"/>
                    <a:pt x="1" y="13"/>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0" y="81"/>
                    <a:pt x="0" y="81"/>
                    <a:pt x="0" y="81"/>
                  </a:cubicBezTo>
                  <a:cubicBezTo>
                    <a:pt x="1" y="81"/>
                    <a:pt x="9" y="67"/>
                    <a:pt x="19" y="60"/>
                  </a:cubicBezTo>
                  <a:cubicBezTo>
                    <a:pt x="19" y="60"/>
                    <a:pt x="19" y="60"/>
                    <a:pt x="19" y="60"/>
                  </a:cubicBezTo>
                  <a:cubicBezTo>
                    <a:pt x="22" y="57"/>
                    <a:pt x="25" y="55"/>
                    <a:pt x="29" y="54"/>
                  </a:cubicBezTo>
                  <a:cubicBezTo>
                    <a:pt x="15" y="0"/>
                    <a:pt x="15" y="0"/>
                    <a:pt x="1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1" name="Freeform 1133"/>
            <p:cNvSpPr>
              <a:spLocks/>
            </p:cNvSpPr>
            <p:nvPr/>
          </p:nvSpPr>
          <p:spPr bwMode="auto">
            <a:xfrm>
              <a:off x="5111750" y="4641850"/>
              <a:ext cx="63500" cy="2198688"/>
            </a:xfrm>
            <a:custGeom>
              <a:avLst/>
              <a:gdLst>
                <a:gd name="T0" fmla="*/ 12 w 40"/>
                <a:gd name="T1" fmla="*/ 0 h 1385"/>
                <a:gd name="T2" fmla="*/ 0 w 40"/>
                <a:gd name="T3" fmla="*/ 0 h 1385"/>
                <a:gd name="T4" fmla="*/ 0 w 40"/>
                <a:gd name="T5" fmla="*/ 1385 h 1385"/>
                <a:gd name="T6" fmla="*/ 40 w 40"/>
                <a:gd name="T7" fmla="*/ 1385 h 1385"/>
                <a:gd name="T8" fmla="*/ 40 w 40"/>
                <a:gd name="T9" fmla="*/ 0 h 1385"/>
                <a:gd name="T10" fmla="*/ 12 w 40"/>
                <a:gd name="T11" fmla="*/ 0 h 1385"/>
              </a:gdLst>
              <a:ahLst/>
              <a:cxnLst>
                <a:cxn ang="0">
                  <a:pos x="T0" y="T1"/>
                </a:cxn>
                <a:cxn ang="0">
                  <a:pos x="T2" y="T3"/>
                </a:cxn>
                <a:cxn ang="0">
                  <a:pos x="T4" y="T5"/>
                </a:cxn>
                <a:cxn ang="0">
                  <a:pos x="T6" y="T7"/>
                </a:cxn>
                <a:cxn ang="0">
                  <a:pos x="T8" y="T9"/>
                </a:cxn>
                <a:cxn ang="0">
                  <a:pos x="T10" y="T11"/>
                </a:cxn>
              </a:cxnLst>
              <a:rect l="0" t="0" r="r" b="b"/>
              <a:pathLst>
                <a:path w="40" h="1385">
                  <a:moveTo>
                    <a:pt x="12" y="0"/>
                  </a:moveTo>
                  <a:lnTo>
                    <a:pt x="0" y="0"/>
                  </a:lnTo>
                  <a:lnTo>
                    <a:pt x="0" y="1385"/>
                  </a:lnTo>
                  <a:lnTo>
                    <a:pt x="40" y="1385"/>
                  </a:lnTo>
                  <a:lnTo>
                    <a:pt x="40" y="0"/>
                  </a:lnTo>
                  <a:lnTo>
                    <a:pt x="12" y="0"/>
                  </a:lnTo>
                  <a:close/>
                </a:path>
              </a:pathLst>
            </a:custGeom>
            <a:solidFill>
              <a:schemeClr val="bg1">
                <a:alpha val="3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2" name="Freeform 1134"/>
            <p:cNvSpPr>
              <a:spLocks/>
            </p:cNvSpPr>
            <p:nvPr/>
          </p:nvSpPr>
          <p:spPr bwMode="auto">
            <a:xfrm>
              <a:off x="5111750" y="4641850"/>
              <a:ext cx="63500" cy="2198688"/>
            </a:xfrm>
            <a:custGeom>
              <a:avLst/>
              <a:gdLst>
                <a:gd name="T0" fmla="*/ 12 w 40"/>
                <a:gd name="T1" fmla="*/ 0 h 1385"/>
                <a:gd name="T2" fmla="*/ 0 w 40"/>
                <a:gd name="T3" fmla="*/ 0 h 1385"/>
                <a:gd name="T4" fmla="*/ 0 w 40"/>
                <a:gd name="T5" fmla="*/ 1385 h 1385"/>
                <a:gd name="T6" fmla="*/ 40 w 40"/>
                <a:gd name="T7" fmla="*/ 1385 h 1385"/>
                <a:gd name="T8" fmla="*/ 40 w 40"/>
                <a:gd name="T9" fmla="*/ 0 h 1385"/>
                <a:gd name="T10" fmla="*/ 12 w 40"/>
                <a:gd name="T11" fmla="*/ 0 h 1385"/>
              </a:gdLst>
              <a:ahLst/>
              <a:cxnLst>
                <a:cxn ang="0">
                  <a:pos x="T0" y="T1"/>
                </a:cxn>
                <a:cxn ang="0">
                  <a:pos x="T2" y="T3"/>
                </a:cxn>
                <a:cxn ang="0">
                  <a:pos x="T4" y="T5"/>
                </a:cxn>
                <a:cxn ang="0">
                  <a:pos x="T6" y="T7"/>
                </a:cxn>
                <a:cxn ang="0">
                  <a:pos x="T8" y="T9"/>
                </a:cxn>
                <a:cxn ang="0">
                  <a:pos x="T10" y="T11"/>
                </a:cxn>
              </a:cxnLst>
              <a:rect l="0" t="0" r="r" b="b"/>
              <a:pathLst>
                <a:path w="40" h="1385">
                  <a:moveTo>
                    <a:pt x="12" y="0"/>
                  </a:moveTo>
                  <a:lnTo>
                    <a:pt x="0" y="0"/>
                  </a:lnTo>
                  <a:lnTo>
                    <a:pt x="0" y="1385"/>
                  </a:lnTo>
                  <a:lnTo>
                    <a:pt x="40" y="1385"/>
                  </a:lnTo>
                  <a:lnTo>
                    <a:pt x="40" y="0"/>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3" name="Freeform 1135"/>
            <p:cNvSpPr>
              <a:spLocks/>
            </p:cNvSpPr>
            <p:nvPr/>
          </p:nvSpPr>
          <p:spPr bwMode="auto">
            <a:xfrm>
              <a:off x="5130800" y="4641850"/>
              <a:ext cx="44450" cy="0"/>
            </a:xfrm>
            <a:custGeom>
              <a:avLst/>
              <a:gdLst>
                <a:gd name="T0" fmla="*/ 28 w 28"/>
                <a:gd name="T1" fmla="*/ 0 w 28"/>
                <a:gd name="T2" fmla="*/ 0 w 28"/>
                <a:gd name="T3" fmla="*/ 0 w 28"/>
                <a:gd name="T4" fmla="*/ 28 w 28"/>
                <a:gd name="T5" fmla="*/ 28 w 28"/>
              </a:gdLst>
              <a:ahLst/>
              <a:cxnLst>
                <a:cxn ang="0">
                  <a:pos x="T0" y="0"/>
                </a:cxn>
                <a:cxn ang="0">
                  <a:pos x="T1" y="0"/>
                </a:cxn>
                <a:cxn ang="0">
                  <a:pos x="T2" y="0"/>
                </a:cxn>
                <a:cxn ang="0">
                  <a:pos x="T3" y="0"/>
                </a:cxn>
                <a:cxn ang="0">
                  <a:pos x="T4" y="0"/>
                </a:cxn>
                <a:cxn ang="0">
                  <a:pos x="T5" y="0"/>
                </a:cxn>
              </a:cxnLst>
              <a:rect l="0" t="0" r="r" b="b"/>
              <a:pathLst>
                <a:path w="28">
                  <a:moveTo>
                    <a:pt x="28" y="0"/>
                  </a:moveTo>
                  <a:lnTo>
                    <a:pt x="0" y="0"/>
                  </a:lnTo>
                  <a:lnTo>
                    <a:pt x="0" y="0"/>
                  </a:lnTo>
                  <a:lnTo>
                    <a:pt x="0" y="0"/>
                  </a:lnTo>
                  <a:lnTo>
                    <a:pt x="28" y="0"/>
                  </a:lnTo>
                  <a:lnTo>
                    <a:pt x="28" y="0"/>
                  </a:lnTo>
                  <a:close/>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4" name="Freeform 1136"/>
            <p:cNvSpPr>
              <a:spLocks/>
            </p:cNvSpPr>
            <p:nvPr/>
          </p:nvSpPr>
          <p:spPr bwMode="auto">
            <a:xfrm>
              <a:off x="5130800" y="4641850"/>
              <a:ext cx="44450" cy="0"/>
            </a:xfrm>
            <a:custGeom>
              <a:avLst/>
              <a:gdLst>
                <a:gd name="T0" fmla="*/ 28 w 28"/>
                <a:gd name="T1" fmla="*/ 0 w 28"/>
                <a:gd name="T2" fmla="*/ 0 w 28"/>
                <a:gd name="T3" fmla="*/ 0 w 28"/>
                <a:gd name="T4" fmla="*/ 28 w 28"/>
                <a:gd name="T5" fmla="*/ 28 w 28"/>
              </a:gdLst>
              <a:ahLst/>
              <a:cxnLst>
                <a:cxn ang="0">
                  <a:pos x="T0" y="0"/>
                </a:cxn>
                <a:cxn ang="0">
                  <a:pos x="T1" y="0"/>
                </a:cxn>
                <a:cxn ang="0">
                  <a:pos x="T2" y="0"/>
                </a:cxn>
                <a:cxn ang="0">
                  <a:pos x="T3" y="0"/>
                </a:cxn>
                <a:cxn ang="0">
                  <a:pos x="T4" y="0"/>
                </a:cxn>
                <a:cxn ang="0">
                  <a:pos x="T5" y="0"/>
                </a:cxn>
              </a:cxnLst>
              <a:rect l="0" t="0" r="r" b="b"/>
              <a:pathLst>
                <a:path w="28">
                  <a:moveTo>
                    <a:pt x="28" y="0"/>
                  </a:moveTo>
                  <a:lnTo>
                    <a:pt x="0" y="0"/>
                  </a:lnTo>
                  <a:lnTo>
                    <a:pt x="0" y="0"/>
                  </a:lnTo>
                  <a:lnTo>
                    <a:pt x="0" y="0"/>
                  </a:lnTo>
                  <a:lnTo>
                    <a:pt x="28" y="0"/>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2" name="组合 1161"/>
          <p:cNvGrpSpPr/>
          <p:nvPr/>
        </p:nvGrpSpPr>
        <p:grpSpPr>
          <a:xfrm>
            <a:off x="8442325" y="4297363"/>
            <a:ext cx="433388" cy="2730500"/>
            <a:chOff x="8442325" y="4164013"/>
            <a:chExt cx="433388" cy="2730500"/>
          </a:xfrm>
        </p:grpSpPr>
        <p:sp>
          <p:nvSpPr>
            <p:cNvPr id="2073" name="Freeform 1096"/>
            <p:cNvSpPr>
              <a:spLocks noEditPoints="1"/>
            </p:cNvSpPr>
            <p:nvPr/>
          </p:nvSpPr>
          <p:spPr bwMode="auto">
            <a:xfrm>
              <a:off x="8494713" y="4164013"/>
              <a:ext cx="320675" cy="828675"/>
            </a:xfrm>
            <a:custGeom>
              <a:avLst/>
              <a:gdLst>
                <a:gd name="T0" fmla="*/ 9 w 101"/>
                <a:gd name="T1" fmla="*/ 246 h 260"/>
                <a:gd name="T2" fmla="*/ 9 w 101"/>
                <a:gd name="T3" fmla="*/ 246 h 260"/>
                <a:gd name="T4" fmla="*/ 9 w 101"/>
                <a:gd name="T5" fmla="*/ 246 h 260"/>
                <a:gd name="T6" fmla="*/ 23 w 101"/>
                <a:gd name="T7" fmla="*/ 260 h 260"/>
                <a:gd name="T8" fmla="*/ 24 w 101"/>
                <a:gd name="T9" fmla="*/ 260 h 260"/>
                <a:gd name="T10" fmla="*/ 23 w 101"/>
                <a:gd name="T11" fmla="*/ 260 h 260"/>
                <a:gd name="T12" fmla="*/ 9 w 101"/>
                <a:gd name="T13" fmla="*/ 246 h 260"/>
                <a:gd name="T14" fmla="*/ 9 w 101"/>
                <a:gd name="T15" fmla="*/ 246 h 260"/>
                <a:gd name="T16" fmla="*/ 0 w 101"/>
                <a:gd name="T17" fmla="*/ 165 h 260"/>
                <a:gd name="T18" fmla="*/ 0 w 101"/>
                <a:gd name="T19" fmla="*/ 167 h 260"/>
                <a:gd name="T20" fmla="*/ 0 w 101"/>
                <a:gd name="T21" fmla="*/ 165 h 260"/>
                <a:gd name="T22" fmla="*/ 51 w 101"/>
                <a:gd name="T23" fmla="*/ 0 h 260"/>
                <a:gd name="T24" fmla="*/ 51 w 101"/>
                <a:gd name="T25" fmla="*/ 0 h 260"/>
                <a:gd name="T26" fmla="*/ 50 w 101"/>
                <a:gd name="T27" fmla="*/ 0 h 260"/>
                <a:gd name="T28" fmla="*/ 50 w 101"/>
                <a:gd name="T29" fmla="*/ 0 h 260"/>
                <a:gd name="T30" fmla="*/ 50 w 101"/>
                <a:gd name="T31" fmla="*/ 1 h 260"/>
                <a:gd name="T32" fmla="*/ 50 w 101"/>
                <a:gd name="T33" fmla="*/ 0 h 260"/>
                <a:gd name="T34" fmla="*/ 50 w 101"/>
                <a:gd name="T35" fmla="*/ 0 h 260"/>
                <a:gd name="T36" fmla="*/ 50 w 101"/>
                <a:gd name="T37" fmla="*/ 0 h 260"/>
                <a:gd name="T38" fmla="*/ 42 w 101"/>
                <a:gd name="T39" fmla="*/ 260 h 260"/>
                <a:gd name="T40" fmla="*/ 76 w 101"/>
                <a:gd name="T41" fmla="*/ 260 h 260"/>
                <a:gd name="T42" fmla="*/ 77 w 101"/>
                <a:gd name="T43" fmla="*/ 260 h 260"/>
                <a:gd name="T44" fmla="*/ 91 w 101"/>
                <a:gd name="T45" fmla="*/ 247 h 260"/>
                <a:gd name="T46" fmla="*/ 91 w 101"/>
                <a:gd name="T47" fmla="*/ 246 h 260"/>
                <a:gd name="T48" fmla="*/ 80 w 101"/>
                <a:gd name="T49" fmla="*/ 242 h 260"/>
                <a:gd name="T50" fmla="*/ 99 w 101"/>
                <a:gd name="T51" fmla="*/ 166 h 260"/>
                <a:gd name="T52" fmla="*/ 101 w 101"/>
                <a:gd name="T53" fmla="*/ 168 h 260"/>
                <a:gd name="T54" fmla="*/ 101 w 101"/>
                <a:gd name="T55" fmla="*/ 161 h 260"/>
                <a:gd name="T56" fmla="*/ 99 w 101"/>
                <a:gd name="T57" fmla="*/ 136 h 260"/>
                <a:gd name="T58" fmla="*/ 95 w 101"/>
                <a:gd name="T59" fmla="*/ 111 h 260"/>
                <a:gd name="T60" fmla="*/ 93 w 101"/>
                <a:gd name="T61" fmla="*/ 98 h 260"/>
                <a:gd name="T62" fmla="*/ 92 w 101"/>
                <a:gd name="T63" fmla="*/ 92 h 260"/>
                <a:gd name="T64" fmla="*/ 91 w 101"/>
                <a:gd name="T65" fmla="*/ 86 h 260"/>
                <a:gd name="T66" fmla="*/ 90 w 101"/>
                <a:gd name="T67" fmla="*/ 80 h 260"/>
                <a:gd name="T68" fmla="*/ 89 w 101"/>
                <a:gd name="T69" fmla="*/ 74 h 260"/>
                <a:gd name="T70" fmla="*/ 88 w 101"/>
                <a:gd name="T71" fmla="*/ 69 h 260"/>
                <a:gd name="T72" fmla="*/ 86 w 101"/>
                <a:gd name="T73" fmla="*/ 63 h 260"/>
                <a:gd name="T74" fmla="*/ 85 w 101"/>
                <a:gd name="T75" fmla="*/ 58 h 260"/>
                <a:gd name="T76" fmla="*/ 83 w 101"/>
                <a:gd name="T77" fmla="*/ 52 h 260"/>
                <a:gd name="T78" fmla="*/ 79 w 101"/>
                <a:gd name="T79" fmla="*/ 43 h 260"/>
                <a:gd name="T80" fmla="*/ 70 w 101"/>
                <a:gd name="T81" fmla="*/ 25 h 260"/>
                <a:gd name="T82" fmla="*/ 69 w 101"/>
                <a:gd name="T83" fmla="*/ 23 h 260"/>
                <a:gd name="T84" fmla="*/ 67 w 101"/>
                <a:gd name="T85" fmla="*/ 21 h 260"/>
                <a:gd name="T86" fmla="*/ 66 w 101"/>
                <a:gd name="T87" fmla="*/ 20 h 260"/>
                <a:gd name="T88" fmla="*/ 65 w 101"/>
                <a:gd name="T89" fmla="*/ 18 h 260"/>
                <a:gd name="T90" fmla="*/ 61 w 101"/>
                <a:gd name="T91" fmla="*/ 12 h 260"/>
                <a:gd name="T92" fmla="*/ 57 w 101"/>
                <a:gd name="T93" fmla="*/ 7 h 260"/>
                <a:gd name="T94" fmla="*/ 54 w 101"/>
                <a:gd name="T95" fmla="*/ 3 h 260"/>
                <a:gd name="T96" fmla="*/ 51 w 101"/>
                <a:gd name="T97" fmla="*/ 1 h 260"/>
                <a:gd name="T98" fmla="*/ 51 w 101"/>
                <a:gd name="T99"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260">
                  <a:moveTo>
                    <a:pt x="9" y="246"/>
                  </a:moveTo>
                  <a:cubicBezTo>
                    <a:pt x="9" y="246"/>
                    <a:pt x="9" y="246"/>
                    <a:pt x="9" y="246"/>
                  </a:cubicBezTo>
                  <a:cubicBezTo>
                    <a:pt x="9" y="246"/>
                    <a:pt x="9" y="246"/>
                    <a:pt x="9" y="246"/>
                  </a:cubicBezTo>
                  <a:cubicBezTo>
                    <a:pt x="12" y="252"/>
                    <a:pt x="17" y="256"/>
                    <a:pt x="23" y="260"/>
                  </a:cubicBezTo>
                  <a:cubicBezTo>
                    <a:pt x="23" y="260"/>
                    <a:pt x="24" y="260"/>
                    <a:pt x="24" y="260"/>
                  </a:cubicBezTo>
                  <a:cubicBezTo>
                    <a:pt x="23" y="260"/>
                    <a:pt x="23" y="260"/>
                    <a:pt x="23" y="260"/>
                  </a:cubicBezTo>
                  <a:cubicBezTo>
                    <a:pt x="17" y="256"/>
                    <a:pt x="12" y="252"/>
                    <a:pt x="9" y="246"/>
                  </a:cubicBezTo>
                  <a:cubicBezTo>
                    <a:pt x="9" y="246"/>
                    <a:pt x="9" y="246"/>
                    <a:pt x="9" y="246"/>
                  </a:cubicBezTo>
                  <a:moveTo>
                    <a:pt x="0" y="165"/>
                  </a:moveTo>
                  <a:cubicBezTo>
                    <a:pt x="0" y="165"/>
                    <a:pt x="0" y="166"/>
                    <a:pt x="0" y="167"/>
                  </a:cubicBezTo>
                  <a:cubicBezTo>
                    <a:pt x="0" y="166"/>
                    <a:pt x="0" y="165"/>
                    <a:pt x="0" y="165"/>
                  </a:cubicBezTo>
                  <a:moveTo>
                    <a:pt x="51" y="0"/>
                  </a:moveTo>
                  <a:cubicBezTo>
                    <a:pt x="51" y="0"/>
                    <a:pt x="51" y="0"/>
                    <a:pt x="51" y="0"/>
                  </a:cubicBezTo>
                  <a:cubicBezTo>
                    <a:pt x="50" y="0"/>
                    <a:pt x="50" y="0"/>
                    <a:pt x="50" y="0"/>
                  </a:cubicBezTo>
                  <a:cubicBezTo>
                    <a:pt x="50" y="0"/>
                    <a:pt x="50" y="0"/>
                    <a:pt x="50" y="0"/>
                  </a:cubicBezTo>
                  <a:cubicBezTo>
                    <a:pt x="50" y="0"/>
                    <a:pt x="50" y="0"/>
                    <a:pt x="50" y="1"/>
                  </a:cubicBezTo>
                  <a:cubicBezTo>
                    <a:pt x="50" y="0"/>
                    <a:pt x="50" y="0"/>
                    <a:pt x="50" y="0"/>
                  </a:cubicBezTo>
                  <a:cubicBezTo>
                    <a:pt x="50" y="0"/>
                    <a:pt x="50" y="0"/>
                    <a:pt x="50" y="0"/>
                  </a:cubicBezTo>
                  <a:cubicBezTo>
                    <a:pt x="50" y="0"/>
                    <a:pt x="50" y="0"/>
                    <a:pt x="50" y="0"/>
                  </a:cubicBezTo>
                  <a:cubicBezTo>
                    <a:pt x="49" y="4"/>
                    <a:pt x="12" y="127"/>
                    <a:pt x="42" y="260"/>
                  </a:cubicBezTo>
                  <a:cubicBezTo>
                    <a:pt x="76" y="260"/>
                    <a:pt x="76" y="260"/>
                    <a:pt x="76" y="260"/>
                  </a:cubicBezTo>
                  <a:cubicBezTo>
                    <a:pt x="77" y="260"/>
                    <a:pt x="77" y="260"/>
                    <a:pt x="77" y="260"/>
                  </a:cubicBezTo>
                  <a:cubicBezTo>
                    <a:pt x="83" y="256"/>
                    <a:pt x="88" y="252"/>
                    <a:pt x="91" y="247"/>
                  </a:cubicBezTo>
                  <a:cubicBezTo>
                    <a:pt x="91" y="247"/>
                    <a:pt x="91" y="246"/>
                    <a:pt x="91" y="246"/>
                  </a:cubicBezTo>
                  <a:cubicBezTo>
                    <a:pt x="88" y="244"/>
                    <a:pt x="84" y="242"/>
                    <a:pt x="80" y="242"/>
                  </a:cubicBezTo>
                  <a:cubicBezTo>
                    <a:pt x="99" y="166"/>
                    <a:pt x="99" y="166"/>
                    <a:pt x="99" y="166"/>
                  </a:cubicBezTo>
                  <a:cubicBezTo>
                    <a:pt x="101" y="168"/>
                    <a:pt x="101" y="168"/>
                    <a:pt x="101" y="168"/>
                  </a:cubicBezTo>
                  <a:cubicBezTo>
                    <a:pt x="101" y="166"/>
                    <a:pt x="101" y="163"/>
                    <a:pt x="101" y="161"/>
                  </a:cubicBezTo>
                  <a:cubicBezTo>
                    <a:pt x="101" y="153"/>
                    <a:pt x="100" y="144"/>
                    <a:pt x="99" y="136"/>
                  </a:cubicBezTo>
                  <a:cubicBezTo>
                    <a:pt x="98" y="127"/>
                    <a:pt x="97" y="119"/>
                    <a:pt x="95" y="111"/>
                  </a:cubicBezTo>
                  <a:cubicBezTo>
                    <a:pt x="95" y="106"/>
                    <a:pt x="94" y="102"/>
                    <a:pt x="93" y="98"/>
                  </a:cubicBezTo>
                  <a:cubicBezTo>
                    <a:pt x="93" y="96"/>
                    <a:pt x="93" y="94"/>
                    <a:pt x="92" y="92"/>
                  </a:cubicBezTo>
                  <a:cubicBezTo>
                    <a:pt x="92" y="90"/>
                    <a:pt x="92" y="88"/>
                    <a:pt x="91" y="86"/>
                  </a:cubicBezTo>
                  <a:cubicBezTo>
                    <a:pt x="91" y="84"/>
                    <a:pt x="90" y="82"/>
                    <a:pt x="90" y="80"/>
                  </a:cubicBezTo>
                  <a:cubicBezTo>
                    <a:pt x="90" y="78"/>
                    <a:pt x="89" y="76"/>
                    <a:pt x="89" y="74"/>
                  </a:cubicBezTo>
                  <a:cubicBezTo>
                    <a:pt x="89" y="72"/>
                    <a:pt x="88" y="70"/>
                    <a:pt x="88" y="69"/>
                  </a:cubicBezTo>
                  <a:cubicBezTo>
                    <a:pt x="87" y="67"/>
                    <a:pt x="87" y="65"/>
                    <a:pt x="86" y="63"/>
                  </a:cubicBezTo>
                  <a:cubicBezTo>
                    <a:pt x="86" y="61"/>
                    <a:pt x="85" y="59"/>
                    <a:pt x="85" y="58"/>
                  </a:cubicBezTo>
                  <a:cubicBezTo>
                    <a:pt x="84" y="56"/>
                    <a:pt x="83" y="54"/>
                    <a:pt x="83" y="52"/>
                  </a:cubicBezTo>
                  <a:cubicBezTo>
                    <a:pt x="81" y="49"/>
                    <a:pt x="80" y="46"/>
                    <a:pt x="79" y="43"/>
                  </a:cubicBezTo>
                  <a:cubicBezTo>
                    <a:pt x="76" y="36"/>
                    <a:pt x="73" y="30"/>
                    <a:pt x="70" y="25"/>
                  </a:cubicBezTo>
                  <a:cubicBezTo>
                    <a:pt x="69" y="24"/>
                    <a:pt x="69" y="24"/>
                    <a:pt x="69" y="23"/>
                  </a:cubicBezTo>
                  <a:cubicBezTo>
                    <a:pt x="68" y="23"/>
                    <a:pt x="68" y="22"/>
                    <a:pt x="67" y="21"/>
                  </a:cubicBezTo>
                  <a:cubicBezTo>
                    <a:pt x="67" y="21"/>
                    <a:pt x="67" y="20"/>
                    <a:pt x="66" y="20"/>
                  </a:cubicBezTo>
                  <a:cubicBezTo>
                    <a:pt x="66" y="19"/>
                    <a:pt x="66" y="18"/>
                    <a:pt x="65" y="18"/>
                  </a:cubicBezTo>
                  <a:cubicBezTo>
                    <a:pt x="64" y="16"/>
                    <a:pt x="62" y="14"/>
                    <a:pt x="61" y="12"/>
                  </a:cubicBezTo>
                  <a:cubicBezTo>
                    <a:pt x="59" y="10"/>
                    <a:pt x="58" y="8"/>
                    <a:pt x="57" y="7"/>
                  </a:cubicBezTo>
                  <a:cubicBezTo>
                    <a:pt x="56" y="5"/>
                    <a:pt x="55" y="4"/>
                    <a:pt x="54" y="3"/>
                  </a:cubicBezTo>
                  <a:cubicBezTo>
                    <a:pt x="53" y="2"/>
                    <a:pt x="52" y="1"/>
                    <a:pt x="51" y="1"/>
                  </a:cubicBezTo>
                  <a:cubicBezTo>
                    <a:pt x="51" y="0"/>
                    <a:pt x="51" y="0"/>
                    <a:pt x="5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4" name="Freeform 1097"/>
            <p:cNvSpPr>
              <a:spLocks/>
            </p:cNvSpPr>
            <p:nvPr/>
          </p:nvSpPr>
          <p:spPr bwMode="auto">
            <a:xfrm>
              <a:off x="8628063" y="4992688"/>
              <a:ext cx="114300" cy="50800"/>
            </a:xfrm>
            <a:custGeom>
              <a:avLst/>
              <a:gdLst>
                <a:gd name="T0" fmla="*/ 0 w 36"/>
                <a:gd name="T1" fmla="*/ 0 h 16"/>
                <a:gd name="T2" fmla="*/ 3 w 36"/>
                <a:gd name="T3" fmla="*/ 16 h 16"/>
                <a:gd name="T4" fmla="*/ 36 w 36"/>
                <a:gd name="T5" fmla="*/ 16 h 16"/>
                <a:gd name="T6" fmla="*/ 36 w 36"/>
                <a:gd name="T7" fmla="*/ 0 h 16"/>
                <a:gd name="T8" fmla="*/ 34 w 36"/>
                <a:gd name="T9" fmla="*/ 0 h 16"/>
                <a:gd name="T10" fmla="*/ 0 w 36"/>
                <a:gd name="T11" fmla="*/ 0 h 16"/>
              </a:gdLst>
              <a:ahLst/>
              <a:cxnLst>
                <a:cxn ang="0">
                  <a:pos x="T0" y="T1"/>
                </a:cxn>
                <a:cxn ang="0">
                  <a:pos x="T2" y="T3"/>
                </a:cxn>
                <a:cxn ang="0">
                  <a:pos x="T4" y="T5"/>
                </a:cxn>
                <a:cxn ang="0">
                  <a:pos x="T6" y="T7"/>
                </a:cxn>
                <a:cxn ang="0">
                  <a:pos x="T8" y="T9"/>
                </a:cxn>
                <a:cxn ang="0">
                  <a:pos x="T10" y="T11"/>
                </a:cxn>
              </a:cxnLst>
              <a:rect l="0" t="0" r="r" b="b"/>
              <a:pathLst>
                <a:path w="36" h="16">
                  <a:moveTo>
                    <a:pt x="0" y="0"/>
                  </a:moveTo>
                  <a:cubicBezTo>
                    <a:pt x="1" y="5"/>
                    <a:pt x="2" y="10"/>
                    <a:pt x="3" y="16"/>
                  </a:cubicBezTo>
                  <a:cubicBezTo>
                    <a:pt x="36" y="16"/>
                    <a:pt x="36" y="16"/>
                    <a:pt x="36" y="16"/>
                  </a:cubicBezTo>
                  <a:cubicBezTo>
                    <a:pt x="36" y="0"/>
                    <a:pt x="36" y="0"/>
                    <a:pt x="36" y="0"/>
                  </a:cubicBezTo>
                  <a:cubicBezTo>
                    <a:pt x="34" y="0"/>
                    <a:pt x="34" y="0"/>
                    <a:pt x="34"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5" name="Freeform 1098"/>
            <p:cNvSpPr>
              <a:spLocks noEditPoints="1"/>
            </p:cNvSpPr>
            <p:nvPr/>
          </p:nvSpPr>
          <p:spPr bwMode="auto">
            <a:xfrm>
              <a:off x="8442325" y="4700588"/>
              <a:ext cx="52388" cy="339725"/>
            </a:xfrm>
            <a:custGeom>
              <a:avLst/>
              <a:gdLst>
                <a:gd name="T0" fmla="*/ 0 w 16"/>
                <a:gd name="T1" fmla="*/ 107 h 107"/>
                <a:gd name="T2" fmla="*/ 0 w 16"/>
                <a:gd name="T3" fmla="*/ 107 h 107"/>
                <a:gd name="T4" fmla="*/ 0 w 16"/>
                <a:gd name="T5" fmla="*/ 107 h 107"/>
                <a:gd name="T6" fmla="*/ 0 w 16"/>
                <a:gd name="T7" fmla="*/ 107 h 107"/>
                <a:gd name="T8" fmla="*/ 0 w 16"/>
                <a:gd name="T9" fmla="*/ 107 h 107"/>
                <a:gd name="T10" fmla="*/ 0 w 16"/>
                <a:gd name="T11" fmla="*/ 107 h 107"/>
                <a:gd name="T12" fmla="*/ 0 w 16"/>
                <a:gd name="T13" fmla="*/ 107 h 107"/>
                <a:gd name="T14" fmla="*/ 0 w 16"/>
                <a:gd name="T15" fmla="*/ 107 h 107"/>
                <a:gd name="T16" fmla="*/ 0 w 16"/>
                <a:gd name="T17" fmla="*/ 107 h 107"/>
                <a:gd name="T18" fmla="*/ 0 w 16"/>
                <a:gd name="T19" fmla="*/ 107 h 107"/>
                <a:gd name="T20" fmla="*/ 0 w 16"/>
                <a:gd name="T21" fmla="*/ 107 h 107"/>
                <a:gd name="T22" fmla="*/ 0 w 16"/>
                <a:gd name="T23" fmla="*/ 107 h 107"/>
                <a:gd name="T24" fmla="*/ 0 w 16"/>
                <a:gd name="T25" fmla="*/ 107 h 107"/>
                <a:gd name="T26" fmla="*/ 0 w 16"/>
                <a:gd name="T27" fmla="*/ 107 h 107"/>
                <a:gd name="T28" fmla="*/ 0 w 16"/>
                <a:gd name="T29" fmla="*/ 107 h 107"/>
                <a:gd name="T30" fmla="*/ 0 w 16"/>
                <a:gd name="T31" fmla="*/ 107 h 107"/>
                <a:gd name="T32" fmla="*/ 1 w 16"/>
                <a:gd name="T33" fmla="*/ 106 h 107"/>
                <a:gd name="T34" fmla="*/ 1 w 16"/>
                <a:gd name="T35" fmla="*/ 106 h 107"/>
                <a:gd name="T36" fmla="*/ 1 w 16"/>
                <a:gd name="T37" fmla="*/ 106 h 107"/>
                <a:gd name="T38" fmla="*/ 1 w 16"/>
                <a:gd name="T39" fmla="*/ 106 h 107"/>
                <a:gd name="T40" fmla="*/ 1 w 16"/>
                <a:gd name="T41" fmla="*/ 106 h 107"/>
                <a:gd name="T42" fmla="*/ 1 w 16"/>
                <a:gd name="T43" fmla="*/ 106 h 107"/>
                <a:gd name="T44" fmla="*/ 1 w 16"/>
                <a:gd name="T45" fmla="*/ 106 h 107"/>
                <a:gd name="T46" fmla="*/ 1 w 16"/>
                <a:gd name="T47" fmla="*/ 106 h 107"/>
                <a:gd name="T48" fmla="*/ 1 w 16"/>
                <a:gd name="T49" fmla="*/ 106 h 107"/>
                <a:gd name="T50" fmla="*/ 1 w 16"/>
                <a:gd name="T51" fmla="*/ 105 h 107"/>
                <a:gd name="T52" fmla="*/ 1 w 16"/>
                <a:gd name="T53" fmla="*/ 105 h 107"/>
                <a:gd name="T54" fmla="*/ 1 w 16"/>
                <a:gd name="T55" fmla="*/ 105 h 107"/>
                <a:gd name="T56" fmla="*/ 1 w 16"/>
                <a:gd name="T57" fmla="*/ 105 h 107"/>
                <a:gd name="T58" fmla="*/ 1 w 16"/>
                <a:gd name="T59" fmla="*/ 105 h 107"/>
                <a:gd name="T60" fmla="*/ 1 w 16"/>
                <a:gd name="T61" fmla="*/ 105 h 107"/>
                <a:gd name="T62" fmla="*/ 2 w 16"/>
                <a:gd name="T63" fmla="*/ 105 h 107"/>
                <a:gd name="T64" fmla="*/ 2 w 16"/>
                <a:gd name="T65" fmla="*/ 105 h 107"/>
                <a:gd name="T66" fmla="*/ 2 w 16"/>
                <a:gd name="T67" fmla="*/ 105 h 107"/>
                <a:gd name="T68" fmla="*/ 2 w 16"/>
                <a:gd name="T69" fmla="*/ 105 h 107"/>
                <a:gd name="T70" fmla="*/ 2 w 16"/>
                <a:gd name="T71" fmla="*/ 105 h 107"/>
                <a:gd name="T72" fmla="*/ 2 w 16"/>
                <a:gd name="T73" fmla="*/ 105 h 107"/>
                <a:gd name="T74" fmla="*/ 2 w 16"/>
                <a:gd name="T75" fmla="*/ 104 h 107"/>
                <a:gd name="T76" fmla="*/ 2 w 16"/>
                <a:gd name="T77" fmla="*/ 104 h 107"/>
                <a:gd name="T78" fmla="*/ 2 w 16"/>
                <a:gd name="T79" fmla="*/ 104 h 107"/>
                <a:gd name="T80" fmla="*/ 2 w 16"/>
                <a:gd name="T81" fmla="*/ 104 h 107"/>
                <a:gd name="T82" fmla="*/ 2 w 16"/>
                <a:gd name="T83" fmla="*/ 104 h 107"/>
                <a:gd name="T84" fmla="*/ 2 w 16"/>
                <a:gd name="T85" fmla="*/ 104 h 107"/>
                <a:gd name="T86" fmla="*/ 16 w 16"/>
                <a:gd name="T87" fmla="*/ 0 h 107"/>
                <a:gd name="T88" fmla="*/ 16 w 16"/>
                <a:gd name="T8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 h="107">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0" y="107"/>
                  </a:moveTo>
                  <a:cubicBezTo>
                    <a:pt x="0" y="107"/>
                    <a:pt x="0" y="107"/>
                    <a:pt x="0" y="107"/>
                  </a:cubicBezTo>
                  <a:cubicBezTo>
                    <a:pt x="0" y="107"/>
                    <a:pt x="0" y="107"/>
                    <a:pt x="0" y="107"/>
                  </a:cubicBezTo>
                  <a:moveTo>
                    <a:pt x="1" y="106"/>
                  </a:moveTo>
                  <a:cubicBezTo>
                    <a:pt x="0" y="107"/>
                    <a:pt x="0" y="107"/>
                    <a:pt x="0" y="107"/>
                  </a:cubicBezTo>
                  <a:cubicBezTo>
                    <a:pt x="0" y="107"/>
                    <a:pt x="0" y="107"/>
                    <a:pt x="1" y="106"/>
                  </a:cubicBezTo>
                  <a:moveTo>
                    <a:pt x="1" y="106"/>
                  </a:moveTo>
                  <a:cubicBezTo>
                    <a:pt x="1" y="106"/>
                    <a:pt x="1" y="106"/>
                    <a:pt x="1" y="106"/>
                  </a:cubicBezTo>
                  <a:cubicBezTo>
                    <a:pt x="1" y="106"/>
                    <a:pt x="1" y="106"/>
                    <a:pt x="1" y="106"/>
                  </a:cubicBezTo>
                  <a:moveTo>
                    <a:pt x="1" y="106"/>
                  </a:moveTo>
                  <a:cubicBezTo>
                    <a:pt x="1" y="106"/>
                    <a:pt x="1" y="106"/>
                    <a:pt x="1" y="106"/>
                  </a:cubicBezTo>
                  <a:cubicBezTo>
                    <a:pt x="1" y="106"/>
                    <a:pt x="1" y="106"/>
                    <a:pt x="1" y="106"/>
                  </a:cubicBezTo>
                  <a:moveTo>
                    <a:pt x="1" y="106"/>
                  </a:moveTo>
                  <a:cubicBezTo>
                    <a:pt x="1" y="106"/>
                    <a:pt x="1" y="106"/>
                    <a:pt x="1" y="106"/>
                  </a:cubicBezTo>
                  <a:cubicBezTo>
                    <a:pt x="1" y="106"/>
                    <a:pt x="1" y="106"/>
                    <a:pt x="1" y="106"/>
                  </a:cubicBezTo>
                  <a:moveTo>
                    <a:pt x="1" y="106"/>
                  </a:moveTo>
                  <a:cubicBezTo>
                    <a:pt x="1" y="106"/>
                    <a:pt x="1" y="106"/>
                    <a:pt x="1" y="106"/>
                  </a:cubicBezTo>
                  <a:cubicBezTo>
                    <a:pt x="1" y="106"/>
                    <a:pt x="1" y="106"/>
                    <a:pt x="1" y="106"/>
                  </a:cubicBezTo>
                  <a:moveTo>
                    <a:pt x="1" y="105"/>
                  </a:moveTo>
                  <a:cubicBezTo>
                    <a:pt x="1" y="105"/>
                    <a:pt x="1" y="106"/>
                    <a:pt x="1" y="106"/>
                  </a:cubicBezTo>
                  <a:cubicBezTo>
                    <a:pt x="1" y="106"/>
                    <a:pt x="1" y="105"/>
                    <a:pt x="1" y="105"/>
                  </a:cubicBezTo>
                  <a:moveTo>
                    <a:pt x="1" y="105"/>
                  </a:moveTo>
                  <a:cubicBezTo>
                    <a:pt x="1" y="105"/>
                    <a:pt x="1" y="105"/>
                    <a:pt x="1" y="105"/>
                  </a:cubicBezTo>
                  <a:cubicBezTo>
                    <a:pt x="1" y="105"/>
                    <a:pt x="1" y="105"/>
                    <a:pt x="1" y="105"/>
                  </a:cubicBezTo>
                  <a:moveTo>
                    <a:pt x="1" y="105"/>
                  </a:moveTo>
                  <a:cubicBezTo>
                    <a:pt x="1" y="105"/>
                    <a:pt x="1" y="105"/>
                    <a:pt x="1" y="105"/>
                  </a:cubicBezTo>
                  <a:cubicBezTo>
                    <a:pt x="1" y="105"/>
                    <a:pt x="1" y="105"/>
                    <a:pt x="1" y="105"/>
                  </a:cubicBezTo>
                  <a:moveTo>
                    <a:pt x="1" y="105"/>
                  </a:moveTo>
                  <a:cubicBezTo>
                    <a:pt x="1" y="105"/>
                    <a:pt x="1" y="105"/>
                    <a:pt x="1" y="105"/>
                  </a:cubicBezTo>
                  <a:cubicBezTo>
                    <a:pt x="1" y="105"/>
                    <a:pt x="1" y="105"/>
                    <a:pt x="1" y="105"/>
                  </a:cubicBezTo>
                  <a:moveTo>
                    <a:pt x="2" y="105"/>
                  </a:moveTo>
                  <a:cubicBezTo>
                    <a:pt x="2" y="105"/>
                    <a:pt x="2" y="105"/>
                    <a:pt x="1" y="105"/>
                  </a:cubicBezTo>
                  <a:cubicBezTo>
                    <a:pt x="2" y="105"/>
                    <a:pt x="2" y="105"/>
                    <a:pt x="2" y="105"/>
                  </a:cubicBezTo>
                  <a:moveTo>
                    <a:pt x="2" y="105"/>
                  </a:moveTo>
                  <a:cubicBezTo>
                    <a:pt x="2" y="105"/>
                    <a:pt x="2" y="105"/>
                    <a:pt x="2" y="105"/>
                  </a:cubicBezTo>
                  <a:cubicBezTo>
                    <a:pt x="2" y="105"/>
                    <a:pt x="2" y="105"/>
                    <a:pt x="2" y="105"/>
                  </a:cubicBezTo>
                  <a:moveTo>
                    <a:pt x="2" y="105"/>
                  </a:moveTo>
                  <a:cubicBezTo>
                    <a:pt x="2" y="105"/>
                    <a:pt x="2" y="105"/>
                    <a:pt x="2" y="105"/>
                  </a:cubicBezTo>
                  <a:cubicBezTo>
                    <a:pt x="2" y="105"/>
                    <a:pt x="2" y="105"/>
                    <a:pt x="2" y="105"/>
                  </a:cubicBezTo>
                  <a:moveTo>
                    <a:pt x="2" y="105"/>
                  </a:moveTo>
                  <a:cubicBezTo>
                    <a:pt x="2" y="105"/>
                    <a:pt x="2" y="105"/>
                    <a:pt x="2" y="105"/>
                  </a:cubicBezTo>
                  <a:cubicBezTo>
                    <a:pt x="2" y="105"/>
                    <a:pt x="2" y="105"/>
                    <a:pt x="2" y="105"/>
                  </a:cubicBezTo>
                  <a:moveTo>
                    <a:pt x="2" y="104"/>
                  </a:moveTo>
                  <a:cubicBezTo>
                    <a:pt x="2" y="104"/>
                    <a:pt x="2" y="105"/>
                    <a:pt x="2" y="105"/>
                  </a:cubicBezTo>
                  <a:cubicBezTo>
                    <a:pt x="2" y="105"/>
                    <a:pt x="2" y="104"/>
                    <a:pt x="2" y="104"/>
                  </a:cubicBezTo>
                  <a:moveTo>
                    <a:pt x="2" y="104"/>
                  </a:moveTo>
                  <a:cubicBezTo>
                    <a:pt x="2" y="104"/>
                    <a:pt x="2" y="104"/>
                    <a:pt x="2" y="104"/>
                  </a:cubicBezTo>
                  <a:cubicBezTo>
                    <a:pt x="2" y="104"/>
                    <a:pt x="2" y="104"/>
                    <a:pt x="2" y="104"/>
                  </a:cubicBezTo>
                  <a:moveTo>
                    <a:pt x="2" y="104"/>
                  </a:moveTo>
                  <a:cubicBezTo>
                    <a:pt x="2" y="104"/>
                    <a:pt x="2" y="104"/>
                    <a:pt x="2" y="104"/>
                  </a:cubicBezTo>
                  <a:cubicBezTo>
                    <a:pt x="2" y="104"/>
                    <a:pt x="2" y="104"/>
                    <a:pt x="2" y="104"/>
                  </a:cubicBezTo>
                  <a:moveTo>
                    <a:pt x="2" y="104"/>
                  </a:moveTo>
                  <a:cubicBezTo>
                    <a:pt x="2" y="104"/>
                    <a:pt x="2" y="104"/>
                    <a:pt x="2" y="104"/>
                  </a:cubicBezTo>
                  <a:cubicBezTo>
                    <a:pt x="2" y="104"/>
                    <a:pt x="2" y="104"/>
                    <a:pt x="2" y="104"/>
                  </a:cubicBezTo>
                  <a:moveTo>
                    <a:pt x="2" y="104"/>
                  </a:moveTo>
                  <a:cubicBezTo>
                    <a:pt x="2" y="104"/>
                    <a:pt x="2" y="104"/>
                    <a:pt x="2" y="104"/>
                  </a:cubicBezTo>
                  <a:cubicBezTo>
                    <a:pt x="2" y="104"/>
                    <a:pt x="2" y="104"/>
                    <a:pt x="2" y="104"/>
                  </a:cubicBezTo>
                  <a:moveTo>
                    <a:pt x="16" y="0"/>
                  </a:moveTo>
                  <a:cubicBezTo>
                    <a:pt x="0" y="14"/>
                    <a:pt x="0" y="14"/>
                    <a:pt x="0" y="14"/>
                  </a:cubicBezTo>
                  <a:cubicBezTo>
                    <a:pt x="16" y="0"/>
                    <a:pt x="16" y="0"/>
                    <a:pt x="16" y="0"/>
                  </a:cubicBezTo>
                  <a:cubicBezTo>
                    <a:pt x="16" y="0"/>
                    <a:pt x="16" y="0"/>
                    <a:pt x="16"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6" name="Freeform 1099"/>
            <p:cNvSpPr>
              <a:spLocks/>
            </p:cNvSpPr>
            <p:nvPr/>
          </p:nvSpPr>
          <p:spPr bwMode="auto">
            <a:xfrm>
              <a:off x="8748713" y="4694238"/>
              <a:ext cx="127000" cy="358775"/>
            </a:xfrm>
            <a:custGeom>
              <a:avLst/>
              <a:gdLst>
                <a:gd name="T0" fmla="*/ 19 w 40"/>
                <a:gd name="T1" fmla="*/ 0 h 113"/>
                <a:gd name="T2" fmla="*/ 0 w 40"/>
                <a:gd name="T3" fmla="*/ 76 h 113"/>
                <a:gd name="T4" fmla="*/ 11 w 40"/>
                <a:gd name="T5" fmla="*/ 80 h 113"/>
                <a:gd name="T6" fmla="*/ 40 w 40"/>
                <a:gd name="T7" fmla="*/ 113 h 113"/>
                <a:gd name="T8" fmla="*/ 40 w 40"/>
                <a:gd name="T9" fmla="*/ 19 h 113"/>
                <a:gd name="T10" fmla="*/ 21 w 40"/>
                <a:gd name="T11" fmla="*/ 2 h 113"/>
                <a:gd name="T12" fmla="*/ 19 w 40"/>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40" h="113">
                  <a:moveTo>
                    <a:pt x="19" y="0"/>
                  </a:moveTo>
                  <a:cubicBezTo>
                    <a:pt x="0" y="76"/>
                    <a:pt x="0" y="76"/>
                    <a:pt x="0" y="76"/>
                  </a:cubicBezTo>
                  <a:cubicBezTo>
                    <a:pt x="4" y="76"/>
                    <a:pt x="8" y="78"/>
                    <a:pt x="11" y="80"/>
                  </a:cubicBezTo>
                  <a:cubicBezTo>
                    <a:pt x="26" y="90"/>
                    <a:pt x="40" y="113"/>
                    <a:pt x="40" y="113"/>
                  </a:cubicBezTo>
                  <a:cubicBezTo>
                    <a:pt x="40" y="19"/>
                    <a:pt x="40" y="19"/>
                    <a:pt x="40" y="19"/>
                  </a:cubicBezTo>
                  <a:cubicBezTo>
                    <a:pt x="21" y="2"/>
                    <a:pt x="21" y="2"/>
                    <a:pt x="21" y="2"/>
                  </a:cubicBezTo>
                  <a:cubicBezTo>
                    <a:pt x="19" y="0"/>
                    <a:pt x="19" y="0"/>
                    <a:pt x="1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7" name="Freeform 1100"/>
            <p:cNvSpPr>
              <a:spLocks/>
            </p:cNvSpPr>
            <p:nvPr/>
          </p:nvSpPr>
          <p:spPr bwMode="auto">
            <a:xfrm>
              <a:off x="8653463" y="4164013"/>
              <a:ext cx="317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close/>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8" name="Freeform 1101"/>
            <p:cNvSpPr>
              <a:spLocks/>
            </p:cNvSpPr>
            <p:nvPr/>
          </p:nvSpPr>
          <p:spPr bwMode="auto">
            <a:xfrm>
              <a:off x="8653463" y="4164013"/>
              <a:ext cx="3175" cy="0"/>
            </a:xfrm>
            <a:custGeom>
              <a:avLst/>
              <a:gdLst>
                <a:gd name="T0" fmla="*/ 2 w 2"/>
                <a:gd name="T1" fmla="*/ 0 w 2"/>
                <a:gd name="T2" fmla="*/ 0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0"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9" name="Freeform 1102"/>
            <p:cNvSpPr>
              <a:spLocks noEditPoints="1"/>
            </p:cNvSpPr>
            <p:nvPr/>
          </p:nvSpPr>
          <p:spPr bwMode="auto">
            <a:xfrm>
              <a:off x="8448675" y="4167188"/>
              <a:ext cx="204788" cy="876300"/>
            </a:xfrm>
            <a:custGeom>
              <a:avLst/>
              <a:gdLst>
                <a:gd name="T0" fmla="*/ 59 w 64"/>
                <a:gd name="T1" fmla="*/ 275 h 275"/>
                <a:gd name="T2" fmla="*/ 37 w 64"/>
                <a:gd name="T3" fmla="*/ 275 h 275"/>
                <a:gd name="T4" fmla="*/ 38 w 64"/>
                <a:gd name="T5" fmla="*/ 259 h 275"/>
                <a:gd name="T6" fmla="*/ 37 w 64"/>
                <a:gd name="T7" fmla="*/ 275 h 275"/>
                <a:gd name="T8" fmla="*/ 38 w 64"/>
                <a:gd name="T9" fmla="*/ 259 h 275"/>
                <a:gd name="T10" fmla="*/ 23 w 64"/>
                <a:gd name="T11" fmla="*/ 245 h 275"/>
                <a:gd name="T12" fmla="*/ 23 w 64"/>
                <a:gd name="T13" fmla="*/ 245 h 275"/>
                <a:gd name="T14" fmla="*/ 14 w 64"/>
                <a:gd name="T15" fmla="*/ 166 h 275"/>
                <a:gd name="T16" fmla="*/ 14 w 64"/>
                <a:gd name="T17" fmla="*/ 167 h 275"/>
                <a:gd name="T18" fmla="*/ 64 w 64"/>
                <a:gd name="T19" fmla="*/ 0 h 275"/>
                <a:gd name="T20" fmla="*/ 62 w 64"/>
                <a:gd name="T21" fmla="*/ 2 h 275"/>
                <a:gd name="T22" fmla="*/ 54 w 64"/>
                <a:gd name="T23" fmla="*/ 11 h 275"/>
                <a:gd name="T24" fmla="*/ 49 w 64"/>
                <a:gd name="T25" fmla="*/ 19 h 275"/>
                <a:gd name="T26" fmla="*/ 46 w 64"/>
                <a:gd name="T27" fmla="*/ 22 h 275"/>
                <a:gd name="T28" fmla="*/ 36 w 64"/>
                <a:gd name="T29" fmla="*/ 41 h 275"/>
                <a:gd name="T30" fmla="*/ 30 w 64"/>
                <a:gd name="T31" fmla="*/ 57 h 275"/>
                <a:gd name="T32" fmla="*/ 27 w 64"/>
                <a:gd name="T33" fmla="*/ 67 h 275"/>
                <a:gd name="T34" fmla="*/ 25 w 64"/>
                <a:gd name="T35" fmla="*/ 79 h 275"/>
                <a:gd name="T36" fmla="*/ 23 w 64"/>
                <a:gd name="T37" fmla="*/ 91 h 275"/>
                <a:gd name="T38" fmla="*/ 20 w 64"/>
                <a:gd name="T39" fmla="*/ 109 h 275"/>
                <a:gd name="T40" fmla="*/ 14 w 64"/>
                <a:gd name="T41" fmla="*/ 160 h 275"/>
                <a:gd name="T42" fmla="*/ 14 w 64"/>
                <a:gd name="T43" fmla="*/ 160 h 275"/>
                <a:gd name="T44" fmla="*/ 20 w 64"/>
                <a:gd name="T45" fmla="*/ 109 h 275"/>
                <a:gd name="T46" fmla="*/ 23 w 64"/>
                <a:gd name="T47" fmla="*/ 91 h 275"/>
                <a:gd name="T48" fmla="*/ 25 w 64"/>
                <a:gd name="T49" fmla="*/ 79 h 275"/>
                <a:gd name="T50" fmla="*/ 27 w 64"/>
                <a:gd name="T51" fmla="*/ 67 h 275"/>
                <a:gd name="T52" fmla="*/ 30 w 64"/>
                <a:gd name="T53" fmla="*/ 57 h 275"/>
                <a:gd name="T54" fmla="*/ 36 w 64"/>
                <a:gd name="T55" fmla="*/ 41 h 275"/>
                <a:gd name="T56" fmla="*/ 46 w 64"/>
                <a:gd name="T57" fmla="*/ 22 h 275"/>
                <a:gd name="T58" fmla="*/ 49 w 64"/>
                <a:gd name="T59" fmla="*/ 19 h 275"/>
                <a:gd name="T60" fmla="*/ 54 w 64"/>
                <a:gd name="T61" fmla="*/ 11 h 275"/>
                <a:gd name="T62" fmla="*/ 62 w 64"/>
                <a:gd name="T63" fmla="*/ 2 h 275"/>
                <a:gd name="T64" fmla="*/ 64 w 64"/>
                <a:gd name="T6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275">
                  <a:moveTo>
                    <a:pt x="37" y="275"/>
                  </a:moveTo>
                  <a:cubicBezTo>
                    <a:pt x="59" y="275"/>
                    <a:pt x="59" y="275"/>
                    <a:pt x="59" y="275"/>
                  </a:cubicBezTo>
                  <a:cubicBezTo>
                    <a:pt x="59" y="275"/>
                    <a:pt x="59" y="275"/>
                    <a:pt x="59" y="275"/>
                  </a:cubicBezTo>
                  <a:cubicBezTo>
                    <a:pt x="37" y="275"/>
                    <a:pt x="37" y="275"/>
                    <a:pt x="37" y="275"/>
                  </a:cubicBezTo>
                  <a:moveTo>
                    <a:pt x="38" y="259"/>
                  </a:moveTo>
                  <a:cubicBezTo>
                    <a:pt x="38" y="259"/>
                    <a:pt x="38" y="259"/>
                    <a:pt x="38" y="259"/>
                  </a:cubicBezTo>
                  <a:cubicBezTo>
                    <a:pt x="37" y="259"/>
                    <a:pt x="37" y="259"/>
                    <a:pt x="37" y="259"/>
                  </a:cubicBezTo>
                  <a:cubicBezTo>
                    <a:pt x="37" y="275"/>
                    <a:pt x="37" y="275"/>
                    <a:pt x="37" y="275"/>
                  </a:cubicBezTo>
                  <a:cubicBezTo>
                    <a:pt x="37" y="259"/>
                    <a:pt x="37" y="259"/>
                    <a:pt x="37" y="259"/>
                  </a:cubicBezTo>
                  <a:cubicBezTo>
                    <a:pt x="38" y="259"/>
                    <a:pt x="38" y="259"/>
                    <a:pt x="38" y="259"/>
                  </a:cubicBezTo>
                  <a:cubicBezTo>
                    <a:pt x="38" y="259"/>
                    <a:pt x="38" y="259"/>
                    <a:pt x="38" y="259"/>
                  </a:cubicBezTo>
                  <a:moveTo>
                    <a:pt x="23" y="245"/>
                  </a:moveTo>
                  <a:cubicBezTo>
                    <a:pt x="13" y="253"/>
                    <a:pt x="4" y="265"/>
                    <a:pt x="0" y="271"/>
                  </a:cubicBezTo>
                  <a:cubicBezTo>
                    <a:pt x="4" y="265"/>
                    <a:pt x="13" y="253"/>
                    <a:pt x="23" y="245"/>
                  </a:cubicBezTo>
                  <a:cubicBezTo>
                    <a:pt x="23" y="245"/>
                    <a:pt x="23" y="245"/>
                    <a:pt x="23" y="245"/>
                  </a:cubicBezTo>
                  <a:moveTo>
                    <a:pt x="14" y="166"/>
                  </a:moveTo>
                  <a:cubicBezTo>
                    <a:pt x="14" y="166"/>
                    <a:pt x="14" y="167"/>
                    <a:pt x="14" y="167"/>
                  </a:cubicBezTo>
                  <a:cubicBezTo>
                    <a:pt x="14" y="167"/>
                    <a:pt x="14" y="167"/>
                    <a:pt x="14" y="167"/>
                  </a:cubicBezTo>
                  <a:cubicBezTo>
                    <a:pt x="14" y="167"/>
                    <a:pt x="14" y="166"/>
                    <a:pt x="14" y="166"/>
                  </a:cubicBezTo>
                  <a:moveTo>
                    <a:pt x="64" y="0"/>
                  </a:moveTo>
                  <a:cubicBezTo>
                    <a:pt x="64" y="0"/>
                    <a:pt x="64" y="0"/>
                    <a:pt x="64" y="0"/>
                  </a:cubicBezTo>
                  <a:cubicBezTo>
                    <a:pt x="63" y="0"/>
                    <a:pt x="62" y="1"/>
                    <a:pt x="62" y="2"/>
                  </a:cubicBezTo>
                  <a:cubicBezTo>
                    <a:pt x="61" y="3"/>
                    <a:pt x="60" y="4"/>
                    <a:pt x="58" y="6"/>
                  </a:cubicBezTo>
                  <a:cubicBezTo>
                    <a:pt x="57" y="7"/>
                    <a:pt x="56" y="9"/>
                    <a:pt x="54" y="11"/>
                  </a:cubicBezTo>
                  <a:cubicBezTo>
                    <a:pt x="53" y="13"/>
                    <a:pt x="51" y="15"/>
                    <a:pt x="50" y="17"/>
                  </a:cubicBezTo>
                  <a:cubicBezTo>
                    <a:pt x="50" y="17"/>
                    <a:pt x="49" y="18"/>
                    <a:pt x="49" y="19"/>
                  </a:cubicBezTo>
                  <a:cubicBezTo>
                    <a:pt x="48" y="19"/>
                    <a:pt x="48" y="20"/>
                    <a:pt x="48" y="20"/>
                  </a:cubicBezTo>
                  <a:cubicBezTo>
                    <a:pt x="47" y="21"/>
                    <a:pt x="47" y="22"/>
                    <a:pt x="46" y="22"/>
                  </a:cubicBezTo>
                  <a:cubicBezTo>
                    <a:pt x="46" y="23"/>
                    <a:pt x="46" y="23"/>
                    <a:pt x="45" y="24"/>
                  </a:cubicBezTo>
                  <a:cubicBezTo>
                    <a:pt x="42" y="29"/>
                    <a:pt x="39" y="35"/>
                    <a:pt x="36" y="41"/>
                  </a:cubicBezTo>
                  <a:cubicBezTo>
                    <a:pt x="35" y="45"/>
                    <a:pt x="34" y="48"/>
                    <a:pt x="32" y="51"/>
                  </a:cubicBezTo>
                  <a:cubicBezTo>
                    <a:pt x="32" y="53"/>
                    <a:pt x="31" y="55"/>
                    <a:pt x="30" y="57"/>
                  </a:cubicBezTo>
                  <a:cubicBezTo>
                    <a:pt x="30" y="58"/>
                    <a:pt x="29" y="60"/>
                    <a:pt x="29" y="62"/>
                  </a:cubicBezTo>
                  <a:cubicBezTo>
                    <a:pt x="28" y="64"/>
                    <a:pt x="28" y="66"/>
                    <a:pt x="27" y="67"/>
                  </a:cubicBezTo>
                  <a:cubicBezTo>
                    <a:pt x="27" y="69"/>
                    <a:pt x="26" y="71"/>
                    <a:pt x="26" y="73"/>
                  </a:cubicBezTo>
                  <a:cubicBezTo>
                    <a:pt x="26" y="75"/>
                    <a:pt x="25" y="77"/>
                    <a:pt x="25" y="79"/>
                  </a:cubicBezTo>
                  <a:cubicBezTo>
                    <a:pt x="24" y="81"/>
                    <a:pt x="24" y="83"/>
                    <a:pt x="24" y="85"/>
                  </a:cubicBezTo>
                  <a:cubicBezTo>
                    <a:pt x="23" y="87"/>
                    <a:pt x="23" y="89"/>
                    <a:pt x="23" y="91"/>
                  </a:cubicBezTo>
                  <a:cubicBezTo>
                    <a:pt x="22" y="93"/>
                    <a:pt x="22" y="95"/>
                    <a:pt x="22" y="97"/>
                  </a:cubicBezTo>
                  <a:cubicBezTo>
                    <a:pt x="21" y="101"/>
                    <a:pt x="20" y="105"/>
                    <a:pt x="20" y="109"/>
                  </a:cubicBezTo>
                  <a:cubicBezTo>
                    <a:pt x="18" y="118"/>
                    <a:pt x="17" y="126"/>
                    <a:pt x="16" y="135"/>
                  </a:cubicBezTo>
                  <a:cubicBezTo>
                    <a:pt x="15" y="143"/>
                    <a:pt x="14" y="152"/>
                    <a:pt x="14" y="160"/>
                  </a:cubicBezTo>
                  <a:cubicBezTo>
                    <a:pt x="14" y="161"/>
                    <a:pt x="14" y="162"/>
                    <a:pt x="14" y="164"/>
                  </a:cubicBezTo>
                  <a:cubicBezTo>
                    <a:pt x="14" y="162"/>
                    <a:pt x="14" y="161"/>
                    <a:pt x="14" y="160"/>
                  </a:cubicBezTo>
                  <a:cubicBezTo>
                    <a:pt x="14" y="152"/>
                    <a:pt x="15" y="143"/>
                    <a:pt x="16" y="135"/>
                  </a:cubicBezTo>
                  <a:cubicBezTo>
                    <a:pt x="17" y="126"/>
                    <a:pt x="18" y="118"/>
                    <a:pt x="20" y="109"/>
                  </a:cubicBezTo>
                  <a:cubicBezTo>
                    <a:pt x="20" y="105"/>
                    <a:pt x="21" y="101"/>
                    <a:pt x="22" y="97"/>
                  </a:cubicBezTo>
                  <a:cubicBezTo>
                    <a:pt x="22" y="95"/>
                    <a:pt x="22" y="93"/>
                    <a:pt x="23" y="91"/>
                  </a:cubicBezTo>
                  <a:cubicBezTo>
                    <a:pt x="23" y="89"/>
                    <a:pt x="23" y="87"/>
                    <a:pt x="24" y="85"/>
                  </a:cubicBezTo>
                  <a:cubicBezTo>
                    <a:pt x="24" y="83"/>
                    <a:pt x="24" y="81"/>
                    <a:pt x="25" y="79"/>
                  </a:cubicBezTo>
                  <a:cubicBezTo>
                    <a:pt x="25" y="77"/>
                    <a:pt x="26" y="75"/>
                    <a:pt x="26" y="73"/>
                  </a:cubicBezTo>
                  <a:cubicBezTo>
                    <a:pt x="26" y="71"/>
                    <a:pt x="27" y="69"/>
                    <a:pt x="27" y="67"/>
                  </a:cubicBezTo>
                  <a:cubicBezTo>
                    <a:pt x="28" y="66"/>
                    <a:pt x="28" y="64"/>
                    <a:pt x="29" y="62"/>
                  </a:cubicBezTo>
                  <a:cubicBezTo>
                    <a:pt x="29" y="60"/>
                    <a:pt x="30" y="58"/>
                    <a:pt x="30" y="57"/>
                  </a:cubicBezTo>
                  <a:cubicBezTo>
                    <a:pt x="31" y="55"/>
                    <a:pt x="32" y="53"/>
                    <a:pt x="32" y="51"/>
                  </a:cubicBezTo>
                  <a:cubicBezTo>
                    <a:pt x="34" y="48"/>
                    <a:pt x="35" y="45"/>
                    <a:pt x="36" y="41"/>
                  </a:cubicBezTo>
                  <a:cubicBezTo>
                    <a:pt x="39" y="35"/>
                    <a:pt x="42" y="29"/>
                    <a:pt x="45" y="24"/>
                  </a:cubicBezTo>
                  <a:cubicBezTo>
                    <a:pt x="46" y="23"/>
                    <a:pt x="46" y="23"/>
                    <a:pt x="46" y="22"/>
                  </a:cubicBezTo>
                  <a:cubicBezTo>
                    <a:pt x="47" y="22"/>
                    <a:pt x="47" y="21"/>
                    <a:pt x="48" y="20"/>
                  </a:cubicBezTo>
                  <a:cubicBezTo>
                    <a:pt x="48" y="20"/>
                    <a:pt x="48" y="19"/>
                    <a:pt x="49" y="19"/>
                  </a:cubicBezTo>
                  <a:cubicBezTo>
                    <a:pt x="49" y="18"/>
                    <a:pt x="50" y="17"/>
                    <a:pt x="50" y="17"/>
                  </a:cubicBezTo>
                  <a:cubicBezTo>
                    <a:pt x="51" y="15"/>
                    <a:pt x="53" y="13"/>
                    <a:pt x="54" y="11"/>
                  </a:cubicBezTo>
                  <a:cubicBezTo>
                    <a:pt x="56" y="9"/>
                    <a:pt x="57" y="7"/>
                    <a:pt x="58" y="6"/>
                  </a:cubicBezTo>
                  <a:cubicBezTo>
                    <a:pt x="60" y="4"/>
                    <a:pt x="61" y="3"/>
                    <a:pt x="62" y="2"/>
                  </a:cubicBezTo>
                  <a:cubicBezTo>
                    <a:pt x="62" y="1"/>
                    <a:pt x="63" y="0"/>
                    <a:pt x="64" y="0"/>
                  </a:cubicBezTo>
                  <a:cubicBezTo>
                    <a:pt x="64" y="0"/>
                    <a:pt x="64" y="0"/>
                    <a:pt x="64"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0" name="Freeform 1103"/>
            <p:cNvSpPr>
              <a:spLocks/>
            </p:cNvSpPr>
            <p:nvPr/>
          </p:nvSpPr>
          <p:spPr bwMode="auto">
            <a:xfrm>
              <a:off x="8494713" y="4164013"/>
              <a:ext cx="158750" cy="828675"/>
            </a:xfrm>
            <a:custGeom>
              <a:avLst/>
              <a:gdLst>
                <a:gd name="T0" fmla="*/ 50 w 50"/>
                <a:gd name="T1" fmla="*/ 0 h 260"/>
                <a:gd name="T2" fmla="*/ 50 w 50"/>
                <a:gd name="T3" fmla="*/ 0 h 260"/>
                <a:gd name="T4" fmla="*/ 50 w 50"/>
                <a:gd name="T5" fmla="*/ 1 h 260"/>
                <a:gd name="T6" fmla="*/ 50 w 50"/>
                <a:gd name="T7" fmla="*/ 1 h 260"/>
                <a:gd name="T8" fmla="*/ 48 w 50"/>
                <a:gd name="T9" fmla="*/ 3 h 260"/>
                <a:gd name="T10" fmla="*/ 44 w 50"/>
                <a:gd name="T11" fmla="*/ 7 h 260"/>
                <a:gd name="T12" fmla="*/ 40 w 50"/>
                <a:gd name="T13" fmla="*/ 12 h 260"/>
                <a:gd name="T14" fmla="*/ 36 w 50"/>
                <a:gd name="T15" fmla="*/ 18 h 260"/>
                <a:gd name="T16" fmla="*/ 35 w 50"/>
                <a:gd name="T17" fmla="*/ 20 h 260"/>
                <a:gd name="T18" fmla="*/ 34 w 50"/>
                <a:gd name="T19" fmla="*/ 21 h 260"/>
                <a:gd name="T20" fmla="*/ 32 w 50"/>
                <a:gd name="T21" fmla="*/ 23 h 260"/>
                <a:gd name="T22" fmla="*/ 31 w 50"/>
                <a:gd name="T23" fmla="*/ 25 h 260"/>
                <a:gd name="T24" fmla="*/ 22 w 50"/>
                <a:gd name="T25" fmla="*/ 42 h 260"/>
                <a:gd name="T26" fmla="*/ 18 w 50"/>
                <a:gd name="T27" fmla="*/ 52 h 260"/>
                <a:gd name="T28" fmla="*/ 16 w 50"/>
                <a:gd name="T29" fmla="*/ 58 h 260"/>
                <a:gd name="T30" fmla="*/ 15 w 50"/>
                <a:gd name="T31" fmla="*/ 63 h 260"/>
                <a:gd name="T32" fmla="*/ 13 w 50"/>
                <a:gd name="T33" fmla="*/ 68 h 260"/>
                <a:gd name="T34" fmla="*/ 12 w 50"/>
                <a:gd name="T35" fmla="*/ 74 h 260"/>
                <a:gd name="T36" fmla="*/ 11 w 50"/>
                <a:gd name="T37" fmla="*/ 80 h 260"/>
                <a:gd name="T38" fmla="*/ 10 w 50"/>
                <a:gd name="T39" fmla="*/ 86 h 260"/>
                <a:gd name="T40" fmla="*/ 9 w 50"/>
                <a:gd name="T41" fmla="*/ 92 h 260"/>
                <a:gd name="T42" fmla="*/ 8 w 50"/>
                <a:gd name="T43" fmla="*/ 98 h 260"/>
                <a:gd name="T44" fmla="*/ 6 w 50"/>
                <a:gd name="T45" fmla="*/ 110 h 260"/>
                <a:gd name="T46" fmla="*/ 2 w 50"/>
                <a:gd name="T47" fmla="*/ 136 h 260"/>
                <a:gd name="T48" fmla="*/ 0 w 50"/>
                <a:gd name="T49" fmla="*/ 161 h 260"/>
                <a:gd name="T50" fmla="*/ 0 w 50"/>
                <a:gd name="T51" fmla="*/ 165 h 260"/>
                <a:gd name="T52" fmla="*/ 0 w 50"/>
                <a:gd name="T53" fmla="*/ 167 h 260"/>
                <a:gd name="T54" fmla="*/ 0 w 50"/>
                <a:gd name="T55" fmla="*/ 168 h 260"/>
                <a:gd name="T56" fmla="*/ 4 w 50"/>
                <a:gd name="T57" fmla="*/ 163 h 260"/>
                <a:gd name="T58" fmla="*/ 23 w 50"/>
                <a:gd name="T59" fmla="*/ 239 h 260"/>
                <a:gd name="T60" fmla="*/ 9 w 50"/>
                <a:gd name="T61" fmla="*/ 246 h 260"/>
                <a:gd name="T62" fmla="*/ 9 w 50"/>
                <a:gd name="T63" fmla="*/ 246 h 260"/>
                <a:gd name="T64" fmla="*/ 9 w 50"/>
                <a:gd name="T65" fmla="*/ 246 h 260"/>
                <a:gd name="T66" fmla="*/ 9 w 50"/>
                <a:gd name="T67" fmla="*/ 246 h 260"/>
                <a:gd name="T68" fmla="*/ 23 w 50"/>
                <a:gd name="T69" fmla="*/ 260 h 260"/>
                <a:gd name="T70" fmla="*/ 24 w 50"/>
                <a:gd name="T71" fmla="*/ 260 h 260"/>
                <a:gd name="T72" fmla="*/ 24 w 50"/>
                <a:gd name="T73" fmla="*/ 260 h 260"/>
                <a:gd name="T74" fmla="*/ 42 w 50"/>
                <a:gd name="T75" fmla="*/ 260 h 260"/>
                <a:gd name="T76" fmla="*/ 50 w 50"/>
                <a:gd name="T7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 h="260">
                  <a:moveTo>
                    <a:pt x="50" y="0"/>
                  </a:moveTo>
                  <a:cubicBezTo>
                    <a:pt x="50" y="0"/>
                    <a:pt x="50" y="0"/>
                    <a:pt x="50" y="0"/>
                  </a:cubicBezTo>
                  <a:cubicBezTo>
                    <a:pt x="50" y="1"/>
                    <a:pt x="50" y="1"/>
                    <a:pt x="50" y="1"/>
                  </a:cubicBezTo>
                  <a:cubicBezTo>
                    <a:pt x="50" y="1"/>
                    <a:pt x="50" y="1"/>
                    <a:pt x="50" y="1"/>
                  </a:cubicBezTo>
                  <a:cubicBezTo>
                    <a:pt x="49" y="1"/>
                    <a:pt x="48" y="2"/>
                    <a:pt x="48" y="3"/>
                  </a:cubicBezTo>
                  <a:cubicBezTo>
                    <a:pt x="47" y="4"/>
                    <a:pt x="46" y="5"/>
                    <a:pt x="44" y="7"/>
                  </a:cubicBezTo>
                  <a:cubicBezTo>
                    <a:pt x="43" y="8"/>
                    <a:pt x="42" y="10"/>
                    <a:pt x="40" y="12"/>
                  </a:cubicBezTo>
                  <a:cubicBezTo>
                    <a:pt x="39" y="14"/>
                    <a:pt x="37" y="16"/>
                    <a:pt x="36" y="18"/>
                  </a:cubicBezTo>
                  <a:cubicBezTo>
                    <a:pt x="36" y="18"/>
                    <a:pt x="35" y="19"/>
                    <a:pt x="35" y="20"/>
                  </a:cubicBezTo>
                  <a:cubicBezTo>
                    <a:pt x="34" y="20"/>
                    <a:pt x="34" y="21"/>
                    <a:pt x="34" y="21"/>
                  </a:cubicBezTo>
                  <a:cubicBezTo>
                    <a:pt x="33" y="22"/>
                    <a:pt x="33" y="23"/>
                    <a:pt x="32" y="23"/>
                  </a:cubicBezTo>
                  <a:cubicBezTo>
                    <a:pt x="32" y="24"/>
                    <a:pt x="32" y="24"/>
                    <a:pt x="31" y="25"/>
                  </a:cubicBezTo>
                  <a:cubicBezTo>
                    <a:pt x="28" y="30"/>
                    <a:pt x="25" y="36"/>
                    <a:pt x="22" y="42"/>
                  </a:cubicBezTo>
                  <a:cubicBezTo>
                    <a:pt x="21" y="46"/>
                    <a:pt x="20" y="49"/>
                    <a:pt x="18" y="52"/>
                  </a:cubicBezTo>
                  <a:cubicBezTo>
                    <a:pt x="18" y="54"/>
                    <a:pt x="17" y="56"/>
                    <a:pt x="16" y="58"/>
                  </a:cubicBezTo>
                  <a:cubicBezTo>
                    <a:pt x="16" y="59"/>
                    <a:pt x="15" y="61"/>
                    <a:pt x="15" y="63"/>
                  </a:cubicBezTo>
                  <a:cubicBezTo>
                    <a:pt x="14" y="65"/>
                    <a:pt x="14" y="67"/>
                    <a:pt x="13" y="68"/>
                  </a:cubicBezTo>
                  <a:cubicBezTo>
                    <a:pt x="13" y="70"/>
                    <a:pt x="12" y="72"/>
                    <a:pt x="12" y="74"/>
                  </a:cubicBezTo>
                  <a:cubicBezTo>
                    <a:pt x="12" y="76"/>
                    <a:pt x="11" y="78"/>
                    <a:pt x="11" y="80"/>
                  </a:cubicBezTo>
                  <a:cubicBezTo>
                    <a:pt x="10" y="82"/>
                    <a:pt x="10" y="84"/>
                    <a:pt x="10" y="86"/>
                  </a:cubicBezTo>
                  <a:cubicBezTo>
                    <a:pt x="9" y="88"/>
                    <a:pt x="9" y="90"/>
                    <a:pt x="9" y="92"/>
                  </a:cubicBezTo>
                  <a:cubicBezTo>
                    <a:pt x="8" y="94"/>
                    <a:pt x="8" y="96"/>
                    <a:pt x="8" y="98"/>
                  </a:cubicBezTo>
                  <a:cubicBezTo>
                    <a:pt x="7" y="102"/>
                    <a:pt x="6" y="106"/>
                    <a:pt x="6" y="110"/>
                  </a:cubicBezTo>
                  <a:cubicBezTo>
                    <a:pt x="4" y="119"/>
                    <a:pt x="3" y="127"/>
                    <a:pt x="2" y="136"/>
                  </a:cubicBezTo>
                  <a:cubicBezTo>
                    <a:pt x="1" y="144"/>
                    <a:pt x="0" y="153"/>
                    <a:pt x="0" y="161"/>
                  </a:cubicBezTo>
                  <a:cubicBezTo>
                    <a:pt x="0" y="162"/>
                    <a:pt x="0" y="163"/>
                    <a:pt x="0" y="165"/>
                  </a:cubicBezTo>
                  <a:cubicBezTo>
                    <a:pt x="0" y="165"/>
                    <a:pt x="0" y="166"/>
                    <a:pt x="0" y="167"/>
                  </a:cubicBezTo>
                  <a:cubicBezTo>
                    <a:pt x="0" y="167"/>
                    <a:pt x="0" y="168"/>
                    <a:pt x="0" y="168"/>
                  </a:cubicBezTo>
                  <a:cubicBezTo>
                    <a:pt x="4" y="163"/>
                    <a:pt x="4" y="163"/>
                    <a:pt x="4" y="163"/>
                  </a:cubicBezTo>
                  <a:cubicBezTo>
                    <a:pt x="23" y="239"/>
                    <a:pt x="23" y="239"/>
                    <a:pt x="23" y="239"/>
                  </a:cubicBezTo>
                  <a:cubicBezTo>
                    <a:pt x="18" y="240"/>
                    <a:pt x="14" y="242"/>
                    <a:pt x="9" y="246"/>
                  </a:cubicBezTo>
                  <a:cubicBezTo>
                    <a:pt x="9" y="246"/>
                    <a:pt x="9" y="246"/>
                    <a:pt x="9" y="246"/>
                  </a:cubicBezTo>
                  <a:cubicBezTo>
                    <a:pt x="9" y="246"/>
                    <a:pt x="9" y="246"/>
                    <a:pt x="9" y="246"/>
                  </a:cubicBezTo>
                  <a:cubicBezTo>
                    <a:pt x="9" y="246"/>
                    <a:pt x="9" y="246"/>
                    <a:pt x="9" y="246"/>
                  </a:cubicBezTo>
                  <a:cubicBezTo>
                    <a:pt x="12" y="252"/>
                    <a:pt x="17" y="256"/>
                    <a:pt x="23" y="260"/>
                  </a:cubicBezTo>
                  <a:cubicBezTo>
                    <a:pt x="24" y="260"/>
                    <a:pt x="24" y="260"/>
                    <a:pt x="24" y="260"/>
                  </a:cubicBezTo>
                  <a:cubicBezTo>
                    <a:pt x="24" y="260"/>
                    <a:pt x="24" y="260"/>
                    <a:pt x="24" y="260"/>
                  </a:cubicBezTo>
                  <a:cubicBezTo>
                    <a:pt x="42" y="260"/>
                    <a:pt x="42" y="260"/>
                    <a:pt x="42" y="260"/>
                  </a:cubicBezTo>
                  <a:cubicBezTo>
                    <a:pt x="12" y="127"/>
                    <a:pt x="49" y="4"/>
                    <a:pt x="5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1" name="Freeform 1104"/>
            <p:cNvSpPr>
              <a:spLocks/>
            </p:cNvSpPr>
            <p:nvPr/>
          </p:nvSpPr>
          <p:spPr bwMode="auto">
            <a:xfrm>
              <a:off x="8567738" y="4992688"/>
              <a:ext cx="69850" cy="50800"/>
            </a:xfrm>
            <a:custGeom>
              <a:avLst/>
              <a:gdLst>
                <a:gd name="T0" fmla="*/ 0 w 22"/>
                <a:gd name="T1" fmla="*/ 0 h 16"/>
                <a:gd name="T2" fmla="*/ 0 w 22"/>
                <a:gd name="T3" fmla="*/ 16 h 16"/>
                <a:gd name="T4" fmla="*/ 22 w 22"/>
                <a:gd name="T5" fmla="*/ 16 h 16"/>
                <a:gd name="T6" fmla="*/ 19 w 22"/>
                <a:gd name="T7" fmla="*/ 0 h 16"/>
                <a:gd name="T8" fmla="*/ 1 w 22"/>
                <a:gd name="T9" fmla="*/ 0 h 16"/>
                <a:gd name="T10" fmla="*/ 0 w 22"/>
                <a:gd name="T11" fmla="*/ 0 h 16"/>
              </a:gdLst>
              <a:ahLst/>
              <a:cxnLst>
                <a:cxn ang="0">
                  <a:pos x="T0" y="T1"/>
                </a:cxn>
                <a:cxn ang="0">
                  <a:pos x="T2" y="T3"/>
                </a:cxn>
                <a:cxn ang="0">
                  <a:pos x="T4" y="T5"/>
                </a:cxn>
                <a:cxn ang="0">
                  <a:pos x="T6" y="T7"/>
                </a:cxn>
                <a:cxn ang="0">
                  <a:pos x="T8" y="T9"/>
                </a:cxn>
                <a:cxn ang="0">
                  <a:pos x="T10" y="T11"/>
                </a:cxn>
              </a:cxnLst>
              <a:rect l="0" t="0" r="r" b="b"/>
              <a:pathLst>
                <a:path w="22" h="16">
                  <a:moveTo>
                    <a:pt x="0" y="0"/>
                  </a:moveTo>
                  <a:cubicBezTo>
                    <a:pt x="0" y="16"/>
                    <a:pt x="0" y="16"/>
                    <a:pt x="0" y="16"/>
                  </a:cubicBezTo>
                  <a:cubicBezTo>
                    <a:pt x="22" y="16"/>
                    <a:pt x="22" y="16"/>
                    <a:pt x="22" y="16"/>
                  </a:cubicBezTo>
                  <a:cubicBezTo>
                    <a:pt x="21" y="10"/>
                    <a:pt x="20" y="5"/>
                    <a:pt x="1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2" name="Freeform 1105"/>
            <p:cNvSpPr>
              <a:spLocks noEditPoints="1"/>
            </p:cNvSpPr>
            <p:nvPr/>
          </p:nvSpPr>
          <p:spPr bwMode="auto">
            <a:xfrm>
              <a:off x="8442325" y="5030788"/>
              <a:ext cx="6350" cy="9525"/>
            </a:xfrm>
            <a:custGeom>
              <a:avLst/>
              <a:gdLst>
                <a:gd name="T0" fmla="*/ 0 w 2"/>
                <a:gd name="T1" fmla="*/ 3 h 3"/>
                <a:gd name="T2" fmla="*/ 0 w 2"/>
                <a:gd name="T3" fmla="*/ 3 h 3"/>
                <a:gd name="T4" fmla="*/ 0 w 2"/>
                <a:gd name="T5" fmla="*/ 3 h 3"/>
                <a:gd name="T6" fmla="*/ 0 w 2"/>
                <a:gd name="T7" fmla="*/ 3 h 3"/>
                <a:gd name="T8" fmla="*/ 0 w 2"/>
                <a:gd name="T9" fmla="*/ 3 h 3"/>
                <a:gd name="T10" fmla="*/ 0 w 2"/>
                <a:gd name="T11" fmla="*/ 3 h 3"/>
                <a:gd name="T12" fmla="*/ 0 w 2"/>
                <a:gd name="T13" fmla="*/ 3 h 3"/>
                <a:gd name="T14" fmla="*/ 0 w 2"/>
                <a:gd name="T15" fmla="*/ 3 h 3"/>
                <a:gd name="T16" fmla="*/ 0 w 2"/>
                <a:gd name="T17" fmla="*/ 3 h 3"/>
                <a:gd name="T18" fmla="*/ 0 w 2"/>
                <a:gd name="T19" fmla="*/ 3 h 3"/>
                <a:gd name="T20" fmla="*/ 0 w 2"/>
                <a:gd name="T21" fmla="*/ 3 h 3"/>
                <a:gd name="T22" fmla="*/ 0 w 2"/>
                <a:gd name="T23" fmla="*/ 3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1 w 2"/>
                <a:gd name="T37" fmla="*/ 2 h 3"/>
                <a:gd name="T38" fmla="*/ 1 w 2"/>
                <a:gd name="T39" fmla="*/ 2 h 3"/>
                <a:gd name="T40" fmla="*/ 1 w 2"/>
                <a:gd name="T41" fmla="*/ 2 h 3"/>
                <a:gd name="T42" fmla="*/ 1 w 2"/>
                <a:gd name="T43" fmla="*/ 2 h 3"/>
                <a:gd name="T44" fmla="*/ 1 w 2"/>
                <a:gd name="T45" fmla="*/ 2 h 3"/>
                <a:gd name="T46" fmla="*/ 1 w 2"/>
                <a:gd name="T47" fmla="*/ 2 h 3"/>
                <a:gd name="T48" fmla="*/ 1 w 2"/>
                <a:gd name="T49" fmla="*/ 2 h 3"/>
                <a:gd name="T50" fmla="*/ 1 w 2"/>
                <a:gd name="T51" fmla="*/ 1 h 3"/>
                <a:gd name="T52" fmla="*/ 1 w 2"/>
                <a:gd name="T53" fmla="*/ 1 h 3"/>
                <a:gd name="T54" fmla="*/ 1 w 2"/>
                <a:gd name="T55" fmla="*/ 1 h 3"/>
                <a:gd name="T56" fmla="*/ 1 w 2"/>
                <a:gd name="T57" fmla="*/ 1 h 3"/>
                <a:gd name="T58" fmla="*/ 1 w 2"/>
                <a:gd name="T59" fmla="*/ 1 h 3"/>
                <a:gd name="T60" fmla="*/ 1 w 2"/>
                <a:gd name="T61" fmla="*/ 1 h 3"/>
                <a:gd name="T62" fmla="*/ 2 w 2"/>
                <a:gd name="T63" fmla="*/ 1 h 3"/>
                <a:gd name="T64" fmla="*/ 2 w 2"/>
                <a:gd name="T65" fmla="*/ 1 h 3"/>
                <a:gd name="T66" fmla="*/ 2 w 2"/>
                <a:gd name="T67" fmla="*/ 1 h 3"/>
                <a:gd name="T68" fmla="*/ 2 w 2"/>
                <a:gd name="T69" fmla="*/ 1 h 3"/>
                <a:gd name="T70" fmla="*/ 2 w 2"/>
                <a:gd name="T71" fmla="*/ 1 h 3"/>
                <a:gd name="T72" fmla="*/ 2 w 2"/>
                <a:gd name="T73" fmla="*/ 1 h 3"/>
                <a:gd name="T74" fmla="*/ 2 w 2"/>
                <a:gd name="T75" fmla="*/ 0 h 3"/>
                <a:gd name="T76" fmla="*/ 2 w 2"/>
                <a:gd name="T77" fmla="*/ 0 h 3"/>
                <a:gd name="T78" fmla="*/ 2 w 2"/>
                <a:gd name="T79" fmla="*/ 0 h 3"/>
                <a:gd name="T80" fmla="*/ 2 w 2"/>
                <a:gd name="T81" fmla="*/ 0 h 3"/>
                <a:gd name="T82" fmla="*/ 2 w 2"/>
                <a:gd name="T83" fmla="*/ 0 h 3"/>
                <a:gd name="T84" fmla="*/ 2 w 2"/>
                <a:gd name="T8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2"/>
                  </a:moveTo>
                  <a:cubicBezTo>
                    <a:pt x="1" y="2"/>
                    <a:pt x="1" y="2"/>
                    <a:pt x="1" y="2"/>
                  </a:cubicBezTo>
                  <a:cubicBezTo>
                    <a:pt x="1" y="2"/>
                    <a:pt x="1" y="2"/>
                    <a:pt x="1" y="2"/>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3" name="Freeform 1106"/>
            <p:cNvSpPr>
              <a:spLocks/>
            </p:cNvSpPr>
            <p:nvPr/>
          </p:nvSpPr>
          <p:spPr bwMode="auto">
            <a:xfrm>
              <a:off x="8442325" y="4684713"/>
              <a:ext cx="125413" cy="355600"/>
            </a:xfrm>
            <a:custGeom>
              <a:avLst/>
              <a:gdLst>
                <a:gd name="T0" fmla="*/ 16 w 39"/>
                <a:gd name="T1" fmla="*/ 5 h 112"/>
                <a:gd name="T2" fmla="*/ 16 w 39"/>
                <a:gd name="T3" fmla="*/ 5 h 112"/>
                <a:gd name="T4" fmla="*/ 0 w 39"/>
                <a:gd name="T5" fmla="*/ 112 h 112"/>
                <a:gd name="T6" fmla="*/ 0 w 39"/>
                <a:gd name="T7" fmla="*/ 112 h 112"/>
                <a:gd name="T8" fmla="*/ 0 w 39"/>
                <a:gd name="T9" fmla="*/ 112 h 112"/>
                <a:gd name="T10" fmla="*/ 0 w 39"/>
                <a:gd name="T11" fmla="*/ 112 h 112"/>
                <a:gd name="T12" fmla="*/ 0 w 39"/>
                <a:gd name="T13" fmla="*/ 112 h 112"/>
                <a:gd name="T14" fmla="*/ 0 w 39"/>
                <a:gd name="T15" fmla="*/ 112 h 112"/>
                <a:gd name="T16" fmla="*/ 0 w 39"/>
                <a:gd name="T17" fmla="*/ 112 h 112"/>
                <a:gd name="T18" fmla="*/ 0 w 39"/>
                <a:gd name="T19" fmla="*/ 112 h 112"/>
                <a:gd name="T20" fmla="*/ 0 w 39"/>
                <a:gd name="T21" fmla="*/ 112 h 112"/>
                <a:gd name="T22" fmla="*/ 0 w 39"/>
                <a:gd name="T23" fmla="*/ 112 h 112"/>
                <a:gd name="T24" fmla="*/ 0 w 39"/>
                <a:gd name="T25" fmla="*/ 112 h 112"/>
                <a:gd name="T26" fmla="*/ 0 w 39"/>
                <a:gd name="T27" fmla="*/ 112 h 112"/>
                <a:gd name="T28" fmla="*/ 0 w 39"/>
                <a:gd name="T29" fmla="*/ 112 h 112"/>
                <a:gd name="T30" fmla="*/ 1 w 39"/>
                <a:gd name="T31" fmla="*/ 111 h 112"/>
                <a:gd name="T32" fmla="*/ 1 w 39"/>
                <a:gd name="T33" fmla="*/ 111 h 112"/>
                <a:gd name="T34" fmla="*/ 1 w 39"/>
                <a:gd name="T35" fmla="*/ 111 h 112"/>
                <a:gd name="T36" fmla="*/ 1 w 39"/>
                <a:gd name="T37" fmla="*/ 111 h 112"/>
                <a:gd name="T38" fmla="*/ 1 w 39"/>
                <a:gd name="T39" fmla="*/ 111 h 112"/>
                <a:gd name="T40" fmla="*/ 1 w 39"/>
                <a:gd name="T41" fmla="*/ 110 h 112"/>
                <a:gd name="T42" fmla="*/ 1 w 39"/>
                <a:gd name="T43" fmla="*/ 110 h 112"/>
                <a:gd name="T44" fmla="*/ 1 w 39"/>
                <a:gd name="T45" fmla="*/ 110 h 112"/>
                <a:gd name="T46" fmla="*/ 1 w 39"/>
                <a:gd name="T47" fmla="*/ 110 h 112"/>
                <a:gd name="T48" fmla="*/ 2 w 39"/>
                <a:gd name="T49" fmla="*/ 110 h 112"/>
                <a:gd name="T50" fmla="*/ 2 w 39"/>
                <a:gd name="T51" fmla="*/ 110 h 112"/>
                <a:gd name="T52" fmla="*/ 2 w 39"/>
                <a:gd name="T53" fmla="*/ 110 h 112"/>
                <a:gd name="T54" fmla="*/ 2 w 39"/>
                <a:gd name="T55" fmla="*/ 110 h 112"/>
                <a:gd name="T56" fmla="*/ 2 w 39"/>
                <a:gd name="T57" fmla="*/ 109 h 112"/>
                <a:gd name="T58" fmla="*/ 2 w 39"/>
                <a:gd name="T59" fmla="*/ 109 h 112"/>
                <a:gd name="T60" fmla="*/ 2 w 39"/>
                <a:gd name="T61" fmla="*/ 109 h 112"/>
                <a:gd name="T62" fmla="*/ 2 w 39"/>
                <a:gd name="T63" fmla="*/ 109 h 112"/>
                <a:gd name="T64" fmla="*/ 25 w 39"/>
                <a:gd name="T65" fmla="*/ 83 h 112"/>
                <a:gd name="T66" fmla="*/ 20 w 39"/>
                <a:gd name="T6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 h="112">
                  <a:moveTo>
                    <a:pt x="20" y="0"/>
                  </a:moveTo>
                  <a:cubicBezTo>
                    <a:pt x="16" y="5"/>
                    <a:pt x="16" y="5"/>
                    <a:pt x="16" y="5"/>
                  </a:cubicBezTo>
                  <a:cubicBezTo>
                    <a:pt x="16" y="5"/>
                    <a:pt x="16" y="5"/>
                    <a:pt x="16" y="5"/>
                  </a:cubicBezTo>
                  <a:cubicBezTo>
                    <a:pt x="16" y="5"/>
                    <a:pt x="16" y="5"/>
                    <a:pt x="16" y="5"/>
                  </a:cubicBezTo>
                  <a:cubicBezTo>
                    <a:pt x="0" y="19"/>
                    <a:pt x="0" y="19"/>
                    <a:pt x="0" y="19"/>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0" y="112"/>
                  </a:cubicBezTo>
                  <a:cubicBezTo>
                    <a:pt x="0" y="112"/>
                    <a:pt x="0" y="112"/>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1"/>
                    <a:pt x="1" y="111"/>
                  </a:cubicBezTo>
                  <a:cubicBezTo>
                    <a:pt x="1" y="111"/>
                    <a:pt x="1" y="110"/>
                    <a:pt x="1" y="110"/>
                  </a:cubicBezTo>
                  <a:cubicBezTo>
                    <a:pt x="1" y="110"/>
                    <a:pt x="1" y="110"/>
                    <a:pt x="1" y="110"/>
                  </a:cubicBezTo>
                  <a:cubicBezTo>
                    <a:pt x="1" y="110"/>
                    <a:pt x="1" y="110"/>
                    <a:pt x="1" y="110"/>
                  </a:cubicBezTo>
                  <a:cubicBezTo>
                    <a:pt x="1" y="110"/>
                    <a:pt x="1" y="110"/>
                    <a:pt x="1" y="110"/>
                  </a:cubicBezTo>
                  <a:cubicBezTo>
                    <a:pt x="1" y="110"/>
                    <a:pt x="1" y="110"/>
                    <a:pt x="1" y="110"/>
                  </a:cubicBezTo>
                  <a:cubicBezTo>
                    <a:pt x="1" y="110"/>
                    <a:pt x="1" y="110"/>
                    <a:pt x="1" y="110"/>
                  </a:cubicBezTo>
                  <a:cubicBezTo>
                    <a:pt x="1" y="110"/>
                    <a:pt x="1" y="110"/>
                    <a:pt x="1" y="110"/>
                  </a:cubicBezTo>
                  <a:cubicBezTo>
                    <a:pt x="1" y="110"/>
                    <a:pt x="1" y="110"/>
                    <a:pt x="1" y="110"/>
                  </a:cubicBezTo>
                  <a:cubicBezTo>
                    <a:pt x="2" y="110"/>
                    <a:pt x="2" y="110"/>
                    <a:pt x="2" y="110"/>
                  </a:cubicBezTo>
                  <a:cubicBezTo>
                    <a:pt x="2" y="110"/>
                    <a:pt x="2" y="110"/>
                    <a:pt x="2" y="110"/>
                  </a:cubicBezTo>
                  <a:cubicBezTo>
                    <a:pt x="2" y="110"/>
                    <a:pt x="2" y="110"/>
                    <a:pt x="2" y="110"/>
                  </a:cubicBezTo>
                  <a:cubicBezTo>
                    <a:pt x="2" y="110"/>
                    <a:pt x="2" y="110"/>
                    <a:pt x="2" y="110"/>
                  </a:cubicBezTo>
                  <a:cubicBezTo>
                    <a:pt x="2" y="110"/>
                    <a:pt x="2" y="110"/>
                    <a:pt x="2" y="110"/>
                  </a:cubicBezTo>
                  <a:cubicBezTo>
                    <a:pt x="2" y="110"/>
                    <a:pt x="2" y="110"/>
                    <a:pt x="2" y="110"/>
                  </a:cubicBezTo>
                  <a:cubicBezTo>
                    <a:pt x="2" y="110"/>
                    <a:pt x="2" y="110"/>
                    <a:pt x="2" y="110"/>
                  </a:cubicBezTo>
                  <a:cubicBezTo>
                    <a:pt x="2" y="110"/>
                    <a:pt x="2" y="110"/>
                    <a:pt x="2" y="110"/>
                  </a:cubicBezTo>
                  <a:cubicBezTo>
                    <a:pt x="2" y="110"/>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2" y="109"/>
                    <a:pt x="2" y="109"/>
                    <a:pt x="2" y="109"/>
                  </a:cubicBezTo>
                  <a:cubicBezTo>
                    <a:pt x="6" y="103"/>
                    <a:pt x="15" y="91"/>
                    <a:pt x="25" y="83"/>
                  </a:cubicBezTo>
                  <a:cubicBezTo>
                    <a:pt x="30" y="79"/>
                    <a:pt x="34" y="77"/>
                    <a:pt x="39" y="76"/>
                  </a:cubicBezTo>
                  <a:cubicBezTo>
                    <a:pt x="20" y="0"/>
                    <a:pt x="20" y="0"/>
                    <a:pt x="2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6" name="Rectangle 1138"/>
            <p:cNvSpPr>
              <a:spLocks noChangeArrowheads="1"/>
            </p:cNvSpPr>
            <p:nvPr/>
          </p:nvSpPr>
          <p:spPr bwMode="auto">
            <a:xfrm>
              <a:off x="8609013" y="6742113"/>
              <a:ext cx="920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7" name="Rectangle 1139"/>
            <p:cNvSpPr>
              <a:spLocks noChangeArrowheads="1"/>
            </p:cNvSpPr>
            <p:nvPr/>
          </p:nvSpPr>
          <p:spPr bwMode="auto">
            <a:xfrm>
              <a:off x="8609013" y="5053013"/>
              <a:ext cx="92075" cy="1689100"/>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18" name="Rectangle 1140"/>
            <p:cNvSpPr>
              <a:spLocks noChangeArrowheads="1"/>
            </p:cNvSpPr>
            <p:nvPr/>
          </p:nvSpPr>
          <p:spPr bwMode="auto">
            <a:xfrm>
              <a:off x="8609013" y="5053013"/>
              <a:ext cx="9207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3" name="组合 1162"/>
          <p:cNvGrpSpPr/>
          <p:nvPr/>
        </p:nvGrpSpPr>
        <p:grpSpPr>
          <a:xfrm>
            <a:off x="10679113" y="6145213"/>
            <a:ext cx="225425" cy="720725"/>
            <a:chOff x="10679113" y="6145213"/>
            <a:chExt cx="225425" cy="720725"/>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Rectangle 1141"/>
            <p:cNvSpPr>
              <a:spLocks noChangeArrowheads="1"/>
            </p:cNvSpPr>
            <p:nvPr/>
          </p:nvSpPr>
          <p:spPr bwMode="auto">
            <a:xfrm>
              <a:off x="10764838" y="6607175"/>
              <a:ext cx="44450" cy="258763"/>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050925" y="604838"/>
            <a:ext cx="3621088" cy="6330950"/>
            <a:chOff x="1050925" y="604838"/>
            <a:chExt cx="3621088" cy="6330950"/>
          </a:xfrm>
        </p:grpSpPr>
        <p:sp>
          <p:nvSpPr>
            <p:cNvPr id="1208"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6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7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0"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1"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2"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3"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4"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5"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6"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7"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98"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6"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7"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8"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19"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0"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1"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2"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3"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24"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3"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4"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5"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6"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7"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8"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49"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0"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51"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6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7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6"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7"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8"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99"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0"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1"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2"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3"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04"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2"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3"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4"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5"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6"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7"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8"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29"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30"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49"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0"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1"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2"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3"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4"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5"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6"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57"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7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8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2"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3"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4"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5"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6"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7"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8"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09"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10"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8"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29"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0"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1"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2"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3"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4"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5"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36"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5"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6"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7"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8"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59"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0"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1"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2"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63"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8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8"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09"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0"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1"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2"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3"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4"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5"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16"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4"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5"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6"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7"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8"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39"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0"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1"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42"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2"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3"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4"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5"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6"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7"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8"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9"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90"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09"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0"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1"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2"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3"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4"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5"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6"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17"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35"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9" name="任意多边形 1208"/>
            <p:cNvSpPr>
              <a:spLocks/>
            </p:cNvSpPr>
            <p:nvPr/>
          </p:nvSpPr>
          <p:spPr bwMode="auto">
            <a:xfrm>
              <a:off x="1821960" y="604838"/>
              <a:ext cx="2079324" cy="4913313"/>
            </a:xfrm>
            <a:custGeom>
              <a:avLst/>
              <a:gdLst/>
              <a:ahLst/>
              <a:cxnLst/>
              <a:rect l="l" t="t" r="r" b="b"/>
              <a:pathLst>
                <a:path w="2079324" h="4913313">
                  <a:moveTo>
                    <a:pt x="286348" y="1776112"/>
                  </a:moveTo>
                  <a:cubicBezTo>
                    <a:pt x="290662" y="1775482"/>
                    <a:pt x="294500" y="1777035"/>
                    <a:pt x="297860" y="1780768"/>
                  </a:cubicBezTo>
                  <a:cubicBezTo>
                    <a:pt x="305603" y="1788816"/>
                    <a:pt x="303446" y="1797265"/>
                    <a:pt x="291388" y="1806115"/>
                  </a:cubicBezTo>
                  <a:cubicBezTo>
                    <a:pt x="289175" y="1808106"/>
                    <a:pt x="287516" y="1809599"/>
                    <a:pt x="286410" y="1810595"/>
                  </a:cubicBezTo>
                  <a:lnTo>
                    <a:pt x="266996" y="1789023"/>
                  </a:lnTo>
                  <a:cubicBezTo>
                    <a:pt x="268102" y="1788028"/>
                    <a:pt x="269761" y="1786534"/>
                    <a:pt x="271974" y="1784543"/>
                  </a:cubicBezTo>
                  <a:cubicBezTo>
                    <a:pt x="277242" y="1779551"/>
                    <a:pt x="282034" y="1776741"/>
                    <a:pt x="286348" y="1776112"/>
                  </a:cubicBezTo>
                  <a:close/>
                  <a:moveTo>
                    <a:pt x="291565" y="1753959"/>
                  </a:moveTo>
                  <a:cubicBezTo>
                    <a:pt x="282833" y="1754685"/>
                    <a:pt x="273274" y="1759846"/>
                    <a:pt x="262889" y="1769443"/>
                  </a:cubicBezTo>
                  <a:lnTo>
                    <a:pt x="239243" y="1790724"/>
                  </a:lnTo>
                  <a:lnTo>
                    <a:pt x="308312" y="1867469"/>
                  </a:lnTo>
                  <a:lnTo>
                    <a:pt x="324491" y="1852909"/>
                  </a:lnTo>
                  <a:lnTo>
                    <a:pt x="297984" y="1823455"/>
                  </a:lnTo>
                  <a:lnTo>
                    <a:pt x="310014" y="1812628"/>
                  </a:lnTo>
                  <a:cubicBezTo>
                    <a:pt x="326414" y="1796367"/>
                    <a:pt x="328170" y="1780520"/>
                    <a:pt x="315283" y="1765088"/>
                  </a:cubicBezTo>
                  <a:cubicBezTo>
                    <a:pt x="308203" y="1756943"/>
                    <a:pt x="300297" y="1753234"/>
                    <a:pt x="291565" y="1753959"/>
                  </a:cubicBezTo>
                  <a:close/>
                  <a:moveTo>
                    <a:pt x="350068" y="1718766"/>
                  </a:moveTo>
                  <a:cubicBezTo>
                    <a:pt x="354382" y="1718136"/>
                    <a:pt x="358219" y="1719689"/>
                    <a:pt x="361579" y="1723422"/>
                  </a:cubicBezTo>
                  <a:cubicBezTo>
                    <a:pt x="369323" y="1731470"/>
                    <a:pt x="367166" y="1739919"/>
                    <a:pt x="355108" y="1748769"/>
                  </a:cubicBezTo>
                  <a:cubicBezTo>
                    <a:pt x="352895" y="1750760"/>
                    <a:pt x="351236" y="1752253"/>
                    <a:pt x="350130" y="1753249"/>
                  </a:cubicBezTo>
                  <a:lnTo>
                    <a:pt x="330715" y="1731677"/>
                  </a:lnTo>
                  <a:cubicBezTo>
                    <a:pt x="331822" y="1730681"/>
                    <a:pt x="333481" y="1729188"/>
                    <a:pt x="335694" y="1727197"/>
                  </a:cubicBezTo>
                  <a:cubicBezTo>
                    <a:pt x="340962" y="1722205"/>
                    <a:pt x="345754" y="1719395"/>
                    <a:pt x="350068" y="1718766"/>
                  </a:cubicBezTo>
                  <a:close/>
                  <a:moveTo>
                    <a:pt x="355285" y="1696613"/>
                  </a:moveTo>
                  <a:cubicBezTo>
                    <a:pt x="346552" y="1697339"/>
                    <a:pt x="336994" y="1702500"/>
                    <a:pt x="326609" y="1712097"/>
                  </a:cubicBezTo>
                  <a:lnTo>
                    <a:pt x="302963" y="1733377"/>
                  </a:lnTo>
                  <a:lnTo>
                    <a:pt x="372032" y="1810123"/>
                  </a:lnTo>
                  <a:lnTo>
                    <a:pt x="388211" y="1795563"/>
                  </a:lnTo>
                  <a:lnTo>
                    <a:pt x="361703" y="1766109"/>
                  </a:lnTo>
                  <a:lnTo>
                    <a:pt x="373734" y="1755282"/>
                  </a:lnTo>
                  <a:cubicBezTo>
                    <a:pt x="390134" y="1739020"/>
                    <a:pt x="391890" y="1723174"/>
                    <a:pt x="379003" y="1707742"/>
                  </a:cubicBezTo>
                  <a:cubicBezTo>
                    <a:pt x="371923" y="1699597"/>
                    <a:pt x="364017" y="1695887"/>
                    <a:pt x="355285" y="1696613"/>
                  </a:cubicBezTo>
                  <a:close/>
                  <a:moveTo>
                    <a:pt x="489143" y="1628891"/>
                  </a:moveTo>
                  <a:lnTo>
                    <a:pt x="509677" y="1651707"/>
                  </a:lnTo>
                  <a:lnTo>
                    <a:pt x="501795" y="1658801"/>
                  </a:lnTo>
                  <a:lnTo>
                    <a:pt x="481261" y="1635985"/>
                  </a:lnTo>
                  <a:close/>
                  <a:moveTo>
                    <a:pt x="423101" y="1625256"/>
                  </a:moveTo>
                  <a:lnTo>
                    <a:pt x="360875" y="1681258"/>
                  </a:lnTo>
                  <a:lnTo>
                    <a:pt x="372449" y="1694118"/>
                  </a:lnTo>
                  <a:lnTo>
                    <a:pt x="395265" y="1673584"/>
                  </a:lnTo>
                  <a:lnTo>
                    <a:pt x="452760" y="1737470"/>
                  </a:lnTo>
                  <a:lnTo>
                    <a:pt x="469354" y="1722536"/>
                  </a:lnTo>
                  <a:lnTo>
                    <a:pt x="411858" y="1658650"/>
                  </a:lnTo>
                  <a:lnTo>
                    <a:pt x="434675" y="1638116"/>
                  </a:lnTo>
                  <a:close/>
                  <a:moveTo>
                    <a:pt x="485825" y="1579318"/>
                  </a:moveTo>
                  <a:lnTo>
                    <a:pt x="508972" y="1605038"/>
                  </a:lnTo>
                  <a:lnTo>
                    <a:pt x="498601" y="1614372"/>
                  </a:lnTo>
                  <a:lnTo>
                    <a:pt x="491881" y="1606905"/>
                  </a:lnTo>
                  <a:lnTo>
                    <a:pt x="472798" y="1624079"/>
                  </a:lnTo>
                  <a:cubicBezTo>
                    <a:pt x="471416" y="1620317"/>
                    <a:pt x="469162" y="1615588"/>
                    <a:pt x="466037" y="1609891"/>
                  </a:cubicBezTo>
                  <a:cubicBezTo>
                    <a:pt x="464322" y="1607430"/>
                    <a:pt x="463230" y="1605660"/>
                    <a:pt x="462760" y="1604581"/>
                  </a:cubicBezTo>
                  <a:lnTo>
                    <a:pt x="479768" y="1589274"/>
                  </a:lnTo>
                  <a:lnTo>
                    <a:pt x="477528" y="1586785"/>
                  </a:lnTo>
                  <a:close/>
                  <a:moveTo>
                    <a:pt x="506608" y="1559862"/>
                  </a:moveTo>
                  <a:lnTo>
                    <a:pt x="530129" y="1585997"/>
                  </a:lnTo>
                  <a:lnTo>
                    <a:pt x="521832" y="1593464"/>
                  </a:lnTo>
                  <a:lnTo>
                    <a:pt x="498312" y="1567329"/>
                  </a:lnTo>
                  <a:close/>
                  <a:moveTo>
                    <a:pt x="518058" y="1530036"/>
                  </a:moveTo>
                  <a:lnTo>
                    <a:pt x="466618" y="1576331"/>
                  </a:lnTo>
                  <a:lnTo>
                    <a:pt x="468858" y="1578820"/>
                  </a:lnTo>
                  <a:lnTo>
                    <a:pt x="426544" y="1616901"/>
                  </a:lnTo>
                  <a:lnTo>
                    <a:pt x="436625" y="1628102"/>
                  </a:lnTo>
                  <a:lnTo>
                    <a:pt x="449485" y="1616528"/>
                  </a:lnTo>
                  <a:cubicBezTo>
                    <a:pt x="459524" y="1631020"/>
                    <a:pt x="464999" y="1647116"/>
                    <a:pt x="465912" y="1664816"/>
                  </a:cubicBezTo>
                  <a:cubicBezTo>
                    <a:pt x="469037" y="1665507"/>
                    <a:pt x="473586" y="1666669"/>
                    <a:pt x="479560" y="1668300"/>
                  </a:cubicBezTo>
                  <a:cubicBezTo>
                    <a:pt x="478260" y="1667968"/>
                    <a:pt x="479684" y="1668439"/>
                    <a:pt x="483832" y="1669711"/>
                  </a:cubicBezTo>
                  <a:lnTo>
                    <a:pt x="483833" y="1662202"/>
                  </a:lnTo>
                  <a:lnTo>
                    <a:pt x="507353" y="1688337"/>
                  </a:lnTo>
                  <a:lnTo>
                    <a:pt x="518969" y="1677884"/>
                  </a:lnTo>
                  <a:lnTo>
                    <a:pt x="510755" y="1668757"/>
                  </a:lnTo>
                  <a:lnTo>
                    <a:pt x="518637" y="1661663"/>
                  </a:lnTo>
                  <a:lnTo>
                    <a:pt x="521624" y="1664982"/>
                  </a:lnTo>
                  <a:lnTo>
                    <a:pt x="534069" y="1653782"/>
                  </a:lnTo>
                  <a:lnTo>
                    <a:pt x="508682" y="1625573"/>
                  </a:lnTo>
                  <a:lnTo>
                    <a:pt x="519053" y="1616239"/>
                  </a:lnTo>
                  <a:lnTo>
                    <a:pt x="521293" y="1618728"/>
                  </a:lnTo>
                  <a:cubicBezTo>
                    <a:pt x="535286" y="1633164"/>
                    <a:pt x="539296" y="1649578"/>
                    <a:pt x="533322" y="1667969"/>
                  </a:cubicBezTo>
                  <a:cubicBezTo>
                    <a:pt x="534124" y="1667748"/>
                    <a:pt x="535452" y="1667554"/>
                    <a:pt x="537305" y="1667388"/>
                  </a:cubicBezTo>
                  <a:cubicBezTo>
                    <a:pt x="544993" y="1666476"/>
                    <a:pt x="550552" y="1665978"/>
                    <a:pt x="553981" y="1665895"/>
                  </a:cubicBezTo>
                  <a:cubicBezTo>
                    <a:pt x="554977" y="1641973"/>
                    <a:pt x="547981" y="1622241"/>
                    <a:pt x="532991" y="1606698"/>
                  </a:cubicBezTo>
                  <a:lnTo>
                    <a:pt x="531498" y="1605038"/>
                  </a:lnTo>
                  <a:lnTo>
                    <a:pt x="540210" y="1597198"/>
                  </a:lnTo>
                  <a:lnTo>
                    <a:pt x="579784" y="1641171"/>
                  </a:lnTo>
                  <a:lnTo>
                    <a:pt x="593059" y="1629224"/>
                  </a:lnTo>
                  <a:lnTo>
                    <a:pt x="553485" y="1585251"/>
                  </a:lnTo>
                  <a:lnTo>
                    <a:pt x="565100" y="1574797"/>
                  </a:lnTo>
                  <a:lnTo>
                    <a:pt x="554646" y="1563182"/>
                  </a:lnTo>
                  <a:lnTo>
                    <a:pt x="543031" y="1573635"/>
                  </a:lnTo>
                  <a:lnTo>
                    <a:pt x="520257" y="1548330"/>
                  </a:lnTo>
                  <a:lnTo>
                    <a:pt x="528139" y="1541237"/>
                  </a:lnTo>
                  <a:close/>
                  <a:moveTo>
                    <a:pt x="598786" y="1505437"/>
                  </a:moveTo>
                  <a:cubicBezTo>
                    <a:pt x="588166" y="1506986"/>
                    <a:pt x="582179" y="1508119"/>
                    <a:pt x="580823" y="1508839"/>
                  </a:cubicBezTo>
                  <a:cubicBezTo>
                    <a:pt x="579745" y="1524326"/>
                    <a:pt x="576343" y="1538900"/>
                    <a:pt x="570618" y="1552562"/>
                  </a:cubicBezTo>
                  <a:lnTo>
                    <a:pt x="588041" y="1551899"/>
                  </a:lnTo>
                  <a:cubicBezTo>
                    <a:pt x="592660" y="1539232"/>
                    <a:pt x="596559" y="1525211"/>
                    <a:pt x="599740" y="1509834"/>
                  </a:cubicBezTo>
                  <a:cubicBezTo>
                    <a:pt x="599768" y="1509309"/>
                    <a:pt x="599906" y="1509184"/>
                    <a:pt x="600155" y="1509461"/>
                  </a:cubicBezTo>
                  <a:cubicBezTo>
                    <a:pt x="600570" y="1506585"/>
                    <a:pt x="600113" y="1505243"/>
                    <a:pt x="598786" y="1505437"/>
                  </a:cubicBezTo>
                  <a:close/>
                  <a:moveTo>
                    <a:pt x="645206" y="1501953"/>
                  </a:moveTo>
                  <a:lnTo>
                    <a:pt x="623220" y="1521741"/>
                  </a:lnTo>
                  <a:cubicBezTo>
                    <a:pt x="621035" y="1518201"/>
                    <a:pt x="619002" y="1514273"/>
                    <a:pt x="617122" y="1509959"/>
                  </a:cubicBezTo>
                  <a:cubicBezTo>
                    <a:pt x="616403" y="1508604"/>
                    <a:pt x="615919" y="1507788"/>
                    <a:pt x="615670" y="1507512"/>
                  </a:cubicBezTo>
                  <a:cubicBezTo>
                    <a:pt x="614895" y="1507207"/>
                    <a:pt x="609267" y="1511521"/>
                    <a:pt x="598786" y="1520454"/>
                  </a:cubicBezTo>
                  <a:cubicBezTo>
                    <a:pt x="599505" y="1521809"/>
                    <a:pt x="601468" y="1524547"/>
                    <a:pt x="604676" y="1528668"/>
                  </a:cubicBezTo>
                  <a:cubicBezTo>
                    <a:pt x="606889" y="1531682"/>
                    <a:pt x="608493" y="1533743"/>
                    <a:pt x="609488" y="1534849"/>
                  </a:cubicBezTo>
                  <a:lnTo>
                    <a:pt x="584183" y="1557623"/>
                  </a:lnTo>
                  <a:lnTo>
                    <a:pt x="594263" y="1568824"/>
                  </a:lnTo>
                  <a:lnTo>
                    <a:pt x="617494" y="1547917"/>
                  </a:lnTo>
                  <a:cubicBezTo>
                    <a:pt x="624961" y="1561219"/>
                    <a:pt x="621048" y="1578006"/>
                    <a:pt x="605754" y="1598278"/>
                  </a:cubicBezTo>
                  <a:cubicBezTo>
                    <a:pt x="613359" y="1598941"/>
                    <a:pt x="619748" y="1600200"/>
                    <a:pt x="624919" y="1602053"/>
                  </a:cubicBezTo>
                  <a:cubicBezTo>
                    <a:pt x="641596" y="1575531"/>
                    <a:pt x="643698" y="1553116"/>
                    <a:pt x="631226" y="1534808"/>
                  </a:cubicBezTo>
                  <a:lnTo>
                    <a:pt x="642012" y="1525101"/>
                  </a:lnTo>
                  <a:lnTo>
                    <a:pt x="664039" y="1549577"/>
                  </a:lnTo>
                  <a:cubicBezTo>
                    <a:pt x="667662" y="1555827"/>
                    <a:pt x="673511" y="1554817"/>
                    <a:pt x="681587" y="1546548"/>
                  </a:cubicBezTo>
                  <a:lnTo>
                    <a:pt x="696521" y="1533108"/>
                  </a:lnTo>
                  <a:cubicBezTo>
                    <a:pt x="706311" y="1527300"/>
                    <a:pt x="705094" y="1517884"/>
                    <a:pt x="692871" y="1504858"/>
                  </a:cubicBezTo>
                  <a:cubicBezTo>
                    <a:pt x="688252" y="1507512"/>
                    <a:pt x="682445" y="1510236"/>
                    <a:pt x="675448" y="1513030"/>
                  </a:cubicBezTo>
                  <a:cubicBezTo>
                    <a:pt x="682942" y="1520801"/>
                    <a:pt x="684394" y="1525751"/>
                    <a:pt x="679803" y="1527881"/>
                  </a:cubicBezTo>
                  <a:lnTo>
                    <a:pt x="675655" y="1531614"/>
                  </a:lnTo>
                  <a:cubicBezTo>
                    <a:pt x="674244" y="1533384"/>
                    <a:pt x="672433" y="1532762"/>
                    <a:pt x="670220" y="1529747"/>
                  </a:cubicBezTo>
                  <a:close/>
                  <a:moveTo>
                    <a:pt x="654374" y="1477934"/>
                  </a:moveTo>
                  <a:cubicBezTo>
                    <a:pt x="643561" y="1478155"/>
                    <a:pt x="628544" y="1480658"/>
                    <a:pt x="609323" y="1485442"/>
                  </a:cubicBezTo>
                  <a:cubicBezTo>
                    <a:pt x="608991" y="1491748"/>
                    <a:pt x="608300" y="1497376"/>
                    <a:pt x="607249" y="1502326"/>
                  </a:cubicBezTo>
                  <a:cubicBezTo>
                    <a:pt x="627216" y="1498371"/>
                    <a:pt x="642593" y="1496546"/>
                    <a:pt x="653378" y="1496851"/>
                  </a:cubicBezTo>
                  <a:close/>
                  <a:moveTo>
                    <a:pt x="627659" y="1444913"/>
                  </a:moveTo>
                  <a:lnTo>
                    <a:pt x="592813" y="1476274"/>
                  </a:lnTo>
                  <a:cubicBezTo>
                    <a:pt x="591070" y="1474338"/>
                    <a:pt x="588443" y="1471697"/>
                    <a:pt x="584931" y="1468351"/>
                  </a:cubicBezTo>
                  <a:cubicBezTo>
                    <a:pt x="583659" y="1467493"/>
                    <a:pt x="582774" y="1466788"/>
                    <a:pt x="582276" y="1466235"/>
                  </a:cubicBezTo>
                  <a:cubicBezTo>
                    <a:pt x="581750" y="1466207"/>
                    <a:pt x="579123" y="1468572"/>
                    <a:pt x="574394" y="1473328"/>
                  </a:cubicBezTo>
                  <a:cubicBezTo>
                    <a:pt x="569139" y="1478058"/>
                    <a:pt x="566498" y="1480685"/>
                    <a:pt x="566470" y="1481210"/>
                  </a:cubicBezTo>
                  <a:cubicBezTo>
                    <a:pt x="570812" y="1483810"/>
                    <a:pt x="574891" y="1486396"/>
                    <a:pt x="578708" y="1488968"/>
                  </a:cubicBezTo>
                  <a:lnTo>
                    <a:pt x="543032" y="1521076"/>
                  </a:lnTo>
                  <a:lnTo>
                    <a:pt x="561699" y="1541818"/>
                  </a:lnTo>
                  <a:lnTo>
                    <a:pt x="574559" y="1530244"/>
                  </a:lnTo>
                  <a:lnTo>
                    <a:pt x="565972" y="1520703"/>
                  </a:lnTo>
                  <a:lnTo>
                    <a:pt x="624465" y="1468061"/>
                  </a:lnTo>
                  <a:lnTo>
                    <a:pt x="632305" y="1476772"/>
                  </a:lnTo>
                  <a:lnTo>
                    <a:pt x="645580" y="1464825"/>
                  </a:lnTo>
                  <a:close/>
                  <a:moveTo>
                    <a:pt x="667940" y="1415418"/>
                  </a:moveTo>
                  <a:cubicBezTo>
                    <a:pt x="675545" y="1426094"/>
                    <a:pt x="680952" y="1435994"/>
                    <a:pt x="684160" y="1445121"/>
                  </a:cubicBezTo>
                  <a:cubicBezTo>
                    <a:pt x="693646" y="1445093"/>
                    <a:pt x="701127" y="1448122"/>
                    <a:pt x="706603" y="1454206"/>
                  </a:cubicBezTo>
                  <a:cubicBezTo>
                    <a:pt x="711636" y="1458687"/>
                    <a:pt x="711235" y="1463803"/>
                    <a:pt x="705399" y="1469555"/>
                  </a:cubicBezTo>
                  <a:lnTo>
                    <a:pt x="661718" y="1421019"/>
                  </a:lnTo>
                  <a:close/>
                  <a:moveTo>
                    <a:pt x="770447" y="1382482"/>
                  </a:moveTo>
                  <a:lnTo>
                    <a:pt x="710295" y="1436617"/>
                  </a:lnTo>
                  <a:lnTo>
                    <a:pt x="717762" y="1444914"/>
                  </a:lnTo>
                  <a:cubicBezTo>
                    <a:pt x="709935" y="1438442"/>
                    <a:pt x="702123" y="1434211"/>
                    <a:pt x="694324" y="1432220"/>
                  </a:cubicBezTo>
                  <a:cubicBezTo>
                    <a:pt x="693356" y="1430588"/>
                    <a:pt x="691544" y="1427463"/>
                    <a:pt x="688889" y="1422844"/>
                  </a:cubicBezTo>
                  <a:cubicBezTo>
                    <a:pt x="680648" y="1409238"/>
                    <a:pt x="674702" y="1399572"/>
                    <a:pt x="671052" y="1393847"/>
                  </a:cubicBezTo>
                  <a:lnTo>
                    <a:pt x="640354" y="1421475"/>
                  </a:lnTo>
                  <a:lnTo>
                    <a:pt x="722490" y="1512740"/>
                  </a:lnTo>
                  <a:lnTo>
                    <a:pt x="734520" y="1501913"/>
                  </a:lnTo>
                  <a:lnTo>
                    <a:pt x="708013" y="1472459"/>
                  </a:lnTo>
                  <a:cubicBezTo>
                    <a:pt x="712410" y="1474008"/>
                    <a:pt x="716240" y="1476317"/>
                    <a:pt x="719504" y="1479387"/>
                  </a:cubicBezTo>
                  <a:cubicBezTo>
                    <a:pt x="729847" y="1468076"/>
                    <a:pt x="730138" y="1457553"/>
                    <a:pt x="720375" y="1447818"/>
                  </a:cubicBezTo>
                  <a:lnTo>
                    <a:pt x="734480" y="1435124"/>
                  </a:lnTo>
                  <a:cubicBezTo>
                    <a:pt x="747976" y="1449007"/>
                    <a:pt x="747906" y="1465338"/>
                    <a:pt x="734272" y="1484116"/>
                  </a:cubicBezTo>
                  <a:cubicBezTo>
                    <a:pt x="740633" y="1483397"/>
                    <a:pt x="746523" y="1484103"/>
                    <a:pt x="751944" y="1486232"/>
                  </a:cubicBezTo>
                  <a:cubicBezTo>
                    <a:pt x="758775" y="1471575"/>
                    <a:pt x="761748" y="1460139"/>
                    <a:pt x="760863" y="1451925"/>
                  </a:cubicBezTo>
                  <a:cubicBezTo>
                    <a:pt x="760753" y="1444016"/>
                    <a:pt x="755830" y="1434931"/>
                    <a:pt x="746095" y="1424670"/>
                  </a:cubicBezTo>
                  <a:lnTo>
                    <a:pt x="749829" y="1421310"/>
                  </a:lnTo>
                  <a:lnTo>
                    <a:pt x="775590" y="1449934"/>
                  </a:lnTo>
                  <a:cubicBezTo>
                    <a:pt x="779572" y="1454359"/>
                    <a:pt x="784329" y="1454083"/>
                    <a:pt x="789860" y="1449105"/>
                  </a:cubicBezTo>
                  <a:lnTo>
                    <a:pt x="802720" y="1437531"/>
                  </a:lnTo>
                  <a:cubicBezTo>
                    <a:pt x="812013" y="1431170"/>
                    <a:pt x="811446" y="1421920"/>
                    <a:pt x="801020" y="1409779"/>
                  </a:cubicBezTo>
                  <a:cubicBezTo>
                    <a:pt x="796954" y="1411936"/>
                    <a:pt x="791714" y="1413899"/>
                    <a:pt x="785298" y="1415669"/>
                  </a:cubicBezTo>
                  <a:cubicBezTo>
                    <a:pt x="791769" y="1422860"/>
                    <a:pt x="793636" y="1427437"/>
                    <a:pt x="790898" y="1429400"/>
                  </a:cubicBezTo>
                  <a:lnTo>
                    <a:pt x="786749" y="1433134"/>
                  </a:lnTo>
                  <a:cubicBezTo>
                    <a:pt x="785394" y="1433853"/>
                    <a:pt x="783832" y="1433507"/>
                    <a:pt x="782062" y="1432096"/>
                  </a:cubicBezTo>
                  <a:lnTo>
                    <a:pt x="762274" y="1410110"/>
                  </a:lnTo>
                  <a:lnTo>
                    <a:pt x="780527" y="1393682"/>
                  </a:lnTo>
                  <a:close/>
                  <a:moveTo>
                    <a:pt x="731577" y="1370161"/>
                  </a:moveTo>
                  <a:lnTo>
                    <a:pt x="739044" y="1378458"/>
                  </a:lnTo>
                  <a:lnTo>
                    <a:pt x="707931" y="1406459"/>
                  </a:lnTo>
                  <a:lnTo>
                    <a:pt x="700464" y="1398162"/>
                  </a:lnTo>
                  <a:close/>
                  <a:moveTo>
                    <a:pt x="735933" y="1347469"/>
                  </a:moveTo>
                  <a:lnTo>
                    <a:pt x="714776" y="1366510"/>
                  </a:lnTo>
                  <a:cubicBezTo>
                    <a:pt x="707171" y="1360840"/>
                    <a:pt x="702580" y="1357964"/>
                    <a:pt x="701004" y="1357881"/>
                  </a:cubicBezTo>
                  <a:cubicBezTo>
                    <a:pt x="700478" y="1357853"/>
                    <a:pt x="698528" y="1359858"/>
                    <a:pt x="695154" y="1363896"/>
                  </a:cubicBezTo>
                  <a:cubicBezTo>
                    <a:pt x="690978" y="1368155"/>
                    <a:pt x="688738" y="1370672"/>
                    <a:pt x="688434" y="1371446"/>
                  </a:cubicBezTo>
                  <a:cubicBezTo>
                    <a:pt x="688683" y="1371723"/>
                    <a:pt x="689457" y="1372027"/>
                    <a:pt x="690757" y="1372359"/>
                  </a:cubicBezTo>
                  <a:cubicBezTo>
                    <a:pt x="694352" y="1374129"/>
                    <a:pt x="697933" y="1376162"/>
                    <a:pt x="701501" y="1378457"/>
                  </a:cubicBezTo>
                  <a:lnTo>
                    <a:pt x="678685" y="1398991"/>
                  </a:lnTo>
                  <a:lnTo>
                    <a:pt x="697352" y="1419733"/>
                  </a:lnTo>
                  <a:lnTo>
                    <a:pt x="703575" y="1414133"/>
                  </a:lnTo>
                  <a:lnTo>
                    <a:pt x="711042" y="1422430"/>
                  </a:lnTo>
                  <a:lnTo>
                    <a:pt x="755430" y="1382482"/>
                  </a:lnTo>
                  <a:lnTo>
                    <a:pt x="747963" y="1374185"/>
                  </a:lnTo>
                  <a:lnTo>
                    <a:pt x="754600" y="1368211"/>
                  </a:lnTo>
                  <a:close/>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2037"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8"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9"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0"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1"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2"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3"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4"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5"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6"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7"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8"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0"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5"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6"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7"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8"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9"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0"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1"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2" name="Rectangle 1084"/>
            <p:cNvSpPr>
              <a:spLocks noChangeArrowheads="1"/>
            </p:cNvSpPr>
            <p:nvPr/>
          </p:nvSpPr>
          <p:spPr bwMode="auto">
            <a:xfrm>
              <a:off x="2722563" y="2092325"/>
              <a:ext cx="560388"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3600" b="0" i="0" u="none" strike="noStrike" cap="none" normalizeH="0" baseline="0" smtClean="0">
                  <a:ln>
                    <a:noFill/>
                  </a:ln>
                  <a:solidFill>
                    <a:srgbClr val="FCFCFC"/>
                  </a:solidFill>
                  <a:effectLst/>
                  <a:latin typeface="张海山锐谐体" panose="02000000000000000000" pitchFamily="2" charset="-122"/>
                  <a:ea typeface="张海山锐谐体" panose="02000000000000000000" pitchFamily="2" charset="-122"/>
                </a:rPr>
                <a:t>P</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2146"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548" name="图片 25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FFE3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625263" y="5325979"/>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6930189" y="4989095"/>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0948594" y="3496470"/>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64" name="TextBox 263"/>
          <p:cNvSpPr txBox="1"/>
          <p:nvPr/>
        </p:nvSpPr>
        <p:spPr>
          <a:xfrm>
            <a:off x="5663382" y="6535737"/>
            <a:ext cx="6305448" cy="276999"/>
          </a:xfrm>
          <a:prstGeom prst="rect">
            <a:avLst/>
          </a:prstGeom>
          <a:noFill/>
        </p:spPr>
        <p:txBody>
          <a:bodyPr wrap="square" rtlCol="0">
            <a:spAutoFit/>
          </a:bodyPr>
          <a:lstStyle/>
          <a:p>
            <a:pPr algn="r"/>
            <a:r>
              <a:rPr lang="zh-CN" altLang="en-US" sz="1200" dirty="0" smtClean="0">
                <a:solidFill>
                  <a:schemeClr val="bg1"/>
                </a:solidFill>
                <a:latin typeface="微软雅黑" panose="020B0503020204020204" pitchFamily="34" charset="-122"/>
                <a:ea typeface="微软雅黑" panose="020B0503020204020204" pitchFamily="34" charset="-122"/>
              </a:rPr>
              <a:t>此作品受锐普</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研究院保护，欢迎转载，但需保留作者版权，否则会被追究版权责任。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25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6"/>
                                        </p:tgtEl>
                                        <p:attrNameLst>
                                          <p:attrName>style.visibility</p:attrName>
                                        </p:attrNameLst>
                                      </p:cBhvr>
                                      <p:to>
                                        <p:strVal val="visible"/>
                                      </p:to>
                                    </p:set>
                                    <p:animEffect transition="in" filter="fade">
                                      <p:cBhvr>
                                        <p:cTn id="7" dur="500"/>
                                        <p:tgtEl>
                                          <p:spTgt spid="120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50"/>
                                        </p:tgtEl>
                                        <p:attrNameLst>
                                          <p:attrName>style.visibility</p:attrName>
                                        </p:attrNameLst>
                                      </p:cBhvr>
                                      <p:to>
                                        <p:strVal val="visible"/>
                                      </p:to>
                                    </p:set>
                                    <p:animEffect transition="in" filter="fade">
                                      <p:cBhvr>
                                        <p:cTn id="10" dur="500"/>
                                        <p:tgtEl>
                                          <p:spTgt spid="2350"/>
                                        </p:tgtEl>
                                      </p:cBhvr>
                                    </p:animEffect>
                                  </p:childTnLst>
                                </p:cTn>
                              </p:par>
                              <p:par>
                                <p:cTn id="11"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12" dur="4600" fill="hold"/>
                                        <p:tgtEl>
                                          <p:spTgt spid="2350"/>
                                        </p:tgtEl>
                                        <p:attrNameLst>
                                          <p:attrName>ppt_x</p:attrName>
                                          <p:attrName>ppt_y</p:attrName>
                                        </p:attrNameLst>
                                      </p:cBhvr>
                                      <p:rCtr x="3307" y="0"/>
                                    </p:animMotion>
                                  </p:childTnLst>
                                </p:cTn>
                              </p:par>
                              <p:par>
                                <p:cTn id="13" presetID="10" presetClass="entr" presetSubtype="0" fill="hold" grpId="0" nodeType="withEffect">
                                  <p:stCondLst>
                                    <p:cond delay="0"/>
                                  </p:stCondLst>
                                  <p:childTnLst>
                                    <p:set>
                                      <p:cBhvr>
                                        <p:cTn id="14" dur="1" fill="hold">
                                          <p:stCondLst>
                                            <p:cond delay="0"/>
                                          </p:stCondLst>
                                        </p:cTn>
                                        <p:tgtEl>
                                          <p:spTgt spid="2552"/>
                                        </p:tgtEl>
                                        <p:attrNameLst>
                                          <p:attrName>style.visibility</p:attrName>
                                        </p:attrNameLst>
                                      </p:cBhvr>
                                      <p:to>
                                        <p:strVal val="visible"/>
                                      </p:to>
                                    </p:set>
                                    <p:animEffect transition="in" filter="fade">
                                      <p:cBhvr>
                                        <p:cTn id="15" dur="500"/>
                                        <p:tgtEl>
                                          <p:spTgt spid="2552"/>
                                        </p:tgtEl>
                                      </p:cBhvr>
                                    </p:animEffect>
                                  </p:childTnLst>
                                </p:cTn>
                              </p:par>
                              <p:par>
                                <p:cTn id="16"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7" dur="3100" fill="hold"/>
                                        <p:tgtEl>
                                          <p:spTgt spid="2552"/>
                                        </p:tgtEl>
                                        <p:attrNameLst>
                                          <p:attrName>ppt_x</p:attrName>
                                          <p:attrName>ppt_y</p:attrName>
                                        </p:attrNameLst>
                                      </p:cBhvr>
                                      <p:rCtr x="3958" y="-23"/>
                                    </p:animMotion>
                                  </p:childTnLst>
                                </p:cTn>
                              </p:par>
                              <p:par>
                                <p:cTn id="18" presetID="10" presetClass="entr" presetSubtype="0" fill="hold" grpId="0" nodeType="withEffect">
                                  <p:stCondLst>
                                    <p:cond delay="0"/>
                                  </p:stCondLst>
                                  <p:childTnLst>
                                    <p:set>
                                      <p:cBhvr>
                                        <p:cTn id="19" dur="1" fill="hold">
                                          <p:stCondLst>
                                            <p:cond delay="0"/>
                                          </p:stCondLst>
                                        </p:cTn>
                                        <p:tgtEl>
                                          <p:spTgt spid="2351"/>
                                        </p:tgtEl>
                                        <p:attrNameLst>
                                          <p:attrName>style.visibility</p:attrName>
                                        </p:attrNameLst>
                                      </p:cBhvr>
                                      <p:to>
                                        <p:strVal val="visible"/>
                                      </p:to>
                                    </p:set>
                                    <p:animEffect transition="in" filter="fade">
                                      <p:cBhvr>
                                        <p:cTn id="20" dur="500"/>
                                        <p:tgtEl>
                                          <p:spTgt spid="2351"/>
                                        </p:tgtEl>
                                      </p:cBhvr>
                                    </p:animEffect>
                                  </p:childTnLst>
                                </p:cTn>
                              </p:par>
                              <p:par>
                                <p:cTn id="21"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22" dur="4000" fill="hold"/>
                                        <p:tgtEl>
                                          <p:spTgt spid="2351"/>
                                        </p:tgtEl>
                                        <p:attrNameLst>
                                          <p:attrName>ppt_x</p:attrName>
                                          <p:attrName>ppt_y</p:attrName>
                                        </p:attrNameLst>
                                      </p:cBhvr>
                                      <p:rCtr x="-5638" y="-23"/>
                                    </p:animMotion>
                                  </p:childTnLst>
                                </p:cTn>
                              </p:par>
                              <p:par>
                                <p:cTn id="23" presetID="2" presetClass="entr" presetSubtype="4" decel="56000" fill="hold" nodeType="withEffect">
                                  <p:stCondLst>
                                    <p:cond delay="0"/>
                                  </p:stCondLst>
                                  <p:childTnLst>
                                    <p:set>
                                      <p:cBhvr>
                                        <p:cTn id="24" dur="1" fill="hold">
                                          <p:stCondLst>
                                            <p:cond delay="0"/>
                                          </p:stCondLst>
                                        </p:cTn>
                                        <p:tgtEl>
                                          <p:spTgt spid="2558"/>
                                        </p:tgtEl>
                                        <p:attrNameLst>
                                          <p:attrName>style.visibility</p:attrName>
                                        </p:attrNameLst>
                                      </p:cBhvr>
                                      <p:to>
                                        <p:strVal val="visible"/>
                                      </p:to>
                                    </p:set>
                                    <p:anim calcmode="lin" valueType="num">
                                      <p:cBhvr additive="base">
                                        <p:cTn id="25" dur="750" fill="hold"/>
                                        <p:tgtEl>
                                          <p:spTgt spid="2558"/>
                                        </p:tgtEl>
                                        <p:attrNameLst>
                                          <p:attrName>ppt_x</p:attrName>
                                        </p:attrNameLst>
                                      </p:cBhvr>
                                      <p:tavLst>
                                        <p:tav tm="0">
                                          <p:val>
                                            <p:strVal val="#ppt_x"/>
                                          </p:val>
                                        </p:tav>
                                        <p:tav tm="100000">
                                          <p:val>
                                            <p:strVal val="#ppt_x"/>
                                          </p:val>
                                        </p:tav>
                                      </p:tavLst>
                                    </p:anim>
                                    <p:anim calcmode="lin" valueType="num">
                                      <p:cBhvr additive="base">
                                        <p:cTn id="26" dur="750" fill="hold"/>
                                        <p:tgtEl>
                                          <p:spTgt spid="2558"/>
                                        </p:tgtEl>
                                        <p:attrNameLst>
                                          <p:attrName>ppt_y</p:attrName>
                                        </p:attrNameLst>
                                      </p:cBhvr>
                                      <p:tavLst>
                                        <p:tav tm="0">
                                          <p:val>
                                            <p:strVal val="1+#ppt_h/2"/>
                                          </p:val>
                                        </p:tav>
                                        <p:tav tm="100000">
                                          <p:val>
                                            <p:strVal val="#ppt_y"/>
                                          </p:val>
                                        </p:tav>
                                      </p:tavLst>
                                    </p:anim>
                                  </p:childTnLst>
                                </p:cTn>
                              </p:par>
                              <p:par>
                                <p:cTn id="27" presetID="2" presetClass="entr" presetSubtype="4" decel="56000" fill="hold" nodeType="withEffect">
                                  <p:stCondLst>
                                    <p:cond delay="100"/>
                                  </p:stCondLst>
                                  <p:childTnLst>
                                    <p:set>
                                      <p:cBhvr>
                                        <p:cTn id="28" dur="1" fill="hold">
                                          <p:stCondLst>
                                            <p:cond delay="0"/>
                                          </p:stCondLst>
                                        </p:cTn>
                                        <p:tgtEl>
                                          <p:spTgt spid="1190"/>
                                        </p:tgtEl>
                                        <p:attrNameLst>
                                          <p:attrName>style.visibility</p:attrName>
                                        </p:attrNameLst>
                                      </p:cBhvr>
                                      <p:to>
                                        <p:strVal val="visible"/>
                                      </p:to>
                                    </p:set>
                                    <p:anim calcmode="lin" valueType="num">
                                      <p:cBhvr additive="base">
                                        <p:cTn id="29" dur="750" fill="hold"/>
                                        <p:tgtEl>
                                          <p:spTgt spid="1190"/>
                                        </p:tgtEl>
                                        <p:attrNameLst>
                                          <p:attrName>ppt_x</p:attrName>
                                        </p:attrNameLst>
                                      </p:cBhvr>
                                      <p:tavLst>
                                        <p:tav tm="0">
                                          <p:val>
                                            <p:strVal val="#ppt_x"/>
                                          </p:val>
                                        </p:tav>
                                        <p:tav tm="100000">
                                          <p:val>
                                            <p:strVal val="#ppt_x"/>
                                          </p:val>
                                        </p:tav>
                                      </p:tavLst>
                                    </p:anim>
                                    <p:anim calcmode="lin" valueType="num">
                                      <p:cBhvr additive="base">
                                        <p:cTn id="30" dur="750" fill="hold"/>
                                        <p:tgtEl>
                                          <p:spTgt spid="1190"/>
                                        </p:tgtEl>
                                        <p:attrNameLst>
                                          <p:attrName>ppt_y</p:attrName>
                                        </p:attrNameLst>
                                      </p:cBhvr>
                                      <p:tavLst>
                                        <p:tav tm="0">
                                          <p:val>
                                            <p:strVal val="1+#ppt_h/2"/>
                                          </p:val>
                                        </p:tav>
                                        <p:tav tm="100000">
                                          <p:val>
                                            <p:strVal val="#ppt_y"/>
                                          </p:val>
                                        </p:tav>
                                      </p:tavLst>
                                    </p:anim>
                                  </p:childTnLst>
                                </p:cTn>
                              </p:par>
                              <p:par>
                                <p:cTn id="31" presetID="2" presetClass="entr" presetSubtype="4" decel="56000" fill="hold" nodeType="withEffect">
                                  <p:stCondLst>
                                    <p:cond delay="200"/>
                                  </p:stCondLst>
                                  <p:childTnLst>
                                    <p:set>
                                      <p:cBhvr>
                                        <p:cTn id="32" dur="1" fill="hold">
                                          <p:stCondLst>
                                            <p:cond delay="0"/>
                                          </p:stCondLst>
                                        </p:cTn>
                                        <p:tgtEl>
                                          <p:spTgt spid="1162"/>
                                        </p:tgtEl>
                                        <p:attrNameLst>
                                          <p:attrName>style.visibility</p:attrName>
                                        </p:attrNameLst>
                                      </p:cBhvr>
                                      <p:to>
                                        <p:strVal val="visible"/>
                                      </p:to>
                                    </p:set>
                                    <p:anim calcmode="lin" valueType="num">
                                      <p:cBhvr additive="base">
                                        <p:cTn id="33" dur="750" fill="hold"/>
                                        <p:tgtEl>
                                          <p:spTgt spid="1162"/>
                                        </p:tgtEl>
                                        <p:attrNameLst>
                                          <p:attrName>ppt_x</p:attrName>
                                        </p:attrNameLst>
                                      </p:cBhvr>
                                      <p:tavLst>
                                        <p:tav tm="0">
                                          <p:val>
                                            <p:strVal val="#ppt_x"/>
                                          </p:val>
                                        </p:tav>
                                        <p:tav tm="100000">
                                          <p:val>
                                            <p:strVal val="#ppt_x"/>
                                          </p:val>
                                        </p:tav>
                                      </p:tavLst>
                                    </p:anim>
                                    <p:anim calcmode="lin" valueType="num">
                                      <p:cBhvr additive="base">
                                        <p:cTn id="34" dur="750" fill="hold"/>
                                        <p:tgtEl>
                                          <p:spTgt spid="1162"/>
                                        </p:tgtEl>
                                        <p:attrNameLst>
                                          <p:attrName>ppt_y</p:attrName>
                                        </p:attrNameLst>
                                      </p:cBhvr>
                                      <p:tavLst>
                                        <p:tav tm="0">
                                          <p:val>
                                            <p:strVal val="1+#ppt_h/2"/>
                                          </p:val>
                                        </p:tav>
                                        <p:tav tm="100000">
                                          <p:val>
                                            <p:strVal val="#ppt_y"/>
                                          </p:val>
                                        </p:tav>
                                      </p:tavLst>
                                    </p:anim>
                                  </p:childTnLst>
                                </p:cTn>
                              </p:par>
                              <p:par>
                                <p:cTn id="35" presetID="2" presetClass="entr" presetSubtype="4" decel="56000" fill="hold" nodeType="withEffect">
                                  <p:stCondLst>
                                    <p:cond delay="300"/>
                                  </p:stCondLst>
                                  <p:childTnLst>
                                    <p:set>
                                      <p:cBhvr>
                                        <p:cTn id="36" dur="1" fill="hold">
                                          <p:stCondLst>
                                            <p:cond delay="0"/>
                                          </p:stCondLst>
                                        </p:cTn>
                                        <p:tgtEl>
                                          <p:spTgt spid="1191"/>
                                        </p:tgtEl>
                                        <p:attrNameLst>
                                          <p:attrName>style.visibility</p:attrName>
                                        </p:attrNameLst>
                                      </p:cBhvr>
                                      <p:to>
                                        <p:strVal val="visible"/>
                                      </p:to>
                                    </p:set>
                                    <p:anim calcmode="lin" valueType="num">
                                      <p:cBhvr additive="base">
                                        <p:cTn id="37" dur="750" fill="hold"/>
                                        <p:tgtEl>
                                          <p:spTgt spid="1191"/>
                                        </p:tgtEl>
                                        <p:attrNameLst>
                                          <p:attrName>ppt_x</p:attrName>
                                        </p:attrNameLst>
                                      </p:cBhvr>
                                      <p:tavLst>
                                        <p:tav tm="0">
                                          <p:val>
                                            <p:strVal val="#ppt_x"/>
                                          </p:val>
                                        </p:tav>
                                        <p:tav tm="100000">
                                          <p:val>
                                            <p:strVal val="#ppt_x"/>
                                          </p:val>
                                        </p:tav>
                                      </p:tavLst>
                                    </p:anim>
                                    <p:anim calcmode="lin" valueType="num">
                                      <p:cBhvr additive="base">
                                        <p:cTn id="38" dur="750" fill="hold"/>
                                        <p:tgtEl>
                                          <p:spTgt spid="1191"/>
                                        </p:tgtEl>
                                        <p:attrNameLst>
                                          <p:attrName>ppt_y</p:attrName>
                                        </p:attrNameLst>
                                      </p:cBhvr>
                                      <p:tavLst>
                                        <p:tav tm="0">
                                          <p:val>
                                            <p:strVal val="1+#ppt_h/2"/>
                                          </p:val>
                                        </p:tav>
                                        <p:tav tm="100000">
                                          <p:val>
                                            <p:strVal val="#ppt_y"/>
                                          </p:val>
                                        </p:tav>
                                      </p:tavLst>
                                    </p:anim>
                                  </p:childTnLst>
                                </p:cTn>
                              </p:par>
                              <p:par>
                                <p:cTn id="39" presetID="2" presetClass="entr" presetSubtype="4" decel="56000" fill="hold" nodeType="withEffect">
                                  <p:stCondLst>
                                    <p:cond delay="400"/>
                                  </p:stCondLst>
                                  <p:childTnLst>
                                    <p:set>
                                      <p:cBhvr>
                                        <p:cTn id="40" dur="1" fill="hold">
                                          <p:stCondLst>
                                            <p:cond delay="0"/>
                                          </p:stCondLst>
                                        </p:cTn>
                                        <p:tgtEl>
                                          <p:spTgt spid="1161"/>
                                        </p:tgtEl>
                                        <p:attrNameLst>
                                          <p:attrName>style.visibility</p:attrName>
                                        </p:attrNameLst>
                                      </p:cBhvr>
                                      <p:to>
                                        <p:strVal val="visible"/>
                                      </p:to>
                                    </p:set>
                                    <p:anim calcmode="lin" valueType="num">
                                      <p:cBhvr additive="base">
                                        <p:cTn id="41" dur="750" fill="hold"/>
                                        <p:tgtEl>
                                          <p:spTgt spid="1161"/>
                                        </p:tgtEl>
                                        <p:attrNameLst>
                                          <p:attrName>ppt_x</p:attrName>
                                        </p:attrNameLst>
                                      </p:cBhvr>
                                      <p:tavLst>
                                        <p:tav tm="0">
                                          <p:val>
                                            <p:strVal val="#ppt_x"/>
                                          </p:val>
                                        </p:tav>
                                        <p:tav tm="100000">
                                          <p:val>
                                            <p:strVal val="#ppt_x"/>
                                          </p:val>
                                        </p:tav>
                                      </p:tavLst>
                                    </p:anim>
                                    <p:anim calcmode="lin" valueType="num">
                                      <p:cBhvr additive="base">
                                        <p:cTn id="42" dur="750" fill="hold"/>
                                        <p:tgtEl>
                                          <p:spTgt spid="1161"/>
                                        </p:tgtEl>
                                        <p:attrNameLst>
                                          <p:attrName>ppt_y</p:attrName>
                                        </p:attrNameLst>
                                      </p:cBhvr>
                                      <p:tavLst>
                                        <p:tav tm="0">
                                          <p:val>
                                            <p:strVal val="1+#ppt_h/2"/>
                                          </p:val>
                                        </p:tav>
                                        <p:tav tm="100000">
                                          <p:val>
                                            <p:strVal val="#ppt_y"/>
                                          </p:val>
                                        </p:tav>
                                      </p:tavLst>
                                    </p:anim>
                                  </p:childTnLst>
                                </p:cTn>
                              </p:par>
                              <p:par>
                                <p:cTn id="43" presetID="2" presetClass="entr" presetSubtype="4" decel="56000" fill="hold" nodeType="withEffect">
                                  <p:stCondLst>
                                    <p:cond delay="500"/>
                                  </p:stCondLst>
                                  <p:childTnLst>
                                    <p:set>
                                      <p:cBhvr>
                                        <p:cTn id="44" dur="1" fill="hold">
                                          <p:stCondLst>
                                            <p:cond delay="0"/>
                                          </p:stCondLst>
                                        </p:cTn>
                                        <p:tgtEl>
                                          <p:spTgt spid="1192"/>
                                        </p:tgtEl>
                                        <p:attrNameLst>
                                          <p:attrName>style.visibility</p:attrName>
                                        </p:attrNameLst>
                                      </p:cBhvr>
                                      <p:to>
                                        <p:strVal val="visible"/>
                                      </p:to>
                                    </p:set>
                                    <p:anim calcmode="lin" valueType="num">
                                      <p:cBhvr additive="base">
                                        <p:cTn id="45" dur="750" fill="hold"/>
                                        <p:tgtEl>
                                          <p:spTgt spid="1192"/>
                                        </p:tgtEl>
                                        <p:attrNameLst>
                                          <p:attrName>ppt_x</p:attrName>
                                        </p:attrNameLst>
                                      </p:cBhvr>
                                      <p:tavLst>
                                        <p:tav tm="0">
                                          <p:val>
                                            <p:strVal val="#ppt_x"/>
                                          </p:val>
                                        </p:tav>
                                        <p:tav tm="100000">
                                          <p:val>
                                            <p:strVal val="#ppt_x"/>
                                          </p:val>
                                        </p:tav>
                                      </p:tavLst>
                                    </p:anim>
                                    <p:anim calcmode="lin" valueType="num">
                                      <p:cBhvr additive="base">
                                        <p:cTn id="46" dur="750" fill="hold"/>
                                        <p:tgtEl>
                                          <p:spTgt spid="1192"/>
                                        </p:tgtEl>
                                        <p:attrNameLst>
                                          <p:attrName>ppt_y</p:attrName>
                                        </p:attrNameLst>
                                      </p:cBhvr>
                                      <p:tavLst>
                                        <p:tav tm="0">
                                          <p:val>
                                            <p:strVal val="1+#ppt_h/2"/>
                                          </p:val>
                                        </p:tav>
                                        <p:tav tm="100000">
                                          <p:val>
                                            <p:strVal val="#ppt_y"/>
                                          </p:val>
                                        </p:tav>
                                      </p:tavLst>
                                    </p:anim>
                                  </p:childTnLst>
                                </p:cTn>
                              </p:par>
                              <p:par>
                                <p:cTn id="47" presetID="2" presetClass="entr" presetSubtype="4" decel="56000" fill="hold" nodeType="withEffect">
                                  <p:stCondLst>
                                    <p:cond delay="600"/>
                                  </p:stCondLst>
                                  <p:childTnLst>
                                    <p:set>
                                      <p:cBhvr>
                                        <p:cTn id="48" dur="1" fill="hold">
                                          <p:stCondLst>
                                            <p:cond delay="0"/>
                                          </p:stCondLst>
                                        </p:cTn>
                                        <p:tgtEl>
                                          <p:spTgt spid="1160"/>
                                        </p:tgtEl>
                                        <p:attrNameLst>
                                          <p:attrName>style.visibility</p:attrName>
                                        </p:attrNameLst>
                                      </p:cBhvr>
                                      <p:to>
                                        <p:strVal val="visible"/>
                                      </p:to>
                                    </p:set>
                                    <p:anim calcmode="lin" valueType="num">
                                      <p:cBhvr additive="base">
                                        <p:cTn id="49" dur="750" fill="hold"/>
                                        <p:tgtEl>
                                          <p:spTgt spid="1160"/>
                                        </p:tgtEl>
                                        <p:attrNameLst>
                                          <p:attrName>ppt_x</p:attrName>
                                        </p:attrNameLst>
                                      </p:cBhvr>
                                      <p:tavLst>
                                        <p:tav tm="0">
                                          <p:val>
                                            <p:strVal val="#ppt_x"/>
                                          </p:val>
                                        </p:tav>
                                        <p:tav tm="100000">
                                          <p:val>
                                            <p:strVal val="#ppt_x"/>
                                          </p:val>
                                        </p:tav>
                                      </p:tavLst>
                                    </p:anim>
                                    <p:anim calcmode="lin" valueType="num">
                                      <p:cBhvr additive="base">
                                        <p:cTn id="50" dur="750" fill="hold"/>
                                        <p:tgtEl>
                                          <p:spTgt spid="1160"/>
                                        </p:tgtEl>
                                        <p:attrNameLst>
                                          <p:attrName>ppt_y</p:attrName>
                                        </p:attrNameLst>
                                      </p:cBhvr>
                                      <p:tavLst>
                                        <p:tav tm="0">
                                          <p:val>
                                            <p:strVal val="1+#ppt_h/2"/>
                                          </p:val>
                                        </p:tav>
                                        <p:tav tm="100000">
                                          <p:val>
                                            <p:strVal val="#ppt_y"/>
                                          </p:val>
                                        </p:tav>
                                      </p:tavLst>
                                    </p:anim>
                                  </p:childTnLst>
                                </p:cTn>
                              </p:par>
                              <p:par>
                                <p:cTn id="51" presetID="2" presetClass="entr" presetSubtype="4" decel="56000" fill="hold" nodeType="withEffect">
                                  <p:stCondLst>
                                    <p:cond delay="700"/>
                                  </p:stCondLst>
                                  <p:childTnLst>
                                    <p:set>
                                      <p:cBhvr>
                                        <p:cTn id="52" dur="1" fill="hold">
                                          <p:stCondLst>
                                            <p:cond delay="0"/>
                                          </p:stCondLst>
                                        </p:cTn>
                                        <p:tgtEl>
                                          <p:spTgt spid="1163"/>
                                        </p:tgtEl>
                                        <p:attrNameLst>
                                          <p:attrName>style.visibility</p:attrName>
                                        </p:attrNameLst>
                                      </p:cBhvr>
                                      <p:to>
                                        <p:strVal val="visible"/>
                                      </p:to>
                                    </p:set>
                                    <p:anim calcmode="lin" valueType="num">
                                      <p:cBhvr additive="base">
                                        <p:cTn id="53" dur="750" fill="hold"/>
                                        <p:tgtEl>
                                          <p:spTgt spid="1163"/>
                                        </p:tgtEl>
                                        <p:attrNameLst>
                                          <p:attrName>ppt_x</p:attrName>
                                        </p:attrNameLst>
                                      </p:cBhvr>
                                      <p:tavLst>
                                        <p:tav tm="0">
                                          <p:val>
                                            <p:strVal val="#ppt_x"/>
                                          </p:val>
                                        </p:tav>
                                        <p:tav tm="100000">
                                          <p:val>
                                            <p:strVal val="#ppt_x"/>
                                          </p:val>
                                        </p:tav>
                                      </p:tavLst>
                                    </p:anim>
                                    <p:anim calcmode="lin" valueType="num">
                                      <p:cBhvr additive="base">
                                        <p:cTn id="54" dur="750" fill="hold"/>
                                        <p:tgtEl>
                                          <p:spTgt spid="1163"/>
                                        </p:tgtEl>
                                        <p:attrNameLst>
                                          <p:attrName>ppt_y</p:attrName>
                                        </p:attrNameLst>
                                      </p:cBhvr>
                                      <p:tavLst>
                                        <p:tav tm="0">
                                          <p:val>
                                            <p:strVal val="1+#ppt_h/2"/>
                                          </p:val>
                                        </p:tav>
                                        <p:tav tm="100000">
                                          <p:val>
                                            <p:strVal val="#ppt_y"/>
                                          </p:val>
                                        </p:tav>
                                      </p:tavLst>
                                    </p:anim>
                                  </p:childTnLst>
                                </p:cTn>
                              </p:par>
                              <p:par>
                                <p:cTn id="55" presetID="2" presetClass="entr" presetSubtype="4" decel="50667" fill="hold" nodeType="withEffect">
                                  <p:stCondLst>
                                    <p:cond delay="80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750" fill="hold"/>
                                        <p:tgtEl>
                                          <p:spTgt spid="2"/>
                                        </p:tgtEl>
                                        <p:attrNameLst>
                                          <p:attrName>ppt_x</p:attrName>
                                        </p:attrNameLst>
                                      </p:cBhvr>
                                      <p:tavLst>
                                        <p:tav tm="0">
                                          <p:val>
                                            <p:strVal val="#ppt_x"/>
                                          </p:val>
                                        </p:tav>
                                        <p:tav tm="100000">
                                          <p:val>
                                            <p:strVal val="#ppt_x"/>
                                          </p:val>
                                        </p:tav>
                                      </p:tavLst>
                                    </p:anim>
                                    <p:anim calcmode="lin" valueType="num">
                                      <p:cBhvr additive="base">
                                        <p:cTn id="58" dur="750" fill="hold"/>
                                        <p:tgtEl>
                                          <p:spTgt spid="2"/>
                                        </p:tgtEl>
                                        <p:attrNameLst>
                                          <p:attrName>ppt_y</p:attrName>
                                        </p:attrNameLst>
                                      </p:cBhvr>
                                      <p:tavLst>
                                        <p:tav tm="0">
                                          <p:val>
                                            <p:strVal val="1+#ppt_h/2"/>
                                          </p:val>
                                        </p:tav>
                                        <p:tav tm="100000">
                                          <p:val>
                                            <p:strVal val="#ppt_y"/>
                                          </p:val>
                                        </p:tav>
                                      </p:tavLst>
                                    </p:anim>
                                  </p:childTnLst>
                                </p:cTn>
                              </p:par>
                              <p:par>
                                <p:cTn id="59" presetID="22" presetClass="entr" presetSubtype="8" fill="hold" nodeType="withEffect">
                                  <p:stCondLst>
                                    <p:cond delay="1500"/>
                                  </p:stCondLst>
                                  <p:childTnLst>
                                    <p:set>
                                      <p:cBhvr>
                                        <p:cTn id="60" dur="1" fill="hold">
                                          <p:stCondLst>
                                            <p:cond delay="0"/>
                                          </p:stCondLst>
                                        </p:cTn>
                                        <p:tgtEl>
                                          <p:spTgt spid="1159"/>
                                        </p:tgtEl>
                                        <p:attrNameLst>
                                          <p:attrName>style.visibility</p:attrName>
                                        </p:attrNameLst>
                                      </p:cBhvr>
                                      <p:to>
                                        <p:strVal val="visible"/>
                                      </p:to>
                                    </p:set>
                                    <p:animEffect transition="in" filter="wipe(left)">
                                      <p:cBhvr>
                                        <p:cTn id="61" dur="500"/>
                                        <p:tgtEl>
                                          <p:spTgt spid="1159"/>
                                        </p:tgtEl>
                                      </p:cBhvr>
                                    </p:animEffect>
                                  </p:childTnLst>
                                </p:cTn>
                              </p:par>
                              <p:par>
                                <p:cTn id="62" presetID="22" presetClass="entr" presetSubtype="2" fill="hold" nodeType="withEffect">
                                  <p:stCondLst>
                                    <p:cond delay="1500"/>
                                  </p:stCondLst>
                                  <p:childTnLst>
                                    <p:set>
                                      <p:cBhvr>
                                        <p:cTn id="63" dur="1" fill="hold">
                                          <p:stCondLst>
                                            <p:cond delay="0"/>
                                          </p:stCondLst>
                                        </p:cTn>
                                        <p:tgtEl>
                                          <p:spTgt spid="1214"/>
                                        </p:tgtEl>
                                        <p:attrNameLst>
                                          <p:attrName>style.visibility</p:attrName>
                                        </p:attrNameLst>
                                      </p:cBhvr>
                                      <p:to>
                                        <p:strVal val="visible"/>
                                      </p:to>
                                    </p:set>
                                    <p:animEffect transition="in" filter="wipe(right)">
                                      <p:cBhvr>
                                        <p:cTn id="64" dur="500"/>
                                        <p:tgtEl>
                                          <p:spTgt spid="1214"/>
                                        </p:tgtEl>
                                      </p:cBhvr>
                                    </p:animEffect>
                                  </p:childTnLst>
                                </p:cTn>
                              </p:par>
                              <p:par>
                                <p:cTn id="65" presetID="22" presetClass="entr" presetSubtype="8" fill="hold" nodeType="withEffect">
                                  <p:stCondLst>
                                    <p:cond delay="1500"/>
                                  </p:stCondLst>
                                  <p:childTnLst>
                                    <p:set>
                                      <p:cBhvr>
                                        <p:cTn id="66" dur="1" fill="hold">
                                          <p:stCondLst>
                                            <p:cond delay="0"/>
                                          </p:stCondLst>
                                        </p:cTn>
                                        <p:tgtEl>
                                          <p:spTgt spid="1215"/>
                                        </p:tgtEl>
                                        <p:attrNameLst>
                                          <p:attrName>style.visibility</p:attrName>
                                        </p:attrNameLst>
                                      </p:cBhvr>
                                      <p:to>
                                        <p:strVal val="visible"/>
                                      </p:to>
                                    </p:set>
                                    <p:animEffect transition="in" filter="wipe(left)">
                                      <p:cBhvr>
                                        <p:cTn id="67" dur="500"/>
                                        <p:tgtEl>
                                          <p:spTgt spid="1215"/>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1187"/>
                                        </p:tgtEl>
                                        <p:attrNameLst>
                                          <p:attrName>style.visibility</p:attrName>
                                        </p:attrNameLst>
                                      </p:cBhvr>
                                      <p:to>
                                        <p:strVal val="visible"/>
                                      </p:to>
                                    </p:set>
                                    <p:animEffect transition="in" filter="fade">
                                      <p:cBhvr>
                                        <p:cTn id="70" dur="500"/>
                                        <p:tgtEl>
                                          <p:spTgt spid="1187"/>
                                        </p:tgtEl>
                                      </p:cBhvr>
                                    </p:animEffect>
                                  </p:childTnLst>
                                </p:cTn>
                              </p:par>
                              <p:par>
                                <p:cTn id="71" presetID="10" presetClass="entr" presetSubtype="0" fill="hold" grpId="0" nodeType="withEffect">
                                  <p:stCondLst>
                                    <p:cond delay="1750"/>
                                  </p:stCondLst>
                                  <p:childTnLst>
                                    <p:set>
                                      <p:cBhvr>
                                        <p:cTn id="72" dur="1" fill="hold">
                                          <p:stCondLst>
                                            <p:cond delay="0"/>
                                          </p:stCondLst>
                                        </p:cTn>
                                        <p:tgtEl>
                                          <p:spTgt spid="1179"/>
                                        </p:tgtEl>
                                        <p:attrNameLst>
                                          <p:attrName>style.visibility</p:attrName>
                                        </p:attrNameLst>
                                      </p:cBhvr>
                                      <p:to>
                                        <p:strVal val="visible"/>
                                      </p:to>
                                    </p:set>
                                    <p:animEffect transition="in" filter="fade">
                                      <p:cBhvr>
                                        <p:cTn id="73" dur="500"/>
                                        <p:tgtEl>
                                          <p:spTgt spid="1179"/>
                                        </p:tgtEl>
                                      </p:cBhvr>
                                    </p:animEffect>
                                  </p:childTnLst>
                                </p:cTn>
                              </p:par>
                              <p:par>
                                <p:cTn id="74" presetID="10" presetClass="entr" presetSubtype="0" fill="hold" grpId="0" nodeType="withEffect">
                                  <p:stCondLst>
                                    <p:cond delay="1750"/>
                                  </p:stCondLst>
                                  <p:childTnLst>
                                    <p:set>
                                      <p:cBhvr>
                                        <p:cTn id="75" dur="1" fill="hold">
                                          <p:stCondLst>
                                            <p:cond delay="0"/>
                                          </p:stCondLst>
                                        </p:cTn>
                                        <p:tgtEl>
                                          <p:spTgt spid="1182"/>
                                        </p:tgtEl>
                                        <p:attrNameLst>
                                          <p:attrName>style.visibility</p:attrName>
                                        </p:attrNameLst>
                                      </p:cBhvr>
                                      <p:to>
                                        <p:strVal val="visible"/>
                                      </p:to>
                                    </p:set>
                                    <p:animEffect transition="in" filter="fade">
                                      <p:cBhvr>
                                        <p:cTn id="76" dur="500"/>
                                        <p:tgtEl>
                                          <p:spTgt spid="1182"/>
                                        </p:tgtEl>
                                      </p:cBhvr>
                                    </p:animEffect>
                                  </p:childTnLst>
                                </p:cTn>
                              </p:par>
                              <p:par>
                                <p:cTn id="77" presetID="10" presetClass="entr" presetSubtype="0" fill="hold" grpId="0" nodeType="withEffect">
                                  <p:stCondLst>
                                    <p:cond delay="1750"/>
                                  </p:stCondLst>
                                  <p:childTnLst>
                                    <p:set>
                                      <p:cBhvr>
                                        <p:cTn id="78" dur="1" fill="hold">
                                          <p:stCondLst>
                                            <p:cond delay="0"/>
                                          </p:stCondLst>
                                        </p:cTn>
                                        <p:tgtEl>
                                          <p:spTgt spid="1184"/>
                                        </p:tgtEl>
                                        <p:attrNameLst>
                                          <p:attrName>style.visibility</p:attrName>
                                        </p:attrNameLst>
                                      </p:cBhvr>
                                      <p:to>
                                        <p:strVal val="visible"/>
                                      </p:to>
                                    </p:set>
                                    <p:animEffect transition="in" filter="fade">
                                      <p:cBhvr>
                                        <p:cTn id="79" dur="500"/>
                                        <p:tgtEl>
                                          <p:spTgt spid="1184"/>
                                        </p:tgtEl>
                                      </p:cBhvr>
                                    </p:animEffect>
                                  </p:childTnLst>
                                </p:cTn>
                              </p:par>
                              <p:par>
                                <p:cTn id="80" presetID="12" presetClass="entr" presetSubtype="1" fill="hold" grpId="0" nodeType="withEffect">
                                  <p:stCondLst>
                                    <p:cond delay="1750"/>
                                  </p:stCondLst>
                                  <p:childTnLst>
                                    <p:set>
                                      <p:cBhvr>
                                        <p:cTn id="81" dur="1" fill="hold">
                                          <p:stCondLst>
                                            <p:cond delay="0"/>
                                          </p:stCondLst>
                                        </p:cTn>
                                        <p:tgtEl>
                                          <p:spTgt spid="1225"/>
                                        </p:tgtEl>
                                        <p:attrNameLst>
                                          <p:attrName>style.visibility</p:attrName>
                                        </p:attrNameLst>
                                      </p:cBhvr>
                                      <p:to>
                                        <p:strVal val="visible"/>
                                      </p:to>
                                    </p:set>
                                    <p:anim calcmode="lin" valueType="num">
                                      <p:cBhvr additive="base">
                                        <p:cTn id="82" dur="500"/>
                                        <p:tgtEl>
                                          <p:spTgt spid="1225"/>
                                        </p:tgtEl>
                                        <p:attrNameLst>
                                          <p:attrName>ppt_y</p:attrName>
                                        </p:attrNameLst>
                                      </p:cBhvr>
                                      <p:tavLst>
                                        <p:tav tm="0">
                                          <p:val>
                                            <p:strVal val="#ppt_y-#ppt_h*1.125000"/>
                                          </p:val>
                                        </p:tav>
                                        <p:tav tm="100000">
                                          <p:val>
                                            <p:strVal val="#ppt_y"/>
                                          </p:val>
                                        </p:tav>
                                      </p:tavLst>
                                    </p:anim>
                                    <p:animEffect transition="in" filter="wipe(down)">
                                      <p:cBhvr>
                                        <p:cTn id="83" dur="500"/>
                                        <p:tgtEl>
                                          <p:spTgt spid="1225"/>
                                        </p:tgtEl>
                                      </p:cBhvr>
                                    </p:animEffect>
                                  </p:childTnLst>
                                </p:cTn>
                              </p:par>
                              <p:par>
                                <p:cTn id="84" presetID="10" presetClass="entr" presetSubtype="0" fill="hold" grpId="0" nodeType="withEffect">
                                  <p:stCondLst>
                                    <p:cond delay="1750"/>
                                  </p:stCondLst>
                                  <p:childTnLst>
                                    <p:set>
                                      <p:cBhvr>
                                        <p:cTn id="85" dur="1" fill="hold">
                                          <p:stCondLst>
                                            <p:cond delay="0"/>
                                          </p:stCondLst>
                                        </p:cTn>
                                        <p:tgtEl>
                                          <p:spTgt spid="264"/>
                                        </p:tgtEl>
                                        <p:attrNameLst>
                                          <p:attrName>style.visibility</p:attrName>
                                        </p:attrNameLst>
                                      </p:cBhvr>
                                      <p:to>
                                        <p:strVal val="visible"/>
                                      </p:to>
                                    </p:set>
                                    <p:animEffect transition="in" filter="fade">
                                      <p:cBhvr>
                                        <p:cTn id="86" dur="500"/>
                                        <p:tgtEl>
                                          <p:spTgt spid="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6" grpId="0" animBg="1"/>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15"/>
          <p:cNvSpPr/>
          <p:nvPr/>
        </p:nvSpPr>
        <p:spPr>
          <a:xfrm>
            <a:off x="0" y="0"/>
            <a:ext cx="12192000" cy="2166802"/>
          </a:xfrm>
          <a:custGeom>
            <a:avLst/>
            <a:gdLst>
              <a:gd name="connsiteX0" fmla="*/ 0 w 12192000"/>
              <a:gd name="connsiteY0" fmla="*/ 0 h 2166802"/>
              <a:gd name="connsiteX1" fmla="*/ 12192000 w 12192000"/>
              <a:gd name="connsiteY1" fmla="*/ 0 h 2166802"/>
              <a:gd name="connsiteX2" fmla="*/ 12192000 w 12192000"/>
              <a:gd name="connsiteY2" fmla="*/ 1936375 h 2166802"/>
              <a:gd name="connsiteX3" fmla="*/ 6170760 w 12192000"/>
              <a:gd name="connsiteY3" fmla="*/ 1936375 h 2166802"/>
              <a:gd name="connsiteX4" fmla="*/ 6064041 w 12192000"/>
              <a:gd name="connsiteY4" fmla="*/ 2166802 h 2166802"/>
              <a:gd name="connsiteX5" fmla="*/ 5957323 w 12192000"/>
              <a:gd name="connsiteY5" fmla="*/ 1936375 h 2166802"/>
              <a:gd name="connsiteX6" fmla="*/ 0 w 12192000"/>
              <a:gd name="connsiteY6" fmla="*/ 1936375 h 216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66802">
                <a:moveTo>
                  <a:pt x="0" y="0"/>
                </a:moveTo>
                <a:lnTo>
                  <a:pt x="12192000" y="0"/>
                </a:lnTo>
                <a:lnTo>
                  <a:pt x="12192000" y="1936375"/>
                </a:lnTo>
                <a:lnTo>
                  <a:pt x="6170760" y="1936375"/>
                </a:lnTo>
                <a:lnTo>
                  <a:pt x="6064041" y="2166802"/>
                </a:lnTo>
                <a:lnTo>
                  <a:pt x="5957323" y="1936375"/>
                </a:lnTo>
                <a:lnTo>
                  <a:pt x="0" y="1936375"/>
                </a:lnTo>
                <a:close/>
              </a:path>
            </a:pathLst>
          </a:custGeom>
          <a:blipFill>
            <a:blip r:embed="rId2"/>
            <a:stretch>
              <a:fillRect/>
            </a:stretch>
          </a:blipFill>
          <a:ln>
            <a:noFill/>
          </a:ln>
          <a:effectLst>
            <a:outerShdw blurRad="254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662322" y="819757"/>
            <a:ext cx="4867356" cy="565806"/>
            <a:chOff x="3662322" y="819757"/>
            <a:chExt cx="4867356" cy="565806"/>
          </a:xfrm>
        </p:grpSpPr>
        <p:sp>
          <p:nvSpPr>
            <p:cNvPr id="18" name="Freeform 5"/>
            <p:cNvSpPr>
              <a:spLocks noEditPoints="1"/>
            </p:cNvSpPr>
            <p:nvPr/>
          </p:nvSpPr>
          <p:spPr bwMode="auto">
            <a:xfrm>
              <a:off x="4236747" y="900705"/>
              <a:ext cx="543505" cy="354194"/>
            </a:xfrm>
            <a:custGeom>
              <a:avLst/>
              <a:gdLst>
                <a:gd name="T0" fmla="*/ 4010 w 4010"/>
                <a:gd name="T1" fmla="*/ 1660 h 2612"/>
                <a:gd name="T2" fmla="*/ 3927 w 4010"/>
                <a:gd name="T3" fmla="*/ 1925 h 2612"/>
                <a:gd name="T4" fmla="*/ 2714 w 4010"/>
                <a:gd name="T5" fmla="*/ 2610 h 2612"/>
                <a:gd name="T6" fmla="*/ 2611 w 4010"/>
                <a:gd name="T7" fmla="*/ 2519 h 2612"/>
                <a:gd name="T8" fmla="*/ 2334 w 4010"/>
                <a:gd name="T9" fmla="*/ 2124 h 2612"/>
                <a:gd name="T10" fmla="*/ 2143 w 4010"/>
                <a:gd name="T11" fmla="*/ 2481 h 2612"/>
                <a:gd name="T12" fmla="*/ 1971 w 4010"/>
                <a:gd name="T13" fmla="*/ 2503 h 2612"/>
                <a:gd name="T14" fmla="*/ 561 w 4010"/>
                <a:gd name="T15" fmla="*/ 2183 h 2612"/>
                <a:gd name="T16" fmla="*/ 14 w 4010"/>
                <a:gd name="T17" fmla="*/ 1489 h 2612"/>
                <a:gd name="T18" fmla="*/ 650 w 4010"/>
                <a:gd name="T19" fmla="*/ 607 h 2612"/>
                <a:gd name="T20" fmla="*/ 1063 w 4010"/>
                <a:gd name="T21" fmla="*/ 618 h 2612"/>
                <a:gd name="T22" fmla="*/ 1296 w 4010"/>
                <a:gd name="T23" fmla="*/ 209 h 2612"/>
                <a:gd name="T24" fmla="*/ 1794 w 4010"/>
                <a:gd name="T25" fmla="*/ 0 h 2612"/>
                <a:gd name="T26" fmla="*/ 1975 w 4010"/>
                <a:gd name="T27" fmla="*/ 10 h 2612"/>
                <a:gd name="T28" fmla="*/ 2598 w 4010"/>
                <a:gd name="T29" fmla="*/ 696 h 2612"/>
                <a:gd name="T30" fmla="*/ 2647 w 4010"/>
                <a:gd name="T31" fmla="*/ 829 h 2612"/>
                <a:gd name="T32" fmla="*/ 3181 w 4010"/>
                <a:gd name="T33" fmla="*/ 1146 h 2612"/>
                <a:gd name="T34" fmla="*/ 3227 w 4010"/>
                <a:gd name="T35" fmla="*/ 1175 h 2612"/>
                <a:gd name="T36" fmla="*/ 3859 w 4010"/>
                <a:gd name="T37" fmla="*/ 1270 h 2612"/>
                <a:gd name="T38" fmla="*/ 4010 w 4010"/>
                <a:gd name="T39" fmla="*/ 1560 h 2612"/>
                <a:gd name="T40" fmla="*/ 1235 w 4010"/>
                <a:gd name="T41" fmla="*/ 967 h 2612"/>
                <a:gd name="T42" fmla="*/ 803 w 4010"/>
                <a:gd name="T43" fmla="*/ 859 h 2612"/>
                <a:gd name="T44" fmla="*/ 399 w 4010"/>
                <a:gd name="T45" fmla="*/ 1722 h 2612"/>
                <a:gd name="T46" fmla="*/ 1139 w 4010"/>
                <a:gd name="T47" fmla="*/ 2264 h 2612"/>
                <a:gd name="T48" fmla="*/ 1763 w 4010"/>
                <a:gd name="T49" fmla="*/ 2384 h 2612"/>
                <a:gd name="T50" fmla="*/ 2099 w 4010"/>
                <a:gd name="T51" fmla="*/ 2319 h 2612"/>
                <a:gd name="T52" fmla="*/ 2244 w 4010"/>
                <a:gd name="T53" fmla="*/ 1957 h 2612"/>
                <a:gd name="T54" fmla="*/ 2114 w 4010"/>
                <a:gd name="T55" fmla="*/ 1327 h 2612"/>
                <a:gd name="T56" fmla="*/ 2422 w 4010"/>
                <a:gd name="T57" fmla="*/ 878 h 2612"/>
                <a:gd name="T58" fmla="*/ 2314 w 4010"/>
                <a:gd name="T59" fmla="*/ 597 h 2612"/>
                <a:gd name="T60" fmla="*/ 1764 w 4010"/>
                <a:gd name="T61" fmla="*/ 338 h 2612"/>
                <a:gd name="T62" fmla="*/ 1410 w 4010"/>
                <a:gd name="T63" fmla="*/ 520 h 2612"/>
                <a:gd name="T64" fmla="*/ 1279 w 4010"/>
                <a:gd name="T65" fmla="*/ 979 h 2612"/>
                <a:gd name="T66" fmla="*/ 3050 w 4010"/>
                <a:gd name="T67" fmla="*/ 1302 h 2612"/>
                <a:gd name="T68" fmla="*/ 2637 w 4010"/>
                <a:gd name="T69" fmla="*/ 1070 h 2612"/>
                <a:gd name="T70" fmla="*/ 2544 w 4010"/>
                <a:gd name="T71" fmla="*/ 1603 h 2612"/>
                <a:gd name="T72" fmla="*/ 2391 w 4010"/>
                <a:gd name="T73" fmla="*/ 2039 h 2612"/>
                <a:gd name="T74" fmla="*/ 2738 w 4010"/>
                <a:gd name="T75" fmla="*/ 2503 h 2612"/>
                <a:gd name="T76" fmla="*/ 2830 w 4010"/>
                <a:gd name="T77" fmla="*/ 2505 h 2612"/>
                <a:gd name="T78" fmla="*/ 3522 w 4010"/>
                <a:gd name="T79" fmla="*/ 2099 h 2612"/>
                <a:gd name="T80" fmla="*/ 3776 w 4010"/>
                <a:gd name="T81" fmla="*/ 1598 h 2612"/>
                <a:gd name="T82" fmla="*/ 3231 w 4010"/>
                <a:gd name="T83" fmla="*/ 1372 h 2612"/>
                <a:gd name="T84" fmla="*/ 2453 w 4010"/>
                <a:gd name="T85" fmla="*/ 1140 h 2612"/>
                <a:gd name="T86" fmla="*/ 2294 w 4010"/>
                <a:gd name="T87" fmla="*/ 1404 h 2612"/>
                <a:gd name="T88" fmla="*/ 2321 w 4010"/>
                <a:gd name="T89" fmla="*/ 1820 h 2612"/>
                <a:gd name="T90" fmla="*/ 2452 w 4010"/>
                <a:gd name="T91" fmla="*/ 1262 h 2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10" h="2612">
                  <a:moveTo>
                    <a:pt x="4010" y="1560"/>
                  </a:moveTo>
                  <a:cubicBezTo>
                    <a:pt x="4010" y="1593"/>
                    <a:pt x="4010" y="1627"/>
                    <a:pt x="4010" y="1660"/>
                  </a:cubicBezTo>
                  <a:cubicBezTo>
                    <a:pt x="4009" y="1664"/>
                    <a:pt x="4007" y="1667"/>
                    <a:pt x="4007" y="1671"/>
                  </a:cubicBezTo>
                  <a:cubicBezTo>
                    <a:pt x="3997" y="1761"/>
                    <a:pt x="3969" y="1845"/>
                    <a:pt x="3927" y="1925"/>
                  </a:cubicBezTo>
                  <a:cubicBezTo>
                    <a:pt x="3815" y="2135"/>
                    <a:pt x="3654" y="2291"/>
                    <a:pt x="3431" y="2382"/>
                  </a:cubicBezTo>
                  <a:cubicBezTo>
                    <a:pt x="3197" y="2477"/>
                    <a:pt x="2963" y="2566"/>
                    <a:pt x="2714" y="2610"/>
                  </a:cubicBezTo>
                  <a:cubicBezTo>
                    <a:pt x="2701" y="2612"/>
                    <a:pt x="2692" y="2610"/>
                    <a:pt x="2684" y="2601"/>
                  </a:cubicBezTo>
                  <a:cubicBezTo>
                    <a:pt x="2660" y="2573"/>
                    <a:pt x="2635" y="2546"/>
                    <a:pt x="2611" y="2519"/>
                  </a:cubicBezTo>
                  <a:cubicBezTo>
                    <a:pt x="2516" y="2411"/>
                    <a:pt x="2425" y="2301"/>
                    <a:pt x="2359" y="2172"/>
                  </a:cubicBezTo>
                  <a:cubicBezTo>
                    <a:pt x="2351" y="2157"/>
                    <a:pt x="2343" y="2142"/>
                    <a:pt x="2334" y="2124"/>
                  </a:cubicBezTo>
                  <a:cubicBezTo>
                    <a:pt x="2330" y="2132"/>
                    <a:pt x="2328" y="2135"/>
                    <a:pt x="2326" y="2139"/>
                  </a:cubicBezTo>
                  <a:cubicBezTo>
                    <a:pt x="2265" y="2253"/>
                    <a:pt x="2203" y="2367"/>
                    <a:pt x="2143" y="2481"/>
                  </a:cubicBezTo>
                  <a:cubicBezTo>
                    <a:pt x="2135" y="2494"/>
                    <a:pt x="2126" y="2499"/>
                    <a:pt x="2111" y="2499"/>
                  </a:cubicBezTo>
                  <a:cubicBezTo>
                    <a:pt x="2065" y="2500"/>
                    <a:pt x="2018" y="2502"/>
                    <a:pt x="1971" y="2503"/>
                  </a:cubicBezTo>
                  <a:cubicBezTo>
                    <a:pt x="1742" y="2509"/>
                    <a:pt x="1515" y="2496"/>
                    <a:pt x="1291" y="2444"/>
                  </a:cubicBezTo>
                  <a:cubicBezTo>
                    <a:pt x="1037" y="2386"/>
                    <a:pt x="788" y="2317"/>
                    <a:pt x="561" y="2183"/>
                  </a:cubicBezTo>
                  <a:cubicBezTo>
                    <a:pt x="367" y="2068"/>
                    <a:pt x="211" y="1917"/>
                    <a:pt x="97" y="1723"/>
                  </a:cubicBezTo>
                  <a:cubicBezTo>
                    <a:pt x="54" y="1651"/>
                    <a:pt x="22" y="1573"/>
                    <a:pt x="14" y="1489"/>
                  </a:cubicBezTo>
                  <a:cubicBezTo>
                    <a:pt x="0" y="1338"/>
                    <a:pt x="18" y="1191"/>
                    <a:pt x="78" y="1051"/>
                  </a:cubicBezTo>
                  <a:cubicBezTo>
                    <a:pt x="187" y="798"/>
                    <a:pt x="379" y="651"/>
                    <a:pt x="650" y="607"/>
                  </a:cubicBezTo>
                  <a:cubicBezTo>
                    <a:pt x="753" y="591"/>
                    <a:pt x="855" y="600"/>
                    <a:pt x="957" y="610"/>
                  </a:cubicBezTo>
                  <a:cubicBezTo>
                    <a:pt x="992" y="613"/>
                    <a:pt x="1027" y="615"/>
                    <a:pt x="1063" y="618"/>
                  </a:cubicBezTo>
                  <a:cubicBezTo>
                    <a:pt x="1072" y="619"/>
                    <a:pt x="1079" y="617"/>
                    <a:pt x="1082" y="604"/>
                  </a:cubicBezTo>
                  <a:cubicBezTo>
                    <a:pt x="1112" y="450"/>
                    <a:pt x="1179" y="315"/>
                    <a:pt x="1296" y="209"/>
                  </a:cubicBezTo>
                  <a:cubicBezTo>
                    <a:pt x="1411" y="106"/>
                    <a:pt x="1549" y="48"/>
                    <a:pt x="1698" y="16"/>
                  </a:cubicBezTo>
                  <a:cubicBezTo>
                    <a:pt x="1730" y="9"/>
                    <a:pt x="1762" y="5"/>
                    <a:pt x="1794" y="0"/>
                  </a:cubicBezTo>
                  <a:cubicBezTo>
                    <a:pt x="1831" y="0"/>
                    <a:pt x="1869" y="0"/>
                    <a:pt x="1906" y="0"/>
                  </a:cubicBezTo>
                  <a:cubicBezTo>
                    <a:pt x="1929" y="3"/>
                    <a:pt x="1952" y="6"/>
                    <a:pt x="1975" y="10"/>
                  </a:cubicBezTo>
                  <a:cubicBezTo>
                    <a:pt x="2141" y="39"/>
                    <a:pt x="2271" y="128"/>
                    <a:pt x="2377" y="255"/>
                  </a:cubicBezTo>
                  <a:cubicBezTo>
                    <a:pt x="2485" y="385"/>
                    <a:pt x="2553" y="535"/>
                    <a:pt x="2598" y="696"/>
                  </a:cubicBezTo>
                  <a:cubicBezTo>
                    <a:pt x="2610" y="740"/>
                    <a:pt x="2620" y="785"/>
                    <a:pt x="2631" y="829"/>
                  </a:cubicBezTo>
                  <a:cubicBezTo>
                    <a:pt x="2638" y="829"/>
                    <a:pt x="2643" y="829"/>
                    <a:pt x="2647" y="829"/>
                  </a:cubicBezTo>
                  <a:cubicBezTo>
                    <a:pt x="2811" y="822"/>
                    <a:pt x="2950" y="879"/>
                    <a:pt x="3062" y="996"/>
                  </a:cubicBezTo>
                  <a:cubicBezTo>
                    <a:pt x="3106" y="1042"/>
                    <a:pt x="3141" y="1096"/>
                    <a:pt x="3181" y="1146"/>
                  </a:cubicBezTo>
                  <a:cubicBezTo>
                    <a:pt x="3191" y="1159"/>
                    <a:pt x="3201" y="1171"/>
                    <a:pt x="3211" y="1184"/>
                  </a:cubicBezTo>
                  <a:cubicBezTo>
                    <a:pt x="3218" y="1180"/>
                    <a:pt x="3223" y="1178"/>
                    <a:pt x="3227" y="1175"/>
                  </a:cubicBezTo>
                  <a:cubicBezTo>
                    <a:pt x="3320" y="1125"/>
                    <a:pt x="3419" y="1098"/>
                    <a:pt x="3525" y="1111"/>
                  </a:cubicBezTo>
                  <a:cubicBezTo>
                    <a:pt x="3653" y="1126"/>
                    <a:pt x="3763" y="1183"/>
                    <a:pt x="3859" y="1270"/>
                  </a:cubicBezTo>
                  <a:cubicBezTo>
                    <a:pt x="3930" y="1335"/>
                    <a:pt x="3980" y="1414"/>
                    <a:pt x="4000" y="1510"/>
                  </a:cubicBezTo>
                  <a:cubicBezTo>
                    <a:pt x="4003" y="1527"/>
                    <a:pt x="4007" y="1543"/>
                    <a:pt x="4010" y="1560"/>
                  </a:cubicBezTo>
                  <a:close/>
                  <a:moveTo>
                    <a:pt x="1279" y="979"/>
                  </a:moveTo>
                  <a:cubicBezTo>
                    <a:pt x="1263" y="975"/>
                    <a:pt x="1248" y="974"/>
                    <a:pt x="1235" y="967"/>
                  </a:cubicBezTo>
                  <a:cubicBezTo>
                    <a:pt x="1211" y="955"/>
                    <a:pt x="1187" y="941"/>
                    <a:pt x="1165" y="927"/>
                  </a:cubicBezTo>
                  <a:cubicBezTo>
                    <a:pt x="1053" y="855"/>
                    <a:pt x="933" y="830"/>
                    <a:pt x="803" y="859"/>
                  </a:cubicBezTo>
                  <a:cubicBezTo>
                    <a:pt x="610" y="902"/>
                    <a:pt x="471" y="1019"/>
                    <a:pt x="380" y="1192"/>
                  </a:cubicBezTo>
                  <a:cubicBezTo>
                    <a:pt x="285" y="1371"/>
                    <a:pt x="295" y="1549"/>
                    <a:pt x="399" y="1722"/>
                  </a:cubicBezTo>
                  <a:cubicBezTo>
                    <a:pt x="457" y="1820"/>
                    <a:pt x="535" y="1901"/>
                    <a:pt x="623" y="1973"/>
                  </a:cubicBezTo>
                  <a:cubicBezTo>
                    <a:pt x="779" y="2098"/>
                    <a:pt x="952" y="2194"/>
                    <a:pt x="1139" y="2264"/>
                  </a:cubicBezTo>
                  <a:cubicBezTo>
                    <a:pt x="1250" y="2305"/>
                    <a:pt x="1361" y="2349"/>
                    <a:pt x="1478" y="2365"/>
                  </a:cubicBezTo>
                  <a:cubicBezTo>
                    <a:pt x="1573" y="2377"/>
                    <a:pt x="1668" y="2381"/>
                    <a:pt x="1763" y="2384"/>
                  </a:cubicBezTo>
                  <a:cubicBezTo>
                    <a:pt x="1852" y="2387"/>
                    <a:pt x="1942" y="2384"/>
                    <a:pt x="2030" y="2369"/>
                  </a:cubicBezTo>
                  <a:cubicBezTo>
                    <a:pt x="2063" y="2363"/>
                    <a:pt x="2083" y="2349"/>
                    <a:pt x="2099" y="2319"/>
                  </a:cubicBezTo>
                  <a:cubicBezTo>
                    <a:pt x="2157" y="2214"/>
                    <a:pt x="2202" y="2102"/>
                    <a:pt x="2247" y="1990"/>
                  </a:cubicBezTo>
                  <a:cubicBezTo>
                    <a:pt x="2251" y="1981"/>
                    <a:pt x="2248" y="1967"/>
                    <a:pt x="2244" y="1957"/>
                  </a:cubicBezTo>
                  <a:cubicBezTo>
                    <a:pt x="2232" y="1924"/>
                    <a:pt x="2216" y="1893"/>
                    <a:pt x="2204" y="1861"/>
                  </a:cubicBezTo>
                  <a:cubicBezTo>
                    <a:pt x="2137" y="1689"/>
                    <a:pt x="2094" y="1513"/>
                    <a:pt x="2114" y="1327"/>
                  </a:cubicBezTo>
                  <a:cubicBezTo>
                    <a:pt x="2128" y="1202"/>
                    <a:pt x="2174" y="1090"/>
                    <a:pt x="2267" y="1003"/>
                  </a:cubicBezTo>
                  <a:cubicBezTo>
                    <a:pt x="2316" y="958"/>
                    <a:pt x="2371" y="920"/>
                    <a:pt x="2422" y="878"/>
                  </a:cubicBezTo>
                  <a:cubicBezTo>
                    <a:pt x="2427" y="873"/>
                    <a:pt x="2433" y="864"/>
                    <a:pt x="2431" y="858"/>
                  </a:cubicBezTo>
                  <a:cubicBezTo>
                    <a:pt x="2410" y="763"/>
                    <a:pt x="2373" y="675"/>
                    <a:pt x="2314" y="597"/>
                  </a:cubicBezTo>
                  <a:cubicBezTo>
                    <a:pt x="2223" y="476"/>
                    <a:pt x="2099" y="402"/>
                    <a:pt x="1956" y="356"/>
                  </a:cubicBezTo>
                  <a:cubicBezTo>
                    <a:pt x="1893" y="336"/>
                    <a:pt x="1829" y="329"/>
                    <a:pt x="1764" y="338"/>
                  </a:cubicBezTo>
                  <a:cubicBezTo>
                    <a:pt x="1645" y="354"/>
                    <a:pt x="1544" y="409"/>
                    <a:pt x="1449" y="480"/>
                  </a:cubicBezTo>
                  <a:cubicBezTo>
                    <a:pt x="1435" y="491"/>
                    <a:pt x="1422" y="505"/>
                    <a:pt x="1410" y="520"/>
                  </a:cubicBezTo>
                  <a:cubicBezTo>
                    <a:pt x="1364" y="577"/>
                    <a:pt x="1338" y="643"/>
                    <a:pt x="1318" y="713"/>
                  </a:cubicBezTo>
                  <a:cubicBezTo>
                    <a:pt x="1294" y="798"/>
                    <a:pt x="1283" y="885"/>
                    <a:pt x="1279" y="979"/>
                  </a:cubicBezTo>
                  <a:close/>
                  <a:moveTo>
                    <a:pt x="3108" y="1445"/>
                  </a:moveTo>
                  <a:cubicBezTo>
                    <a:pt x="3089" y="1398"/>
                    <a:pt x="3073" y="1348"/>
                    <a:pt x="3050" y="1302"/>
                  </a:cubicBezTo>
                  <a:cubicBezTo>
                    <a:pt x="2985" y="1173"/>
                    <a:pt x="2887" y="1085"/>
                    <a:pt x="2737" y="1070"/>
                  </a:cubicBezTo>
                  <a:cubicBezTo>
                    <a:pt x="2704" y="1067"/>
                    <a:pt x="2669" y="1070"/>
                    <a:pt x="2637" y="1070"/>
                  </a:cubicBezTo>
                  <a:cubicBezTo>
                    <a:pt x="2637" y="1102"/>
                    <a:pt x="2639" y="1129"/>
                    <a:pt x="2637" y="1155"/>
                  </a:cubicBezTo>
                  <a:cubicBezTo>
                    <a:pt x="2626" y="1309"/>
                    <a:pt x="2595" y="1458"/>
                    <a:pt x="2544" y="1603"/>
                  </a:cubicBezTo>
                  <a:cubicBezTo>
                    <a:pt x="2495" y="1739"/>
                    <a:pt x="2443" y="1874"/>
                    <a:pt x="2393" y="2009"/>
                  </a:cubicBezTo>
                  <a:cubicBezTo>
                    <a:pt x="2390" y="2018"/>
                    <a:pt x="2388" y="2031"/>
                    <a:pt x="2391" y="2039"/>
                  </a:cubicBezTo>
                  <a:cubicBezTo>
                    <a:pt x="2406" y="2078"/>
                    <a:pt x="2420" y="2119"/>
                    <a:pt x="2441" y="2155"/>
                  </a:cubicBezTo>
                  <a:cubicBezTo>
                    <a:pt x="2517" y="2289"/>
                    <a:pt x="2624" y="2399"/>
                    <a:pt x="2738" y="2503"/>
                  </a:cubicBezTo>
                  <a:cubicBezTo>
                    <a:pt x="2749" y="2513"/>
                    <a:pt x="2772" y="2513"/>
                    <a:pt x="2790" y="2514"/>
                  </a:cubicBezTo>
                  <a:cubicBezTo>
                    <a:pt x="2803" y="2515"/>
                    <a:pt x="2818" y="2510"/>
                    <a:pt x="2830" y="2505"/>
                  </a:cubicBezTo>
                  <a:cubicBezTo>
                    <a:pt x="2880" y="2485"/>
                    <a:pt x="2929" y="2465"/>
                    <a:pt x="2978" y="2444"/>
                  </a:cubicBezTo>
                  <a:cubicBezTo>
                    <a:pt x="3177" y="2357"/>
                    <a:pt x="3360" y="2245"/>
                    <a:pt x="3522" y="2099"/>
                  </a:cubicBezTo>
                  <a:cubicBezTo>
                    <a:pt x="3608" y="2021"/>
                    <a:pt x="3685" y="1934"/>
                    <a:pt x="3737" y="1829"/>
                  </a:cubicBezTo>
                  <a:cubicBezTo>
                    <a:pt x="3773" y="1756"/>
                    <a:pt x="3792" y="1680"/>
                    <a:pt x="3776" y="1598"/>
                  </a:cubicBezTo>
                  <a:cubicBezTo>
                    <a:pt x="3743" y="1435"/>
                    <a:pt x="3576" y="1307"/>
                    <a:pt x="3407" y="1316"/>
                  </a:cubicBezTo>
                  <a:cubicBezTo>
                    <a:pt x="3344" y="1319"/>
                    <a:pt x="3286" y="1342"/>
                    <a:pt x="3231" y="1372"/>
                  </a:cubicBezTo>
                  <a:cubicBezTo>
                    <a:pt x="3189" y="1395"/>
                    <a:pt x="3148" y="1421"/>
                    <a:pt x="3108" y="1445"/>
                  </a:cubicBezTo>
                  <a:close/>
                  <a:moveTo>
                    <a:pt x="2453" y="1140"/>
                  </a:moveTo>
                  <a:cubicBezTo>
                    <a:pt x="2443" y="1147"/>
                    <a:pt x="2438" y="1151"/>
                    <a:pt x="2433" y="1155"/>
                  </a:cubicBezTo>
                  <a:cubicBezTo>
                    <a:pt x="2353" y="1219"/>
                    <a:pt x="2313" y="1306"/>
                    <a:pt x="2294" y="1404"/>
                  </a:cubicBezTo>
                  <a:cubicBezTo>
                    <a:pt x="2274" y="1508"/>
                    <a:pt x="2279" y="1611"/>
                    <a:pt x="2296" y="1714"/>
                  </a:cubicBezTo>
                  <a:cubicBezTo>
                    <a:pt x="2302" y="1750"/>
                    <a:pt x="2312" y="1785"/>
                    <a:pt x="2321" y="1820"/>
                  </a:cubicBezTo>
                  <a:cubicBezTo>
                    <a:pt x="2343" y="1761"/>
                    <a:pt x="2361" y="1702"/>
                    <a:pt x="2376" y="1643"/>
                  </a:cubicBezTo>
                  <a:cubicBezTo>
                    <a:pt x="2408" y="1517"/>
                    <a:pt x="2446" y="1393"/>
                    <a:pt x="2452" y="1262"/>
                  </a:cubicBezTo>
                  <a:cubicBezTo>
                    <a:pt x="2454" y="1223"/>
                    <a:pt x="2453" y="1184"/>
                    <a:pt x="2453" y="1140"/>
                  </a:cubicBezTo>
                  <a:close/>
                </a:path>
              </a:pathLst>
            </a:custGeom>
            <a:gradFill flip="none" rotWithShape="1">
              <a:gsLst>
                <a:gs pos="59000">
                  <a:srgbClr val="C00000"/>
                </a:gs>
                <a:gs pos="0">
                  <a:srgbClr val="C00000">
                    <a:alpha val="86000"/>
                  </a:srgbClr>
                </a:gs>
              </a:gsLst>
              <a:path path="circle">
                <a:fillToRect l="50000" t="50000" r="50000" b="50000"/>
              </a:path>
              <a:tileRect/>
            </a:gradFill>
            <a:ln>
              <a:noFill/>
            </a:ln>
            <a:effectLst>
              <a:outerShdw blurRad="50800" dist="38100" dir="2700000" algn="tl" rotWithShape="0">
                <a:prstClr val="black">
                  <a:alpha val="40000"/>
                </a:prstClr>
              </a:outerShdw>
            </a:effectLst>
          </p:spPr>
          <p:txBody>
            <a:bodyPr vert="horz" wrap="square" lIns="90908" tIns="45454" rIns="90908" bIns="45454" numCol="1" anchor="t" anchorCtr="0" compatLnSpc="1">
              <a:prstTxWarp prst="textNoShape">
                <a:avLst/>
              </a:prstTxWarp>
            </a:bodyPr>
            <a:lstStyle/>
            <a:p>
              <a:endParaRPr lang="zh-CN" altLang="en-US" sz="1123">
                <a:solidFill>
                  <a:schemeClr val="bg1"/>
                </a:solidFill>
              </a:endParaRPr>
            </a:p>
          </p:txBody>
        </p:sp>
        <p:sp>
          <p:nvSpPr>
            <p:cNvPr id="19" name="文本框 5"/>
            <p:cNvSpPr txBox="1"/>
            <p:nvPr/>
          </p:nvSpPr>
          <p:spPr>
            <a:xfrm>
              <a:off x="5482846" y="819757"/>
              <a:ext cx="539765" cy="376415"/>
            </a:xfrm>
            <a:custGeom>
              <a:avLst/>
              <a:gdLst/>
              <a:ahLst/>
              <a:cxnLst/>
              <a:rect l="l" t="t" r="r" b="b"/>
              <a:pathLst>
                <a:path w="542925" h="378619">
                  <a:moveTo>
                    <a:pt x="83343" y="0"/>
                  </a:moveTo>
                  <a:cubicBezTo>
                    <a:pt x="126206" y="6350"/>
                    <a:pt x="155575" y="15081"/>
                    <a:pt x="171450" y="26194"/>
                  </a:cubicBezTo>
                  <a:cubicBezTo>
                    <a:pt x="171450" y="27781"/>
                    <a:pt x="168275" y="34131"/>
                    <a:pt x="161925" y="45244"/>
                  </a:cubicBezTo>
                  <a:cubicBezTo>
                    <a:pt x="139700" y="78581"/>
                    <a:pt x="115093" y="119063"/>
                    <a:pt x="88106" y="166688"/>
                  </a:cubicBezTo>
                  <a:lnTo>
                    <a:pt x="121443" y="166688"/>
                  </a:lnTo>
                  <a:cubicBezTo>
                    <a:pt x="145256" y="123825"/>
                    <a:pt x="158750" y="102394"/>
                    <a:pt x="161925" y="102394"/>
                  </a:cubicBezTo>
                  <a:cubicBezTo>
                    <a:pt x="190500" y="110331"/>
                    <a:pt x="215106" y="121444"/>
                    <a:pt x="235743" y="135731"/>
                  </a:cubicBezTo>
                  <a:cubicBezTo>
                    <a:pt x="235743" y="138906"/>
                    <a:pt x="231775" y="145256"/>
                    <a:pt x="223837" y="154781"/>
                  </a:cubicBezTo>
                  <a:cubicBezTo>
                    <a:pt x="201612" y="180181"/>
                    <a:pt x="180181" y="207963"/>
                    <a:pt x="159543" y="238125"/>
                  </a:cubicBezTo>
                  <a:cubicBezTo>
                    <a:pt x="207168" y="230188"/>
                    <a:pt x="253206" y="213519"/>
                    <a:pt x="297656" y="188119"/>
                  </a:cubicBezTo>
                  <a:cubicBezTo>
                    <a:pt x="273843" y="167481"/>
                    <a:pt x="253206" y="137319"/>
                    <a:pt x="235743" y="97631"/>
                  </a:cubicBezTo>
                  <a:lnTo>
                    <a:pt x="216693" y="97631"/>
                  </a:lnTo>
                  <a:lnTo>
                    <a:pt x="216693" y="33338"/>
                  </a:lnTo>
                  <a:lnTo>
                    <a:pt x="509587" y="33338"/>
                  </a:lnTo>
                  <a:cubicBezTo>
                    <a:pt x="495300" y="92075"/>
                    <a:pt x="466725" y="142875"/>
                    <a:pt x="423862" y="185738"/>
                  </a:cubicBezTo>
                  <a:cubicBezTo>
                    <a:pt x="463550" y="200025"/>
                    <a:pt x="503237" y="210344"/>
                    <a:pt x="542925" y="216694"/>
                  </a:cubicBezTo>
                  <a:cubicBezTo>
                    <a:pt x="528637" y="246856"/>
                    <a:pt x="519112" y="270669"/>
                    <a:pt x="514350" y="288131"/>
                  </a:cubicBezTo>
                  <a:cubicBezTo>
                    <a:pt x="474662" y="277019"/>
                    <a:pt x="422275" y="257175"/>
                    <a:pt x="357187" y="228600"/>
                  </a:cubicBezTo>
                  <a:cubicBezTo>
                    <a:pt x="307975" y="258763"/>
                    <a:pt x="257175" y="280988"/>
                    <a:pt x="204787" y="295275"/>
                  </a:cubicBezTo>
                  <a:cubicBezTo>
                    <a:pt x="196850" y="285750"/>
                    <a:pt x="180181" y="268288"/>
                    <a:pt x="154781" y="242888"/>
                  </a:cubicBezTo>
                  <a:cubicBezTo>
                    <a:pt x="130968" y="274638"/>
                    <a:pt x="114300" y="296069"/>
                    <a:pt x="104775" y="307181"/>
                  </a:cubicBezTo>
                  <a:cubicBezTo>
                    <a:pt x="111125" y="307181"/>
                    <a:pt x="119856" y="306388"/>
                    <a:pt x="130968" y="304800"/>
                  </a:cubicBezTo>
                  <a:cubicBezTo>
                    <a:pt x="162718" y="303213"/>
                    <a:pt x="184150" y="301625"/>
                    <a:pt x="195262" y="300038"/>
                  </a:cubicBezTo>
                  <a:cubicBezTo>
                    <a:pt x="193675" y="307975"/>
                    <a:pt x="192087" y="323850"/>
                    <a:pt x="190500" y="347663"/>
                  </a:cubicBezTo>
                  <a:cubicBezTo>
                    <a:pt x="190500" y="342900"/>
                    <a:pt x="189706" y="346869"/>
                    <a:pt x="188118" y="359569"/>
                  </a:cubicBezTo>
                  <a:cubicBezTo>
                    <a:pt x="118269" y="362744"/>
                    <a:pt x="64293" y="368300"/>
                    <a:pt x="26193" y="376238"/>
                  </a:cubicBezTo>
                  <a:cubicBezTo>
                    <a:pt x="23019" y="377825"/>
                    <a:pt x="20637" y="378619"/>
                    <a:pt x="19050" y="378619"/>
                  </a:cubicBezTo>
                  <a:cubicBezTo>
                    <a:pt x="14287" y="369094"/>
                    <a:pt x="8731" y="346869"/>
                    <a:pt x="2381" y="311944"/>
                  </a:cubicBezTo>
                  <a:cubicBezTo>
                    <a:pt x="2381" y="310356"/>
                    <a:pt x="5556" y="308769"/>
                    <a:pt x="11906" y="307181"/>
                  </a:cubicBezTo>
                  <a:cubicBezTo>
                    <a:pt x="42069" y="294481"/>
                    <a:pt x="69056" y="265906"/>
                    <a:pt x="92868" y="221456"/>
                  </a:cubicBezTo>
                  <a:cubicBezTo>
                    <a:pt x="86518" y="221456"/>
                    <a:pt x="74612" y="223044"/>
                    <a:pt x="57150" y="226219"/>
                  </a:cubicBezTo>
                  <a:cubicBezTo>
                    <a:pt x="39687" y="227806"/>
                    <a:pt x="26987" y="229394"/>
                    <a:pt x="19050" y="230981"/>
                  </a:cubicBezTo>
                  <a:cubicBezTo>
                    <a:pt x="7937" y="203994"/>
                    <a:pt x="1587" y="182563"/>
                    <a:pt x="0" y="166688"/>
                  </a:cubicBezTo>
                  <a:cubicBezTo>
                    <a:pt x="0" y="165100"/>
                    <a:pt x="1587" y="164306"/>
                    <a:pt x="4762" y="164306"/>
                  </a:cubicBezTo>
                  <a:cubicBezTo>
                    <a:pt x="28575" y="154781"/>
                    <a:pt x="49212" y="120650"/>
                    <a:pt x="66675" y="61913"/>
                  </a:cubicBezTo>
                  <a:cubicBezTo>
                    <a:pt x="68262" y="55563"/>
                    <a:pt x="71437" y="45244"/>
                    <a:pt x="76200" y="30956"/>
                  </a:cubicBezTo>
                  <a:cubicBezTo>
                    <a:pt x="79375" y="16669"/>
                    <a:pt x="81756" y="6350"/>
                    <a:pt x="83343" y="0"/>
                  </a:cubicBezTo>
                  <a:close/>
                  <a:moveTo>
                    <a:pt x="302418" y="95250"/>
                  </a:moveTo>
                  <a:cubicBezTo>
                    <a:pt x="315118" y="117475"/>
                    <a:pt x="333375" y="136525"/>
                    <a:pt x="357187" y="152400"/>
                  </a:cubicBezTo>
                  <a:cubicBezTo>
                    <a:pt x="374650" y="139700"/>
                    <a:pt x="390525" y="120650"/>
                    <a:pt x="404812" y="95250"/>
                  </a:cubicBezTo>
                  <a:lnTo>
                    <a:pt x="302418" y="9525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0" name="文本框 6"/>
            <p:cNvSpPr txBox="1"/>
            <p:nvPr/>
          </p:nvSpPr>
          <p:spPr>
            <a:xfrm>
              <a:off x="4888631" y="822124"/>
              <a:ext cx="523193" cy="563439"/>
            </a:xfrm>
            <a:custGeom>
              <a:avLst/>
              <a:gdLst/>
              <a:ahLst/>
              <a:cxnLst/>
              <a:rect l="l" t="t" r="r" b="b"/>
              <a:pathLst>
                <a:path w="526256" h="566738">
                  <a:moveTo>
                    <a:pt x="366712" y="0"/>
                  </a:moveTo>
                  <a:cubicBezTo>
                    <a:pt x="368300" y="4763"/>
                    <a:pt x="369887" y="15082"/>
                    <a:pt x="371475" y="30957"/>
                  </a:cubicBezTo>
                  <a:cubicBezTo>
                    <a:pt x="373063" y="40482"/>
                    <a:pt x="373856" y="47625"/>
                    <a:pt x="373856" y="52388"/>
                  </a:cubicBezTo>
                  <a:lnTo>
                    <a:pt x="521494" y="52388"/>
                  </a:lnTo>
                  <a:lnTo>
                    <a:pt x="521494" y="166688"/>
                  </a:lnTo>
                  <a:lnTo>
                    <a:pt x="485775" y="166688"/>
                  </a:lnTo>
                  <a:lnTo>
                    <a:pt x="485775" y="195263"/>
                  </a:lnTo>
                  <a:lnTo>
                    <a:pt x="361950" y="195263"/>
                  </a:lnTo>
                  <a:lnTo>
                    <a:pt x="361950" y="223838"/>
                  </a:lnTo>
                  <a:lnTo>
                    <a:pt x="492919" y="223838"/>
                  </a:lnTo>
                  <a:lnTo>
                    <a:pt x="492919" y="442913"/>
                  </a:lnTo>
                  <a:lnTo>
                    <a:pt x="414337" y="442913"/>
                  </a:lnTo>
                  <a:cubicBezTo>
                    <a:pt x="455612" y="468313"/>
                    <a:pt x="492919" y="486569"/>
                    <a:pt x="526256" y="497682"/>
                  </a:cubicBezTo>
                  <a:cubicBezTo>
                    <a:pt x="523081" y="500857"/>
                    <a:pt x="519112" y="506413"/>
                    <a:pt x="514350" y="514350"/>
                  </a:cubicBezTo>
                  <a:cubicBezTo>
                    <a:pt x="501650" y="531813"/>
                    <a:pt x="489744" y="546894"/>
                    <a:pt x="478631" y="559594"/>
                  </a:cubicBezTo>
                  <a:cubicBezTo>
                    <a:pt x="473869" y="556419"/>
                    <a:pt x="467519" y="552450"/>
                    <a:pt x="459581" y="547688"/>
                  </a:cubicBezTo>
                  <a:cubicBezTo>
                    <a:pt x="415131" y="517525"/>
                    <a:pt x="376237" y="494507"/>
                    <a:pt x="342900" y="478632"/>
                  </a:cubicBezTo>
                  <a:cubicBezTo>
                    <a:pt x="350837" y="467519"/>
                    <a:pt x="360362" y="455613"/>
                    <a:pt x="371475" y="442913"/>
                  </a:cubicBezTo>
                  <a:lnTo>
                    <a:pt x="276225" y="442913"/>
                  </a:lnTo>
                  <a:cubicBezTo>
                    <a:pt x="292100" y="455613"/>
                    <a:pt x="304800" y="469107"/>
                    <a:pt x="314325" y="483394"/>
                  </a:cubicBezTo>
                  <a:cubicBezTo>
                    <a:pt x="312737" y="484982"/>
                    <a:pt x="277813" y="504825"/>
                    <a:pt x="209550" y="542925"/>
                  </a:cubicBezTo>
                  <a:cubicBezTo>
                    <a:pt x="179387" y="558800"/>
                    <a:pt x="164306" y="566738"/>
                    <a:pt x="164306" y="566738"/>
                  </a:cubicBezTo>
                  <a:cubicBezTo>
                    <a:pt x="148431" y="542925"/>
                    <a:pt x="132556" y="524669"/>
                    <a:pt x="116681" y="511969"/>
                  </a:cubicBezTo>
                  <a:cubicBezTo>
                    <a:pt x="162719" y="494507"/>
                    <a:pt x="205581" y="471488"/>
                    <a:pt x="245269" y="442913"/>
                  </a:cubicBezTo>
                  <a:lnTo>
                    <a:pt x="164306" y="442913"/>
                  </a:lnTo>
                  <a:lnTo>
                    <a:pt x="164306" y="223838"/>
                  </a:lnTo>
                  <a:lnTo>
                    <a:pt x="292894" y="223838"/>
                  </a:lnTo>
                  <a:lnTo>
                    <a:pt x="292894" y="195263"/>
                  </a:lnTo>
                  <a:lnTo>
                    <a:pt x="169069" y="195263"/>
                  </a:lnTo>
                  <a:lnTo>
                    <a:pt x="169069" y="166688"/>
                  </a:lnTo>
                  <a:lnTo>
                    <a:pt x="130969" y="166688"/>
                  </a:lnTo>
                  <a:lnTo>
                    <a:pt x="130969" y="100013"/>
                  </a:lnTo>
                  <a:cubicBezTo>
                    <a:pt x="103981" y="127000"/>
                    <a:pt x="90487" y="140494"/>
                    <a:pt x="90487" y="140494"/>
                  </a:cubicBezTo>
                  <a:cubicBezTo>
                    <a:pt x="80962" y="132557"/>
                    <a:pt x="61119" y="115888"/>
                    <a:pt x="30956" y="90488"/>
                  </a:cubicBezTo>
                  <a:cubicBezTo>
                    <a:pt x="16669" y="79375"/>
                    <a:pt x="6350" y="71438"/>
                    <a:pt x="0" y="66675"/>
                  </a:cubicBezTo>
                  <a:cubicBezTo>
                    <a:pt x="31750" y="26988"/>
                    <a:pt x="49213" y="6350"/>
                    <a:pt x="52387" y="4763"/>
                  </a:cubicBezTo>
                  <a:cubicBezTo>
                    <a:pt x="77788" y="23813"/>
                    <a:pt x="103981" y="47625"/>
                    <a:pt x="130969" y="76200"/>
                  </a:cubicBezTo>
                  <a:lnTo>
                    <a:pt x="130969" y="52388"/>
                  </a:lnTo>
                  <a:lnTo>
                    <a:pt x="283369" y="52388"/>
                  </a:lnTo>
                  <a:cubicBezTo>
                    <a:pt x="283369" y="50800"/>
                    <a:pt x="281781" y="46038"/>
                    <a:pt x="278606" y="38100"/>
                  </a:cubicBezTo>
                  <a:cubicBezTo>
                    <a:pt x="273844" y="22225"/>
                    <a:pt x="270669" y="11113"/>
                    <a:pt x="269081" y="4763"/>
                  </a:cubicBezTo>
                  <a:cubicBezTo>
                    <a:pt x="277019" y="4763"/>
                    <a:pt x="292100" y="3969"/>
                    <a:pt x="314325" y="2382"/>
                  </a:cubicBezTo>
                  <a:cubicBezTo>
                    <a:pt x="338137" y="794"/>
                    <a:pt x="355600" y="0"/>
                    <a:pt x="366712" y="0"/>
                  </a:cubicBezTo>
                  <a:close/>
                  <a:moveTo>
                    <a:pt x="202406" y="109538"/>
                  </a:moveTo>
                  <a:lnTo>
                    <a:pt x="202406" y="140494"/>
                  </a:lnTo>
                  <a:lnTo>
                    <a:pt x="442912" y="140494"/>
                  </a:lnTo>
                  <a:lnTo>
                    <a:pt x="442912" y="109538"/>
                  </a:lnTo>
                  <a:lnTo>
                    <a:pt x="202406" y="109538"/>
                  </a:lnTo>
                  <a:close/>
                  <a:moveTo>
                    <a:pt x="233362" y="276225"/>
                  </a:moveTo>
                  <a:lnTo>
                    <a:pt x="233362" y="307182"/>
                  </a:lnTo>
                  <a:lnTo>
                    <a:pt x="292894" y="307182"/>
                  </a:lnTo>
                  <a:lnTo>
                    <a:pt x="292894" y="276225"/>
                  </a:lnTo>
                  <a:lnTo>
                    <a:pt x="233362" y="276225"/>
                  </a:lnTo>
                  <a:close/>
                  <a:moveTo>
                    <a:pt x="361950" y="276225"/>
                  </a:moveTo>
                  <a:lnTo>
                    <a:pt x="361950" y="307182"/>
                  </a:lnTo>
                  <a:lnTo>
                    <a:pt x="419100" y="307182"/>
                  </a:lnTo>
                  <a:lnTo>
                    <a:pt x="419100" y="276225"/>
                  </a:lnTo>
                  <a:lnTo>
                    <a:pt x="361950" y="276225"/>
                  </a:lnTo>
                  <a:close/>
                  <a:moveTo>
                    <a:pt x="233362" y="357188"/>
                  </a:moveTo>
                  <a:lnTo>
                    <a:pt x="233362" y="388144"/>
                  </a:lnTo>
                  <a:lnTo>
                    <a:pt x="292894" y="388144"/>
                  </a:lnTo>
                  <a:lnTo>
                    <a:pt x="292894" y="357188"/>
                  </a:lnTo>
                  <a:lnTo>
                    <a:pt x="233362" y="357188"/>
                  </a:lnTo>
                  <a:close/>
                  <a:moveTo>
                    <a:pt x="361950" y="357188"/>
                  </a:moveTo>
                  <a:lnTo>
                    <a:pt x="361950" y="388144"/>
                  </a:lnTo>
                  <a:lnTo>
                    <a:pt x="419100" y="388144"/>
                  </a:lnTo>
                  <a:lnTo>
                    <a:pt x="419100" y="357188"/>
                  </a:lnTo>
                  <a:lnTo>
                    <a:pt x="361950" y="357188"/>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1" name="文本框 7"/>
            <p:cNvSpPr txBox="1"/>
            <p:nvPr/>
          </p:nvSpPr>
          <p:spPr>
            <a:xfrm>
              <a:off x="6242779" y="822124"/>
              <a:ext cx="556337" cy="548219"/>
            </a:xfrm>
            <a:custGeom>
              <a:avLst/>
              <a:gdLst/>
              <a:ahLst/>
              <a:cxnLst/>
              <a:rect l="l" t="t" r="r" b="b"/>
              <a:pathLst>
                <a:path w="559594" h="551429">
                  <a:moveTo>
                    <a:pt x="347662" y="0"/>
                  </a:moveTo>
                  <a:lnTo>
                    <a:pt x="378619" y="0"/>
                  </a:lnTo>
                  <a:cubicBezTo>
                    <a:pt x="415131" y="0"/>
                    <a:pt x="431006" y="1588"/>
                    <a:pt x="426244" y="4763"/>
                  </a:cubicBezTo>
                  <a:cubicBezTo>
                    <a:pt x="427831" y="6350"/>
                    <a:pt x="427831" y="9525"/>
                    <a:pt x="426244" y="14288"/>
                  </a:cubicBezTo>
                  <a:cubicBezTo>
                    <a:pt x="424656" y="23813"/>
                    <a:pt x="423862" y="33338"/>
                    <a:pt x="423862" y="42863"/>
                  </a:cubicBezTo>
                  <a:lnTo>
                    <a:pt x="552450" y="42863"/>
                  </a:lnTo>
                  <a:lnTo>
                    <a:pt x="552450" y="100013"/>
                  </a:lnTo>
                  <a:lnTo>
                    <a:pt x="423862" y="100013"/>
                  </a:lnTo>
                  <a:lnTo>
                    <a:pt x="423862" y="121444"/>
                  </a:lnTo>
                  <a:lnTo>
                    <a:pt x="528637" y="121444"/>
                  </a:lnTo>
                  <a:lnTo>
                    <a:pt x="528637" y="171450"/>
                  </a:lnTo>
                  <a:lnTo>
                    <a:pt x="423862" y="171450"/>
                  </a:lnTo>
                  <a:lnTo>
                    <a:pt x="423862" y="195263"/>
                  </a:lnTo>
                  <a:lnTo>
                    <a:pt x="559594" y="195263"/>
                  </a:lnTo>
                  <a:lnTo>
                    <a:pt x="559594" y="250032"/>
                  </a:lnTo>
                  <a:lnTo>
                    <a:pt x="238125" y="250032"/>
                  </a:lnTo>
                  <a:lnTo>
                    <a:pt x="238125" y="195263"/>
                  </a:lnTo>
                  <a:lnTo>
                    <a:pt x="350044" y="195263"/>
                  </a:lnTo>
                  <a:lnTo>
                    <a:pt x="350044" y="171450"/>
                  </a:lnTo>
                  <a:lnTo>
                    <a:pt x="261937" y="171450"/>
                  </a:lnTo>
                  <a:lnTo>
                    <a:pt x="261937" y="121444"/>
                  </a:lnTo>
                  <a:lnTo>
                    <a:pt x="350044" y="121444"/>
                  </a:lnTo>
                  <a:lnTo>
                    <a:pt x="350044" y="100013"/>
                  </a:lnTo>
                  <a:lnTo>
                    <a:pt x="252412" y="100013"/>
                  </a:lnTo>
                  <a:cubicBezTo>
                    <a:pt x="247650" y="109538"/>
                    <a:pt x="239712" y="125413"/>
                    <a:pt x="228600" y="147638"/>
                  </a:cubicBezTo>
                  <a:cubicBezTo>
                    <a:pt x="223837" y="155575"/>
                    <a:pt x="220662" y="161925"/>
                    <a:pt x="219075" y="166688"/>
                  </a:cubicBezTo>
                  <a:lnTo>
                    <a:pt x="171450" y="147638"/>
                  </a:lnTo>
                  <a:lnTo>
                    <a:pt x="171450" y="190500"/>
                  </a:lnTo>
                  <a:lnTo>
                    <a:pt x="221456" y="190500"/>
                  </a:lnTo>
                  <a:lnTo>
                    <a:pt x="221456" y="250032"/>
                  </a:lnTo>
                  <a:lnTo>
                    <a:pt x="171450" y="250032"/>
                  </a:lnTo>
                  <a:lnTo>
                    <a:pt x="171450" y="290513"/>
                  </a:lnTo>
                  <a:cubicBezTo>
                    <a:pt x="193675" y="277813"/>
                    <a:pt x="205581" y="271463"/>
                    <a:pt x="207169" y="271463"/>
                  </a:cubicBezTo>
                  <a:cubicBezTo>
                    <a:pt x="208756" y="269875"/>
                    <a:pt x="222250" y="288132"/>
                    <a:pt x="247650" y="326232"/>
                  </a:cubicBezTo>
                  <a:cubicBezTo>
                    <a:pt x="254000" y="334169"/>
                    <a:pt x="257969" y="339725"/>
                    <a:pt x="259556" y="342900"/>
                  </a:cubicBezTo>
                  <a:lnTo>
                    <a:pt x="259556" y="269082"/>
                  </a:lnTo>
                  <a:lnTo>
                    <a:pt x="516731" y="269082"/>
                  </a:lnTo>
                  <a:lnTo>
                    <a:pt x="516731" y="502444"/>
                  </a:lnTo>
                  <a:cubicBezTo>
                    <a:pt x="527844" y="540544"/>
                    <a:pt x="492125" y="556419"/>
                    <a:pt x="409575" y="550069"/>
                  </a:cubicBezTo>
                  <a:cubicBezTo>
                    <a:pt x="404812" y="527844"/>
                    <a:pt x="398463" y="505619"/>
                    <a:pt x="390525" y="483394"/>
                  </a:cubicBezTo>
                  <a:cubicBezTo>
                    <a:pt x="427037" y="486569"/>
                    <a:pt x="443706" y="481013"/>
                    <a:pt x="440531" y="466725"/>
                  </a:cubicBezTo>
                  <a:lnTo>
                    <a:pt x="440531" y="454819"/>
                  </a:lnTo>
                  <a:lnTo>
                    <a:pt x="330994" y="454819"/>
                  </a:lnTo>
                  <a:lnTo>
                    <a:pt x="330994" y="550069"/>
                  </a:lnTo>
                  <a:lnTo>
                    <a:pt x="259556" y="550069"/>
                  </a:lnTo>
                  <a:lnTo>
                    <a:pt x="259556" y="371475"/>
                  </a:lnTo>
                  <a:cubicBezTo>
                    <a:pt x="256381" y="374650"/>
                    <a:pt x="250031" y="379413"/>
                    <a:pt x="240506" y="385763"/>
                  </a:cubicBezTo>
                  <a:cubicBezTo>
                    <a:pt x="221456" y="400050"/>
                    <a:pt x="211137" y="407194"/>
                    <a:pt x="209550" y="407194"/>
                  </a:cubicBezTo>
                  <a:cubicBezTo>
                    <a:pt x="209550" y="407194"/>
                    <a:pt x="207169" y="403225"/>
                    <a:pt x="202406" y="395288"/>
                  </a:cubicBezTo>
                  <a:cubicBezTo>
                    <a:pt x="191294" y="376238"/>
                    <a:pt x="181769" y="361157"/>
                    <a:pt x="173831" y="350044"/>
                  </a:cubicBezTo>
                  <a:lnTo>
                    <a:pt x="173831" y="547688"/>
                  </a:lnTo>
                  <a:lnTo>
                    <a:pt x="102394" y="547688"/>
                  </a:lnTo>
                  <a:lnTo>
                    <a:pt x="102394" y="381000"/>
                  </a:lnTo>
                  <a:cubicBezTo>
                    <a:pt x="86519" y="412750"/>
                    <a:pt x="71437" y="437357"/>
                    <a:pt x="57150" y="454819"/>
                  </a:cubicBezTo>
                  <a:cubicBezTo>
                    <a:pt x="38100" y="435769"/>
                    <a:pt x="19050" y="418307"/>
                    <a:pt x="0" y="402432"/>
                  </a:cubicBezTo>
                  <a:cubicBezTo>
                    <a:pt x="42862" y="353219"/>
                    <a:pt x="71437" y="302419"/>
                    <a:pt x="85725" y="250032"/>
                  </a:cubicBezTo>
                  <a:lnTo>
                    <a:pt x="9525" y="250032"/>
                  </a:lnTo>
                  <a:lnTo>
                    <a:pt x="9525" y="190500"/>
                  </a:lnTo>
                  <a:lnTo>
                    <a:pt x="102394" y="190500"/>
                  </a:lnTo>
                  <a:lnTo>
                    <a:pt x="102394" y="145257"/>
                  </a:lnTo>
                  <a:lnTo>
                    <a:pt x="47625" y="166688"/>
                  </a:lnTo>
                  <a:cubicBezTo>
                    <a:pt x="36513" y="134938"/>
                    <a:pt x="23812" y="103188"/>
                    <a:pt x="9525" y="71438"/>
                  </a:cubicBezTo>
                  <a:lnTo>
                    <a:pt x="71437" y="40482"/>
                  </a:lnTo>
                  <a:cubicBezTo>
                    <a:pt x="82550" y="64294"/>
                    <a:pt x="92075" y="86519"/>
                    <a:pt x="100012" y="107157"/>
                  </a:cubicBezTo>
                  <a:lnTo>
                    <a:pt x="100012" y="2382"/>
                  </a:lnTo>
                  <a:lnTo>
                    <a:pt x="123825" y="2382"/>
                  </a:lnTo>
                  <a:cubicBezTo>
                    <a:pt x="160338" y="2382"/>
                    <a:pt x="177006" y="3969"/>
                    <a:pt x="173831" y="7144"/>
                  </a:cubicBezTo>
                  <a:cubicBezTo>
                    <a:pt x="173831" y="8732"/>
                    <a:pt x="173831" y="12700"/>
                    <a:pt x="173831" y="19050"/>
                  </a:cubicBezTo>
                  <a:cubicBezTo>
                    <a:pt x="172244" y="31750"/>
                    <a:pt x="171450" y="43657"/>
                    <a:pt x="171450" y="54769"/>
                  </a:cubicBezTo>
                  <a:lnTo>
                    <a:pt x="171450" y="114300"/>
                  </a:lnTo>
                  <a:cubicBezTo>
                    <a:pt x="188913" y="79375"/>
                    <a:pt x="198438" y="55563"/>
                    <a:pt x="200025" y="42863"/>
                  </a:cubicBezTo>
                  <a:lnTo>
                    <a:pt x="257175" y="66675"/>
                  </a:lnTo>
                  <a:lnTo>
                    <a:pt x="257175" y="42863"/>
                  </a:lnTo>
                  <a:lnTo>
                    <a:pt x="347662" y="42863"/>
                  </a:lnTo>
                  <a:lnTo>
                    <a:pt x="347662" y="0"/>
                  </a:lnTo>
                  <a:close/>
                  <a:moveTo>
                    <a:pt x="330994" y="385763"/>
                  </a:moveTo>
                  <a:lnTo>
                    <a:pt x="330994" y="409575"/>
                  </a:lnTo>
                  <a:lnTo>
                    <a:pt x="440531" y="409575"/>
                  </a:lnTo>
                  <a:lnTo>
                    <a:pt x="440531" y="385763"/>
                  </a:lnTo>
                  <a:lnTo>
                    <a:pt x="330994" y="385763"/>
                  </a:lnTo>
                  <a:close/>
                  <a:moveTo>
                    <a:pt x="330994" y="319088"/>
                  </a:moveTo>
                  <a:lnTo>
                    <a:pt x="330994" y="342900"/>
                  </a:lnTo>
                  <a:lnTo>
                    <a:pt x="440531" y="342900"/>
                  </a:lnTo>
                  <a:lnTo>
                    <a:pt x="440531" y="319088"/>
                  </a:lnTo>
                  <a:lnTo>
                    <a:pt x="330994" y="319088"/>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2" name="文本框 8"/>
            <p:cNvSpPr txBox="1"/>
            <p:nvPr/>
          </p:nvSpPr>
          <p:spPr>
            <a:xfrm>
              <a:off x="6957730" y="841063"/>
              <a:ext cx="348007" cy="208330"/>
            </a:xfrm>
            <a:custGeom>
              <a:avLst/>
              <a:gdLst/>
              <a:ahLst/>
              <a:cxnLst/>
              <a:rect l="l" t="t" r="r" b="b"/>
              <a:pathLst>
                <a:path w="350044" h="209550">
                  <a:moveTo>
                    <a:pt x="0" y="0"/>
                  </a:moveTo>
                  <a:lnTo>
                    <a:pt x="350044" y="0"/>
                  </a:lnTo>
                  <a:lnTo>
                    <a:pt x="350044" y="209550"/>
                  </a:lnTo>
                  <a:lnTo>
                    <a:pt x="0" y="209550"/>
                  </a:lnTo>
                  <a:lnTo>
                    <a:pt x="0" y="0"/>
                  </a:lnTo>
                  <a:close/>
                  <a:moveTo>
                    <a:pt x="78582" y="69057"/>
                  </a:moveTo>
                  <a:lnTo>
                    <a:pt x="78582" y="147638"/>
                  </a:lnTo>
                  <a:lnTo>
                    <a:pt x="266700" y="147638"/>
                  </a:lnTo>
                  <a:lnTo>
                    <a:pt x="266700" y="69057"/>
                  </a:lnTo>
                  <a:lnTo>
                    <a:pt x="78582" y="69057"/>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3" name="文本框 9"/>
            <p:cNvSpPr txBox="1"/>
            <p:nvPr/>
          </p:nvSpPr>
          <p:spPr>
            <a:xfrm>
              <a:off x="3662322" y="845800"/>
              <a:ext cx="488703" cy="530295"/>
            </a:xfrm>
            <a:custGeom>
              <a:avLst/>
              <a:gdLst/>
              <a:ahLst/>
              <a:cxnLst/>
              <a:rect l="l" t="t" r="r" b="b"/>
              <a:pathLst>
                <a:path w="491564" h="533400">
                  <a:moveTo>
                    <a:pt x="69057" y="0"/>
                  </a:moveTo>
                  <a:lnTo>
                    <a:pt x="490538" y="0"/>
                  </a:lnTo>
                  <a:lnTo>
                    <a:pt x="490538" y="469106"/>
                  </a:lnTo>
                  <a:cubicBezTo>
                    <a:pt x="498475" y="505619"/>
                    <a:pt x="460375" y="523875"/>
                    <a:pt x="376238" y="523875"/>
                  </a:cubicBezTo>
                  <a:cubicBezTo>
                    <a:pt x="374650" y="517525"/>
                    <a:pt x="372269" y="508000"/>
                    <a:pt x="369094" y="495300"/>
                  </a:cubicBezTo>
                  <a:cubicBezTo>
                    <a:pt x="361157" y="469900"/>
                    <a:pt x="355600" y="453231"/>
                    <a:pt x="352425" y="445294"/>
                  </a:cubicBezTo>
                  <a:cubicBezTo>
                    <a:pt x="393700" y="450056"/>
                    <a:pt x="412750" y="443706"/>
                    <a:pt x="409575" y="426244"/>
                  </a:cubicBezTo>
                  <a:lnTo>
                    <a:pt x="409575" y="345281"/>
                  </a:lnTo>
                  <a:lnTo>
                    <a:pt x="314325" y="345281"/>
                  </a:lnTo>
                  <a:lnTo>
                    <a:pt x="314325" y="485775"/>
                  </a:lnTo>
                  <a:lnTo>
                    <a:pt x="235744" y="485775"/>
                  </a:lnTo>
                  <a:lnTo>
                    <a:pt x="235744" y="345281"/>
                  </a:lnTo>
                  <a:lnTo>
                    <a:pt x="145257" y="345281"/>
                  </a:lnTo>
                  <a:cubicBezTo>
                    <a:pt x="140494" y="405606"/>
                    <a:pt x="117475" y="468312"/>
                    <a:pt x="76200" y="533400"/>
                  </a:cubicBezTo>
                  <a:cubicBezTo>
                    <a:pt x="69850" y="530225"/>
                    <a:pt x="54769" y="522287"/>
                    <a:pt x="30957" y="509587"/>
                  </a:cubicBezTo>
                  <a:cubicBezTo>
                    <a:pt x="15082" y="501650"/>
                    <a:pt x="4763" y="496094"/>
                    <a:pt x="0" y="492919"/>
                  </a:cubicBezTo>
                  <a:cubicBezTo>
                    <a:pt x="47625" y="434181"/>
                    <a:pt x="70644" y="365125"/>
                    <a:pt x="69057" y="285750"/>
                  </a:cubicBezTo>
                  <a:lnTo>
                    <a:pt x="69057" y="0"/>
                  </a:lnTo>
                  <a:close/>
                  <a:moveTo>
                    <a:pt x="145257" y="71437"/>
                  </a:moveTo>
                  <a:lnTo>
                    <a:pt x="145257" y="145256"/>
                  </a:lnTo>
                  <a:lnTo>
                    <a:pt x="235744" y="145256"/>
                  </a:lnTo>
                  <a:lnTo>
                    <a:pt x="235744" y="71437"/>
                  </a:lnTo>
                  <a:lnTo>
                    <a:pt x="145257" y="71437"/>
                  </a:lnTo>
                  <a:close/>
                  <a:moveTo>
                    <a:pt x="311944" y="71437"/>
                  </a:moveTo>
                  <a:lnTo>
                    <a:pt x="311944" y="145256"/>
                  </a:lnTo>
                  <a:lnTo>
                    <a:pt x="409575" y="145256"/>
                  </a:lnTo>
                  <a:lnTo>
                    <a:pt x="409575" y="71437"/>
                  </a:lnTo>
                  <a:lnTo>
                    <a:pt x="311944" y="71437"/>
                  </a:lnTo>
                  <a:close/>
                  <a:moveTo>
                    <a:pt x="145257" y="209550"/>
                  </a:moveTo>
                  <a:lnTo>
                    <a:pt x="145257" y="283369"/>
                  </a:lnTo>
                  <a:lnTo>
                    <a:pt x="235744" y="283369"/>
                  </a:lnTo>
                  <a:lnTo>
                    <a:pt x="235744" y="209550"/>
                  </a:lnTo>
                  <a:lnTo>
                    <a:pt x="145257" y="209550"/>
                  </a:lnTo>
                  <a:close/>
                  <a:moveTo>
                    <a:pt x="311944" y="209550"/>
                  </a:moveTo>
                  <a:lnTo>
                    <a:pt x="311944" y="283369"/>
                  </a:lnTo>
                  <a:lnTo>
                    <a:pt x="409575" y="283369"/>
                  </a:lnTo>
                  <a:lnTo>
                    <a:pt x="409575" y="209550"/>
                  </a:lnTo>
                  <a:lnTo>
                    <a:pt x="311944" y="20955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4" name="文本框 10"/>
            <p:cNvSpPr txBox="1"/>
            <p:nvPr/>
          </p:nvSpPr>
          <p:spPr>
            <a:xfrm>
              <a:off x="7469087" y="874166"/>
              <a:ext cx="312526" cy="438006"/>
            </a:xfrm>
            <a:custGeom>
              <a:avLst/>
              <a:gdLst/>
              <a:ahLst/>
              <a:cxnLst/>
              <a:rect l="l" t="t" r="r" b="b"/>
              <a:pathLst>
                <a:path w="314356" h="440572">
                  <a:moveTo>
                    <a:pt x="0" y="41"/>
                  </a:moveTo>
                  <a:lnTo>
                    <a:pt x="135732" y="41"/>
                  </a:lnTo>
                  <a:cubicBezTo>
                    <a:pt x="256382" y="-1547"/>
                    <a:pt x="315913" y="43697"/>
                    <a:pt x="314326" y="135772"/>
                  </a:cubicBezTo>
                  <a:cubicBezTo>
                    <a:pt x="311150" y="221497"/>
                    <a:pt x="260351" y="266741"/>
                    <a:pt x="161925" y="271503"/>
                  </a:cubicBezTo>
                  <a:lnTo>
                    <a:pt x="92869" y="271503"/>
                  </a:lnTo>
                  <a:lnTo>
                    <a:pt x="92869" y="440572"/>
                  </a:lnTo>
                  <a:lnTo>
                    <a:pt x="0" y="440572"/>
                  </a:lnTo>
                  <a:lnTo>
                    <a:pt x="0" y="41"/>
                  </a:lnTo>
                  <a:close/>
                  <a:moveTo>
                    <a:pt x="92869" y="73860"/>
                  </a:moveTo>
                  <a:lnTo>
                    <a:pt x="92869" y="197685"/>
                  </a:lnTo>
                  <a:cubicBezTo>
                    <a:pt x="99219" y="197685"/>
                    <a:pt x="108744" y="197685"/>
                    <a:pt x="121444" y="197685"/>
                  </a:cubicBezTo>
                  <a:cubicBezTo>
                    <a:pt x="184944" y="204035"/>
                    <a:pt x="215900" y="183397"/>
                    <a:pt x="214313" y="135772"/>
                  </a:cubicBezTo>
                  <a:cubicBezTo>
                    <a:pt x="214313" y="92910"/>
                    <a:pt x="183357" y="72272"/>
                    <a:pt x="121444" y="73860"/>
                  </a:cubicBezTo>
                  <a:cubicBezTo>
                    <a:pt x="108744" y="73860"/>
                    <a:pt x="99219" y="73860"/>
                    <a:pt x="92869" y="7386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5" name="文本框 11"/>
            <p:cNvSpPr txBox="1"/>
            <p:nvPr/>
          </p:nvSpPr>
          <p:spPr>
            <a:xfrm>
              <a:off x="7838401" y="874166"/>
              <a:ext cx="312525" cy="438007"/>
            </a:xfrm>
            <a:custGeom>
              <a:avLst/>
              <a:gdLst/>
              <a:ahLst/>
              <a:cxnLst/>
              <a:rect l="l" t="t" r="r" b="b"/>
              <a:pathLst>
                <a:path w="314355" h="440572">
                  <a:moveTo>
                    <a:pt x="0" y="41"/>
                  </a:moveTo>
                  <a:lnTo>
                    <a:pt x="135731" y="41"/>
                  </a:lnTo>
                  <a:cubicBezTo>
                    <a:pt x="256381" y="-1547"/>
                    <a:pt x="315912" y="43697"/>
                    <a:pt x="314325" y="135772"/>
                  </a:cubicBezTo>
                  <a:cubicBezTo>
                    <a:pt x="311149" y="221497"/>
                    <a:pt x="260350" y="266741"/>
                    <a:pt x="161925" y="271503"/>
                  </a:cubicBezTo>
                  <a:lnTo>
                    <a:pt x="92868" y="271503"/>
                  </a:lnTo>
                  <a:lnTo>
                    <a:pt x="92868" y="440572"/>
                  </a:lnTo>
                  <a:lnTo>
                    <a:pt x="0" y="440572"/>
                  </a:lnTo>
                  <a:lnTo>
                    <a:pt x="0" y="41"/>
                  </a:lnTo>
                  <a:close/>
                  <a:moveTo>
                    <a:pt x="92868" y="73860"/>
                  </a:moveTo>
                  <a:lnTo>
                    <a:pt x="92868" y="197685"/>
                  </a:lnTo>
                  <a:cubicBezTo>
                    <a:pt x="99218" y="197685"/>
                    <a:pt x="108743" y="197685"/>
                    <a:pt x="121443" y="197685"/>
                  </a:cubicBezTo>
                  <a:cubicBezTo>
                    <a:pt x="184943" y="204035"/>
                    <a:pt x="215899" y="183397"/>
                    <a:pt x="214312" y="135772"/>
                  </a:cubicBezTo>
                  <a:cubicBezTo>
                    <a:pt x="214312" y="92910"/>
                    <a:pt x="183356" y="72272"/>
                    <a:pt x="121443" y="73860"/>
                  </a:cubicBezTo>
                  <a:cubicBezTo>
                    <a:pt x="108743" y="73860"/>
                    <a:pt x="99218" y="73860"/>
                    <a:pt x="92868" y="7386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6" name="文本框 12"/>
            <p:cNvSpPr txBox="1"/>
            <p:nvPr/>
          </p:nvSpPr>
          <p:spPr>
            <a:xfrm>
              <a:off x="8174570" y="874207"/>
              <a:ext cx="355108" cy="437967"/>
            </a:xfrm>
            <a:custGeom>
              <a:avLst/>
              <a:gdLst/>
              <a:ahLst/>
              <a:cxnLst/>
              <a:rect l="l" t="t" r="r" b="b"/>
              <a:pathLst>
                <a:path w="357187" h="440531">
                  <a:moveTo>
                    <a:pt x="0" y="0"/>
                  </a:moveTo>
                  <a:lnTo>
                    <a:pt x="357187" y="0"/>
                  </a:lnTo>
                  <a:lnTo>
                    <a:pt x="357187" y="73819"/>
                  </a:lnTo>
                  <a:lnTo>
                    <a:pt x="226219" y="73819"/>
                  </a:lnTo>
                  <a:lnTo>
                    <a:pt x="226219" y="440531"/>
                  </a:lnTo>
                  <a:lnTo>
                    <a:pt x="130969" y="440531"/>
                  </a:lnTo>
                  <a:lnTo>
                    <a:pt x="130969" y="73819"/>
                  </a:lnTo>
                  <a:lnTo>
                    <a:pt x="0" y="73819"/>
                  </a:lnTo>
                  <a:lnTo>
                    <a:pt x="0" y="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7" name="文本框 13"/>
            <p:cNvSpPr txBox="1"/>
            <p:nvPr/>
          </p:nvSpPr>
          <p:spPr>
            <a:xfrm>
              <a:off x="4867324" y="964168"/>
              <a:ext cx="142043" cy="134942"/>
            </a:xfrm>
            <a:custGeom>
              <a:avLst/>
              <a:gdLst/>
              <a:ahLst/>
              <a:cxnLst/>
              <a:rect l="l" t="t" r="r" b="b"/>
              <a:pathLst>
                <a:path w="142875" h="135732">
                  <a:moveTo>
                    <a:pt x="50006" y="0"/>
                  </a:moveTo>
                  <a:cubicBezTo>
                    <a:pt x="96043" y="31750"/>
                    <a:pt x="127000" y="55563"/>
                    <a:pt x="142875" y="71438"/>
                  </a:cubicBezTo>
                  <a:cubicBezTo>
                    <a:pt x="141287" y="76200"/>
                    <a:pt x="125412" y="97632"/>
                    <a:pt x="95250" y="135732"/>
                  </a:cubicBezTo>
                  <a:cubicBezTo>
                    <a:pt x="74612" y="116682"/>
                    <a:pt x="42862" y="92869"/>
                    <a:pt x="0" y="64294"/>
                  </a:cubicBezTo>
                  <a:cubicBezTo>
                    <a:pt x="4762" y="56357"/>
                    <a:pt x="13494" y="45244"/>
                    <a:pt x="26193" y="30957"/>
                  </a:cubicBezTo>
                  <a:cubicBezTo>
                    <a:pt x="37306" y="16669"/>
                    <a:pt x="45243" y="6350"/>
                    <a:pt x="50006" y="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8" name="文本框 14"/>
            <p:cNvSpPr txBox="1"/>
            <p:nvPr/>
          </p:nvSpPr>
          <p:spPr>
            <a:xfrm>
              <a:off x="5471009" y="1077803"/>
              <a:ext cx="535031" cy="293556"/>
            </a:xfrm>
            <a:custGeom>
              <a:avLst/>
              <a:gdLst/>
              <a:ahLst/>
              <a:cxnLst/>
              <a:rect l="l" t="t" r="r" b="b"/>
              <a:pathLst>
                <a:path w="538163" h="295275">
                  <a:moveTo>
                    <a:pt x="333375" y="0"/>
                  </a:moveTo>
                  <a:lnTo>
                    <a:pt x="409575" y="0"/>
                  </a:lnTo>
                  <a:lnTo>
                    <a:pt x="409575" y="47625"/>
                  </a:lnTo>
                  <a:lnTo>
                    <a:pt x="507207" y="47625"/>
                  </a:lnTo>
                  <a:lnTo>
                    <a:pt x="507207" y="104775"/>
                  </a:lnTo>
                  <a:lnTo>
                    <a:pt x="409575" y="104775"/>
                  </a:lnTo>
                  <a:lnTo>
                    <a:pt x="409575" y="142875"/>
                  </a:lnTo>
                  <a:lnTo>
                    <a:pt x="538163" y="142875"/>
                  </a:lnTo>
                  <a:lnTo>
                    <a:pt x="538163" y="202407"/>
                  </a:lnTo>
                  <a:lnTo>
                    <a:pt x="409575" y="202407"/>
                  </a:lnTo>
                  <a:lnTo>
                    <a:pt x="409575" y="295275"/>
                  </a:lnTo>
                  <a:lnTo>
                    <a:pt x="335757" y="295275"/>
                  </a:lnTo>
                  <a:lnTo>
                    <a:pt x="335757" y="202407"/>
                  </a:lnTo>
                  <a:lnTo>
                    <a:pt x="209550" y="202407"/>
                  </a:lnTo>
                  <a:lnTo>
                    <a:pt x="209550" y="188119"/>
                  </a:lnTo>
                  <a:cubicBezTo>
                    <a:pt x="182563" y="197644"/>
                    <a:pt x="149225" y="208757"/>
                    <a:pt x="109538" y="221457"/>
                  </a:cubicBezTo>
                  <a:cubicBezTo>
                    <a:pt x="49213" y="240507"/>
                    <a:pt x="19844" y="247650"/>
                    <a:pt x="21432" y="242888"/>
                  </a:cubicBezTo>
                  <a:cubicBezTo>
                    <a:pt x="13494" y="223838"/>
                    <a:pt x="6351" y="201613"/>
                    <a:pt x="0" y="176213"/>
                  </a:cubicBezTo>
                  <a:cubicBezTo>
                    <a:pt x="1588" y="174625"/>
                    <a:pt x="7938" y="173038"/>
                    <a:pt x="19050" y="171450"/>
                  </a:cubicBezTo>
                  <a:cubicBezTo>
                    <a:pt x="76200" y="161925"/>
                    <a:pt x="138907" y="146050"/>
                    <a:pt x="207169" y="123825"/>
                  </a:cubicBezTo>
                  <a:cubicBezTo>
                    <a:pt x="208757" y="125413"/>
                    <a:pt x="210344" y="128588"/>
                    <a:pt x="211932" y="133350"/>
                  </a:cubicBezTo>
                  <a:cubicBezTo>
                    <a:pt x="211932" y="138113"/>
                    <a:pt x="212725" y="141288"/>
                    <a:pt x="214313" y="142875"/>
                  </a:cubicBezTo>
                  <a:lnTo>
                    <a:pt x="335757" y="142875"/>
                  </a:lnTo>
                  <a:lnTo>
                    <a:pt x="335757" y="104775"/>
                  </a:lnTo>
                  <a:lnTo>
                    <a:pt x="230982" y="104775"/>
                  </a:lnTo>
                  <a:lnTo>
                    <a:pt x="230982" y="47625"/>
                  </a:lnTo>
                  <a:lnTo>
                    <a:pt x="333375" y="47625"/>
                  </a:lnTo>
                  <a:lnTo>
                    <a:pt x="333375" y="0"/>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29" name="文本框 15"/>
            <p:cNvSpPr txBox="1"/>
            <p:nvPr/>
          </p:nvSpPr>
          <p:spPr>
            <a:xfrm>
              <a:off x="6881973" y="1092008"/>
              <a:ext cx="229638" cy="269882"/>
            </a:xfrm>
            <a:custGeom>
              <a:avLst/>
              <a:gdLst/>
              <a:ahLst/>
              <a:cxnLst/>
              <a:rect l="l" t="t" r="r" b="b"/>
              <a:pathLst>
                <a:path w="230982" h="271462">
                  <a:moveTo>
                    <a:pt x="0" y="0"/>
                  </a:moveTo>
                  <a:lnTo>
                    <a:pt x="230982" y="0"/>
                  </a:lnTo>
                  <a:lnTo>
                    <a:pt x="230982" y="271462"/>
                  </a:lnTo>
                  <a:lnTo>
                    <a:pt x="154782" y="271462"/>
                  </a:lnTo>
                  <a:lnTo>
                    <a:pt x="154782" y="230981"/>
                  </a:lnTo>
                  <a:lnTo>
                    <a:pt x="76200" y="230981"/>
                  </a:lnTo>
                  <a:lnTo>
                    <a:pt x="76200" y="271462"/>
                  </a:lnTo>
                  <a:lnTo>
                    <a:pt x="0" y="271462"/>
                  </a:lnTo>
                  <a:lnTo>
                    <a:pt x="0" y="0"/>
                  </a:lnTo>
                  <a:close/>
                  <a:moveTo>
                    <a:pt x="76200" y="66675"/>
                  </a:moveTo>
                  <a:lnTo>
                    <a:pt x="76200" y="173831"/>
                  </a:lnTo>
                  <a:lnTo>
                    <a:pt x="154782" y="173831"/>
                  </a:lnTo>
                  <a:lnTo>
                    <a:pt x="154782" y="66675"/>
                  </a:lnTo>
                  <a:lnTo>
                    <a:pt x="76200" y="66675"/>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30" name="文本框 16"/>
            <p:cNvSpPr txBox="1"/>
            <p:nvPr/>
          </p:nvSpPr>
          <p:spPr>
            <a:xfrm>
              <a:off x="7144753" y="1092007"/>
              <a:ext cx="229637" cy="269882"/>
            </a:xfrm>
            <a:custGeom>
              <a:avLst/>
              <a:gdLst/>
              <a:ahLst/>
              <a:cxnLst/>
              <a:rect l="l" t="t" r="r" b="b"/>
              <a:pathLst>
                <a:path w="230981" h="271462">
                  <a:moveTo>
                    <a:pt x="0" y="0"/>
                  </a:moveTo>
                  <a:lnTo>
                    <a:pt x="230981" y="0"/>
                  </a:lnTo>
                  <a:lnTo>
                    <a:pt x="230981" y="271462"/>
                  </a:lnTo>
                  <a:lnTo>
                    <a:pt x="152400" y="271462"/>
                  </a:lnTo>
                  <a:lnTo>
                    <a:pt x="152400" y="230981"/>
                  </a:lnTo>
                  <a:lnTo>
                    <a:pt x="71438" y="230981"/>
                  </a:lnTo>
                  <a:lnTo>
                    <a:pt x="71438" y="271462"/>
                  </a:lnTo>
                  <a:lnTo>
                    <a:pt x="0" y="271462"/>
                  </a:lnTo>
                  <a:lnTo>
                    <a:pt x="0" y="0"/>
                  </a:lnTo>
                  <a:close/>
                  <a:moveTo>
                    <a:pt x="71438" y="66675"/>
                  </a:moveTo>
                  <a:lnTo>
                    <a:pt x="71438" y="173831"/>
                  </a:lnTo>
                  <a:lnTo>
                    <a:pt x="152400" y="173831"/>
                  </a:lnTo>
                  <a:lnTo>
                    <a:pt x="152400" y="66675"/>
                  </a:lnTo>
                  <a:lnTo>
                    <a:pt x="71438" y="66675"/>
                  </a:ln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sp>
          <p:nvSpPr>
            <p:cNvPr id="31" name="文本框 17"/>
            <p:cNvSpPr txBox="1"/>
            <p:nvPr/>
          </p:nvSpPr>
          <p:spPr>
            <a:xfrm>
              <a:off x="4874438" y="1115681"/>
              <a:ext cx="144412" cy="250944"/>
            </a:xfrm>
            <a:custGeom>
              <a:avLst/>
              <a:gdLst/>
              <a:ahLst/>
              <a:cxnLst/>
              <a:rect l="l" t="t" r="r" b="b"/>
              <a:pathLst>
                <a:path w="145257" h="252413">
                  <a:moveTo>
                    <a:pt x="83344" y="0"/>
                  </a:moveTo>
                  <a:cubicBezTo>
                    <a:pt x="91282" y="6350"/>
                    <a:pt x="106363" y="17463"/>
                    <a:pt x="128588" y="33338"/>
                  </a:cubicBezTo>
                  <a:cubicBezTo>
                    <a:pt x="139701" y="41275"/>
                    <a:pt x="145257" y="45244"/>
                    <a:pt x="145257" y="45244"/>
                  </a:cubicBezTo>
                  <a:cubicBezTo>
                    <a:pt x="137319" y="67469"/>
                    <a:pt x="124619" y="102394"/>
                    <a:pt x="107157" y="150019"/>
                  </a:cubicBezTo>
                  <a:cubicBezTo>
                    <a:pt x="88107" y="196057"/>
                    <a:pt x="74613" y="230188"/>
                    <a:pt x="66675" y="252413"/>
                  </a:cubicBezTo>
                  <a:cubicBezTo>
                    <a:pt x="61913" y="249238"/>
                    <a:pt x="50800" y="239713"/>
                    <a:pt x="33338" y="223838"/>
                  </a:cubicBezTo>
                  <a:cubicBezTo>
                    <a:pt x="15876" y="206375"/>
                    <a:pt x="4763" y="196850"/>
                    <a:pt x="0" y="195263"/>
                  </a:cubicBezTo>
                  <a:cubicBezTo>
                    <a:pt x="38100" y="131763"/>
                    <a:pt x="65882" y="66675"/>
                    <a:pt x="83344" y="0"/>
                  </a:cubicBezTo>
                  <a:close/>
                </a:path>
              </a:pathLst>
            </a:custGeom>
            <a:solidFill>
              <a:schemeClr val="bg1"/>
            </a:solidFill>
            <a:ln>
              <a:solidFill>
                <a:schemeClr val="bg1"/>
              </a:solidFill>
            </a:ln>
            <a:effectLst/>
          </p:spPr>
          <p:txBody>
            <a:bodyPr rot="0" spcFirstLastPara="0" vertOverflow="overflow" horzOverflow="overflow" vert="horz" wrap="square" lIns="90908" tIns="45454" rIns="90908" bIns="45454" numCol="1" spcCol="0" rtlCol="0" fromWordArt="0" anchor="t" anchorCtr="0" forceAA="0" compatLnSpc="1">
              <a:prstTxWarp prst="textNoShape">
                <a:avLst/>
              </a:prstTxWarp>
              <a:noAutofit/>
            </a:bodyPr>
            <a:lstStyle>
              <a:defPPr>
                <a:defRPr lang="zh-CN"/>
              </a:defPPr>
              <a:lvl1pPr>
                <a:defRPr sz="1600">
                  <a:solidFill>
                    <a:schemeClr val="bg1"/>
                  </a:solidFill>
                  <a:latin typeface="造字工房悦黑体验版细体" pitchFamily="50" charset="-122"/>
                  <a:ea typeface="造字工房悦黑体验版细体" pitchFamily="50" charset="-122"/>
                </a:defRPr>
              </a:lvl1pPr>
            </a:lstStyle>
            <a:p>
              <a:endParaRPr lang="zh-CN" altLang="en-US" sz="4771" dirty="0">
                <a:ln>
                  <a:solidFill>
                    <a:schemeClr val="bg1"/>
                  </a:solidFill>
                </a:ln>
                <a:latin typeface="方正大黑简体" panose="03000509000000000000" pitchFamily="65" charset="-122"/>
                <a:ea typeface="方正大黑简体" panose="03000509000000000000" pitchFamily="65" charset="-122"/>
              </a:endParaRPr>
            </a:p>
          </p:txBody>
        </p:sp>
      </p:grpSp>
      <p:grpSp>
        <p:nvGrpSpPr>
          <p:cNvPr id="32" name="组合 31"/>
          <p:cNvGrpSpPr/>
          <p:nvPr/>
        </p:nvGrpSpPr>
        <p:grpSpPr>
          <a:xfrm>
            <a:off x="4585070" y="2341559"/>
            <a:ext cx="3134600" cy="2667600"/>
            <a:chOff x="4585070" y="2341559"/>
            <a:chExt cx="3134600" cy="2667600"/>
          </a:xfrm>
          <a:effectLst>
            <a:outerShdw blurRad="50800" dist="38100" dir="2700000" algn="tl" rotWithShape="0">
              <a:prstClr val="black">
                <a:alpha val="40000"/>
              </a:prstClr>
            </a:outerShdw>
          </a:effectLst>
        </p:grpSpPr>
        <p:sp>
          <p:nvSpPr>
            <p:cNvPr id="33" name="矩形 32"/>
            <p:cNvSpPr/>
            <p:nvPr/>
          </p:nvSpPr>
          <p:spPr>
            <a:xfrm>
              <a:off x="4585070" y="2341859"/>
              <a:ext cx="462424" cy="2667000"/>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4"/>
            <p:cNvSpPr txBox="1"/>
            <p:nvPr/>
          </p:nvSpPr>
          <p:spPr>
            <a:xfrm>
              <a:off x="4649569" y="3031119"/>
              <a:ext cx="333426" cy="1298573"/>
            </a:xfrm>
            <a:custGeom>
              <a:avLst/>
              <a:gdLst/>
              <a:ahLst/>
              <a:cxnLst/>
              <a:rect l="l" t="t" r="r" b="b"/>
              <a:pathLst>
                <a:path w="333426" h="1298573">
                  <a:moveTo>
                    <a:pt x="192732" y="1223163"/>
                  </a:moveTo>
                  <a:cubicBezTo>
                    <a:pt x="196403" y="1224081"/>
                    <a:pt x="198698" y="1224998"/>
                    <a:pt x="199615" y="1225916"/>
                  </a:cubicBezTo>
                  <a:cubicBezTo>
                    <a:pt x="200533" y="1227752"/>
                    <a:pt x="199615" y="1230505"/>
                    <a:pt x="196862" y="1234176"/>
                  </a:cubicBezTo>
                  <a:cubicBezTo>
                    <a:pt x="187684" y="1247943"/>
                    <a:pt x="164281" y="1257120"/>
                    <a:pt x="126652" y="1261709"/>
                  </a:cubicBezTo>
                  <a:cubicBezTo>
                    <a:pt x="114721" y="1258038"/>
                    <a:pt x="112886" y="1249319"/>
                    <a:pt x="121146" y="1235553"/>
                  </a:cubicBezTo>
                  <a:cubicBezTo>
                    <a:pt x="126652" y="1237388"/>
                    <a:pt x="133077" y="1236471"/>
                    <a:pt x="140419" y="1232799"/>
                  </a:cubicBezTo>
                  <a:cubicBezTo>
                    <a:pt x="153268" y="1226375"/>
                    <a:pt x="170705" y="1223163"/>
                    <a:pt x="192732" y="1223163"/>
                  </a:cubicBezTo>
                  <a:close/>
                  <a:moveTo>
                    <a:pt x="238162" y="1163966"/>
                  </a:moveTo>
                  <a:cubicBezTo>
                    <a:pt x="227148" y="1168555"/>
                    <a:pt x="213841" y="1170850"/>
                    <a:pt x="198239" y="1170850"/>
                  </a:cubicBezTo>
                  <a:cubicBezTo>
                    <a:pt x="196403" y="1173603"/>
                    <a:pt x="193650" y="1177274"/>
                    <a:pt x="189979" y="1181863"/>
                  </a:cubicBezTo>
                  <a:cubicBezTo>
                    <a:pt x="189061" y="1183698"/>
                    <a:pt x="188143" y="1185075"/>
                    <a:pt x="187225" y="1185993"/>
                  </a:cubicBezTo>
                  <a:cubicBezTo>
                    <a:pt x="199156" y="1188746"/>
                    <a:pt x="210170" y="1187828"/>
                    <a:pt x="220265" y="1183240"/>
                  </a:cubicBezTo>
                  <a:cubicBezTo>
                    <a:pt x="228525" y="1176815"/>
                    <a:pt x="234491" y="1173603"/>
                    <a:pt x="238162" y="1173603"/>
                  </a:cubicBezTo>
                  <a:cubicBezTo>
                    <a:pt x="241833" y="1173603"/>
                    <a:pt x="243668" y="1172685"/>
                    <a:pt x="243668" y="1170850"/>
                  </a:cubicBezTo>
                  <a:cubicBezTo>
                    <a:pt x="242751" y="1166261"/>
                    <a:pt x="240915" y="1163966"/>
                    <a:pt x="238162" y="1163966"/>
                  </a:cubicBezTo>
                  <a:close/>
                  <a:moveTo>
                    <a:pt x="169329" y="1141940"/>
                  </a:moveTo>
                  <a:cubicBezTo>
                    <a:pt x="146384" y="1143775"/>
                    <a:pt x="133994" y="1148823"/>
                    <a:pt x="132159" y="1157083"/>
                  </a:cubicBezTo>
                  <a:cubicBezTo>
                    <a:pt x="141337" y="1160754"/>
                    <a:pt x="155562" y="1158919"/>
                    <a:pt x="174835" y="1151576"/>
                  </a:cubicBezTo>
                  <a:cubicBezTo>
                    <a:pt x="176212" y="1150659"/>
                    <a:pt x="177015" y="1149626"/>
                    <a:pt x="177245" y="1148479"/>
                  </a:cubicBezTo>
                  <a:cubicBezTo>
                    <a:pt x="177474" y="1147332"/>
                    <a:pt x="177130" y="1146070"/>
                    <a:pt x="176212" y="1144693"/>
                  </a:cubicBezTo>
                  <a:cubicBezTo>
                    <a:pt x="175294" y="1141940"/>
                    <a:pt x="173000" y="1141022"/>
                    <a:pt x="169329" y="1141940"/>
                  </a:cubicBezTo>
                  <a:close/>
                  <a:moveTo>
                    <a:pt x="238162" y="1135057"/>
                  </a:moveTo>
                  <a:cubicBezTo>
                    <a:pt x="211546" y="1132303"/>
                    <a:pt x="197780" y="1136892"/>
                    <a:pt x="196862" y="1148823"/>
                  </a:cubicBezTo>
                  <a:cubicBezTo>
                    <a:pt x="205122" y="1149741"/>
                    <a:pt x="220265" y="1150200"/>
                    <a:pt x="242292" y="1150200"/>
                  </a:cubicBezTo>
                  <a:cubicBezTo>
                    <a:pt x="243668" y="1146529"/>
                    <a:pt x="244013" y="1143431"/>
                    <a:pt x="243324" y="1140907"/>
                  </a:cubicBezTo>
                  <a:cubicBezTo>
                    <a:pt x="242636" y="1138383"/>
                    <a:pt x="240915" y="1136433"/>
                    <a:pt x="238162" y="1135057"/>
                  </a:cubicBezTo>
                  <a:close/>
                  <a:moveTo>
                    <a:pt x="177589" y="1107523"/>
                  </a:moveTo>
                  <a:cubicBezTo>
                    <a:pt x="153727" y="1107523"/>
                    <a:pt x="141337" y="1113489"/>
                    <a:pt x="140419" y="1125420"/>
                  </a:cubicBezTo>
                  <a:cubicBezTo>
                    <a:pt x="143172" y="1127255"/>
                    <a:pt x="150973" y="1125420"/>
                    <a:pt x="163822" y="1119913"/>
                  </a:cubicBezTo>
                  <a:cubicBezTo>
                    <a:pt x="173459" y="1115095"/>
                    <a:pt x="178449" y="1111567"/>
                    <a:pt x="178793" y="1109330"/>
                  </a:cubicBezTo>
                  <a:cubicBezTo>
                    <a:pt x="178908" y="1108584"/>
                    <a:pt x="178506" y="1107982"/>
                    <a:pt x="177589" y="1107523"/>
                  </a:cubicBezTo>
                  <a:close/>
                  <a:moveTo>
                    <a:pt x="234376" y="1101672"/>
                  </a:moveTo>
                  <a:cubicBezTo>
                    <a:pt x="227263" y="1101443"/>
                    <a:pt x="217971" y="1102017"/>
                    <a:pt x="206499" y="1103393"/>
                  </a:cubicBezTo>
                  <a:cubicBezTo>
                    <a:pt x="201910" y="1104311"/>
                    <a:pt x="200074" y="1106147"/>
                    <a:pt x="200992" y="1108900"/>
                  </a:cubicBezTo>
                  <a:cubicBezTo>
                    <a:pt x="201910" y="1113489"/>
                    <a:pt x="204663" y="1116242"/>
                    <a:pt x="209252" y="1117160"/>
                  </a:cubicBezTo>
                  <a:cubicBezTo>
                    <a:pt x="218430" y="1114407"/>
                    <a:pt x="231278" y="1113948"/>
                    <a:pt x="247798" y="1115783"/>
                  </a:cubicBezTo>
                  <a:cubicBezTo>
                    <a:pt x="249175" y="1113489"/>
                    <a:pt x="249978" y="1111424"/>
                    <a:pt x="250208" y="1109588"/>
                  </a:cubicBezTo>
                  <a:cubicBezTo>
                    <a:pt x="250437" y="1107753"/>
                    <a:pt x="250093" y="1106147"/>
                    <a:pt x="249175" y="1104770"/>
                  </a:cubicBezTo>
                  <a:cubicBezTo>
                    <a:pt x="246422" y="1102934"/>
                    <a:pt x="241489" y="1101902"/>
                    <a:pt x="234376" y="1101672"/>
                  </a:cubicBezTo>
                  <a:close/>
                  <a:moveTo>
                    <a:pt x="63326" y="1049704"/>
                  </a:moveTo>
                  <a:cubicBezTo>
                    <a:pt x="70668" y="1055210"/>
                    <a:pt x="74339" y="1062094"/>
                    <a:pt x="74339" y="1070354"/>
                  </a:cubicBezTo>
                  <a:cubicBezTo>
                    <a:pt x="72504" y="1085038"/>
                    <a:pt x="74798" y="1092839"/>
                    <a:pt x="81223" y="1093757"/>
                  </a:cubicBezTo>
                  <a:cubicBezTo>
                    <a:pt x="87647" y="1093757"/>
                    <a:pt x="96366" y="1095592"/>
                    <a:pt x="107379" y="1099263"/>
                  </a:cubicBezTo>
                  <a:cubicBezTo>
                    <a:pt x="108526" y="1103623"/>
                    <a:pt x="108956" y="1107667"/>
                    <a:pt x="108670" y="1111395"/>
                  </a:cubicBezTo>
                  <a:cubicBezTo>
                    <a:pt x="107809" y="1122581"/>
                    <a:pt x="100496" y="1130927"/>
                    <a:pt x="86729" y="1136433"/>
                  </a:cubicBezTo>
                  <a:cubicBezTo>
                    <a:pt x="78469" y="1138269"/>
                    <a:pt x="72963" y="1144234"/>
                    <a:pt x="70209" y="1154330"/>
                  </a:cubicBezTo>
                  <a:cubicBezTo>
                    <a:pt x="68374" y="1166261"/>
                    <a:pt x="66997" y="1183698"/>
                    <a:pt x="66079" y="1206643"/>
                  </a:cubicBezTo>
                  <a:cubicBezTo>
                    <a:pt x="64244" y="1232341"/>
                    <a:pt x="63785" y="1248402"/>
                    <a:pt x="64703" y="1254826"/>
                  </a:cubicBezTo>
                  <a:cubicBezTo>
                    <a:pt x="65620" y="1265839"/>
                    <a:pt x="64244" y="1276394"/>
                    <a:pt x="60573" y="1286489"/>
                  </a:cubicBezTo>
                  <a:cubicBezTo>
                    <a:pt x="56902" y="1291996"/>
                    <a:pt x="54148" y="1292455"/>
                    <a:pt x="52313" y="1287866"/>
                  </a:cubicBezTo>
                  <a:cubicBezTo>
                    <a:pt x="52313" y="1288784"/>
                    <a:pt x="51854" y="1288325"/>
                    <a:pt x="50936" y="1286489"/>
                  </a:cubicBezTo>
                  <a:cubicBezTo>
                    <a:pt x="44512" y="1269051"/>
                    <a:pt x="43135" y="1255285"/>
                    <a:pt x="46806" y="1245189"/>
                  </a:cubicBezTo>
                  <a:cubicBezTo>
                    <a:pt x="51395" y="1207561"/>
                    <a:pt x="53689" y="1178192"/>
                    <a:pt x="53689" y="1157083"/>
                  </a:cubicBezTo>
                  <a:cubicBezTo>
                    <a:pt x="51854" y="1146070"/>
                    <a:pt x="44512" y="1144234"/>
                    <a:pt x="31663" y="1151576"/>
                  </a:cubicBezTo>
                  <a:cubicBezTo>
                    <a:pt x="16061" y="1154330"/>
                    <a:pt x="5965" y="1151576"/>
                    <a:pt x="1376" y="1143316"/>
                  </a:cubicBezTo>
                  <a:cubicBezTo>
                    <a:pt x="458" y="1140563"/>
                    <a:pt x="0" y="1132303"/>
                    <a:pt x="0" y="1118537"/>
                  </a:cubicBezTo>
                  <a:cubicBezTo>
                    <a:pt x="0" y="1111194"/>
                    <a:pt x="4130" y="1107523"/>
                    <a:pt x="12390" y="1107523"/>
                  </a:cubicBezTo>
                  <a:cubicBezTo>
                    <a:pt x="40840" y="1107523"/>
                    <a:pt x="54148" y="1095592"/>
                    <a:pt x="52313" y="1071730"/>
                  </a:cubicBezTo>
                  <a:cubicBezTo>
                    <a:pt x="52313" y="1060717"/>
                    <a:pt x="55984" y="1053375"/>
                    <a:pt x="63326" y="1049704"/>
                  </a:cubicBezTo>
                  <a:close/>
                  <a:moveTo>
                    <a:pt x="195485" y="1044197"/>
                  </a:moveTo>
                  <a:cubicBezTo>
                    <a:pt x="195485" y="1049704"/>
                    <a:pt x="200074" y="1052457"/>
                    <a:pt x="209252" y="1052457"/>
                  </a:cubicBezTo>
                  <a:cubicBezTo>
                    <a:pt x="215676" y="1051539"/>
                    <a:pt x="223019" y="1052457"/>
                    <a:pt x="231278" y="1055210"/>
                  </a:cubicBezTo>
                  <a:cubicBezTo>
                    <a:pt x="238621" y="1056128"/>
                    <a:pt x="241833" y="1052916"/>
                    <a:pt x="240915" y="1045574"/>
                  </a:cubicBezTo>
                  <a:cubicBezTo>
                    <a:pt x="246422" y="1040067"/>
                    <a:pt x="251011" y="1040067"/>
                    <a:pt x="254682" y="1045574"/>
                  </a:cubicBezTo>
                  <a:cubicBezTo>
                    <a:pt x="255599" y="1051998"/>
                    <a:pt x="258353" y="1055669"/>
                    <a:pt x="262942" y="1056587"/>
                  </a:cubicBezTo>
                  <a:cubicBezTo>
                    <a:pt x="264777" y="1056587"/>
                    <a:pt x="267531" y="1057505"/>
                    <a:pt x="271202" y="1059340"/>
                  </a:cubicBezTo>
                  <a:cubicBezTo>
                    <a:pt x="276708" y="1060258"/>
                    <a:pt x="280838" y="1060717"/>
                    <a:pt x="283592" y="1060717"/>
                  </a:cubicBezTo>
                  <a:cubicBezTo>
                    <a:pt x="279920" y="1073566"/>
                    <a:pt x="269366" y="1078613"/>
                    <a:pt x="251928" y="1075860"/>
                  </a:cubicBezTo>
                  <a:cubicBezTo>
                    <a:pt x="228066" y="1070354"/>
                    <a:pt x="212464" y="1069895"/>
                    <a:pt x="205122" y="1074483"/>
                  </a:cubicBezTo>
                  <a:cubicBezTo>
                    <a:pt x="202369" y="1076319"/>
                    <a:pt x="201910" y="1078155"/>
                    <a:pt x="203745" y="1079990"/>
                  </a:cubicBezTo>
                  <a:cubicBezTo>
                    <a:pt x="205581" y="1081826"/>
                    <a:pt x="208334" y="1082743"/>
                    <a:pt x="212005" y="1082743"/>
                  </a:cubicBezTo>
                  <a:cubicBezTo>
                    <a:pt x="215676" y="1081826"/>
                    <a:pt x="228525" y="1082743"/>
                    <a:pt x="250552" y="1085497"/>
                  </a:cubicBezTo>
                  <a:cubicBezTo>
                    <a:pt x="260647" y="1086415"/>
                    <a:pt x="266613" y="1086873"/>
                    <a:pt x="268448" y="1086873"/>
                  </a:cubicBezTo>
                  <a:cubicBezTo>
                    <a:pt x="273955" y="1088709"/>
                    <a:pt x="274873" y="1094216"/>
                    <a:pt x="271202" y="1103393"/>
                  </a:cubicBezTo>
                  <a:cubicBezTo>
                    <a:pt x="261106" y="1123584"/>
                    <a:pt x="256058" y="1141481"/>
                    <a:pt x="256058" y="1157083"/>
                  </a:cubicBezTo>
                  <a:cubicBezTo>
                    <a:pt x="256058" y="1162590"/>
                    <a:pt x="251928" y="1169473"/>
                    <a:pt x="243668" y="1177733"/>
                  </a:cubicBezTo>
                  <a:cubicBezTo>
                    <a:pt x="245504" y="1188746"/>
                    <a:pt x="258812" y="1192417"/>
                    <a:pt x="283592" y="1188746"/>
                  </a:cubicBezTo>
                  <a:cubicBezTo>
                    <a:pt x="290016" y="1186911"/>
                    <a:pt x="294605" y="1186452"/>
                    <a:pt x="297358" y="1187370"/>
                  </a:cubicBezTo>
                  <a:cubicBezTo>
                    <a:pt x="305618" y="1190123"/>
                    <a:pt x="312043" y="1189664"/>
                    <a:pt x="316631" y="1185993"/>
                  </a:cubicBezTo>
                  <a:cubicBezTo>
                    <a:pt x="318467" y="1183240"/>
                    <a:pt x="319844" y="1183240"/>
                    <a:pt x="320761" y="1185993"/>
                  </a:cubicBezTo>
                  <a:cubicBezTo>
                    <a:pt x="321220" y="1186911"/>
                    <a:pt x="321335" y="1187828"/>
                    <a:pt x="321106" y="1188746"/>
                  </a:cubicBezTo>
                  <a:cubicBezTo>
                    <a:pt x="320876" y="1189664"/>
                    <a:pt x="320302" y="1190582"/>
                    <a:pt x="319385" y="1191500"/>
                  </a:cubicBezTo>
                  <a:cubicBezTo>
                    <a:pt x="315714" y="1194253"/>
                    <a:pt x="312960" y="1198842"/>
                    <a:pt x="311125" y="1205266"/>
                  </a:cubicBezTo>
                  <a:cubicBezTo>
                    <a:pt x="311125" y="1210773"/>
                    <a:pt x="303783" y="1216738"/>
                    <a:pt x="289098" y="1223163"/>
                  </a:cubicBezTo>
                  <a:cubicBezTo>
                    <a:pt x="277167" y="1227752"/>
                    <a:pt x="264777" y="1225916"/>
                    <a:pt x="251928" y="1217656"/>
                  </a:cubicBezTo>
                  <a:cubicBezTo>
                    <a:pt x="244586" y="1214903"/>
                    <a:pt x="240456" y="1217656"/>
                    <a:pt x="239538" y="1225916"/>
                  </a:cubicBezTo>
                  <a:cubicBezTo>
                    <a:pt x="239538" y="1235094"/>
                    <a:pt x="239538" y="1244731"/>
                    <a:pt x="239538" y="1254826"/>
                  </a:cubicBezTo>
                  <a:cubicBezTo>
                    <a:pt x="239538" y="1273181"/>
                    <a:pt x="231278" y="1286489"/>
                    <a:pt x="214759" y="1294749"/>
                  </a:cubicBezTo>
                  <a:cubicBezTo>
                    <a:pt x="204663" y="1299338"/>
                    <a:pt x="187684" y="1299797"/>
                    <a:pt x="163822" y="1296126"/>
                  </a:cubicBezTo>
                  <a:cubicBezTo>
                    <a:pt x="161069" y="1294290"/>
                    <a:pt x="155103" y="1292455"/>
                    <a:pt x="145926" y="1290619"/>
                  </a:cubicBezTo>
                  <a:cubicBezTo>
                    <a:pt x="143172" y="1289701"/>
                    <a:pt x="141337" y="1289242"/>
                    <a:pt x="140419" y="1289242"/>
                  </a:cubicBezTo>
                  <a:cubicBezTo>
                    <a:pt x="134912" y="1289242"/>
                    <a:pt x="132159" y="1288325"/>
                    <a:pt x="132159" y="1286489"/>
                  </a:cubicBezTo>
                  <a:cubicBezTo>
                    <a:pt x="133077" y="1284654"/>
                    <a:pt x="136289" y="1283277"/>
                    <a:pt x="141796" y="1282359"/>
                  </a:cubicBezTo>
                  <a:cubicBezTo>
                    <a:pt x="142713" y="1282359"/>
                    <a:pt x="144090" y="1281900"/>
                    <a:pt x="145926" y="1280983"/>
                  </a:cubicBezTo>
                  <a:cubicBezTo>
                    <a:pt x="167952" y="1277311"/>
                    <a:pt x="184931" y="1275476"/>
                    <a:pt x="196862" y="1275476"/>
                  </a:cubicBezTo>
                  <a:cubicBezTo>
                    <a:pt x="208793" y="1273640"/>
                    <a:pt x="216135" y="1267675"/>
                    <a:pt x="218889" y="1257579"/>
                  </a:cubicBezTo>
                  <a:cubicBezTo>
                    <a:pt x="218889" y="1255744"/>
                    <a:pt x="219347" y="1252073"/>
                    <a:pt x="220265" y="1246566"/>
                  </a:cubicBezTo>
                  <a:cubicBezTo>
                    <a:pt x="223936" y="1228211"/>
                    <a:pt x="224395" y="1217197"/>
                    <a:pt x="221642" y="1213526"/>
                  </a:cubicBezTo>
                  <a:cubicBezTo>
                    <a:pt x="214300" y="1203431"/>
                    <a:pt x="184013" y="1205266"/>
                    <a:pt x="130782" y="1219033"/>
                  </a:cubicBezTo>
                  <a:cubicBezTo>
                    <a:pt x="101414" y="1230046"/>
                    <a:pt x="84435" y="1233258"/>
                    <a:pt x="79846" y="1228669"/>
                  </a:cubicBezTo>
                  <a:cubicBezTo>
                    <a:pt x="74339" y="1222245"/>
                    <a:pt x="74798" y="1216738"/>
                    <a:pt x="81223" y="1212150"/>
                  </a:cubicBezTo>
                  <a:cubicBezTo>
                    <a:pt x="85811" y="1212150"/>
                    <a:pt x="91777" y="1209855"/>
                    <a:pt x="99119" y="1205266"/>
                  </a:cubicBezTo>
                  <a:cubicBezTo>
                    <a:pt x="108297" y="1198842"/>
                    <a:pt x="116557" y="1196088"/>
                    <a:pt x="123899" y="1197006"/>
                  </a:cubicBezTo>
                  <a:cubicBezTo>
                    <a:pt x="135830" y="1197006"/>
                    <a:pt x="151891" y="1194253"/>
                    <a:pt x="172082" y="1188746"/>
                  </a:cubicBezTo>
                  <a:cubicBezTo>
                    <a:pt x="174835" y="1185075"/>
                    <a:pt x="174835" y="1180486"/>
                    <a:pt x="172082" y="1174980"/>
                  </a:cubicBezTo>
                  <a:cubicBezTo>
                    <a:pt x="141796" y="1174062"/>
                    <a:pt x="122981" y="1178651"/>
                    <a:pt x="115639" y="1188746"/>
                  </a:cubicBezTo>
                  <a:cubicBezTo>
                    <a:pt x="112886" y="1193335"/>
                    <a:pt x="110591" y="1195630"/>
                    <a:pt x="108756" y="1195630"/>
                  </a:cubicBezTo>
                  <a:cubicBezTo>
                    <a:pt x="106920" y="1194712"/>
                    <a:pt x="106920" y="1191958"/>
                    <a:pt x="108756" y="1187370"/>
                  </a:cubicBezTo>
                  <a:cubicBezTo>
                    <a:pt x="117933" y="1161672"/>
                    <a:pt x="121605" y="1138728"/>
                    <a:pt x="119769" y="1118537"/>
                  </a:cubicBezTo>
                  <a:cubicBezTo>
                    <a:pt x="116098" y="1103852"/>
                    <a:pt x="116557" y="1096969"/>
                    <a:pt x="121146" y="1097887"/>
                  </a:cubicBezTo>
                  <a:cubicBezTo>
                    <a:pt x="125735" y="1097887"/>
                    <a:pt x="133077" y="1096051"/>
                    <a:pt x="143172" y="1092380"/>
                  </a:cubicBezTo>
                  <a:cubicBezTo>
                    <a:pt x="150514" y="1089627"/>
                    <a:pt x="159233" y="1087791"/>
                    <a:pt x="169329" y="1086873"/>
                  </a:cubicBezTo>
                  <a:cubicBezTo>
                    <a:pt x="174835" y="1085956"/>
                    <a:pt x="178048" y="1085038"/>
                    <a:pt x="178965" y="1084120"/>
                  </a:cubicBezTo>
                  <a:cubicBezTo>
                    <a:pt x="179883" y="1082285"/>
                    <a:pt x="178965" y="1079531"/>
                    <a:pt x="176212" y="1075860"/>
                  </a:cubicBezTo>
                  <a:cubicBezTo>
                    <a:pt x="169788" y="1071271"/>
                    <a:pt x="161528" y="1071271"/>
                    <a:pt x="151432" y="1075860"/>
                  </a:cubicBezTo>
                  <a:cubicBezTo>
                    <a:pt x="128488" y="1088709"/>
                    <a:pt x="113345" y="1092839"/>
                    <a:pt x="106002" y="1088250"/>
                  </a:cubicBezTo>
                  <a:cubicBezTo>
                    <a:pt x="98660" y="1079990"/>
                    <a:pt x="98660" y="1073566"/>
                    <a:pt x="106002" y="1068977"/>
                  </a:cubicBezTo>
                  <a:cubicBezTo>
                    <a:pt x="107838" y="1071730"/>
                    <a:pt x="113803" y="1071271"/>
                    <a:pt x="123899" y="1067600"/>
                  </a:cubicBezTo>
                  <a:cubicBezTo>
                    <a:pt x="143172" y="1061176"/>
                    <a:pt x="157398" y="1057964"/>
                    <a:pt x="166575" y="1057964"/>
                  </a:cubicBezTo>
                  <a:cubicBezTo>
                    <a:pt x="173918" y="1056128"/>
                    <a:pt x="178506" y="1052457"/>
                    <a:pt x="180342" y="1046950"/>
                  </a:cubicBezTo>
                  <a:cubicBezTo>
                    <a:pt x="184931" y="1040526"/>
                    <a:pt x="189979" y="1039608"/>
                    <a:pt x="195485" y="1044197"/>
                  </a:cubicBezTo>
                  <a:close/>
                  <a:moveTo>
                    <a:pt x="176212" y="825308"/>
                  </a:moveTo>
                  <a:cubicBezTo>
                    <a:pt x="186308" y="827143"/>
                    <a:pt x="189520" y="832191"/>
                    <a:pt x="185849" y="840451"/>
                  </a:cubicBezTo>
                  <a:cubicBezTo>
                    <a:pt x="171164" y="851465"/>
                    <a:pt x="162904" y="862019"/>
                    <a:pt x="161069" y="872114"/>
                  </a:cubicBezTo>
                  <a:cubicBezTo>
                    <a:pt x="160151" y="873950"/>
                    <a:pt x="160610" y="875327"/>
                    <a:pt x="162445" y="876244"/>
                  </a:cubicBezTo>
                  <a:cubicBezTo>
                    <a:pt x="163363" y="877162"/>
                    <a:pt x="164740" y="877162"/>
                    <a:pt x="166575" y="876244"/>
                  </a:cubicBezTo>
                  <a:cubicBezTo>
                    <a:pt x="172082" y="874409"/>
                    <a:pt x="175753" y="872573"/>
                    <a:pt x="177589" y="870738"/>
                  </a:cubicBezTo>
                  <a:cubicBezTo>
                    <a:pt x="177589" y="869820"/>
                    <a:pt x="180801" y="867067"/>
                    <a:pt x="187225" y="862478"/>
                  </a:cubicBezTo>
                  <a:cubicBezTo>
                    <a:pt x="190896" y="861560"/>
                    <a:pt x="195944" y="858348"/>
                    <a:pt x="202369" y="852841"/>
                  </a:cubicBezTo>
                  <a:cubicBezTo>
                    <a:pt x="204204" y="851923"/>
                    <a:pt x="205237" y="851694"/>
                    <a:pt x="205466" y="852153"/>
                  </a:cubicBezTo>
                  <a:cubicBezTo>
                    <a:pt x="205696" y="852612"/>
                    <a:pt x="205122" y="853759"/>
                    <a:pt x="203745" y="855594"/>
                  </a:cubicBezTo>
                  <a:cubicBezTo>
                    <a:pt x="201910" y="857430"/>
                    <a:pt x="200992" y="860642"/>
                    <a:pt x="200992" y="865231"/>
                  </a:cubicBezTo>
                  <a:cubicBezTo>
                    <a:pt x="190896" y="882669"/>
                    <a:pt x="181260" y="892764"/>
                    <a:pt x="172082" y="895518"/>
                  </a:cubicBezTo>
                  <a:cubicBezTo>
                    <a:pt x="171164" y="895518"/>
                    <a:pt x="166575" y="897353"/>
                    <a:pt x="158315" y="901024"/>
                  </a:cubicBezTo>
                  <a:cubicBezTo>
                    <a:pt x="150973" y="903778"/>
                    <a:pt x="146384" y="905613"/>
                    <a:pt x="144549" y="906531"/>
                  </a:cubicBezTo>
                  <a:cubicBezTo>
                    <a:pt x="141796" y="908366"/>
                    <a:pt x="139960" y="909284"/>
                    <a:pt x="139042" y="909284"/>
                  </a:cubicBezTo>
                  <a:cubicBezTo>
                    <a:pt x="138124" y="909284"/>
                    <a:pt x="137666" y="907908"/>
                    <a:pt x="137666" y="905154"/>
                  </a:cubicBezTo>
                  <a:cubicBezTo>
                    <a:pt x="137666" y="893223"/>
                    <a:pt x="141796" y="878080"/>
                    <a:pt x="150056" y="859724"/>
                  </a:cubicBezTo>
                  <a:cubicBezTo>
                    <a:pt x="150973" y="856053"/>
                    <a:pt x="149597" y="853759"/>
                    <a:pt x="145926" y="852841"/>
                  </a:cubicBezTo>
                  <a:cubicBezTo>
                    <a:pt x="132159" y="852841"/>
                    <a:pt x="123899" y="856053"/>
                    <a:pt x="121146" y="862478"/>
                  </a:cubicBezTo>
                  <a:cubicBezTo>
                    <a:pt x="120228" y="869820"/>
                    <a:pt x="117475" y="878080"/>
                    <a:pt x="112886" y="887258"/>
                  </a:cubicBezTo>
                  <a:cubicBezTo>
                    <a:pt x="110132" y="888175"/>
                    <a:pt x="108756" y="890929"/>
                    <a:pt x="108756" y="895518"/>
                  </a:cubicBezTo>
                  <a:cubicBezTo>
                    <a:pt x="104167" y="905613"/>
                    <a:pt x="92236" y="911120"/>
                    <a:pt x="72963" y="912038"/>
                  </a:cubicBezTo>
                  <a:cubicBezTo>
                    <a:pt x="71127" y="911120"/>
                    <a:pt x="71127" y="909284"/>
                    <a:pt x="72963" y="906531"/>
                  </a:cubicBezTo>
                  <a:cubicBezTo>
                    <a:pt x="94989" y="882669"/>
                    <a:pt x="104626" y="863396"/>
                    <a:pt x="101872" y="848711"/>
                  </a:cubicBezTo>
                  <a:cubicBezTo>
                    <a:pt x="103708" y="838616"/>
                    <a:pt x="108297" y="834027"/>
                    <a:pt x="115639" y="834945"/>
                  </a:cubicBezTo>
                  <a:cubicBezTo>
                    <a:pt x="122063" y="835862"/>
                    <a:pt x="131700" y="834486"/>
                    <a:pt x="144549" y="830815"/>
                  </a:cubicBezTo>
                  <a:cubicBezTo>
                    <a:pt x="157398" y="828061"/>
                    <a:pt x="165199" y="826685"/>
                    <a:pt x="167952" y="826685"/>
                  </a:cubicBezTo>
                  <a:cubicBezTo>
                    <a:pt x="170705" y="827602"/>
                    <a:pt x="173459" y="827143"/>
                    <a:pt x="176212" y="825308"/>
                  </a:cubicBezTo>
                  <a:close/>
                  <a:moveTo>
                    <a:pt x="217512" y="799151"/>
                  </a:moveTo>
                  <a:cubicBezTo>
                    <a:pt x="226690" y="818425"/>
                    <a:pt x="233573" y="830815"/>
                    <a:pt x="238162" y="836321"/>
                  </a:cubicBezTo>
                  <a:cubicBezTo>
                    <a:pt x="240915" y="839992"/>
                    <a:pt x="244127" y="839992"/>
                    <a:pt x="247798" y="836321"/>
                  </a:cubicBezTo>
                  <a:cubicBezTo>
                    <a:pt x="252387" y="829897"/>
                    <a:pt x="255599" y="822096"/>
                    <a:pt x="257435" y="812918"/>
                  </a:cubicBezTo>
                  <a:cubicBezTo>
                    <a:pt x="254682" y="809247"/>
                    <a:pt x="255141" y="806035"/>
                    <a:pt x="258812" y="803281"/>
                  </a:cubicBezTo>
                  <a:cubicBezTo>
                    <a:pt x="262483" y="803281"/>
                    <a:pt x="265695" y="801905"/>
                    <a:pt x="268448" y="799151"/>
                  </a:cubicBezTo>
                  <a:cubicBezTo>
                    <a:pt x="276708" y="796398"/>
                    <a:pt x="281297" y="797775"/>
                    <a:pt x="282215" y="803281"/>
                  </a:cubicBezTo>
                  <a:cubicBezTo>
                    <a:pt x="282215" y="807870"/>
                    <a:pt x="280838" y="811083"/>
                    <a:pt x="278085" y="812918"/>
                  </a:cubicBezTo>
                  <a:cubicBezTo>
                    <a:pt x="274414" y="817507"/>
                    <a:pt x="269366" y="827143"/>
                    <a:pt x="262942" y="841828"/>
                  </a:cubicBezTo>
                  <a:cubicBezTo>
                    <a:pt x="259271" y="850088"/>
                    <a:pt x="258812" y="856971"/>
                    <a:pt x="261565" y="862478"/>
                  </a:cubicBezTo>
                  <a:cubicBezTo>
                    <a:pt x="274414" y="878080"/>
                    <a:pt x="282674" y="887258"/>
                    <a:pt x="286345" y="890011"/>
                  </a:cubicBezTo>
                  <a:cubicBezTo>
                    <a:pt x="297358" y="899189"/>
                    <a:pt x="305159" y="906531"/>
                    <a:pt x="309748" y="912038"/>
                  </a:cubicBezTo>
                  <a:cubicBezTo>
                    <a:pt x="316173" y="916626"/>
                    <a:pt x="321679" y="919380"/>
                    <a:pt x="326268" y="920298"/>
                  </a:cubicBezTo>
                  <a:cubicBezTo>
                    <a:pt x="329021" y="920298"/>
                    <a:pt x="330398" y="921215"/>
                    <a:pt x="330398" y="923051"/>
                  </a:cubicBezTo>
                  <a:cubicBezTo>
                    <a:pt x="330857" y="923510"/>
                    <a:pt x="330972" y="924083"/>
                    <a:pt x="330742" y="924772"/>
                  </a:cubicBezTo>
                  <a:cubicBezTo>
                    <a:pt x="330513" y="925460"/>
                    <a:pt x="329939" y="926263"/>
                    <a:pt x="329021" y="927181"/>
                  </a:cubicBezTo>
                  <a:cubicBezTo>
                    <a:pt x="318926" y="935441"/>
                    <a:pt x="301488" y="939571"/>
                    <a:pt x="276708" y="939571"/>
                  </a:cubicBezTo>
                  <a:cubicBezTo>
                    <a:pt x="266613" y="934982"/>
                    <a:pt x="260188" y="927181"/>
                    <a:pt x="257435" y="916168"/>
                  </a:cubicBezTo>
                  <a:cubicBezTo>
                    <a:pt x="255599" y="904236"/>
                    <a:pt x="252846" y="895976"/>
                    <a:pt x="249175" y="891388"/>
                  </a:cubicBezTo>
                  <a:cubicBezTo>
                    <a:pt x="246422" y="885881"/>
                    <a:pt x="242751" y="885881"/>
                    <a:pt x="238162" y="891388"/>
                  </a:cubicBezTo>
                  <a:cubicBezTo>
                    <a:pt x="226231" y="914332"/>
                    <a:pt x="207875" y="928557"/>
                    <a:pt x="183095" y="934064"/>
                  </a:cubicBezTo>
                  <a:cubicBezTo>
                    <a:pt x="170247" y="936817"/>
                    <a:pt x="161528" y="933146"/>
                    <a:pt x="156939" y="923051"/>
                  </a:cubicBezTo>
                  <a:cubicBezTo>
                    <a:pt x="154186" y="917544"/>
                    <a:pt x="154186" y="915250"/>
                    <a:pt x="156939" y="916168"/>
                  </a:cubicBezTo>
                  <a:cubicBezTo>
                    <a:pt x="159692" y="916168"/>
                    <a:pt x="163363" y="915250"/>
                    <a:pt x="167952" y="913414"/>
                  </a:cubicBezTo>
                  <a:cubicBezTo>
                    <a:pt x="177130" y="908825"/>
                    <a:pt x="184931" y="906072"/>
                    <a:pt x="191355" y="905154"/>
                  </a:cubicBezTo>
                  <a:cubicBezTo>
                    <a:pt x="202369" y="897812"/>
                    <a:pt x="213841" y="888175"/>
                    <a:pt x="225772" y="876244"/>
                  </a:cubicBezTo>
                  <a:cubicBezTo>
                    <a:pt x="230361" y="867984"/>
                    <a:pt x="230361" y="859724"/>
                    <a:pt x="225772" y="851465"/>
                  </a:cubicBezTo>
                  <a:cubicBezTo>
                    <a:pt x="221183" y="845040"/>
                    <a:pt x="216594" y="840451"/>
                    <a:pt x="212005" y="837698"/>
                  </a:cubicBezTo>
                  <a:cubicBezTo>
                    <a:pt x="201910" y="830356"/>
                    <a:pt x="199156" y="819801"/>
                    <a:pt x="203745" y="806035"/>
                  </a:cubicBezTo>
                  <a:cubicBezTo>
                    <a:pt x="208334" y="797775"/>
                    <a:pt x="212923" y="795480"/>
                    <a:pt x="217512" y="799151"/>
                  </a:cubicBezTo>
                  <a:close/>
                  <a:moveTo>
                    <a:pt x="151432" y="786761"/>
                  </a:moveTo>
                  <a:cubicBezTo>
                    <a:pt x="154186" y="787679"/>
                    <a:pt x="157857" y="787679"/>
                    <a:pt x="162445" y="786761"/>
                  </a:cubicBezTo>
                  <a:cubicBezTo>
                    <a:pt x="170705" y="784926"/>
                    <a:pt x="178965" y="784926"/>
                    <a:pt x="187225" y="786761"/>
                  </a:cubicBezTo>
                  <a:cubicBezTo>
                    <a:pt x="190896" y="788597"/>
                    <a:pt x="195026" y="789515"/>
                    <a:pt x="199615" y="789515"/>
                  </a:cubicBezTo>
                  <a:cubicBezTo>
                    <a:pt x="200992" y="790433"/>
                    <a:pt x="201680" y="791580"/>
                    <a:pt x="201680" y="792956"/>
                  </a:cubicBezTo>
                  <a:cubicBezTo>
                    <a:pt x="201680" y="794333"/>
                    <a:pt x="200992" y="795939"/>
                    <a:pt x="199615" y="797775"/>
                  </a:cubicBezTo>
                  <a:cubicBezTo>
                    <a:pt x="196862" y="798693"/>
                    <a:pt x="195026" y="800987"/>
                    <a:pt x="194109" y="804658"/>
                  </a:cubicBezTo>
                  <a:cubicBezTo>
                    <a:pt x="194109" y="808329"/>
                    <a:pt x="188143" y="811083"/>
                    <a:pt x="176212" y="812918"/>
                  </a:cubicBezTo>
                  <a:cubicBezTo>
                    <a:pt x="148679" y="817507"/>
                    <a:pt x="128947" y="821178"/>
                    <a:pt x="117016" y="823931"/>
                  </a:cubicBezTo>
                  <a:cubicBezTo>
                    <a:pt x="102331" y="825767"/>
                    <a:pt x="95907" y="818425"/>
                    <a:pt x="97742" y="801905"/>
                  </a:cubicBezTo>
                  <a:cubicBezTo>
                    <a:pt x="100496" y="795480"/>
                    <a:pt x="103708" y="793645"/>
                    <a:pt x="107379" y="796398"/>
                  </a:cubicBezTo>
                  <a:cubicBezTo>
                    <a:pt x="109215" y="798234"/>
                    <a:pt x="111509" y="798693"/>
                    <a:pt x="114262" y="797775"/>
                  </a:cubicBezTo>
                  <a:cubicBezTo>
                    <a:pt x="114262" y="796857"/>
                    <a:pt x="114721" y="796398"/>
                    <a:pt x="115639" y="796398"/>
                  </a:cubicBezTo>
                  <a:cubicBezTo>
                    <a:pt x="117475" y="795480"/>
                    <a:pt x="120687" y="794563"/>
                    <a:pt x="125276" y="793645"/>
                  </a:cubicBezTo>
                  <a:cubicBezTo>
                    <a:pt x="141796" y="788138"/>
                    <a:pt x="150514" y="785844"/>
                    <a:pt x="151432" y="786761"/>
                  </a:cubicBezTo>
                  <a:close/>
                  <a:moveTo>
                    <a:pt x="77093" y="775748"/>
                  </a:moveTo>
                  <a:cubicBezTo>
                    <a:pt x="80764" y="773913"/>
                    <a:pt x="83058" y="774830"/>
                    <a:pt x="83976" y="778502"/>
                  </a:cubicBezTo>
                  <a:cubicBezTo>
                    <a:pt x="84894" y="786761"/>
                    <a:pt x="83517" y="795021"/>
                    <a:pt x="79846" y="803281"/>
                  </a:cubicBezTo>
                  <a:cubicBezTo>
                    <a:pt x="79846" y="804199"/>
                    <a:pt x="79387" y="806035"/>
                    <a:pt x="78469" y="808788"/>
                  </a:cubicBezTo>
                  <a:cubicBezTo>
                    <a:pt x="76634" y="818884"/>
                    <a:pt x="75257" y="826685"/>
                    <a:pt x="74339" y="832191"/>
                  </a:cubicBezTo>
                  <a:cubicBezTo>
                    <a:pt x="66997" y="874409"/>
                    <a:pt x="53230" y="905154"/>
                    <a:pt x="33039" y="924427"/>
                  </a:cubicBezTo>
                  <a:cubicBezTo>
                    <a:pt x="25697" y="928099"/>
                    <a:pt x="20649" y="929475"/>
                    <a:pt x="17896" y="928557"/>
                  </a:cubicBezTo>
                  <a:cubicBezTo>
                    <a:pt x="17896" y="927640"/>
                    <a:pt x="17437" y="926722"/>
                    <a:pt x="16520" y="925804"/>
                  </a:cubicBezTo>
                  <a:cubicBezTo>
                    <a:pt x="11931" y="920298"/>
                    <a:pt x="9636" y="915709"/>
                    <a:pt x="9636" y="912038"/>
                  </a:cubicBezTo>
                  <a:cubicBezTo>
                    <a:pt x="9636" y="908366"/>
                    <a:pt x="11013" y="906990"/>
                    <a:pt x="13766" y="907908"/>
                  </a:cubicBezTo>
                  <a:cubicBezTo>
                    <a:pt x="16520" y="908825"/>
                    <a:pt x="19273" y="906990"/>
                    <a:pt x="22026" y="902401"/>
                  </a:cubicBezTo>
                  <a:cubicBezTo>
                    <a:pt x="22944" y="901483"/>
                    <a:pt x="27074" y="895059"/>
                    <a:pt x="34416" y="883128"/>
                  </a:cubicBezTo>
                  <a:cubicBezTo>
                    <a:pt x="36252" y="880374"/>
                    <a:pt x="37628" y="878539"/>
                    <a:pt x="38546" y="877621"/>
                  </a:cubicBezTo>
                  <a:cubicBezTo>
                    <a:pt x="50477" y="858348"/>
                    <a:pt x="58278" y="839992"/>
                    <a:pt x="61949" y="822555"/>
                  </a:cubicBezTo>
                  <a:cubicBezTo>
                    <a:pt x="62867" y="816130"/>
                    <a:pt x="60114" y="813377"/>
                    <a:pt x="53689" y="814295"/>
                  </a:cubicBezTo>
                  <a:cubicBezTo>
                    <a:pt x="46347" y="817966"/>
                    <a:pt x="40382" y="820260"/>
                    <a:pt x="35793" y="821178"/>
                  </a:cubicBezTo>
                  <a:cubicBezTo>
                    <a:pt x="34875" y="821178"/>
                    <a:pt x="33498" y="821637"/>
                    <a:pt x="31663" y="822555"/>
                  </a:cubicBezTo>
                  <a:cubicBezTo>
                    <a:pt x="28909" y="823472"/>
                    <a:pt x="27074" y="824390"/>
                    <a:pt x="26156" y="825308"/>
                  </a:cubicBezTo>
                  <a:cubicBezTo>
                    <a:pt x="23403" y="828061"/>
                    <a:pt x="20649" y="827602"/>
                    <a:pt x="17896" y="823931"/>
                  </a:cubicBezTo>
                  <a:cubicBezTo>
                    <a:pt x="15143" y="816589"/>
                    <a:pt x="15602" y="803740"/>
                    <a:pt x="19273" y="785385"/>
                  </a:cubicBezTo>
                  <a:cubicBezTo>
                    <a:pt x="19273" y="781714"/>
                    <a:pt x="21567" y="780796"/>
                    <a:pt x="26156" y="782632"/>
                  </a:cubicBezTo>
                  <a:cubicBezTo>
                    <a:pt x="33498" y="786303"/>
                    <a:pt x="39923" y="786303"/>
                    <a:pt x="45429" y="782632"/>
                  </a:cubicBezTo>
                  <a:cubicBezTo>
                    <a:pt x="52772" y="780796"/>
                    <a:pt x="61032" y="778960"/>
                    <a:pt x="70209" y="777125"/>
                  </a:cubicBezTo>
                  <a:cubicBezTo>
                    <a:pt x="74798" y="778043"/>
                    <a:pt x="77093" y="777584"/>
                    <a:pt x="77093" y="775748"/>
                  </a:cubicBezTo>
                  <a:close/>
                  <a:moveTo>
                    <a:pt x="34416" y="711045"/>
                  </a:moveTo>
                  <a:cubicBezTo>
                    <a:pt x="39923" y="713798"/>
                    <a:pt x="48642" y="714716"/>
                    <a:pt x="60573" y="713798"/>
                  </a:cubicBezTo>
                  <a:cubicBezTo>
                    <a:pt x="68833" y="713798"/>
                    <a:pt x="73880" y="714257"/>
                    <a:pt x="75716" y="715175"/>
                  </a:cubicBezTo>
                  <a:cubicBezTo>
                    <a:pt x="81223" y="717011"/>
                    <a:pt x="85811" y="717928"/>
                    <a:pt x="89482" y="717928"/>
                  </a:cubicBezTo>
                  <a:cubicBezTo>
                    <a:pt x="95677" y="721370"/>
                    <a:pt x="98517" y="725844"/>
                    <a:pt x="98001" y="731351"/>
                  </a:cubicBezTo>
                  <a:cubicBezTo>
                    <a:pt x="97828" y="733186"/>
                    <a:pt x="97284" y="735137"/>
                    <a:pt x="96366" y="737202"/>
                  </a:cubicBezTo>
                  <a:cubicBezTo>
                    <a:pt x="92695" y="744544"/>
                    <a:pt x="86729" y="749133"/>
                    <a:pt x="78469" y="750968"/>
                  </a:cubicBezTo>
                  <a:cubicBezTo>
                    <a:pt x="72963" y="751886"/>
                    <a:pt x="60573" y="754639"/>
                    <a:pt x="41299" y="759228"/>
                  </a:cubicBezTo>
                  <a:cubicBezTo>
                    <a:pt x="37628" y="760146"/>
                    <a:pt x="34875" y="760605"/>
                    <a:pt x="33039" y="760605"/>
                  </a:cubicBezTo>
                  <a:cubicBezTo>
                    <a:pt x="20191" y="762440"/>
                    <a:pt x="15602" y="752345"/>
                    <a:pt x="19273" y="730318"/>
                  </a:cubicBezTo>
                  <a:cubicBezTo>
                    <a:pt x="20191" y="725730"/>
                    <a:pt x="20649" y="722058"/>
                    <a:pt x="20649" y="719305"/>
                  </a:cubicBezTo>
                  <a:cubicBezTo>
                    <a:pt x="22485" y="711045"/>
                    <a:pt x="27074" y="708292"/>
                    <a:pt x="34416" y="711045"/>
                  </a:cubicBezTo>
                  <a:close/>
                  <a:moveTo>
                    <a:pt x="243668" y="709669"/>
                  </a:moveTo>
                  <a:cubicBezTo>
                    <a:pt x="249175" y="709669"/>
                    <a:pt x="252846" y="711963"/>
                    <a:pt x="254682" y="716552"/>
                  </a:cubicBezTo>
                  <a:cubicBezTo>
                    <a:pt x="255599" y="720223"/>
                    <a:pt x="256517" y="726647"/>
                    <a:pt x="257435" y="735825"/>
                  </a:cubicBezTo>
                  <a:cubicBezTo>
                    <a:pt x="259271" y="745003"/>
                    <a:pt x="260188" y="751886"/>
                    <a:pt x="260188" y="756475"/>
                  </a:cubicBezTo>
                  <a:cubicBezTo>
                    <a:pt x="276708" y="753722"/>
                    <a:pt x="295523" y="753722"/>
                    <a:pt x="316631" y="756475"/>
                  </a:cubicBezTo>
                  <a:cubicBezTo>
                    <a:pt x="320303" y="756475"/>
                    <a:pt x="322597" y="757393"/>
                    <a:pt x="323515" y="759228"/>
                  </a:cubicBezTo>
                  <a:cubicBezTo>
                    <a:pt x="323974" y="759687"/>
                    <a:pt x="324088" y="760490"/>
                    <a:pt x="323859" y="761637"/>
                  </a:cubicBezTo>
                  <a:cubicBezTo>
                    <a:pt x="323629" y="762785"/>
                    <a:pt x="323056" y="764276"/>
                    <a:pt x="322138" y="766112"/>
                  </a:cubicBezTo>
                  <a:cubicBezTo>
                    <a:pt x="316631" y="783549"/>
                    <a:pt x="306995" y="790433"/>
                    <a:pt x="293228" y="786761"/>
                  </a:cubicBezTo>
                  <a:cubicBezTo>
                    <a:pt x="287722" y="786761"/>
                    <a:pt x="281297" y="787220"/>
                    <a:pt x="273955" y="788138"/>
                  </a:cubicBezTo>
                  <a:cubicBezTo>
                    <a:pt x="273037" y="789056"/>
                    <a:pt x="269366" y="789056"/>
                    <a:pt x="262942" y="788138"/>
                  </a:cubicBezTo>
                  <a:cubicBezTo>
                    <a:pt x="259271" y="788138"/>
                    <a:pt x="256517" y="788138"/>
                    <a:pt x="254682" y="788138"/>
                  </a:cubicBezTo>
                  <a:cubicBezTo>
                    <a:pt x="244586" y="786303"/>
                    <a:pt x="237703" y="786761"/>
                    <a:pt x="234032" y="789515"/>
                  </a:cubicBezTo>
                  <a:cubicBezTo>
                    <a:pt x="228525" y="791350"/>
                    <a:pt x="225313" y="791350"/>
                    <a:pt x="224395" y="789515"/>
                  </a:cubicBezTo>
                  <a:cubicBezTo>
                    <a:pt x="223477" y="788597"/>
                    <a:pt x="220724" y="788138"/>
                    <a:pt x="216135" y="788138"/>
                  </a:cubicBezTo>
                  <a:cubicBezTo>
                    <a:pt x="214300" y="789056"/>
                    <a:pt x="213382" y="789056"/>
                    <a:pt x="213382" y="788138"/>
                  </a:cubicBezTo>
                  <a:cubicBezTo>
                    <a:pt x="212464" y="787220"/>
                    <a:pt x="212464" y="785844"/>
                    <a:pt x="213382" y="784008"/>
                  </a:cubicBezTo>
                  <a:cubicBezTo>
                    <a:pt x="215217" y="779419"/>
                    <a:pt x="217512" y="775289"/>
                    <a:pt x="220265" y="771618"/>
                  </a:cubicBezTo>
                  <a:cubicBezTo>
                    <a:pt x="232196" y="744085"/>
                    <a:pt x="237703" y="725730"/>
                    <a:pt x="236785" y="716552"/>
                  </a:cubicBezTo>
                  <a:cubicBezTo>
                    <a:pt x="234950" y="711963"/>
                    <a:pt x="237244" y="709669"/>
                    <a:pt x="243668" y="709669"/>
                  </a:cubicBezTo>
                  <a:close/>
                  <a:moveTo>
                    <a:pt x="170705" y="708292"/>
                  </a:moveTo>
                  <a:cubicBezTo>
                    <a:pt x="174377" y="715634"/>
                    <a:pt x="175294" y="723894"/>
                    <a:pt x="173459" y="733072"/>
                  </a:cubicBezTo>
                  <a:cubicBezTo>
                    <a:pt x="171623" y="739496"/>
                    <a:pt x="173000" y="743626"/>
                    <a:pt x="177589" y="745462"/>
                  </a:cubicBezTo>
                  <a:cubicBezTo>
                    <a:pt x="178506" y="745462"/>
                    <a:pt x="179424" y="745462"/>
                    <a:pt x="180342" y="745462"/>
                  </a:cubicBezTo>
                  <a:cubicBezTo>
                    <a:pt x="184013" y="744544"/>
                    <a:pt x="186308" y="744544"/>
                    <a:pt x="187225" y="745462"/>
                  </a:cubicBezTo>
                  <a:cubicBezTo>
                    <a:pt x="189979" y="746379"/>
                    <a:pt x="193191" y="745921"/>
                    <a:pt x="196862" y="744085"/>
                  </a:cubicBezTo>
                  <a:cubicBezTo>
                    <a:pt x="196862" y="744085"/>
                    <a:pt x="197321" y="742250"/>
                    <a:pt x="198239" y="738578"/>
                  </a:cubicBezTo>
                  <a:cubicBezTo>
                    <a:pt x="199156" y="733072"/>
                    <a:pt x="199615" y="729860"/>
                    <a:pt x="199615" y="728942"/>
                  </a:cubicBezTo>
                  <a:cubicBezTo>
                    <a:pt x="199615" y="728024"/>
                    <a:pt x="200074" y="726188"/>
                    <a:pt x="200992" y="723435"/>
                  </a:cubicBezTo>
                  <a:cubicBezTo>
                    <a:pt x="200992" y="720682"/>
                    <a:pt x="200992" y="719305"/>
                    <a:pt x="200992" y="719305"/>
                  </a:cubicBezTo>
                  <a:cubicBezTo>
                    <a:pt x="206499" y="714716"/>
                    <a:pt x="210629" y="715175"/>
                    <a:pt x="213382" y="720682"/>
                  </a:cubicBezTo>
                  <a:cubicBezTo>
                    <a:pt x="214300" y="722976"/>
                    <a:pt x="214759" y="725041"/>
                    <a:pt x="214759" y="726877"/>
                  </a:cubicBezTo>
                  <a:cubicBezTo>
                    <a:pt x="214759" y="728712"/>
                    <a:pt x="214300" y="730318"/>
                    <a:pt x="213382" y="731695"/>
                  </a:cubicBezTo>
                  <a:cubicBezTo>
                    <a:pt x="212464" y="735366"/>
                    <a:pt x="212005" y="738578"/>
                    <a:pt x="212005" y="741332"/>
                  </a:cubicBezTo>
                  <a:cubicBezTo>
                    <a:pt x="211087" y="747756"/>
                    <a:pt x="208334" y="754639"/>
                    <a:pt x="203745" y="761982"/>
                  </a:cubicBezTo>
                  <a:cubicBezTo>
                    <a:pt x="198239" y="768406"/>
                    <a:pt x="189979" y="772077"/>
                    <a:pt x="178965" y="772995"/>
                  </a:cubicBezTo>
                  <a:cubicBezTo>
                    <a:pt x="173459" y="772995"/>
                    <a:pt x="169329" y="773454"/>
                    <a:pt x="166575" y="774372"/>
                  </a:cubicBezTo>
                  <a:cubicBezTo>
                    <a:pt x="160151" y="776207"/>
                    <a:pt x="154644" y="776666"/>
                    <a:pt x="150056" y="775748"/>
                  </a:cubicBezTo>
                  <a:cubicBezTo>
                    <a:pt x="146384" y="773913"/>
                    <a:pt x="143172" y="774372"/>
                    <a:pt x="140419" y="777125"/>
                  </a:cubicBezTo>
                  <a:cubicBezTo>
                    <a:pt x="140419" y="777125"/>
                    <a:pt x="139042" y="777125"/>
                    <a:pt x="136289" y="777125"/>
                  </a:cubicBezTo>
                  <a:cubicBezTo>
                    <a:pt x="134453" y="778043"/>
                    <a:pt x="133077" y="778502"/>
                    <a:pt x="132159" y="778502"/>
                  </a:cubicBezTo>
                  <a:cubicBezTo>
                    <a:pt x="127570" y="778502"/>
                    <a:pt x="121146" y="780337"/>
                    <a:pt x="112886" y="784008"/>
                  </a:cubicBezTo>
                  <a:cubicBezTo>
                    <a:pt x="105544" y="785844"/>
                    <a:pt x="101414" y="783549"/>
                    <a:pt x="100496" y="777125"/>
                  </a:cubicBezTo>
                  <a:cubicBezTo>
                    <a:pt x="102331" y="772536"/>
                    <a:pt x="103708" y="767947"/>
                    <a:pt x="104626" y="763358"/>
                  </a:cubicBezTo>
                  <a:cubicBezTo>
                    <a:pt x="104626" y="760605"/>
                    <a:pt x="105544" y="757393"/>
                    <a:pt x="107379" y="753722"/>
                  </a:cubicBezTo>
                  <a:cubicBezTo>
                    <a:pt x="108297" y="752804"/>
                    <a:pt x="108756" y="752345"/>
                    <a:pt x="108756" y="752345"/>
                  </a:cubicBezTo>
                  <a:cubicBezTo>
                    <a:pt x="115180" y="743167"/>
                    <a:pt x="117475" y="734448"/>
                    <a:pt x="115639" y="726188"/>
                  </a:cubicBezTo>
                  <a:cubicBezTo>
                    <a:pt x="113803" y="722517"/>
                    <a:pt x="114262" y="719764"/>
                    <a:pt x="117016" y="717928"/>
                  </a:cubicBezTo>
                  <a:cubicBezTo>
                    <a:pt x="120687" y="717011"/>
                    <a:pt x="123899" y="717928"/>
                    <a:pt x="126652" y="720682"/>
                  </a:cubicBezTo>
                  <a:cubicBezTo>
                    <a:pt x="128488" y="722517"/>
                    <a:pt x="129865" y="730318"/>
                    <a:pt x="130782" y="744085"/>
                  </a:cubicBezTo>
                  <a:cubicBezTo>
                    <a:pt x="128947" y="746838"/>
                    <a:pt x="128488" y="749133"/>
                    <a:pt x="129406" y="750968"/>
                  </a:cubicBezTo>
                  <a:cubicBezTo>
                    <a:pt x="129406" y="751886"/>
                    <a:pt x="131241" y="752345"/>
                    <a:pt x="134912" y="752345"/>
                  </a:cubicBezTo>
                  <a:cubicBezTo>
                    <a:pt x="145926" y="753263"/>
                    <a:pt x="151891" y="749133"/>
                    <a:pt x="152809" y="739955"/>
                  </a:cubicBezTo>
                  <a:cubicBezTo>
                    <a:pt x="152809" y="735366"/>
                    <a:pt x="153727" y="730777"/>
                    <a:pt x="155562" y="726188"/>
                  </a:cubicBezTo>
                  <a:cubicBezTo>
                    <a:pt x="158315" y="720682"/>
                    <a:pt x="159233" y="715634"/>
                    <a:pt x="158315" y="711045"/>
                  </a:cubicBezTo>
                  <a:cubicBezTo>
                    <a:pt x="161069" y="703703"/>
                    <a:pt x="165199" y="702785"/>
                    <a:pt x="170705" y="708292"/>
                  </a:cubicBezTo>
                  <a:close/>
                  <a:moveTo>
                    <a:pt x="214759" y="494910"/>
                  </a:moveTo>
                  <a:cubicBezTo>
                    <a:pt x="209252" y="490321"/>
                    <a:pt x="205122" y="490780"/>
                    <a:pt x="202369" y="496286"/>
                  </a:cubicBezTo>
                  <a:cubicBezTo>
                    <a:pt x="200533" y="504546"/>
                    <a:pt x="195485" y="514642"/>
                    <a:pt x="187225" y="526573"/>
                  </a:cubicBezTo>
                  <a:cubicBezTo>
                    <a:pt x="184472" y="531162"/>
                    <a:pt x="189061" y="532538"/>
                    <a:pt x="200992" y="530703"/>
                  </a:cubicBezTo>
                  <a:cubicBezTo>
                    <a:pt x="212005" y="527949"/>
                    <a:pt x="220265" y="527032"/>
                    <a:pt x="225772" y="527949"/>
                  </a:cubicBezTo>
                  <a:cubicBezTo>
                    <a:pt x="229443" y="527032"/>
                    <a:pt x="230820" y="525196"/>
                    <a:pt x="229902" y="522443"/>
                  </a:cubicBezTo>
                  <a:cubicBezTo>
                    <a:pt x="225313" y="510512"/>
                    <a:pt x="220265" y="501334"/>
                    <a:pt x="214759" y="494910"/>
                  </a:cubicBezTo>
                  <a:close/>
                  <a:moveTo>
                    <a:pt x="92236" y="488026"/>
                  </a:moveTo>
                  <a:cubicBezTo>
                    <a:pt x="93154" y="488944"/>
                    <a:pt x="93612" y="489976"/>
                    <a:pt x="93612" y="491124"/>
                  </a:cubicBezTo>
                  <a:cubicBezTo>
                    <a:pt x="93612" y="492271"/>
                    <a:pt x="93154" y="493533"/>
                    <a:pt x="92236" y="494910"/>
                  </a:cubicBezTo>
                  <a:cubicBezTo>
                    <a:pt x="86729" y="505923"/>
                    <a:pt x="80305" y="515559"/>
                    <a:pt x="72963" y="523819"/>
                  </a:cubicBezTo>
                  <a:cubicBezTo>
                    <a:pt x="48183" y="553188"/>
                    <a:pt x="30745" y="562825"/>
                    <a:pt x="20649" y="552729"/>
                  </a:cubicBezTo>
                  <a:cubicBezTo>
                    <a:pt x="16978" y="537127"/>
                    <a:pt x="18814" y="527491"/>
                    <a:pt x="26156" y="523819"/>
                  </a:cubicBezTo>
                  <a:cubicBezTo>
                    <a:pt x="29827" y="523819"/>
                    <a:pt x="34416" y="521984"/>
                    <a:pt x="39923" y="518313"/>
                  </a:cubicBezTo>
                  <a:cubicBezTo>
                    <a:pt x="46347" y="512806"/>
                    <a:pt x="54607" y="507758"/>
                    <a:pt x="64703" y="503169"/>
                  </a:cubicBezTo>
                  <a:cubicBezTo>
                    <a:pt x="72045" y="500416"/>
                    <a:pt x="78928" y="495827"/>
                    <a:pt x="85353" y="489403"/>
                  </a:cubicBezTo>
                  <a:cubicBezTo>
                    <a:pt x="88106" y="487567"/>
                    <a:pt x="90400" y="487108"/>
                    <a:pt x="92236" y="488026"/>
                  </a:cubicBezTo>
                  <a:close/>
                  <a:moveTo>
                    <a:pt x="184472" y="481143"/>
                  </a:moveTo>
                  <a:cubicBezTo>
                    <a:pt x="168870" y="478390"/>
                    <a:pt x="156939" y="482061"/>
                    <a:pt x="148679" y="492156"/>
                  </a:cubicBezTo>
                  <a:cubicBezTo>
                    <a:pt x="146843" y="505923"/>
                    <a:pt x="143172" y="518772"/>
                    <a:pt x="137666" y="530703"/>
                  </a:cubicBezTo>
                  <a:cubicBezTo>
                    <a:pt x="141337" y="538963"/>
                    <a:pt x="152809" y="538504"/>
                    <a:pt x="172082" y="529326"/>
                  </a:cubicBezTo>
                  <a:cubicBezTo>
                    <a:pt x="176671" y="515559"/>
                    <a:pt x="180801" y="505005"/>
                    <a:pt x="184472" y="497663"/>
                  </a:cubicBezTo>
                  <a:cubicBezTo>
                    <a:pt x="186308" y="493992"/>
                    <a:pt x="187225" y="490780"/>
                    <a:pt x="187225" y="488026"/>
                  </a:cubicBezTo>
                  <a:cubicBezTo>
                    <a:pt x="187225" y="485273"/>
                    <a:pt x="186308" y="482978"/>
                    <a:pt x="184472" y="481143"/>
                  </a:cubicBezTo>
                  <a:close/>
                  <a:moveTo>
                    <a:pt x="250552" y="431583"/>
                  </a:moveTo>
                  <a:cubicBezTo>
                    <a:pt x="233114" y="429748"/>
                    <a:pt x="213382" y="430665"/>
                    <a:pt x="191355" y="434336"/>
                  </a:cubicBezTo>
                  <a:cubicBezTo>
                    <a:pt x="184931" y="435254"/>
                    <a:pt x="175753" y="435713"/>
                    <a:pt x="163822" y="435713"/>
                  </a:cubicBezTo>
                  <a:cubicBezTo>
                    <a:pt x="158315" y="435713"/>
                    <a:pt x="154186" y="438925"/>
                    <a:pt x="151432" y="445350"/>
                  </a:cubicBezTo>
                  <a:cubicBezTo>
                    <a:pt x="147761" y="455445"/>
                    <a:pt x="148220" y="460952"/>
                    <a:pt x="152809" y="461870"/>
                  </a:cubicBezTo>
                  <a:cubicBezTo>
                    <a:pt x="153727" y="461870"/>
                    <a:pt x="155103" y="461411"/>
                    <a:pt x="156939" y="460493"/>
                  </a:cubicBezTo>
                  <a:cubicBezTo>
                    <a:pt x="161528" y="459575"/>
                    <a:pt x="165658" y="459116"/>
                    <a:pt x="169329" y="459116"/>
                  </a:cubicBezTo>
                  <a:cubicBezTo>
                    <a:pt x="182178" y="459116"/>
                    <a:pt x="191814" y="458199"/>
                    <a:pt x="198239" y="456363"/>
                  </a:cubicBezTo>
                  <a:cubicBezTo>
                    <a:pt x="209252" y="453610"/>
                    <a:pt x="225313" y="453151"/>
                    <a:pt x="246422" y="454986"/>
                  </a:cubicBezTo>
                  <a:cubicBezTo>
                    <a:pt x="251240" y="451545"/>
                    <a:pt x="253219" y="446296"/>
                    <a:pt x="252359" y="439241"/>
                  </a:cubicBezTo>
                  <a:cubicBezTo>
                    <a:pt x="252072" y="436889"/>
                    <a:pt x="251469" y="434336"/>
                    <a:pt x="250552" y="431583"/>
                  </a:cubicBezTo>
                  <a:close/>
                  <a:moveTo>
                    <a:pt x="27533" y="424700"/>
                  </a:moveTo>
                  <a:cubicBezTo>
                    <a:pt x="29368" y="425618"/>
                    <a:pt x="33498" y="425618"/>
                    <a:pt x="39923" y="424700"/>
                  </a:cubicBezTo>
                  <a:cubicBezTo>
                    <a:pt x="42676" y="424700"/>
                    <a:pt x="44512" y="424700"/>
                    <a:pt x="45429" y="424700"/>
                  </a:cubicBezTo>
                  <a:cubicBezTo>
                    <a:pt x="56443" y="421947"/>
                    <a:pt x="65161" y="421947"/>
                    <a:pt x="71586" y="424700"/>
                  </a:cubicBezTo>
                  <a:cubicBezTo>
                    <a:pt x="77093" y="425618"/>
                    <a:pt x="82140" y="425618"/>
                    <a:pt x="86729" y="424700"/>
                  </a:cubicBezTo>
                  <a:cubicBezTo>
                    <a:pt x="89482" y="423782"/>
                    <a:pt x="91777" y="424700"/>
                    <a:pt x="93612" y="427453"/>
                  </a:cubicBezTo>
                  <a:cubicBezTo>
                    <a:pt x="94530" y="428830"/>
                    <a:pt x="94874" y="430206"/>
                    <a:pt x="94645" y="431583"/>
                  </a:cubicBezTo>
                  <a:cubicBezTo>
                    <a:pt x="94416" y="432960"/>
                    <a:pt x="93612" y="434336"/>
                    <a:pt x="92236" y="435713"/>
                  </a:cubicBezTo>
                  <a:cubicBezTo>
                    <a:pt x="86729" y="441220"/>
                    <a:pt x="83517" y="445350"/>
                    <a:pt x="82599" y="448103"/>
                  </a:cubicBezTo>
                  <a:cubicBezTo>
                    <a:pt x="78928" y="458199"/>
                    <a:pt x="69291" y="464164"/>
                    <a:pt x="53689" y="466000"/>
                  </a:cubicBezTo>
                  <a:cubicBezTo>
                    <a:pt x="44512" y="465082"/>
                    <a:pt x="36252" y="466000"/>
                    <a:pt x="28909" y="468753"/>
                  </a:cubicBezTo>
                  <a:cubicBezTo>
                    <a:pt x="21567" y="471506"/>
                    <a:pt x="18355" y="459575"/>
                    <a:pt x="19273" y="432960"/>
                  </a:cubicBezTo>
                  <a:cubicBezTo>
                    <a:pt x="19273" y="427453"/>
                    <a:pt x="22026" y="424700"/>
                    <a:pt x="27533" y="424700"/>
                  </a:cubicBezTo>
                  <a:close/>
                  <a:moveTo>
                    <a:pt x="237473" y="384777"/>
                  </a:moveTo>
                  <a:cubicBezTo>
                    <a:pt x="227378" y="384777"/>
                    <a:pt x="214300" y="385236"/>
                    <a:pt x="198239" y="386153"/>
                  </a:cubicBezTo>
                  <a:cubicBezTo>
                    <a:pt x="189979" y="387071"/>
                    <a:pt x="184013" y="387530"/>
                    <a:pt x="180342" y="387530"/>
                  </a:cubicBezTo>
                  <a:cubicBezTo>
                    <a:pt x="161069" y="389366"/>
                    <a:pt x="151891" y="396249"/>
                    <a:pt x="152809" y="408180"/>
                  </a:cubicBezTo>
                  <a:cubicBezTo>
                    <a:pt x="154644" y="414604"/>
                    <a:pt x="161987" y="416440"/>
                    <a:pt x="174835" y="413687"/>
                  </a:cubicBezTo>
                  <a:cubicBezTo>
                    <a:pt x="196862" y="408180"/>
                    <a:pt x="223019" y="406803"/>
                    <a:pt x="253305" y="409557"/>
                  </a:cubicBezTo>
                  <a:cubicBezTo>
                    <a:pt x="257894" y="406344"/>
                    <a:pt x="260647" y="402788"/>
                    <a:pt x="261565" y="398887"/>
                  </a:cubicBezTo>
                  <a:cubicBezTo>
                    <a:pt x="262483" y="394987"/>
                    <a:pt x="261565" y="390742"/>
                    <a:pt x="258812" y="386153"/>
                  </a:cubicBezTo>
                  <a:cubicBezTo>
                    <a:pt x="254682" y="385236"/>
                    <a:pt x="247569" y="384777"/>
                    <a:pt x="237473" y="384777"/>
                  </a:cubicBezTo>
                  <a:close/>
                  <a:moveTo>
                    <a:pt x="29254" y="354490"/>
                  </a:moveTo>
                  <a:cubicBezTo>
                    <a:pt x="32695" y="352196"/>
                    <a:pt x="37628" y="352196"/>
                    <a:pt x="44053" y="354490"/>
                  </a:cubicBezTo>
                  <a:cubicBezTo>
                    <a:pt x="50477" y="358161"/>
                    <a:pt x="55066" y="358620"/>
                    <a:pt x="57819" y="355867"/>
                  </a:cubicBezTo>
                  <a:cubicBezTo>
                    <a:pt x="70668" y="355867"/>
                    <a:pt x="81223" y="358620"/>
                    <a:pt x="89482" y="364127"/>
                  </a:cubicBezTo>
                  <a:cubicBezTo>
                    <a:pt x="94071" y="366880"/>
                    <a:pt x="100496" y="369633"/>
                    <a:pt x="108756" y="372387"/>
                  </a:cubicBezTo>
                  <a:cubicBezTo>
                    <a:pt x="111509" y="373305"/>
                    <a:pt x="112886" y="375140"/>
                    <a:pt x="112886" y="377893"/>
                  </a:cubicBezTo>
                  <a:cubicBezTo>
                    <a:pt x="112886" y="379729"/>
                    <a:pt x="111050" y="381106"/>
                    <a:pt x="107379" y="382023"/>
                  </a:cubicBezTo>
                  <a:cubicBezTo>
                    <a:pt x="104626" y="382941"/>
                    <a:pt x="101872" y="384777"/>
                    <a:pt x="99119" y="387530"/>
                  </a:cubicBezTo>
                  <a:cubicBezTo>
                    <a:pt x="93612" y="392119"/>
                    <a:pt x="87188" y="394872"/>
                    <a:pt x="79846" y="395790"/>
                  </a:cubicBezTo>
                  <a:cubicBezTo>
                    <a:pt x="77093" y="394872"/>
                    <a:pt x="70209" y="395331"/>
                    <a:pt x="59196" y="397167"/>
                  </a:cubicBezTo>
                  <a:cubicBezTo>
                    <a:pt x="67456" y="395331"/>
                    <a:pt x="66079" y="395331"/>
                    <a:pt x="55066" y="397167"/>
                  </a:cubicBezTo>
                  <a:cubicBezTo>
                    <a:pt x="33957" y="400838"/>
                    <a:pt x="23403" y="391201"/>
                    <a:pt x="23403" y="368257"/>
                  </a:cubicBezTo>
                  <a:cubicBezTo>
                    <a:pt x="23862" y="361373"/>
                    <a:pt x="25812" y="356785"/>
                    <a:pt x="29254" y="354490"/>
                  </a:cubicBezTo>
                  <a:close/>
                  <a:moveTo>
                    <a:pt x="195485" y="344854"/>
                  </a:moveTo>
                  <a:cubicBezTo>
                    <a:pt x="198239" y="343018"/>
                    <a:pt x="201451" y="343018"/>
                    <a:pt x="205122" y="344854"/>
                  </a:cubicBezTo>
                  <a:cubicBezTo>
                    <a:pt x="214300" y="351278"/>
                    <a:pt x="220724" y="357243"/>
                    <a:pt x="224395" y="362750"/>
                  </a:cubicBezTo>
                  <a:cubicBezTo>
                    <a:pt x="227148" y="367339"/>
                    <a:pt x="235867" y="370551"/>
                    <a:pt x="250552" y="372387"/>
                  </a:cubicBezTo>
                  <a:cubicBezTo>
                    <a:pt x="264318" y="373305"/>
                    <a:pt x="273037" y="371928"/>
                    <a:pt x="276708" y="368257"/>
                  </a:cubicBezTo>
                  <a:cubicBezTo>
                    <a:pt x="283133" y="362750"/>
                    <a:pt x="288180" y="362291"/>
                    <a:pt x="291852" y="366880"/>
                  </a:cubicBezTo>
                  <a:cubicBezTo>
                    <a:pt x="293687" y="372387"/>
                    <a:pt x="292310" y="377893"/>
                    <a:pt x="287722" y="383400"/>
                  </a:cubicBezTo>
                  <a:cubicBezTo>
                    <a:pt x="280379" y="392578"/>
                    <a:pt x="276249" y="403132"/>
                    <a:pt x="275332" y="415063"/>
                  </a:cubicBezTo>
                  <a:cubicBezTo>
                    <a:pt x="275332" y="418734"/>
                    <a:pt x="274414" y="424241"/>
                    <a:pt x="272578" y="431583"/>
                  </a:cubicBezTo>
                  <a:cubicBezTo>
                    <a:pt x="267072" y="440761"/>
                    <a:pt x="265695" y="453151"/>
                    <a:pt x="268448" y="468753"/>
                  </a:cubicBezTo>
                  <a:cubicBezTo>
                    <a:pt x="267531" y="474260"/>
                    <a:pt x="262942" y="476554"/>
                    <a:pt x="254682" y="475636"/>
                  </a:cubicBezTo>
                  <a:cubicBezTo>
                    <a:pt x="243668" y="474718"/>
                    <a:pt x="235408" y="475636"/>
                    <a:pt x="229902" y="478390"/>
                  </a:cubicBezTo>
                  <a:cubicBezTo>
                    <a:pt x="252846" y="518772"/>
                    <a:pt x="284509" y="544469"/>
                    <a:pt x="324891" y="555483"/>
                  </a:cubicBezTo>
                  <a:cubicBezTo>
                    <a:pt x="329480" y="556400"/>
                    <a:pt x="332234" y="558695"/>
                    <a:pt x="333151" y="562366"/>
                  </a:cubicBezTo>
                  <a:cubicBezTo>
                    <a:pt x="334069" y="566037"/>
                    <a:pt x="332692" y="568331"/>
                    <a:pt x="329021" y="569249"/>
                  </a:cubicBezTo>
                  <a:cubicBezTo>
                    <a:pt x="324432" y="570167"/>
                    <a:pt x="319385" y="574297"/>
                    <a:pt x="313878" y="581639"/>
                  </a:cubicBezTo>
                  <a:cubicBezTo>
                    <a:pt x="306536" y="585310"/>
                    <a:pt x="292769" y="585769"/>
                    <a:pt x="272578" y="583016"/>
                  </a:cubicBezTo>
                  <a:cubicBezTo>
                    <a:pt x="263401" y="573838"/>
                    <a:pt x="254223" y="562366"/>
                    <a:pt x="245045" y="548599"/>
                  </a:cubicBezTo>
                  <a:cubicBezTo>
                    <a:pt x="243210" y="543093"/>
                    <a:pt x="239538" y="541716"/>
                    <a:pt x="234032" y="544469"/>
                  </a:cubicBezTo>
                  <a:cubicBezTo>
                    <a:pt x="223936" y="552729"/>
                    <a:pt x="201910" y="558236"/>
                    <a:pt x="167952" y="560989"/>
                  </a:cubicBezTo>
                  <a:cubicBezTo>
                    <a:pt x="150514" y="562825"/>
                    <a:pt x="134912" y="566496"/>
                    <a:pt x="121146" y="572002"/>
                  </a:cubicBezTo>
                  <a:cubicBezTo>
                    <a:pt x="111050" y="578427"/>
                    <a:pt x="101414" y="582557"/>
                    <a:pt x="92236" y="584392"/>
                  </a:cubicBezTo>
                  <a:cubicBezTo>
                    <a:pt x="83976" y="587146"/>
                    <a:pt x="79387" y="584392"/>
                    <a:pt x="78469" y="576132"/>
                  </a:cubicBezTo>
                  <a:cubicBezTo>
                    <a:pt x="78469" y="561448"/>
                    <a:pt x="82599" y="553647"/>
                    <a:pt x="90859" y="552729"/>
                  </a:cubicBezTo>
                  <a:cubicBezTo>
                    <a:pt x="102790" y="547223"/>
                    <a:pt x="112886" y="538504"/>
                    <a:pt x="121146" y="526573"/>
                  </a:cubicBezTo>
                  <a:cubicBezTo>
                    <a:pt x="121146" y="521984"/>
                    <a:pt x="122981" y="510512"/>
                    <a:pt x="126652" y="492156"/>
                  </a:cubicBezTo>
                  <a:cubicBezTo>
                    <a:pt x="127570" y="486650"/>
                    <a:pt x="128029" y="482520"/>
                    <a:pt x="128029" y="479766"/>
                  </a:cubicBezTo>
                  <a:cubicBezTo>
                    <a:pt x="133536" y="445809"/>
                    <a:pt x="133994" y="419193"/>
                    <a:pt x="129406" y="399920"/>
                  </a:cubicBezTo>
                  <a:cubicBezTo>
                    <a:pt x="125735" y="394413"/>
                    <a:pt x="123440" y="388907"/>
                    <a:pt x="122522" y="383400"/>
                  </a:cubicBezTo>
                  <a:cubicBezTo>
                    <a:pt x="122522" y="376058"/>
                    <a:pt x="126652" y="373763"/>
                    <a:pt x="134912" y="376517"/>
                  </a:cubicBezTo>
                  <a:cubicBezTo>
                    <a:pt x="139501" y="379270"/>
                    <a:pt x="153727" y="377434"/>
                    <a:pt x="177589" y="371010"/>
                  </a:cubicBezTo>
                  <a:cubicBezTo>
                    <a:pt x="187684" y="365503"/>
                    <a:pt x="192732" y="359997"/>
                    <a:pt x="192732" y="354490"/>
                  </a:cubicBezTo>
                  <a:cubicBezTo>
                    <a:pt x="191814" y="349901"/>
                    <a:pt x="192732" y="346689"/>
                    <a:pt x="195485" y="344854"/>
                  </a:cubicBezTo>
                  <a:close/>
                  <a:moveTo>
                    <a:pt x="67456" y="163134"/>
                  </a:moveTo>
                  <a:cubicBezTo>
                    <a:pt x="70209" y="158546"/>
                    <a:pt x="72963" y="158546"/>
                    <a:pt x="75716" y="163134"/>
                  </a:cubicBezTo>
                  <a:cubicBezTo>
                    <a:pt x="77093" y="164052"/>
                    <a:pt x="78010" y="165199"/>
                    <a:pt x="78469" y="166576"/>
                  </a:cubicBezTo>
                  <a:cubicBezTo>
                    <a:pt x="78928" y="167953"/>
                    <a:pt x="78928" y="169559"/>
                    <a:pt x="78469" y="171394"/>
                  </a:cubicBezTo>
                  <a:cubicBezTo>
                    <a:pt x="78469" y="172312"/>
                    <a:pt x="77551" y="174148"/>
                    <a:pt x="75716" y="176901"/>
                  </a:cubicBezTo>
                  <a:cubicBezTo>
                    <a:pt x="74798" y="180572"/>
                    <a:pt x="73880" y="183325"/>
                    <a:pt x="72963" y="185161"/>
                  </a:cubicBezTo>
                  <a:cubicBezTo>
                    <a:pt x="72045" y="192503"/>
                    <a:pt x="67915" y="198010"/>
                    <a:pt x="60573" y="201681"/>
                  </a:cubicBezTo>
                  <a:cubicBezTo>
                    <a:pt x="55066" y="204434"/>
                    <a:pt x="50936" y="207188"/>
                    <a:pt x="48183" y="209941"/>
                  </a:cubicBezTo>
                  <a:cubicBezTo>
                    <a:pt x="36252" y="211776"/>
                    <a:pt x="28451" y="209482"/>
                    <a:pt x="24779" y="203058"/>
                  </a:cubicBezTo>
                  <a:cubicBezTo>
                    <a:pt x="24779" y="203058"/>
                    <a:pt x="24779" y="202599"/>
                    <a:pt x="24779" y="201681"/>
                  </a:cubicBezTo>
                  <a:cubicBezTo>
                    <a:pt x="22026" y="196174"/>
                    <a:pt x="19273" y="192503"/>
                    <a:pt x="16520" y="190668"/>
                  </a:cubicBezTo>
                  <a:cubicBezTo>
                    <a:pt x="13766" y="186079"/>
                    <a:pt x="14225" y="183325"/>
                    <a:pt x="17896" y="182408"/>
                  </a:cubicBezTo>
                  <a:cubicBezTo>
                    <a:pt x="21567" y="183325"/>
                    <a:pt x="25238" y="182408"/>
                    <a:pt x="28909" y="179654"/>
                  </a:cubicBezTo>
                  <a:cubicBezTo>
                    <a:pt x="40840" y="173230"/>
                    <a:pt x="50018" y="169559"/>
                    <a:pt x="56443" y="168641"/>
                  </a:cubicBezTo>
                  <a:cubicBezTo>
                    <a:pt x="61032" y="167723"/>
                    <a:pt x="64703" y="165888"/>
                    <a:pt x="67456" y="163134"/>
                  </a:cubicBezTo>
                  <a:close/>
                  <a:moveTo>
                    <a:pt x="130782" y="154874"/>
                  </a:moveTo>
                  <a:cubicBezTo>
                    <a:pt x="139042" y="153039"/>
                    <a:pt x="147761" y="153039"/>
                    <a:pt x="156939" y="154874"/>
                  </a:cubicBezTo>
                  <a:cubicBezTo>
                    <a:pt x="158315" y="155333"/>
                    <a:pt x="159233" y="156022"/>
                    <a:pt x="159692" y="156939"/>
                  </a:cubicBezTo>
                  <a:cubicBezTo>
                    <a:pt x="160151" y="157857"/>
                    <a:pt x="160151" y="159004"/>
                    <a:pt x="159692" y="160381"/>
                  </a:cubicBezTo>
                  <a:cubicBezTo>
                    <a:pt x="159692" y="161299"/>
                    <a:pt x="159692" y="162217"/>
                    <a:pt x="159692" y="163134"/>
                  </a:cubicBezTo>
                  <a:cubicBezTo>
                    <a:pt x="158774" y="164970"/>
                    <a:pt x="158315" y="166347"/>
                    <a:pt x="158315" y="167264"/>
                  </a:cubicBezTo>
                  <a:cubicBezTo>
                    <a:pt x="156480" y="175524"/>
                    <a:pt x="151891" y="179654"/>
                    <a:pt x="144549" y="179654"/>
                  </a:cubicBezTo>
                  <a:cubicBezTo>
                    <a:pt x="142713" y="178737"/>
                    <a:pt x="140419" y="178278"/>
                    <a:pt x="137666" y="178278"/>
                  </a:cubicBezTo>
                  <a:cubicBezTo>
                    <a:pt x="128488" y="171853"/>
                    <a:pt x="125276" y="165429"/>
                    <a:pt x="128029" y="159004"/>
                  </a:cubicBezTo>
                  <a:cubicBezTo>
                    <a:pt x="129865" y="157169"/>
                    <a:pt x="130782" y="155792"/>
                    <a:pt x="130782" y="154874"/>
                  </a:cubicBezTo>
                  <a:close/>
                  <a:moveTo>
                    <a:pt x="184472" y="73651"/>
                  </a:moveTo>
                  <a:lnTo>
                    <a:pt x="184260" y="75981"/>
                  </a:lnTo>
                  <a:lnTo>
                    <a:pt x="184128" y="76405"/>
                  </a:lnTo>
                  <a:cubicBezTo>
                    <a:pt x="183898" y="76864"/>
                    <a:pt x="184013" y="75946"/>
                    <a:pt x="184472" y="73651"/>
                  </a:cubicBezTo>
                  <a:close/>
                  <a:moveTo>
                    <a:pt x="119769" y="43365"/>
                  </a:moveTo>
                  <a:cubicBezTo>
                    <a:pt x="111509" y="41529"/>
                    <a:pt x="101872" y="43365"/>
                    <a:pt x="90859" y="48872"/>
                  </a:cubicBezTo>
                  <a:cubicBezTo>
                    <a:pt x="88106" y="52543"/>
                    <a:pt x="87188" y="57590"/>
                    <a:pt x="88106" y="64015"/>
                  </a:cubicBezTo>
                  <a:cubicBezTo>
                    <a:pt x="90859" y="66768"/>
                    <a:pt x="94071" y="67686"/>
                    <a:pt x="97742" y="66768"/>
                  </a:cubicBezTo>
                  <a:cubicBezTo>
                    <a:pt x="100496" y="65850"/>
                    <a:pt x="104167" y="65392"/>
                    <a:pt x="108756" y="65392"/>
                  </a:cubicBezTo>
                  <a:cubicBezTo>
                    <a:pt x="114262" y="65392"/>
                    <a:pt x="119310" y="63097"/>
                    <a:pt x="123899" y="58508"/>
                  </a:cubicBezTo>
                  <a:cubicBezTo>
                    <a:pt x="123899" y="55755"/>
                    <a:pt x="123899" y="53460"/>
                    <a:pt x="123899" y="51625"/>
                  </a:cubicBezTo>
                  <a:cubicBezTo>
                    <a:pt x="124817" y="47954"/>
                    <a:pt x="123440" y="45201"/>
                    <a:pt x="119769" y="43365"/>
                  </a:cubicBezTo>
                  <a:close/>
                  <a:moveTo>
                    <a:pt x="268448" y="15832"/>
                  </a:moveTo>
                  <a:cubicBezTo>
                    <a:pt x="273955" y="14914"/>
                    <a:pt x="280838" y="15832"/>
                    <a:pt x="289098" y="18585"/>
                  </a:cubicBezTo>
                  <a:cubicBezTo>
                    <a:pt x="293687" y="21338"/>
                    <a:pt x="297358" y="22256"/>
                    <a:pt x="300111" y="21338"/>
                  </a:cubicBezTo>
                  <a:cubicBezTo>
                    <a:pt x="301947" y="20421"/>
                    <a:pt x="303324" y="20421"/>
                    <a:pt x="304241" y="21338"/>
                  </a:cubicBezTo>
                  <a:cubicBezTo>
                    <a:pt x="305159" y="22256"/>
                    <a:pt x="305159" y="24092"/>
                    <a:pt x="304241" y="26845"/>
                  </a:cubicBezTo>
                  <a:cubicBezTo>
                    <a:pt x="295982" y="39694"/>
                    <a:pt x="288180" y="47036"/>
                    <a:pt x="280838" y="48872"/>
                  </a:cubicBezTo>
                  <a:cubicBezTo>
                    <a:pt x="274414" y="47954"/>
                    <a:pt x="265695" y="48413"/>
                    <a:pt x="254682" y="50248"/>
                  </a:cubicBezTo>
                  <a:cubicBezTo>
                    <a:pt x="239080" y="53919"/>
                    <a:pt x="228066" y="55296"/>
                    <a:pt x="221642" y="54378"/>
                  </a:cubicBezTo>
                  <a:cubicBezTo>
                    <a:pt x="214300" y="54378"/>
                    <a:pt x="208793" y="57590"/>
                    <a:pt x="205122" y="64015"/>
                  </a:cubicBezTo>
                  <a:cubicBezTo>
                    <a:pt x="203286" y="75028"/>
                    <a:pt x="206040" y="80535"/>
                    <a:pt x="213382" y="80535"/>
                  </a:cubicBezTo>
                  <a:cubicBezTo>
                    <a:pt x="244586" y="78699"/>
                    <a:pt x="271202" y="78699"/>
                    <a:pt x="293228" y="80535"/>
                  </a:cubicBezTo>
                  <a:cubicBezTo>
                    <a:pt x="305159" y="81453"/>
                    <a:pt x="314337" y="80076"/>
                    <a:pt x="320761" y="76405"/>
                  </a:cubicBezTo>
                  <a:cubicBezTo>
                    <a:pt x="324432" y="72734"/>
                    <a:pt x="327186" y="70898"/>
                    <a:pt x="329021" y="70898"/>
                  </a:cubicBezTo>
                  <a:cubicBezTo>
                    <a:pt x="329939" y="71816"/>
                    <a:pt x="329939" y="75028"/>
                    <a:pt x="329021" y="80535"/>
                  </a:cubicBezTo>
                  <a:cubicBezTo>
                    <a:pt x="321679" y="101644"/>
                    <a:pt x="313878" y="114033"/>
                    <a:pt x="305618" y="117705"/>
                  </a:cubicBezTo>
                  <a:cubicBezTo>
                    <a:pt x="302865" y="118622"/>
                    <a:pt x="300570" y="119540"/>
                    <a:pt x="298735" y="120458"/>
                  </a:cubicBezTo>
                  <a:cubicBezTo>
                    <a:pt x="298735" y="121376"/>
                    <a:pt x="298276" y="121835"/>
                    <a:pt x="297358" y="121835"/>
                  </a:cubicBezTo>
                  <a:cubicBezTo>
                    <a:pt x="290934" y="122752"/>
                    <a:pt x="284509" y="122752"/>
                    <a:pt x="278085" y="121835"/>
                  </a:cubicBezTo>
                  <a:cubicBezTo>
                    <a:pt x="273496" y="120917"/>
                    <a:pt x="270284" y="123670"/>
                    <a:pt x="268448" y="130095"/>
                  </a:cubicBezTo>
                  <a:cubicBezTo>
                    <a:pt x="267531" y="159463"/>
                    <a:pt x="267531" y="185161"/>
                    <a:pt x="268448" y="207188"/>
                  </a:cubicBezTo>
                  <a:cubicBezTo>
                    <a:pt x="270284" y="223707"/>
                    <a:pt x="267989" y="232426"/>
                    <a:pt x="261565" y="233344"/>
                  </a:cubicBezTo>
                  <a:cubicBezTo>
                    <a:pt x="261565" y="233344"/>
                    <a:pt x="260647" y="233803"/>
                    <a:pt x="258812" y="234721"/>
                  </a:cubicBezTo>
                  <a:cubicBezTo>
                    <a:pt x="257894" y="235639"/>
                    <a:pt x="256976" y="236097"/>
                    <a:pt x="256058" y="236097"/>
                  </a:cubicBezTo>
                  <a:cubicBezTo>
                    <a:pt x="250552" y="237933"/>
                    <a:pt x="246881" y="237015"/>
                    <a:pt x="245045" y="233344"/>
                  </a:cubicBezTo>
                  <a:cubicBezTo>
                    <a:pt x="245045" y="231509"/>
                    <a:pt x="244586" y="229214"/>
                    <a:pt x="243668" y="226461"/>
                  </a:cubicBezTo>
                  <a:cubicBezTo>
                    <a:pt x="242751" y="220036"/>
                    <a:pt x="242751" y="214530"/>
                    <a:pt x="243668" y="209941"/>
                  </a:cubicBezTo>
                  <a:cubicBezTo>
                    <a:pt x="243668" y="199845"/>
                    <a:pt x="243210" y="192962"/>
                    <a:pt x="242292" y="189291"/>
                  </a:cubicBezTo>
                  <a:cubicBezTo>
                    <a:pt x="242292" y="189291"/>
                    <a:pt x="242292" y="187914"/>
                    <a:pt x="242292" y="185161"/>
                  </a:cubicBezTo>
                  <a:cubicBezTo>
                    <a:pt x="241374" y="168641"/>
                    <a:pt x="241374" y="158087"/>
                    <a:pt x="242292" y="153498"/>
                  </a:cubicBezTo>
                  <a:cubicBezTo>
                    <a:pt x="245963" y="128718"/>
                    <a:pt x="240915" y="116328"/>
                    <a:pt x="227148" y="116328"/>
                  </a:cubicBezTo>
                  <a:cubicBezTo>
                    <a:pt x="214300" y="117246"/>
                    <a:pt x="206957" y="122752"/>
                    <a:pt x="205122" y="132848"/>
                  </a:cubicBezTo>
                  <a:cubicBezTo>
                    <a:pt x="205122" y="141108"/>
                    <a:pt x="204204" y="147991"/>
                    <a:pt x="202369" y="153498"/>
                  </a:cubicBezTo>
                  <a:cubicBezTo>
                    <a:pt x="200533" y="160840"/>
                    <a:pt x="199615" y="169559"/>
                    <a:pt x="199615" y="179654"/>
                  </a:cubicBezTo>
                  <a:cubicBezTo>
                    <a:pt x="199615" y="193421"/>
                    <a:pt x="197321" y="203516"/>
                    <a:pt x="192732" y="209941"/>
                  </a:cubicBezTo>
                  <a:cubicBezTo>
                    <a:pt x="186308" y="216365"/>
                    <a:pt x="180342" y="220495"/>
                    <a:pt x="174835" y="222331"/>
                  </a:cubicBezTo>
                  <a:cubicBezTo>
                    <a:pt x="168411" y="224166"/>
                    <a:pt x="163363" y="223707"/>
                    <a:pt x="159692" y="220954"/>
                  </a:cubicBezTo>
                  <a:cubicBezTo>
                    <a:pt x="153268" y="215448"/>
                    <a:pt x="147761" y="212694"/>
                    <a:pt x="143172" y="212694"/>
                  </a:cubicBezTo>
                  <a:cubicBezTo>
                    <a:pt x="141337" y="212694"/>
                    <a:pt x="139960" y="211776"/>
                    <a:pt x="139042" y="209941"/>
                  </a:cubicBezTo>
                  <a:cubicBezTo>
                    <a:pt x="139042" y="209023"/>
                    <a:pt x="140419" y="208564"/>
                    <a:pt x="143172" y="208564"/>
                  </a:cubicBezTo>
                  <a:cubicBezTo>
                    <a:pt x="158774" y="202140"/>
                    <a:pt x="168870" y="194339"/>
                    <a:pt x="173459" y="185161"/>
                  </a:cubicBezTo>
                  <a:cubicBezTo>
                    <a:pt x="173459" y="183325"/>
                    <a:pt x="173918" y="181031"/>
                    <a:pt x="174835" y="178278"/>
                  </a:cubicBezTo>
                  <a:cubicBezTo>
                    <a:pt x="175753" y="172771"/>
                    <a:pt x="176671" y="167723"/>
                    <a:pt x="177589" y="163134"/>
                  </a:cubicBezTo>
                  <a:cubicBezTo>
                    <a:pt x="177589" y="162217"/>
                    <a:pt x="178048" y="160840"/>
                    <a:pt x="178965" y="159004"/>
                  </a:cubicBezTo>
                  <a:cubicBezTo>
                    <a:pt x="179883" y="154416"/>
                    <a:pt x="180342" y="151203"/>
                    <a:pt x="180342" y="149368"/>
                  </a:cubicBezTo>
                  <a:cubicBezTo>
                    <a:pt x="180342" y="142026"/>
                    <a:pt x="180801" y="134683"/>
                    <a:pt x="181719" y="127341"/>
                  </a:cubicBezTo>
                  <a:cubicBezTo>
                    <a:pt x="183554" y="121835"/>
                    <a:pt x="184013" y="115869"/>
                    <a:pt x="183095" y="109445"/>
                  </a:cubicBezTo>
                  <a:cubicBezTo>
                    <a:pt x="182178" y="106691"/>
                    <a:pt x="182178" y="102561"/>
                    <a:pt x="183095" y="97055"/>
                  </a:cubicBezTo>
                  <a:cubicBezTo>
                    <a:pt x="184931" y="94301"/>
                    <a:pt x="184931" y="91548"/>
                    <a:pt x="183095" y="88795"/>
                  </a:cubicBezTo>
                  <a:lnTo>
                    <a:pt x="184260" y="75981"/>
                  </a:lnTo>
                  <a:lnTo>
                    <a:pt x="185849" y="70898"/>
                  </a:lnTo>
                  <a:cubicBezTo>
                    <a:pt x="184931" y="58049"/>
                    <a:pt x="184013" y="48872"/>
                    <a:pt x="183095" y="43365"/>
                  </a:cubicBezTo>
                  <a:cubicBezTo>
                    <a:pt x="183095" y="31434"/>
                    <a:pt x="186308" y="25468"/>
                    <a:pt x="192732" y="25468"/>
                  </a:cubicBezTo>
                  <a:cubicBezTo>
                    <a:pt x="196403" y="26386"/>
                    <a:pt x="200533" y="26386"/>
                    <a:pt x="205122" y="25468"/>
                  </a:cubicBezTo>
                  <a:cubicBezTo>
                    <a:pt x="217971" y="21797"/>
                    <a:pt x="233573" y="19044"/>
                    <a:pt x="251928" y="17208"/>
                  </a:cubicBezTo>
                  <a:cubicBezTo>
                    <a:pt x="252846" y="17208"/>
                    <a:pt x="254223" y="17208"/>
                    <a:pt x="256058" y="17208"/>
                  </a:cubicBezTo>
                  <a:cubicBezTo>
                    <a:pt x="261565" y="18126"/>
                    <a:pt x="265695" y="17667"/>
                    <a:pt x="268448" y="15832"/>
                  </a:cubicBezTo>
                  <a:close/>
                  <a:moveTo>
                    <a:pt x="93612" y="688"/>
                  </a:moveTo>
                  <a:cubicBezTo>
                    <a:pt x="94530" y="-229"/>
                    <a:pt x="96366" y="-229"/>
                    <a:pt x="99119" y="688"/>
                  </a:cubicBezTo>
                  <a:cubicBezTo>
                    <a:pt x="100955" y="688"/>
                    <a:pt x="103249" y="1147"/>
                    <a:pt x="106002" y="2065"/>
                  </a:cubicBezTo>
                  <a:cubicBezTo>
                    <a:pt x="107838" y="2065"/>
                    <a:pt x="109215" y="2065"/>
                    <a:pt x="110132" y="2065"/>
                  </a:cubicBezTo>
                  <a:cubicBezTo>
                    <a:pt x="118392" y="2065"/>
                    <a:pt x="123899" y="5277"/>
                    <a:pt x="126652" y="11702"/>
                  </a:cubicBezTo>
                  <a:cubicBezTo>
                    <a:pt x="132159" y="19962"/>
                    <a:pt x="139042" y="24092"/>
                    <a:pt x="147302" y="24092"/>
                  </a:cubicBezTo>
                  <a:cubicBezTo>
                    <a:pt x="155562" y="24092"/>
                    <a:pt x="162445" y="25468"/>
                    <a:pt x="167952" y="28222"/>
                  </a:cubicBezTo>
                  <a:cubicBezTo>
                    <a:pt x="168870" y="28222"/>
                    <a:pt x="169329" y="28681"/>
                    <a:pt x="169329" y="29598"/>
                  </a:cubicBezTo>
                  <a:cubicBezTo>
                    <a:pt x="171164" y="30516"/>
                    <a:pt x="173000" y="30975"/>
                    <a:pt x="174835" y="30975"/>
                  </a:cubicBezTo>
                  <a:cubicBezTo>
                    <a:pt x="177130" y="32352"/>
                    <a:pt x="178048" y="33958"/>
                    <a:pt x="177589" y="35793"/>
                  </a:cubicBezTo>
                  <a:cubicBezTo>
                    <a:pt x="177130" y="37629"/>
                    <a:pt x="175294" y="39694"/>
                    <a:pt x="172082" y="41988"/>
                  </a:cubicBezTo>
                  <a:cubicBezTo>
                    <a:pt x="164740" y="41988"/>
                    <a:pt x="160610" y="42447"/>
                    <a:pt x="159692" y="43365"/>
                  </a:cubicBezTo>
                  <a:cubicBezTo>
                    <a:pt x="158774" y="44283"/>
                    <a:pt x="157398" y="44742"/>
                    <a:pt x="155562" y="44742"/>
                  </a:cubicBezTo>
                  <a:cubicBezTo>
                    <a:pt x="153727" y="45659"/>
                    <a:pt x="152350" y="46118"/>
                    <a:pt x="151432" y="46118"/>
                  </a:cubicBezTo>
                  <a:cubicBezTo>
                    <a:pt x="143172" y="57132"/>
                    <a:pt x="140878" y="64015"/>
                    <a:pt x="144549" y="66768"/>
                  </a:cubicBezTo>
                  <a:cubicBezTo>
                    <a:pt x="147302" y="67686"/>
                    <a:pt x="151891" y="69980"/>
                    <a:pt x="158315" y="73651"/>
                  </a:cubicBezTo>
                  <a:cubicBezTo>
                    <a:pt x="160151" y="74569"/>
                    <a:pt x="161528" y="75487"/>
                    <a:pt x="162445" y="76405"/>
                  </a:cubicBezTo>
                  <a:cubicBezTo>
                    <a:pt x="164281" y="83747"/>
                    <a:pt x="161528" y="88336"/>
                    <a:pt x="154186" y="90171"/>
                  </a:cubicBezTo>
                  <a:cubicBezTo>
                    <a:pt x="151432" y="90171"/>
                    <a:pt x="147761" y="90630"/>
                    <a:pt x="143172" y="91548"/>
                  </a:cubicBezTo>
                  <a:cubicBezTo>
                    <a:pt x="139501" y="92466"/>
                    <a:pt x="134912" y="92925"/>
                    <a:pt x="129406" y="92925"/>
                  </a:cubicBezTo>
                  <a:cubicBezTo>
                    <a:pt x="121146" y="92007"/>
                    <a:pt x="115639" y="94301"/>
                    <a:pt x="112886" y="99808"/>
                  </a:cubicBezTo>
                  <a:cubicBezTo>
                    <a:pt x="111968" y="106232"/>
                    <a:pt x="115639" y="108986"/>
                    <a:pt x="123899" y="108068"/>
                  </a:cubicBezTo>
                  <a:cubicBezTo>
                    <a:pt x="130323" y="107150"/>
                    <a:pt x="141337" y="108527"/>
                    <a:pt x="156939" y="112198"/>
                  </a:cubicBezTo>
                  <a:cubicBezTo>
                    <a:pt x="160610" y="113116"/>
                    <a:pt x="162445" y="114033"/>
                    <a:pt x="162445" y="114951"/>
                  </a:cubicBezTo>
                  <a:cubicBezTo>
                    <a:pt x="163363" y="115869"/>
                    <a:pt x="162904" y="117246"/>
                    <a:pt x="161069" y="119081"/>
                  </a:cubicBezTo>
                  <a:cubicBezTo>
                    <a:pt x="160151" y="119999"/>
                    <a:pt x="159692" y="120917"/>
                    <a:pt x="159692" y="121835"/>
                  </a:cubicBezTo>
                  <a:cubicBezTo>
                    <a:pt x="158774" y="122752"/>
                    <a:pt x="158315" y="123670"/>
                    <a:pt x="158315" y="124588"/>
                  </a:cubicBezTo>
                  <a:cubicBezTo>
                    <a:pt x="157398" y="129177"/>
                    <a:pt x="155103" y="131930"/>
                    <a:pt x="151432" y="132848"/>
                  </a:cubicBezTo>
                  <a:cubicBezTo>
                    <a:pt x="150514" y="132848"/>
                    <a:pt x="149138" y="133307"/>
                    <a:pt x="147302" y="134225"/>
                  </a:cubicBezTo>
                  <a:cubicBezTo>
                    <a:pt x="145467" y="135142"/>
                    <a:pt x="144090" y="135601"/>
                    <a:pt x="143172" y="135601"/>
                  </a:cubicBezTo>
                  <a:cubicBezTo>
                    <a:pt x="137666" y="136519"/>
                    <a:pt x="131700" y="136978"/>
                    <a:pt x="125276" y="136978"/>
                  </a:cubicBezTo>
                  <a:cubicBezTo>
                    <a:pt x="120687" y="137896"/>
                    <a:pt x="117475" y="140649"/>
                    <a:pt x="115639" y="145238"/>
                  </a:cubicBezTo>
                  <a:cubicBezTo>
                    <a:pt x="113803" y="150744"/>
                    <a:pt x="112886" y="156251"/>
                    <a:pt x="112886" y="161758"/>
                  </a:cubicBezTo>
                  <a:cubicBezTo>
                    <a:pt x="113803" y="187455"/>
                    <a:pt x="113345" y="205352"/>
                    <a:pt x="111509" y="215448"/>
                  </a:cubicBezTo>
                  <a:cubicBezTo>
                    <a:pt x="110591" y="218201"/>
                    <a:pt x="110132" y="221413"/>
                    <a:pt x="110132" y="225084"/>
                  </a:cubicBezTo>
                  <a:cubicBezTo>
                    <a:pt x="107379" y="229673"/>
                    <a:pt x="104167" y="230591"/>
                    <a:pt x="100496" y="227837"/>
                  </a:cubicBezTo>
                  <a:cubicBezTo>
                    <a:pt x="94989" y="217742"/>
                    <a:pt x="92236" y="205352"/>
                    <a:pt x="92236" y="190668"/>
                  </a:cubicBezTo>
                  <a:cubicBezTo>
                    <a:pt x="93154" y="179654"/>
                    <a:pt x="93612" y="171853"/>
                    <a:pt x="93612" y="167264"/>
                  </a:cubicBezTo>
                  <a:cubicBezTo>
                    <a:pt x="93612" y="158087"/>
                    <a:pt x="94071" y="151662"/>
                    <a:pt x="94989" y="147991"/>
                  </a:cubicBezTo>
                  <a:cubicBezTo>
                    <a:pt x="94071" y="141567"/>
                    <a:pt x="88565" y="139272"/>
                    <a:pt x="78469" y="141108"/>
                  </a:cubicBezTo>
                  <a:cubicBezTo>
                    <a:pt x="69291" y="145697"/>
                    <a:pt x="56443" y="150286"/>
                    <a:pt x="39923" y="154874"/>
                  </a:cubicBezTo>
                  <a:cubicBezTo>
                    <a:pt x="34416" y="155792"/>
                    <a:pt x="28909" y="157628"/>
                    <a:pt x="23403" y="160381"/>
                  </a:cubicBezTo>
                  <a:cubicBezTo>
                    <a:pt x="17896" y="161299"/>
                    <a:pt x="14684" y="158546"/>
                    <a:pt x="13766" y="152121"/>
                  </a:cubicBezTo>
                  <a:cubicBezTo>
                    <a:pt x="13766" y="146614"/>
                    <a:pt x="13307" y="142026"/>
                    <a:pt x="12390" y="138355"/>
                  </a:cubicBezTo>
                  <a:cubicBezTo>
                    <a:pt x="12390" y="132848"/>
                    <a:pt x="14225" y="130553"/>
                    <a:pt x="17896" y="131471"/>
                  </a:cubicBezTo>
                  <a:cubicBezTo>
                    <a:pt x="24321" y="130553"/>
                    <a:pt x="29827" y="128718"/>
                    <a:pt x="34416" y="125965"/>
                  </a:cubicBezTo>
                  <a:cubicBezTo>
                    <a:pt x="45429" y="121376"/>
                    <a:pt x="64244" y="116328"/>
                    <a:pt x="90859" y="110821"/>
                  </a:cubicBezTo>
                  <a:cubicBezTo>
                    <a:pt x="97284" y="107150"/>
                    <a:pt x="98201" y="102102"/>
                    <a:pt x="93612" y="95678"/>
                  </a:cubicBezTo>
                  <a:cubicBezTo>
                    <a:pt x="88106" y="96596"/>
                    <a:pt x="83058" y="97055"/>
                    <a:pt x="78469" y="97055"/>
                  </a:cubicBezTo>
                  <a:cubicBezTo>
                    <a:pt x="74798" y="97055"/>
                    <a:pt x="63326" y="100267"/>
                    <a:pt x="44053" y="106691"/>
                  </a:cubicBezTo>
                  <a:cubicBezTo>
                    <a:pt x="33957" y="110362"/>
                    <a:pt x="26615" y="108527"/>
                    <a:pt x="22026" y="101185"/>
                  </a:cubicBezTo>
                  <a:cubicBezTo>
                    <a:pt x="21108" y="94760"/>
                    <a:pt x="21108" y="88795"/>
                    <a:pt x="22026" y="83288"/>
                  </a:cubicBezTo>
                  <a:cubicBezTo>
                    <a:pt x="22944" y="80535"/>
                    <a:pt x="24779" y="79617"/>
                    <a:pt x="27533" y="80535"/>
                  </a:cubicBezTo>
                  <a:cubicBezTo>
                    <a:pt x="29368" y="80535"/>
                    <a:pt x="31663" y="80076"/>
                    <a:pt x="34416" y="79158"/>
                  </a:cubicBezTo>
                  <a:cubicBezTo>
                    <a:pt x="37169" y="78240"/>
                    <a:pt x="42676" y="77323"/>
                    <a:pt x="50936" y="76405"/>
                  </a:cubicBezTo>
                  <a:cubicBezTo>
                    <a:pt x="58278" y="74569"/>
                    <a:pt x="62408" y="71357"/>
                    <a:pt x="63326" y="66768"/>
                  </a:cubicBezTo>
                  <a:cubicBezTo>
                    <a:pt x="64244" y="62179"/>
                    <a:pt x="60114" y="58508"/>
                    <a:pt x="50936" y="55755"/>
                  </a:cubicBezTo>
                  <a:cubicBezTo>
                    <a:pt x="44512" y="53002"/>
                    <a:pt x="39005" y="53002"/>
                    <a:pt x="34416" y="55755"/>
                  </a:cubicBezTo>
                  <a:cubicBezTo>
                    <a:pt x="28909" y="58508"/>
                    <a:pt x="23862" y="58967"/>
                    <a:pt x="19273" y="57132"/>
                  </a:cubicBezTo>
                  <a:cubicBezTo>
                    <a:pt x="14684" y="55296"/>
                    <a:pt x="12390" y="50707"/>
                    <a:pt x="12390" y="43365"/>
                  </a:cubicBezTo>
                  <a:cubicBezTo>
                    <a:pt x="13307" y="40612"/>
                    <a:pt x="15143" y="36941"/>
                    <a:pt x="17896" y="32352"/>
                  </a:cubicBezTo>
                  <a:cubicBezTo>
                    <a:pt x="20649" y="29598"/>
                    <a:pt x="22944" y="29598"/>
                    <a:pt x="24779" y="32352"/>
                  </a:cubicBezTo>
                  <a:cubicBezTo>
                    <a:pt x="27533" y="35105"/>
                    <a:pt x="32581" y="35105"/>
                    <a:pt x="39923" y="32352"/>
                  </a:cubicBezTo>
                  <a:cubicBezTo>
                    <a:pt x="52772" y="26845"/>
                    <a:pt x="62867" y="24551"/>
                    <a:pt x="70209" y="25468"/>
                  </a:cubicBezTo>
                  <a:cubicBezTo>
                    <a:pt x="76634" y="25468"/>
                    <a:pt x="83517" y="23174"/>
                    <a:pt x="90859" y="18585"/>
                  </a:cubicBezTo>
                  <a:cubicBezTo>
                    <a:pt x="94530" y="13078"/>
                    <a:pt x="95448" y="8490"/>
                    <a:pt x="93612" y="4818"/>
                  </a:cubicBezTo>
                  <a:cubicBezTo>
                    <a:pt x="92695" y="2983"/>
                    <a:pt x="92695" y="1606"/>
                    <a:pt x="93612" y="688"/>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solidFill>
                  <a:schemeClr val="bg1"/>
                </a:solidFill>
                <a:latin typeface="方正隶二简体" panose="03000509000000000000" pitchFamily="65" charset="-122"/>
                <a:ea typeface="方正隶二简体" panose="03000509000000000000" pitchFamily="65" charset="-122"/>
              </a:endParaRPr>
            </a:p>
          </p:txBody>
        </p:sp>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2070" y="2341559"/>
              <a:ext cx="2667600" cy="2667600"/>
            </a:xfrm>
            <a:prstGeom prst="rect">
              <a:avLst/>
            </a:prstGeom>
          </p:spPr>
        </p:pic>
      </p:grpSp>
      <p:sp>
        <p:nvSpPr>
          <p:cNvPr id="36" name="文本框 24">
            <a:hlinkClick r:id="rId4"/>
          </p:cNvPr>
          <p:cNvSpPr txBox="1"/>
          <p:nvPr/>
        </p:nvSpPr>
        <p:spPr>
          <a:xfrm>
            <a:off x="3201982" y="5309052"/>
            <a:ext cx="5788037" cy="390377"/>
          </a:xfrm>
          <a:custGeom>
            <a:avLst/>
            <a:gdLst/>
            <a:ahLst/>
            <a:cxnLst/>
            <a:rect l="l" t="t" r="r" b="b"/>
            <a:pathLst>
              <a:path w="5788037" h="390377">
                <a:moveTo>
                  <a:pt x="1721495" y="287983"/>
                </a:moveTo>
                <a:cubicBezTo>
                  <a:pt x="1735361" y="289049"/>
                  <a:pt x="1742827" y="295449"/>
                  <a:pt x="1743894" y="307182"/>
                </a:cubicBezTo>
                <a:cubicBezTo>
                  <a:pt x="1742827" y="321047"/>
                  <a:pt x="1735361" y="328514"/>
                  <a:pt x="1721495" y="329580"/>
                </a:cubicBezTo>
                <a:cubicBezTo>
                  <a:pt x="1708696" y="327447"/>
                  <a:pt x="1701230" y="319981"/>
                  <a:pt x="1699096" y="307182"/>
                </a:cubicBezTo>
                <a:cubicBezTo>
                  <a:pt x="1700163" y="295449"/>
                  <a:pt x="1707629" y="289049"/>
                  <a:pt x="1721495" y="287983"/>
                </a:cubicBezTo>
                <a:close/>
                <a:moveTo>
                  <a:pt x="5302597" y="246385"/>
                </a:moveTo>
                <a:cubicBezTo>
                  <a:pt x="5322863" y="247452"/>
                  <a:pt x="5334062" y="256518"/>
                  <a:pt x="5336195" y="273584"/>
                </a:cubicBezTo>
                <a:cubicBezTo>
                  <a:pt x="5335128" y="289583"/>
                  <a:pt x="5323929" y="298116"/>
                  <a:pt x="5302597" y="299182"/>
                </a:cubicBezTo>
                <a:cubicBezTo>
                  <a:pt x="5281265" y="298116"/>
                  <a:pt x="5270066" y="289583"/>
                  <a:pt x="5268999" y="273584"/>
                </a:cubicBezTo>
                <a:cubicBezTo>
                  <a:pt x="5271133" y="257585"/>
                  <a:pt x="5282332" y="248519"/>
                  <a:pt x="5302597" y="246385"/>
                </a:cubicBezTo>
                <a:close/>
                <a:moveTo>
                  <a:pt x="4426297" y="246385"/>
                </a:moveTo>
                <a:cubicBezTo>
                  <a:pt x="4446563" y="247452"/>
                  <a:pt x="4457762" y="256518"/>
                  <a:pt x="4459895" y="273584"/>
                </a:cubicBezTo>
                <a:cubicBezTo>
                  <a:pt x="4458829" y="289583"/>
                  <a:pt x="4447629" y="298116"/>
                  <a:pt x="4426297" y="299182"/>
                </a:cubicBezTo>
                <a:cubicBezTo>
                  <a:pt x="4404965" y="298116"/>
                  <a:pt x="4393766" y="289583"/>
                  <a:pt x="4392699" y="273584"/>
                </a:cubicBezTo>
                <a:cubicBezTo>
                  <a:pt x="4394832" y="257585"/>
                  <a:pt x="4406032" y="248519"/>
                  <a:pt x="4426297" y="246385"/>
                </a:cubicBezTo>
                <a:close/>
                <a:moveTo>
                  <a:pt x="2845147" y="246385"/>
                </a:moveTo>
                <a:cubicBezTo>
                  <a:pt x="2865413" y="247452"/>
                  <a:pt x="2876612" y="256518"/>
                  <a:pt x="2878745" y="273584"/>
                </a:cubicBezTo>
                <a:cubicBezTo>
                  <a:pt x="2877679" y="289583"/>
                  <a:pt x="2866479" y="298116"/>
                  <a:pt x="2845147" y="299182"/>
                </a:cubicBezTo>
                <a:cubicBezTo>
                  <a:pt x="2823815" y="298116"/>
                  <a:pt x="2812616" y="289583"/>
                  <a:pt x="2811549" y="273584"/>
                </a:cubicBezTo>
                <a:cubicBezTo>
                  <a:pt x="2813683" y="257585"/>
                  <a:pt x="2824882" y="248519"/>
                  <a:pt x="2845147" y="246385"/>
                </a:cubicBezTo>
                <a:close/>
                <a:moveTo>
                  <a:pt x="4807669" y="203188"/>
                </a:moveTo>
                <a:cubicBezTo>
                  <a:pt x="4803403" y="207454"/>
                  <a:pt x="4796470" y="211721"/>
                  <a:pt x="4786870" y="215987"/>
                </a:cubicBezTo>
                <a:cubicBezTo>
                  <a:pt x="4767672" y="223453"/>
                  <a:pt x="4758606" y="235186"/>
                  <a:pt x="4759672" y="251185"/>
                </a:cubicBezTo>
                <a:cubicBezTo>
                  <a:pt x="4760739" y="268251"/>
                  <a:pt x="4767672" y="277317"/>
                  <a:pt x="4780471" y="278383"/>
                </a:cubicBezTo>
                <a:cubicBezTo>
                  <a:pt x="4787937" y="278383"/>
                  <a:pt x="4797004" y="273050"/>
                  <a:pt x="4807669" y="262384"/>
                </a:cubicBezTo>
                <a:close/>
                <a:moveTo>
                  <a:pt x="1721495" y="183989"/>
                </a:moveTo>
                <a:cubicBezTo>
                  <a:pt x="1735361" y="185056"/>
                  <a:pt x="1742827" y="192522"/>
                  <a:pt x="1743894" y="206388"/>
                </a:cubicBezTo>
                <a:cubicBezTo>
                  <a:pt x="1742827" y="219187"/>
                  <a:pt x="1735361" y="226120"/>
                  <a:pt x="1721495" y="227187"/>
                </a:cubicBezTo>
                <a:cubicBezTo>
                  <a:pt x="1707629" y="225053"/>
                  <a:pt x="1700163" y="217587"/>
                  <a:pt x="1699096" y="204788"/>
                </a:cubicBezTo>
                <a:cubicBezTo>
                  <a:pt x="1700163" y="191989"/>
                  <a:pt x="1707629" y="185056"/>
                  <a:pt x="1721495" y="183989"/>
                </a:cubicBezTo>
                <a:close/>
                <a:moveTo>
                  <a:pt x="169590" y="161591"/>
                </a:moveTo>
                <a:lnTo>
                  <a:pt x="169590" y="276783"/>
                </a:lnTo>
                <a:lnTo>
                  <a:pt x="278383" y="276783"/>
                </a:lnTo>
                <a:cubicBezTo>
                  <a:pt x="290116" y="278917"/>
                  <a:pt x="294915" y="273584"/>
                  <a:pt x="292782" y="260784"/>
                </a:cubicBezTo>
                <a:lnTo>
                  <a:pt x="292782" y="161591"/>
                </a:lnTo>
                <a:close/>
                <a:moveTo>
                  <a:pt x="4114019" y="156791"/>
                </a:moveTo>
                <a:cubicBezTo>
                  <a:pt x="4102286" y="156791"/>
                  <a:pt x="4088420" y="163724"/>
                  <a:pt x="4072421" y="177590"/>
                </a:cubicBezTo>
                <a:lnTo>
                  <a:pt x="4072421" y="267184"/>
                </a:lnTo>
                <a:cubicBezTo>
                  <a:pt x="4087354" y="279983"/>
                  <a:pt x="4101753" y="286383"/>
                  <a:pt x="4115619" y="286383"/>
                </a:cubicBezTo>
                <a:cubicBezTo>
                  <a:pt x="4141217" y="284250"/>
                  <a:pt x="4155083" y="264518"/>
                  <a:pt x="4157216" y="227187"/>
                </a:cubicBezTo>
                <a:cubicBezTo>
                  <a:pt x="4155083" y="182389"/>
                  <a:pt x="4140684" y="158924"/>
                  <a:pt x="4114019" y="156791"/>
                </a:cubicBezTo>
                <a:close/>
                <a:moveTo>
                  <a:pt x="3885419" y="156791"/>
                </a:moveTo>
                <a:cubicBezTo>
                  <a:pt x="3873686" y="156791"/>
                  <a:pt x="3859820" y="163724"/>
                  <a:pt x="3843821" y="177590"/>
                </a:cubicBezTo>
                <a:lnTo>
                  <a:pt x="3843821" y="267184"/>
                </a:lnTo>
                <a:cubicBezTo>
                  <a:pt x="3858753" y="279983"/>
                  <a:pt x="3873153" y="286383"/>
                  <a:pt x="3887019" y="286383"/>
                </a:cubicBezTo>
                <a:cubicBezTo>
                  <a:pt x="3912617" y="284250"/>
                  <a:pt x="3926483" y="264518"/>
                  <a:pt x="3928616" y="227187"/>
                </a:cubicBezTo>
                <a:cubicBezTo>
                  <a:pt x="3926483" y="182389"/>
                  <a:pt x="3912084" y="158924"/>
                  <a:pt x="3885419" y="156791"/>
                </a:cubicBezTo>
                <a:close/>
                <a:moveTo>
                  <a:pt x="2675744" y="156791"/>
                </a:moveTo>
                <a:cubicBezTo>
                  <a:pt x="2664011" y="156791"/>
                  <a:pt x="2650145" y="163724"/>
                  <a:pt x="2634146" y="177590"/>
                </a:cubicBezTo>
                <a:lnTo>
                  <a:pt x="2634146" y="267184"/>
                </a:lnTo>
                <a:cubicBezTo>
                  <a:pt x="2649079" y="279983"/>
                  <a:pt x="2663478" y="286383"/>
                  <a:pt x="2677344" y="286383"/>
                </a:cubicBezTo>
                <a:cubicBezTo>
                  <a:pt x="2702942" y="284250"/>
                  <a:pt x="2716808" y="264518"/>
                  <a:pt x="2718941" y="227187"/>
                </a:cubicBezTo>
                <a:cubicBezTo>
                  <a:pt x="2716808" y="182389"/>
                  <a:pt x="2702409" y="158924"/>
                  <a:pt x="2675744" y="156791"/>
                </a:cubicBezTo>
                <a:close/>
                <a:moveTo>
                  <a:pt x="695957" y="153591"/>
                </a:moveTo>
                <a:lnTo>
                  <a:pt x="695957" y="199988"/>
                </a:lnTo>
                <a:lnTo>
                  <a:pt x="719956" y="199988"/>
                </a:lnTo>
                <a:lnTo>
                  <a:pt x="719956" y="153591"/>
                </a:lnTo>
                <a:close/>
                <a:moveTo>
                  <a:pt x="603163" y="153591"/>
                </a:moveTo>
                <a:lnTo>
                  <a:pt x="603163" y="199988"/>
                </a:lnTo>
                <a:lnTo>
                  <a:pt x="625562" y="199988"/>
                </a:lnTo>
                <a:lnTo>
                  <a:pt x="625562" y="153591"/>
                </a:lnTo>
                <a:close/>
                <a:moveTo>
                  <a:pt x="4486126" y="131192"/>
                </a:moveTo>
                <a:lnTo>
                  <a:pt x="4591720" y="131192"/>
                </a:lnTo>
                <a:lnTo>
                  <a:pt x="4591720" y="143992"/>
                </a:lnTo>
                <a:cubicBezTo>
                  <a:pt x="4581054" y="143992"/>
                  <a:pt x="4574654" y="146125"/>
                  <a:pt x="4572521" y="150391"/>
                </a:cubicBezTo>
                <a:cubicBezTo>
                  <a:pt x="4569321" y="153591"/>
                  <a:pt x="4569855" y="159457"/>
                  <a:pt x="4574121" y="167990"/>
                </a:cubicBezTo>
                <a:lnTo>
                  <a:pt x="4607719" y="238386"/>
                </a:lnTo>
                <a:lnTo>
                  <a:pt x="4639717" y="175990"/>
                </a:lnTo>
                <a:cubicBezTo>
                  <a:pt x="4648250" y="155724"/>
                  <a:pt x="4640783" y="145058"/>
                  <a:pt x="4617318" y="143992"/>
                </a:cubicBezTo>
                <a:lnTo>
                  <a:pt x="4617318" y="131192"/>
                </a:lnTo>
                <a:lnTo>
                  <a:pt x="4694114" y="131192"/>
                </a:lnTo>
                <a:lnTo>
                  <a:pt x="4694114" y="143992"/>
                </a:lnTo>
                <a:cubicBezTo>
                  <a:pt x="4679181" y="145058"/>
                  <a:pt x="4667449" y="155724"/>
                  <a:pt x="4658916" y="175990"/>
                </a:cubicBezTo>
                <a:lnTo>
                  <a:pt x="4567721" y="359978"/>
                </a:lnTo>
                <a:cubicBezTo>
                  <a:pt x="4557055" y="380244"/>
                  <a:pt x="4544256" y="390377"/>
                  <a:pt x="4529324" y="390377"/>
                </a:cubicBezTo>
                <a:cubicBezTo>
                  <a:pt x="4513325" y="389310"/>
                  <a:pt x="4504792" y="381310"/>
                  <a:pt x="4503725" y="366378"/>
                </a:cubicBezTo>
                <a:cubicBezTo>
                  <a:pt x="4504792" y="359978"/>
                  <a:pt x="4506925" y="354112"/>
                  <a:pt x="4510125" y="348779"/>
                </a:cubicBezTo>
                <a:cubicBezTo>
                  <a:pt x="4514391" y="344513"/>
                  <a:pt x="4521858" y="341846"/>
                  <a:pt x="4532523" y="340780"/>
                </a:cubicBezTo>
                <a:cubicBezTo>
                  <a:pt x="4549589" y="338646"/>
                  <a:pt x="4562922" y="327980"/>
                  <a:pt x="4572521" y="308782"/>
                </a:cubicBezTo>
                <a:lnTo>
                  <a:pt x="4580521" y="292783"/>
                </a:lnTo>
                <a:lnTo>
                  <a:pt x="4526124" y="180789"/>
                </a:lnTo>
                <a:cubicBezTo>
                  <a:pt x="4514391" y="154124"/>
                  <a:pt x="4501059" y="141858"/>
                  <a:pt x="4486126" y="143992"/>
                </a:cubicBezTo>
                <a:close/>
                <a:moveTo>
                  <a:pt x="3552676" y="131192"/>
                </a:moveTo>
                <a:lnTo>
                  <a:pt x="3658270" y="131192"/>
                </a:lnTo>
                <a:lnTo>
                  <a:pt x="3658270" y="143992"/>
                </a:lnTo>
                <a:cubicBezTo>
                  <a:pt x="3647604" y="143992"/>
                  <a:pt x="3641204" y="146125"/>
                  <a:pt x="3639071" y="150391"/>
                </a:cubicBezTo>
                <a:cubicBezTo>
                  <a:pt x="3635871" y="153591"/>
                  <a:pt x="3636405" y="159457"/>
                  <a:pt x="3640671" y="167990"/>
                </a:cubicBezTo>
                <a:lnTo>
                  <a:pt x="3674269" y="238386"/>
                </a:lnTo>
                <a:lnTo>
                  <a:pt x="3706267" y="175990"/>
                </a:lnTo>
                <a:cubicBezTo>
                  <a:pt x="3714799" y="155724"/>
                  <a:pt x="3707333" y="145058"/>
                  <a:pt x="3683868" y="143992"/>
                </a:cubicBezTo>
                <a:lnTo>
                  <a:pt x="3683868" y="131192"/>
                </a:lnTo>
                <a:lnTo>
                  <a:pt x="3760663" y="131192"/>
                </a:lnTo>
                <a:lnTo>
                  <a:pt x="3760663" y="143992"/>
                </a:lnTo>
                <a:cubicBezTo>
                  <a:pt x="3745731" y="145058"/>
                  <a:pt x="3733998" y="155724"/>
                  <a:pt x="3725466" y="175990"/>
                </a:cubicBezTo>
                <a:lnTo>
                  <a:pt x="3634271" y="359978"/>
                </a:lnTo>
                <a:cubicBezTo>
                  <a:pt x="3623605" y="380244"/>
                  <a:pt x="3610806" y="390377"/>
                  <a:pt x="3595874" y="390377"/>
                </a:cubicBezTo>
                <a:cubicBezTo>
                  <a:pt x="3579875" y="389310"/>
                  <a:pt x="3571342" y="381310"/>
                  <a:pt x="3570275" y="366378"/>
                </a:cubicBezTo>
                <a:cubicBezTo>
                  <a:pt x="3571342" y="359978"/>
                  <a:pt x="3573475" y="354112"/>
                  <a:pt x="3576675" y="348779"/>
                </a:cubicBezTo>
                <a:cubicBezTo>
                  <a:pt x="3580941" y="344513"/>
                  <a:pt x="3588407" y="341846"/>
                  <a:pt x="3599073" y="340780"/>
                </a:cubicBezTo>
                <a:cubicBezTo>
                  <a:pt x="3616139" y="338646"/>
                  <a:pt x="3629471" y="327980"/>
                  <a:pt x="3639071" y="308782"/>
                </a:cubicBezTo>
                <a:lnTo>
                  <a:pt x="3647070" y="292783"/>
                </a:lnTo>
                <a:lnTo>
                  <a:pt x="3592674" y="180789"/>
                </a:lnTo>
                <a:cubicBezTo>
                  <a:pt x="3580941" y="154124"/>
                  <a:pt x="3567609" y="141858"/>
                  <a:pt x="3552676" y="143992"/>
                </a:cubicBezTo>
                <a:close/>
                <a:moveTo>
                  <a:pt x="3336801" y="131192"/>
                </a:moveTo>
                <a:lnTo>
                  <a:pt x="3437595" y="131192"/>
                </a:lnTo>
                <a:lnTo>
                  <a:pt x="3437595" y="143992"/>
                </a:lnTo>
                <a:cubicBezTo>
                  <a:pt x="3431195" y="143992"/>
                  <a:pt x="3426929" y="145058"/>
                  <a:pt x="3424796" y="147191"/>
                </a:cubicBezTo>
                <a:cubicBezTo>
                  <a:pt x="3422662" y="149325"/>
                  <a:pt x="3423196" y="152524"/>
                  <a:pt x="3426396" y="156791"/>
                </a:cubicBezTo>
                <a:lnTo>
                  <a:pt x="3451994" y="187189"/>
                </a:lnTo>
                <a:lnTo>
                  <a:pt x="3474393" y="163190"/>
                </a:lnTo>
                <a:cubicBezTo>
                  <a:pt x="3479725" y="157857"/>
                  <a:pt x="3481325" y="153058"/>
                  <a:pt x="3479192" y="148791"/>
                </a:cubicBezTo>
                <a:cubicBezTo>
                  <a:pt x="3475992" y="145592"/>
                  <a:pt x="3470126" y="143992"/>
                  <a:pt x="3461593" y="143992"/>
                </a:cubicBezTo>
                <a:lnTo>
                  <a:pt x="3461593" y="131192"/>
                </a:lnTo>
                <a:lnTo>
                  <a:pt x="3538389" y="131192"/>
                </a:lnTo>
                <a:lnTo>
                  <a:pt x="3538389" y="143992"/>
                </a:lnTo>
                <a:cubicBezTo>
                  <a:pt x="3522390" y="145058"/>
                  <a:pt x="3506391" y="154658"/>
                  <a:pt x="3490392" y="172790"/>
                </a:cubicBezTo>
                <a:lnTo>
                  <a:pt x="3461593" y="201588"/>
                </a:lnTo>
                <a:lnTo>
                  <a:pt x="3514390" y="265584"/>
                </a:lnTo>
                <a:cubicBezTo>
                  <a:pt x="3525056" y="278383"/>
                  <a:pt x="3535189" y="284783"/>
                  <a:pt x="3544788" y="284783"/>
                </a:cubicBezTo>
                <a:lnTo>
                  <a:pt x="3547988" y="284783"/>
                </a:lnTo>
                <a:lnTo>
                  <a:pt x="3547988" y="297582"/>
                </a:lnTo>
                <a:lnTo>
                  <a:pt x="3442395" y="297582"/>
                </a:lnTo>
                <a:lnTo>
                  <a:pt x="3442395" y="284783"/>
                </a:lnTo>
                <a:lnTo>
                  <a:pt x="3445594" y="284783"/>
                </a:lnTo>
                <a:cubicBezTo>
                  <a:pt x="3451994" y="284783"/>
                  <a:pt x="3456260" y="283183"/>
                  <a:pt x="3458394" y="279983"/>
                </a:cubicBezTo>
                <a:cubicBezTo>
                  <a:pt x="3459460" y="276783"/>
                  <a:pt x="3457860" y="272517"/>
                  <a:pt x="3453594" y="267184"/>
                </a:cubicBezTo>
                <a:lnTo>
                  <a:pt x="3427995" y="235186"/>
                </a:lnTo>
                <a:lnTo>
                  <a:pt x="3407197" y="259185"/>
                </a:lnTo>
                <a:cubicBezTo>
                  <a:pt x="3399730" y="267717"/>
                  <a:pt x="3396530" y="274117"/>
                  <a:pt x="3397597" y="278383"/>
                </a:cubicBezTo>
                <a:cubicBezTo>
                  <a:pt x="3398664" y="282650"/>
                  <a:pt x="3403997" y="284783"/>
                  <a:pt x="3413596" y="284783"/>
                </a:cubicBezTo>
                <a:lnTo>
                  <a:pt x="3413596" y="297582"/>
                </a:lnTo>
                <a:lnTo>
                  <a:pt x="3340001" y="297582"/>
                </a:lnTo>
                <a:lnTo>
                  <a:pt x="3340001" y="284783"/>
                </a:lnTo>
                <a:cubicBezTo>
                  <a:pt x="3350667" y="284783"/>
                  <a:pt x="3362399" y="278383"/>
                  <a:pt x="3375199" y="265584"/>
                </a:cubicBezTo>
                <a:lnTo>
                  <a:pt x="3416796" y="222387"/>
                </a:lnTo>
                <a:lnTo>
                  <a:pt x="3370399" y="166390"/>
                </a:lnTo>
                <a:cubicBezTo>
                  <a:pt x="3360800" y="151458"/>
                  <a:pt x="3349600" y="143992"/>
                  <a:pt x="3336801" y="143992"/>
                </a:cubicBezTo>
                <a:close/>
                <a:moveTo>
                  <a:pt x="5487218" y="126393"/>
                </a:moveTo>
                <a:cubicBezTo>
                  <a:pt x="5524549" y="127459"/>
                  <a:pt x="5544815" y="138659"/>
                  <a:pt x="5548015" y="159991"/>
                </a:cubicBezTo>
                <a:cubicBezTo>
                  <a:pt x="5548015" y="172790"/>
                  <a:pt x="5541081" y="179723"/>
                  <a:pt x="5527215" y="180789"/>
                </a:cubicBezTo>
                <a:cubicBezTo>
                  <a:pt x="5516550" y="180789"/>
                  <a:pt x="5505884" y="174390"/>
                  <a:pt x="5495217" y="161591"/>
                </a:cubicBezTo>
                <a:cubicBezTo>
                  <a:pt x="5485618" y="150925"/>
                  <a:pt x="5477085" y="145592"/>
                  <a:pt x="5469619" y="145592"/>
                </a:cubicBezTo>
                <a:cubicBezTo>
                  <a:pt x="5447221" y="147725"/>
                  <a:pt x="5435488" y="167990"/>
                  <a:pt x="5434422" y="206388"/>
                </a:cubicBezTo>
                <a:cubicBezTo>
                  <a:pt x="5436555" y="253318"/>
                  <a:pt x="5453620" y="278383"/>
                  <a:pt x="5485618" y="281583"/>
                </a:cubicBezTo>
                <a:cubicBezTo>
                  <a:pt x="5503751" y="281583"/>
                  <a:pt x="5521350" y="271451"/>
                  <a:pt x="5538415" y="251185"/>
                </a:cubicBezTo>
                <a:lnTo>
                  <a:pt x="5549615" y="257585"/>
                </a:lnTo>
                <a:cubicBezTo>
                  <a:pt x="5530415" y="285316"/>
                  <a:pt x="5502684" y="299182"/>
                  <a:pt x="5466419" y="299182"/>
                </a:cubicBezTo>
                <a:cubicBezTo>
                  <a:pt x="5412023" y="297049"/>
                  <a:pt x="5383225" y="270917"/>
                  <a:pt x="5380025" y="220787"/>
                </a:cubicBezTo>
                <a:cubicBezTo>
                  <a:pt x="5385358" y="163190"/>
                  <a:pt x="5421089" y="131726"/>
                  <a:pt x="5487218" y="126393"/>
                </a:cubicBezTo>
                <a:close/>
                <a:moveTo>
                  <a:pt x="4791670" y="126393"/>
                </a:moveTo>
                <a:cubicBezTo>
                  <a:pt x="4834334" y="130659"/>
                  <a:pt x="4856733" y="147191"/>
                  <a:pt x="4858866" y="175990"/>
                </a:cubicBezTo>
                <a:lnTo>
                  <a:pt x="4858866" y="252785"/>
                </a:lnTo>
                <a:cubicBezTo>
                  <a:pt x="4858866" y="266651"/>
                  <a:pt x="4861533" y="273050"/>
                  <a:pt x="4866866" y="271984"/>
                </a:cubicBezTo>
                <a:cubicBezTo>
                  <a:pt x="4871132" y="271984"/>
                  <a:pt x="4874865" y="270384"/>
                  <a:pt x="4878065" y="267184"/>
                </a:cubicBezTo>
                <a:lnTo>
                  <a:pt x="4884464" y="276783"/>
                </a:lnTo>
                <a:cubicBezTo>
                  <a:pt x="4870599" y="290649"/>
                  <a:pt x="4855133" y="298116"/>
                  <a:pt x="4838067" y="299182"/>
                </a:cubicBezTo>
                <a:cubicBezTo>
                  <a:pt x="4821002" y="298116"/>
                  <a:pt x="4811403" y="290649"/>
                  <a:pt x="4809269" y="276783"/>
                </a:cubicBezTo>
                <a:cubicBezTo>
                  <a:pt x="4794337" y="292783"/>
                  <a:pt x="4777271" y="300249"/>
                  <a:pt x="4758072" y="299182"/>
                </a:cubicBezTo>
                <a:cubicBezTo>
                  <a:pt x="4728208" y="298116"/>
                  <a:pt x="4712742" y="284783"/>
                  <a:pt x="4711675" y="259185"/>
                </a:cubicBezTo>
                <a:cubicBezTo>
                  <a:pt x="4711675" y="245319"/>
                  <a:pt x="4715942" y="234119"/>
                  <a:pt x="4724475" y="225587"/>
                </a:cubicBezTo>
                <a:cubicBezTo>
                  <a:pt x="4730874" y="219187"/>
                  <a:pt x="4742607" y="213321"/>
                  <a:pt x="4759672" y="207988"/>
                </a:cubicBezTo>
                <a:cubicBezTo>
                  <a:pt x="4781005" y="201588"/>
                  <a:pt x="4797004" y="194122"/>
                  <a:pt x="4807669" y="185589"/>
                </a:cubicBezTo>
                <a:lnTo>
                  <a:pt x="4807669" y="169590"/>
                </a:lnTo>
                <a:cubicBezTo>
                  <a:pt x="4806603" y="152524"/>
                  <a:pt x="4798070" y="143458"/>
                  <a:pt x="4782071" y="142392"/>
                </a:cubicBezTo>
                <a:cubicBezTo>
                  <a:pt x="4766072" y="143458"/>
                  <a:pt x="4759139" y="154124"/>
                  <a:pt x="4761272" y="174390"/>
                </a:cubicBezTo>
                <a:lnTo>
                  <a:pt x="4714875" y="190389"/>
                </a:lnTo>
                <a:cubicBezTo>
                  <a:pt x="4710609" y="173323"/>
                  <a:pt x="4713809" y="159991"/>
                  <a:pt x="4724475" y="150391"/>
                </a:cubicBezTo>
                <a:cubicBezTo>
                  <a:pt x="4739407" y="136525"/>
                  <a:pt x="4761806" y="128526"/>
                  <a:pt x="4791670" y="126393"/>
                </a:cubicBezTo>
                <a:close/>
                <a:moveTo>
                  <a:pt x="2845147" y="126393"/>
                </a:moveTo>
                <a:cubicBezTo>
                  <a:pt x="2866479" y="127459"/>
                  <a:pt x="2877679" y="136525"/>
                  <a:pt x="2878745" y="153591"/>
                </a:cubicBezTo>
                <a:cubicBezTo>
                  <a:pt x="2876612" y="170657"/>
                  <a:pt x="2865413" y="179723"/>
                  <a:pt x="2845147" y="180789"/>
                </a:cubicBezTo>
                <a:cubicBezTo>
                  <a:pt x="2824882" y="179723"/>
                  <a:pt x="2813683" y="170657"/>
                  <a:pt x="2811549" y="153591"/>
                </a:cubicBezTo>
                <a:cubicBezTo>
                  <a:pt x="2813683" y="137592"/>
                  <a:pt x="2824882" y="128526"/>
                  <a:pt x="2845147" y="126393"/>
                </a:cubicBezTo>
                <a:close/>
                <a:moveTo>
                  <a:pt x="5639246" y="121593"/>
                </a:moveTo>
                <a:lnTo>
                  <a:pt x="5645645" y="121593"/>
                </a:lnTo>
                <a:lnTo>
                  <a:pt x="5645645" y="158391"/>
                </a:lnTo>
                <a:cubicBezTo>
                  <a:pt x="5676577" y="137059"/>
                  <a:pt x="5702176" y="126393"/>
                  <a:pt x="5722441" y="126393"/>
                </a:cubicBezTo>
                <a:cubicBezTo>
                  <a:pt x="5752306" y="125326"/>
                  <a:pt x="5766705" y="148791"/>
                  <a:pt x="5765639" y="196788"/>
                </a:cubicBezTo>
                <a:lnTo>
                  <a:pt x="5765639" y="260784"/>
                </a:lnTo>
                <a:cubicBezTo>
                  <a:pt x="5764572" y="277850"/>
                  <a:pt x="5772038" y="285850"/>
                  <a:pt x="5788037" y="284783"/>
                </a:cubicBezTo>
                <a:lnTo>
                  <a:pt x="5788037" y="297582"/>
                </a:lnTo>
                <a:lnTo>
                  <a:pt x="5692043" y="297582"/>
                </a:lnTo>
                <a:lnTo>
                  <a:pt x="5692043" y="284783"/>
                </a:lnTo>
                <a:cubicBezTo>
                  <a:pt x="5708042" y="284783"/>
                  <a:pt x="5715509" y="269317"/>
                  <a:pt x="5714441" y="238386"/>
                </a:cubicBezTo>
                <a:lnTo>
                  <a:pt x="5714441" y="203188"/>
                </a:lnTo>
                <a:cubicBezTo>
                  <a:pt x="5714441" y="171190"/>
                  <a:pt x="5706442" y="155724"/>
                  <a:pt x="5690443" y="156791"/>
                </a:cubicBezTo>
                <a:cubicBezTo>
                  <a:pt x="5677643" y="156791"/>
                  <a:pt x="5662711" y="162657"/>
                  <a:pt x="5645645" y="174390"/>
                </a:cubicBezTo>
                <a:lnTo>
                  <a:pt x="5645645" y="257585"/>
                </a:lnTo>
                <a:cubicBezTo>
                  <a:pt x="5645645" y="275717"/>
                  <a:pt x="5654179" y="284783"/>
                  <a:pt x="5671244" y="284783"/>
                </a:cubicBezTo>
                <a:lnTo>
                  <a:pt x="5674444" y="284783"/>
                </a:lnTo>
                <a:lnTo>
                  <a:pt x="5674444" y="297582"/>
                </a:lnTo>
                <a:lnTo>
                  <a:pt x="5570451" y="297582"/>
                </a:lnTo>
                <a:lnTo>
                  <a:pt x="5570451" y="284783"/>
                </a:lnTo>
                <a:lnTo>
                  <a:pt x="5573650" y="284783"/>
                </a:lnTo>
                <a:cubicBezTo>
                  <a:pt x="5589649" y="285850"/>
                  <a:pt x="5597115" y="276250"/>
                  <a:pt x="5596049" y="255985"/>
                </a:cubicBezTo>
                <a:lnTo>
                  <a:pt x="5596049" y="175990"/>
                </a:lnTo>
                <a:cubicBezTo>
                  <a:pt x="5597115" y="167457"/>
                  <a:pt x="5590716" y="161057"/>
                  <a:pt x="5576850" y="156791"/>
                </a:cubicBezTo>
                <a:lnTo>
                  <a:pt x="5568851" y="155191"/>
                </a:lnTo>
                <a:lnTo>
                  <a:pt x="5568851" y="145592"/>
                </a:lnTo>
                <a:close/>
                <a:moveTo>
                  <a:pt x="5199496" y="121593"/>
                </a:moveTo>
                <a:lnTo>
                  <a:pt x="5207496" y="121593"/>
                </a:lnTo>
                <a:lnTo>
                  <a:pt x="5207496" y="295982"/>
                </a:lnTo>
                <a:cubicBezTo>
                  <a:pt x="5203230" y="354645"/>
                  <a:pt x="5174965" y="385577"/>
                  <a:pt x="5122701" y="388777"/>
                </a:cubicBezTo>
                <a:cubicBezTo>
                  <a:pt x="5094970" y="387710"/>
                  <a:pt x="5080571" y="379711"/>
                  <a:pt x="5079504" y="364778"/>
                </a:cubicBezTo>
                <a:cubicBezTo>
                  <a:pt x="5081637" y="349846"/>
                  <a:pt x="5090170" y="341313"/>
                  <a:pt x="5105102" y="339180"/>
                </a:cubicBezTo>
                <a:cubicBezTo>
                  <a:pt x="5112569" y="339180"/>
                  <a:pt x="5120035" y="344513"/>
                  <a:pt x="5127501" y="355179"/>
                </a:cubicBezTo>
                <a:cubicBezTo>
                  <a:pt x="5132834" y="362645"/>
                  <a:pt x="5137634" y="366378"/>
                  <a:pt x="5141900" y="366378"/>
                </a:cubicBezTo>
                <a:cubicBezTo>
                  <a:pt x="5152566" y="366378"/>
                  <a:pt x="5157899" y="354112"/>
                  <a:pt x="5157899" y="329580"/>
                </a:cubicBezTo>
                <a:lnTo>
                  <a:pt x="5157899" y="177590"/>
                </a:lnTo>
                <a:cubicBezTo>
                  <a:pt x="5160033" y="167990"/>
                  <a:pt x="5155766" y="162124"/>
                  <a:pt x="5145100" y="159991"/>
                </a:cubicBezTo>
                <a:lnTo>
                  <a:pt x="5130701" y="155191"/>
                </a:lnTo>
                <a:lnTo>
                  <a:pt x="5130701" y="145592"/>
                </a:lnTo>
                <a:close/>
                <a:moveTo>
                  <a:pt x="4962971" y="121593"/>
                </a:moveTo>
                <a:lnTo>
                  <a:pt x="4969371" y="121593"/>
                </a:lnTo>
                <a:lnTo>
                  <a:pt x="4969371" y="158391"/>
                </a:lnTo>
                <a:cubicBezTo>
                  <a:pt x="5000303" y="137059"/>
                  <a:pt x="5025901" y="126393"/>
                  <a:pt x="5046166" y="126393"/>
                </a:cubicBezTo>
                <a:cubicBezTo>
                  <a:pt x="5076031" y="125326"/>
                  <a:pt x="5090430" y="148791"/>
                  <a:pt x="5089364" y="196788"/>
                </a:cubicBezTo>
                <a:lnTo>
                  <a:pt x="5089364" y="260784"/>
                </a:lnTo>
                <a:cubicBezTo>
                  <a:pt x="5088297" y="277850"/>
                  <a:pt x="5095763" y="285850"/>
                  <a:pt x="5111762" y="284783"/>
                </a:cubicBezTo>
                <a:lnTo>
                  <a:pt x="5111762" y="297582"/>
                </a:lnTo>
                <a:lnTo>
                  <a:pt x="5015768" y="297582"/>
                </a:lnTo>
                <a:lnTo>
                  <a:pt x="5015768" y="284783"/>
                </a:lnTo>
                <a:cubicBezTo>
                  <a:pt x="5031767" y="284783"/>
                  <a:pt x="5039234" y="269317"/>
                  <a:pt x="5038167" y="238386"/>
                </a:cubicBezTo>
                <a:lnTo>
                  <a:pt x="5038167" y="203188"/>
                </a:lnTo>
                <a:cubicBezTo>
                  <a:pt x="5038167" y="171190"/>
                  <a:pt x="5030167" y="155724"/>
                  <a:pt x="5014168" y="156791"/>
                </a:cubicBezTo>
                <a:cubicBezTo>
                  <a:pt x="5001369" y="156791"/>
                  <a:pt x="4986437" y="162657"/>
                  <a:pt x="4969371" y="174390"/>
                </a:cubicBezTo>
                <a:lnTo>
                  <a:pt x="4969371" y="257585"/>
                </a:lnTo>
                <a:cubicBezTo>
                  <a:pt x="4969371" y="275717"/>
                  <a:pt x="4977904" y="284783"/>
                  <a:pt x="4994969" y="284783"/>
                </a:cubicBezTo>
                <a:lnTo>
                  <a:pt x="4998169" y="284783"/>
                </a:lnTo>
                <a:lnTo>
                  <a:pt x="4998169" y="297582"/>
                </a:lnTo>
                <a:lnTo>
                  <a:pt x="4894176" y="297582"/>
                </a:lnTo>
                <a:lnTo>
                  <a:pt x="4894176" y="284783"/>
                </a:lnTo>
                <a:lnTo>
                  <a:pt x="4897375" y="284783"/>
                </a:lnTo>
                <a:cubicBezTo>
                  <a:pt x="4913374" y="285850"/>
                  <a:pt x="4920841" y="276250"/>
                  <a:pt x="4919774" y="255985"/>
                </a:cubicBezTo>
                <a:lnTo>
                  <a:pt x="4919774" y="175990"/>
                </a:lnTo>
                <a:cubicBezTo>
                  <a:pt x="4920841" y="167457"/>
                  <a:pt x="4914441" y="161057"/>
                  <a:pt x="4900575" y="156791"/>
                </a:cubicBezTo>
                <a:lnTo>
                  <a:pt x="4892576" y="155191"/>
                </a:lnTo>
                <a:lnTo>
                  <a:pt x="4892576" y="145592"/>
                </a:lnTo>
                <a:close/>
                <a:moveTo>
                  <a:pt x="4062822" y="121593"/>
                </a:moveTo>
                <a:lnTo>
                  <a:pt x="4072421" y="121593"/>
                </a:lnTo>
                <a:lnTo>
                  <a:pt x="4072421" y="159991"/>
                </a:lnTo>
                <a:cubicBezTo>
                  <a:pt x="4074554" y="158924"/>
                  <a:pt x="4077221" y="156791"/>
                  <a:pt x="4080421" y="153591"/>
                </a:cubicBezTo>
                <a:cubicBezTo>
                  <a:pt x="4103886" y="134392"/>
                  <a:pt x="4124151" y="125326"/>
                  <a:pt x="4141217" y="126393"/>
                </a:cubicBezTo>
                <a:cubicBezTo>
                  <a:pt x="4182815" y="130659"/>
                  <a:pt x="4205213" y="156258"/>
                  <a:pt x="4208413" y="203188"/>
                </a:cubicBezTo>
                <a:cubicBezTo>
                  <a:pt x="4203080" y="265051"/>
                  <a:pt x="4172148" y="297049"/>
                  <a:pt x="4115619" y="299182"/>
                </a:cubicBezTo>
                <a:cubicBezTo>
                  <a:pt x="4104952" y="299182"/>
                  <a:pt x="4090553" y="298116"/>
                  <a:pt x="4072421" y="295982"/>
                </a:cubicBezTo>
                <a:lnTo>
                  <a:pt x="4072421" y="337580"/>
                </a:lnTo>
                <a:cubicBezTo>
                  <a:pt x="4069221" y="363178"/>
                  <a:pt x="4083087" y="375444"/>
                  <a:pt x="4114019" y="374378"/>
                </a:cubicBezTo>
                <a:lnTo>
                  <a:pt x="4114019" y="387177"/>
                </a:lnTo>
                <a:lnTo>
                  <a:pt x="3995626" y="387177"/>
                </a:lnTo>
                <a:lnTo>
                  <a:pt x="3995626" y="374378"/>
                </a:lnTo>
                <a:lnTo>
                  <a:pt x="4000426" y="374378"/>
                </a:lnTo>
                <a:cubicBezTo>
                  <a:pt x="4016425" y="375444"/>
                  <a:pt x="4023891" y="366378"/>
                  <a:pt x="4022824" y="347179"/>
                </a:cubicBezTo>
                <a:lnTo>
                  <a:pt x="4022824" y="179189"/>
                </a:lnTo>
                <a:cubicBezTo>
                  <a:pt x="4022824" y="168523"/>
                  <a:pt x="4019091" y="161591"/>
                  <a:pt x="4011625" y="158391"/>
                </a:cubicBezTo>
                <a:lnTo>
                  <a:pt x="3997226" y="153591"/>
                </a:lnTo>
                <a:lnTo>
                  <a:pt x="3997226" y="143992"/>
                </a:lnTo>
                <a:close/>
                <a:moveTo>
                  <a:pt x="3834222" y="121593"/>
                </a:moveTo>
                <a:lnTo>
                  <a:pt x="3843821" y="121593"/>
                </a:lnTo>
                <a:lnTo>
                  <a:pt x="3843821" y="159991"/>
                </a:lnTo>
                <a:cubicBezTo>
                  <a:pt x="3845955" y="158924"/>
                  <a:pt x="3848621" y="156791"/>
                  <a:pt x="3851821" y="153591"/>
                </a:cubicBezTo>
                <a:cubicBezTo>
                  <a:pt x="3875286" y="134392"/>
                  <a:pt x="3895551" y="125326"/>
                  <a:pt x="3912617" y="126393"/>
                </a:cubicBezTo>
                <a:cubicBezTo>
                  <a:pt x="3954214" y="130659"/>
                  <a:pt x="3976613" y="156258"/>
                  <a:pt x="3979813" y="203188"/>
                </a:cubicBezTo>
                <a:cubicBezTo>
                  <a:pt x="3974480" y="265051"/>
                  <a:pt x="3943548" y="297049"/>
                  <a:pt x="3887019" y="299182"/>
                </a:cubicBezTo>
                <a:cubicBezTo>
                  <a:pt x="3876352" y="299182"/>
                  <a:pt x="3861953" y="298116"/>
                  <a:pt x="3843821" y="295982"/>
                </a:cubicBezTo>
                <a:lnTo>
                  <a:pt x="3843821" y="337580"/>
                </a:lnTo>
                <a:cubicBezTo>
                  <a:pt x="3840621" y="363178"/>
                  <a:pt x="3854487" y="375444"/>
                  <a:pt x="3885419" y="374378"/>
                </a:cubicBezTo>
                <a:lnTo>
                  <a:pt x="3885419" y="387177"/>
                </a:lnTo>
                <a:lnTo>
                  <a:pt x="3767026" y="387177"/>
                </a:lnTo>
                <a:lnTo>
                  <a:pt x="3767026" y="374378"/>
                </a:lnTo>
                <a:lnTo>
                  <a:pt x="3771826" y="374378"/>
                </a:lnTo>
                <a:cubicBezTo>
                  <a:pt x="3787825" y="375444"/>
                  <a:pt x="3795291" y="366378"/>
                  <a:pt x="3794224" y="347179"/>
                </a:cubicBezTo>
                <a:lnTo>
                  <a:pt x="3794224" y="179189"/>
                </a:lnTo>
                <a:cubicBezTo>
                  <a:pt x="3794224" y="168523"/>
                  <a:pt x="3790491" y="161591"/>
                  <a:pt x="3783025" y="158391"/>
                </a:cubicBezTo>
                <a:lnTo>
                  <a:pt x="3768626" y="153591"/>
                </a:lnTo>
                <a:lnTo>
                  <a:pt x="3768626" y="143992"/>
                </a:lnTo>
                <a:close/>
                <a:moveTo>
                  <a:pt x="2624547" y="121593"/>
                </a:moveTo>
                <a:lnTo>
                  <a:pt x="2634146" y="121593"/>
                </a:lnTo>
                <a:lnTo>
                  <a:pt x="2634146" y="159991"/>
                </a:lnTo>
                <a:cubicBezTo>
                  <a:pt x="2636280" y="158924"/>
                  <a:pt x="2638946" y="156791"/>
                  <a:pt x="2642146" y="153591"/>
                </a:cubicBezTo>
                <a:cubicBezTo>
                  <a:pt x="2665611" y="134392"/>
                  <a:pt x="2685876" y="125326"/>
                  <a:pt x="2702942" y="126393"/>
                </a:cubicBezTo>
                <a:cubicBezTo>
                  <a:pt x="2744539" y="130659"/>
                  <a:pt x="2766938" y="156258"/>
                  <a:pt x="2770138" y="203188"/>
                </a:cubicBezTo>
                <a:cubicBezTo>
                  <a:pt x="2764805" y="265051"/>
                  <a:pt x="2733874" y="297049"/>
                  <a:pt x="2677344" y="299182"/>
                </a:cubicBezTo>
                <a:cubicBezTo>
                  <a:pt x="2666678" y="299182"/>
                  <a:pt x="2652279" y="298116"/>
                  <a:pt x="2634146" y="295982"/>
                </a:cubicBezTo>
                <a:lnTo>
                  <a:pt x="2634146" y="337580"/>
                </a:lnTo>
                <a:cubicBezTo>
                  <a:pt x="2630946" y="363178"/>
                  <a:pt x="2644812" y="375444"/>
                  <a:pt x="2675744" y="374378"/>
                </a:cubicBezTo>
                <a:lnTo>
                  <a:pt x="2675744" y="387177"/>
                </a:lnTo>
                <a:lnTo>
                  <a:pt x="2557351" y="387177"/>
                </a:lnTo>
                <a:lnTo>
                  <a:pt x="2557351" y="374378"/>
                </a:lnTo>
                <a:lnTo>
                  <a:pt x="2562151" y="374378"/>
                </a:lnTo>
                <a:cubicBezTo>
                  <a:pt x="2578150" y="375444"/>
                  <a:pt x="2585616" y="366378"/>
                  <a:pt x="2584549" y="347179"/>
                </a:cubicBezTo>
                <a:lnTo>
                  <a:pt x="2584549" y="179189"/>
                </a:lnTo>
                <a:cubicBezTo>
                  <a:pt x="2584549" y="168523"/>
                  <a:pt x="2580816" y="161591"/>
                  <a:pt x="2573350" y="158391"/>
                </a:cubicBezTo>
                <a:lnTo>
                  <a:pt x="2558951" y="153591"/>
                </a:lnTo>
                <a:lnTo>
                  <a:pt x="2558951" y="143992"/>
                </a:lnTo>
                <a:close/>
                <a:moveTo>
                  <a:pt x="695957" y="91195"/>
                </a:moveTo>
                <a:lnTo>
                  <a:pt x="695957" y="123193"/>
                </a:lnTo>
                <a:lnTo>
                  <a:pt x="719956" y="123193"/>
                </a:lnTo>
                <a:lnTo>
                  <a:pt x="719956" y="91195"/>
                </a:lnTo>
                <a:close/>
                <a:moveTo>
                  <a:pt x="603163" y="91195"/>
                </a:moveTo>
                <a:lnTo>
                  <a:pt x="603163" y="123193"/>
                </a:lnTo>
                <a:lnTo>
                  <a:pt x="625562" y="123193"/>
                </a:lnTo>
                <a:lnTo>
                  <a:pt x="625562" y="91195"/>
                </a:lnTo>
                <a:close/>
                <a:moveTo>
                  <a:pt x="4299347" y="79996"/>
                </a:moveTo>
                <a:lnTo>
                  <a:pt x="4310546" y="79996"/>
                </a:lnTo>
                <a:lnTo>
                  <a:pt x="4310546" y="131192"/>
                </a:lnTo>
                <a:lnTo>
                  <a:pt x="4363343" y="131192"/>
                </a:lnTo>
                <a:lnTo>
                  <a:pt x="4358543" y="153591"/>
                </a:lnTo>
                <a:lnTo>
                  <a:pt x="4310546" y="153591"/>
                </a:lnTo>
                <a:lnTo>
                  <a:pt x="4310546" y="252785"/>
                </a:lnTo>
                <a:cubicBezTo>
                  <a:pt x="4310546" y="266651"/>
                  <a:pt x="4316946" y="273584"/>
                  <a:pt x="4329745" y="273584"/>
                </a:cubicBezTo>
                <a:cubicBezTo>
                  <a:pt x="4339345" y="273584"/>
                  <a:pt x="4349477" y="266651"/>
                  <a:pt x="4360143" y="252785"/>
                </a:cubicBezTo>
                <a:lnTo>
                  <a:pt x="4366543" y="265584"/>
                </a:lnTo>
                <a:cubicBezTo>
                  <a:pt x="4351610" y="286916"/>
                  <a:pt x="4331878" y="298116"/>
                  <a:pt x="4307347" y="299182"/>
                </a:cubicBezTo>
                <a:cubicBezTo>
                  <a:pt x="4276415" y="299182"/>
                  <a:pt x="4260949" y="283183"/>
                  <a:pt x="4260949" y="251185"/>
                </a:cubicBezTo>
                <a:lnTo>
                  <a:pt x="4260949" y="153591"/>
                </a:lnTo>
                <a:lnTo>
                  <a:pt x="4238551" y="153591"/>
                </a:lnTo>
                <a:lnTo>
                  <a:pt x="4238551" y="142392"/>
                </a:lnTo>
                <a:cubicBezTo>
                  <a:pt x="4266282" y="129592"/>
                  <a:pt x="4286548" y="108794"/>
                  <a:pt x="4299347" y="79996"/>
                </a:cubicBezTo>
                <a:close/>
                <a:moveTo>
                  <a:pt x="2480072" y="79996"/>
                </a:moveTo>
                <a:lnTo>
                  <a:pt x="2491271" y="79996"/>
                </a:lnTo>
                <a:lnTo>
                  <a:pt x="2491271" y="131192"/>
                </a:lnTo>
                <a:lnTo>
                  <a:pt x="2544068" y="131192"/>
                </a:lnTo>
                <a:lnTo>
                  <a:pt x="2539268" y="153591"/>
                </a:lnTo>
                <a:lnTo>
                  <a:pt x="2491271" y="153591"/>
                </a:lnTo>
                <a:lnTo>
                  <a:pt x="2491271" y="252785"/>
                </a:lnTo>
                <a:cubicBezTo>
                  <a:pt x="2491271" y="266651"/>
                  <a:pt x="2497671" y="273584"/>
                  <a:pt x="2510470" y="273584"/>
                </a:cubicBezTo>
                <a:cubicBezTo>
                  <a:pt x="2520069" y="273584"/>
                  <a:pt x="2530202" y="266651"/>
                  <a:pt x="2540868" y="252785"/>
                </a:cubicBezTo>
                <a:lnTo>
                  <a:pt x="2547268" y="265584"/>
                </a:lnTo>
                <a:cubicBezTo>
                  <a:pt x="2532335" y="286916"/>
                  <a:pt x="2512603" y="298116"/>
                  <a:pt x="2488071" y="299182"/>
                </a:cubicBezTo>
                <a:cubicBezTo>
                  <a:pt x="2457140" y="299182"/>
                  <a:pt x="2441674" y="283183"/>
                  <a:pt x="2441674" y="251185"/>
                </a:cubicBezTo>
                <a:lnTo>
                  <a:pt x="2441674" y="153591"/>
                </a:lnTo>
                <a:lnTo>
                  <a:pt x="2419276" y="153591"/>
                </a:lnTo>
                <a:lnTo>
                  <a:pt x="2419276" y="142392"/>
                </a:lnTo>
                <a:cubicBezTo>
                  <a:pt x="2447007" y="129592"/>
                  <a:pt x="2467273" y="108794"/>
                  <a:pt x="2480072" y="79996"/>
                </a:cubicBezTo>
                <a:close/>
                <a:moveTo>
                  <a:pt x="2337197" y="79996"/>
                </a:moveTo>
                <a:lnTo>
                  <a:pt x="2348396" y="79996"/>
                </a:lnTo>
                <a:lnTo>
                  <a:pt x="2348396" y="131192"/>
                </a:lnTo>
                <a:lnTo>
                  <a:pt x="2401193" y="131192"/>
                </a:lnTo>
                <a:lnTo>
                  <a:pt x="2396393" y="153591"/>
                </a:lnTo>
                <a:lnTo>
                  <a:pt x="2348396" y="153591"/>
                </a:lnTo>
                <a:lnTo>
                  <a:pt x="2348396" y="252785"/>
                </a:lnTo>
                <a:cubicBezTo>
                  <a:pt x="2348396" y="266651"/>
                  <a:pt x="2354796" y="273584"/>
                  <a:pt x="2367595" y="273584"/>
                </a:cubicBezTo>
                <a:cubicBezTo>
                  <a:pt x="2377194" y="273584"/>
                  <a:pt x="2387327" y="266651"/>
                  <a:pt x="2397993" y="252785"/>
                </a:cubicBezTo>
                <a:lnTo>
                  <a:pt x="2404393" y="265584"/>
                </a:lnTo>
                <a:cubicBezTo>
                  <a:pt x="2389460" y="286916"/>
                  <a:pt x="2369728" y="298116"/>
                  <a:pt x="2345196" y="299182"/>
                </a:cubicBezTo>
                <a:cubicBezTo>
                  <a:pt x="2314265" y="299182"/>
                  <a:pt x="2298799" y="283183"/>
                  <a:pt x="2298799" y="251185"/>
                </a:cubicBezTo>
                <a:lnTo>
                  <a:pt x="2298799" y="153591"/>
                </a:lnTo>
                <a:lnTo>
                  <a:pt x="2276401" y="153591"/>
                </a:lnTo>
                <a:lnTo>
                  <a:pt x="2276401" y="142392"/>
                </a:lnTo>
                <a:cubicBezTo>
                  <a:pt x="2304132" y="129592"/>
                  <a:pt x="2324398" y="108794"/>
                  <a:pt x="2337197" y="79996"/>
                </a:cubicBezTo>
                <a:close/>
                <a:moveTo>
                  <a:pt x="411175" y="60797"/>
                </a:moveTo>
                <a:lnTo>
                  <a:pt x="534367" y="60797"/>
                </a:lnTo>
                <a:lnTo>
                  <a:pt x="534367" y="91195"/>
                </a:lnTo>
                <a:lnTo>
                  <a:pt x="502370" y="91195"/>
                </a:lnTo>
                <a:lnTo>
                  <a:pt x="502370" y="123193"/>
                </a:lnTo>
                <a:lnTo>
                  <a:pt x="534367" y="123193"/>
                </a:lnTo>
                <a:lnTo>
                  <a:pt x="534367" y="153591"/>
                </a:lnTo>
                <a:lnTo>
                  <a:pt x="502370" y="153591"/>
                </a:lnTo>
                <a:lnTo>
                  <a:pt x="502370" y="260784"/>
                </a:lnTo>
                <a:cubicBezTo>
                  <a:pt x="500236" y="273584"/>
                  <a:pt x="505569" y="278917"/>
                  <a:pt x="518368" y="276783"/>
                </a:cubicBezTo>
                <a:lnTo>
                  <a:pt x="534367" y="276783"/>
                </a:lnTo>
                <a:lnTo>
                  <a:pt x="534367" y="303982"/>
                </a:lnTo>
                <a:lnTo>
                  <a:pt x="455972" y="303982"/>
                </a:lnTo>
                <a:cubicBezTo>
                  <a:pt x="433574" y="306115"/>
                  <a:pt x="423441" y="297049"/>
                  <a:pt x="425574" y="276783"/>
                </a:cubicBezTo>
                <a:lnTo>
                  <a:pt x="425574" y="153591"/>
                </a:lnTo>
                <a:lnTo>
                  <a:pt x="411175" y="153591"/>
                </a:lnTo>
                <a:lnTo>
                  <a:pt x="411175" y="123193"/>
                </a:lnTo>
                <a:lnTo>
                  <a:pt x="425574" y="123193"/>
                </a:lnTo>
                <a:lnTo>
                  <a:pt x="425574" y="91195"/>
                </a:lnTo>
                <a:lnTo>
                  <a:pt x="411175" y="91195"/>
                </a:lnTo>
                <a:close/>
                <a:moveTo>
                  <a:pt x="151991" y="60797"/>
                </a:moveTo>
                <a:lnTo>
                  <a:pt x="235186" y="60797"/>
                </a:lnTo>
                <a:lnTo>
                  <a:pt x="235186" y="76796"/>
                </a:lnTo>
                <a:lnTo>
                  <a:pt x="369577" y="76796"/>
                </a:lnTo>
                <a:lnTo>
                  <a:pt x="369577" y="107194"/>
                </a:lnTo>
                <a:lnTo>
                  <a:pt x="235186" y="107194"/>
                </a:lnTo>
                <a:lnTo>
                  <a:pt x="235186" y="129592"/>
                </a:lnTo>
                <a:lnTo>
                  <a:pt x="369577" y="129592"/>
                </a:lnTo>
                <a:lnTo>
                  <a:pt x="369577" y="276783"/>
                </a:lnTo>
                <a:cubicBezTo>
                  <a:pt x="370644" y="295982"/>
                  <a:pt x="359978" y="305048"/>
                  <a:pt x="337579" y="303982"/>
                </a:cubicBezTo>
                <a:lnTo>
                  <a:pt x="92794" y="303982"/>
                </a:lnTo>
                <a:lnTo>
                  <a:pt x="92794" y="129592"/>
                </a:lnTo>
                <a:lnTo>
                  <a:pt x="151991" y="129592"/>
                </a:lnTo>
                <a:close/>
                <a:moveTo>
                  <a:pt x="3288841" y="35198"/>
                </a:moveTo>
                <a:lnTo>
                  <a:pt x="3322439" y="35198"/>
                </a:lnTo>
                <a:lnTo>
                  <a:pt x="3176848" y="302382"/>
                </a:lnTo>
                <a:lnTo>
                  <a:pt x="3143250" y="302382"/>
                </a:lnTo>
                <a:close/>
                <a:moveTo>
                  <a:pt x="3069766" y="35198"/>
                </a:moveTo>
                <a:lnTo>
                  <a:pt x="3103364" y="35198"/>
                </a:lnTo>
                <a:lnTo>
                  <a:pt x="2957773" y="302382"/>
                </a:lnTo>
                <a:lnTo>
                  <a:pt x="2924175" y="302382"/>
                </a:lnTo>
                <a:close/>
                <a:moveTo>
                  <a:pt x="5181898" y="28799"/>
                </a:moveTo>
                <a:cubicBezTo>
                  <a:pt x="5202163" y="29865"/>
                  <a:pt x="5212829" y="38931"/>
                  <a:pt x="5213896" y="55997"/>
                </a:cubicBezTo>
                <a:cubicBezTo>
                  <a:pt x="5211763" y="73063"/>
                  <a:pt x="5201096" y="82662"/>
                  <a:pt x="5181898" y="84795"/>
                </a:cubicBezTo>
                <a:cubicBezTo>
                  <a:pt x="5161632" y="83729"/>
                  <a:pt x="5150966" y="74129"/>
                  <a:pt x="5149899" y="55997"/>
                </a:cubicBezTo>
                <a:cubicBezTo>
                  <a:pt x="5152033" y="39998"/>
                  <a:pt x="5162699" y="30932"/>
                  <a:pt x="5181898" y="28799"/>
                </a:cubicBezTo>
                <a:close/>
                <a:moveTo>
                  <a:pt x="2110197" y="23999"/>
                </a:moveTo>
                <a:lnTo>
                  <a:pt x="2119796" y="23999"/>
                </a:lnTo>
                <a:lnTo>
                  <a:pt x="2119796" y="156791"/>
                </a:lnTo>
                <a:cubicBezTo>
                  <a:pt x="2149661" y="136525"/>
                  <a:pt x="2174193" y="126393"/>
                  <a:pt x="2193392" y="126393"/>
                </a:cubicBezTo>
                <a:cubicBezTo>
                  <a:pt x="2223257" y="126393"/>
                  <a:pt x="2238189" y="150391"/>
                  <a:pt x="2238189" y="198388"/>
                </a:cubicBezTo>
                <a:lnTo>
                  <a:pt x="2238189" y="252785"/>
                </a:lnTo>
                <a:cubicBezTo>
                  <a:pt x="2237122" y="276250"/>
                  <a:pt x="2243522" y="286916"/>
                  <a:pt x="2257388" y="284783"/>
                </a:cubicBezTo>
                <a:lnTo>
                  <a:pt x="2260588" y="284783"/>
                </a:lnTo>
                <a:lnTo>
                  <a:pt x="2260588" y="297582"/>
                </a:lnTo>
                <a:lnTo>
                  <a:pt x="2164593" y="297582"/>
                </a:lnTo>
                <a:lnTo>
                  <a:pt x="2164593" y="284783"/>
                </a:lnTo>
                <a:lnTo>
                  <a:pt x="2167793" y="284783"/>
                </a:lnTo>
                <a:cubicBezTo>
                  <a:pt x="2183792" y="286916"/>
                  <a:pt x="2190725" y="276783"/>
                  <a:pt x="2188592" y="254385"/>
                </a:cubicBezTo>
                <a:lnTo>
                  <a:pt x="2188592" y="191989"/>
                </a:lnTo>
                <a:cubicBezTo>
                  <a:pt x="2187525" y="169590"/>
                  <a:pt x="2178459" y="157857"/>
                  <a:pt x="2161394" y="156791"/>
                </a:cubicBezTo>
                <a:cubicBezTo>
                  <a:pt x="2149661" y="156791"/>
                  <a:pt x="2135795" y="162124"/>
                  <a:pt x="2119796" y="172790"/>
                </a:cubicBezTo>
                <a:lnTo>
                  <a:pt x="2119796" y="255985"/>
                </a:lnTo>
                <a:cubicBezTo>
                  <a:pt x="2118730" y="277317"/>
                  <a:pt x="2126196" y="286916"/>
                  <a:pt x="2142195" y="284783"/>
                </a:cubicBezTo>
                <a:lnTo>
                  <a:pt x="2145395" y="284783"/>
                </a:lnTo>
                <a:lnTo>
                  <a:pt x="2145395" y="297582"/>
                </a:lnTo>
                <a:lnTo>
                  <a:pt x="2041401" y="297582"/>
                </a:lnTo>
                <a:lnTo>
                  <a:pt x="2041401" y="284783"/>
                </a:lnTo>
                <a:lnTo>
                  <a:pt x="2047801" y="284783"/>
                </a:lnTo>
                <a:cubicBezTo>
                  <a:pt x="2064866" y="286916"/>
                  <a:pt x="2072332" y="276783"/>
                  <a:pt x="2070199" y="254385"/>
                </a:cubicBezTo>
                <a:lnTo>
                  <a:pt x="2070199" y="75196"/>
                </a:lnTo>
                <a:cubicBezTo>
                  <a:pt x="2071266" y="65596"/>
                  <a:pt x="2066999" y="59730"/>
                  <a:pt x="2057400" y="57597"/>
                </a:cubicBezTo>
                <a:lnTo>
                  <a:pt x="2044601" y="52797"/>
                </a:lnTo>
                <a:lnTo>
                  <a:pt x="2044601" y="43198"/>
                </a:lnTo>
                <a:close/>
                <a:moveTo>
                  <a:pt x="1463911" y="0"/>
                </a:moveTo>
                <a:lnTo>
                  <a:pt x="1548706" y="0"/>
                </a:lnTo>
                <a:lnTo>
                  <a:pt x="1548706" y="46398"/>
                </a:lnTo>
                <a:lnTo>
                  <a:pt x="1598303" y="46398"/>
                </a:lnTo>
                <a:lnTo>
                  <a:pt x="1598303" y="76796"/>
                </a:lnTo>
                <a:lnTo>
                  <a:pt x="1548706" y="76796"/>
                </a:lnTo>
                <a:lnTo>
                  <a:pt x="1548706" y="276783"/>
                </a:lnTo>
                <a:lnTo>
                  <a:pt x="1598303" y="276783"/>
                </a:lnTo>
                <a:lnTo>
                  <a:pt x="1598303" y="303982"/>
                </a:lnTo>
                <a:lnTo>
                  <a:pt x="1348718" y="303982"/>
                </a:lnTo>
                <a:lnTo>
                  <a:pt x="1348718" y="276783"/>
                </a:lnTo>
                <a:lnTo>
                  <a:pt x="1355117" y="276783"/>
                </a:lnTo>
                <a:lnTo>
                  <a:pt x="1355117" y="15999"/>
                </a:lnTo>
                <a:lnTo>
                  <a:pt x="1431913" y="15999"/>
                </a:lnTo>
                <a:lnTo>
                  <a:pt x="1431913" y="276783"/>
                </a:lnTo>
                <a:lnTo>
                  <a:pt x="1463911" y="276783"/>
                </a:lnTo>
                <a:close/>
                <a:moveTo>
                  <a:pt x="1254324" y="0"/>
                </a:moveTo>
                <a:lnTo>
                  <a:pt x="1321519" y="0"/>
                </a:lnTo>
                <a:lnTo>
                  <a:pt x="1321519" y="15999"/>
                </a:lnTo>
                <a:lnTo>
                  <a:pt x="1337518" y="15999"/>
                </a:lnTo>
                <a:lnTo>
                  <a:pt x="1337518" y="46398"/>
                </a:lnTo>
                <a:lnTo>
                  <a:pt x="1321519" y="46398"/>
                </a:lnTo>
                <a:lnTo>
                  <a:pt x="1321519" y="263984"/>
                </a:lnTo>
                <a:lnTo>
                  <a:pt x="1337518" y="260784"/>
                </a:lnTo>
                <a:lnTo>
                  <a:pt x="1337518" y="292783"/>
                </a:lnTo>
                <a:lnTo>
                  <a:pt x="1230325" y="303982"/>
                </a:lnTo>
                <a:lnTo>
                  <a:pt x="1230325" y="276783"/>
                </a:lnTo>
                <a:lnTo>
                  <a:pt x="1254324" y="273584"/>
                </a:lnTo>
                <a:lnTo>
                  <a:pt x="1254324" y="46398"/>
                </a:lnTo>
                <a:lnTo>
                  <a:pt x="1230325" y="46398"/>
                </a:lnTo>
                <a:lnTo>
                  <a:pt x="1230325" y="15999"/>
                </a:lnTo>
                <a:lnTo>
                  <a:pt x="1254324" y="15999"/>
                </a:lnTo>
                <a:close/>
                <a:moveTo>
                  <a:pt x="943943" y="0"/>
                </a:moveTo>
                <a:lnTo>
                  <a:pt x="1012738" y="0"/>
                </a:lnTo>
                <a:lnTo>
                  <a:pt x="1012738" y="14400"/>
                </a:lnTo>
                <a:lnTo>
                  <a:pt x="1039937" y="14400"/>
                </a:lnTo>
                <a:lnTo>
                  <a:pt x="1039937" y="0"/>
                </a:lnTo>
                <a:lnTo>
                  <a:pt x="1100733" y="0"/>
                </a:lnTo>
                <a:lnTo>
                  <a:pt x="1100733" y="14400"/>
                </a:lnTo>
                <a:lnTo>
                  <a:pt x="1188728" y="14400"/>
                </a:lnTo>
                <a:lnTo>
                  <a:pt x="1188728" y="228786"/>
                </a:lnTo>
                <a:cubicBezTo>
                  <a:pt x="1189794" y="251185"/>
                  <a:pt x="1178595" y="261851"/>
                  <a:pt x="1155130" y="260784"/>
                </a:cubicBezTo>
                <a:lnTo>
                  <a:pt x="1119932" y="260784"/>
                </a:lnTo>
                <a:lnTo>
                  <a:pt x="1119932" y="46398"/>
                </a:lnTo>
                <a:lnTo>
                  <a:pt x="1100733" y="46398"/>
                </a:lnTo>
                <a:lnTo>
                  <a:pt x="1100733" y="260784"/>
                </a:lnTo>
                <a:lnTo>
                  <a:pt x="1039937" y="260784"/>
                </a:lnTo>
                <a:lnTo>
                  <a:pt x="1039937" y="46398"/>
                </a:lnTo>
                <a:lnTo>
                  <a:pt x="1012738" y="46398"/>
                </a:lnTo>
                <a:lnTo>
                  <a:pt x="1012738" y="260784"/>
                </a:lnTo>
                <a:cubicBezTo>
                  <a:pt x="1010605" y="273584"/>
                  <a:pt x="1015938" y="278917"/>
                  <a:pt x="1028737" y="276783"/>
                </a:cubicBezTo>
                <a:lnTo>
                  <a:pt x="1188728" y="276783"/>
                </a:lnTo>
                <a:lnTo>
                  <a:pt x="1188728" y="303982"/>
                </a:lnTo>
                <a:lnTo>
                  <a:pt x="974341" y="303982"/>
                </a:lnTo>
                <a:cubicBezTo>
                  <a:pt x="953009" y="305048"/>
                  <a:pt x="942876" y="295982"/>
                  <a:pt x="943943" y="276783"/>
                </a:cubicBezTo>
                <a:lnTo>
                  <a:pt x="943943" y="46398"/>
                </a:lnTo>
                <a:lnTo>
                  <a:pt x="935943" y="46398"/>
                </a:lnTo>
                <a:lnTo>
                  <a:pt x="935943" y="14400"/>
                </a:lnTo>
                <a:lnTo>
                  <a:pt x="943943" y="14400"/>
                </a:lnTo>
                <a:close/>
                <a:moveTo>
                  <a:pt x="846348" y="0"/>
                </a:moveTo>
                <a:lnTo>
                  <a:pt x="915144" y="0"/>
                </a:lnTo>
                <a:lnTo>
                  <a:pt x="915144" y="15999"/>
                </a:lnTo>
                <a:lnTo>
                  <a:pt x="927943" y="15999"/>
                </a:lnTo>
                <a:lnTo>
                  <a:pt x="927943" y="46398"/>
                </a:lnTo>
                <a:lnTo>
                  <a:pt x="915144" y="46398"/>
                </a:lnTo>
                <a:lnTo>
                  <a:pt x="915144" y="262384"/>
                </a:lnTo>
                <a:lnTo>
                  <a:pt x="927943" y="260784"/>
                </a:lnTo>
                <a:lnTo>
                  <a:pt x="927943" y="291183"/>
                </a:lnTo>
                <a:lnTo>
                  <a:pt x="820750" y="303982"/>
                </a:lnTo>
                <a:lnTo>
                  <a:pt x="820750" y="276783"/>
                </a:lnTo>
                <a:lnTo>
                  <a:pt x="846348" y="271984"/>
                </a:lnTo>
                <a:lnTo>
                  <a:pt x="846348" y="46398"/>
                </a:lnTo>
                <a:lnTo>
                  <a:pt x="820750" y="46398"/>
                </a:lnTo>
                <a:lnTo>
                  <a:pt x="820750" y="15999"/>
                </a:lnTo>
                <a:lnTo>
                  <a:pt x="846348" y="15999"/>
                </a:lnTo>
                <a:close/>
                <a:moveTo>
                  <a:pt x="625562" y="0"/>
                </a:moveTo>
                <a:lnTo>
                  <a:pt x="695957" y="0"/>
                </a:lnTo>
                <a:lnTo>
                  <a:pt x="695957" y="15999"/>
                </a:lnTo>
                <a:lnTo>
                  <a:pt x="713556" y="15999"/>
                </a:lnTo>
                <a:cubicBezTo>
                  <a:pt x="723156" y="18133"/>
                  <a:pt x="727422" y="13333"/>
                  <a:pt x="726356" y="1600"/>
                </a:cubicBezTo>
                <a:lnTo>
                  <a:pt x="726356" y="0"/>
                </a:lnTo>
                <a:lnTo>
                  <a:pt x="779152" y="0"/>
                </a:lnTo>
                <a:lnTo>
                  <a:pt x="779152" y="17599"/>
                </a:lnTo>
                <a:cubicBezTo>
                  <a:pt x="780219" y="37865"/>
                  <a:pt x="770620" y="47464"/>
                  <a:pt x="750354" y="46398"/>
                </a:cubicBezTo>
                <a:lnTo>
                  <a:pt x="695957" y="46398"/>
                </a:lnTo>
                <a:lnTo>
                  <a:pt x="695957" y="60797"/>
                </a:lnTo>
                <a:lnTo>
                  <a:pt x="779152" y="60797"/>
                </a:lnTo>
                <a:lnTo>
                  <a:pt x="779152" y="276783"/>
                </a:lnTo>
                <a:cubicBezTo>
                  <a:pt x="781286" y="297049"/>
                  <a:pt x="770620" y="306115"/>
                  <a:pt x="747155" y="303982"/>
                </a:cubicBezTo>
                <a:lnTo>
                  <a:pt x="719956" y="303982"/>
                </a:lnTo>
                <a:lnTo>
                  <a:pt x="719956" y="230386"/>
                </a:lnTo>
                <a:lnTo>
                  <a:pt x="695957" y="230386"/>
                </a:lnTo>
                <a:lnTo>
                  <a:pt x="695957" y="303982"/>
                </a:lnTo>
                <a:lnTo>
                  <a:pt x="625562" y="303982"/>
                </a:lnTo>
                <a:lnTo>
                  <a:pt x="625562" y="230386"/>
                </a:lnTo>
                <a:lnTo>
                  <a:pt x="603163" y="230386"/>
                </a:lnTo>
                <a:lnTo>
                  <a:pt x="603163" y="303982"/>
                </a:lnTo>
                <a:lnTo>
                  <a:pt x="543967" y="303982"/>
                </a:lnTo>
                <a:lnTo>
                  <a:pt x="543967" y="60797"/>
                </a:lnTo>
                <a:lnTo>
                  <a:pt x="625562" y="60797"/>
                </a:lnTo>
                <a:lnTo>
                  <a:pt x="625562" y="46398"/>
                </a:lnTo>
                <a:lnTo>
                  <a:pt x="543967" y="46398"/>
                </a:lnTo>
                <a:lnTo>
                  <a:pt x="543967" y="15999"/>
                </a:lnTo>
                <a:lnTo>
                  <a:pt x="625562" y="15999"/>
                </a:lnTo>
                <a:close/>
                <a:moveTo>
                  <a:pt x="415975" y="0"/>
                </a:moveTo>
                <a:lnTo>
                  <a:pt x="492770" y="0"/>
                </a:lnTo>
                <a:lnTo>
                  <a:pt x="491170" y="15999"/>
                </a:lnTo>
                <a:lnTo>
                  <a:pt x="534367" y="15999"/>
                </a:lnTo>
                <a:lnTo>
                  <a:pt x="534367" y="46398"/>
                </a:lnTo>
                <a:lnTo>
                  <a:pt x="411175" y="46398"/>
                </a:lnTo>
                <a:close/>
                <a:moveTo>
                  <a:pt x="151991" y="0"/>
                </a:moveTo>
                <a:lnTo>
                  <a:pt x="235186" y="0"/>
                </a:lnTo>
                <a:lnTo>
                  <a:pt x="235186" y="15999"/>
                </a:lnTo>
                <a:lnTo>
                  <a:pt x="369577" y="15999"/>
                </a:lnTo>
                <a:lnTo>
                  <a:pt x="369577" y="46398"/>
                </a:lnTo>
                <a:lnTo>
                  <a:pt x="75195" y="46398"/>
                </a:lnTo>
                <a:lnTo>
                  <a:pt x="75195" y="276783"/>
                </a:lnTo>
                <a:cubicBezTo>
                  <a:pt x="76262" y="295982"/>
                  <a:pt x="65596" y="305048"/>
                  <a:pt x="43197" y="303982"/>
                </a:cubicBezTo>
                <a:lnTo>
                  <a:pt x="0" y="303982"/>
                </a:lnTo>
                <a:lnTo>
                  <a:pt x="0" y="15999"/>
                </a:lnTo>
                <a:lnTo>
                  <a:pt x="151991" y="15999"/>
                </a:lnTo>
                <a:close/>
              </a:path>
            </a:pathLst>
          </a:custGeom>
          <a:solidFill>
            <a:schemeClr val="tx1">
              <a:lumMod val="95000"/>
              <a:lumOff val="5000"/>
            </a:schemeClr>
          </a:solidFill>
          <a:ln>
            <a:no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3200">
                <a:solidFill>
                  <a:schemeClr val="bg1"/>
                </a:solidFill>
                <a:latin typeface="草檀斋毛泽东字体" panose="02010601030101010101" pitchFamily="2" charset="-122"/>
                <a:ea typeface="草檀斋毛泽东字体" panose="02010601030101010101" pitchFamily="2" charset="-122"/>
              </a:defRPr>
            </a:lvl1pPr>
          </a:lstStyle>
          <a:p>
            <a:endParaRPr lang="zh-CN" altLang="en-US" dirty="0"/>
          </a:p>
        </p:txBody>
      </p:sp>
    </p:spTree>
    <p:extLst>
      <p:ext uri="{BB962C8B-B14F-4D97-AF65-F5344CB8AC3E}">
        <p14:creationId xmlns:p14="http://schemas.microsoft.com/office/powerpoint/2010/main" val="27026144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椭圆 2"/>
          <p:cNvSpPr/>
          <p:nvPr/>
        </p:nvSpPr>
        <p:spPr>
          <a:xfrm>
            <a:off x="1911924" y="2597728"/>
            <a:ext cx="1662545" cy="1662545"/>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177626" y="2597728"/>
            <a:ext cx="1662545" cy="1662545"/>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443328" y="2597728"/>
            <a:ext cx="1662545" cy="1662545"/>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709030" y="2597728"/>
            <a:ext cx="1662545" cy="1662545"/>
          </a:xfrm>
          <a:prstGeom prst="ellipse">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727534" y="4935124"/>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343087" y="4483601"/>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0" name="文本框 9"/>
          <p:cNvSpPr txBox="1"/>
          <p:nvPr/>
        </p:nvSpPr>
        <p:spPr>
          <a:xfrm>
            <a:off x="3993236" y="4935124"/>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608789" y="4483601"/>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2" name="文本框 11"/>
          <p:cNvSpPr txBox="1"/>
          <p:nvPr/>
        </p:nvSpPr>
        <p:spPr>
          <a:xfrm>
            <a:off x="6258938" y="4935124"/>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74491" y="4483601"/>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4" name="文本框 13"/>
          <p:cNvSpPr txBox="1"/>
          <p:nvPr/>
        </p:nvSpPr>
        <p:spPr>
          <a:xfrm>
            <a:off x="8524640" y="4935124"/>
            <a:ext cx="2031325" cy="923330"/>
          </a:xfrm>
          <a:prstGeom prst="rect">
            <a:avLst/>
          </a:prstGeom>
          <a:noFill/>
        </p:spPr>
        <p:txBody>
          <a:bodyPr wrap="non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p>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140193" y="4483601"/>
            <a:ext cx="800219" cy="461665"/>
          </a:xfrm>
          <a:prstGeom prst="rect">
            <a:avLst/>
          </a:prstGeom>
          <a:noFill/>
        </p:spPr>
        <p:txBody>
          <a:bodyPr wrap="none" rtlCol="0">
            <a:spAutoFit/>
          </a:bodyPr>
          <a:lstStyle/>
          <a:p>
            <a:r>
              <a:rPr lang="zh-CN" altLang="en-US" sz="2400" dirty="0">
                <a:solidFill>
                  <a:srgbClr val="1E6A83"/>
                </a:solidFill>
                <a:latin typeface="微软雅黑" panose="020B0503020204020204" pitchFamily="34" charset="-122"/>
                <a:ea typeface="微软雅黑" panose="020B0503020204020204" pitchFamily="34" charset="-122"/>
              </a:rPr>
              <a:t>标题</a:t>
            </a:r>
          </a:p>
        </p:txBody>
      </p:sp>
      <p:sp>
        <p:nvSpPr>
          <p:cNvPr id="16" name="Freeform 92"/>
          <p:cNvSpPr>
            <a:spLocks noChangeAspect="1" noEditPoints="1"/>
          </p:cNvSpPr>
          <p:nvPr/>
        </p:nvSpPr>
        <p:spPr bwMode="auto">
          <a:xfrm>
            <a:off x="2352696" y="3033000"/>
            <a:ext cx="781000" cy="792000"/>
          </a:xfrm>
          <a:custGeom>
            <a:avLst/>
            <a:gdLst>
              <a:gd name="T0" fmla="*/ 60 w 60"/>
              <a:gd name="T1" fmla="*/ 17 h 61"/>
              <a:gd name="T2" fmla="*/ 50 w 60"/>
              <a:gd name="T3" fmla="*/ 32 h 61"/>
              <a:gd name="T4" fmla="*/ 50 w 60"/>
              <a:gd name="T5" fmla="*/ 3 h 61"/>
              <a:gd name="T6" fmla="*/ 29 w 60"/>
              <a:gd name="T7" fmla="*/ 31 h 61"/>
              <a:gd name="T8" fmla="*/ 30 w 60"/>
              <a:gd name="T9" fmla="*/ 27 h 61"/>
              <a:gd name="T10" fmla="*/ 32 w 60"/>
              <a:gd name="T11" fmla="*/ 35 h 61"/>
              <a:gd name="T12" fmla="*/ 33 w 60"/>
              <a:gd name="T13" fmla="*/ 38 h 61"/>
              <a:gd name="T14" fmla="*/ 34 w 60"/>
              <a:gd name="T15" fmla="*/ 42 h 61"/>
              <a:gd name="T16" fmla="*/ 35 w 60"/>
              <a:gd name="T17" fmla="*/ 47 h 61"/>
              <a:gd name="T18" fmla="*/ 36 w 60"/>
              <a:gd name="T19" fmla="*/ 51 h 61"/>
              <a:gd name="T20" fmla="*/ 30 w 60"/>
              <a:gd name="T21" fmla="*/ 56 h 61"/>
              <a:gd name="T22" fmla="*/ 36 w 60"/>
              <a:gd name="T23" fmla="*/ 51 h 61"/>
              <a:gd name="T24" fmla="*/ 22 w 60"/>
              <a:gd name="T25" fmla="*/ 56 h 61"/>
              <a:gd name="T26" fmla="*/ 34 w 60"/>
              <a:gd name="T27" fmla="*/ 50 h 61"/>
              <a:gd name="T28" fmla="*/ 25 w 60"/>
              <a:gd name="T29" fmla="*/ 45 h 61"/>
              <a:gd name="T30" fmla="*/ 32 w 60"/>
              <a:gd name="T31" fmla="*/ 41 h 61"/>
              <a:gd name="T32" fmla="*/ 28 w 60"/>
              <a:gd name="T33" fmla="*/ 35 h 61"/>
              <a:gd name="T34" fmla="*/ 28 w 60"/>
              <a:gd name="T35" fmla="*/ 33 h 61"/>
              <a:gd name="T36" fmla="*/ 33 w 60"/>
              <a:gd name="T37" fmla="*/ 21 h 61"/>
              <a:gd name="T38" fmla="*/ 43 w 60"/>
              <a:gd name="T39" fmla="*/ 58 h 61"/>
              <a:gd name="T40" fmla="*/ 41 w 60"/>
              <a:gd name="T41" fmla="*/ 61 h 61"/>
              <a:gd name="T42" fmla="*/ 19 w 60"/>
              <a:gd name="T43" fmla="*/ 61 h 61"/>
              <a:gd name="T44" fmla="*/ 17 w 60"/>
              <a:gd name="T45" fmla="*/ 58 h 61"/>
              <a:gd name="T46" fmla="*/ 27 w 60"/>
              <a:gd name="T47" fmla="*/ 21 h 61"/>
              <a:gd name="T48" fmla="*/ 30 w 60"/>
              <a:gd name="T49" fmla="*/ 12 h 61"/>
              <a:gd name="T50" fmla="*/ 33 w 60"/>
              <a:gd name="T51" fmla="*/ 21 h 61"/>
              <a:gd name="T52" fmla="*/ 12 w 60"/>
              <a:gd name="T53" fmla="*/ 18 h 61"/>
              <a:gd name="T54" fmla="*/ 21 w 60"/>
              <a:gd name="T55" fmla="*/ 26 h 61"/>
              <a:gd name="T56" fmla="*/ 21 w 60"/>
              <a:gd name="T57" fmla="*/ 9 h 61"/>
              <a:gd name="T58" fmla="*/ 16 w 60"/>
              <a:gd name="T59" fmla="*/ 6 h 61"/>
              <a:gd name="T60" fmla="*/ 0 w 60"/>
              <a:gd name="T61" fmla="*/ 17 h 61"/>
              <a:gd name="T62" fmla="*/ 10 w 60"/>
              <a:gd name="T63" fmla="*/ 32 h 61"/>
              <a:gd name="T64" fmla="*/ 10 w 60"/>
              <a:gd name="T65" fmla="*/ 3 h 61"/>
              <a:gd name="T66" fmla="*/ 44 w 60"/>
              <a:gd name="T67" fmla="*/ 6 h 61"/>
              <a:gd name="T68" fmla="*/ 39 w 60"/>
              <a:gd name="T69" fmla="*/ 9 h 61"/>
              <a:gd name="T70" fmla="*/ 39 w 60"/>
              <a:gd name="T71" fmla="*/ 26 h 61"/>
              <a:gd name="T72" fmla="*/ 48 w 60"/>
              <a:gd name="T73"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1">
                <a:moveTo>
                  <a:pt x="55" y="0"/>
                </a:moveTo>
                <a:cubicBezTo>
                  <a:pt x="58" y="5"/>
                  <a:pt x="60" y="11"/>
                  <a:pt x="60" y="17"/>
                </a:cubicBezTo>
                <a:cubicBezTo>
                  <a:pt x="60" y="24"/>
                  <a:pt x="58" y="30"/>
                  <a:pt x="55" y="35"/>
                </a:cubicBezTo>
                <a:cubicBezTo>
                  <a:pt x="50" y="32"/>
                  <a:pt x="50" y="32"/>
                  <a:pt x="50" y="32"/>
                </a:cubicBezTo>
                <a:cubicBezTo>
                  <a:pt x="53" y="28"/>
                  <a:pt x="54" y="23"/>
                  <a:pt x="54" y="17"/>
                </a:cubicBezTo>
                <a:cubicBezTo>
                  <a:pt x="54" y="12"/>
                  <a:pt x="53" y="7"/>
                  <a:pt x="50" y="3"/>
                </a:cubicBezTo>
                <a:cubicBezTo>
                  <a:pt x="55" y="0"/>
                  <a:pt x="55" y="0"/>
                  <a:pt x="55" y="0"/>
                </a:cubicBezTo>
                <a:close/>
                <a:moveTo>
                  <a:pt x="29" y="31"/>
                </a:moveTo>
                <a:cubicBezTo>
                  <a:pt x="31" y="31"/>
                  <a:pt x="31" y="31"/>
                  <a:pt x="31" y="31"/>
                </a:cubicBezTo>
                <a:cubicBezTo>
                  <a:pt x="30" y="27"/>
                  <a:pt x="30" y="27"/>
                  <a:pt x="30" y="27"/>
                </a:cubicBezTo>
                <a:cubicBezTo>
                  <a:pt x="29" y="31"/>
                  <a:pt x="29" y="31"/>
                  <a:pt x="29" y="31"/>
                </a:cubicBezTo>
                <a:close/>
                <a:moveTo>
                  <a:pt x="32" y="35"/>
                </a:moveTo>
                <a:cubicBezTo>
                  <a:pt x="27" y="38"/>
                  <a:pt x="27" y="38"/>
                  <a:pt x="27" y="38"/>
                </a:cubicBezTo>
                <a:cubicBezTo>
                  <a:pt x="33" y="38"/>
                  <a:pt x="33" y="38"/>
                  <a:pt x="33" y="38"/>
                </a:cubicBezTo>
                <a:cubicBezTo>
                  <a:pt x="32" y="35"/>
                  <a:pt x="32" y="35"/>
                  <a:pt x="32" y="35"/>
                </a:cubicBezTo>
                <a:close/>
                <a:moveTo>
                  <a:pt x="34" y="42"/>
                </a:moveTo>
                <a:cubicBezTo>
                  <a:pt x="26" y="47"/>
                  <a:pt x="26" y="47"/>
                  <a:pt x="26" y="47"/>
                </a:cubicBezTo>
                <a:cubicBezTo>
                  <a:pt x="35" y="47"/>
                  <a:pt x="35" y="47"/>
                  <a:pt x="35" y="47"/>
                </a:cubicBezTo>
                <a:cubicBezTo>
                  <a:pt x="34" y="42"/>
                  <a:pt x="34" y="42"/>
                  <a:pt x="34" y="42"/>
                </a:cubicBezTo>
                <a:close/>
                <a:moveTo>
                  <a:pt x="36" y="51"/>
                </a:moveTo>
                <a:cubicBezTo>
                  <a:pt x="27" y="56"/>
                  <a:pt x="27" y="56"/>
                  <a:pt x="27" y="56"/>
                </a:cubicBezTo>
                <a:cubicBezTo>
                  <a:pt x="30" y="56"/>
                  <a:pt x="30" y="56"/>
                  <a:pt x="30" y="56"/>
                </a:cubicBezTo>
                <a:cubicBezTo>
                  <a:pt x="38" y="56"/>
                  <a:pt x="38" y="56"/>
                  <a:pt x="38" y="56"/>
                </a:cubicBezTo>
                <a:cubicBezTo>
                  <a:pt x="36" y="51"/>
                  <a:pt x="36" y="51"/>
                  <a:pt x="36" y="51"/>
                </a:cubicBezTo>
                <a:close/>
                <a:moveTo>
                  <a:pt x="22" y="56"/>
                </a:moveTo>
                <a:cubicBezTo>
                  <a:pt x="22" y="56"/>
                  <a:pt x="22" y="56"/>
                  <a:pt x="22" y="56"/>
                </a:cubicBezTo>
                <a:cubicBezTo>
                  <a:pt x="24" y="50"/>
                  <a:pt x="24" y="50"/>
                  <a:pt x="24" y="50"/>
                </a:cubicBezTo>
                <a:cubicBezTo>
                  <a:pt x="34" y="50"/>
                  <a:pt x="34" y="50"/>
                  <a:pt x="34" y="50"/>
                </a:cubicBezTo>
                <a:cubicBezTo>
                  <a:pt x="22" y="56"/>
                  <a:pt x="22" y="56"/>
                  <a:pt x="22" y="56"/>
                </a:cubicBezTo>
                <a:close/>
                <a:moveTo>
                  <a:pt x="25" y="45"/>
                </a:moveTo>
                <a:cubicBezTo>
                  <a:pt x="26" y="41"/>
                  <a:pt x="26" y="41"/>
                  <a:pt x="26" y="41"/>
                </a:cubicBezTo>
                <a:cubicBezTo>
                  <a:pt x="32" y="41"/>
                  <a:pt x="32" y="41"/>
                  <a:pt x="32" y="41"/>
                </a:cubicBezTo>
                <a:cubicBezTo>
                  <a:pt x="25" y="45"/>
                  <a:pt x="25" y="45"/>
                  <a:pt x="25" y="45"/>
                </a:cubicBezTo>
                <a:close/>
                <a:moveTo>
                  <a:pt x="28" y="35"/>
                </a:moveTo>
                <a:cubicBezTo>
                  <a:pt x="30" y="33"/>
                  <a:pt x="30" y="33"/>
                  <a:pt x="30" y="33"/>
                </a:cubicBezTo>
                <a:cubicBezTo>
                  <a:pt x="28" y="33"/>
                  <a:pt x="28" y="33"/>
                  <a:pt x="28" y="33"/>
                </a:cubicBezTo>
                <a:cubicBezTo>
                  <a:pt x="28" y="35"/>
                  <a:pt x="28" y="35"/>
                  <a:pt x="28" y="35"/>
                </a:cubicBezTo>
                <a:close/>
                <a:moveTo>
                  <a:pt x="33" y="21"/>
                </a:moveTo>
                <a:cubicBezTo>
                  <a:pt x="38" y="38"/>
                  <a:pt x="38" y="38"/>
                  <a:pt x="38" y="38"/>
                </a:cubicBezTo>
                <a:cubicBezTo>
                  <a:pt x="43" y="58"/>
                  <a:pt x="43" y="58"/>
                  <a:pt x="43" y="58"/>
                </a:cubicBezTo>
                <a:cubicBezTo>
                  <a:pt x="44" y="61"/>
                  <a:pt x="44" y="61"/>
                  <a:pt x="44" y="61"/>
                </a:cubicBezTo>
                <a:cubicBezTo>
                  <a:pt x="41" y="61"/>
                  <a:pt x="41" y="61"/>
                  <a:pt x="41" y="61"/>
                </a:cubicBezTo>
                <a:cubicBezTo>
                  <a:pt x="30" y="61"/>
                  <a:pt x="30" y="61"/>
                  <a:pt x="30" y="61"/>
                </a:cubicBezTo>
                <a:cubicBezTo>
                  <a:pt x="19" y="61"/>
                  <a:pt x="19" y="61"/>
                  <a:pt x="19" y="61"/>
                </a:cubicBezTo>
                <a:cubicBezTo>
                  <a:pt x="16" y="61"/>
                  <a:pt x="16" y="61"/>
                  <a:pt x="16" y="61"/>
                </a:cubicBezTo>
                <a:cubicBezTo>
                  <a:pt x="17" y="58"/>
                  <a:pt x="17" y="58"/>
                  <a:pt x="17" y="58"/>
                </a:cubicBezTo>
                <a:cubicBezTo>
                  <a:pt x="22" y="38"/>
                  <a:pt x="22" y="38"/>
                  <a:pt x="22" y="38"/>
                </a:cubicBezTo>
                <a:cubicBezTo>
                  <a:pt x="27" y="21"/>
                  <a:pt x="27" y="21"/>
                  <a:pt x="27" y="21"/>
                </a:cubicBezTo>
                <a:cubicBezTo>
                  <a:pt x="25" y="20"/>
                  <a:pt x="25" y="19"/>
                  <a:pt x="25" y="17"/>
                </a:cubicBezTo>
                <a:cubicBezTo>
                  <a:pt x="25" y="14"/>
                  <a:pt x="27" y="12"/>
                  <a:pt x="30" y="12"/>
                </a:cubicBezTo>
                <a:cubicBezTo>
                  <a:pt x="33" y="12"/>
                  <a:pt x="35" y="14"/>
                  <a:pt x="35" y="17"/>
                </a:cubicBezTo>
                <a:cubicBezTo>
                  <a:pt x="35" y="19"/>
                  <a:pt x="34" y="20"/>
                  <a:pt x="33" y="21"/>
                </a:cubicBezTo>
                <a:close/>
                <a:moveTo>
                  <a:pt x="16" y="6"/>
                </a:moveTo>
                <a:cubicBezTo>
                  <a:pt x="13" y="9"/>
                  <a:pt x="11" y="14"/>
                  <a:pt x="12" y="18"/>
                </a:cubicBezTo>
                <a:cubicBezTo>
                  <a:pt x="12" y="22"/>
                  <a:pt x="13" y="26"/>
                  <a:pt x="16" y="29"/>
                </a:cubicBezTo>
                <a:cubicBezTo>
                  <a:pt x="21" y="26"/>
                  <a:pt x="21" y="26"/>
                  <a:pt x="21" y="26"/>
                </a:cubicBezTo>
                <a:cubicBezTo>
                  <a:pt x="18" y="24"/>
                  <a:pt x="17" y="21"/>
                  <a:pt x="17" y="18"/>
                </a:cubicBezTo>
                <a:cubicBezTo>
                  <a:pt x="17" y="15"/>
                  <a:pt x="18" y="11"/>
                  <a:pt x="21" y="9"/>
                </a:cubicBezTo>
                <a:cubicBezTo>
                  <a:pt x="21" y="9"/>
                  <a:pt x="21" y="9"/>
                  <a:pt x="21" y="9"/>
                </a:cubicBezTo>
                <a:cubicBezTo>
                  <a:pt x="16" y="6"/>
                  <a:pt x="16" y="6"/>
                  <a:pt x="16" y="6"/>
                </a:cubicBezTo>
                <a:close/>
                <a:moveTo>
                  <a:pt x="5" y="0"/>
                </a:moveTo>
                <a:cubicBezTo>
                  <a:pt x="1" y="5"/>
                  <a:pt x="0" y="11"/>
                  <a:pt x="0" y="17"/>
                </a:cubicBezTo>
                <a:cubicBezTo>
                  <a:pt x="0" y="24"/>
                  <a:pt x="2" y="30"/>
                  <a:pt x="5" y="35"/>
                </a:cubicBezTo>
                <a:cubicBezTo>
                  <a:pt x="10" y="32"/>
                  <a:pt x="10" y="32"/>
                  <a:pt x="10" y="32"/>
                </a:cubicBezTo>
                <a:cubicBezTo>
                  <a:pt x="7" y="28"/>
                  <a:pt x="5" y="23"/>
                  <a:pt x="5" y="17"/>
                </a:cubicBezTo>
                <a:cubicBezTo>
                  <a:pt x="5" y="12"/>
                  <a:pt x="7" y="7"/>
                  <a:pt x="10" y="3"/>
                </a:cubicBezTo>
                <a:cubicBezTo>
                  <a:pt x="5" y="0"/>
                  <a:pt x="5" y="0"/>
                  <a:pt x="5" y="0"/>
                </a:cubicBezTo>
                <a:close/>
                <a:moveTo>
                  <a:pt x="44" y="6"/>
                </a:moveTo>
                <a:cubicBezTo>
                  <a:pt x="39" y="9"/>
                  <a:pt x="39" y="9"/>
                  <a:pt x="39" y="9"/>
                </a:cubicBezTo>
                <a:cubicBezTo>
                  <a:pt x="39" y="9"/>
                  <a:pt x="39" y="9"/>
                  <a:pt x="39" y="9"/>
                </a:cubicBezTo>
                <a:cubicBezTo>
                  <a:pt x="42" y="11"/>
                  <a:pt x="43" y="15"/>
                  <a:pt x="43" y="18"/>
                </a:cubicBezTo>
                <a:cubicBezTo>
                  <a:pt x="43" y="21"/>
                  <a:pt x="41" y="24"/>
                  <a:pt x="39" y="26"/>
                </a:cubicBezTo>
                <a:cubicBezTo>
                  <a:pt x="44" y="29"/>
                  <a:pt x="44" y="29"/>
                  <a:pt x="44" y="29"/>
                </a:cubicBezTo>
                <a:cubicBezTo>
                  <a:pt x="47" y="26"/>
                  <a:pt x="48" y="22"/>
                  <a:pt x="48" y="18"/>
                </a:cubicBezTo>
                <a:cubicBezTo>
                  <a:pt x="48" y="14"/>
                  <a:pt x="47" y="9"/>
                  <a:pt x="44" y="6"/>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8"/>
          <p:cNvSpPr>
            <a:spLocks noChangeAspect="1" noEditPoints="1"/>
          </p:cNvSpPr>
          <p:nvPr/>
        </p:nvSpPr>
        <p:spPr bwMode="auto">
          <a:xfrm>
            <a:off x="4515185" y="3033000"/>
            <a:ext cx="987426" cy="792000"/>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7"/>
          <p:cNvSpPr>
            <a:spLocks noChangeAspect="1" noEditPoints="1"/>
          </p:cNvSpPr>
          <p:nvPr/>
        </p:nvSpPr>
        <p:spPr bwMode="auto">
          <a:xfrm>
            <a:off x="9134017" y="3033000"/>
            <a:ext cx="812570" cy="792000"/>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404"/>
          <p:cNvSpPr>
            <a:spLocks noChangeAspect="1" noEditPoints="1"/>
          </p:cNvSpPr>
          <p:nvPr/>
        </p:nvSpPr>
        <p:spPr bwMode="auto">
          <a:xfrm>
            <a:off x="6732388" y="3033000"/>
            <a:ext cx="1084424" cy="792000"/>
          </a:xfrm>
          <a:custGeom>
            <a:avLst/>
            <a:gdLst>
              <a:gd name="T0" fmla="*/ 0 w 75"/>
              <a:gd name="T1" fmla="*/ 31 h 55"/>
              <a:gd name="T2" fmla="*/ 13 w 75"/>
              <a:gd name="T3" fmla="*/ 49 h 55"/>
              <a:gd name="T4" fmla="*/ 75 w 75"/>
              <a:gd name="T5" fmla="*/ 31 h 55"/>
              <a:gd name="T6" fmla="*/ 70 w 75"/>
              <a:gd name="T7" fmla="*/ 25 h 55"/>
              <a:gd name="T8" fmla="*/ 42 w 75"/>
              <a:gd name="T9" fmla="*/ 0 h 55"/>
              <a:gd name="T10" fmla="*/ 9 w 75"/>
              <a:gd name="T11" fmla="*/ 26 h 55"/>
              <a:gd name="T12" fmla="*/ 0 w 75"/>
              <a:gd name="T13" fmla="*/ 31 h 55"/>
              <a:gd name="T14" fmla="*/ 64 w 75"/>
              <a:gd name="T15" fmla="*/ 27 h 55"/>
              <a:gd name="T16" fmla="*/ 12 w 75"/>
              <a:gd name="T17" fmla="*/ 30 h 55"/>
              <a:gd name="T18" fmla="*/ 12 w 75"/>
              <a:gd name="T19" fmla="*/ 29 h 55"/>
              <a:gd name="T20" fmla="*/ 17 w 75"/>
              <a:gd name="T21" fmla="*/ 30 h 55"/>
              <a:gd name="T22" fmla="*/ 52 w 75"/>
              <a:gd name="T23" fmla="*/ 10 h 55"/>
              <a:gd name="T24" fmla="*/ 22 w 75"/>
              <a:gd name="T25" fmla="*/ 33 h 55"/>
              <a:gd name="T26" fmla="*/ 63 w 75"/>
              <a:gd name="T27" fmla="*/ 25 h 55"/>
              <a:gd name="T28" fmla="*/ 64 w 75"/>
              <a:gd name="T29"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55">
                <a:moveTo>
                  <a:pt x="0" y="31"/>
                </a:moveTo>
                <a:cubicBezTo>
                  <a:pt x="1" y="40"/>
                  <a:pt x="7" y="45"/>
                  <a:pt x="13" y="49"/>
                </a:cubicBezTo>
                <a:cubicBezTo>
                  <a:pt x="24" y="55"/>
                  <a:pt x="62" y="46"/>
                  <a:pt x="75" y="31"/>
                </a:cubicBezTo>
                <a:cubicBezTo>
                  <a:pt x="74" y="28"/>
                  <a:pt x="72" y="25"/>
                  <a:pt x="70" y="25"/>
                </a:cubicBezTo>
                <a:cubicBezTo>
                  <a:pt x="68" y="6"/>
                  <a:pt x="56" y="1"/>
                  <a:pt x="42" y="0"/>
                </a:cubicBezTo>
                <a:cubicBezTo>
                  <a:pt x="28" y="0"/>
                  <a:pt x="12" y="8"/>
                  <a:pt x="9" y="26"/>
                </a:cubicBezTo>
                <a:cubicBezTo>
                  <a:pt x="4" y="27"/>
                  <a:pt x="2" y="30"/>
                  <a:pt x="0" y="31"/>
                </a:cubicBezTo>
                <a:close/>
                <a:moveTo>
                  <a:pt x="64" y="27"/>
                </a:moveTo>
                <a:cubicBezTo>
                  <a:pt x="49" y="39"/>
                  <a:pt x="20" y="46"/>
                  <a:pt x="12" y="30"/>
                </a:cubicBezTo>
                <a:cubicBezTo>
                  <a:pt x="12" y="29"/>
                  <a:pt x="12" y="29"/>
                  <a:pt x="12" y="29"/>
                </a:cubicBezTo>
                <a:cubicBezTo>
                  <a:pt x="17" y="30"/>
                  <a:pt x="17" y="30"/>
                  <a:pt x="17" y="30"/>
                </a:cubicBezTo>
                <a:cubicBezTo>
                  <a:pt x="18" y="15"/>
                  <a:pt x="30" y="4"/>
                  <a:pt x="52" y="10"/>
                </a:cubicBezTo>
                <a:cubicBezTo>
                  <a:pt x="33" y="9"/>
                  <a:pt x="23" y="18"/>
                  <a:pt x="22" y="33"/>
                </a:cubicBezTo>
                <a:cubicBezTo>
                  <a:pt x="35" y="38"/>
                  <a:pt x="53" y="33"/>
                  <a:pt x="63" y="25"/>
                </a:cubicBezTo>
                <a:cubicBezTo>
                  <a:pt x="63" y="26"/>
                  <a:pt x="63" y="26"/>
                  <a:pt x="64" y="27"/>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050530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66781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2315" b="31261"/>
          <a:stretch/>
        </p:blipFill>
        <p:spPr>
          <a:xfrm>
            <a:off x="0" y="1488106"/>
            <a:ext cx="12209929" cy="5369894"/>
          </a:xfrm>
          <a:prstGeom prst="rect">
            <a:avLst/>
          </a:prstGeom>
        </p:spPr>
      </p:pic>
      <p:sp>
        <p:nvSpPr>
          <p:cNvPr id="4" name="椭圆 3"/>
          <p:cNvSpPr/>
          <p:nvPr/>
        </p:nvSpPr>
        <p:spPr>
          <a:xfrm>
            <a:off x="2202872" y="2680854"/>
            <a:ext cx="914400" cy="914400"/>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202872" y="3855027"/>
            <a:ext cx="914400" cy="914400"/>
          </a:xfrm>
          <a:prstGeom prst="ellipse">
            <a:avLst/>
          </a:prstGeom>
          <a:solidFill>
            <a:srgbClr val="ABC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202872" y="5029200"/>
            <a:ext cx="914400" cy="914400"/>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6"/>
          <p:cNvSpPr>
            <a:spLocks noChangeAspect="1" noEditPoints="1"/>
          </p:cNvSpPr>
          <p:nvPr/>
        </p:nvSpPr>
        <p:spPr bwMode="auto">
          <a:xfrm>
            <a:off x="2455178" y="2922054"/>
            <a:ext cx="409788" cy="432000"/>
          </a:xfrm>
          <a:custGeom>
            <a:avLst/>
            <a:gdLst>
              <a:gd name="T0" fmla="*/ 40 w 70"/>
              <a:gd name="T1" fmla="*/ 42 h 74"/>
              <a:gd name="T2" fmla="*/ 41 w 70"/>
              <a:gd name="T3" fmla="*/ 48 h 74"/>
              <a:gd name="T4" fmla="*/ 37 w 70"/>
              <a:gd name="T5" fmla="*/ 59 h 74"/>
              <a:gd name="T6" fmla="*/ 29 w 70"/>
              <a:gd name="T7" fmla="*/ 69 h 74"/>
              <a:gd name="T8" fmla="*/ 18 w 70"/>
              <a:gd name="T9" fmla="*/ 74 h 74"/>
              <a:gd name="T10" fmla="*/ 6 w 70"/>
              <a:gd name="T11" fmla="*/ 70 h 74"/>
              <a:gd name="T12" fmla="*/ 6 w 70"/>
              <a:gd name="T13" fmla="*/ 70 h 74"/>
              <a:gd name="T14" fmla="*/ 1 w 70"/>
              <a:gd name="T15" fmla="*/ 59 h 74"/>
              <a:gd name="T16" fmla="*/ 5 w 70"/>
              <a:gd name="T17" fmla="*/ 47 h 74"/>
              <a:gd name="T18" fmla="*/ 13 w 70"/>
              <a:gd name="T19" fmla="*/ 38 h 74"/>
              <a:gd name="T20" fmla="*/ 24 w 70"/>
              <a:gd name="T21" fmla="*/ 33 h 74"/>
              <a:gd name="T22" fmla="*/ 30 w 70"/>
              <a:gd name="T23" fmla="*/ 33 h 74"/>
              <a:gd name="T24" fmla="*/ 23 w 70"/>
              <a:gd name="T25" fmla="*/ 42 h 74"/>
              <a:gd name="T26" fmla="*/ 19 w 70"/>
              <a:gd name="T27" fmla="*/ 44 h 74"/>
              <a:gd name="T28" fmla="*/ 11 w 70"/>
              <a:gd name="T29" fmla="*/ 53 h 74"/>
              <a:gd name="T30" fmla="*/ 9 w 70"/>
              <a:gd name="T31" fmla="*/ 58 h 74"/>
              <a:gd name="T32" fmla="*/ 12 w 70"/>
              <a:gd name="T33" fmla="*/ 64 h 74"/>
              <a:gd name="T34" fmla="*/ 12 w 70"/>
              <a:gd name="T35" fmla="*/ 64 h 74"/>
              <a:gd name="T36" fmla="*/ 17 w 70"/>
              <a:gd name="T37" fmla="*/ 65 h 74"/>
              <a:gd name="T38" fmla="*/ 23 w 70"/>
              <a:gd name="T39" fmla="*/ 63 h 74"/>
              <a:gd name="T40" fmla="*/ 31 w 70"/>
              <a:gd name="T41" fmla="*/ 54 h 74"/>
              <a:gd name="T42" fmla="*/ 32 w 70"/>
              <a:gd name="T43" fmla="*/ 50 h 74"/>
              <a:gd name="T44" fmla="*/ 40 w 70"/>
              <a:gd name="T45" fmla="*/ 42 h 74"/>
              <a:gd name="T46" fmla="*/ 64 w 70"/>
              <a:gd name="T47" fmla="*/ 4 h 74"/>
              <a:gd name="T48" fmla="*/ 52 w 70"/>
              <a:gd name="T49" fmla="*/ 0 h 74"/>
              <a:gd name="T50" fmla="*/ 41 w 70"/>
              <a:gd name="T51" fmla="*/ 5 h 74"/>
              <a:gd name="T52" fmla="*/ 33 w 70"/>
              <a:gd name="T53" fmla="*/ 15 h 74"/>
              <a:gd name="T54" fmla="*/ 29 w 70"/>
              <a:gd name="T55" fmla="*/ 26 h 74"/>
              <a:gd name="T56" fmla="*/ 31 w 70"/>
              <a:gd name="T57" fmla="*/ 32 h 74"/>
              <a:gd name="T58" fmla="*/ 38 w 70"/>
              <a:gd name="T59" fmla="*/ 24 h 74"/>
              <a:gd name="T60" fmla="*/ 40 w 70"/>
              <a:gd name="T61" fmla="*/ 20 h 74"/>
              <a:gd name="T62" fmla="*/ 47 w 70"/>
              <a:gd name="T63" fmla="*/ 11 h 74"/>
              <a:gd name="T64" fmla="*/ 53 w 70"/>
              <a:gd name="T65" fmla="*/ 9 h 74"/>
              <a:gd name="T66" fmla="*/ 58 w 70"/>
              <a:gd name="T67" fmla="*/ 10 h 74"/>
              <a:gd name="T68" fmla="*/ 58 w 70"/>
              <a:gd name="T69" fmla="*/ 10 h 74"/>
              <a:gd name="T70" fmla="*/ 61 w 70"/>
              <a:gd name="T71" fmla="*/ 16 h 74"/>
              <a:gd name="T72" fmla="*/ 59 w 70"/>
              <a:gd name="T73" fmla="*/ 21 h 74"/>
              <a:gd name="T74" fmla="*/ 51 w 70"/>
              <a:gd name="T75" fmla="*/ 30 h 74"/>
              <a:gd name="T76" fmla="*/ 48 w 70"/>
              <a:gd name="T77" fmla="*/ 32 h 74"/>
              <a:gd name="T78" fmla="*/ 41 w 70"/>
              <a:gd name="T79" fmla="*/ 41 h 74"/>
              <a:gd name="T80" fmla="*/ 46 w 70"/>
              <a:gd name="T81" fmla="*/ 41 h 74"/>
              <a:gd name="T82" fmla="*/ 57 w 70"/>
              <a:gd name="T83" fmla="*/ 36 h 74"/>
              <a:gd name="T84" fmla="*/ 65 w 70"/>
              <a:gd name="T85" fmla="*/ 27 h 74"/>
              <a:gd name="T86" fmla="*/ 69 w 70"/>
              <a:gd name="T87" fmla="*/ 15 h 74"/>
              <a:gd name="T88" fmla="*/ 64 w 70"/>
              <a:gd name="T89" fmla="*/ 4 h 74"/>
              <a:gd name="T90" fmla="*/ 64 w 70"/>
              <a:gd name="T91" fmla="*/ 4 h 74"/>
              <a:gd name="T92" fmla="*/ 49 w 70"/>
              <a:gd name="T93" fmla="*/ 21 h 74"/>
              <a:gd name="T94" fmla="*/ 43 w 70"/>
              <a:gd name="T95" fmla="*/ 21 h 74"/>
              <a:gd name="T96" fmla="*/ 22 w 70"/>
              <a:gd name="T97" fmla="*/ 45 h 74"/>
              <a:gd name="T98" fmla="*/ 23 w 70"/>
              <a:gd name="T99" fmla="*/ 52 h 74"/>
              <a:gd name="T100" fmla="*/ 23 w 70"/>
              <a:gd name="T101" fmla="*/ 52 h 74"/>
              <a:gd name="T102" fmla="*/ 29 w 70"/>
              <a:gd name="T103" fmla="*/ 51 h 74"/>
              <a:gd name="T104" fmla="*/ 50 w 70"/>
              <a:gd name="T105" fmla="*/ 27 h 74"/>
              <a:gd name="T106" fmla="*/ 49 w 70"/>
              <a:gd name="T107" fmla="*/ 2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4">
                <a:moveTo>
                  <a:pt x="40" y="42"/>
                </a:moveTo>
                <a:cubicBezTo>
                  <a:pt x="40" y="44"/>
                  <a:pt x="41" y="46"/>
                  <a:pt x="41" y="48"/>
                </a:cubicBezTo>
                <a:cubicBezTo>
                  <a:pt x="41" y="52"/>
                  <a:pt x="40" y="56"/>
                  <a:pt x="37" y="59"/>
                </a:cubicBezTo>
                <a:cubicBezTo>
                  <a:pt x="29" y="69"/>
                  <a:pt x="29" y="69"/>
                  <a:pt x="29" y="69"/>
                </a:cubicBezTo>
                <a:cubicBezTo>
                  <a:pt x="26" y="72"/>
                  <a:pt x="22" y="74"/>
                  <a:pt x="18" y="74"/>
                </a:cubicBezTo>
                <a:cubicBezTo>
                  <a:pt x="14" y="74"/>
                  <a:pt x="10" y="73"/>
                  <a:pt x="6" y="70"/>
                </a:cubicBezTo>
                <a:cubicBezTo>
                  <a:pt x="6" y="70"/>
                  <a:pt x="6" y="70"/>
                  <a:pt x="6" y="70"/>
                </a:cubicBezTo>
                <a:cubicBezTo>
                  <a:pt x="3" y="67"/>
                  <a:pt x="1" y="63"/>
                  <a:pt x="1" y="59"/>
                </a:cubicBezTo>
                <a:cubicBezTo>
                  <a:pt x="0" y="55"/>
                  <a:pt x="2" y="51"/>
                  <a:pt x="5" y="47"/>
                </a:cubicBezTo>
                <a:cubicBezTo>
                  <a:pt x="13" y="38"/>
                  <a:pt x="13" y="38"/>
                  <a:pt x="13" y="38"/>
                </a:cubicBezTo>
                <a:cubicBezTo>
                  <a:pt x="16" y="35"/>
                  <a:pt x="20" y="33"/>
                  <a:pt x="24" y="33"/>
                </a:cubicBezTo>
                <a:cubicBezTo>
                  <a:pt x="26" y="32"/>
                  <a:pt x="28" y="33"/>
                  <a:pt x="30" y="33"/>
                </a:cubicBezTo>
                <a:cubicBezTo>
                  <a:pt x="23" y="42"/>
                  <a:pt x="23" y="42"/>
                  <a:pt x="23" y="42"/>
                </a:cubicBezTo>
                <a:cubicBezTo>
                  <a:pt x="21" y="42"/>
                  <a:pt x="20" y="43"/>
                  <a:pt x="19" y="44"/>
                </a:cubicBezTo>
                <a:cubicBezTo>
                  <a:pt x="11" y="53"/>
                  <a:pt x="11" y="53"/>
                  <a:pt x="11" y="53"/>
                </a:cubicBezTo>
                <a:cubicBezTo>
                  <a:pt x="10" y="55"/>
                  <a:pt x="9" y="57"/>
                  <a:pt x="9" y="58"/>
                </a:cubicBezTo>
                <a:cubicBezTo>
                  <a:pt x="10" y="60"/>
                  <a:pt x="10" y="62"/>
                  <a:pt x="12" y="64"/>
                </a:cubicBezTo>
                <a:cubicBezTo>
                  <a:pt x="12" y="64"/>
                  <a:pt x="12" y="64"/>
                  <a:pt x="12" y="64"/>
                </a:cubicBezTo>
                <a:cubicBezTo>
                  <a:pt x="14" y="65"/>
                  <a:pt x="16" y="65"/>
                  <a:pt x="17" y="65"/>
                </a:cubicBezTo>
                <a:cubicBezTo>
                  <a:pt x="19" y="65"/>
                  <a:pt x="21" y="64"/>
                  <a:pt x="23" y="63"/>
                </a:cubicBezTo>
                <a:cubicBezTo>
                  <a:pt x="31" y="54"/>
                  <a:pt x="31" y="54"/>
                  <a:pt x="31" y="54"/>
                </a:cubicBezTo>
                <a:cubicBezTo>
                  <a:pt x="31" y="53"/>
                  <a:pt x="32" y="52"/>
                  <a:pt x="32" y="50"/>
                </a:cubicBezTo>
                <a:cubicBezTo>
                  <a:pt x="40" y="42"/>
                  <a:pt x="40" y="42"/>
                  <a:pt x="40" y="42"/>
                </a:cubicBezTo>
                <a:close/>
                <a:moveTo>
                  <a:pt x="64" y="4"/>
                </a:moveTo>
                <a:cubicBezTo>
                  <a:pt x="60" y="1"/>
                  <a:pt x="56" y="0"/>
                  <a:pt x="52" y="0"/>
                </a:cubicBezTo>
                <a:cubicBezTo>
                  <a:pt x="48" y="0"/>
                  <a:pt x="44" y="2"/>
                  <a:pt x="41" y="5"/>
                </a:cubicBezTo>
                <a:cubicBezTo>
                  <a:pt x="33" y="15"/>
                  <a:pt x="33" y="15"/>
                  <a:pt x="33" y="15"/>
                </a:cubicBezTo>
                <a:cubicBezTo>
                  <a:pt x="30" y="18"/>
                  <a:pt x="29" y="22"/>
                  <a:pt x="29" y="26"/>
                </a:cubicBezTo>
                <a:cubicBezTo>
                  <a:pt x="29" y="29"/>
                  <a:pt x="30" y="31"/>
                  <a:pt x="31" y="32"/>
                </a:cubicBezTo>
                <a:cubicBezTo>
                  <a:pt x="38" y="24"/>
                  <a:pt x="38" y="24"/>
                  <a:pt x="38" y="24"/>
                </a:cubicBezTo>
                <a:cubicBezTo>
                  <a:pt x="38" y="23"/>
                  <a:pt x="39" y="21"/>
                  <a:pt x="40" y="20"/>
                </a:cubicBezTo>
                <a:cubicBezTo>
                  <a:pt x="47" y="11"/>
                  <a:pt x="47" y="11"/>
                  <a:pt x="47" y="11"/>
                </a:cubicBezTo>
                <a:cubicBezTo>
                  <a:pt x="49" y="10"/>
                  <a:pt x="51" y="9"/>
                  <a:pt x="53" y="9"/>
                </a:cubicBezTo>
                <a:cubicBezTo>
                  <a:pt x="55" y="9"/>
                  <a:pt x="56" y="9"/>
                  <a:pt x="58" y="10"/>
                </a:cubicBezTo>
                <a:cubicBezTo>
                  <a:pt x="58" y="10"/>
                  <a:pt x="58" y="10"/>
                  <a:pt x="58" y="10"/>
                </a:cubicBezTo>
                <a:cubicBezTo>
                  <a:pt x="60" y="12"/>
                  <a:pt x="60" y="14"/>
                  <a:pt x="61" y="16"/>
                </a:cubicBezTo>
                <a:cubicBezTo>
                  <a:pt x="61" y="17"/>
                  <a:pt x="60" y="19"/>
                  <a:pt x="59" y="21"/>
                </a:cubicBezTo>
                <a:cubicBezTo>
                  <a:pt x="51" y="30"/>
                  <a:pt x="51" y="30"/>
                  <a:pt x="51" y="30"/>
                </a:cubicBezTo>
                <a:cubicBezTo>
                  <a:pt x="50" y="31"/>
                  <a:pt x="49" y="32"/>
                  <a:pt x="48" y="32"/>
                </a:cubicBezTo>
                <a:cubicBezTo>
                  <a:pt x="41" y="41"/>
                  <a:pt x="41" y="41"/>
                  <a:pt x="41" y="41"/>
                </a:cubicBezTo>
                <a:cubicBezTo>
                  <a:pt x="42" y="41"/>
                  <a:pt x="44" y="42"/>
                  <a:pt x="46" y="41"/>
                </a:cubicBezTo>
                <a:cubicBezTo>
                  <a:pt x="50" y="41"/>
                  <a:pt x="55" y="39"/>
                  <a:pt x="57" y="36"/>
                </a:cubicBezTo>
                <a:cubicBezTo>
                  <a:pt x="65" y="27"/>
                  <a:pt x="65" y="27"/>
                  <a:pt x="65" y="27"/>
                </a:cubicBezTo>
                <a:cubicBezTo>
                  <a:pt x="68" y="23"/>
                  <a:pt x="70" y="19"/>
                  <a:pt x="69" y="15"/>
                </a:cubicBezTo>
                <a:cubicBezTo>
                  <a:pt x="69" y="11"/>
                  <a:pt x="67" y="7"/>
                  <a:pt x="64" y="4"/>
                </a:cubicBezTo>
                <a:cubicBezTo>
                  <a:pt x="64" y="4"/>
                  <a:pt x="64" y="4"/>
                  <a:pt x="64" y="4"/>
                </a:cubicBezTo>
                <a:close/>
                <a:moveTo>
                  <a:pt x="49" y="21"/>
                </a:moveTo>
                <a:cubicBezTo>
                  <a:pt x="48" y="19"/>
                  <a:pt x="45" y="19"/>
                  <a:pt x="43" y="21"/>
                </a:cubicBezTo>
                <a:cubicBezTo>
                  <a:pt x="22" y="45"/>
                  <a:pt x="22" y="45"/>
                  <a:pt x="22" y="45"/>
                </a:cubicBezTo>
                <a:cubicBezTo>
                  <a:pt x="21" y="47"/>
                  <a:pt x="21" y="50"/>
                  <a:pt x="23" y="52"/>
                </a:cubicBezTo>
                <a:cubicBezTo>
                  <a:pt x="23" y="52"/>
                  <a:pt x="23" y="52"/>
                  <a:pt x="23" y="52"/>
                </a:cubicBezTo>
                <a:cubicBezTo>
                  <a:pt x="25" y="53"/>
                  <a:pt x="27" y="53"/>
                  <a:pt x="29" y="51"/>
                </a:cubicBezTo>
                <a:cubicBezTo>
                  <a:pt x="50" y="27"/>
                  <a:pt x="50" y="27"/>
                  <a:pt x="50" y="27"/>
                </a:cubicBezTo>
                <a:cubicBezTo>
                  <a:pt x="51" y="25"/>
                  <a:pt x="51" y="22"/>
                  <a:pt x="49" y="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0"/>
          <p:cNvSpPr>
            <a:spLocks noChangeAspect="1" noEditPoints="1"/>
          </p:cNvSpPr>
          <p:nvPr/>
        </p:nvSpPr>
        <p:spPr bwMode="auto">
          <a:xfrm>
            <a:off x="2428124" y="5270400"/>
            <a:ext cx="463896" cy="432000"/>
          </a:xfrm>
          <a:custGeom>
            <a:avLst/>
            <a:gdLst>
              <a:gd name="T0" fmla="*/ 9 w 68"/>
              <a:gd name="T1" fmla="*/ 0 h 63"/>
              <a:gd name="T2" fmla="*/ 47 w 68"/>
              <a:gd name="T3" fmla="*/ 0 h 63"/>
              <a:gd name="T4" fmla="*/ 53 w 68"/>
              <a:gd name="T5" fmla="*/ 3 h 63"/>
              <a:gd name="T6" fmla="*/ 55 w 68"/>
              <a:gd name="T7" fmla="*/ 8 h 63"/>
              <a:gd name="T8" fmla="*/ 55 w 68"/>
              <a:gd name="T9" fmla="*/ 32 h 63"/>
              <a:gd name="T10" fmla="*/ 53 w 68"/>
              <a:gd name="T11" fmla="*/ 38 h 63"/>
              <a:gd name="T12" fmla="*/ 47 w 68"/>
              <a:gd name="T13" fmla="*/ 40 h 63"/>
              <a:gd name="T14" fmla="*/ 44 w 68"/>
              <a:gd name="T15" fmla="*/ 40 h 63"/>
              <a:gd name="T16" fmla="*/ 43 w 68"/>
              <a:gd name="T17" fmla="*/ 48 h 63"/>
              <a:gd name="T18" fmla="*/ 43 w 68"/>
              <a:gd name="T19" fmla="*/ 55 h 63"/>
              <a:gd name="T20" fmla="*/ 39 w 68"/>
              <a:gd name="T21" fmla="*/ 50 h 63"/>
              <a:gd name="T22" fmla="*/ 32 w 68"/>
              <a:gd name="T23" fmla="*/ 40 h 63"/>
              <a:gd name="T24" fmla="*/ 9 w 68"/>
              <a:gd name="T25" fmla="*/ 40 h 63"/>
              <a:gd name="T26" fmla="*/ 3 w 68"/>
              <a:gd name="T27" fmla="*/ 38 h 63"/>
              <a:gd name="T28" fmla="*/ 0 w 68"/>
              <a:gd name="T29" fmla="*/ 32 h 63"/>
              <a:gd name="T30" fmla="*/ 0 w 68"/>
              <a:gd name="T31" fmla="*/ 8 h 63"/>
              <a:gd name="T32" fmla="*/ 3 w 68"/>
              <a:gd name="T33" fmla="*/ 3 h 63"/>
              <a:gd name="T34" fmla="*/ 9 w 68"/>
              <a:gd name="T35" fmla="*/ 0 h 63"/>
              <a:gd name="T36" fmla="*/ 60 w 68"/>
              <a:gd name="T37" fmla="*/ 13 h 63"/>
              <a:gd name="T38" fmla="*/ 60 w 68"/>
              <a:gd name="T39" fmla="*/ 32 h 63"/>
              <a:gd name="T40" fmla="*/ 56 w 68"/>
              <a:gd name="T41" fmla="*/ 41 h 63"/>
              <a:gd name="T42" fmla="*/ 49 w 68"/>
              <a:gd name="T43" fmla="*/ 45 h 63"/>
              <a:gd name="T44" fmla="*/ 48 w 68"/>
              <a:gd name="T45" fmla="*/ 52 h 63"/>
              <a:gd name="T46" fmla="*/ 62 w 68"/>
              <a:gd name="T47" fmla="*/ 52 h 63"/>
              <a:gd name="T48" fmla="*/ 68 w 68"/>
              <a:gd name="T49" fmla="*/ 45 h 63"/>
              <a:gd name="T50" fmla="*/ 68 w 68"/>
              <a:gd name="T51" fmla="*/ 19 h 63"/>
              <a:gd name="T52" fmla="*/ 62 w 68"/>
              <a:gd name="T53" fmla="*/ 13 h 63"/>
              <a:gd name="T54" fmla="*/ 60 w 68"/>
              <a:gd name="T55" fmla="*/ 13 h 63"/>
              <a:gd name="T56" fmla="*/ 34 w 68"/>
              <a:gd name="T57" fmla="*/ 52 h 63"/>
              <a:gd name="T58" fmla="*/ 30 w 68"/>
              <a:gd name="T59" fmla="*/ 45 h 63"/>
              <a:gd name="T60" fmla="*/ 13 w 68"/>
              <a:gd name="T61" fmla="*/ 45 h 63"/>
              <a:gd name="T62" fmla="*/ 13 w 68"/>
              <a:gd name="T63" fmla="*/ 45 h 63"/>
              <a:gd name="T64" fmla="*/ 20 w 68"/>
              <a:gd name="T65" fmla="*/ 52 h 63"/>
              <a:gd name="T66" fmla="*/ 21 w 68"/>
              <a:gd name="T67" fmla="*/ 52 h 63"/>
              <a:gd name="T68" fmla="*/ 21 w 68"/>
              <a:gd name="T69" fmla="*/ 63 h 63"/>
              <a:gd name="T70" fmla="*/ 28 w 68"/>
              <a:gd name="T71" fmla="*/ 52 h 63"/>
              <a:gd name="T72" fmla="*/ 34 w 68"/>
              <a:gd name="T73" fmla="*/ 52 h 63"/>
              <a:gd name="T74" fmla="*/ 47 w 68"/>
              <a:gd name="T75" fmla="*/ 5 h 63"/>
              <a:gd name="T76" fmla="*/ 9 w 68"/>
              <a:gd name="T77" fmla="*/ 5 h 63"/>
              <a:gd name="T78" fmla="*/ 6 w 68"/>
              <a:gd name="T79" fmla="*/ 6 h 63"/>
              <a:gd name="T80" fmla="*/ 5 w 68"/>
              <a:gd name="T81" fmla="*/ 8 h 63"/>
              <a:gd name="T82" fmla="*/ 5 w 68"/>
              <a:gd name="T83" fmla="*/ 32 h 63"/>
              <a:gd name="T84" fmla="*/ 6 w 68"/>
              <a:gd name="T85" fmla="*/ 34 h 63"/>
              <a:gd name="T86" fmla="*/ 9 w 68"/>
              <a:gd name="T87" fmla="*/ 35 h 63"/>
              <a:gd name="T88" fmla="*/ 33 w 68"/>
              <a:gd name="T89" fmla="*/ 35 h 63"/>
              <a:gd name="T90" fmla="*/ 34 w 68"/>
              <a:gd name="T91" fmla="*/ 35 h 63"/>
              <a:gd name="T92" fmla="*/ 35 w 68"/>
              <a:gd name="T93" fmla="*/ 36 h 63"/>
              <a:gd name="T94" fmla="*/ 39 w 68"/>
              <a:gd name="T95" fmla="*/ 42 h 63"/>
              <a:gd name="T96" fmla="*/ 40 w 68"/>
              <a:gd name="T97" fmla="*/ 37 h 63"/>
              <a:gd name="T98" fmla="*/ 40 w 68"/>
              <a:gd name="T99" fmla="*/ 35 h 63"/>
              <a:gd name="T100" fmla="*/ 42 w 68"/>
              <a:gd name="T101" fmla="*/ 35 h 63"/>
              <a:gd name="T102" fmla="*/ 47 w 68"/>
              <a:gd name="T103" fmla="*/ 35 h 63"/>
              <a:gd name="T104" fmla="*/ 49 w 68"/>
              <a:gd name="T105" fmla="*/ 34 h 63"/>
              <a:gd name="T106" fmla="*/ 50 w 68"/>
              <a:gd name="T107" fmla="*/ 32 h 63"/>
              <a:gd name="T108" fmla="*/ 50 w 68"/>
              <a:gd name="T109" fmla="*/ 8 h 63"/>
              <a:gd name="T110" fmla="*/ 49 w 68"/>
              <a:gd name="T111" fmla="*/ 6 h 63"/>
              <a:gd name="T112" fmla="*/ 47 w 68"/>
              <a:gd name="T113"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63">
                <a:moveTo>
                  <a:pt x="9" y="0"/>
                </a:moveTo>
                <a:cubicBezTo>
                  <a:pt x="47" y="0"/>
                  <a:pt x="47" y="0"/>
                  <a:pt x="47" y="0"/>
                </a:cubicBezTo>
                <a:cubicBezTo>
                  <a:pt x="49" y="0"/>
                  <a:pt x="51" y="1"/>
                  <a:pt x="53" y="3"/>
                </a:cubicBezTo>
                <a:cubicBezTo>
                  <a:pt x="54" y="4"/>
                  <a:pt x="55" y="6"/>
                  <a:pt x="55" y="8"/>
                </a:cubicBezTo>
                <a:cubicBezTo>
                  <a:pt x="55" y="32"/>
                  <a:pt x="55" y="32"/>
                  <a:pt x="55" y="32"/>
                </a:cubicBezTo>
                <a:cubicBezTo>
                  <a:pt x="55" y="34"/>
                  <a:pt x="54" y="36"/>
                  <a:pt x="53" y="38"/>
                </a:cubicBezTo>
                <a:cubicBezTo>
                  <a:pt x="51" y="39"/>
                  <a:pt x="49" y="40"/>
                  <a:pt x="47" y="40"/>
                </a:cubicBezTo>
                <a:cubicBezTo>
                  <a:pt x="44" y="40"/>
                  <a:pt x="44" y="40"/>
                  <a:pt x="44" y="40"/>
                </a:cubicBezTo>
                <a:cubicBezTo>
                  <a:pt x="43" y="48"/>
                  <a:pt x="43" y="48"/>
                  <a:pt x="43" y="48"/>
                </a:cubicBezTo>
                <a:cubicBezTo>
                  <a:pt x="43" y="55"/>
                  <a:pt x="43" y="55"/>
                  <a:pt x="43" y="55"/>
                </a:cubicBezTo>
                <a:cubicBezTo>
                  <a:pt x="39" y="50"/>
                  <a:pt x="39" y="50"/>
                  <a:pt x="39" y="50"/>
                </a:cubicBezTo>
                <a:cubicBezTo>
                  <a:pt x="32" y="40"/>
                  <a:pt x="32" y="40"/>
                  <a:pt x="32" y="40"/>
                </a:cubicBezTo>
                <a:cubicBezTo>
                  <a:pt x="9" y="40"/>
                  <a:pt x="9" y="40"/>
                  <a:pt x="9" y="40"/>
                </a:cubicBezTo>
                <a:cubicBezTo>
                  <a:pt x="6" y="40"/>
                  <a:pt x="4" y="39"/>
                  <a:pt x="3" y="38"/>
                </a:cubicBezTo>
                <a:cubicBezTo>
                  <a:pt x="1" y="36"/>
                  <a:pt x="0" y="34"/>
                  <a:pt x="0" y="32"/>
                </a:cubicBezTo>
                <a:cubicBezTo>
                  <a:pt x="0" y="8"/>
                  <a:pt x="0" y="8"/>
                  <a:pt x="0" y="8"/>
                </a:cubicBezTo>
                <a:cubicBezTo>
                  <a:pt x="0" y="6"/>
                  <a:pt x="1" y="4"/>
                  <a:pt x="3" y="3"/>
                </a:cubicBezTo>
                <a:cubicBezTo>
                  <a:pt x="4" y="1"/>
                  <a:pt x="6" y="0"/>
                  <a:pt x="9" y="0"/>
                </a:cubicBezTo>
                <a:close/>
                <a:moveTo>
                  <a:pt x="60" y="13"/>
                </a:moveTo>
                <a:cubicBezTo>
                  <a:pt x="60" y="32"/>
                  <a:pt x="60" y="32"/>
                  <a:pt x="60" y="32"/>
                </a:cubicBezTo>
                <a:cubicBezTo>
                  <a:pt x="60" y="35"/>
                  <a:pt x="59" y="39"/>
                  <a:pt x="56" y="41"/>
                </a:cubicBezTo>
                <a:cubicBezTo>
                  <a:pt x="54" y="43"/>
                  <a:pt x="51" y="44"/>
                  <a:pt x="49" y="45"/>
                </a:cubicBezTo>
                <a:cubicBezTo>
                  <a:pt x="48" y="52"/>
                  <a:pt x="48" y="52"/>
                  <a:pt x="48" y="52"/>
                </a:cubicBezTo>
                <a:cubicBezTo>
                  <a:pt x="62" y="52"/>
                  <a:pt x="62" y="52"/>
                  <a:pt x="62" y="52"/>
                </a:cubicBezTo>
                <a:cubicBezTo>
                  <a:pt x="65" y="52"/>
                  <a:pt x="68" y="49"/>
                  <a:pt x="68" y="45"/>
                </a:cubicBezTo>
                <a:cubicBezTo>
                  <a:pt x="68" y="19"/>
                  <a:pt x="68" y="19"/>
                  <a:pt x="68" y="19"/>
                </a:cubicBezTo>
                <a:cubicBezTo>
                  <a:pt x="68" y="16"/>
                  <a:pt x="65" y="13"/>
                  <a:pt x="62" y="13"/>
                </a:cubicBezTo>
                <a:cubicBezTo>
                  <a:pt x="60" y="13"/>
                  <a:pt x="60" y="13"/>
                  <a:pt x="60" y="13"/>
                </a:cubicBezTo>
                <a:close/>
                <a:moveTo>
                  <a:pt x="34" y="52"/>
                </a:moveTo>
                <a:cubicBezTo>
                  <a:pt x="30" y="45"/>
                  <a:pt x="30" y="45"/>
                  <a:pt x="30" y="45"/>
                </a:cubicBezTo>
                <a:cubicBezTo>
                  <a:pt x="13" y="45"/>
                  <a:pt x="13" y="45"/>
                  <a:pt x="13" y="45"/>
                </a:cubicBezTo>
                <a:cubicBezTo>
                  <a:pt x="13" y="45"/>
                  <a:pt x="13" y="45"/>
                  <a:pt x="13" y="45"/>
                </a:cubicBezTo>
                <a:cubicBezTo>
                  <a:pt x="13" y="49"/>
                  <a:pt x="16" y="52"/>
                  <a:pt x="20" y="52"/>
                </a:cubicBezTo>
                <a:cubicBezTo>
                  <a:pt x="21" y="52"/>
                  <a:pt x="21" y="52"/>
                  <a:pt x="21" y="52"/>
                </a:cubicBezTo>
                <a:cubicBezTo>
                  <a:pt x="21" y="63"/>
                  <a:pt x="21" y="63"/>
                  <a:pt x="21" y="63"/>
                </a:cubicBezTo>
                <a:cubicBezTo>
                  <a:pt x="28" y="52"/>
                  <a:pt x="28" y="52"/>
                  <a:pt x="28" y="52"/>
                </a:cubicBezTo>
                <a:cubicBezTo>
                  <a:pt x="34" y="52"/>
                  <a:pt x="34" y="52"/>
                  <a:pt x="34" y="52"/>
                </a:cubicBezTo>
                <a:close/>
                <a:moveTo>
                  <a:pt x="47" y="5"/>
                </a:moveTo>
                <a:cubicBezTo>
                  <a:pt x="9" y="5"/>
                  <a:pt x="9" y="5"/>
                  <a:pt x="9" y="5"/>
                </a:cubicBezTo>
                <a:cubicBezTo>
                  <a:pt x="8" y="5"/>
                  <a:pt x="7" y="5"/>
                  <a:pt x="6" y="6"/>
                </a:cubicBezTo>
                <a:cubicBezTo>
                  <a:pt x="6" y="7"/>
                  <a:pt x="5" y="7"/>
                  <a:pt x="5" y="8"/>
                </a:cubicBezTo>
                <a:cubicBezTo>
                  <a:pt x="5" y="32"/>
                  <a:pt x="5" y="32"/>
                  <a:pt x="5" y="32"/>
                </a:cubicBezTo>
                <a:cubicBezTo>
                  <a:pt x="5" y="33"/>
                  <a:pt x="6" y="34"/>
                  <a:pt x="6" y="34"/>
                </a:cubicBezTo>
                <a:cubicBezTo>
                  <a:pt x="7" y="35"/>
                  <a:pt x="8" y="35"/>
                  <a:pt x="9" y="35"/>
                </a:cubicBezTo>
                <a:cubicBezTo>
                  <a:pt x="33" y="35"/>
                  <a:pt x="33" y="35"/>
                  <a:pt x="33" y="35"/>
                </a:cubicBezTo>
                <a:cubicBezTo>
                  <a:pt x="34" y="35"/>
                  <a:pt x="34" y="35"/>
                  <a:pt x="34" y="35"/>
                </a:cubicBezTo>
                <a:cubicBezTo>
                  <a:pt x="35" y="36"/>
                  <a:pt x="35" y="36"/>
                  <a:pt x="35" y="36"/>
                </a:cubicBezTo>
                <a:cubicBezTo>
                  <a:pt x="39" y="42"/>
                  <a:pt x="39" y="42"/>
                  <a:pt x="39" y="42"/>
                </a:cubicBezTo>
                <a:cubicBezTo>
                  <a:pt x="40" y="37"/>
                  <a:pt x="40" y="37"/>
                  <a:pt x="40" y="37"/>
                </a:cubicBezTo>
                <a:cubicBezTo>
                  <a:pt x="40" y="35"/>
                  <a:pt x="40" y="35"/>
                  <a:pt x="40" y="35"/>
                </a:cubicBezTo>
                <a:cubicBezTo>
                  <a:pt x="42" y="35"/>
                  <a:pt x="42" y="35"/>
                  <a:pt x="42" y="35"/>
                </a:cubicBezTo>
                <a:cubicBezTo>
                  <a:pt x="47" y="35"/>
                  <a:pt x="47" y="35"/>
                  <a:pt x="47" y="35"/>
                </a:cubicBezTo>
                <a:cubicBezTo>
                  <a:pt x="48" y="35"/>
                  <a:pt x="49" y="35"/>
                  <a:pt x="49" y="34"/>
                </a:cubicBezTo>
                <a:cubicBezTo>
                  <a:pt x="50" y="34"/>
                  <a:pt x="50" y="33"/>
                  <a:pt x="50" y="32"/>
                </a:cubicBezTo>
                <a:cubicBezTo>
                  <a:pt x="50" y="8"/>
                  <a:pt x="50" y="8"/>
                  <a:pt x="50" y="8"/>
                </a:cubicBezTo>
                <a:cubicBezTo>
                  <a:pt x="50" y="7"/>
                  <a:pt x="50" y="7"/>
                  <a:pt x="49" y="6"/>
                </a:cubicBezTo>
                <a:cubicBezTo>
                  <a:pt x="49" y="5"/>
                  <a:pt x="48" y="5"/>
                  <a:pt x="47" y="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6"/>
          <p:cNvSpPr>
            <a:spLocks noChangeAspect="1" noEditPoints="1"/>
          </p:cNvSpPr>
          <p:nvPr/>
        </p:nvSpPr>
        <p:spPr bwMode="auto">
          <a:xfrm>
            <a:off x="2441264" y="4096227"/>
            <a:ext cx="437616" cy="432000"/>
          </a:xfrm>
          <a:custGeom>
            <a:avLst/>
            <a:gdLst>
              <a:gd name="T0" fmla="*/ 31 w 66"/>
              <a:gd name="T1" fmla="*/ 64 h 65"/>
              <a:gd name="T2" fmla="*/ 21 w 66"/>
              <a:gd name="T3" fmla="*/ 61 h 65"/>
              <a:gd name="T4" fmla="*/ 21 w 66"/>
              <a:gd name="T5" fmla="*/ 61 h 65"/>
              <a:gd name="T6" fmla="*/ 5 w 66"/>
              <a:gd name="T7" fmla="*/ 40 h 65"/>
              <a:gd name="T8" fmla="*/ 5 w 66"/>
              <a:gd name="T9" fmla="*/ 39 h 65"/>
              <a:gd name="T10" fmla="*/ 4 w 66"/>
              <a:gd name="T11" fmla="*/ 33 h 65"/>
              <a:gd name="T12" fmla="*/ 16 w 66"/>
              <a:gd name="T13" fmla="*/ 19 h 65"/>
              <a:gd name="T14" fmla="*/ 12 w 66"/>
              <a:gd name="T15" fmla="*/ 24 h 65"/>
              <a:gd name="T16" fmla="*/ 10 w 66"/>
              <a:gd name="T17" fmla="*/ 30 h 65"/>
              <a:gd name="T18" fmla="*/ 10 w 66"/>
              <a:gd name="T19" fmla="*/ 30 h 65"/>
              <a:gd name="T20" fmla="*/ 17 w 66"/>
              <a:gd name="T21" fmla="*/ 24 h 65"/>
              <a:gd name="T22" fmla="*/ 21 w 66"/>
              <a:gd name="T23" fmla="*/ 30 h 65"/>
              <a:gd name="T24" fmla="*/ 33 w 66"/>
              <a:gd name="T25" fmla="*/ 20 h 65"/>
              <a:gd name="T26" fmla="*/ 44 w 66"/>
              <a:gd name="T27" fmla="*/ 15 h 65"/>
              <a:gd name="T28" fmla="*/ 39 w 66"/>
              <a:gd name="T29" fmla="*/ 2 h 65"/>
              <a:gd name="T30" fmla="*/ 39 w 66"/>
              <a:gd name="T31" fmla="*/ 2 h 65"/>
              <a:gd name="T32" fmla="*/ 66 w 66"/>
              <a:gd name="T33" fmla="*/ 27 h 65"/>
              <a:gd name="T34" fmla="*/ 66 w 66"/>
              <a:gd name="T35" fmla="*/ 37 h 65"/>
              <a:gd name="T36" fmla="*/ 66 w 66"/>
              <a:gd name="T37" fmla="*/ 37 h 65"/>
              <a:gd name="T38" fmla="*/ 63 w 66"/>
              <a:gd name="T39" fmla="*/ 47 h 65"/>
              <a:gd name="T40" fmla="*/ 54 w 66"/>
              <a:gd name="T41" fmla="*/ 58 h 65"/>
              <a:gd name="T42" fmla="*/ 41 w 66"/>
              <a:gd name="T43" fmla="*/ 64 h 65"/>
              <a:gd name="T44" fmla="*/ 41 w 66"/>
              <a:gd name="T45" fmla="*/ 64 h 65"/>
              <a:gd name="T46" fmla="*/ 31 w 66"/>
              <a:gd name="T47" fmla="*/ 64 h 65"/>
              <a:gd name="T48" fmla="*/ 24 w 66"/>
              <a:gd name="T49" fmla="*/ 0 h 65"/>
              <a:gd name="T50" fmla="*/ 0 w 66"/>
              <a:gd name="T51" fmla="*/ 33 h 65"/>
              <a:gd name="T52" fmla="*/ 20 w 66"/>
              <a:gd name="T53" fmla="*/ 19 h 65"/>
              <a:gd name="T54" fmla="*/ 10 w 66"/>
              <a:gd name="T55" fmla="*/ 35 h 65"/>
              <a:gd name="T56" fmla="*/ 11 w 66"/>
              <a:gd name="T57" fmla="*/ 39 h 65"/>
              <a:gd name="T58" fmla="*/ 12 w 66"/>
              <a:gd name="T59" fmla="*/ 42 h 65"/>
              <a:gd name="T60" fmla="*/ 16 w 66"/>
              <a:gd name="T61" fmla="*/ 35 h 65"/>
              <a:gd name="T62" fmla="*/ 15 w 66"/>
              <a:gd name="T63" fmla="*/ 47 h 65"/>
              <a:gd name="T64" fmla="*/ 17 w 66"/>
              <a:gd name="T65" fmla="*/ 51 h 65"/>
              <a:gd name="T66" fmla="*/ 18 w 66"/>
              <a:gd name="T67" fmla="*/ 48 h 65"/>
              <a:gd name="T68" fmla="*/ 25 w 66"/>
              <a:gd name="T69" fmla="*/ 56 h 65"/>
              <a:gd name="T70" fmla="*/ 32 w 66"/>
              <a:gd name="T71" fmla="*/ 58 h 65"/>
              <a:gd name="T72" fmla="*/ 33 w 66"/>
              <a:gd name="T73" fmla="*/ 58 h 65"/>
              <a:gd name="T74" fmla="*/ 23 w 66"/>
              <a:gd name="T75" fmla="*/ 50 h 65"/>
              <a:gd name="T76" fmla="*/ 37 w 66"/>
              <a:gd name="T77" fmla="*/ 58 h 65"/>
              <a:gd name="T78" fmla="*/ 40 w 66"/>
              <a:gd name="T79" fmla="*/ 57 h 65"/>
              <a:gd name="T80" fmla="*/ 43 w 66"/>
              <a:gd name="T81" fmla="*/ 57 h 65"/>
              <a:gd name="T82" fmla="*/ 37 w 66"/>
              <a:gd name="T83" fmla="*/ 51 h 65"/>
              <a:gd name="T84" fmla="*/ 49 w 66"/>
              <a:gd name="T85" fmla="*/ 54 h 65"/>
              <a:gd name="T86" fmla="*/ 53 w 66"/>
              <a:gd name="T87" fmla="*/ 51 h 65"/>
              <a:gd name="T88" fmla="*/ 51 w 66"/>
              <a:gd name="T89" fmla="*/ 49 h 65"/>
              <a:gd name="T90" fmla="*/ 59 w 66"/>
              <a:gd name="T91" fmla="*/ 42 h 65"/>
              <a:gd name="T92" fmla="*/ 60 w 66"/>
              <a:gd name="T93" fmla="*/ 36 h 65"/>
              <a:gd name="T94" fmla="*/ 60 w 66"/>
              <a:gd name="T95" fmla="*/ 35 h 65"/>
              <a:gd name="T96" fmla="*/ 60 w 66"/>
              <a:gd name="T97" fmla="*/ 35 h 65"/>
              <a:gd name="T98" fmla="*/ 52 w 66"/>
              <a:gd name="T99" fmla="*/ 44 h 65"/>
              <a:gd name="T100" fmla="*/ 60 w 66"/>
              <a:gd name="T101" fmla="*/ 30 h 65"/>
              <a:gd name="T102" fmla="*/ 51 w 66"/>
              <a:gd name="T103" fmla="*/ 21 h 65"/>
              <a:gd name="T104" fmla="*/ 60 w 66"/>
              <a:gd name="T105" fmla="*/ 30 h 65"/>
              <a:gd name="T106" fmla="*/ 53 w 66"/>
              <a:gd name="T107" fmla="*/ 15 h 65"/>
              <a:gd name="T108" fmla="*/ 50 w 66"/>
              <a:gd name="T109" fmla="*/ 16 h 65"/>
              <a:gd name="T110" fmla="*/ 37 w 66"/>
              <a:gd name="T111" fmla="*/ 19 h 65"/>
              <a:gd name="T112" fmla="*/ 48 w 66"/>
              <a:gd name="T113" fmla="*/ 30 h 65"/>
              <a:gd name="T114" fmla="*/ 37 w 66"/>
              <a:gd name="T115" fmla="*/ 19 h 65"/>
              <a:gd name="T116" fmla="*/ 33 w 66"/>
              <a:gd name="T117" fmla="*/ 35 h 65"/>
              <a:gd name="T118" fmla="*/ 22 w 66"/>
              <a:gd name="T119" fmla="*/ 45 h 65"/>
              <a:gd name="T120" fmla="*/ 47 w 66"/>
              <a:gd name="T121" fmla="*/ 45 h 65"/>
              <a:gd name="T122" fmla="*/ 37 w 66"/>
              <a:gd name="T123" fmla="*/ 35 h 65"/>
              <a:gd name="T124" fmla="*/ 47 w 66"/>
              <a:gd name="T125"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 h="65">
                <a:moveTo>
                  <a:pt x="31" y="64"/>
                </a:moveTo>
                <a:cubicBezTo>
                  <a:pt x="31" y="64"/>
                  <a:pt x="31" y="64"/>
                  <a:pt x="31" y="64"/>
                </a:cubicBezTo>
                <a:cubicBezTo>
                  <a:pt x="31" y="64"/>
                  <a:pt x="31" y="64"/>
                  <a:pt x="31" y="64"/>
                </a:cubicBezTo>
                <a:cubicBezTo>
                  <a:pt x="27" y="64"/>
                  <a:pt x="24" y="63"/>
                  <a:pt x="21" y="61"/>
                </a:cubicBezTo>
                <a:cubicBezTo>
                  <a:pt x="21" y="61"/>
                  <a:pt x="21" y="61"/>
                  <a:pt x="21" y="61"/>
                </a:cubicBezTo>
                <a:cubicBezTo>
                  <a:pt x="21" y="61"/>
                  <a:pt x="21" y="61"/>
                  <a:pt x="21" y="61"/>
                </a:cubicBezTo>
                <a:cubicBezTo>
                  <a:pt x="17" y="59"/>
                  <a:pt x="13" y="56"/>
                  <a:pt x="10" y="52"/>
                </a:cubicBezTo>
                <a:cubicBezTo>
                  <a:pt x="8" y="49"/>
                  <a:pt x="6" y="44"/>
                  <a:pt x="5" y="40"/>
                </a:cubicBezTo>
                <a:cubicBezTo>
                  <a:pt x="5" y="40"/>
                  <a:pt x="5" y="40"/>
                  <a:pt x="5" y="40"/>
                </a:cubicBezTo>
                <a:cubicBezTo>
                  <a:pt x="5" y="39"/>
                  <a:pt x="5" y="39"/>
                  <a:pt x="5" y="39"/>
                </a:cubicBezTo>
                <a:cubicBezTo>
                  <a:pt x="4" y="38"/>
                  <a:pt x="4" y="37"/>
                  <a:pt x="4" y="36"/>
                </a:cubicBezTo>
                <a:cubicBezTo>
                  <a:pt x="4" y="33"/>
                  <a:pt x="4" y="33"/>
                  <a:pt x="4" y="33"/>
                </a:cubicBezTo>
                <a:cubicBezTo>
                  <a:pt x="5" y="31"/>
                  <a:pt x="5" y="28"/>
                  <a:pt x="6" y="26"/>
                </a:cubicBezTo>
                <a:cubicBezTo>
                  <a:pt x="8" y="23"/>
                  <a:pt x="12" y="20"/>
                  <a:pt x="16" y="19"/>
                </a:cubicBezTo>
                <a:cubicBezTo>
                  <a:pt x="15" y="22"/>
                  <a:pt x="15" y="22"/>
                  <a:pt x="15" y="22"/>
                </a:cubicBezTo>
                <a:cubicBezTo>
                  <a:pt x="14" y="23"/>
                  <a:pt x="13" y="23"/>
                  <a:pt x="12" y="24"/>
                </a:cubicBezTo>
                <a:cubicBezTo>
                  <a:pt x="12" y="25"/>
                  <a:pt x="11" y="26"/>
                  <a:pt x="11" y="27"/>
                </a:cubicBezTo>
                <a:cubicBezTo>
                  <a:pt x="11" y="28"/>
                  <a:pt x="10" y="29"/>
                  <a:pt x="10" y="30"/>
                </a:cubicBezTo>
                <a:cubicBezTo>
                  <a:pt x="10" y="30"/>
                  <a:pt x="10" y="30"/>
                  <a:pt x="10" y="30"/>
                </a:cubicBezTo>
                <a:cubicBezTo>
                  <a:pt x="10" y="30"/>
                  <a:pt x="10" y="30"/>
                  <a:pt x="10" y="30"/>
                </a:cubicBezTo>
                <a:cubicBezTo>
                  <a:pt x="16" y="30"/>
                  <a:pt x="16" y="30"/>
                  <a:pt x="16" y="30"/>
                </a:cubicBezTo>
                <a:cubicBezTo>
                  <a:pt x="17" y="28"/>
                  <a:pt x="17" y="26"/>
                  <a:pt x="17" y="24"/>
                </a:cubicBezTo>
                <a:cubicBezTo>
                  <a:pt x="22" y="23"/>
                  <a:pt x="22" y="23"/>
                  <a:pt x="22" y="23"/>
                </a:cubicBezTo>
                <a:cubicBezTo>
                  <a:pt x="21" y="26"/>
                  <a:pt x="21" y="28"/>
                  <a:pt x="21" y="30"/>
                </a:cubicBezTo>
                <a:cubicBezTo>
                  <a:pt x="33" y="30"/>
                  <a:pt x="33" y="30"/>
                  <a:pt x="33" y="30"/>
                </a:cubicBezTo>
                <a:cubicBezTo>
                  <a:pt x="33" y="20"/>
                  <a:pt x="33" y="20"/>
                  <a:pt x="33" y="20"/>
                </a:cubicBezTo>
                <a:cubicBezTo>
                  <a:pt x="46" y="16"/>
                  <a:pt x="46" y="16"/>
                  <a:pt x="46" y="16"/>
                </a:cubicBezTo>
                <a:cubicBezTo>
                  <a:pt x="44" y="15"/>
                  <a:pt x="44" y="15"/>
                  <a:pt x="44" y="15"/>
                </a:cubicBezTo>
                <a:cubicBezTo>
                  <a:pt x="32" y="2"/>
                  <a:pt x="32" y="2"/>
                  <a:pt x="32" y="2"/>
                </a:cubicBezTo>
                <a:cubicBezTo>
                  <a:pt x="35" y="2"/>
                  <a:pt x="37" y="2"/>
                  <a:pt x="39" y="2"/>
                </a:cubicBezTo>
                <a:cubicBezTo>
                  <a:pt x="39" y="2"/>
                  <a:pt x="39" y="2"/>
                  <a:pt x="39" y="2"/>
                </a:cubicBezTo>
                <a:cubicBezTo>
                  <a:pt x="39" y="2"/>
                  <a:pt x="39" y="2"/>
                  <a:pt x="39" y="2"/>
                </a:cubicBezTo>
                <a:cubicBezTo>
                  <a:pt x="46" y="3"/>
                  <a:pt x="52" y="6"/>
                  <a:pt x="57" y="11"/>
                </a:cubicBezTo>
                <a:cubicBezTo>
                  <a:pt x="61" y="15"/>
                  <a:pt x="64" y="21"/>
                  <a:pt x="66" y="27"/>
                </a:cubicBezTo>
                <a:cubicBezTo>
                  <a:pt x="66" y="27"/>
                  <a:pt x="66" y="27"/>
                  <a:pt x="66" y="27"/>
                </a:cubicBezTo>
                <a:cubicBezTo>
                  <a:pt x="66" y="30"/>
                  <a:pt x="66" y="34"/>
                  <a:pt x="66" y="37"/>
                </a:cubicBezTo>
                <a:cubicBezTo>
                  <a:pt x="66" y="37"/>
                  <a:pt x="66" y="37"/>
                  <a:pt x="66" y="37"/>
                </a:cubicBezTo>
                <a:cubicBezTo>
                  <a:pt x="66" y="37"/>
                  <a:pt x="66" y="37"/>
                  <a:pt x="66" y="37"/>
                </a:cubicBezTo>
                <a:cubicBezTo>
                  <a:pt x="65" y="41"/>
                  <a:pt x="64" y="44"/>
                  <a:pt x="63" y="47"/>
                </a:cubicBezTo>
                <a:cubicBezTo>
                  <a:pt x="63" y="47"/>
                  <a:pt x="63" y="47"/>
                  <a:pt x="63" y="47"/>
                </a:cubicBezTo>
                <a:cubicBezTo>
                  <a:pt x="63" y="47"/>
                  <a:pt x="63" y="47"/>
                  <a:pt x="63" y="47"/>
                </a:cubicBezTo>
                <a:cubicBezTo>
                  <a:pt x="61" y="52"/>
                  <a:pt x="58" y="55"/>
                  <a:pt x="54" y="58"/>
                </a:cubicBezTo>
                <a:cubicBezTo>
                  <a:pt x="50" y="61"/>
                  <a:pt x="46" y="63"/>
                  <a:pt x="42" y="64"/>
                </a:cubicBezTo>
                <a:cubicBezTo>
                  <a:pt x="41" y="64"/>
                  <a:pt x="41" y="64"/>
                  <a:pt x="41" y="64"/>
                </a:cubicBezTo>
                <a:cubicBezTo>
                  <a:pt x="41" y="64"/>
                  <a:pt x="41" y="64"/>
                  <a:pt x="41" y="64"/>
                </a:cubicBezTo>
                <a:cubicBezTo>
                  <a:pt x="41" y="64"/>
                  <a:pt x="41" y="64"/>
                  <a:pt x="41" y="64"/>
                </a:cubicBezTo>
                <a:cubicBezTo>
                  <a:pt x="41" y="64"/>
                  <a:pt x="41" y="64"/>
                  <a:pt x="41" y="64"/>
                </a:cubicBezTo>
                <a:cubicBezTo>
                  <a:pt x="38" y="64"/>
                  <a:pt x="35" y="65"/>
                  <a:pt x="31" y="64"/>
                </a:cubicBezTo>
                <a:close/>
                <a:moveTo>
                  <a:pt x="37" y="14"/>
                </a:moveTo>
                <a:cubicBezTo>
                  <a:pt x="24" y="0"/>
                  <a:pt x="24" y="0"/>
                  <a:pt x="24" y="0"/>
                </a:cubicBezTo>
                <a:cubicBezTo>
                  <a:pt x="23" y="5"/>
                  <a:pt x="23" y="5"/>
                  <a:pt x="23" y="5"/>
                </a:cubicBezTo>
                <a:cubicBezTo>
                  <a:pt x="9" y="5"/>
                  <a:pt x="1" y="17"/>
                  <a:pt x="0" y="33"/>
                </a:cubicBezTo>
                <a:cubicBezTo>
                  <a:pt x="1" y="20"/>
                  <a:pt x="10" y="14"/>
                  <a:pt x="21" y="15"/>
                </a:cubicBezTo>
                <a:cubicBezTo>
                  <a:pt x="20" y="19"/>
                  <a:pt x="20" y="19"/>
                  <a:pt x="20" y="19"/>
                </a:cubicBezTo>
                <a:cubicBezTo>
                  <a:pt x="37" y="14"/>
                  <a:pt x="37" y="14"/>
                  <a:pt x="37" y="14"/>
                </a:cubicBezTo>
                <a:close/>
                <a:moveTo>
                  <a:pt x="10" y="35"/>
                </a:moveTo>
                <a:cubicBezTo>
                  <a:pt x="10" y="36"/>
                  <a:pt x="10" y="37"/>
                  <a:pt x="11" y="38"/>
                </a:cubicBezTo>
                <a:cubicBezTo>
                  <a:pt x="11" y="39"/>
                  <a:pt x="11" y="39"/>
                  <a:pt x="11" y="39"/>
                </a:cubicBezTo>
                <a:cubicBezTo>
                  <a:pt x="11" y="39"/>
                  <a:pt x="11" y="39"/>
                  <a:pt x="11" y="39"/>
                </a:cubicBezTo>
                <a:cubicBezTo>
                  <a:pt x="11" y="40"/>
                  <a:pt x="11" y="41"/>
                  <a:pt x="12" y="42"/>
                </a:cubicBezTo>
                <a:cubicBezTo>
                  <a:pt x="13" y="43"/>
                  <a:pt x="15" y="43"/>
                  <a:pt x="17" y="44"/>
                </a:cubicBezTo>
                <a:cubicBezTo>
                  <a:pt x="17" y="41"/>
                  <a:pt x="16" y="38"/>
                  <a:pt x="16" y="35"/>
                </a:cubicBezTo>
                <a:cubicBezTo>
                  <a:pt x="10" y="35"/>
                  <a:pt x="10" y="35"/>
                  <a:pt x="10" y="35"/>
                </a:cubicBezTo>
                <a:close/>
                <a:moveTo>
                  <a:pt x="15" y="47"/>
                </a:moveTo>
                <a:cubicBezTo>
                  <a:pt x="15" y="48"/>
                  <a:pt x="15" y="48"/>
                  <a:pt x="15" y="48"/>
                </a:cubicBezTo>
                <a:cubicBezTo>
                  <a:pt x="16" y="49"/>
                  <a:pt x="17" y="50"/>
                  <a:pt x="17" y="51"/>
                </a:cubicBezTo>
                <a:cubicBezTo>
                  <a:pt x="18" y="51"/>
                  <a:pt x="19" y="52"/>
                  <a:pt x="19" y="52"/>
                </a:cubicBezTo>
                <a:cubicBezTo>
                  <a:pt x="19" y="51"/>
                  <a:pt x="18" y="50"/>
                  <a:pt x="18" y="48"/>
                </a:cubicBezTo>
                <a:cubicBezTo>
                  <a:pt x="17" y="48"/>
                  <a:pt x="16" y="48"/>
                  <a:pt x="15" y="47"/>
                </a:cubicBezTo>
                <a:close/>
                <a:moveTo>
                  <a:pt x="25" y="56"/>
                </a:moveTo>
                <a:cubicBezTo>
                  <a:pt x="26" y="57"/>
                  <a:pt x="27" y="57"/>
                  <a:pt x="29" y="57"/>
                </a:cubicBezTo>
                <a:cubicBezTo>
                  <a:pt x="30" y="58"/>
                  <a:pt x="31" y="58"/>
                  <a:pt x="32" y="58"/>
                </a:cubicBezTo>
                <a:cubicBezTo>
                  <a:pt x="32" y="58"/>
                  <a:pt x="32" y="58"/>
                  <a:pt x="32" y="58"/>
                </a:cubicBezTo>
                <a:cubicBezTo>
                  <a:pt x="32" y="58"/>
                  <a:pt x="32" y="58"/>
                  <a:pt x="33" y="58"/>
                </a:cubicBezTo>
                <a:cubicBezTo>
                  <a:pt x="33" y="51"/>
                  <a:pt x="33" y="51"/>
                  <a:pt x="33" y="51"/>
                </a:cubicBezTo>
                <a:cubicBezTo>
                  <a:pt x="29" y="51"/>
                  <a:pt x="26" y="50"/>
                  <a:pt x="23" y="50"/>
                </a:cubicBezTo>
                <a:cubicBezTo>
                  <a:pt x="23" y="52"/>
                  <a:pt x="24" y="54"/>
                  <a:pt x="25" y="56"/>
                </a:cubicBezTo>
                <a:close/>
                <a:moveTo>
                  <a:pt x="37" y="58"/>
                </a:moveTo>
                <a:cubicBezTo>
                  <a:pt x="38" y="58"/>
                  <a:pt x="39" y="58"/>
                  <a:pt x="40" y="58"/>
                </a:cubicBezTo>
                <a:cubicBezTo>
                  <a:pt x="40" y="57"/>
                  <a:pt x="40" y="57"/>
                  <a:pt x="40" y="57"/>
                </a:cubicBezTo>
                <a:cubicBezTo>
                  <a:pt x="41" y="57"/>
                  <a:pt x="41" y="57"/>
                  <a:pt x="41" y="57"/>
                </a:cubicBezTo>
                <a:cubicBezTo>
                  <a:pt x="41" y="57"/>
                  <a:pt x="42" y="57"/>
                  <a:pt x="43" y="57"/>
                </a:cubicBezTo>
                <a:cubicBezTo>
                  <a:pt x="44" y="54"/>
                  <a:pt x="45" y="52"/>
                  <a:pt x="46" y="50"/>
                </a:cubicBezTo>
                <a:cubicBezTo>
                  <a:pt x="43" y="51"/>
                  <a:pt x="40" y="51"/>
                  <a:pt x="37" y="51"/>
                </a:cubicBezTo>
                <a:cubicBezTo>
                  <a:pt x="37" y="58"/>
                  <a:pt x="37" y="58"/>
                  <a:pt x="37" y="58"/>
                </a:cubicBezTo>
                <a:close/>
                <a:moveTo>
                  <a:pt x="49" y="54"/>
                </a:moveTo>
                <a:cubicBezTo>
                  <a:pt x="50" y="53"/>
                  <a:pt x="50" y="53"/>
                  <a:pt x="50" y="53"/>
                </a:cubicBezTo>
                <a:cubicBezTo>
                  <a:pt x="51" y="52"/>
                  <a:pt x="52" y="52"/>
                  <a:pt x="53" y="51"/>
                </a:cubicBezTo>
                <a:cubicBezTo>
                  <a:pt x="54" y="50"/>
                  <a:pt x="55" y="49"/>
                  <a:pt x="55" y="48"/>
                </a:cubicBezTo>
                <a:cubicBezTo>
                  <a:pt x="54" y="48"/>
                  <a:pt x="52" y="49"/>
                  <a:pt x="51" y="49"/>
                </a:cubicBezTo>
                <a:cubicBezTo>
                  <a:pt x="50" y="51"/>
                  <a:pt x="50" y="52"/>
                  <a:pt x="49" y="54"/>
                </a:cubicBezTo>
                <a:close/>
                <a:moveTo>
                  <a:pt x="59" y="42"/>
                </a:moveTo>
                <a:cubicBezTo>
                  <a:pt x="59" y="41"/>
                  <a:pt x="59" y="40"/>
                  <a:pt x="59" y="40"/>
                </a:cubicBezTo>
                <a:cubicBezTo>
                  <a:pt x="59" y="39"/>
                  <a:pt x="60" y="37"/>
                  <a:pt x="60" y="36"/>
                </a:cubicBezTo>
                <a:cubicBezTo>
                  <a:pt x="60" y="36"/>
                  <a:pt x="60" y="36"/>
                  <a:pt x="60" y="36"/>
                </a:cubicBezTo>
                <a:cubicBezTo>
                  <a:pt x="60" y="36"/>
                  <a:pt x="60" y="36"/>
                  <a:pt x="60" y="35"/>
                </a:cubicBezTo>
                <a:cubicBezTo>
                  <a:pt x="60" y="35"/>
                  <a:pt x="60" y="35"/>
                  <a:pt x="60" y="35"/>
                </a:cubicBezTo>
                <a:cubicBezTo>
                  <a:pt x="60" y="35"/>
                  <a:pt x="60" y="35"/>
                  <a:pt x="60" y="35"/>
                </a:cubicBezTo>
                <a:cubicBezTo>
                  <a:pt x="52" y="35"/>
                  <a:pt x="52" y="35"/>
                  <a:pt x="52" y="35"/>
                </a:cubicBezTo>
                <a:cubicBezTo>
                  <a:pt x="52" y="38"/>
                  <a:pt x="52" y="41"/>
                  <a:pt x="52" y="44"/>
                </a:cubicBezTo>
                <a:cubicBezTo>
                  <a:pt x="54" y="44"/>
                  <a:pt x="56" y="43"/>
                  <a:pt x="59" y="42"/>
                </a:cubicBezTo>
                <a:close/>
                <a:moveTo>
                  <a:pt x="60" y="30"/>
                </a:moveTo>
                <a:cubicBezTo>
                  <a:pt x="60" y="28"/>
                  <a:pt x="59" y="26"/>
                  <a:pt x="58" y="24"/>
                </a:cubicBezTo>
                <a:cubicBezTo>
                  <a:pt x="56" y="23"/>
                  <a:pt x="53" y="22"/>
                  <a:pt x="51" y="21"/>
                </a:cubicBezTo>
                <a:cubicBezTo>
                  <a:pt x="52" y="24"/>
                  <a:pt x="52" y="27"/>
                  <a:pt x="52" y="30"/>
                </a:cubicBezTo>
                <a:cubicBezTo>
                  <a:pt x="60" y="30"/>
                  <a:pt x="60" y="30"/>
                  <a:pt x="60" y="30"/>
                </a:cubicBezTo>
                <a:close/>
                <a:moveTo>
                  <a:pt x="55" y="18"/>
                </a:moveTo>
                <a:cubicBezTo>
                  <a:pt x="54" y="17"/>
                  <a:pt x="53" y="16"/>
                  <a:pt x="53" y="15"/>
                </a:cubicBezTo>
                <a:cubicBezTo>
                  <a:pt x="52" y="14"/>
                  <a:pt x="50" y="13"/>
                  <a:pt x="49" y="12"/>
                </a:cubicBezTo>
                <a:cubicBezTo>
                  <a:pt x="49" y="14"/>
                  <a:pt x="50" y="15"/>
                  <a:pt x="50" y="16"/>
                </a:cubicBezTo>
                <a:cubicBezTo>
                  <a:pt x="52" y="17"/>
                  <a:pt x="53" y="17"/>
                  <a:pt x="55" y="18"/>
                </a:cubicBezTo>
                <a:close/>
                <a:moveTo>
                  <a:pt x="37" y="19"/>
                </a:moveTo>
                <a:cubicBezTo>
                  <a:pt x="37" y="30"/>
                  <a:pt x="37" y="30"/>
                  <a:pt x="37" y="30"/>
                </a:cubicBezTo>
                <a:cubicBezTo>
                  <a:pt x="48" y="30"/>
                  <a:pt x="48" y="30"/>
                  <a:pt x="48" y="30"/>
                </a:cubicBezTo>
                <a:cubicBezTo>
                  <a:pt x="48" y="27"/>
                  <a:pt x="47" y="23"/>
                  <a:pt x="46" y="20"/>
                </a:cubicBezTo>
                <a:cubicBezTo>
                  <a:pt x="43" y="19"/>
                  <a:pt x="40" y="19"/>
                  <a:pt x="37" y="19"/>
                </a:cubicBezTo>
                <a:close/>
                <a:moveTo>
                  <a:pt x="33" y="46"/>
                </a:moveTo>
                <a:cubicBezTo>
                  <a:pt x="33" y="35"/>
                  <a:pt x="33" y="35"/>
                  <a:pt x="33" y="35"/>
                </a:cubicBezTo>
                <a:cubicBezTo>
                  <a:pt x="21" y="35"/>
                  <a:pt x="21" y="35"/>
                  <a:pt x="21" y="35"/>
                </a:cubicBezTo>
                <a:cubicBezTo>
                  <a:pt x="21" y="38"/>
                  <a:pt x="21" y="42"/>
                  <a:pt x="22" y="45"/>
                </a:cubicBezTo>
                <a:cubicBezTo>
                  <a:pt x="25" y="46"/>
                  <a:pt x="29" y="46"/>
                  <a:pt x="33" y="46"/>
                </a:cubicBezTo>
                <a:close/>
                <a:moveTo>
                  <a:pt x="47" y="45"/>
                </a:moveTo>
                <a:cubicBezTo>
                  <a:pt x="48" y="42"/>
                  <a:pt x="48" y="38"/>
                  <a:pt x="48" y="35"/>
                </a:cubicBezTo>
                <a:cubicBezTo>
                  <a:pt x="37" y="35"/>
                  <a:pt x="37" y="35"/>
                  <a:pt x="37" y="35"/>
                </a:cubicBezTo>
                <a:cubicBezTo>
                  <a:pt x="37" y="47"/>
                  <a:pt x="37" y="47"/>
                  <a:pt x="37" y="47"/>
                </a:cubicBezTo>
                <a:cubicBezTo>
                  <a:pt x="40" y="47"/>
                  <a:pt x="44" y="46"/>
                  <a:pt x="47" y="4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p:nvSpPr>
        <p:spPr>
          <a:xfrm>
            <a:off x="3369578" y="2907222"/>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69578" y="4081395"/>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369578" y="5255568"/>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添加内容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4274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4" name="椭圆 3"/>
          <p:cNvSpPr/>
          <p:nvPr/>
        </p:nvSpPr>
        <p:spPr>
          <a:xfrm>
            <a:off x="4362017" y="2306782"/>
            <a:ext cx="3325091" cy="3325091"/>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725699" y="2670464"/>
            <a:ext cx="2597727" cy="2597727"/>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087215" y="3031980"/>
            <a:ext cx="1874694" cy="1874694"/>
          </a:xfrm>
          <a:prstGeom prst="ellipse">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39321" y="2103342"/>
            <a:ext cx="2339102" cy="523220"/>
          </a:xfrm>
          <a:prstGeom prst="rect">
            <a:avLst/>
          </a:prstGeom>
          <a:noFill/>
        </p:spPr>
        <p:txBody>
          <a:bodyPr wrap="none" rtlCol="0">
            <a:spAutoFit/>
          </a:bodyPr>
          <a:lstStyle/>
          <a:p>
            <a:r>
              <a:rPr lang="zh-CN" altLang="en-US" sz="2800" dirty="0" smtClean="0">
                <a:solidFill>
                  <a:srgbClr val="EEAD6D"/>
                </a:solidFill>
                <a:latin typeface="微软雅黑" panose="020B0503020204020204" pitchFamily="34" charset="-122"/>
                <a:ea typeface="微软雅黑" panose="020B0503020204020204" pitchFamily="34" charset="-122"/>
              </a:rPr>
              <a:t>点击添加内容</a:t>
            </a:r>
            <a:endParaRPr lang="zh-CN" altLang="en-US" sz="2800" dirty="0">
              <a:solidFill>
                <a:srgbClr val="EEAD6D"/>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733011" y="3461820"/>
            <a:ext cx="2339102" cy="523220"/>
          </a:xfrm>
          <a:prstGeom prst="rect">
            <a:avLst/>
          </a:prstGeom>
          <a:noFill/>
        </p:spPr>
        <p:txBody>
          <a:bodyPr wrap="none" rtlCol="0">
            <a:spAutoFit/>
          </a:bodyPr>
          <a:lstStyle/>
          <a:p>
            <a:r>
              <a:rPr lang="zh-CN" altLang="en-US" sz="2800" dirty="0" smtClean="0">
                <a:solidFill>
                  <a:schemeClr val="bg2">
                    <a:lumMod val="50000"/>
                  </a:schemeClr>
                </a:solidFill>
                <a:latin typeface="微软雅黑" panose="020B0503020204020204" pitchFamily="34" charset="-122"/>
                <a:ea typeface="微软雅黑" panose="020B0503020204020204" pitchFamily="34" charset="-122"/>
              </a:rPr>
              <a:t>点击添加内容</a:t>
            </a:r>
            <a:endParaRPr lang="zh-CN" altLang="en-US" sz="28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939321" y="5150390"/>
            <a:ext cx="2339102" cy="523220"/>
          </a:xfrm>
          <a:prstGeom prst="rect">
            <a:avLst/>
          </a:prstGeom>
          <a:noFill/>
        </p:spPr>
        <p:txBody>
          <a:bodyPr wrap="none" rtlCol="0">
            <a:spAutoFit/>
          </a:bodyPr>
          <a:lstStyle/>
          <a:p>
            <a:r>
              <a:rPr lang="zh-CN" altLang="en-US" sz="2800" dirty="0" smtClean="0">
                <a:solidFill>
                  <a:srgbClr val="4AB1D0"/>
                </a:solidFill>
                <a:latin typeface="微软雅黑" panose="020B0503020204020204" pitchFamily="34" charset="-122"/>
                <a:ea typeface="微软雅黑" panose="020B0503020204020204" pitchFamily="34" charset="-122"/>
              </a:rPr>
              <a:t>点击添加内容</a:t>
            </a:r>
            <a:endParaRPr lang="zh-CN" altLang="en-US" sz="2800" dirty="0">
              <a:solidFill>
                <a:srgbClr val="4AB1D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848833" y="2103342"/>
            <a:ext cx="2339102" cy="523220"/>
          </a:xfrm>
          <a:prstGeom prst="rect">
            <a:avLst/>
          </a:prstGeom>
          <a:noFill/>
        </p:spPr>
        <p:txBody>
          <a:bodyPr wrap="none" rtlCol="0">
            <a:spAutoFit/>
          </a:bodyPr>
          <a:lstStyle/>
          <a:p>
            <a:r>
              <a:rPr lang="zh-CN" altLang="en-US" sz="2800" dirty="0" smtClean="0">
                <a:solidFill>
                  <a:srgbClr val="3E7F9C"/>
                </a:solidFill>
                <a:latin typeface="微软雅黑" panose="020B0503020204020204" pitchFamily="34" charset="-122"/>
                <a:ea typeface="微软雅黑" panose="020B0503020204020204" pitchFamily="34" charset="-122"/>
              </a:rPr>
              <a:t>点击添加内容</a:t>
            </a:r>
            <a:endParaRPr lang="zh-CN" altLang="en-US" sz="2800" dirty="0">
              <a:solidFill>
                <a:srgbClr val="3E7F9C"/>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77012" y="3496061"/>
            <a:ext cx="2339102" cy="523220"/>
          </a:xfrm>
          <a:prstGeom prst="rect">
            <a:avLst/>
          </a:prstGeom>
          <a:noFill/>
        </p:spPr>
        <p:txBody>
          <a:bodyPr wrap="none" rtlCol="0">
            <a:spAutoFit/>
          </a:bodyPr>
          <a:lstStyle/>
          <a:p>
            <a:r>
              <a:rPr lang="zh-CN" altLang="en-US" sz="2800" dirty="0" smtClean="0">
                <a:solidFill>
                  <a:srgbClr val="D39DDC"/>
                </a:solidFill>
                <a:latin typeface="微软雅黑" panose="020B0503020204020204" pitchFamily="34" charset="-122"/>
                <a:ea typeface="微软雅黑" panose="020B0503020204020204" pitchFamily="34" charset="-122"/>
              </a:rPr>
              <a:t>点击添加内容</a:t>
            </a:r>
            <a:endParaRPr lang="zh-CN" altLang="en-US" sz="2800" dirty="0">
              <a:solidFill>
                <a:srgbClr val="D39DDC"/>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848833" y="5150390"/>
            <a:ext cx="2339102" cy="523220"/>
          </a:xfrm>
          <a:prstGeom prst="rect">
            <a:avLst/>
          </a:prstGeom>
          <a:noFill/>
        </p:spPr>
        <p:txBody>
          <a:bodyPr wrap="none" rtlCol="0">
            <a:spAutoFit/>
          </a:bodyPr>
          <a:lstStyle/>
          <a:p>
            <a:r>
              <a:rPr lang="zh-CN" altLang="en-US" sz="2800" dirty="0" smtClean="0">
                <a:solidFill>
                  <a:srgbClr val="A9C540"/>
                </a:solidFill>
                <a:latin typeface="微软雅黑" panose="020B0503020204020204" pitchFamily="34" charset="-122"/>
                <a:ea typeface="微软雅黑" panose="020B0503020204020204" pitchFamily="34" charset="-122"/>
              </a:rPr>
              <a:t>点击添加内容</a:t>
            </a:r>
            <a:endParaRPr lang="zh-CN" altLang="en-US" sz="2800" dirty="0">
              <a:solidFill>
                <a:srgbClr val="A9C54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209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4" name="饼形 3"/>
          <p:cNvSpPr/>
          <p:nvPr/>
        </p:nvSpPr>
        <p:spPr>
          <a:xfrm flipH="1">
            <a:off x="6899564" y="2847109"/>
            <a:ext cx="2680855" cy="2680855"/>
          </a:xfrm>
          <a:prstGeom prst="pie">
            <a:avLst>
              <a:gd name="adj1" fmla="val 20481124"/>
              <a:gd name="adj2" fmla="val 17894102"/>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6712524" y="2685903"/>
            <a:ext cx="2680855" cy="2680855"/>
          </a:xfrm>
          <a:prstGeom prst="pie">
            <a:avLst>
              <a:gd name="adj1" fmla="val 11986522"/>
              <a:gd name="adj2" fmla="val 14308968"/>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8199498" y="4187536"/>
            <a:ext cx="982961" cy="646331"/>
          </a:xfrm>
          <a:prstGeom prst="rect">
            <a:avLst/>
          </a:prstGeom>
          <a:noFill/>
        </p:spPr>
        <p:txBody>
          <a:bodyPr wrap="none" rtlCol="0">
            <a:spAutoFit/>
          </a:bodyPr>
          <a:lstStyle/>
          <a:p>
            <a:r>
              <a:rPr lang="en-US" altLang="zh-CN" sz="3600" dirty="0" smtClean="0">
                <a:solidFill>
                  <a:schemeClr val="bg1"/>
                </a:solidFill>
              </a:rPr>
              <a:t>91%</a:t>
            </a:r>
            <a:endParaRPr lang="zh-CN" altLang="en-US" sz="3600" dirty="0">
              <a:solidFill>
                <a:schemeClr val="bg1"/>
              </a:solidFill>
            </a:endParaRPr>
          </a:p>
        </p:txBody>
      </p:sp>
      <p:sp>
        <p:nvSpPr>
          <p:cNvPr id="8" name="文本框 7"/>
          <p:cNvSpPr txBox="1"/>
          <p:nvPr/>
        </p:nvSpPr>
        <p:spPr>
          <a:xfrm>
            <a:off x="6899564" y="3069322"/>
            <a:ext cx="748923" cy="646331"/>
          </a:xfrm>
          <a:prstGeom prst="rect">
            <a:avLst/>
          </a:prstGeom>
          <a:noFill/>
        </p:spPr>
        <p:txBody>
          <a:bodyPr wrap="none" rtlCol="0">
            <a:spAutoFit/>
          </a:bodyPr>
          <a:lstStyle/>
          <a:p>
            <a:r>
              <a:rPr lang="en-US" altLang="zh-CN" sz="3600" dirty="0" smtClean="0">
                <a:solidFill>
                  <a:schemeClr val="bg1"/>
                </a:solidFill>
              </a:rPr>
              <a:t>9%</a:t>
            </a:r>
            <a:endParaRPr lang="zh-CN" altLang="en-US" sz="3600" dirty="0">
              <a:solidFill>
                <a:schemeClr val="bg1"/>
              </a:solidFill>
            </a:endParaRPr>
          </a:p>
        </p:txBody>
      </p:sp>
      <p:sp>
        <p:nvSpPr>
          <p:cNvPr id="9" name="文本框 8"/>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
        <p:nvSpPr>
          <p:cNvPr id="11" name="椭圆 10"/>
          <p:cNvSpPr/>
          <p:nvPr/>
        </p:nvSpPr>
        <p:spPr>
          <a:xfrm>
            <a:off x="1513561" y="4770113"/>
            <a:ext cx="379122" cy="379122"/>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513561" y="5343974"/>
            <a:ext cx="379122" cy="379122"/>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73166" y="4759619"/>
            <a:ext cx="2236510" cy="400110"/>
          </a:xfrm>
          <a:prstGeom prst="rect">
            <a:avLst/>
          </a:prstGeom>
          <a:noFill/>
        </p:spPr>
        <p:txBody>
          <a:bodyPr wrap="none" rtlCol="0">
            <a:spAutoFit/>
          </a:bodyPr>
          <a:lstStyle>
            <a:defPPr>
              <a:defRPr lang="zh-CN"/>
            </a:defPPr>
            <a:lvl1pPr algn="ctr">
              <a:defRPr sz="20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点击此处添加标题</a:t>
            </a:r>
          </a:p>
        </p:txBody>
      </p:sp>
      <p:sp>
        <p:nvSpPr>
          <p:cNvPr id="14" name="文本框 13"/>
          <p:cNvSpPr txBox="1"/>
          <p:nvPr/>
        </p:nvSpPr>
        <p:spPr>
          <a:xfrm>
            <a:off x="2073166" y="5333480"/>
            <a:ext cx="2236510" cy="400110"/>
          </a:xfrm>
          <a:prstGeom prst="rect">
            <a:avLst/>
          </a:prstGeom>
          <a:noFill/>
        </p:spPr>
        <p:txBody>
          <a:bodyPr wrap="none" rtlCol="0">
            <a:spAutoFit/>
          </a:bodyPr>
          <a:lstStyle>
            <a:defPPr>
              <a:defRPr lang="zh-CN"/>
            </a:defPPr>
            <a:lvl1pPr algn="ctr">
              <a:defRPr sz="20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点击此处添加标题</a:t>
            </a:r>
          </a:p>
        </p:txBody>
      </p:sp>
    </p:spTree>
    <p:extLst>
      <p:ext uri="{BB962C8B-B14F-4D97-AF65-F5344CB8AC3E}">
        <p14:creationId xmlns:p14="http://schemas.microsoft.com/office/powerpoint/2010/main" val="10367854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椭圆 2"/>
          <p:cNvSpPr/>
          <p:nvPr/>
        </p:nvSpPr>
        <p:spPr>
          <a:xfrm>
            <a:off x="1433376" y="2516389"/>
            <a:ext cx="2872369" cy="2872369"/>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17247" y="2639793"/>
            <a:ext cx="2625560" cy="2625560"/>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879001" y="2761680"/>
            <a:ext cx="2381786" cy="2381786"/>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108713" y="2903633"/>
            <a:ext cx="2097881" cy="2097881"/>
          </a:xfrm>
          <a:prstGeom prst="ellipse">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28812" y="3752518"/>
            <a:ext cx="1210588" cy="400110"/>
          </a:xfrm>
          <a:prstGeom prst="rect">
            <a:avLst/>
          </a:prstGeom>
          <a:noFill/>
        </p:spPr>
        <p:txBody>
          <a:bodyPr wrap="non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750337" y="3752518"/>
            <a:ext cx="1210588" cy="400110"/>
          </a:xfrm>
          <a:prstGeom prst="rect">
            <a:avLst/>
          </a:prstGeom>
          <a:noFill/>
        </p:spPr>
        <p:txBody>
          <a:bodyPr wrap="non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932873" y="3752518"/>
            <a:ext cx="1210588" cy="400110"/>
          </a:xfrm>
          <a:prstGeom prst="rect">
            <a:avLst/>
          </a:prstGeom>
          <a:noFill/>
        </p:spPr>
        <p:txBody>
          <a:bodyPr wrap="non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204147" y="3752518"/>
            <a:ext cx="1210588" cy="400110"/>
          </a:xfrm>
          <a:prstGeom prst="rect">
            <a:avLst/>
          </a:prstGeom>
          <a:noFill/>
        </p:spPr>
        <p:txBody>
          <a:bodyPr wrap="non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8009561" y="2249219"/>
            <a:ext cx="781148" cy="781148"/>
          </a:xfrm>
          <a:prstGeom prst="ellipse">
            <a:avLst/>
          </a:prstGeom>
          <a:solidFill>
            <a:srgbClr val="4AB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8009561" y="3165541"/>
            <a:ext cx="781148" cy="781148"/>
          </a:xfrm>
          <a:prstGeom prst="ellipse">
            <a:avLst/>
          </a:prstGeom>
          <a:solidFill>
            <a:srgbClr val="A9C5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8009561" y="4081863"/>
            <a:ext cx="781148" cy="781148"/>
          </a:xfrm>
          <a:prstGeom prst="ellipse">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009561" y="4998184"/>
            <a:ext cx="781148" cy="781148"/>
          </a:xfrm>
          <a:prstGeom prst="ellipse">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790709" y="2408960"/>
            <a:ext cx="2031326" cy="461665"/>
          </a:xfrm>
          <a:prstGeom prst="rect">
            <a:avLst/>
          </a:prstGeom>
          <a:noFill/>
        </p:spPr>
        <p:txBody>
          <a:bodyPr wrap="none" rtlCol="0">
            <a:spAutoFit/>
          </a:bodyPr>
          <a:lstStyle/>
          <a:p>
            <a:pPr algn="ctr"/>
            <a:r>
              <a:rPr lang="zh-CN" altLang="en-US" sz="2400" dirty="0" smtClean="0">
                <a:solidFill>
                  <a:schemeClr val="bg2">
                    <a:lumMod val="50000"/>
                  </a:schemeClr>
                </a:solidFill>
                <a:latin typeface="微软雅黑" panose="020B0503020204020204" pitchFamily="34" charset="-122"/>
                <a:ea typeface="微软雅黑" panose="020B0503020204020204" pitchFamily="34" charset="-122"/>
              </a:rPr>
              <a:t>点击添加</a:t>
            </a:r>
            <a:r>
              <a:rPr lang="zh-CN" altLang="en-US" sz="2400" dirty="0">
                <a:solidFill>
                  <a:schemeClr val="bg2">
                    <a:lumMod val="50000"/>
                  </a:schemeClr>
                </a:solidFill>
                <a:latin typeface="微软雅黑" panose="020B0503020204020204" pitchFamily="34" charset="-122"/>
                <a:ea typeface="微软雅黑" panose="020B0503020204020204" pitchFamily="34" charset="-122"/>
              </a:rPr>
              <a:t>内容</a:t>
            </a:r>
          </a:p>
        </p:txBody>
      </p:sp>
      <p:sp>
        <p:nvSpPr>
          <p:cNvPr id="19" name="文本框 18"/>
          <p:cNvSpPr txBox="1"/>
          <p:nvPr/>
        </p:nvSpPr>
        <p:spPr>
          <a:xfrm>
            <a:off x="8790709" y="3341790"/>
            <a:ext cx="2031326" cy="461665"/>
          </a:xfrm>
          <a:prstGeom prst="rect">
            <a:avLst/>
          </a:prstGeom>
          <a:noFill/>
        </p:spPr>
        <p:txBody>
          <a:bodyPr wrap="none" rtlCol="0">
            <a:spAutoFit/>
          </a:bodyPr>
          <a:lstStyle/>
          <a:p>
            <a:pPr algn="ctr"/>
            <a:r>
              <a:rPr lang="zh-CN" altLang="en-US" sz="2400" dirty="0" smtClean="0">
                <a:solidFill>
                  <a:schemeClr val="bg2">
                    <a:lumMod val="50000"/>
                  </a:schemeClr>
                </a:solidFill>
                <a:latin typeface="微软雅黑" panose="020B0503020204020204" pitchFamily="34" charset="-122"/>
                <a:ea typeface="微软雅黑" panose="020B0503020204020204" pitchFamily="34" charset="-122"/>
              </a:rPr>
              <a:t>点击添加</a:t>
            </a:r>
            <a:r>
              <a:rPr lang="zh-CN" altLang="en-US" sz="2400" dirty="0">
                <a:solidFill>
                  <a:schemeClr val="bg2">
                    <a:lumMod val="50000"/>
                  </a:schemeClr>
                </a:solidFill>
                <a:latin typeface="微软雅黑" panose="020B0503020204020204" pitchFamily="34" charset="-122"/>
                <a:ea typeface="微软雅黑" panose="020B0503020204020204" pitchFamily="34" charset="-122"/>
              </a:rPr>
              <a:t>内容</a:t>
            </a:r>
          </a:p>
        </p:txBody>
      </p:sp>
      <p:sp>
        <p:nvSpPr>
          <p:cNvPr id="20" name="文本框 19"/>
          <p:cNvSpPr txBox="1"/>
          <p:nvPr/>
        </p:nvSpPr>
        <p:spPr>
          <a:xfrm>
            <a:off x="8790709" y="4238100"/>
            <a:ext cx="2031326" cy="461665"/>
          </a:xfrm>
          <a:prstGeom prst="rect">
            <a:avLst/>
          </a:prstGeom>
          <a:noFill/>
        </p:spPr>
        <p:txBody>
          <a:bodyPr wrap="none" rtlCol="0">
            <a:spAutoFit/>
          </a:bodyPr>
          <a:lstStyle/>
          <a:p>
            <a:pPr algn="ctr"/>
            <a:r>
              <a:rPr lang="zh-CN" altLang="en-US" sz="2400" dirty="0" smtClean="0">
                <a:solidFill>
                  <a:schemeClr val="bg2">
                    <a:lumMod val="50000"/>
                  </a:schemeClr>
                </a:solidFill>
                <a:latin typeface="微软雅黑" panose="020B0503020204020204" pitchFamily="34" charset="-122"/>
                <a:ea typeface="微软雅黑" panose="020B0503020204020204" pitchFamily="34" charset="-122"/>
              </a:rPr>
              <a:t>点击添加</a:t>
            </a:r>
            <a:r>
              <a:rPr lang="zh-CN" altLang="en-US" sz="2400" dirty="0">
                <a:solidFill>
                  <a:schemeClr val="bg2">
                    <a:lumMod val="50000"/>
                  </a:schemeClr>
                </a:solidFill>
                <a:latin typeface="微软雅黑" panose="020B0503020204020204" pitchFamily="34" charset="-122"/>
                <a:ea typeface="微软雅黑" panose="020B0503020204020204" pitchFamily="34" charset="-122"/>
              </a:rPr>
              <a:t>内容</a:t>
            </a:r>
          </a:p>
        </p:txBody>
      </p:sp>
      <p:sp>
        <p:nvSpPr>
          <p:cNvPr id="21" name="文本框 20"/>
          <p:cNvSpPr txBox="1"/>
          <p:nvPr/>
        </p:nvSpPr>
        <p:spPr>
          <a:xfrm>
            <a:off x="8790709" y="5157925"/>
            <a:ext cx="2031326" cy="461665"/>
          </a:xfrm>
          <a:prstGeom prst="rect">
            <a:avLst/>
          </a:prstGeom>
          <a:noFill/>
        </p:spPr>
        <p:txBody>
          <a:bodyPr wrap="none" rtlCol="0">
            <a:spAutoFit/>
          </a:bodyPr>
          <a:lstStyle/>
          <a:p>
            <a:pPr algn="ctr"/>
            <a:r>
              <a:rPr lang="zh-CN" altLang="en-US" sz="2400" dirty="0" smtClean="0">
                <a:solidFill>
                  <a:schemeClr val="bg2">
                    <a:lumMod val="50000"/>
                  </a:schemeClr>
                </a:solidFill>
                <a:latin typeface="微软雅黑" panose="020B0503020204020204" pitchFamily="34" charset="-122"/>
                <a:ea typeface="微软雅黑" panose="020B0503020204020204" pitchFamily="34" charset="-122"/>
              </a:rPr>
              <a:t>点击添加</a:t>
            </a:r>
            <a:r>
              <a:rPr lang="zh-CN" altLang="en-US" sz="2400" dirty="0">
                <a:solidFill>
                  <a:schemeClr val="bg2">
                    <a:lumMod val="50000"/>
                  </a:schemeClr>
                </a:solidFill>
                <a:latin typeface="微软雅黑" panose="020B0503020204020204" pitchFamily="34" charset="-122"/>
                <a:ea typeface="微软雅黑" panose="020B0503020204020204" pitchFamily="34" charset="-122"/>
              </a:rPr>
              <a:t>内容</a:t>
            </a:r>
          </a:p>
        </p:txBody>
      </p:sp>
    </p:spTree>
    <p:extLst>
      <p:ext uri="{BB962C8B-B14F-4D97-AF65-F5344CB8AC3E}">
        <p14:creationId xmlns:p14="http://schemas.microsoft.com/office/powerpoint/2010/main" val="14853953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4" name="文本框 3"/>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graphicFrame>
        <p:nvGraphicFramePr>
          <p:cNvPr id="10" name="图表 9"/>
          <p:cNvGraphicFramePr/>
          <p:nvPr>
            <p:extLst>
              <p:ext uri="{D42A27DB-BD31-4B8C-83A1-F6EECF244321}">
                <p14:modId xmlns:p14="http://schemas.microsoft.com/office/powerpoint/2010/main" val="2264512775"/>
              </p:ext>
            </p:extLst>
          </p:nvPr>
        </p:nvGraphicFramePr>
        <p:xfrm>
          <a:off x="6283012" y="1924511"/>
          <a:ext cx="4622459" cy="4060364"/>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1584102" y="4841832"/>
            <a:ext cx="235685" cy="235685"/>
          </a:xfrm>
          <a:prstGeom prst="rect">
            <a:avLst/>
          </a:prstGeom>
          <a:solidFill>
            <a:srgbClr val="CD9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584102" y="5383536"/>
            <a:ext cx="235685" cy="235685"/>
          </a:xfrm>
          <a:prstGeom prst="rect">
            <a:avLst/>
          </a:prstGeom>
          <a:solidFill>
            <a:srgbClr val="825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073166" y="4759619"/>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73166" y="5301323"/>
            <a:ext cx="2236510" cy="400110"/>
          </a:xfrm>
          <a:prstGeom prst="rect">
            <a:avLst/>
          </a:prstGeom>
          <a:noFill/>
        </p:spPr>
        <p:txBody>
          <a:bodyPr wrap="none" rtlCol="0">
            <a:spAutoFit/>
          </a:bodyPr>
          <a:lstStyle>
            <a:defPPr>
              <a:defRPr lang="zh-CN"/>
            </a:defPPr>
            <a:lvl1pPr algn="ctr">
              <a:defRPr sz="20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点击此处添加标题</a:t>
            </a:r>
          </a:p>
        </p:txBody>
      </p:sp>
    </p:spTree>
    <p:extLst>
      <p:ext uri="{BB962C8B-B14F-4D97-AF65-F5344CB8AC3E}">
        <p14:creationId xmlns:p14="http://schemas.microsoft.com/office/powerpoint/2010/main" val="5468242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16114" y="537882"/>
            <a:ext cx="5724644" cy="923330"/>
          </a:xfrm>
          <a:prstGeom prst="rect">
            <a:avLst/>
          </a:prstGeom>
          <a:noFill/>
        </p:spPr>
        <p:txBody>
          <a:bodyPr wrap="none" rtlCol="0">
            <a:spAutoFit/>
          </a:bodyPr>
          <a:lstStyle/>
          <a:p>
            <a:pPr algn="ctr"/>
            <a:r>
              <a:rPr lang="zh-CN" altLang="en-US" sz="5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5400" dirty="0">
              <a:solidFill>
                <a:srgbClr val="0F637D"/>
              </a:solidFill>
              <a:latin typeface="迷你简粗倩" panose="03000509000000000000" pitchFamily="65" charset="-122"/>
              <a:ea typeface="迷你简粗倩" panose="03000509000000000000" pitchFamily="65" charset="-122"/>
            </a:endParaRPr>
          </a:p>
        </p:txBody>
      </p:sp>
      <p:sp>
        <p:nvSpPr>
          <p:cNvPr id="3" name="文本框 2"/>
          <p:cNvSpPr txBox="1"/>
          <p:nvPr/>
        </p:nvSpPr>
        <p:spPr>
          <a:xfrm>
            <a:off x="1513561" y="2760446"/>
            <a:ext cx="4023980" cy="1477328"/>
          </a:xfrm>
          <a:prstGeom prst="rect">
            <a:avLst/>
          </a:prstGeom>
          <a:noFill/>
        </p:spPr>
        <p:txBody>
          <a:bodyPr wrap="squar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点击添加文本文字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r>
              <a:rPr lang="zh-CN" altLang="en-US" dirty="0">
                <a:solidFill>
                  <a:schemeClr val="bg2">
                    <a:lumMod val="50000"/>
                  </a:schemeClr>
                </a:solidFill>
                <a:latin typeface="微软雅黑" panose="020B0503020204020204" pitchFamily="34" charset="-122"/>
                <a:ea typeface="微软雅黑" panose="020B0503020204020204" pitchFamily="34" charset="-122"/>
              </a:rPr>
              <a:t>点击添加文本文字点击添加文本</a:t>
            </a:r>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9646" y="2224238"/>
            <a:ext cx="2646879" cy="461665"/>
          </a:xfrm>
          <a:prstGeom prst="rect">
            <a:avLst/>
          </a:prstGeom>
          <a:noFill/>
        </p:spPr>
        <p:txBody>
          <a:bodyPr wrap="none" rtlCol="0">
            <a:spAutoFit/>
          </a:bodyPr>
          <a:lstStyle/>
          <a:p>
            <a:pPr algn="ctr"/>
            <a:r>
              <a:rPr lang="zh-CN" altLang="en-US" sz="2400" dirty="0" smtClean="0">
                <a:solidFill>
                  <a:srgbClr val="0F637D"/>
                </a:solidFill>
                <a:latin typeface="迷你简粗倩" panose="03000509000000000000" pitchFamily="65" charset="-122"/>
                <a:ea typeface="迷你简粗倩" panose="03000509000000000000" pitchFamily="65" charset="-122"/>
              </a:rPr>
              <a:t>点击此处添加标题</a:t>
            </a:r>
            <a:endParaRPr lang="zh-CN" altLang="en-US" sz="2400" dirty="0">
              <a:solidFill>
                <a:srgbClr val="0F637D"/>
              </a:solidFill>
              <a:latin typeface="迷你简粗倩" panose="03000509000000000000" pitchFamily="65" charset="-122"/>
              <a:ea typeface="迷你简粗倩" panose="03000509000000000000" pitchFamily="65" charset="-122"/>
            </a:endParaRPr>
          </a:p>
        </p:txBody>
      </p:sp>
      <p:sp>
        <p:nvSpPr>
          <p:cNvPr id="5" name="矩形 4"/>
          <p:cNvSpPr/>
          <p:nvPr/>
        </p:nvSpPr>
        <p:spPr>
          <a:xfrm>
            <a:off x="1584102" y="4841832"/>
            <a:ext cx="235685" cy="235685"/>
          </a:xfrm>
          <a:prstGeom prst="rect">
            <a:avLst/>
          </a:prstGeom>
          <a:solidFill>
            <a:srgbClr val="8B5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84102" y="5383536"/>
            <a:ext cx="235685" cy="235685"/>
          </a:xfrm>
          <a:prstGeom prst="rect">
            <a:avLst/>
          </a:prstGeom>
          <a:solidFill>
            <a:srgbClr val="EA95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073166" y="4759619"/>
            <a:ext cx="2236510" cy="400110"/>
          </a:xfrm>
          <a:prstGeom prst="rect">
            <a:avLst/>
          </a:prstGeom>
          <a:noFill/>
        </p:spPr>
        <p:txBody>
          <a:bodyPr wrap="none" rtlCol="0">
            <a:spAutoFit/>
          </a:bodyPr>
          <a:lstStyle/>
          <a:p>
            <a:pPr algn="ctr"/>
            <a:r>
              <a:rPr lang="zh-CN" altLang="en-US" sz="2000" dirty="0" smtClean="0">
                <a:solidFill>
                  <a:schemeClr val="bg2">
                    <a:lumMod val="25000"/>
                  </a:schemeClr>
                </a:solidFill>
                <a:latin typeface="微软雅黑" panose="020B0503020204020204" pitchFamily="34" charset="-122"/>
                <a:ea typeface="微软雅黑" panose="020B0503020204020204" pitchFamily="34" charset="-122"/>
              </a:rPr>
              <a:t>点击此处添加标题</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073166" y="5301323"/>
            <a:ext cx="2236510" cy="400110"/>
          </a:xfrm>
          <a:prstGeom prst="rect">
            <a:avLst/>
          </a:prstGeom>
          <a:noFill/>
        </p:spPr>
        <p:txBody>
          <a:bodyPr wrap="none" rtlCol="0">
            <a:spAutoFit/>
          </a:bodyPr>
          <a:lstStyle>
            <a:defPPr>
              <a:defRPr lang="zh-CN"/>
            </a:defPPr>
            <a:lvl1pPr algn="ctr">
              <a:defRPr sz="20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t>点击此处添加标题</a:t>
            </a:r>
          </a:p>
        </p:txBody>
      </p:sp>
      <p:graphicFrame>
        <p:nvGraphicFramePr>
          <p:cNvPr id="13" name="图表 12"/>
          <p:cNvGraphicFramePr/>
          <p:nvPr>
            <p:extLst>
              <p:ext uri="{D42A27DB-BD31-4B8C-83A1-F6EECF244321}">
                <p14:modId xmlns:p14="http://schemas.microsoft.com/office/powerpoint/2010/main" val="2644145961"/>
              </p:ext>
            </p:extLst>
          </p:nvPr>
        </p:nvGraphicFramePr>
        <p:xfrm>
          <a:off x="6274666" y="1863397"/>
          <a:ext cx="5006109" cy="38380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81920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TotalTime>
  <Words>2109</Words>
  <Application>Microsoft Office PowerPoint</Application>
  <PresentationFormat>宽屏</PresentationFormat>
  <Paragraphs>201</Paragraphs>
  <Slides>30</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30</vt:i4>
      </vt:variant>
    </vt:vector>
  </HeadingPairs>
  <TitlesOfParts>
    <vt:vector size="45" baseType="lpstr">
      <vt:lpstr>Meiryo</vt:lpstr>
      <vt:lpstr>草檀斋毛泽东字体</vt:lpstr>
      <vt:lpstr>方正大黑简体</vt:lpstr>
      <vt:lpstr>方正隶二简体</vt:lpstr>
      <vt:lpstr>迷你简粗倩</vt:lpstr>
      <vt:lpstr>宋体</vt:lpstr>
      <vt:lpstr>微软雅黑</vt:lpstr>
      <vt:lpstr>幼圆</vt:lpstr>
      <vt:lpstr>张海山锐谐体</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魏继斌WEIJIBIN</dc:creator>
  <cp:lastModifiedBy>Administrator</cp:lastModifiedBy>
  <cp:revision>52</cp:revision>
  <dcterms:created xsi:type="dcterms:W3CDTF">2014-05-06T09:04:18Z</dcterms:created>
  <dcterms:modified xsi:type="dcterms:W3CDTF">2015-05-22T06:28:17Z</dcterms:modified>
</cp:coreProperties>
</file>