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72" r:id="rId16"/>
  </p:sldIdLst>
  <p:sldSz cx="12192000" cy="6858000"/>
  <p:notesSz cx="6858000" cy="9144000"/>
  <p:embeddedFontLst>
    <p:embeddedFont>
      <p:font typeface="Meiryo" panose="020B0604030504040204" pitchFamily="34" charset="-128"/>
      <p:regular r:id="rId18"/>
      <p:bold r:id="rId19"/>
      <p:italic r:id="rId20"/>
      <p:boldItalic r:id="rId21"/>
    </p:embeddedFont>
    <p:embeddedFont>
      <p:font typeface="Calibri Light" panose="020F0302020204030204" pitchFamily="34" charset="0"/>
      <p:regular r:id="rId22"/>
      <p:italic r:id="rId23"/>
    </p:embeddedFont>
    <p:embeddedFont>
      <p:font typeface="Arial Unicode MS" panose="020B0604020202020204" pitchFamily="34" charset="-122"/>
      <p:regular r:id="rId24"/>
    </p:embeddedFont>
    <p:embeddedFont>
      <p:font typeface="迷你简汉真广标" panose="02010609000101010101" pitchFamily="49" charset="-122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Verdana" panose="020B0604030504040204" pitchFamily="34" charset="0"/>
      <p:regular r:id="rId30"/>
      <p:bold r:id="rId31"/>
      <p:italic r:id="rId32"/>
      <p:boldItalic r:id="rId33"/>
    </p:embeddedFont>
    <p:embeddedFont>
      <p:font typeface="微软雅黑" panose="020B0503020204020204" pitchFamily="34" charset="-122"/>
      <p:regular r:id="rId34"/>
      <p:bold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3838"/>
    <a:srgbClr val="F8F200"/>
    <a:srgbClr val="FFA401"/>
    <a:srgbClr val="FF0101"/>
    <a:srgbClr val="B6FF01"/>
    <a:srgbClr val="62FF01"/>
    <a:srgbClr val="01FF4A"/>
    <a:srgbClr val="0DFF01"/>
    <a:srgbClr val="45FF80"/>
    <a:srgbClr val="01FF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36" autoAdjust="0"/>
    <p:restoredTop sz="99527" autoAdjust="0"/>
  </p:normalViewPr>
  <p:slideViewPr>
    <p:cSldViewPr showGuides="1">
      <p:cViewPr varScale="1">
        <p:scale>
          <a:sx n="88" d="100"/>
          <a:sy n="88" d="100"/>
        </p:scale>
        <p:origin x="312" y="96"/>
      </p:cViewPr>
      <p:guideLst>
        <p:guide orient="horz" pos="225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tableStyles" Target="tableStyles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2E99E-9B98-449D-ADEE-192E70DD4A26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DC93B2-3D02-4D04-8CEE-37D7F0D10A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1380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C93B2-3D02-4D04-8CEE-37D7F0D10A7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601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2708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9E0EF-6DB7-4EBF-A982-3C9A07B8D164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25A35-9712-471B-8DBA-4CA02BFD21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9E0EF-6DB7-4EBF-A982-3C9A07B8D164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25A35-9712-471B-8DBA-4CA02BFD21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356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9E0EF-6DB7-4EBF-A982-3C9A07B8D164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25A35-9712-471B-8DBA-4CA02BFD21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55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3391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9369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6009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878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7465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0965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9323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441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9E0EF-6DB7-4EBF-A982-3C9A07B8D164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25A35-9712-471B-8DBA-4CA02BFD21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601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3292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9243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097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9E0EF-6DB7-4EBF-A982-3C9A07B8D164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25A35-9712-471B-8DBA-4CA02BFD21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335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9E0EF-6DB7-4EBF-A982-3C9A07B8D164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25A35-9712-471B-8DBA-4CA02BFD21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932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9E0EF-6DB7-4EBF-A982-3C9A07B8D164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25A35-9712-471B-8DBA-4CA02BFD21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578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9E0EF-6DB7-4EBF-A982-3C9A07B8D164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25A35-9712-471B-8DBA-4CA02BFD21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912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9E0EF-6DB7-4EBF-A982-3C9A07B8D164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25A35-9712-471B-8DBA-4CA02BFD21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774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9E0EF-6DB7-4EBF-A982-3C9A07B8D164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25A35-9712-471B-8DBA-4CA02BFD21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916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9E0EF-6DB7-4EBF-A982-3C9A07B8D164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25A35-9712-471B-8DBA-4CA02BFD21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99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838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69E0EF-6DB7-4EBF-A982-3C9A07B8D164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225A35-9712-471B-8DBA-4CA02BFD21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13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138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wmf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1052736"/>
            <a:ext cx="4524492" cy="26272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23792" y="1652309"/>
            <a:ext cx="24929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spc="600" dirty="0">
                <a:solidFill>
                  <a:schemeClr val="bg1">
                    <a:lumMod val="95000"/>
                  </a:schemeClr>
                </a:solidFill>
                <a:latin typeface="迷你简汉真广标" pitchFamily="49" charset="-122"/>
                <a:ea typeface="迷你简汉真广标" pitchFamily="49" charset="-122"/>
              </a:rPr>
              <a:t>段秘书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99657" y="2692940"/>
            <a:ext cx="380104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spc="600" dirty="0">
                <a:solidFill>
                  <a:schemeClr val="bg1">
                    <a:lumMod val="95000"/>
                  </a:schemeClr>
                </a:solidFill>
                <a:latin typeface="迷你简汉真广标" pitchFamily="49" charset="-122"/>
                <a:ea typeface="迷你简汉真广标" pitchFamily="49" charset="-122"/>
              </a:rPr>
              <a:t>工作法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92" t="24508" r="16126" b="37825"/>
          <a:stretch/>
        </p:blipFill>
        <p:spPr>
          <a:xfrm flipH="1">
            <a:off x="8040216" y="0"/>
            <a:ext cx="2627784" cy="6858000"/>
          </a:xfrm>
          <a:prstGeom prst="flowChartInputOutpu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973616" y="4006373"/>
            <a:ext cx="36984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600" dirty="0">
                <a:solidFill>
                  <a:schemeClr val="bg1">
                    <a:lumMod val="95000"/>
                  </a:schemeClr>
                </a:solidFill>
              </a:rPr>
              <a:t>行政内训第</a:t>
            </a:r>
            <a:r>
              <a:rPr lang="en-US" altLang="zh-CN" sz="4000" b="1" spc="600" dirty="0">
                <a:solidFill>
                  <a:srgbClr val="00B0F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①</a:t>
            </a:r>
            <a:r>
              <a:rPr lang="zh-CN" altLang="en-US" sz="3200" b="1" spc="600" dirty="0">
                <a:solidFill>
                  <a:schemeClr val="bg1">
                    <a:lumMod val="95000"/>
                  </a:schemeClr>
                </a:solidFill>
              </a:rPr>
              <a:t>课</a:t>
            </a:r>
          </a:p>
        </p:txBody>
      </p:sp>
      <p:sp>
        <p:nvSpPr>
          <p:cNvPr id="3" name="椭圆 2"/>
          <p:cNvSpPr/>
          <p:nvPr/>
        </p:nvSpPr>
        <p:spPr>
          <a:xfrm>
            <a:off x="5540698" y="2968173"/>
            <a:ext cx="212402" cy="212402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57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509192" y="2009840"/>
            <a:ext cx="9158808" cy="3129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1524000" y="1277471"/>
            <a:ext cx="9144000" cy="0"/>
          </a:xfrm>
          <a:prstGeom prst="line">
            <a:avLst/>
          </a:prstGeom>
          <a:ln>
            <a:solidFill>
              <a:srgbClr val="F8F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8"/>
          <p:cNvSpPr/>
          <p:nvPr/>
        </p:nvSpPr>
        <p:spPr>
          <a:xfrm>
            <a:off x="1524000" y="1061447"/>
            <a:ext cx="899592" cy="216024"/>
          </a:xfrm>
          <a:custGeom>
            <a:avLst/>
            <a:gdLst>
              <a:gd name="connsiteX0" fmla="*/ 0 w 1224136"/>
              <a:gd name="connsiteY0" fmla="*/ 0 h 432048"/>
              <a:gd name="connsiteX1" fmla="*/ 122413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28575 h 460623"/>
              <a:gd name="connsiteX1" fmla="*/ 1024111 w 1224136"/>
              <a:gd name="connsiteY1" fmla="*/ 0 h 460623"/>
              <a:gd name="connsiteX2" fmla="*/ 1224136 w 1224136"/>
              <a:gd name="connsiteY2" fmla="*/ 460623 h 460623"/>
              <a:gd name="connsiteX3" fmla="*/ 0 w 1224136"/>
              <a:gd name="connsiteY3" fmla="*/ 460623 h 460623"/>
              <a:gd name="connsiteX4" fmla="*/ 0 w 1224136"/>
              <a:gd name="connsiteY4" fmla="*/ 28575 h 460623"/>
              <a:gd name="connsiteX0" fmla="*/ 0 w 1224136"/>
              <a:gd name="connsiteY0" fmla="*/ 0 h 432048"/>
              <a:gd name="connsiteX1" fmla="*/ 1024111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0 h 432048"/>
              <a:gd name="connsiteX1" fmla="*/ 101458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432048">
                <a:moveTo>
                  <a:pt x="0" y="0"/>
                </a:moveTo>
                <a:lnTo>
                  <a:pt x="1014586" y="0"/>
                </a:lnTo>
                <a:lnTo>
                  <a:pt x="1224136" y="432048"/>
                </a:lnTo>
                <a:lnTo>
                  <a:pt x="0" y="432048"/>
                </a:lnTo>
                <a:lnTo>
                  <a:pt x="0" y="0"/>
                </a:lnTo>
                <a:close/>
              </a:path>
            </a:pathLst>
          </a:custGeom>
          <a:solidFill>
            <a:srgbClr val="F8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639616" y="692697"/>
            <a:ext cx="33650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8F200"/>
                </a:solidFill>
                <a:latin typeface="方正综艺简体" pitchFamily="2" charset="-122"/>
                <a:ea typeface="方正综艺简体" pitchFamily="2" charset="-122"/>
              </a:rPr>
              <a:t>八段秘书</a:t>
            </a:r>
            <a:r>
              <a:rPr lang="zh-CN" altLang="en-US" sz="3200" dirty="0">
                <a:solidFill>
                  <a:srgbClr val="F8F200"/>
                </a:solidFill>
                <a:latin typeface="迷你简汉真广标" pitchFamily="49" charset="-122"/>
                <a:ea typeface="迷你简汉真广标" pitchFamily="49" charset="-122"/>
              </a:rPr>
              <a:t>   </a:t>
            </a:r>
            <a:r>
              <a:rPr lang="zh-CN" altLang="en-US" sz="2400" b="1" dirty="0">
                <a:solidFill>
                  <a:srgbClr val="F8F200"/>
                </a:solidFill>
              </a:rPr>
              <a:t>定责任</a:t>
            </a: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4655840" y="692697"/>
            <a:ext cx="0" cy="584775"/>
          </a:xfrm>
          <a:prstGeom prst="line">
            <a:avLst/>
          </a:prstGeom>
          <a:ln>
            <a:solidFill>
              <a:srgbClr val="F8F200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4439481" y="476337"/>
            <a:ext cx="432718" cy="432718"/>
          </a:xfrm>
          <a:prstGeom prst="ellipse">
            <a:avLst/>
          </a:prstGeom>
          <a:solidFill>
            <a:srgbClr val="F8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8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51784" y="2932418"/>
            <a:ext cx="2376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383838"/>
                </a:solidFill>
              </a:rPr>
              <a:t>将会议确定的任务，一 一落实到责任人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805" b="23642" l="67071" r="99627">
                        <a14:foregroundMark x1="71922" y1="18209" x2="71922" y2="18209"/>
                        <a14:foregroundMark x1="72201" y1="8149" x2="72201" y2="8149"/>
                        <a14:foregroundMark x1="70056" y1="9356" x2="70056" y2="93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772" t="1701" b="76250"/>
          <a:stretch/>
        </p:blipFill>
        <p:spPr>
          <a:xfrm>
            <a:off x="7247194" y="2060848"/>
            <a:ext cx="3230306" cy="2049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23992" y="4149081"/>
            <a:ext cx="44644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383838"/>
                </a:solidFill>
              </a:rPr>
              <a:t>定期跟踪各项任务的完成情况，并及时向总经理汇报</a:t>
            </a:r>
          </a:p>
        </p:txBody>
      </p:sp>
      <p:sp>
        <p:nvSpPr>
          <p:cNvPr id="26" name="环形箭头 25"/>
          <p:cNvSpPr/>
          <p:nvPr/>
        </p:nvSpPr>
        <p:spPr>
          <a:xfrm rot="2767210">
            <a:off x="5439991" y="4832397"/>
            <a:ext cx="1700758" cy="1701018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3892407"/>
              <a:gd name="adj5" fmla="val 125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9" name="组合 8"/>
          <p:cNvGrpSpPr/>
          <p:nvPr/>
        </p:nvGrpSpPr>
        <p:grpSpPr>
          <a:xfrm>
            <a:off x="5295375" y="2066581"/>
            <a:ext cx="1839676" cy="3103609"/>
            <a:chOff x="3771375" y="2066580"/>
            <a:chExt cx="1839676" cy="3103609"/>
          </a:xfrm>
        </p:grpSpPr>
        <p:sp>
          <p:nvSpPr>
            <p:cNvPr id="19" name="任意多边形 18"/>
            <p:cNvSpPr/>
            <p:nvPr/>
          </p:nvSpPr>
          <p:spPr>
            <a:xfrm>
              <a:off x="4297960" y="2103323"/>
              <a:ext cx="1086973" cy="543356"/>
            </a:xfrm>
            <a:custGeom>
              <a:avLst/>
              <a:gdLst>
                <a:gd name="connsiteX0" fmla="*/ 0 w 1086973"/>
                <a:gd name="connsiteY0" fmla="*/ 0 h 543356"/>
                <a:gd name="connsiteX1" fmla="*/ 1086973 w 1086973"/>
                <a:gd name="connsiteY1" fmla="*/ 0 h 543356"/>
                <a:gd name="connsiteX2" fmla="*/ 1086973 w 1086973"/>
                <a:gd name="connsiteY2" fmla="*/ 543356 h 543356"/>
                <a:gd name="connsiteX3" fmla="*/ 0 w 1086973"/>
                <a:gd name="connsiteY3" fmla="*/ 543356 h 543356"/>
                <a:gd name="connsiteX4" fmla="*/ 0 w 1086973"/>
                <a:gd name="connsiteY4" fmla="*/ 0 h 54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6973" h="543356">
                  <a:moveTo>
                    <a:pt x="0" y="0"/>
                  </a:moveTo>
                  <a:lnTo>
                    <a:pt x="1086973" y="0"/>
                  </a:lnTo>
                  <a:lnTo>
                    <a:pt x="1086973" y="543356"/>
                  </a:lnTo>
                  <a:lnTo>
                    <a:pt x="0" y="54335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875" tIns="15875" rIns="15875" bIns="15875" numCol="1" spcCol="1270" anchor="ctr" anchorCtr="0">
              <a:noAutofit/>
            </a:bodyPr>
            <a:lstStyle/>
            <a:p>
              <a:pPr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500"/>
            </a:p>
          </p:txBody>
        </p:sp>
        <p:sp>
          <p:nvSpPr>
            <p:cNvPr id="18" name="环形箭头 17"/>
            <p:cNvSpPr/>
            <p:nvPr/>
          </p:nvSpPr>
          <p:spPr>
            <a:xfrm rot="170265">
              <a:off x="3910293" y="2066580"/>
              <a:ext cx="1700758" cy="1701018"/>
            </a:xfrm>
            <a:prstGeom prst="circularArrow">
              <a:avLst>
                <a:gd name="adj1" fmla="val 10980"/>
                <a:gd name="adj2" fmla="val 1142322"/>
                <a:gd name="adj3" fmla="val 4500000"/>
                <a:gd name="adj4" fmla="val 10800000"/>
                <a:gd name="adj5" fmla="val 12500"/>
              </a:avLst>
            </a:prstGeom>
            <a:solidFill>
              <a:srgbClr val="F8F2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形状 19"/>
            <p:cNvSpPr/>
            <p:nvPr/>
          </p:nvSpPr>
          <p:spPr>
            <a:xfrm rot="19218774">
              <a:off x="3771375" y="3469172"/>
              <a:ext cx="1700759" cy="1701017"/>
            </a:xfrm>
            <a:prstGeom prst="leftCircularArrow">
              <a:avLst>
                <a:gd name="adj1" fmla="val 10980"/>
                <a:gd name="adj2" fmla="val 1142322"/>
                <a:gd name="adj3" fmla="val 6300000"/>
                <a:gd name="adj4" fmla="val 18900000"/>
                <a:gd name="adj5" fmla="val 12500"/>
              </a:avLst>
            </a:prstGeom>
            <a:solidFill>
              <a:srgbClr val="F8F2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5755" b="61972" l="85541" r="960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84" t="25838" r="2472" b="37413"/>
          <a:stretch/>
        </p:blipFill>
        <p:spPr>
          <a:xfrm>
            <a:off x="2999657" y="2009840"/>
            <a:ext cx="1213377" cy="312916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5654" b="62072" l="72295" r="840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241" t="25838" r="15616" b="37413"/>
          <a:stretch/>
        </p:blipFill>
        <p:spPr>
          <a:xfrm>
            <a:off x="1991545" y="2009840"/>
            <a:ext cx="1213377" cy="3129164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575721" y="5421296"/>
            <a:ext cx="3044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8F200"/>
                </a:solidFill>
                <a:latin typeface="+mj-ea"/>
                <a:ea typeface="+mj-ea"/>
              </a:rPr>
              <a:t>向主管方向迈进</a:t>
            </a:r>
            <a:r>
              <a:rPr lang="en-US" altLang="zh-CN" sz="2800" b="1" dirty="0">
                <a:solidFill>
                  <a:srgbClr val="F8F200"/>
                </a:solidFill>
                <a:latin typeface="+mj-ea"/>
                <a:ea typeface="+mj-ea"/>
              </a:rPr>
              <a:t>…</a:t>
            </a:r>
            <a:endParaRPr lang="zh-CN" altLang="en-US" sz="2800" b="1" dirty="0">
              <a:solidFill>
                <a:srgbClr val="F8F2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09450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6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/>
      <p:bldP spid="8" grpId="0" animBg="1"/>
      <p:bldP spid="10" grpId="0"/>
      <p:bldP spid="7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509192" y="2009840"/>
            <a:ext cx="9158808" cy="3129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1524000" y="1277471"/>
            <a:ext cx="9144000" cy="0"/>
          </a:xfrm>
          <a:prstGeom prst="line">
            <a:avLst/>
          </a:prstGeom>
          <a:ln>
            <a:solidFill>
              <a:srgbClr val="FFA4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8"/>
          <p:cNvSpPr/>
          <p:nvPr/>
        </p:nvSpPr>
        <p:spPr>
          <a:xfrm>
            <a:off x="1524000" y="1061447"/>
            <a:ext cx="899592" cy="216024"/>
          </a:xfrm>
          <a:custGeom>
            <a:avLst/>
            <a:gdLst>
              <a:gd name="connsiteX0" fmla="*/ 0 w 1224136"/>
              <a:gd name="connsiteY0" fmla="*/ 0 h 432048"/>
              <a:gd name="connsiteX1" fmla="*/ 122413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28575 h 460623"/>
              <a:gd name="connsiteX1" fmla="*/ 1024111 w 1224136"/>
              <a:gd name="connsiteY1" fmla="*/ 0 h 460623"/>
              <a:gd name="connsiteX2" fmla="*/ 1224136 w 1224136"/>
              <a:gd name="connsiteY2" fmla="*/ 460623 h 460623"/>
              <a:gd name="connsiteX3" fmla="*/ 0 w 1224136"/>
              <a:gd name="connsiteY3" fmla="*/ 460623 h 460623"/>
              <a:gd name="connsiteX4" fmla="*/ 0 w 1224136"/>
              <a:gd name="connsiteY4" fmla="*/ 28575 h 460623"/>
              <a:gd name="connsiteX0" fmla="*/ 0 w 1224136"/>
              <a:gd name="connsiteY0" fmla="*/ 0 h 432048"/>
              <a:gd name="connsiteX1" fmla="*/ 1024111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0 h 432048"/>
              <a:gd name="connsiteX1" fmla="*/ 101458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432048">
                <a:moveTo>
                  <a:pt x="0" y="0"/>
                </a:moveTo>
                <a:lnTo>
                  <a:pt x="1014586" y="0"/>
                </a:lnTo>
                <a:lnTo>
                  <a:pt x="1224136" y="432048"/>
                </a:lnTo>
                <a:lnTo>
                  <a:pt x="0" y="432048"/>
                </a:lnTo>
                <a:lnTo>
                  <a:pt x="0" y="0"/>
                </a:lnTo>
                <a:close/>
              </a:path>
            </a:pathLst>
          </a:custGeom>
          <a:solidFill>
            <a:srgbClr val="FFA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639617" y="69269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A401"/>
                </a:solidFill>
                <a:latin typeface="方正综艺简体" pitchFamily="2" charset="-122"/>
                <a:ea typeface="方正综艺简体" pitchFamily="2" charset="-122"/>
              </a:rPr>
              <a:t>九段秘书</a:t>
            </a:r>
            <a:endParaRPr lang="zh-CN" altLang="en-US" sz="2400" b="1" dirty="0">
              <a:solidFill>
                <a:srgbClr val="FFA40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4655840" y="692697"/>
            <a:ext cx="0" cy="584775"/>
          </a:xfrm>
          <a:prstGeom prst="line">
            <a:avLst/>
          </a:prstGeom>
          <a:ln>
            <a:solidFill>
              <a:srgbClr val="FFA40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4427240" y="464096"/>
            <a:ext cx="457200" cy="457200"/>
          </a:xfrm>
          <a:prstGeom prst="ellipse">
            <a:avLst/>
          </a:prstGeom>
          <a:solidFill>
            <a:srgbClr val="FFA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9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01" b="24346" l="25280" r="421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470" r="56697" b="75033"/>
          <a:stretch/>
        </p:blipFill>
        <p:spPr>
          <a:xfrm>
            <a:off x="2341476" y="2017249"/>
            <a:ext cx="2674404" cy="312175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096000" y="3116263"/>
            <a:ext cx="4572000" cy="1017587"/>
          </a:xfrm>
          <a:custGeom>
            <a:avLst/>
            <a:gdLst>
              <a:gd name="connsiteX0" fmla="*/ 0 w 4572000"/>
              <a:gd name="connsiteY0" fmla="*/ 0 h 914400"/>
              <a:gd name="connsiteX1" fmla="*/ 4572000 w 4572000"/>
              <a:gd name="connsiteY1" fmla="*/ 0 h 914400"/>
              <a:gd name="connsiteX2" fmla="*/ 4572000 w 4572000"/>
              <a:gd name="connsiteY2" fmla="*/ 914400 h 914400"/>
              <a:gd name="connsiteX3" fmla="*/ 0 w 4572000"/>
              <a:gd name="connsiteY3" fmla="*/ 914400 h 914400"/>
              <a:gd name="connsiteX4" fmla="*/ 0 w 4572000"/>
              <a:gd name="connsiteY4" fmla="*/ 0 h 914400"/>
              <a:gd name="connsiteX0" fmla="*/ 0 w 4572000"/>
              <a:gd name="connsiteY0" fmla="*/ 0 h 914400"/>
              <a:gd name="connsiteX1" fmla="*/ 4572000 w 4572000"/>
              <a:gd name="connsiteY1" fmla="*/ 0 h 914400"/>
              <a:gd name="connsiteX2" fmla="*/ 4572000 w 4572000"/>
              <a:gd name="connsiteY2" fmla="*/ 914400 h 914400"/>
              <a:gd name="connsiteX3" fmla="*/ 0 w 4572000"/>
              <a:gd name="connsiteY3" fmla="*/ 914400 h 914400"/>
              <a:gd name="connsiteX4" fmla="*/ 0 w 4572000"/>
              <a:gd name="connsiteY4" fmla="*/ 446087 h 914400"/>
              <a:gd name="connsiteX5" fmla="*/ 0 w 4572000"/>
              <a:gd name="connsiteY5" fmla="*/ 0 h 914400"/>
              <a:gd name="connsiteX0" fmla="*/ 571500 w 5143500"/>
              <a:gd name="connsiteY0" fmla="*/ 0 h 914400"/>
              <a:gd name="connsiteX1" fmla="*/ 5143500 w 5143500"/>
              <a:gd name="connsiteY1" fmla="*/ 0 h 914400"/>
              <a:gd name="connsiteX2" fmla="*/ 5143500 w 5143500"/>
              <a:gd name="connsiteY2" fmla="*/ 914400 h 914400"/>
              <a:gd name="connsiteX3" fmla="*/ 571500 w 5143500"/>
              <a:gd name="connsiteY3" fmla="*/ 914400 h 914400"/>
              <a:gd name="connsiteX4" fmla="*/ 0 w 5143500"/>
              <a:gd name="connsiteY4" fmla="*/ 465137 h 914400"/>
              <a:gd name="connsiteX5" fmla="*/ 571500 w 5143500"/>
              <a:gd name="connsiteY5" fmla="*/ 0 h 914400"/>
              <a:gd name="connsiteX0" fmla="*/ 209550 w 4781550"/>
              <a:gd name="connsiteY0" fmla="*/ 0 h 914400"/>
              <a:gd name="connsiteX1" fmla="*/ 4781550 w 4781550"/>
              <a:gd name="connsiteY1" fmla="*/ 0 h 914400"/>
              <a:gd name="connsiteX2" fmla="*/ 4781550 w 4781550"/>
              <a:gd name="connsiteY2" fmla="*/ 914400 h 914400"/>
              <a:gd name="connsiteX3" fmla="*/ 209550 w 4781550"/>
              <a:gd name="connsiteY3" fmla="*/ 914400 h 914400"/>
              <a:gd name="connsiteX4" fmla="*/ 0 w 4781550"/>
              <a:gd name="connsiteY4" fmla="*/ 482255 h 914400"/>
              <a:gd name="connsiteX5" fmla="*/ 209550 w 4781550"/>
              <a:gd name="connsiteY5" fmla="*/ 0 h 914400"/>
              <a:gd name="connsiteX0" fmla="*/ 0 w 4572000"/>
              <a:gd name="connsiteY0" fmla="*/ 0 h 914400"/>
              <a:gd name="connsiteX1" fmla="*/ 4572000 w 4572000"/>
              <a:gd name="connsiteY1" fmla="*/ 0 h 914400"/>
              <a:gd name="connsiteX2" fmla="*/ 4572000 w 4572000"/>
              <a:gd name="connsiteY2" fmla="*/ 914400 h 914400"/>
              <a:gd name="connsiteX3" fmla="*/ 0 w 4572000"/>
              <a:gd name="connsiteY3" fmla="*/ 914400 h 914400"/>
              <a:gd name="connsiteX4" fmla="*/ 0 w 4572000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2000" h="914400">
                <a:moveTo>
                  <a:pt x="0" y="0"/>
                </a:moveTo>
                <a:lnTo>
                  <a:pt x="4572000" y="0"/>
                </a:lnTo>
                <a:lnTo>
                  <a:pt x="4572000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  <a:solidFill>
            <a:srgbClr val="38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60504" y="3250298"/>
            <a:ext cx="4788024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FFA401"/>
                </a:solidFill>
              </a:rPr>
              <a:t>把上述过程做成标准化的“会议”流程，</a:t>
            </a:r>
            <a:endParaRPr lang="en-US" altLang="zh-CN" b="1" dirty="0">
              <a:solidFill>
                <a:srgbClr val="FFA401"/>
              </a:solidFill>
            </a:endParaRPr>
          </a:p>
          <a:p>
            <a:r>
              <a:rPr lang="zh-CN" altLang="en-US" b="1" dirty="0">
                <a:solidFill>
                  <a:srgbClr val="FFA401"/>
                </a:solidFill>
              </a:rPr>
              <a:t>形成不依赖于任何人的</a:t>
            </a:r>
            <a:r>
              <a:rPr lang="zh-CN" altLang="en-US" sz="2800" b="1" u="sng" dirty="0">
                <a:solidFill>
                  <a:srgbClr val="FFA401"/>
                </a:solidFill>
              </a:rPr>
              <a:t>会议服务体系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231905" y="5661249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下一个行政主管就是</a:t>
            </a:r>
            <a:endParaRPr lang="zh-CN" altLang="en-US" sz="3200" dirty="0">
              <a:solidFill>
                <a:srgbClr val="FFA401"/>
              </a:solidFill>
              <a:latin typeface="迷你简汉真广标" pitchFamily="49" charset="-122"/>
              <a:ea typeface="迷你简汉真广标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8414189" y="5321002"/>
            <a:ext cx="1212530" cy="1212530"/>
            <a:chOff x="6890189" y="5321002"/>
            <a:chExt cx="1212530" cy="1212530"/>
          </a:xfrm>
        </p:grpSpPr>
        <p:sp>
          <p:nvSpPr>
            <p:cNvPr id="13" name="椭圆 12"/>
            <p:cNvSpPr/>
            <p:nvPr/>
          </p:nvSpPr>
          <p:spPr>
            <a:xfrm>
              <a:off x="6890189" y="5321002"/>
              <a:ext cx="1212530" cy="1212530"/>
            </a:xfrm>
            <a:prstGeom prst="ellipse">
              <a:avLst/>
            </a:prstGeom>
            <a:solidFill>
              <a:srgbClr val="FFA401"/>
            </a:solidFill>
            <a:ln>
              <a:solidFill>
                <a:srgbClr val="3838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7121992" y="5517232"/>
              <a:ext cx="74892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你</a:t>
              </a:r>
              <a:endParaRPr lang="zh-CN" altLang="en-US" sz="2800" dirty="0">
                <a:solidFill>
                  <a:schemeClr val="bg1"/>
                </a:solidFill>
                <a:latin typeface="方正综艺简体" pitchFamily="2" charset="-122"/>
                <a:ea typeface="方正综艺简体" pitchFamily="2" charset="-122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 flipH="1" flipV="1">
            <a:off x="9020454" y="4050516"/>
            <a:ext cx="1" cy="1332000"/>
          </a:xfrm>
          <a:prstGeom prst="line">
            <a:avLst/>
          </a:prstGeom>
          <a:ln w="25400">
            <a:solidFill>
              <a:srgbClr val="383838"/>
            </a:solidFill>
            <a:headEnd type="oval"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2" name="等腰三角形 21"/>
          <p:cNvSpPr/>
          <p:nvPr/>
        </p:nvSpPr>
        <p:spPr>
          <a:xfrm flipV="1">
            <a:off x="8778001" y="4050516"/>
            <a:ext cx="490603" cy="30547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988004" y="764705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FFA401"/>
                </a:solidFill>
              </a:rPr>
              <a:t>做流程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8414189" y="5321002"/>
            <a:ext cx="1212530" cy="1212530"/>
            <a:chOff x="6890189" y="5321002"/>
            <a:chExt cx="1212530" cy="1212530"/>
          </a:xfrm>
        </p:grpSpPr>
        <p:sp>
          <p:nvSpPr>
            <p:cNvPr id="21" name="椭圆 20"/>
            <p:cNvSpPr/>
            <p:nvPr/>
          </p:nvSpPr>
          <p:spPr>
            <a:xfrm>
              <a:off x="6890189" y="5321002"/>
              <a:ext cx="1212530" cy="1212530"/>
            </a:xfrm>
            <a:prstGeom prst="ellipse">
              <a:avLst/>
            </a:prstGeom>
            <a:solidFill>
              <a:srgbClr val="FFA401"/>
            </a:solidFill>
            <a:ln>
              <a:solidFill>
                <a:srgbClr val="3838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7121992" y="5517232"/>
              <a:ext cx="74892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你</a:t>
              </a:r>
              <a:endParaRPr lang="zh-CN" altLang="en-US" sz="2800" dirty="0">
                <a:solidFill>
                  <a:schemeClr val="bg1"/>
                </a:solidFill>
                <a:latin typeface="方正综艺简体" pitchFamily="2" charset="-122"/>
                <a:ea typeface="方正综艺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0370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60"/>
                            </p:stCondLst>
                            <p:childTnLst>
                              <p:par>
                                <p:cTn id="2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4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24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69" dur="400" fill="hold"/>
                                        <p:tgtEl>
                                          <p:spTgt spid="2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/>
      <p:bldP spid="8" grpId="0" animBg="1"/>
      <p:bldP spid="7" grpId="0" animBg="1"/>
      <p:bldP spid="9" grpId="0"/>
      <p:bldP spid="12" grpId="0"/>
      <p:bldP spid="22" grpId="0" animBg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/>
          <p:cNvCxnSpPr/>
          <p:nvPr/>
        </p:nvCxnSpPr>
        <p:spPr>
          <a:xfrm>
            <a:off x="3575720" y="4941168"/>
            <a:ext cx="2304257" cy="0"/>
          </a:xfrm>
          <a:prstGeom prst="line">
            <a:avLst/>
          </a:prstGeom>
          <a:ln w="6350">
            <a:solidFill>
              <a:schemeClr val="bg1">
                <a:lumMod val="95000"/>
                <a:alpha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3575719" y="3501008"/>
            <a:ext cx="3612880" cy="0"/>
          </a:xfrm>
          <a:prstGeom prst="line">
            <a:avLst/>
          </a:prstGeom>
          <a:ln w="6350">
            <a:solidFill>
              <a:schemeClr val="bg1">
                <a:lumMod val="95000"/>
                <a:alpha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3575721" y="2473916"/>
            <a:ext cx="4885531" cy="1538"/>
          </a:xfrm>
          <a:prstGeom prst="line">
            <a:avLst/>
          </a:prstGeom>
          <a:ln w="6350">
            <a:solidFill>
              <a:schemeClr val="bg1">
                <a:lumMod val="95000"/>
                <a:alpha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5896098" y="4941168"/>
            <a:ext cx="2984" cy="1152128"/>
          </a:xfrm>
          <a:prstGeom prst="line">
            <a:avLst/>
          </a:prstGeom>
          <a:ln w="6350">
            <a:solidFill>
              <a:schemeClr val="bg1">
                <a:lumMod val="95000"/>
                <a:alpha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170152" y="3501008"/>
            <a:ext cx="0" cy="2592288"/>
          </a:xfrm>
          <a:prstGeom prst="line">
            <a:avLst/>
          </a:prstGeom>
          <a:ln w="6350">
            <a:solidFill>
              <a:schemeClr val="bg1">
                <a:lumMod val="95000"/>
                <a:alpha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8459688" y="2475454"/>
            <a:ext cx="6608" cy="3617842"/>
          </a:xfrm>
          <a:prstGeom prst="line">
            <a:avLst/>
          </a:prstGeom>
          <a:ln w="6350">
            <a:solidFill>
              <a:schemeClr val="bg1">
                <a:lumMod val="95000"/>
                <a:alpha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4223792" y="5686400"/>
            <a:ext cx="252000" cy="252000"/>
          </a:xfrm>
          <a:prstGeom prst="ellipse">
            <a:avLst/>
          </a:prstGeom>
          <a:solidFill>
            <a:srgbClr val="01BC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799856" y="5551472"/>
            <a:ext cx="278944" cy="278944"/>
          </a:xfrm>
          <a:prstGeom prst="ellipse">
            <a:avLst/>
          </a:prstGeom>
          <a:solidFill>
            <a:srgbClr val="00F8E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292739" y="5246898"/>
            <a:ext cx="304574" cy="304574"/>
          </a:xfrm>
          <a:prstGeom prst="ellipse">
            <a:avLst/>
          </a:prstGeom>
          <a:solidFill>
            <a:srgbClr val="01FF9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735960" y="4750296"/>
            <a:ext cx="332212" cy="332212"/>
          </a:xfrm>
          <a:prstGeom prst="ellipse">
            <a:avLst/>
          </a:prstGeom>
          <a:solidFill>
            <a:srgbClr val="01FF4A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168008" y="4250448"/>
            <a:ext cx="355832" cy="355832"/>
          </a:xfrm>
          <a:prstGeom prst="ellipse">
            <a:avLst/>
          </a:prstGeom>
          <a:solidFill>
            <a:srgbClr val="0DFF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5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528048" y="3717032"/>
            <a:ext cx="381460" cy="381460"/>
          </a:xfrm>
          <a:prstGeom prst="ellipse">
            <a:avLst/>
          </a:prstGeom>
          <a:solidFill>
            <a:srgbClr val="62FF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6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985054" y="3237934"/>
            <a:ext cx="407090" cy="407090"/>
          </a:xfrm>
          <a:prstGeom prst="ellipse">
            <a:avLst/>
          </a:prstGeom>
          <a:solidFill>
            <a:srgbClr val="B6FF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535490" y="2728259"/>
            <a:ext cx="432718" cy="432718"/>
          </a:xfrm>
          <a:prstGeom prst="ellipse">
            <a:avLst/>
          </a:prstGeom>
          <a:solidFill>
            <a:srgbClr val="F8F2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8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231088" y="2276872"/>
            <a:ext cx="457200" cy="457200"/>
          </a:xfrm>
          <a:prstGeom prst="ellipse">
            <a:avLst/>
          </a:prstGeom>
          <a:solidFill>
            <a:srgbClr val="FFA4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9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639617" y="692697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方正综艺简体" pitchFamily="2" charset="-122"/>
                <a:ea typeface="方正综艺简体" pitchFamily="2" charset="-122"/>
              </a:rPr>
              <a:t>结论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>
            <a:off x="3575719" y="6093296"/>
            <a:ext cx="5400000" cy="0"/>
          </a:xfrm>
          <a:prstGeom prst="straightConnector1">
            <a:avLst/>
          </a:prstGeom>
          <a:ln>
            <a:solidFill>
              <a:schemeClr val="bg1">
                <a:lumMod val="95000"/>
              </a:schemeClr>
            </a:solidFill>
            <a:headEnd type="oval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 flipV="1">
            <a:off x="3575720" y="1844824"/>
            <a:ext cx="0" cy="4248000"/>
          </a:xfrm>
          <a:prstGeom prst="straightConnector1">
            <a:avLst/>
          </a:prstGeom>
          <a:ln>
            <a:solidFill>
              <a:schemeClr val="bg1">
                <a:lumMod val="95000"/>
              </a:schemeClr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467724" y="47158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基本完成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467724" y="327569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出色完成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467724" y="22768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超额完成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593686" y="615601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新手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816081" y="615601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成手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185974" y="615601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高手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575720" y="4534070"/>
            <a:ext cx="2592289" cy="1540297"/>
            <a:chOff x="2051719" y="4534069"/>
            <a:chExt cx="2592289" cy="1540297"/>
          </a:xfrm>
        </p:grpSpPr>
        <p:sp>
          <p:nvSpPr>
            <p:cNvPr id="59" name="矩形 58"/>
            <p:cNvSpPr/>
            <p:nvPr/>
          </p:nvSpPr>
          <p:spPr>
            <a:xfrm>
              <a:off x="2051719" y="4606280"/>
              <a:ext cx="2592289" cy="1468086"/>
            </a:xfrm>
            <a:prstGeom prst="rect">
              <a:avLst/>
            </a:prstGeom>
            <a:solidFill>
              <a:srgbClr val="0070C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zh-CN" altLang="en-US" sz="2000" dirty="0">
                <a:latin typeface="迷你简汉真广标" pitchFamily="49" charset="-122"/>
                <a:ea typeface="迷你简汉真广标" pitchFamily="49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2236867" y="4534069"/>
              <a:ext cx="190308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dirty="0">
                  <a:solidFill>
                    <a:prstClr val="white"/>
                  </a:solidFill>
                </a:rPr>
                <a:t>注重内容</a:t>
              </a:r>
              <a:r>
                <a:rPr lang="en-US" altLang="zh-CN" sz="2400" dirty="0">
                  <a:solidFill>
                    <a:prstClr val="white"/>
                  </a:solidFill>
                  <a:latin typeface="迷你简汉真广标" pitchFamily="49" charset="-122"/>
                  <a:ea typeface="迷你简汉真广标" pitchFamily="49" charset="-122"/>
                </a:rPr>
                <a:t>[</a:t>
              </a:r>
              <a:r>
                <a:rPr lang="zh-CN" altLang="en-US" sz="2400" dirty="0">
                  <a:solidFill>
                    <a:prstClr val="white"/>
                  </a:solidFill>
                  <a:latin typeface="迷你简汉真广标" pitchFamily="49" charset="-122"/>
                  <a:ea typeface="迷你简汉真广标" pitchFamily="49" charset="-122"/>
                </a:rPr>
                <a:t>过程</a:t>
              </a:r>
              <a:r>
                <a:rPr lang="en-US" altLang="zh-CN" sz="2400" dirty="0">
                  <a:solidFill>
                    <a:prstClr val="white"/>
                  </a:solidFill>
                  <a:latin typeface="迷你简汉真广标" pitchFamily="49" charset="-122"/>
                  <a:ea typeface="迷你简汉真广标" pitchFamily="49" charset="-122"/>
                </a:rPr>
                <a:t>]</a:t>
              </a:r>
              <a:endParaRPr lang="zh-CN" altLang="en-US" sz="2000" dirty="0">
                <a:solidFill>
                  <a:prstClr val="white"/>
                </a:solidFill>
                <a:latin typeface="迷你简汉真广标" pitchFamily="49" charset="-122"/>
                <a:ea typeface="迷你简汉真广标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68009" y="2043406"/>
            <a:ext cx="2590546" cy="2562874"/>
            <a:chOff x="4644009" y="2043406"/>
            <a:chExt cx="2590546" cy="2562874"/>
          </a:xfrm>
        </p:grpSpPr>
        <p:sp>
          <p:nvSpPr>
            <p:cNvPr id="60" name="矩形 59"/>
            <p:cNvSpPr/>
            <p:nvPr/>
          </p:nvSpPr>
          <p:spPr>
            <a:xfrm>
              <a:off x="4644009" y="2099266"/>
              <a:ext cx="2590546" cy="2507014"/>
            </a:xfrm>
            <a:prstGeom prst="rect">
              <a:avLst/>
            </a:prstGeom>
            <a:solidFill>
              <a:srgbClr val="F8F2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zh-CN" altLang="en-US" dirty="0">
                <a:latin typeface="迷你简汉真广标" pitchFamily="49" charset="-122"/>
                <a:ea typeface="迷你简汉真广标" pitchFamily="49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4788024" y="2043406"/>
              <a:ext cx="190308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dirty="0">
                  <a:solidFill>
                    <a:prstClr val="white"/>
                  </a:solidFill>
                </a:rPr>
                <a:t>注重结果</a:t>
              </a:r>
              <a:r>
                <a:rPr lang="en-US" altLang="zh-CN" sz="2400" dirty="0">
                  <a:solidFill>
                    <a:prstClr val="white"/>
                  </a:solidFill>
                  <a:latin typeface="迷你简汉真广标" pitchFamily="49" charset="-122"/>
                  <a:ea typeface="迷你简汉真广标" pitchFamily="49" charset="-122"/>
                </a:rPr>
                <a:t>[</a:t>
              </a:r>
              <a:r>
                <a:rPr lang="zh-CN" altLang="en-US" sz="2400" dirty="0">
                  <a:solidFill>
                    <a:prstClr val="white"/>
                  </a:solidFill>
                  <a:latin typeface="迷你简汉真广标" pitchFamily="49" charset="-122"/>
                  <a:ea typeface="迷你简汉真广标" pitchFamily="49" charset="-122"/>
                </a:rPr>
                <a:t>绩效</a:t>
              </a:r>
              <a:r>
                <a:rPr lang="en-US" altLang="zh-CN" sz="2400" dirty="0">
                  <a:solidFill>
                    <a:prstClr val="white"/>
                  </a:solidFill>
                  <a:latin typeface="迷你简汉真广标" pitchFamily="49" charset="-122"/>
                  <a:ea typeface="迷你简汉真广标" pitchFamily="49" charset="-122"/>
                </a:rPr>
                <a:t>]</a:t>
              </a:r>
              <a:endParaRPr lang="zh-CN" altLang="en-US" dirty="0">
                <a:solidFill>
                  <a:prstClr val="white"/>
                </a:solidFill>
                <a:latin typeface="迷你简汉真广标" pitchFamily="49" charset="-122"/>
                <a:ea typeface="迷你简汉真广标" pitchFamily="49" charset="-122"/>
              </a:endParaRPr>
            </a:p>
          </p:txBody>
        </p:sp>
      </p:grpSp>
      <p:cxnSp>
        <p:nvCxnSpPr>
          <p:cNvPr id="71" name="直接连接符 70"/>
          <p:cNvCxnSpPr/>
          <p:nvPr/>
        </p:nvCxnSpPr>
        <p:spPr>
          <a:xfrm>
            <a:off x="1524000" y="1277471"/>
            <a:ext cx="9144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8"/>
          <p:cNvSpPr/>
          <p:nvPr/>
        </p:nvSpPr>
        <p:spPr>
          <a:xfrm>
            <a:off x="1524000" y="1061447"/>
            <a:ext cx="899592" cy="216024"/>
          </a:xfrm>
          <a:custGeom>
            <a:avLst/>
            <a:gdLst>
              <a:gd name="connsiteX0" fmla="*/ 0 w 1224136"/>
              <a:gd name="connsiteY0" fmla="*/ 0 h 432048"/>
              <a:gd name="connsiteX1" fmla="*/ 122413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28575 h 460623"/>
              <a:gd name="connsiteX1" fmla="*/ 1024111 w 1224136"/>
              <a:gd name="connsiteY1" fmla="*/ 0 h 460623"/>
              <a:gd name="connsiteX2" fmla="*/ 1224136 w 1224136"/>
              <a:gd name="connsiteY2" fmla="*/ 460623 h 460623"/>
              <a:gd name="connsiteX3" fmla="*/ 0 w 1224136"/>
              <a:gd name="connsiteY3" fmla="*/ 460623 h 460623"/>
              <a:gd name="connsiteX4" fmla="*/ 0 w 1224136"/>
              <a:gd name="connsiteY4" fmla="*/ 28575 h 460623"/>
              <a:gd name="connsiteX0" fmla="*/ 0 w 1224136"/>
              <a:gd name="connsiteY0" fmla="*/ 0 h 432048"/>
              <a:gd name="connsiteX1" fmla="*/ 1024111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0 h 432048"/>
              <a:gd name="connsiteX1" fmla="*/ 101458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432048">
                <a:moveTo>
                  <a:pt x="0" y="0"/>
                </a:moveTo>
                <a:lnTo>
                  <a:pt x="1014586" y="0"/>
                </a:lnTo>
                <a:lnTo>
                  <a:pt x="1224136" y="432048"/>
                </a:lnTo>
                <a:lnTo>
                  <a:pt x="0" y="43204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3" name="直接连接符 72"/>
          <p:cNvCxnSpPr/>
          <p:nvPr/>
        </p:nvCxnSpPr>
        <p:spPr>
          <a:xfrm flipV="1">
            <a:off x="3791744" y="692697"/>
            <a:ext cx="0" cy="5847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" name="矩形 1"/>
          <p:cNvSpPr/>
          <p:nvPr/>
        </p:nvSpPr>
        <p:spPr>
          <a:xfrm>
            <a:off x="3621244" y="2082514"/>
            <a:ext cx="5139053" cy="39563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8375104" y="1988840"/>
            <a:ext cx="457200" cy="457200"/>
          </a:xfrm>
          <a:prstGeom prst="ellipse">
            <a:avLst/>
          </a:prstGeom>
          <a:solidFill>
            <a:srgbClr val="FFA4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9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 rot="19380186">
            <a:off x="3490452" y="3291924"/>
            <a:ext cx="4860082" cy="1581943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507665"/>
              </a:avLst>
            </a:prstTxWarp>
            <a:spAutoFit/>
          </a:bodyPr>
          <a:lstStyle/>
          <a:p>
            <a:pPr algn="ctr"/>
            <a:r>
              <a:rPr lang="zh-CN" altLang="en-US" sz="3600" dirty="0">
                <a:solidFill>
                  <a:srgbClr val="00B0F0"/>
                </a:solidFill>
              </a:rPr>
              <a:t>只有可</a:t>
            </a:r>
            <a:r>
              <a:rPr lang="en-US" altLang="zh-CN" sz="4800" dirty="0">
                <a:solidFill>
                  <a:schemeClr val="bg1">
                    <a:lumMod val="95000"/>
                  </a:schemeClr>
                </a:solidFill>
                <a:latin typeface="方正综艺简体" pitchFamily="2" charset="-122"/>
                <a:ea typeface="方正综艺简体" pitchFamily="2" charset="-122"/>
              </a:rPr>
              <a:t>[</a:t>
            </a:r>
            <a:r>
              <a:rPr lang="zh-CN" altLang="en-US" sz="4800" dirty="0">
                <a:solidFill>
                  <a:schemeClr val="bg1">
                    <a:lumMod val="95000"/>
                  </a:schemeClr>
                </a:solidFill>
                <a:latin typeface="方正综艺简体" pitchFamily="2" charset="-122"/>
                <a:ea typeface="方正综艺简体" pitchFamily="2" charset="-122"/>
              </a:rPr>
              <a:t>复制</a:t>
            </a:r>
            <a:r>
              <a:rPr lang="en-US" altLang="zh-CN" sz="4800" dirty="0">
                <a:solidFill>
                  <a:schemeClr val="bg1">
                    <a:lumMod val="95000"/>
                  </a:schemeClr>
                </a:solidFill>
                <a:latin typeface="方正综艺简体" pitchFamily="2" charset="-122"/>
                <a:ea typeface="方正综艺简体" pitchFamily="2" charset="-122"/>
              </a:rPr>
              <a:t>]</a:t>
            </a:r>
            <a:r>
              <a:rPr lang="zh-CN" altLang="en-US" sz="3600" dirty="0">
                <a:solidFill>
                  <a:srgbClr val="00B0F0"/>
                </a:solidFill>
              </a:rPr>
              <a:t>的结果才是</a:t>
            </a:r>
            <a:r>
              <a:rPr lang="en-US" altLang="zh-CN" sz="4800" dirty="0">
                <a:solidFill>
                  <a:schemeClr val="bg1">
                    <a:lumMod val="95000"/>
                  </a:schemeClr>
                </a:solidFill>
                <a:latin typeface="方正综艺简体" pitchFamily="2" charset="-122"/>
                <a:ea typeface="方正综艺简体" pitchFamily="2" charset="-122"/>
              </a:rPr>
              <a:t>[</a:t>
            </a:r>
            <a:r>
              <a:rPr lang="zh-CN" altLang="en-US" sz="4800" dirty="0">
                <a:solidFill>
                  <a:schemeClr val="bg1">
                    <a:lumMod val="95000"/>
                  </a:schemeClr>
                </a:solidFill>
                <a:latin typeface="方正综艺简体" pitchFamily="2" charset="-122"/>
                <a:ea typeface="方正综艺简体" pitchFamily="2" charset="-122"/>
              </a:rPr>
              <a:t>好</a:t>
            </a:r>
            <a:r>
              <a:rPr lang="en-US" altLang="zh-CN" sz="4800" dirty="0">
                <a:solidFill>
                  <a:schemeClr val="bg1">
                    <a:lumMod val="95000"/>
                  </a:schemeClr>
                </a:solidFill>
                <a:latin typeface="方正综艺简体" pitchFamily="2" charset="-122"/>
                <a:ea typeface="方正综艺简体" pitchFamily="2" charset="-122"/>
              </a:rPr>
              <a:t>]</a:t>
            </a:r>
            <a:r>
              <a:rPr lang="zh-CN" altLang="en-US" sz="3600" dirty="0">
                <a:solidFill>
                  <a:srgbClr val="00B0F0"/>
                </a:solidFill>
              </a:rPr>
              <a:t>结果</a:t>
            </a:r>
          </a:p>
        </p:txBody>
      </p:sp>
      <p:sp>
        <p:nvSpPr>
          <p:cNvPr id="4" name="矩形 3"/>
          <p:cNvSpPr/>
          <p:nvPr/>
        </p:nvSpPr>
        <p:spPr>
          <a:xfrm>
            <a:off x="4005442" y="764705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prstClr val="white">
                    <a:lumMod val="95000"/>
                  </a:prstClr>
                </a:solidFill>
              </a:rPr>
              <a:t>九段秘书，九种结果</a:t>
            </a:r>
          </a:p>
        </p:txBody>
      </p:sp>
      <p:sp>
        <p:nvSpPr>
          <p:cNvPr id="7" name="弧形 6"/>
          <p:cNvSpPr/>
          <p:nvPr/>
        </p:nvSpPr>
        <p:spPr>
          <a:xfrm rot="8871808">
            <a:off x="-1370204" y="-4433681"/>
            <a:ext cx="10137848" cy="10585799"/>
          </a:xfrm>
          <a:prstGeom prst="arc">
            <a:avLst>
              <a:gd name="adj1" fmla="val 14075346"/>
              <a:gd name="adj2" fmla="val 18167352"/>
            </a:avLst>
          </a:prstGeom>
          <a:ln>
            <a:solidFill>
              <a:schemeClr val="bg1">
                <a:lumMod val="95000"/>
              </a:schemeClr>
            </a:solidFill>
            <a:head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7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1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6" presetClass="emph" presetSubtype="0" repeatCount="5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10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43" presetClass="path" presetSubtype="0" accel="5000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54445 0.56736 C -0.54445 0.56759 -0.33976 0.55856 -0.23577 0.46389 C -0.13178 0.36921 0.02378 0.12801 0.0026 -0.00023 " pathEditMode="fixed" rAng="0" ptsTypes="fsf">
                                      <p:cBhvr>
                                        <p:cTn id="10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03" y="-2838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8" presetClass="emph" presetSubtype="0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10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5" presetClass="entr" presetSubtype="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1" grpId="0"/>
      <p:bldP spid="33" grpId="0"/>
      <p:bldP spid="37" grpId="0"/>
      <p:bldP spid="39" grpId="0"/>
      <p:bldP spid="40" grpId="0"/>
      <p:bldP spid="41" grpId="0"/>
      <p:bldP spid="42" grpId="0"/>
      <p:bldP spid="2" grpId="0" animBg="1"/>
      <p:bldP spid="70" grpId="0" animBg="1"/>
      <p:bldP spid="70" grpId="1" animBg="1"/>
      <p:bldP spid="70" grpId="2" animBg="1"/>
      <p:bldP spid="70" grpId="3" animBg="1"/>
      <p:bldP spid="68" grpId="0"/>
      <p:bldP spid="4" grpId="0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070930" y="2019554"/>
            <a:ext cx="2597070" cy="2597070"/>
            <a:chOff x="6546930" y="2019554"/>
            <a:chExt cx="2597070" cy="2597070"/>
          </a:xfrm>
        </p:grpSpPr>
        <p:sp>
          <p:nvSpPr>
            <p:cNvPr id="42" name="椭圆 41"/>
            <p:cNvSpPr/>
            <p:nvPr/>
          </p:nvSpPr>
          <p:spPr>
            <a:xfrm>
              <a:off x="6546930" y="2019554"/>
              <a:ext cx="2597070" cy="25970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831010" y="2480211"/>
              <a:ext cx="2028909" cy="2028909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>
                  <a:gd name="adj" fmla="val 11511002"/>
                </a:avLst>
              </a:prstTxWarp>
              <a:spAutoFit/>
            </a:bodyPr>
            <a:lstStyle/>
            <a:p>
              <a:r>
                <a:rPr lang="zh-CN" altLang="en-US" sz="3200" b="1" dirty="0">
                  <a:solidFill>
                    <a:srgbClr val="00B0F0"/>
                  </a:solidFill>
                </a:rPr>
                <a:t>下个主管会是  </a:t>
              </a:r>
              <a:r>
                <a:rPr lang="zh-CN" altLang="en-US" sz="6000" b="1" dirty="0">
                  <a:solidFill>
                    <a:srgbClr val="00B0F0"/>
                  </a:solidFill>
                  <a:latin typeface="方正综艺简体" pitchFamily="2" charset="-122"/>
                  <a:ea typeface="方正综艺简体" pitchFamily="2" charset="-122"/>
                </a:rPr>
                <a:t>你</a:t>
              </a:r>
              <a:r>
                <a:rPr lang="zh-CN" altLang="en-US" sz="6000" b="1" dirty="0">
                  <a:solidFill>
                    <a:srgbClr val="00B0F0"/>
                  </a:solidFill>
                </a:rPr>
                <a:t> </a:t>
              </a:r>
              <a:r>
                <a:rPr lang="zh-CN" altLang="en-US" sz="3200" b="1" dirty="0">
                  <a:solidFill>
                    <a:srgbClr val="00B0F0"/>
                  </a:solidFill>
                </a:rPr>
                <a:t>吗？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1509192" y="3324172"/>
            <a:ext cx="9158808" cy="3129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805" b="24145" l="67724" r="803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940" r="20469" b="75850"/>
          <a:stretch/>
        </p:blipFill>
        <p:spPr>
          <a:xfrm>
            <a:off x="2135560" y="3324174"/>
            <a:ext cx="1619672" cy="31291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5453" b="61771" l="40019" r="508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702" t="25789" r="47808" b="38607"/>
          <a:stretch/>
        </p:blipFill>
        <p:spPr>
          <a:xfrm>
            <a:off x="4313372" y="3324173"/>
            <a:ext cx="1278572" cy="31291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5755" b="62072" l="70989" r="834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682" t="25311" r="16440" b="37982"/>
          <a:stretch/>
        </p:blipFill>
        <p:spPr>
          <a:xfrm>
            <a:off x="6384032" y="3324173"/>
            <a:ext cx="1091952" cy="312916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25151" l="25280" r="422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470" r="56697" b="75033"/>
          <a:stretch/>
        </p:blipFill>
        <p:spPr>
          <a:xfrm>
            <a:off x="7968208" y="3331579"/>
            <a:ext cx="2674404" cy="31217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254" y="260648"/>
            <a:ext cx="5471930" cy="317739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841680" y="1329321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95000"/>
                  </a:schemeClr>
                </a:solidFill>
                <a:latin typeface="迷你简汉真广标" pitchFamily="49" charset="-122"/>
                <a:ea typeface="迷你简汉真广标" pitchFamily="49" charset="-122"/>
              </a:rPr>
              <a:t>段秘书工作法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354184" y="260648"/>
            <a:ext cx="19902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</a:rPr>
              <a:t>行政内训</a:t>
            </a:r>
            <a:endParaRPr lang="en-US" altLang="zh-CN" b="1" dirty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</a:rPr>
              <a:t>第</a:t>
            </a:r>
            <a:r>
              <a:rPr lang="en-US" altLang="zh-CN" sz="2400" b="1" dirty="0">
                <a:solidFill>
                  <a:srgbClr val="00B0F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①</a:t>
            </a:r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</a:rPr>
              <a:t>课</a:t>
            </a:r>
          </a:p>
        </p:txBody>
      </p:sp>
      <p:grpSp>
        <p:nvGrpSpPr>
          <p:cNvPr id="44" name="组合 43"/>
          <p:cNvGrpSpPr>
            <a:grpSpLocks noChangeAspect="1"/>
          </p:cNvGrpSpPr>
          <p:nvPr/>
        </p:nvGrpSpPr>
        <p:grpSpPr>
          <a:xfrm rot="23280000">
            <a:off x="3578171" y="5673527"/>
            <a:ext cx="164019" cy="252000"/>
            <a:chOff x="3229455" y="3870331"/>
            <a:chExt cx="1247286" cy="1916345"/>
          </a:xfr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45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" fmla="*/ 0 w 1408314"/>
                <a:gd name="connsiteY0" fmla="*/ 936145 h 1872292"/>
                <a:gd name="connsiteX1" fmla="*/ 900100 w 1408314"/>
                <a:gd name="connsiteY1" fmla="*/ 41 h 1872292"/>
                <a:gd name="connsiteX2" fmla="*/ 1408314 w 1408314"/>
                <a:gd name="connsiteY2" fmla="*/ 965174 h 1872292"/>
                <a:gd name="connsiteX3" fmla="*/ 900100 w 1408314"/>
                <a:gd name="connsiteY3" fmla="*/ 1872249 h 1872292"/>
                <a:gd name="connsiteX4" fmla="*/ 0 w 1408314"/>
                <a:gd name="connsiteY4" fmla="*/ 936145 h 1872292"/>
                <a:gd name="connsiteX0" fmla="*/ 8065 w 1565401"/>
                <a:gd name="connsiteY0" fmla="*/ 790997 h 1727144"/>
                <a:gd name="connsiteX1" fmla="*/ 1474222 w 1565401"/>
                <a:gd name="connsiteY1" fmla="*/ 35 h 1727144"/>
                <a:gd name="connsiteX2" fmla="*/ 1416379 w 1565401"/>
                <a:gd name="connsiteY2" fmla="*/ 820026 h 1727144"/>
                <a:gd name="connsiteX3" fmla="*/ 908165 w 1565401"/>
                <a:gd name="connsiteY3" fmla="*/ 1727101 h 1727144"/>
                <a:gd name="connsiteX4" fmla="*/ 8065 w 1565401"/>
                <a:gd name="connsiteY4" fmla="*/ 790997 h 1727144"/>
                <a:gd name="connsiteX0" fmla="*/ 7672 w 1516692"/>
                <a:gd name="connsiteY0" fmla="*/ 790971 h 1727085"/>
                <a:gd name="connsiteX1" fmla="*/ 1473829 w 1516692"/>
                <a:gd name="connsiteY1" fmla="*/ 9 h 1727085"/>
                <a:gd name="connsiteX2" fmla="*/ 1154729 w 1516692"/>
                <a:gd name="connsiteY2" fmla="*/ 805485 h 1727085"/>
                <a:gd name="connsiteX3" fmla="*/ 907772 w 1516692"/>
                <a:gd name="connsiteY3" fmla="*/ 1727075 h 1727085"/>
                <a:gd name="connsiteX4" fmla="*/ 7672 w 1516692"/>
                <a:gd name="connsiteY4" fmla="*/ 790971 h 1727085"/>
                <a:gd name="connsiteX0" fmla="*/ 17232 w 916832"/>
                <a:gd name="connsiteY0" fmla="*/ 362964 h 1757227"/>
                <a:gd name="connsiteX1" fmla="*/ 902817 w 916832"/>
                <a:gd name="connsiteY1" fmla="*/ 21945 h 1757227"/>
                <a:gd name="connsiteX2" fmla="*/ 583717 w 916832"/>
                <a:gd name="connsiteY2" fmla="*/ 827421 h 1757227"/>
                <a:gd name="connsiteX3" fmla="*/ 336760 w 916832"/>
                <a:gd name="connsiteY3" fmla="*/ 1749011 h 1757227"/>
                <a:gd name="connsiteX4" fmla="*/ 17232 w 916832"/>
                <a:gd name="connsiteY4" fmla="*/ 362964 h 1757227"/>
                <a:gd name="connsiteX0" fmla="*/ 67305 w 966905"/>
                <a:gd name="connsiteY0" fmla="*/ 357294 h 1289288"/>
                <a:gd name="connsiteX1" fmla="*/ 952890 w 966905"/>
                <a:gd name="connsiteY1" fmla="*/ 16275 h 1289288"/>
                <a:gd name="connsiteX2" fmla="*/ 633790 w 966905"/>
                <a:gd name="connsiteY2" fmla="*/ 821751 h 1289288"/>
                <a:gd name="connsiteX3" fmla="*/ 125576 w 966905"/>
                <a:gd name="connsiteY3" fmla="*/ 1249856 h 1289288"/>
                <a:gd name="connsiteX4" fmla="*/ 67305 w 966905"/>
                <a:gd name="connsiteY4" fmla="*/ 357294 h 1289288"/>
                <a:gd name="connsiteX0" fmla="*/ 67305 w 1120923"/>
                <a:gd name="connsiteY0" fmla="*/ 578161 h 1510155"/>
                <a:gd name="connsiteX1" fmla="*/ 952890 w 1120923"/>
                <a:gd name="connsiteY1" fmla="*/ 237142 h 1510155"/>
                <a:gd name="connsiteX2" fmla="*/ 633790 w 1120923"/>
                <a:gd name="connsiteY2" fmla="*/ 1042618 h 1510155"/>
                <a:gd name="connsiteX3" fmla="*/ 125576 w 1120923"/>
                <a:gd name="connsiteY3" fmla="*/ 1470723 h 1510155"/>
                <a:gd name="connsiteX4" fmla="*/ 67305 w 1120923"/>
                <a:gd name="connsiteY4" fmla="*/ 578161 h 1510155"/>
                <a:gd name="connsiteX0" fmla="*/ 67305 w 1082631"/>
                <a:gd name="connsiteY0" fmla="*/ 578161 h 1510155"/>
                <a:gd name="connsiteX1" fmla="*/ 952890 w 1082631"/>
                <a:gd name="connsiteY1" fmla="*/ 237142 h 1510155"/>
                <a:gd name="connsiteX2" fmla="*/ 633790 w 1082631"/>
                <a:gd name="connsiteY2" fmla="*/ 1042618 h 1510155"/>
                <a:gd name="connsiteX3" fmla="*/ 125576 w 1082631"/>
                <a:gd name="connsiteY3" fmla="*/ 1470723 h 1510155"/>
                <a:gd name="connsiteX4" fmla="*/ 67305 w 1082631"/>
                <a:gd name="connsiteY4" fmla="*/ 578161 h 1510155"/>
                <a:gd name="connsiteX0" fmla="*/ 67305 w 1022843"/>
                <a:gd name="connsiteY0" fmla="*/ 597144 h 1529138"/>
                <a:gd name="connsiteX1" fmla="*/ 952890 w 1022843"/>
                <a:gd name="connsiteY1" fmla="*/ 256125 h 1529138"/>
                <a:gd name="connsiteX2" fmla="*/ 633790 w 1022843"/>
                <a:gd name="connsiteY2" fmla="*/ 1061601 h 1529138"/>
                <a:gd name="connsiteX3" fmla="*/ 125576 w 1022843"/>
                <a:gd name="connsiteY3" fmla="*/ 1489706 h 1529138"/>
                <a:gd name="connsiteX4" fmla="*/ 67305 w 1022843"/>
                <a:gd name="connsiteY4" fmla="*/ 597144 h 1529138"/>
                <a:gd name="connsiteX0" fmla="*/ 35178 w 990716"/>
                <a:gd name="connsiteY0" fmla="*/ 706929 h 1638923"/>
                <a:gd name="connsiteX1" fmla="*/ 920763 w 990716"/>
                <a:gd name="connsiteY1" fmla="*/ 365910 h 1638923"/>
                <a:gd name="connsiteX2" fmla="*/ 601663 w 990716"/>
                <a:gd name="connsiteY2" fmla="*/ 1171386 h 1638923"/>
                <a:gd name="connsiteX3" fmla="*/ 93449 w 990716"/>
                <a:gd name="connsiteY3" fmla="*/ 1599491 h 1638923"/>
                <a:gd name="connsiteX4" fmla="*/ 35178 w 990716"/>
                <a:gd name="connsiteY4" fmla="*/ 706929 h 1638923"/>
                <a:gd name="connsiteX0" fmla="*/ 84888 w 1040426"/>
                <a:gd name="connsiteY0" fmla="*/ 595487 h 1483573"/>
                <a:gd name="connsiteX1" fmla="*/ 970473 w 1040426"/>
                <a:gd name="connsiteY1" fmla="*/ 254468 h 1483573"/>
                <a:gd name="connsiteX2" fmla="*/ 651373 w 1040426"/>
                <a:gd name="connsiteY2" fmla="*/ 1059944 h 1483573"/>
                <a:gd name="connsiteX3" fmla="*/ 99616 w 1040426"/>
                <a:gd name="connsiteY3" fmla="*/ 1429992 h 1483573"/>
                <a:gd name="connsiteX4" fmla="*/ 84888 w 1040426"/>
                <a:gd name="connsiteY4" fmla="*/ 595487 h 1483573"/>
                <a:gd name="connsiteX0" fmla="*/ 66779 w 1022317"/>
                <a:gd name="connsiteY0" fmla="*/ 684992 h 1573078"/>
                <a:gd name="connsiteX1" fmla="*/ 952364 w 1022317"/>
                <a:gd name="connsiteY1" fmla="*/ 343973 h 1573078"/>
                <a:gd name="connsiteX2" fmla="*/ 633264 w 1022317"/>
                <a:gd name="connsiteY2" fmla="*/ 1149449 h 1573078"/>
                <a:gd name="connsiteX3" fmla="*/ 81507 w 1022317"/>
                <a:gd name="connsiteY3" fmla="*/ 1519497 h 1573078"/>
                <a:gd name="connsiteX4" fmla="*/ 66779 w 1022317"/>
                <a:gd name="connsiteY4" fmla="*/ 684992 h 1573078"/>
                <a:gd name="connsiteX0" fmla="*/ 88996 w 1099434"/>
                <a:gd name="connsiteY0" fmla="*/ 644350 h 1532436"/>
                <a:gd name="connsiteX1" fmla="*/ 1032638 w 1099434"/>
                <a:gd name="connsiteY1" fmla="*/ 245274 h 1532436"/>
                <a:gd name="connsiteX2" fmla="*/ 655481 w 1099434"/>
                <a:gd name="connsiteY2" fmla="*/ 1108807 h 1532436"/>
                <a:gd name="connsiteX3" fmla="*/ 103724 w 1099434"/>
                <a:gd name="connsiteY3" fmla="*/ 1478855 h 1532436"/>
                <a:gd name="connsiteX4" fmla="*/ 88996 w 1099434"/>
                <a:gd name="connsiteY4" fmla="*/ 644350 h 1532436"/>
                <a:gd name="connsiteX0" fmla="*/ 113991 w 1124429"/>
                <a:gd name="connsiteY0" fmla="*/ 765632 h 1653718"/>
                <a:gd name="connsiteX1" fmla="*/ 1057633 w 1124429"/>
                <a:gd name="connsiteY1" fmla="*/ 366556 h 1653718"/>
                <a:gd name="connsiteX2" fmla="*/ 680476 w 1124429"/>
                <a:gd name="connsiteY2" fmla="*/ 1230089 h 1653718"/>
                <a:gd name="connsiteX3" fmla="*/ 128719 w 1124429"/>
                <a:gd name="connsiteY3" fmla="*/ 1600137 h 1653718"/>
                <a:gd name="connsiteX4" fmla="*/ 113991 w 1124429"/>
                <a:gd name="connsiteY4" fmla="*/ 765632 h 1653718"/>
                <a:gd name="connsiteX0" fmla="*/ 107702 w 1118140"/>
                <a:gd name="connsiteY0" fmla="*/ 761692 h 1649778"/>
                <a:gd name="connsiteX1" fmla="*/ 1051344 w 1118140"/>
                <a:gd name="connsiteY1" fmla="*/ 362616 h 1649778"/>
                <a:gd name="connsiteX2" fmla="*/ 674187 w 1118140"/>
                <a:gd name="connsiteY2" fmla="*/ 1226149 h 1649778"/>
                <a:gd name="connsiteX3" fmla="*/ 122430 w 1118140"/>
                <a:gd name="connsiteY3" fmla="*/ 1596197 h 1649778"/>
                <a:gd name="connsiteX4" fmla="*/ 107702 w 1118140"/>
                <a:gd name="connsiteY4" fmla="*/ 761692 h 1649778"/>
                <a:gd name="connsiteX0" fmla="*/ 89232 w 1114646"/>
                <a:gd name="connsiteY0" fmla="*/ 507116 h 1410789"/>
                <a:gd name="connsiteX1" fmla="*/ 1105445 w 1114646"/>
                <a:gd name="connsiteY1" fmla="*/ 122555 h 1410789"/>
                <a:gd name="connsiteX2" fmla="*/ 728288 w 1114646"/>
                <a:gd name="connsiteY2" fmla="*/ 986088 h 1410789"/>
                <a:gd name="connsiteX3" fmla="*/ 176531 w 1114646"/>
                <a:gd name="connsiteY3" fmla="*/ 1356136 h 1410789"/>
                <a:gd name="connsiteX4" fmla="*/ 89232 w 1114646"/>
                <a:gd name="connsiteY4" fmla="*/ 507116 h 1410789"/>
                <a:gd name="connsiteX0" fmla="*/ 89232 w 1175988"/>
                <a:gd name="connsiteY0" fmla="*/ 721370 h 1625043"/>
                <a:gd name="connsiteX1" fmla="*/ 1105445 w 1175988"/>
                <a:gd name="connsiteY1" fmla="*/ 336809 h 1625043"/>
                <a:gd name="connsiteX2" fmla="*/ 728288 w 1175988"/>
                <a:gd name="connsiteY2" fmla="*/ 1200342 h 1625043"/>
                <a:gd name="connsiteX3" fmla="*/ 176531 w 1175988"/>
                <a:gd name="connsiteY3" fmla="*/ 1570390 h 1625043"/>
                <a:gd name="connsiteX4" fmla="*/ 89232 w 1175988"/>
                <a:gd name="connsiteY4" fmla="*/ 721370 h 1625043"/>
                <a:gd name="connsiteX0" fmla="*/ 38984 w 1125740"/>
                <a:gd name="connsiteY0" fmla="*/ 727644 h 1631317"/>
                <a:gd name="connsiteX1" fmla="*/ 1055197 w 1125740"/>
                <a:gd name="connsiteY1" fmla="*/ 343083 h 1631317"/>
                <a:gd name="connsiteX2" fmla="*/ 678040 w 1125740"/>
                <a:gd name="connsiteY2" fmla="*/ 1206616 h 1631317"/>
                <a:gd name="connsiteX3" fmla="*/ 126283 w 1125740"/>
                <a:gd name="connsiteY3" fmla="*/ 1576664 h 1631317"/>
                <a:gd name="connsiteX4" fmla="*/ 38984 w 1125740"/>
                <a:gd name="connsiteY4" fmla="*/ 727644 h 1631317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124502 w 1211258"/>
                <a:gd name="connsiteY0" fmla="*/ 722740 h 1626413"/>
                <a:gd name="connsiteX1" fmla="*/ 1140715 w 1211258"/>
                <a:gd name="connsiteY1" fmla="*/ 338179 h 1626413"/>
                <a:gd name="connsiteX2" fmla="*/ 763558 w 1211258"/>
                <a:gd name="connsiteY2" fmla="*/ 1201712 h 1626413"/>
                <a:gd name="connsiteX3" fmla="*/ 211801 w 1211258"/>
                <a:gd name="connsiteY3" fmla="*/ 1571760 h 1626413"/>
                <a:gd name="connsiteX4" fmla="*/ 124502 w 1211258"/>
                <a:gd name="connsiteY4" fmla="*/ 722740 h 1626413"/>
                <a:gd name="connsiteX0" fmla="*/ 124502 w 1211258"/>
                <a:gd name="connsiteY0" fmla="*/ 752275 h 1655948"/>
                <a:gd name="connsiteX1" fmla="*/ 1140715 w 1211258"/>
                <a:gd name="connsiteY1" fmla="*/ 367714 h 1655948"/>
                <a:gd name="connsiteX2" fmla="*/ 763558 w 1211258"/>
                <a:gd name="connsiteY2" fmla="*/ 1231247 h 1655948"/>
                <a:gd name="connsiteX3" fmla="*/ 211801 w 1211258"/>
                <a:gd name="connsiteY3" fmla="*/ 1601295 h 1655948"/>
                <a:gd name="connsiteX4" fmla="*/ 124502 w 1211258"/>
                <a:gd name="connsiteY4" fmla="*/ 752275 h 1655948"/>
                <a:gd name="connsiteX0" fmla="*/ 139554 w 1100895"/>
                <a:gd name="connsiteY0" fmla="*/ 558955 h 1431224"/>
                <a:gd name="connsiteX1" fmla="*/ 1093268 w 1100895"/>
                <a:gd name="connsiteY1" fmla="*/ 145151 h 1431224"/>
                <a:gd name="connsiteX2" fmla="*/ 716111 w 1100895"/>
                <a:gd name="connsiteY2" fmla="*/ 1008684 h 1431224"/>
                <a:gd name="connsiteX3" fmla="*/ 164354 w 1100895"/>
                <a:gd name="connsiteY3" fmla="*/ 1378732 h 1431224"/>
                <a:gd name="connsiteX4" fmla="*/ 139554 w 1100895"/>
                <a:gd name="connsiteY4" fmla="*/ 558955 h 1431224"/>
                <a:gd name="connsiteX0" fmla="*/ 139554 w 1143176"/>
                <a:gd name="connsiteY0" fmla="*/ 740395 h 1612664"/>
                <a:gd name="connsiteX1" fmla="*/ 1093268 w 1143176"/>
                <a:gd name="connsiteY1" fmla="*/ 326591 h 1612664"/>
                <a:gd name="connsiteX2" fmla="*/ 716111 w 1143176"/>
                <a:gd name="connsiteY2" fmla="*/ 1190124 h 1612664"/>
                <a:gd name="connsiteX3" fmla="*/ 164354 w 1143176"/>
                <a:gd name="connsiteY3" fmla="*/ 1560172 h 1612664"/>
                <a:gd name="connsiteX4" fmla="*/ 139554 w 1143176"/>
                <a:gd name="connsiteY4" fmla="*/ 740395 h 1612664"/>
                <a:gd name="connsiteX0" fmla="*/ 139554 w 1143176"/>
                <a:gd name="connsiteY0" fmla="*/ 817520 h 1689789"/>
                <a:gd name="connsiteX1" fmla="*/ 1093268 w 1143176"/>
                <a:gd name="connsiteY1" fmla="*/ 403716 h 1689789"/>
                <a:gd name="connsiteX2" fmla="*/ 716111 w 1143176"/>
                <a:gd name="connsiteY2" fmla="*/ 1267249 h 1689789"/>
                <a:gd name="connsiteX3" fmla="*/ 164354 w 1143176"/>
                <a:gd name="connsiteY3" fmla="*/ 1637297 h 1689789"/>
                <a:gd name="connsiteX4" fmla="*/ 139554 w 1143176"/>
                <a:gd name="connsiteY4" fmla="*/ 817520 h 1689789"/>
                <a:gd name="connsiteX0" fmla="*/ 138613 w 1099266"/>
                <a:gd name="connsiteY0" fmla="*/ 652318 h 1530808"/>
                <a:gd name="connsiteX1" fmla="*/ 1092327 w 1099266"/>
                <a:gd name="connsiteY1" fmla="*/ 238514 h 1530808"/>
                <a:gd name="connsiteX2" fmla="*/ 693395 w 1099266"/>
                <a:gd name="connsiteY2" fmla="*/ 1118801 h 1530808"/>
                <a:gd name="connsiteX3" fmla="*/ 163413 w 1099266"/>
                <a:gd name="connsiteY3" fmla="*/ 1472095 h 1530808"/>
                <a:gd name="connsiteX4" fmla="*/ 138613 w 1099266"/>
                <a:gd name="connsiteY4" fmla="*/ 652318 h 1530808"/>
                <a:gd name="connsiteX0" fmla="*/ 138613 w 1099389"/>
                <a:gd name="connsiteY0" fmla="*/ 652318 h 1530808"/>
                <a:gd name="connsiteX1" fmla="*/ 1092327 w 1099389"/>
                <a:gd name="connsiteY1" fmla="*/ 238514 h 1530808"/>
                <a:gd name="connsiteX2" fmla="*/ 693395 w 1099389"/>
                <a:gd name="connsiteY2" fmla="*/ 1118801 h 1530808"/>
                <a:gd name="connsiteX3" fmla="*/ 163413 w 1099389"/>
                <a:gd name="connsiteY3" fmla="*/ 1472095 h 1530808"/>
                <a:gd name="connsiteX4" fmla="*/ 138613 w 1099389"/>
                <a:gd name="connsiteY4" fmla="*/ 652318 h 1530808"/>
                <a:gd name="connsiteX0" fmla="*/ 138613 w 1111719"/>
                <a:gd name="connsiteY0" fmla="*/ 815493 h 1693983"/>
                <a:gd name="connsiteX1" fmla="*/ 1092327 w 1111719"/>
                <a:gd name="connsiteY1" fmla="*/ 401689 h 1693983"/>
                <a:gd name="connsiteX2" fmla="*/ 693395 w 1111719"/>
                <a:gd name="connsiteY2" fmla="*/ 1281976 h 1693983"/>
                <a:gd name="connsiteX3" fmla="*/ 163413 w 1111719"/>
                <a:gd name="connsiteY3" fmla="*/ 1635270 h 1693983"/>
                <a:gd name="connsiteX4" fmla="*/ 138613 w 1111719"/>
                <a:gd name="connsiteY4" fmla="*/ 815493 h 1693983"/>
                <a:gd name="connsiteX0" fmla="*/ 138613 w 1111719"/>
                <a:gd name="connsiteY0" fmla="*/ 815493 h 1676291"/>
                <a:gd name="connsiteX1" fmla="*/ 1092327 w 1111719"/>
                <a:gd name="connsiteY1" fmla="*/ 401689 h 1676291"/>
                <a:gd name="connsiteX2" fmla="*/ 693395 w 1111719"/>
                <a:gd name="connsiteY2" fmla="*/ 1281976 h 1676291"/>
                <a:gd name="connsiteX3" fmla="*/ 163413 w 1111719"/>
                <a:gd name="connsiteY3" fmla="*/ 1635270 h 1676291"/>
                <a:gd name="connsiteX4" fmla="*/ 138613 w 1111719"/>
                <a:gd name="connsiteY4" fmla="*/ 815493 h 1676291"/>
                <a:gd name="connsiteX0" fmla="*/ 134851 w 1093206"/>
                <a:gd name="connsiteY0" fmla="*/ 651050 h 1505647"/>
                <a:gd name="connsiteX1" fmla="*/ 1088565 w 1093206"/>
                <a:gd name="connsiteY1" fmla="*/ 237246 h 1505647"/>
                <a:gd name="connsiteX2" fmla="*/ 600590 w 1093206"/>
                <a:gd name="connsiteY2" fmla="*/ 1095381 h 1505647"/>
                <a:gd name="connsiteX3" fmla="*/ 159651 w 1093206"/>
                <a:gd name="connsiteY3" fmla="*/ 1470827 h 1505647"/>
                <a:gd name="connsiteX4" fmla="*/ 134851 w 1093206"/>
                <a:gd name="connsiteY4" fmla="*/ 651050 h 1505647"/>
                <a:gd name="connsiteX0" fmla="*/ 134851 w 1115875"/>
                <a:gd name="connsiteY0" fmla="*/ 828674 h 1683271"/>
                <a:gd name="connsiteX1" fmla="*/ 1088565 w 1115875"/>
                <a:gd name="connsiteY1" fmla="*/ 414870 h 1683271"/>
                <a:gd name="connsiteX2" fmla="*/ 600590 w 1115875"/>
                <a:gd name="connsiteY2" fmla="*/ 1273005 h 1683271"/>
                <a:gd name="connsiteX3" fmla="*/ 159651 w 1115875"/>
                <a:gd name="connsiteY3" fmla="*/ 1648451 h 1683271"/>
                <a:gd name="connsiteX4" fmla="*/ 134851 w 1115875"/>
                <a:gd name="connsiteY4" fmla="*/ 828674 h 1683271"/>
                <a:gd name="connsiteX0" fmla="*/ 134851 w 1132788"/>
                <a:gd name="connsiteY0" fmla="*/ 828674 h 1683271"/>
                <a:gd name="connsiteX1" fmla="*/ 1088565 w 1132788"/>
                <a:gd name="connsiteY1" fmla="*/ 414870 h 1683271"/>
                <a:gd name="connsiteX2" fmla="*/ 600590 w 1132788"/>
                <a:gd name="connsiteY2" fmla="*/ 1273005 h 1683271"/>
                <a:gd name="connsiteX3" fmla="*/ 159651 w 1132788"/>
                <a:gd name="connsiteY3" fmla="*/ 1648451 h 1683271"/>
                <a:gd name="connsiteX4" fmla="*/ 134851 w 1132788"/>
                <a:gd name="connsiteY4" fmla="*/ 828674 h 1683271"/>
                <a:gd name="connsiteX0" fmla="*/ 134851 w 1122771"/>
                <a:gd name="connsiteY0" fmla="*/ 828674 h 1729682"/>
                <a:gd name="connsiteX1" fmla="*/ 1088565 w 1122771"/>
                <a:gd name="connsiteY1" fmla="*/ 414870 h 1729682"/>
                <a:gd name="connsiteX2" fmla="*/ 600590 w 1122771"/>
                <a:gd name="connsiteY2" fmla="*/ 1273005 h 1729682"/>
                <a:gd name="connsiteX3" fmla="*/ 159651 w 1122771"/>
                <a:gd name="connsiteY3" fmla="*/ 1648451 h 1729682"/>
                <a:gd name="connsiteX4" fmla="*/ 134851 w 1122771"/>
                <a:gd name="connsiteY4" fmla="*/ 828674 h 1729682"/>
                <a:gd name="connsiteX0" fmla="*/ 133733 w 1121653"/>
                <a:gd name="connsiteY0" fmla="*/ 828674 h 1705461"/>
                <a:gd name="connsiteX1" fmla="*/ 1087447 w 1121653"/>
                <a:gd name="connsiteY1" fmla="*/ 414870 h 1705461"/>
                <a:gd name="connsiteX2" fmla="*/ 599472 w 1121653"/>
                <a:gd name="connsiteY2" fmla="*/ 1273005 h 1705461"/>
                <a:gd name="connsiteX3" fmla="*/ 158533 w 1121653"/>
                <a:gd name="connsiteY3" fmla="*/ 1648451 h 1705461"/>
                <a:gd name="connsiteX4" fmla="*/ 133733 w 1121653"/>
                <a:gd name="connsiteY4" fmla="*/ 828674 h 1705461"/>
                <a:gd name="connsiteX0" fmla="*/ 133733 w 1125327"/>
                <a:gd name="connsiteY0" fmla="*/ 828674 h 1671108"/>
                <a:gd name="connsiteX1" fmla="*/ 1087447 w 1125327"/>
                <a:gd name="connsiteY1" fmla="*/ 414870 h 1671108"/>
                <a:gd name="connsiteX2" fmla="*/ 599472 w 1125327"/>
                <a:gd name="connsiteY2" fmla="*/ 1273005 h 1671108"/>
                <a:gd name="connsiteX3" fmla="*/ 158533 w 1125327"/>
                <a:gd name="connsiteY3" fmla="*/ 1648451 h 1671108"/>
                <a:gd name="connsiteX4" fmla="*/ 133733 w 1125327"/>
                <a:gd name="connsiteY4" fmla="*/ 828674 h 167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>
            <a:grpSpLocks noChangeAspect="1"/>
          </p:cNvGrpSpPr>
          <p:nvPr/>
        </p:nvGrpSpPr>
        <p:grpSpPr>
          <a:xfrm rot="23880000">
            <a:off x="3846558" y="5331782"/>
            <a:ext cx="210881" cy="324000"/>
            <a:chOff x="3229455" y="3870331"/>
            <a:chExt cx="1247286" cy="1916345"/>
          </a:xfr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52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" fmla="*/ 0 w 1408314"/>
                <a:gd name="connsiteY0" fmla="*/ 936145 h 1872292"/>
                <a:gd name="connsiteX1" fmla="*/ 900100 w 1408314"/>
                <a:gd name="connsiteY1" fmla="*/ 41 h 1872292"/>
                <a:gd name="connsiteX2" fmla="*/ 1408314 w 1408314"/>
                <a:gd name="connsiteY2" fmla="*/ 965174 h 1872292"/>
                <a:gd name="connsiteX3" fmla="*/ 900100 w 1408314"/>
                <a:gd name="connsiteY3" fmla="*/ 1872249 h 1872292"/>
                <a:gd name="connsiteX4" fmla="*/ 0 w 1408314"/>
                <a:gd name="connsiteY4" fmla="*/ 936145 h 1872292"/>
                <a:gd name="connsiteX0" fmla="*/ 8065 w 1565401"/>
                <a:gd name="connsiteY0" fmla="*/ 790997 h 1727144"/>
                <a:gd name="connsiteX1" fmla="*/ 1474222 w 1565401"/>
                <a:gd name="connsiteY1" fmla="*/ 35 h 1727144"/>
                <a:gd name="connsiteX2" fmla="*/ 1416379 w 1565401"/>
                <a:gd name="connsiteY2" fmla="*/ 820026 h 1727144"/>
                <a:gd name="connsiteX3" fmla="*/ 908165 w 1565401"/>
                <a:gd name="connsiteY3" fmla="*/ 1727101 h 1727144"/>
                <a:gd name="connsiteX4" fmla="*/ 8065 w 1565401"/>
                <a:gd name="connsiteY4" fmla="*/ 790997 h 1727144"/>
                <a:gd name="connsiteX0" fmla="*/ 7672 w 1516692"/>
                <a:gd name="connsiteY0" fmla="*/ 790971 h 1727085"/>
                <a:gd name="connsiteX1" fmla="*/ 1473829 w 1516692"/>
                <a:gd name="connsiteY1" fmla="*/ 9 h 1727085"/>
                <a:gd name="connsiteX2" fmla="*/ 1154729 w 1516692"/>
                <a:gd name="connsiteY2" fmla="*/ 805485 h 1727085"/>
                <a:gd name="connsiteX3" fmla="*/ 907772 w 1516692"/>
                <a:gd name="connsiteY3" fmla="*/ 1727075 h 1727085"/>
                <a:gd name="connsiteX4" fmla="*/ 7672 w 1516692"/>
                <a:gd name="connsiteY4" fmla="*/ 790971 h 1727085"/>
                <a:gd name="connsiteX0" fmla="*/ 17232 w 916832"/>
                <a:gd name="connsiteY0" fmla="*/ 362964 h 1757227"/>
                <a:gd name="connsiteX1" fmla="*/ 902817 w 916832"/>
                <a:gd name="connsiteY1" fmla="*/ 21945 h 1757227"/>
                <a:gd name="connsiteX2" fmla="*/ 583717 w 916832"/>
                <a:gd name="connsiteY2" fmla="*/ 827421 h 1757227"/>
                <a:gd name="connsiteX3" fmla="*/ 336760 w 916832"/>
                <a:gd name="connsiteY3" fmla="*/ 1749011 h 1757227"/>
                <a:gd name="connsiteX4" fmla="*/ 17232 w 916832"/>
                <a:gd name="connsiteY4" fmla="*/ 362964 h 1757227"/>
                <a:gd name="connsiteX0" fmla="*/ 67305 w 966905"/>
                <a:gd name="connsiteY0" fmla="*/ 357294 h 1289288"/>
                <a:gd name="connsiteX1" fmla="*/ 952890 w 966905"/>
                <a:gd name="connsiteY1" fmla="*/ 16275 h 1289288"/>
                <a:gd name="connsiteX2" fmla="*/ 633790 w 966905"/>
                <a:gd name="connsiteY2" fmla="*/ 821751 h 1289288"/>
                <a:gd name="connsiteX3" fmla="*/ 125576 w 966905"/>
                <a:gd name="connsiteY3" fmla="*/ 1249856 h 1289288"/>
                <a:gd name="connsiteX4" fmla="*/ 67305 w 966905"/>
                <a:gd name="connsiteY4" fmla="*/ 357294 h 1289288"/>
                <a:gd name="connsiteX0" fmla="*/ 67305 w 1120923"/>
                <a:gd name="connsiteY0" fmla="*/ 578161 h 1510155"/>
                <a:gd name="connsiteX1" fmla="*/ 952890 w 1120923"/>
                <a:gd name="connsiteY1" fmla="*/ 237142 h 1510155"/>
                <a:gd name="connsiteX2" fmla="*/ 633790 w 1120923"/>
                <a:gd name="connsiteY2" fmla="*/ 1042618 h 1510155"/>
                <a:gd name="connsiteX3" fmla="*/ 125576 w 1120923"/>
                <a:gd name="connsiteY3" fmla="*/ 1470723 h 1510155"/>
                <a:gd name="connsiteX4" fmla="*/ 67305 w 1120923"/>
                <a:gd name="connsiteY4" fmla="*/ 578161 h 1510155"/>
                <a:gd name="connsiteX0" fmla="*/ 67305 w 1082631"/>
                <a:gd name="connsiteY0" fmla="*/ 578161 h 1510155"/>
                <a:gd name="connsiteX1" fmla="*/ 952890 w 1082631"/>
                <a:gd name="connsiteY1" fmla="*/ 237142 h 1510155"/>
                <a:gd name="connsiteX2" fmla="*/ 633790 w 1082631"/>
                <a:gd name="connsiteY2" fmla="*/ 1042618 h 1510155"/>
                <a:gd name="connsiteX3" fmla="*/ 125576 w 1082631"/>
                <a:gd name="connsiteY3" fmla="*/ 1470723 h 1510155"/>
                <a:gd name="connsiteX4" fmla="*/ 67305 w 1082631"/>
                <a:gd name="connsiteY4" fmla="*/ 578161 h 1510155"/>
                <a:gd name="connsiteX0" fmla="*/ 67305 w 1022843"/>
                <a:gd name="connsiteY0" fmla="*/ 597144 h 1529138"/>
                <a:gd name="connsiteX1" fmla="*/ 952890 w 1022843"/>
                <a:gd name="connsiteY1" fmla="*/ 256125 h 1529138"/>
                <a:gd name="connsiteX2" fmla="*/ 633790 w 1022843"/>
                <a:gd name="connsiteY2" fmla="*/ 1061601 h 1529138"/>
                <a:gd name="connsiteX3" fmla="*/ 125576 w 1022843"/>
                <a:gd name="connsiteY3" fmla="*/ 1489706 h 1529138"/>
                <a:gd name="connsiteX4" fmla="*/ 67305 w 1022843"/>
                <a:gd name="connsiteY4" fmla="*/ 597144 h 1529138"/>
                <a:gd name="connsiteX0" fmla="*/ 35178 w 990716"/>
                <a:gd name="connsiteY0" fmla="*/ 706929 h 1638923"/>
                <a:gd name="connsiteX1" fmla="*/ 920763 w 990716"/>
                <a:gd name="connsiteY1" fmla="*/ 365910 h 1638923"/>
                <a:gd name="connsiteX2" fmla="*/ 601663 w 990716"/>
                <a:gd name="connsiteY2" fmla="*/ 1171386 h 1638923"/>
                <a:gd name="connsiteX3" fmla="*/ 93449 w 990716"/>
                <a:gd name="connsiteY3" fmla="*/ 1599491 h 1638923"/>
                <a:gd name="connsiteX4" fmla="*/ 35178 w 990716"/>
                <a:gd name="connsiteY4" fmla="*/ 706929 h 1638923"/>
                <a:gd name="connsiteX0" fmla="*/ 84888 w 1040426"/>
                <a:gd name="connsiteY0" fmla="*/ 595487 h 1483573"/>
                <a:gd name="connsiteX1" fmla="*/ 970473 w 1040426"/>
                <a:gd name="connsiteY1" fmla="*/ 254468 h 1483573"/>
                <a:gd name="connsiteX2" fmla="*/ 651373 w 1040426"/>
                <a:gd name="connsiteY2" fmla="*/ 1059944 h 1483573"/>
                <a:gd name="connsiteX3" fmla="*/ 99616 w 1040426"/>
                <a:gd name="connsiteY3" fmla="*/ 1429992 h 1483573"/>
                <a:gd name="connsiteX4" fmla="*/ 84888 w 1040426"/>
                <a:gd name="connsiteY4" fmla="*/ 595487 h 1483573"/>
                <a:gd name="connsiteX0" fmla="*/ 66779 w 1022317"/>
                <a:gd name="connsiteY0" fmla="*/ 684992 h 1573078"/>
                <a:gd name="connsiteX1" fmla="*/ 952364 w 1022317"/>
                <a:gd name="connsiteY1" fmla="*/ 343973 h 1573078"/>
                <a:gd name="connsiteX2" fmla="*/ 633264 w 1022317"/>
                <a:gd name="connsiteY2" fmla="*/ 1149449 h 1573078"/>
                <a:gd name="connsiteX3" fmla="*/ 81507 w 1022317"/>
                <a:gd name="connsiteY3" fmla="*/ 1519497 h 1573078"/>
                <a:gd name="connsiteX4" fmla="*/ 66779 w 1022317"/>
                <a:gd name="connsiteY4" fmla="*/ 684992 h 1573078"/>
                <a:gd name="connsiteX0" fmla="*/ 88996 w 1099434"/>
                <a:gd name="connsiteY0" fmla="*/ 644350 h 1532436"/>
                <a:gd name="connsiteX1" fmla="*/ 1032638 w 1099434"/>
                <a:gd name="connsiteY1" fmla="*/ 245274 h 1532436"/>
                <a:gd name="connsiteX2" fmla="*/ 655481 w 1099434"/>
                <a:gd name="connsiteY2" fmla="*/ 1108807 h 1532436"/>
                <a:gd name="connsiteX3" fmla="*/ 103724 w 1099434"/>
                <a:gd name="connsiteY3" fmla="*/ 1478855 h 1532436"/>
                <a:gd name="connsiteX4" fmla="*/ 88996 w 1099434"/>
                <a:gd name="connsiteY4" fmla="*/ 644350 h 1532436"/>
                <a:gd name="connsiteX0" fmla="*/ 113991 w 1124429"/>
                <a:gd name="connsiteY0" fmla="*/ 765632 h 1653718"/>
                <a:gd name="connsiteX1" fmla="*/ 1057633 w 1124429"/>
                <a:gd name="connsiteY1" fmla="*/ 366556 h 1653718"/>
                <a:gd name="connsiteX2" fmla="*/ 680476 w 1124429"/>
                <a:gd name="connsiteY2" fmla="*/ 1230089 h 1653718"/>
                <a:gd name="connsiteX3" fmla="*/ 128719 w 1124429"/>
                <a:gd name="connsiteY3" fmla="*/ 1600137 h 1653718"/>
                <a:gd name="connsiteX4" fmla="*/ 113991 w 1124429"/>
                <a:gd name="connsiteY4" fmla="*/ 765632 h 1653718"/>
                <a:gd name="connsiteX0" fmla="*/ 107702 w 1118140"/>
                <a:gd name="connsiteY0" fmla="*/ 761692 h 1649778"/>
                <a:gd name="connsiteX1" fmla="*/ 1051344 w 1118140"/>
                <a:gd name="connsiteY1" fmla="*/ 362616 h 1649778"/>
                <a:gd name="connsiteX2" fmla="*/ 674187 w 1118140"/>
                <a:gd name="connsiteY2" fmla="*/ 1226149 h 1649778"/>
                <a:gd name="connsiteX3" fmla="*/ 122430 w 1118140"/>
                <a:gd name="connsiteY3" fmla="*/ 1596197 h 1649778"/>
                <a:gd name="connsiteX4" fmla="*/ 107702 w 1118140"/>
                <a:gd name="connsiteY4" fmla="*/ 761692 h 1649778"/>
                <a:gd name="connsiteX0" fmla="*/ 89232 w 1114646"/>
                <a:gd name="connsiteY0" fmla="*/ 507116 h 1410789"/>
                <a:gd name="connsiteX1" fmla="*/ 1105445 w 1114646"/>
                <a:gd name="connsiteY1" fmla="*/ 122555 h 1410789"/>
                <a:gd name="connsiteX2" fmla="*/ 728288 w 1114646"/>
                <a:gd name="connsiteY2" fmla="*/ 986088 h 1410789"/>
                <a:gd name="connsiteX3" fmla="*/ 176531 w 1114646"/>
                <a:gd name="connsiteY3" fmla="*/ 1356136 h 1410789"/>
                <a:gd name="connsiteX4" fmla="*/ 89232 w 1114646"/>
                <a:gd name="connsiteY4" fmla="*/ 507116 h 1410789"/>
                <a:gd name="connsiteX0" fmla="*/ 89232 w 1175988"/>
                <a:gd name="connsiteY0" fmla="*/ 721370 h 1625043"/>
                <a:gd name="connsiteX1" fmla="*/ 1105445 w 1175988"/>
                <a:gd name="connsiteY1" fmla="*/ 336809 h 1625043"/>
                <a:gd name="connsiteX2" fmla="*/ 728288 w 1175988"/>
                <a:gd name="connsiteY2" fmla="*/ 1200342 h 1625043"/>
                <a:gd name="connsiteX3" fmla="*/ 176531 w 1175988"/>
                <a:gd name="connsiteY3" fmla="*/ 1570390 h 1625043"/>
                <a:gd name="connsiteX4" fmla="*/ 89232 w 1175988"/>
                <a:gd name="connsiteY4" fmla="*/ 721370 h 1625043"/>
                <a:gd name="connsiteX0" fmla="*/ 38984 w 1125740"/>
                <a:gd name="connsiteY0" fmla="*/ 727644 h 1631317"/>
                <a:gd name="connsiteX1" fmla="*/ 1055197 w 1125740"/>
                <a:gd name="connsiteY1" fmla="*/ 343083 h 1631317"/>
                <a:gd name="connsiteX2" fmla="*/ 678040 w 1125740"/>
                <a:gd name="connsiteY2" fmla="*/ 1206616 h 1631317"/>
                <a:gd name="connsiteX3" fmla="*/ 126283 w 1125740"/>
                <a:gd name="connsiteY3" fmla="*/ 1576664 h 1631317"/>
                <a:gd name="connsiteX4" fmla="*/ 38984 w 1125740"/>
                <a:gd name="connsiteY4" fmla="*/ 727644 h 1631317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124502 w 1211258"/>
                <a:gd name="connsiteY0" fmla="*/ 722740 h 1626413"/>
                <a:gd name="connsiteX1" fmla="*/ 1140715 w 1211258"/>
                <a:gd name="connsiteY1" fmla="*/ 338179 h 1626413"/>
                <a:gd name="connsiteX2" fmla="*/ 763558 w 1211258"/>
                <a:gd name="connsiteY2" fmla="*/ 1201712 h 1626413"/>
                <a:gd name="connsiteX3" fmla="*/ 211801 w 1211258"/>
                <a:gd name="connsiteY3" fmla="*/ 1571760 h 1626413"/>
                <a:gd name="connsiteX4" fmla="*/ 124502 w 1211258"/>
                <a:gd name="connsiteY4" fmla="*/ 722740 h 1626413"/>
                <a:gd name="connsiteX0" fmla="*/ 124502 w 1211258"/>
                <a:gd name="connsiteY0" fmla="*/ 752275 h 1655948"/>
                <a:gd name="connsiteX1" fmla="*/ 1140715 w 1211258"/>
                <a:gd name="connsiteY1" fmla="*/ 367714 h 1655948"/>
                <a:gd name="connsiteX2" fmla="*/ 763558 w 1211258"/>
                <a:gd name="connsiteY2" fmla="*/ 1231247 h 1655948"/>
                <a:gd name="connsiteX3" fmla="*/ 211801 w 1211258"/>
                <a:gd name="connsiteY3" fmla="*/ 1601295 h 1655948"/>
                <a:gd name="connsiteX4" fmla="*/ 124502 w 1211258"/>
                <a:gd name="connsiteY4" fmla="*/ 752275 h 1655948"/>
                <a:gd name="connsiteX0" fmla="*/ 139554 w 1100895"/>
                <a:gd name="connsiteY0" fmla="*/ 558955 h 1431224"/>
                <a:gd name="connsiteX1" fmla="*/ 1093268 w 1100895"/>
                <a:gd name="connsiteY1" fmla="*/ 145151 h 1431224"/>
                <a:gd name="connsiteX2" fmla="*/ 716111 w 1100895"/>
                <a:gd name="connsiteY2" fmla="*/ 1008684 h 1431224"/>
                <a:gd name="connsiteX3" fmla="*/ 164354 w 1100895"/>
                <a:gd name="connsiteY3" fmla="*/ 1378732 h 1431224"/>
                <a:gd name="connsiteX4" fmla="*/ 139554 w 1100895"/>
                <a:gd name="connsiteY4" fmla="*/ 558955 h 1431224"/>
                <a:gd name="connsiteX0" fmla="*/ 139554 w 1143176"/>
                <a:gd name="connsiteY0" fmla="*/ 740395 h 1612664"/>
                <a:gd name="connsiteX1" fmla="*/ 1093268 w 1143176"/>
                <a:gd name="connsiteY1" fmla="*/ 326591 h 1612664"/>
                <a:gd name="connsiteX2" fmla="*/ 716111 w 1143176"/>
                <a:gd name="connsiteY2" fmla="*/ 1190124 h 1612664"/>
                <a:gd name="connsiteX3" fmla="*/ 164354 w 1143176"/>
                <a:gd name="connsiteY3" fmla="*/ 1560172 h 1612664"/>
                <a:gd name="connsiteX4" fmla="*/ 139554 w 1143176"/>
                <a:gd name="connsiteY4" fmla="*/ 740395 h 1612664"/>
                <a:gd name="connsiteX0" fmla="*/ 139554 w 1143176"/>
                <a:gd name="connsiteY0" fmla="*/ 817520 h 1689789"/>
                <a:gd name="connsiteX1" fmla="*/ 1093268 w 1143176"/>
                <a:gd name="connsiteY1" fmla="*/ 403716 h 1689789"/>
                <a:gd name="connsiteX2" fmla="*/ 716111 w 1143176"/>
                <a:gd name="connsiteY2" fmla="*/ 1267249 h 1689789"/>
                <a:gd name="connsiteX3" fmla="*/ 164354 w 1143176"/>
                <a:gd name="connsiteY3" fmla="*/ 1637297 h 1689789"/>
                <a:gd name="connsiteX4" fmla="*/ 139554 w 1143176"/>
                <a:gd name="connsiteY4" fmla="*/ 817520 h 1689789"/>
                <a:gd name="connsiteX0" fmla="*/ 138613 w 1099266"/>
                <a:gd name="connsiteY0" fmla="*/ 652318 h 1530808"/>
                <a:gd name="connsiteX1" fmla="*/ 1092327 w 1099266"/>
                <a:gd name="connsiteY1" fmla="*/ 238514 h 1530808"/>
                <a:gd name="connsiteX2" fmla="*/ 693395 w 1099266"/>
                <a:gd name="connsiteY2" fmla="*/ 1118801 h 1530808"/>
                <a:gd name="connsiteX3" fmla="*/ 163413 w 1099266"/>
                <a:gd name="connsiteY3" fmla="*/ 1472095 h 1530808"/>
                <a:gd name="connsiteX4" fmla="*/ 138613 w 1099266"/>
                <a:gd name="connsiteY4" fmla="*/ 652318 h 1530808"/>
                <a:gd name="connsiteX0" fmla="*/ 138613 w 1099389"/>
                <a:gd name="connsiteY0" fmla="*/ 652318 h 1530808"/>
                <a:gd name="connsiteX1" fmla="*/ 1092327 w 1099389"/>
                <a:gd name="connsiteY1" fmla="*/ 238514 h 1530808"/>
                <a:gd name="connsiteX2" fmla="*/ 693395 w 1099389"/>
                <a:gd name="connsiteY2" fmla="*/ 1118801 h 1530808"/>
                <a:gd name="connsiteX3" fmla="*/ 163413 w 1099389"/>
                <a:gd name="connsiteY3" fmla="*/ 1472095 h 1530808"/>
                <a:gd name="connsiteX4" fmla="*/ 138613 w 1099389"/>
                <a:gd name="connsiteY4" fmla="*/ 652318 h 1530808"/>
                <a:gd name="connsiteX0" fmla="*/ 138613 w 1111719"/>
                <a:gd name="connsiteY0" fmla="*/ 815493 h 1693983"/>
                <a:gd name="connsiteX1" fmla="*/ 1092327 w 1111719"/>
                <a:gd name="connsiteY1" fmla="*/ 401689 h 1693983"/>
                <a:gd name="connsiteX2" fmla="*/ 693395 w 1111719"/>
                <a:gd name="connsiteY2" fmla="*/ 1281976 h 1693983"/>
                <a:gd name="connsiteX3" fmla="*/ 163413 w 1111719"/>
                <a:gd name="connsiteY3" fmla="*/ 1635270 h 1693983"/>
                <a:gd name="connsiteX4" fmla="*/ 138613 w 1111719"/>
                <a:gd name="connsiteY4" fmla="*/ 815493 h 1693983"/>
                <a:gd name="connsiteX0" fmla="*/ 138613 w 1111719"/>
                <a:gd name="connsiteY0" fmla="*/ 815493 h 1676291"/>
                <a:gd name="connsiteX1" fmla="*/ 1092327 w 1111719"/>
                <a:gd name="connsiteY1" fmla="*/ 401689 h 1676291"/>
                <a:gd name="connsiteX2" fmla="*/ 693395 w 1111719"/>
                <a:gd name="connsiteY2" fmla="*/ 1281976 h 1676291"/>
                <a:gd name="connsiteX3" fmla="*/ 163413 w 1111719"/>
                <a:gd name="connsiteY3" fmla="*/ 1635270 h 1676291"/>
                <a:gd name="connsiteX4" fmla="*/ 138613 w 1111719"/>
                <a:gd name="connsiteY4" fmla="*/ 815493 h 1676291"/>
                <a:gd name="connsiteX0" fmla="*/ 134851 w 1093206"/>
                <a:gd name="connsiteY0" fmla="*/ 651050 h 1505647"/>
                <a:gd name="connsiteX1" fmla="*/ 1088565 w 1093206"/>
                <a:gd name="connsiteY1" fmla="*/ 237246 h 1505647"/>
                <a:gd name="connsiteX2" fmla="*/ 600590 w 1093206"/>
                <a:gd name="connsiteY2" fmla="*/ 1095381 h 1505647"/>
                <a:gd name="connsiteX3" fmla="*/ 159651 w 1093206"/>
                <a:gd name="connsiteY3" fmla="*/ 1470827 h 1505647"/>
                <a:gd name="connsiteX4" fmla="*/ 134851 w 1093206"/>
                <a:gd name="connsiteY4" fmla="*/ 651050 h 1505647"/>
                <a:gd name="connsiteX0" fmla="*/ 134851 w 1115875"/>
                <a:gd name="connsiteY0" fmla="*/ 828674 h 1683271"/>
                <a:gd name="connsiteX1" fmla="*/ 1088565 w 1115875"/>
                <a:gd name="connsiteY1" fmla="*/ 414870 h 1683271"/>
                <a:gd name="connsiteX2" fmla="*/ 600590 w 1115875"/>
                <a:gd name="connsiteY2" fmla="*/ 1273005 h 1683271"/>
                <a:gd name="connsiteX3" fmla="*/ 159651 w 1115875"/>
                <a:gd name="connsiteY3" fmla="*/ 1648451 h 1683271"/>
                <a:gd name="connsiteX4" fmla="*/ 134851 w 1115875"/>
                <a:gd name="connsiteY4" fmla="*/ 828674 h 1683271"/>
                <a:gd name="connsiteX0" fmla="*/ 134851 w 1132788"/>
                <a:gd name="connsiteY0" fmla="*/ 828674 h 1683271"/>
                <a:gd name="connsiteX1" fmla="*/ 1088565 w 1132788"/>
                <a:gd name="connsiteY1" fmla="*/ 414870 h 1683271"/>
                <a:gd name="connsiteX2" fmla="*/ 600590 w 1132788"/>
                <a:gd name="connsiteY2" fmla="*/ 1273005 h 1683271"/>
                <a:gd name="connsiteX3" fmla="*/ 159651 w 1132788"/>
                <a:gd name="connsiteY3" fmla="*/ 1648451 h 1683271"/>
                <a:gd name="connsiteX4" fmla="*/ 134851 w 1132788"/>
                <a:gd name="connsiteY4" fmla="*/ 828674 h 1683271"/>
                <a:gd name="connsiteX0" fmla="*/ 134851 w 1122771"/>
                <a:gd name="connsiteY0" fmla="*/ 828674 h 1729682"/>
                <a:gd name="connsiteX1" fmla="*/ 1088565 w 1122771"/>
                <a:gd name="connsiteY1" fmla="*/ 414870 h 1729682"/>
                <a:gd name="connsiteX2" fmla="*/ 600590 w 1122771"/>
                <a:gd name="connsiteY2" fmla="*/ 1273005 h 1729682"/>
                <a:gd name="connsiteX3" fmla="*/ 159651 w 1122771"/>
                <a:gd name="connsiteY3" fmla="*/ 1648451 h 1729682"/>
                <a:gd name="connsiteX4" fmla="*/ 134851 w 1122771"/>
                <a:gd name="connsiteY4" fmla="*/ 828674 h 1729682"/>
                <a:gd name="connsiteX0" fmla="*/ 133733 w 1121653"/>
                <a:gd name="connsiteY0" fmla="*/ 828674 h 1705461"/>
                <a:gd name="connsiteX1" fmla="*/ 1087447 w 1121653"/>
                <a:gd name="connsiteY1" fmla="*/ 414870 h 1705461"/>
                <a:gd name="connsiteX2" fmla="*/ 599472 w 1121653"/>
                <a:gd name="connsiteY2" fmla="*/ 1273005 h 1705461"/>
                <a:gd name="connsiteX3" fmla="*/ 158533 w 1121653"/>
                <a:gd name="connsiteY3" fmla="*/ 1648451 h 1705461"/>
                <a:gd name="connsiteX4" fmla="*/ 133733 w 1121653"/>
                <a:gd name="connsiteY4" fmla="*/ 828674 h 1705461"/>
                <a:gd name="connsiteX0" fmla="*/ 133733 w 1125327"/>
                <a:gd name="connsiteY0" fmla="*/ 828674 h 1671108"/>
                <a:gd name="connsiteX1" fmla="*/ 1087447 w 1125327"/>
                <a:gd name="connsiteY1" fmla="*/ 414870 h 1671108"/>
                <a:gd name="connsiteX2" fmla="*/ 599472 w 1125327"/>
                <a:gd name="connsiteY2" fmla="*/ 1273005 h 1671108"/>
                <a:gd name="connsiteX3" fmla="*/ 158533 w 1125327"/>
                <a:gd name="connsiteY3" fmla="*/ 1648451 h 1671108"/>
                <a:gd name="connsiteX4" fmla="*/ 133733 w 1125327"/>
                <a:gd name="connsiteY4" fmla="*/ 828674 h 167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solidFill>
              <a:srgbClr val="00F8EC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solidFill>
              <a:srgbClr val="00F8EC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solidFill>
              <a:srgbClr val="00F8EC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solidFill>
              <a:srgbClr val="00F8EC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solidFill>
              <a:srgbClr val="00F8EC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solidFill>
              <a:srgbClr val="00F8EC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58" name="组合 57"/>
          <p:cNvGrpSpPr>
            <a:grpSpLocks noChangeAspect="1"/>
          </p:cNvGrpSpPr>
          <p:nvPr/>
        </p:nvGrpSpPr>
        <p:grpSpPr>
          <a:xfrm rot="24960000">
            <a:off x="4269785" y="5188589"/>
            <a:ext cx="257743" cy="396000"/>
            <a:chOff x="3229455" y="3870331"/>
            <a:chExt cx="1247286" cy="1916345"/>
          </a:xfr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59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" fmla="*/ 0 w 1408314"/>
                <a:gd name="connsiteY0" fmla="*/ 936145 h 1872292"/>
                <a:gd name="connsiteX1" fmla="*/ 900100 w 1408314"/>
                <a:gd name="connsiteY1" fmla="*/ 41 h 1872292"/>
                <a:gd name="connsiteX2" fmla="*/ 1408314 w 1408314"/>
                <a:gd name="connsiteY2" fmla="*/ 965174 h 1872292"/>
                <a:gd name="connsiteX3" fmla="*/ 900100 w 1408314"/>
                <a:gd name="connsiteY3" fmla="*/ 1872249 h 1872292"/>
                <a:gd name="connsiteX4" fmla="*/ 0 w 1408314"/>
                <a:gd name="connsiteY4" fmla="*/ 936145 h 1872292"/>
                <a:gd name="connsiteX0" fmla="*/ 8065 w 1565401"/>
                <a:gd name="connsiteY0" fmla="*/ 790997 h 1727144"/>
                <a:gd name="connsiteX1" fmla="*/ 1474222 w 1565401"/>
                <a:gd name="connsiteY1" fmla="*/ 35 h 1727144"/>
                <a:gd name="connsiteX2" fmla="*/ 1416379 w 1565401"/>
                <a:gd name="connsiteY2" fmla="*/ 820026 h 1727144"/>
                <a:gd name="connsiteX3" fmla="*/ 908165 w 1565401"/>
                <a:gd name="connsiteY3" fmla="*/ 1727101 h 1727144"/>
                <a:gd name="connsiteX4" fmla="*/ 8065 w 1565401"/>
                <a:gd name="connsiteY4" fmla="*/ 790997 h 1727144"/>
                <a:gd name="connsiteX0" fmla="*/ 7672 w 1516692"/>
                <a:gd name="connsiteY0" fmla="*/ 790971 h 1727085"/>
                <a:gd name="connsiteX1" fmla="*/ 1473829 w 1516692"/>
                <a:gd name="connsiteY1" fmla="*/ 9 h 1727085"/>
                <a:gd name="connsiteX2" fmla="*/ 1154729 w 1516692"/>
                <a:gd name="connsiteY2" fmla="*/ 805485 h 1727085"/>
                <a:gd name="connsiteX3" fmla="*/ 907772 w 1516692"/>
                <a:gd name="connsiteY3" fmla="*/ 1727075 h 1727085"/>
                <a:gd name="connsiteX4" fmla="*/ 7672 w 1516692"/>
                <a:gd name="connsiteY4" fmla="*/ 790971 h 1727085"/>
                <a:gd name="connsiteX0" fmla="*/ 17232 w 916832"/>
                <a:gd name="connsiteY0" fmla="*/ 362964 h 1757227"/>
                <a:gd name="connsiteX1" fmla="*/ 902817 w 916832"/>
                <a:gd name="connsiteY1" fmla="*/ 21945 h 1757227"/>
                <a:gd name="connsiteX2" fmla="*/ 583717 w 916832"/>
                <a:gd name="connsiteY2" fmla="*/ 827421 h 1757227"/>
                <a:gd name="connsiteX3" fmla="*/ 336760 w 916832"/>
                <a:gd name="connsiteY3" fmla="*/ 1749011 h 1757227"/>
                <a:gd name="connsiteX4" fmla="*/ 17232 w 916832"/>
                <a:gd name="connsiteY4" fmla="*/ 362964 h 1757227"/>
                <a:gd name="connsiteX0" fmla="*/ 67305 w 966905"/>
                <a:gd name="connsiteY0" fmla="*/ 357294 h 1289288"/>
                <a:gd name="connsiteX1" fmla="*/ 952890 w 966905"/>
                <a:gd name="connsiteY1" fmla="*/ 16275 h 1289288"/>
                <a:gd name="connsiteX2" fmla="*/ 633790 w 966905"/>
                <a:gd name="connsiteY2" fmla="*/ 821751 h 1289288"/>
                <a:gd name="connsiteX3" fmla="*/ 125576 w 966905"/>
                <a:gd name="connsiteY3" fmla="*/ 1249856 h 1289288"/>
                <a:gd name="connsiteX4" fmla="*/ 67305 w 966905"/>
                <a:gd name="connsiteY4" fmla="*/ 357294 h 1289288"/>
                <a:gd name="connsiteX0" fmla="*/ 67305 w 1120923"/>
                <a:gd name="connsiteY0" fmla="*/ 578161 h 1510155"/>
                <a:gd name="connsiteX1" fmla="*/ 952890 w 1120923"/>
                <a:gd name="connsiteY1" fmla="*/ 237142 h 1510155"/>
                <a:gd name="connsiteX2" fmla="*/ 633790 w 1120923"/>
                <a:gd name="connsiteY2" fmla="*/ 1042618 h 1510155"/>
                <a:gd name="connsiteX3" fmla="*/ 125576 w 1120923"/>
                <a:gd name="connsiteY3" fmla="*/ 1470723 h 1510155"/>
                <a:gd name="connsiteX4" fmla="*/ 67305 w 1120923"/>
                <a:gd name="connsiteY4" fmla="*/ 578161 h 1510155"/>
                <a:gd name="connsiteX0" fmla="*/ 67305 w 1082631"/>
                <a:gd name="connsiteY0" fmla="*/ 578161 h 1510155"/>
                <a:gd name="connsiteX1" fmla="*/ 952890 w 1082631"/>
                <a:gd name="connsiteY1" fmla="*/ 237142 h 1510155"/>
                <a:gd name="connsiteX2" fmla="*/ 633790 w 1082631"/>
                <a:gd name="connsiteY2" fmla="*/ 1042618 h 1510155"/>
                <a:gd name="connsiteX3" fmla="*/ 125576 w 1082631"/>
                <a:gd name="connsiteY3" fmla="*/ 1470723 h 1510155"/>
                <a:gd name="connsiteX4" fmla="*/ 67305 w 1082631"/>
                <a:gd name="connsiteY4" fmla="*/ 578161 h 1510155"/>
                <a:gd name="connsiteX0" fmla="*/ 67305 w 1022843"/>
                <a:gd name="connsiteY0" fmla="*/ 597144 h 1529138"/>
                <a:gd name="connsiteX1" fmla="*/ 952890 w 1022843"/>
                <a:gd name="connsiteY1" fmla="*/ 256125 h 1529138"/>
                <a:gd name="connsiteX2" fmla="*/ 633790 w 1022843"/>
                <a:gd name="connsiteY2" fmla="*/ 1061601 h 1529138"/>
                <a:gd name="connsiteX3" fmla="*/ 125576 w 1022843"/>
                <a:gd name="connsiteY3" fmla="*/ 1489706 h 1529138"/>
                <a:gd name="connsiteX4" fmla="*/ 67305 w 1022843"/>
                <a:gd name="connsiteY4" fmla="*/ 597144 h 1529138"/>
                <a:gd name="connsiteX0" fmla="*/ 35178 w 990716"/>
                <a:gd name="connsiteY0" fmla="*/ 706929 h 1638923"/>
                <a:gd name="connsiteX1" fmla="*/ 920763 w 990716"/>
                <a:gd name="connsiteY1" fmla="*/ 365910 h 1638923"/>
                <a:gd name="connsiteX2" fmla="*/ 601663 w 990716"/>
                <a:gd name="connsiteY2" fmla="*/ 1171386 h 1638923"/>
                <a:gd name="connsiteX3" fmla="*/ 93449 w 990716"/>
                <a:gd name="connsiteY3" fmla="*/ 1599491 h 1638923"/>
                <a:gd name="connsiteX4" fmla="*/ 35178 w 990716"/>
                <a:gd name="connsiteY4" fmla="*/ 706929 h 1638923"/>
                <a:gd name="connsiteX0" fmla="*/ 84888 w 1040426"/>
                <a:gd name="connsiteY0" fmla="*/ 595487 h 1483573"/>
                <a:gd name="connsiteX1" fmla="*/ 970473 w 1040426"/>
                <a:gd name="connsiteY1" fmla="*/ 254468 h 1483573"/>
                <a:gd name="connsiteX2" fmla="*/ 651373 w 1040426"/>
                <a:gd name="connsiteY2" fmla="*/ 1059944 h 1483573"/>
                <a:gd name="connsiteX3" fmla="*/ 99616 w 1040426"/>
                <a:gd name="connsiteY3" fmla="*/ 1429992 h 1483573"/>
                <a:gd name="connsiteX4" fmla="*/ 84888 w 1040426"/>
                <a:gd name="connsiteY4" fmla="*/ 595487 h 1483573"/>
                <a:gd name="connsiteX0" fmla="*/ 66779 w 1022317"/>
                <a:gd name="connsiteY0" fmla="*/ 684992 h 1573078"/>
                <a:gd name="connsiteX1" fmla="*/ 952364 w 1022317"/>
                <a:gd name="connsiteY1" fmla="*/ 343973 h 1573078"/>
                <a:gd name="connsiteX2" fmla="*/ 633264 w 1022317"/>
                <a:gd name="connsiteY2" fmla="*/ 1149449 h 1573078"/>
                <a:gd name="connsiteX3" fmla="*/ 81507 w 1022317"/>
                <a:gd name="connsiteY3" fmla="*/ 1519497 h 1573078"/>
                <a:gd name="connsiteX4" fmla="*/ 66779 w 1022317"/>
                <a:gd name="connsiteY4" fmla="*/ 684992 h 1573078"/>
                <a:gd name="connsiteX0" fmla="*/ 88996 w 1099434"/>
                <a:gd name="connsiteY0" fmla="*/ 644350 h 1532436"/>
                <a:gd name="connsiteX1" fmla="*/ 1032638 w 1099434"/>
                <a:gd name="connsiteY1" fmla="*/ 245274 h 1532436"/>
                <a:gd name="connsiteX2" fmla="*/ 655481 w 1099434"/>
                <a:gd name="connsiteY2" fmla="*/ 1108807 h 1532436"/>
                <a:gd name="connsiteX3" fmla="*/ 103724 w 1099434"/>
                <a:gd name="connsiteY3" fmla="*/ 1478855 h 1532436"/>
                <a:gd name="connsiteX4" fmla="*/ 88996 w 1099434"/>
                <a:gd name="connsiteY4" fmla="*/ 644350 h 1532436"/>
                <a:gd name="connsiteX0" fmla="*/ 113991 w 1124429"/>
                <a:gd name="connsiteY0" fmla="*/ 765632 h 1653718"/>
                <a:gd name="connsiteX1" fmla="*/ 1057633 w 1124429"/>
                <a:gd name="connsiteY1" fmla="*/ 366556 h 1653718"/>
                <a:gd name="connsiteX2" fmla="*/ 680476 w 1124429"/>
                <a:gd name="connsiteY2" fmla="*/ 1230089 h 1653718"/>
                <a:gd name="connsiteX3" fmla="*/ 128719 w 1124429"/>
                <a:gd name="connsiteY3" fmla="*/ 1600137 h 1653718"/>
                <a:gd name="connsiteX4" fmla="*/ 113991 w 1124429"/>
                <a:gd name="connsiteY4" fmla="*/ 765632 h 1653718"/>
                <a:gd name="connsiteX0" fmla="*/ 107702 w 1118140"/>
                <a:gd name="connsiteY0" fmla="*/ 761692 h 1649778"/>
                <a:gd name="connsiteX1" fmla="*/ 1051344 w 1118140"/>
                <a:gd name="connsiteY1" fmla="*/ 362616 h 1649778"/>
                <a:gd name="connsiteX2" fmla="*/ 674187 w 1118140"/>
                <a:gd name="connsiteY2" fmla="*/ 1226149 h 1649778"/>
                <a:gd name="connsiteX3" fmla="*/ 122430 w 1118140"/>
                <a:gd name="connsiteY3" fmla="*/ 1596197 h 1649778"/>
                <a:gd name="connsiteX4" fmla="*/ 107702 w 1118140"/>
                <a:gd name="connsiteY4" fmla="*/ 761692 h 1649778"/>
                <a:gd name="connsiteX0" fmla="*/ 89232 w 1114646"/>
                <a:gd name="connsiteY0" fmla="*/ 507116 h 1410789"/>
                <a:gd name="connsiteX1" fmla="*/ 1105445 w 1114646"/>
                <a:gd name="connsiteY1" fmla="*/ 122555 h 1410789"/>
                <a:gd name="connsiteX2" fmla="*/ 728288 w 1114646"/>
                <a:gd name="connsiteY2" fmla="*/ 986088 h 1410789"/>
                <a:gd name="connsiteX3" fmla="*/ 176531 w 1114646"/>
                <a:gd name="connsiteY3" fmla="*/ 1356136 h 1410789"/>
                <a:gd name="connsiteX4" fmla="*/ 89232 w 1114646"/>
                <a:gd name="connsiteY4" fmla="*/ 507116 h 1410789"/>
                <a:gd name="connsiteX0" fmla="*/ 89232 w 1175988"/>
                <a:gd name="connsiteY0" fmla="*/ 721370 h 1625043"/>
                <a:gd name="connsiteX1" fmla="*/ 1105445 w 1175988"/>
                <a:gd name="connsiteY1" fmla="*/ 336809 h 1625043"/>
                <a:gd name="connsiteX2" fmla="*/ 728288 w 1175988"/>
                <a:gd name="connsiteY2" fmla="*/ 1200342 h 1625043"/>
                <a:gd name="connsiteX3" fmla="*/ 176531 w 1175988"/>
                <a:gd name="connsiteY3" fmla="*/ 1570390 h 1625043"/>
                <a:gd name="connsiteX4" fmla="*/ 89232 w 1175988"/>
                <a:gd name="connsiteY4" fmla="*/ 721370 h 1625043"/>
                <a:gd name="connsiteX0" fmla="*/ 38984 w 1125740"/>
                <a:gd name="connsiteY0" fmla="*/ 727644 h 1631317"/>
                <a:gd name="connsiteX1" fmla="*/ 1055197 w 1125740"/>
                <a:gd name="connsiteY1" fmla="*/ 343083 h 1631317"/>
                <a:gd name="connsiteX2" fmla="*/ 678040 w 1125740"/>
                <a:gd name="connsiteY2" fmla="*/ 1206616 h 1631317"/>
                <a:gd name="connsiteX3" fmla="*/ 126283 w 1125740"/>
                <a:gd name="connsiteY3" fmla="*/ 1576664 h 1631317"/>
                <a:gd name="connsiteX4" fmla="*/ 38984 w 1125740"/>
                <a:gd name="connsiteY4" fmla="*/ 727644 h 1631317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124502 w 1211258"/>
                <a:gd name="connsiteY0" fmla="*/ 722740 h 1626413"/>
                <a:gd name="connsiteX1" fmla="*/ 1140715 w 1211258"/>
                <a:gd name="connsiteY1" fmla="*/ 338179 h 1626413"/>
                <a:gd name="connsiteX2" fmla="*/ 763558 w 1211258"/>
                <a:gd name="connsiteY2" fmla="*/ 1201712 h 1626413"/>
                <a:gd name="connsiteX3" fmla="*/ 211801 w 1211258"/>
                <a:gd name="connsiteY3" fmla="*/ 1571760 h 1626413"/>
                <a:gd name="connsiteX4" fmla="*/ 124502 w 1211258"/>
                <a:gd name="connsiteY4" fmla="*/ 722740 h 1626413"/>
                <a:gd name="connsiteX0" fmla="*/ 124502 w 1211258"/>
                <a:gd name="connsiteY0" fmla="*/ 752275 h 1655948"/>
                <a:gd name="connsiteX1" fmla="*/ 1140715 w 1211258"/>
                <a:gd name="connsiteY1" fmla="*/ 367714 h 1655948"/>
                <a:gd name="connsiteX2" fmla="*/ 763558 w 1211258"/>
                <a:gd name="connsiteY2" fmla="*/ 1231247 h 1655948"/>
                <a:gd name="connsiteX3" fmla="*/ 211801 w 1211258"/>
                <a:gd name="connsiteY3" fmla="*/ 1601295 h 1655948"/>
                <a:gd name="connsiteX4" fmla="*/ 124502 w 1211258"/>
                <a:gd name="connsiteY4" fmla="*/ 752275 h 1655948"/>
                <a:gd name="connsiteX0" fmla="*/ 139554 w 1100895"/>
                <a:gd name="connsiteY0" fmla="*/ 558955 h 1431224"/>
                <a:gd name="connsiteX1" fmla="*/ 1093268 w 1100895"/>
                <a:gd name="connsiteY1" fmla="*/ 145151 h 1431224"/>
                <a:gd name="connsiteX2" fmla="*/ 716111 w 1100895"/>
                <a:gd name="connsiteY2" fmla="*/ 1008684 h 1431224"/>
                <a:gd name="connsiteX3" fmla="*/ 164354 w 1100895"/>
                <a:gd name="connsiteY3" fmla="*/ 1378732 h 1431224"/>
                <a:gd name="connsiteX4" fmla="*/ 139554 w 1100895"/>
                <a:gd name="connsiteY4" fmla="*/ 558955 h 1431224"/>
                <a:gd name="connsiteX0" fmla="*/ 139554 w 1143176"/>
                <a:gd name="connsiteY0" fmla="*/ 740395 h 1612664"/>
                <a:gd name="connsiteX1" fmla="*/ 1093268 w 1143176"/>
                <a:gd name="connsiteY1" fmla="*/ 326591 h 1612664"/>
                <a:gd name="connsiteX2" fmla="*/ 716111 w 1143176"/>
                <a:gd name="connsiteY2" fmla="*/ 1190124 h 1612664"/>
                <a:gd name="connsiteX3" fmla="*/ 164354 w 1143176"/>
                <a:gd name="connsiteY3" fmla="*/ 1560172 h 1612664"/>
                <a:gd name="connsiteX4" fmla="*/ 139554 w 1143176"/>
                <a:gd name="connsiteY4" fmla="*/ 740395 h 1612664"/>
                <a:gd name="connsiteX0" fmla="*/ 139554 w 1143176"/>
                <a:gd name="connsiteY0" fmla="*/ 817520 h 1689789"/>
                <a:gd name="connsiteX1" fmla="*/ 1093268 w 1143176"/>
                <a:gd name="connsiteY1" fmla="*/ 403716 h 1689789"/>
                <a:gd name="connsiteX2" fmla="*/ 716111 w 1143176"/>
                <a:gd name="connsiteY2" fmla="*/ 1267249 h 1689789"/>
                <a:gd name="connsiteX3" fmla="*/ 164354 w 1143176"/>
                <a:gd name="connsiteY3" fmla="*/ 1637297 h 1689789"/>
                <a:gd name="connsiteX4" fmla="*/ 139554 w 1143176"/>
                <a:gd name="connsiteY4" fmla="*/ 817520 h 1689789"/>
                <a:gd name="connsiteX0" fmla="*/ 138613 w 1099266"/>
                <a:gd name="connsiteY0" fmla="*/ 652318 h 1530808"/>
                <a:gd name="connsiteX1" fmla="*/ 1092327 w 1099266"/>
                <a:gd name="connsiteY1" fmla="*/ 238514 h 1530808"/>
                <a:gd name="connsiteX2" fmla="*/ 693395 w 1099266"/>
                <a:gd name="connsiteY2" fmla="*/ 1118801 h 1530808"/>
                <a:gd name="connsiteX3" fmla="*/ 163413 w 1099266"/>
                <a:gd name="connsiteY3" fmla="*/ 1472095 h 1530808"/>
                <a:gd name="connsiteX4" fmla="*/ 138613 w 1099266"/>
                <a:gd name="connsiteY4" fmla="*/ 652318 h 1530808"/>
                <a:gd name="connsiteX0" fmla="*/ 138613 w 1099389"/>
                <a:gd name="connsiteY0" fmla="*/ 652318 h 1530808"/>
                <a:gd name="connsiteX1" fmla="*/ 1092327 w 1099389"/>
                <a:gd name="connsiteY1" fmla="*/ 238514 h 1530808"/>
                <a:gd name="connsiteX2" fmla="*/ 693395 w 1099389"/>
                <a:gd name="connsiteY2" fmla="*/ 1118801 h 1530808"/>
                <a:gd name="connsiteX3" fmla="*/ 163413 w 1099389"/>
                <a:gd name="connsiteY3" fmla="*/ 1472095 h 1530808"/>
                <a:gd name="connsiteX4" fmla="*/ 138613 w 1099389"/>
                <a:gd name="connsiteY4" fmla="*/ 652318 h 1530808"/>
                <a:gd name="connsiteX0" fmla="*/ 138613 w 1111719"/>
                <a:gd name="connsiteY0" fmla="*/ 815493 h 1693983"/>
                <a:gd name="connsiteX1" fmla="*/ 1092327 w 1111719"/>
                <a:gd name="connsiteY1" fmla="*/ 401689 h 1693983"/>
                <a:gd name="connsiteX2" fmla="*/ 693395 w 1111719"/>
                <a:gd name="connsiteY2" fmla="*/ 1281976 h 1693983"/>
                <a:gd name="connsiteX3" fmla="*/ 163413 w 1111719"/>
                <a:gd name="connsiteY3" fmla="*/ 1635270 h 1693983"/>
                <a:gd name="connsiteX4" fmla="*/ 138613 w 1111719"/>
                <a:gd name="connsiteY4" fmla="*/ 815493 h 1693983"/>
                <a:gd name="connsiteX0" fmla="*/ 138613 w 1111719"/>
                <a:gd name="connsiteY0" fmla="*/ 815493 h 1676291"/>
                <a:gd name="connsiteX1" fmla="*/ 1092327 w 1111719"/>
                <a:gd name="connsiteY1" fmla="*/ 401689 h 1676291"/>
                <a:gd name="connsiteX2" fmla="*/ 693395 w 1111719"/>
                <a:gd name="connsiteY2" fmla="*/ 1281976 h 1676291"/>
                <a:gd name="connsiteX3" fmla="*/ 163413 w 1111719"/>
                <a:gd name="connsiteY3" fmla="*/ 1635270 h 1676291"/>
                <a:gd name="connsiteX4" fmla="*/ 138613 w 1111719"/>
                <a:gd name="connsiteY4" fmla="*/ 815493 h 1676291"/>
                <a:gd name="connsiteX0" fmla="*/ 134851 w 1093206"/>
                <a:gd name="connsiteY0" fmla="*/ 651050 h 1505647"/>
                <a:gd name="connsiteX1" fmla="*/ 1088565 w 1093206"/>
                <a:gd name="connsiteY1" fmla="*/ 237246 h 1505647"/>
                <a:gd name="connsiteX2" fmla="*/ 600590 w 1093206"/>
                <a:gd name="connsiteY2" fmla="*/ 1095381 h 1505647"/>
                <a:gd name="connsiteX3" fmla="*/ 159651 w 1093206"/>
                <a:gd name="connsiteY3" fmla="*/ 1470827 h 1505647"/>
                <a:gd name="connsiteX4" fmla="*/ 134851 w 1093206"/>
                <a:gd name="connsiteY4" fmla="*/ 651050 h 1505647"/>
                <a:gd name="connsiteX0" fmla="*/ 134851 w 1115875"/>
                <a:gd name="connsiteY0" fmla="*/ 828674 h 1683271"/>
                <a:gd name="connsiteX1" fmla="*/ 1088565 w 1115875"/>
                <a:gd name="connsiteY1" fmla="*/ 414870 h 1683271"/>
                <a:gd name="connsiteX2" fmla="*/ 600590 w 1115875"/>
                <a:gd name="connsiteY2" fmla="*/ 1273005 h 1683271"/>
                <a:gd name="connsiteX3" fmla="*/ 159651 w 1115875"/>
                <a:gd name="connsiteY3" fmla="*/ 1648451 h 1683271"/>
                <a:gd name="connsiteX4" fmla="*/ 134851 w 1115875"/>
                <a:gd name="connsiteY4" fmla="*/ 828674 h 1683271"/>
                <a:gd name="connsiteX0" fmla="*/ 134851 w 1132788"/>
                <a:gd name="connsiteY0" fmla="*/ 828674 h 1683271"/>
                <a:gd name="connsiteX1" fmla="*/ 1088565 w 1132788"/>
                <a:gd name="connsiteY1" fmla="*/ 414870 h 1683271"/>
                <a:gd name="connsiteX2" fmla="*/ 600590 w 1132788"/>
                <a:gd name="connsiteY2" fmla="*/ 1273005 h 1683271"/>
                <a:gd name="connsiteX3" fmla="*/ 159651 w 1132788"/>
                <a:gd name="connsiteY3" fmla="*/ 1648451 h 1683271"/>
                <a:gd name="connsiteX4" fmla="*/ 134851 w 1132788"/>
                <a:gd name="connsiteY4" fmla="*/ 828674 h 1683271"/>
                <a:gd name="connsiteX0" fmla="*/ 134851 w 1122771"/>
                <a:gd name="connsiteY0" fmla="*/ 828674 h 1729682"/>
                <a:gd name="connsiteX1" fmla="*/ 1088565 w 1122771"/>
                <a:gd name="connsiteY1" fmla="*/ 414870 h 1729682"/>
                <a:gd name="connsiteX2" fmla="*/ 600590 w 1122771"/>
                <a:gd name="connsiteY2" fmla="*/ 1273005 h 1729682"/>
                <a:gd name="connsiteX3" fmla="*/ 159651 w 1122771"/>
                <a:gd name="connsiteY3" fmla="*/ 1648451 h 1729682"/>
                <a:gd name="connsiteX4" fmla="*/ 134851 w 1122771"/>
                <a:gd name="connsiteY4" fmla="*/ 828674 h 1729682"/>
                <a:gd name="connsiteX0" fmla="*/ 133733 w 1121653"/>
                <a:gd name="connsiteY0" fmla="*/ 828674 h 1705461"/>
                <a:gd name="connsiteX1" fmla="*/ 1087447 w 1121653"/>
                <a:gd name="connsiteY1" fmla="*/ 414870 h 1705461"/>
                <a:gd name="connsiteX2" fmla="*/ 599472 w 1121653"/>
                <a:gd name="connsiteY2" fmla="*/ 1273005 h 1705461"/>
                <a:gd name="connsiteX3" fmla="*/ 158533 w 1121653"/>
                <a:gd name="connsiteY3" fmla="*/ 1648451 h 1705461"/>
                <a:gd name="connsiteX4" fmla="*/ 133733 w 1121653"/>
                <a:gd name="connsiteY4" fmla="*/ 828674 h 1705461"/>
                <a:gd name="connsiteX0" fmla="*/ 133733 w 1125327"/>
                <a:gd name="connsiteY0" fmla="*/ 828674 h 1671108"/>
                <a:gd name="connsiteX1" fmla="*/ 1087447 w 1125327"/>
                <a:gd name="connsiteY1" fmla="*/ 414870 h 1671108"/>
                <a:gd name="connsiteX2" fmla="*/ 599472 w 1125327"/>
                <a:gd name="connsiteY2" fmla="*/ 1273005 h 1671108"/>
                <a:gd name="connsiteX3" fmla="*/ 158533 w 1125327"/>
                <a:gd name="connsiteY3" fmla="*/ 1648451 h 1671108"/>
                <a:gd name="connsiteX4" fmla="*/ 133733 w 1125327"/>
                <a:gd name="connsiteY4" fmla="*/ 828674 h 167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solidFill>
              <a:srgbClr val="01FF9E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solidFill>
              <a:srgbClr val="01FF9E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solidFill>
              <a:srgbClr val="01FF9E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solidFill>
              <a:srgbClr val="01FF9E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solidFill>
              <a:srgbClr val="01FF9E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solidFill>
              <a:srgbClr val="01FF9E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65" name="组合 64"/>
          <p:cNvGrpSpPr>
            <a:grpSpLocks noChangeAspect="1"/>
          </p:cNvGrpSpPr>
          <p:nvPr/>
        </p:nvGrpSpPr>
        <p:grpSpPr>
          <a:xfrm rot="26520000">
            <a:off x="5389051" y="4970350"/>
            <a:ext cx="257743" cy="396000"/>
            <a:chOff x="3229455" y="3870331"/>
            <a:chExt cx="1247286" cy="1916345"/>
          </a:xfr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66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" fmla="*/ 0 w 1408314"/>
                <a:gd name="connsiteY0" fmla="*/ 936145 h 1872292"/>
                <a:gd name="connsiteX1" fmla="*/ 900100 w 1408314"/>
                <a:gd name="connsiteY1" fmla="*/ 41 h 1872292"/>
                <a:gd name="connsiteX2" fmla="*/ 1408314 w 1408314"/>
                <a:gd name="connsiteY2" fmla="*/ 965174 h 1872292"/>
                <a:gd name="connsiteX3" fmla="*/ 900100 w 1408314"/>
                <a:gd name="connsiteY3" fmla="*/ 1872249 h 1872292"/>
                <a:gd name="connsiteX4" fmla="*/ 0 w 1408314"/>
                <a:gd name="connsiteY4" fmla="*/ 936145 h 1872292"/>
                <a:gd name="connsiteX0" fmla="*/ 8065 w 1565401"/>
                <a:gd name="connsiteY0" fmla="*/ 790997 h 1727144"/>
                <a:gd name="connsiteX1" fmla="*/ 1474222 w 1565401"/>
                <a:gd name="connsiteY1" fmla="*/ 35 h 1727144"/>
                <a:gd name="connsiteX2" fmla="*/ 1416379 w 1565401"/>
                <a:gd name="connsiteY2" fmla="*/ 820026 h 1727144"/>
                <a:gd name="connsiteX3" fmla="*/ 908165 w 1565401"/>
                <a:gd name="connsiteY3" fmla="*/ 1727101 h 1727144"/>
                <a:gd name="connsiteX4" fmla="*/ 8065 w 1565401"/>
                <a:gd name="connsiteY4" fmla="*/ 790997 h 1727144"/>
                <a:gd name="connsiteX0" fmla="*/ 7672 w 1516692"/>
                <a:gd name="connsiteY0" fmla="*/ 790971 h 1727085"/>
                <a:gd name="connsiteX1" fmla="*/ 1473829 w 1516692"/>
                <a:gd name="connsiteY1" fmla="*/ 9 h 1727085"/>
                <a:gd name="connsiteX2" fmla="*/ 1154729 w 1516692"/>
                <a:gd name="connsiteY2" fmla="*/ 805485 h 1727085"/>
                <a:gd name="connsiteX3" fmla="*/ 907772 w 1516692"/>
                <a:gd name="connsiteY3" fmla="*/ 1727075 h 1727085"/>
                <a:gd name="connsiteX4" fmla="*/ 7672 w 1516692"/>
                <a:gd name="connsiteY4" fmla="*/ 790971 h 1727085"/>
                <a:gd name="connsiteX0" fmla="*/ 17232 w 916832"/>
                <a:gd name="connsiteY0" fmla="*/ 362964 h 1757227"/>
                <a:gd name="connsiteX1" fmla="*/ 902817 w 916832"/>
                <a:gd name="connsiteY1" fmla="*/ 21945 h 1757227"/>
                <a:gd name="connsiteX2" fmla="*/ 583717 w 916832"/>
                <a:gd name="connsiteY2" fmla="*/ 827421 h 1757227"/>
                <a:gd name="connsiteX3" fmla="*/ 336760 w 916832"/>
                <a:gd name="connsiteY3" fmla="*/ 1749011 h 1757227"/>
                <a:gd name="connsiteX4" fmla="*/ 17232 w 916832"/>
                <a:gd name="connsiteY4" fmla="*/ 362964 h 1757227"/>
                <a:gd name="connsiteX0" fmla="*/ 67305 w 966905"/>
                <a:gd name="connsiteY0" fmla="*/ 357294 h 1289288"/>
                <a:gd name="connsiteX1" fmla="*/ 952890 w 966905"/>
                <a:gd name="connsiteY1" fmla="*/ 16275 h 1289288"/>
                <a:gd name="connsiteX2" fmla="*/ 633790 w 966905"/>
                <a:gd name="connsiteY2" fmla="*/ 821751 h 1289288"/>
                <a:gd name="connsiteX3" fmla="*/ 125576 w 966905"/>
                <a:gd name="connsiteY3" fmla="*/ 1249856 h 1289288"/>
                <a:gd name="connsiteX4" fmla="*/ 67305 w 966905"/>
                <a:gd name="connsiteY4" fmla="*/ 357294 h 1289288"/>
                <a:gd name="connsiteX0" fmla="*/ 67305 w 1120923"/>
                <a:gd name="connsiteY0" fmla="*/ 578161 h 1510155"/>
                <a:gd name="connsiteX1" fmla="*/ 952890 w 1120923"/>
                <a:gd name="connsiteY1" fmla="*/ 237142 h 1510155"/>
                <a:gd name="connsiteX2" fmla="*/ 633790 w 1120923"/>
                <a:gd name="connsiteY2" fmla="*/ 1042618 h 1510155"/>
                <a:gd name="connsiteX3" fmla="*/ 125576 w 1120923"/>
                <a:gd name="connsiteY3" fmla="*/ 1470723 h 1510155"/>
                <a:gd name="connsiteX4" fmla="*/ 67305 w 1120923"/>
                <a:gd name="connsiteY4" fmla="*/ 578161 h 1510155"/>
                <a:gd name="connsiteX0" fmla="*/ 67305 w 1082631"/>
                <a:gd name="connsiteY0" fmla="*/ 578161 h 1510155"/>
                <a:gd name="connsiteX1" fmla="*/ 952890 w 1082631"/>
                <a:gd name="connsiteY1" fmla="*/ 237142 h 1510155"/>
                <a:gd name="connsiteX2" fmla="*/ 633790 w 1082631"/>
                <a:gd name="connsiteY2" fmla="*/ 1042618 h 1510155"/>
                <a:gd name="connsiteX3" fmla="*/ 125576 w 1082631"/>
                <a:gd name="connsiteY3" fmla="*/ 1470723 h 1510155"/>
                <a:gd name="connsiteX4" fmla="*/ 67305 w 1082631"/>
                <a:gd name="connsiteY4" fmla="*/ 578161 h 1510155"/>
                <a:gd name="connsiteX0" fmla="*/ 67305 w 1022843"/>
                <a:gd name="connsiteY0" fmla="*/ 597144 h 1529138"/>
                <a:gd name="connsiteX1" fmla="*/ 952890 w 1022843"/>
                <a:gd name="connsiteY1" fmla="*/ 256125 h 1529138"/>
                <a:gd name="connsiteX2" fmla="*/ 633790 w 1022843"/>
                <a:gd name="connsiteY2" fmla="*/ 1061601 h 1529138"/>
                <a:gd name="connsiteX3" fmla="*/ 125576 w 1022843"/>
                <a:gd name="connsiteY3" fmla="*/ 1489706 h 1529138"/>
                <a:gd name="connsiteX4" fmla="*/ 67305 w 1022843"/>
                <a:gd name="connsiteY4" fmla="*/ 597144 h 1529138"/>
                <a:gd name="connsiteX0" fmla="*/ 35178 w 990716"/>
                <a:gd name="connsiteY0" fmla="*/ 706929 h 1638923"/>
                <a:gd name="connsiteX1" fmla="*/ 920763 w 990716"/>
                <a:gd name="connsiteY1" fmla="*/ 365910 h 1638923"/>
                <a:gd name="connsiteX2" fmla="*/ 601663 w 990716"/>
                <a:gd name="connsiteY2" fmla="*/ 1171386 h 1638923"/>
                <a:gd name="connsiteX3" fmla="*/ 93449 w 990716"/>
                <a:gd name="connsiteY3" fmla="*/ 1599491 h 1638923"/>
                <a:gd name="connsiteX4" fmla="*/ 35178 w 990716"/>
                <a:gd name="connsiteY4" fmla="*/ 706929 h 1638923"/>
                <a:gd name="connsiteX0" fmla="*/ 84888 w 1040426"/>
                <a:gd name="connsiteY0" fmla="*/ 595487 h 1483573"/>
                <a:gd name="connsiteX1" fmla="*/ 970473 w 1040426"/>
                <a:gd name="connsiteY1" fmla="*/ 254468 h 1483573"/>
                <a:gd name="connsiteX2" fmla="*/ 651373 w 1040426"/>
                <a:gd name="connsiteY2" fmla="*/ 1059944 h 1483573"/>
                <a:gd name="connsiteX3" fmla="*/ 99616 w 1040426"/>
                <a:gd name="connsiteY3" fmla="*/ 1429992 h 1483573"/>
                <a:gd name="connsiteX4" fmla="*/ 84888 w 1040426"/>
                <a:gd name="connsiteY4" fmla="*/ 595487 h 1483573"/>
                <a:gd name="connsiteX0" fmla="*/ 66779 w 1022317"/>
                <a:gd name="connsiteY0" fmla="*/ 684992 h 1573078"/>
                <a:gd name="connsiteX1" fmla="*/ 952364 w 1022317"/>
                <a:gd name="connsiteY1" fmla="*/ 343973 h 1573078"/>
                <a:gd name="connsiteX2" fmla="*/ 633264 w 1022317"/>
                <a:gd name="connsiteY2" fmla="*/ 1149449 h 1573078"/>
                <a:gd name="connsiteX3" fmla="*/ 81507 w 1022317"/>
                <a:gd name="connsiteY3" fmla="*/ 1519497 h 1573078"/>
                <a:gd name="connsiteX4" fmla="*/ 66779 w 1022317"/>
                <a:gd name="connsiteY4" fmla="*/ 684992 h 1573078"/>
                <a:gd name="connsiteX0" fmla="*/ 88996 w 1099434"/>
                <a:gd name="connsiteY0" fmla="*/ 644350 h 1532436"/>
                <a:gd name="connsiteX1" fmla="*/ 1032638 w 1099434"/>
                <a:gd name="connsiteY1" fmla="*/ 245274 h 1532436"/>
                <a:gd name="connsiteX2" fmla="*/ 655481 w 1099434"/>
                <a:gd name="connsiteY2" fmla="*/ 1108807 h 1532436"/>
                <a:gd name="connsiteX3" fmla="*/ 103724 w 1099434"/>
                <a:gd name="connsiteY3" fmla="*/ 1478855 h 1532436"/>
                <a:gd name="connsiteX4" fmla="*/ 88996 w 1099434"/>
                <a:gd name="connsiteY4" fmla="*/ 644350 h 1532436"/>
                <a:gd name="connsiteX0" fmla="*/ 113991 w 1124429"/>
                <a:gd name="connsiteY0" fmla="*/ 765632 h 1653718"/>
                <a:gd name="connsiteX1" fmla="*/ 1057633 w 1124429"/>
                <a:gd name="connsiteY1" fmla="*/ 366556 h 1653718"/>
                <a:gd name="connsiteX2" fmla="*/ 680476 w 1124429"/>
                <a:gd name="connsiteY2" fmla="*/ 1230089 h 1653718"/>
                <a:gd name="connsiteX3" fmla="*/ 128719 w 1124429"/>
                <a:gd name="connsiteY3" fmla="*/ 1600137 h 1653718"/>
                <a:gd name="connsiteX4" fmla="*/ 113991 w 1124429"/>
                <a:gd name="connsiteY4" fmla="*/ 765632 h 1653718"/>
                <a:gd name="connsiteX0" fmla="*/ 107702 w 1118140"/>
                <a:gd name="connsiteY0" fmla="*/ 761692 h 1649778"/>
                <a:gd name="connsiteX1" fmla="*/ 1051344 w 1118140"/>
                <a:gd name="connsiteY1" fmla="*/ 362616 h 1649778"/>
                <a:gd name="connsiteX2" fmla="*/ 674187 w 1118140"/>
                <a:gd name="connsiteY2" fmla="*/ 1226149 h 1649778"/>
                <a:gd name="connsiteX3" fmla="*/ 122430 w 1118140"/>
                <a:gd name="connsiteY3" fmla="*/ 1596197 h 1649778"/>
                <a:gd name="connsiteX4" fmla="*/ 107702 w 1118140"/>
                <a:gd name="connsiteY4" fmla="*/ 761692 h 1649778"/>
                <a:gd name="connsiteX0" fmla="*/ 89232 w 1114646"/>
                <a:gd name="connsiteY0" fmla="*/ 507116 h 1410789"/>
                <a:gd name="connsiteX1" fmla="*/ 1105445 w 1114646"/>
                <a:gd name="connsiteY1" fmla="*/ 122555 h 1410789"/>
                <a:gd name="connsiteX2" fmla="*/ 728288 w 1114646"/>
                <a:gd name="connsiteY2" fmla="*/ 986088 h 1410789"/>
                <a:gd name="connsiteX3" fmla="*/ 176531 w 1114646"/>
                <a:gd name="connsiteY3" fmla="*/ 1356136 h 1410789"/>
                <a:gd name="connsiteX4" fmla="*/ 89232 w 1114646"/>
                <a:gd name="connsiteY4" fmla="*/ 507116 h 1410789"/>
                <a:gd name="connsiteX0" fmla="*/ 89232 w 1175988"/>
                <a:gd name="connsiteY0" fmla="*/ 721370 h 1625043"/>
                <a:gd name="connsiteX1" fmla="*/ 1105445 w 1175988"/>
                <a:gd name="connsiteY1" fmla="*/ 336809 h 1625043"/>
                <a:gd name="connsiteX2" fmla="*/ 728288 w 1175988"/>
                <a:gd name="connsiteY2" fmla="*/ 1200342 h 1625043"/>
                <a:gd name="connsiteX3" fmla="*/ 176531 w 1175988"/>
                <a:gd name="connsiteY3" fmla="*/ 1570390 h 1625043"/>
                <a:gd name="connsiteX4" fmla="*/ 89232 w 1175988"/>
                <a:gd name="connsiteY4" fmla="*/ 721370 h 1625043"/>
                <a:gd name="connsiteX0" fmla="*/ 38984 w 1125740"/>
                <a:gd name="connsiteY0" fmla="*/ 727644 h 1631317"/>
                <a:gd name="connsiteX1" fmla="*/ 1055197 w 1125740"/>
                <a:gd name="connsiteY1" fmla="*/ 343083 h 1631317"/>
                <a:gd name="connsiteX2" fmla="*/ 678040 w 1125740"/>
                <a:gd name="connsiteY2" fmla="*/ 1206616 h 1631317"/>
                <a:gd name="connsiteX3" fmla="*/ 126283 w 1125740"/>
                <a:gd name="connsiteY3" fmla="*/ 1576664 h 1631317"/>
                <a:gd name="connsiteX4" fmla="*/ 38984 w 1125740"/>
                <a:gd name="connsiteY4" fmla="*/ 727644 h 1631317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124502 w 1211258"/>
                <a:gd name="connsiteY0" fmla="*/ 722740 h 1626413"/>
                <a:gd name="connsiteX1" fmla="*/ 1140715 w 1211258"/>
                <a:gd name="connsiteY1" fmla="*/ 338179 h 1626413"/>
                <a:gd name="connsiteX2" fmla="*/ 763558 w 1211258"/>
                <a:gd name="connsiteY2" fmla="*/ 1201712 h 1626413"/>
                <a:gd name="connsiteX3" fmla="*/ 211801 w 1211258"/>
                <a:gd name="connsiteY3" fmla="*/ 1571760 h 1626413"/>
                <a:gd name="connsiteX4" fmla="*/ 124502 w 1211258"/>
                <a:gd name="connsiteY4" fmla="*/ 722740 h 1626413"/>
                <a:gd name="connsiteX0" fmla="*/ 124502 w 1211258"/>
                <a:gd name="connsiteY0" fmla="*/ 752275 h 1655948"/>
                <a:gd name="connsiteX1" fmla="*/ 1140715 w 1211258"/>
                <a:gd name="connsiteY1" fmla="*/ 367714 h 1655948"/>
                <a:gd name="connsiteX2" fmla="*/ 763558 w 1211258"/>
                <a:gd name="connsiteY2" fmla="*/ 1231247 h 1655948"/>
                <a:gd name="connsiteX3" fmla="*/ 211801 w 1211258"/>
                <a:gd name="connsiteY3" fmla="*/ 1601295 h 1655948"/>
                <a:gd name="connsiteX4" fmla="*/ 124502 w 1211258"/>
                <a:gd name="connsiteY4" fmla="*/ 752275 h 1655948"/>
                <a:gd name="connsiteX0" fmla="*/ 139554 w 1100895"/>
                <a:gd name="connsiteY0" fmla="*/ 558955 h 1431224"/>
                <a:gd name="connsiteX1" fmla="*/ 1093268 w 1100895"/>
                <a:gd name="connsiteY1" fmla="*/ 145151 h 1431224"/>
                <a:gd name="connsiteX2" fmla="*/ 716111 w 1100895"/>
                <a:gd name="connsiteY2" fmla="*/ 1008684 h 1431224"/>
                <a:gd name="connsiteX3" fmla="*/ 164354 w 1100895"/>
                <a:gd name="connsiteY3" fmla="*/ 1378732 h 1431224"/>
                <a:gd name="connsiteX4" fmla="*/ 139554 w 1100895"/>
                <a:gd name="connsiteY4" fmla="*/ 558955 h 1431224"/>
                <a:gd name="connsiteX0" fmla="*/ 139554 w 1143176"/>
                <a:gd name="connsiteY0" fmla="*/ 740395 h 1612664"/>
                <a:gd name="connsiteX1" fmla="*/ 1093268 w 1143176"/>
                <a:gd name="connsiteY1" fmla="*/ 326591 h 1612664"/>
                <a:gd name="connsiteX2" fmla="*/ 716111 w 1143176"/>
                <a:gd name="connsiteY2" fmla="*/ 1190124 h 1612664"/>
                <a:gd name="connsiteX3" fmla="*/ 164354 w 1143176"/>
                <a:gd name="connsiteY3" fmla="*/ 1560172 h 1612664"/>
                <a:gd name="connsiteX4" fmla="*/ 139554 w 1143176"/>
                <a:gd name="connsiteY4" fmla="*/ 740395 h 1612664"/>
                <a:gd name="connsiteX0" fmla="*/ 139554 w 1143176"/>
                <a:gd name="connsiteY0" fmla="*/ 817520 h 1689789"/>
                <a:gd name="connsiteX1" fmla="*/ 1093268 w 1143176"/>
                <a:gd name="connsiteY1" fmla="*/ 403716 h 1689789"/>
                <a:gd name="connsiteX2" fmla="*/ 716111 w 1143176"/>
                <a:gd name="connsiteY2" fmla="*/ 1267249 h 1689789"/>
                <a:gd name="connsiteX3" fmla="*/ 164354 w 1143176"/>
                <a:gd name="connsiteY3" fmla="*/ 1637297 h 1689789"/>
                <a:gd name="connsiteX4" fmla="*/ 139554 w 1143176"/>
                <a:gd name="connsiteY4" fmla="*/ 817520 h 1689789"/>
                <a:gd name="connsiteX0" fmla="*/ 138613 w 1099266"/>
                <a:gd name="connsiteY0" fmla="*/ 652318 h 1530808"/>
                <a:gd name="connsiteX1" fmla="*/ 1092327 w 1099266"/>
                <a:gd name="connsiteY1" fmla="*/ 238514 h 1530808"/>
                <a:gd name="connsiteX2" fmla="*/ 693395 w 1099266"/>
                <a:gd name="connsiteY2" fmla="*/ 1118801 h 1530808"/>
                <a:gd name="connsiteX3" fmla="*/ 163413 w 1099266"/>
                <a:gd name="connsiteY3" fmla="*/ 1472095 h 1530808"/>
                <a:gd name="connsiteX4" fmla="*/ 138613 w 1099266"/>
                <a:gd name="connsiteY4" fmla="*/ 652318 h 1530808"/>
                <a:gd name="connsiteX0" fmla="*/ 138613 w 1099389"/>
                <a:gd name="connsiteY0" fmla="*/ 652318 h 1530808"/>
                <a:gd name="connsiteX1" fmla="*/ 1092327 w 1099389"/>
                <a:gd name="connsiteY1" fmla="*/ 238514 h 1530808"/>
                <a:gd name="connsiteX2" fmla="*/ 693395 w 1099389"/>
                <a:gd name="connsiteY2" fmla="*/ 1118801 h 1530808"/>
                <a:gd name="connsiteX3" fmla="*/ 163413 w 1099389"/>
                <a:gd name="connsiteY3" fmla="*/ 1472095 h 1530808"/>
                <a:gd name="connsiteX4" fmla="*/ 138613 w 1099389"/>
                <a:gd name="connsiteY4" fmla="*/ 652318 h 1530808"/>
                <a:gd name="connsiteX0" fmla="*/ 138613 w 1111719"/>
                <a:gd name="connsiteY0" fmla="*/ 815493 h 1693983"/>
                <a:gd name="connsiteX1" fmla="*/ 1092327 w 1111719"/>
                <a:gd name="connsiteY1" fmla="*/ 401689 h 1693983"/>
                <a:gd name="connsiteX2" fmla="*/ 693395 w 1111719"/>
                <a:gd name="connsiteY2" fmla="*/ 1281976 h 1693983"/>
                <a:gd name="connsiteX3" fmla="*/ 163413 w 1111719"/>
                <a:gd name="connsiteY3" fmla="*/ 1635270 h 1693983"/>
                <a:gd name="connsiteX4" fmla="*/ 138613 w 1111719"/>
                <a:gd name="connsiteY4" fmla="*/ 815493 h 1693983"/>
                <a:gd name="connsiteX0" fmla="*/ 138613 w 1111719"/>
                <a:gd name="connsiteY0" fmla="*/ 815493 h 1676291"/>
                <a:gd name="connsiteX1" fmla="*/ 1092327 w 1111719"/>
                <a:gd name="connsiteY1" fmla="*/ 401689 h 1676291"/>
                <a:gd name="connsiteX2" fmla="*/ 693395 w 1111719"/>
                <a:gd name="connsiteY2" fmla="*/ 1281976 h 1676291"/>
                <a:gd name="connsiteX3" fmla="*/ 163413 w 1111719"/>
                <a:gd name="connsiteY3" fmla="*/ 1635270 h 1676291"/>
                <a:gd name="connsiteX4" fmla="*/ 138613 w 1111719"/>
                <a:gd name="connsiteY4" fmla="*/ 815493 h 1676291"/>
                <a:gd name="connsiteX0" fmla="*/ 134851 w 1093206"/>
                <a:gd name="connsiteY0" fmla="*/ 651050 h 1505647"/>
                <a:gd name="connsiteX1" fmla="*/ 1088565 w 1093206"/>
                <a:gd name="connsiteY1" fmla="*/ 237246 h 1505647"/>
                <a:gd name="connsiteX2" fmla="*/ 600590 w 1093206"/>
                <a:gd name="connsiteY2" fmla="*/ 1095381 h 1505647"/>
                <a:gd name="connsiteX3" fmla="*/ 159651 w 1093206"/>
                <a:gd name="connsiteY3" fmla="*/ 1470827 h 1505647"/>
                <a:gd name="connsiteX4" fmla="*/ 134851 w 1093206"/>
                <a:gd name="connsiteY4" fmla="*/ 651050 h 1505647"/>
                <a:gd name="connsiteX0" fmla="*/ 134851 w 1115875"/>
                <a:gd name="connsiteY0" fmla="*/ 828674 h 1683271"/>
                <a:gd name="connsiteX1" fmla="*/ 1088565 w 1115875"/>
                <a:gd name="connsiteY1" fmla="*/ 414870 h 1683271"/>
                <a:gd name="connsiteX2" fmla="*/ 600590 w 1115875"/>
                <a:gd name="connsiteY2" fmla="*/ 1273005 h 1683271"/>
                <a:gd name="connsiteX3" fmla="*/ 159651 w 1115875"/>
                <a:gd name="connsiteY3" fmla="*/ 1648451 h 1683271"/>
                <a:gd name="connsiteX4" fmla="*/ 134851 w 1115875"/>
                <a:gd name="connsiteY4" fmla="*/ 828674 h 1683271"/>
                <a:gd name="connsiteX0" fmla="*/ 134851 w 1132788"/>
                <a:gd name="connsiteY0" fmla="*/ 828674 h 1683271"/>
                <a:gd name="connsiteX1" fmla="*/ 1088565 w 1132788"/>
                <a:gd name="connsiteY1" fmla="*/ 414870 h 1683271"/>
                <a:gd name="connsiteX2" fmla="*/ 600590 w 1132788"/>
                <a:gd name="connsiteY2" fmla="*/ 1273005 h 1683271"/>
                <a:gd name="connsiteX3" fmla="*/ 159651 w 1132788"/>
                <a:gd name="connsiteY3" fmla="*/ 1648451 h 1683271"/>
                <a:gd name="connsiteX4" fmla="*/ 134851 w 1132788"/>
                <a:gd name="connsiteY4" fmla="*/ 828674 h 1683271"/>
                <a:gd name="connsiteX0" fmla="*/ 134851 w 1122771"/>
                <a:gd name="connsiteY0" fmla="*/ 828674 h 1729682"/>
                <a:gd name="connsiteX1" fmla="*/ 1088565 w 1122771"/>
                <a:gd name="connsiteY1" fmla="*/ 414870 h 1729682"/>
                <a:gd name="connsiteX2" fmla="*/ 600590 w 1122771"/>
                <a:gd name="connsiteY2" fmla="*/ 1273005 h 1729682"/>
                <a:gd name="connsiteX3" fmla="*/ 159651 w 1122771"/>
                <a:gd name="connsiteY3" fmla="*/ 1648451 h 1729682"/>
                <a:gd name="connsiteX4" fmla="*/ 134851 w 1122771"/>
                <a:gd name="connsiteY4" fmla="*/ 828674 h 1729682"/>
                <a:gd name="connsiteX0" fmla="*/ 133733 w 1121653"/>
                <a:gd name="connsiteY0" fmla="*/ 828674 h 1705461"/>
                <a:gd name="connsiteX1" fmla="*/ 1087447 w 1121653"/>
                <a:gd name="connsiteY1" fmla="*/ 414870 h 1705461"/>
                <a:gd name="connsiteX2" fmla="*/ 599472 w 1121653"/>
                <a:gd name="connsiteY2" fmla="*/ 1273005 h 1705461"/>
                <a:gd name="connsiteX3" fmla="*/ 158533 w 1121653"/>
                <a:gd name="connsiteY3" fmla="*/ 1648451 h 1705461"/>
                <a:gd name="connsiteX4" fmla="*/ 133733 w 1121653"/>
                <a:gd name="connsiteY4" fmla="*/ 828674 h 1705461"/>
                <a:gd name="connsiteX0" fmla="*/ 133733 w 1125327"/>
                <a:gd name="connsiteY0" fmla="*/ 828674 h 1671108"/>
                <a:gd name="connsiteX1" fmla="*/ 1087447 w 1125327"/>
                <a:gd name="connsiteY1" fmla="*/ 414870 h 1671108"/>
                <a:gd name="connsiteX2" fmla="*/ 599472 w 1125327"/>
                <a:gd name="connsiteY2" fmla="*/ 1273005 h 1671108"/>
                <a:gd name="connsiteX3" fmla="*/ 158533 w 1125327"/>
                <a:gd name="connsiteY3" fmla="*/ 1648451 h 1671108"/>
                <a:gd name="connsiteX4" fmla="*/ 133733 w 1125327"/>
                <a:gd name="connsiteY4" fmla="*/ 828674 h 167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solidFill>
              <a:srgbClr val="01FF4A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solidFill>
              <a:srgbClr val="01FF4A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solidFill>
              <a:srgbClr val="01FF4A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solidFill>
              <a:srgbClr val="01FF4A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solidFill>
              <a:srgbClr val="01FF4A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solidFill>
              <a:srgbClr val="01FF4A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72" name="组合 71"/>
          <p:cNvGrpSpPr>
            <a:grpSpLocks noChangeAspect="1"/>
          </p:cNvGrpSpPr>
          <p:nvPr/>
        </p:nvGrpSpPr>
        <p:grpSpPr>
          <a:xfrm rot="26520000">
            <a:off x="5764570" y="5287002"/>
            <a:ext cx="304605" cy="468000"/>
            <a:chOff x="3229455" y="3870331"/>
            <a:chExt cx="1247286" cy="1916345"/>
          </a:xfr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73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" fmla="*/ 0 w 1408314"/>
                <a:gd name="connsiteY0" fmla="*/ 936145 h 1872292"/>
                <a:gd name="connsiteX1" fmla="*/ 900100 w 1408314"/>
                <a:gd name="connsiteY1" fmla="*/ 41 h 1872292"/>
                <a:gd name="connsiteX2" fmla="*/ 1408314 w 1408314"/>
                <a:gd name="connsiteY2" fmla="*/ 965174 h 1872292"/>
                <a:gd name="connsiteX3" fmla="*/ 900100 w 1408314"/>
                <a:gd name="connsiteY3" fmla="*/ 1872249 h 1872292"/>
                <a:gd name="connsiteX4" fmla="*/ 0 w 1408314"/>
                <a:gd name="connsiteY4" fmla="*/ 936145 h 1872292"/>
                <a:gd name="connsiteX0" fmla="*/ 8065 w 1565401"/>
                <a:gd name="connsiteY0" fmla="*/ 790997 h 1727144"/>
                <a:gd name="connsiteX1" fmla="*/ 1474222 w 1565401"/>
                <a:gd name="connsiteY1" fmla="*/ 35 h 1727144"/>
                <a:gd name="connsiteX2" fmla="*/ 1416379 w 1565401"/>
                <a:gd name="connsiteY2" fmla="*/ 820026 h 1727144"/>
                <a:gd name="connsiteX3" fmla="*/ 908165 w 1565401"/>
                <a:gd name="connsiteY3" fmla="*/ 1727101 h 1727144"/>
                <a:gd name="connsiteX4" fmla="*/ 8065 w 1565401"/>
                <a:gd name="connsiteY4" fmla="*/ 790997 h 1727144"/>
                <a:gd name="connsiteX0" fmla="*/ 7672 w 1516692"/>
                <a:gd name="connsiteY0" fmla="*/ 790971 h 1727085"/>
                <a:gd name="connsiteX1" fmla="*/ 1473829 w 1516692"/>
                <a:gd name="connsiteY1" fmla="*/ 9 h 1727085"/>
                <a:gd name="connsiteX2" fmla="*/ 1154729 w 1516692"/>
                <a:gd name="connsiteY2" fmla="*/ 805485 h 1727085"/>
                <a:gd name="connsiteX3" fmla="*/ 907772 w 1516692"/>
                <a:gd name="connsiteY3" fmla="*/ 1727075 h 1727085"/>
                <a:gd name="connsiteX4" fmla="*/ 7672 w 1516692"/>
                <a:gd name="connsiteY4" fmla="*/ 790971 h 1727085"/>
                <a:gd name="connsiteX0" fmla="*/ 17232 w 916832"/>
                <a:gd name="connsiteY0" fmla="*/ 362964 h 1757227"/>
                <a:gd name="connsiteX1" fmla="*/ 902817 w 916832"/>
                <a:gd name="connsiteY1" fmla="*/ 21945 h 1757227"/>
                <a:gd name="connsiteX2" fmla="*/ 583717 w 916832"/>
                <a:gd name="connsiteY2" fmla="*/ 827421 h 1757227"/>
                <a:gd name="connsiteX3" fmla="*/ 336760 w 916832"/>
                <a:gd name="connsiteY3" fmla="*/ 1749011 h 1757227"/>
                <a:gd name="connsiteX4" fmla="*/ 17232 w 916832"/>
                <a:gd name="connsiteY4" fmla="*/ 362964 h 1757227"/>
                <a:gd name="connsiteX0" fmla="*/ 67305 w 966905"/>
                <a:gd name="connsiteY0" fmla="*/ 357294 h 1289288"/>
                <a:gd name="connsiteX1" fmla="*/ 952890 w 966905"/>
                <a:gd name="connsiteY1" fmla="*/ 16275 h 1289288"/>
                <a:gd name="connsiteX2" fmla="*/ 633790 w 966905"/>
                <a:gd name="connsiteY2" fmla="*/ 821751 h 1289288"/>
                <a:gd name="connsiteX3" fmla="*/ 125576 w 966905"/>
                <a:gd name="connsiteY3" fmla="*/ 1249856 h 1289288"/>
                <a:gd name="connsiteX4" fmla="*/ 67305 w 966905"/>
                <a:gd name="connsiteY4" fmla="*/ 357294 h 1289288"/>
                <a:gd name="connsiteX0" fmla="*/ 67305 w 1120923"/>
                <a:gd name="connsiteY0" fmla="*/ 578161 h 1510155"/>
                <a:gd name="connsiteX1" fmla="*/ 952890 w 1120923"/>
                <a:gd name="connsiteY1" fmla="*/ 237142 h 1510155"/>
                <a:gd name="connsiteX2" fmla="*/ 633790 w 1120923"/>
                <a:gd name="connsiteY2" fmla="*/ 1042618 h 1510155"/>
                <a:gd name="connsiteX3" fmla="*/ 125576 w 1120923"/>
                <a:gd name="connsiteY3" fmla="*/ 1470723 h 1510155"/>
                <a:gd name="connsiteX4" fmla="*/ 67305 w 1120923"/>
                <a:gd name="connsiteY4" fmla="*/ 578161 h 1510155"/>
                <a:gd name="connsiteX0" fmla="*/ 67305 w 1082631"/>
                <a:gd name="connsiteY0" fmla="*/ 578161 h 1510155"/>
                <a:gd name="connsiteX1" fmla="*/ 952890 w 1082631"/>
                <a:gd name="connsiteY1" fmla="*/ 237142 h 1510155"/>
                <a:gd name="connsiteX2" fmla="*/ 633790 w 1082631"/>
                <a:gd name="connsiteY2" fmla="*/ 1042618 h 1510155"/>
                <a:gd name="connsiteX3" fmla="*/ 125576 w 1082631"/>
                <a:gd name="connsiteY3" fmla="*/ 1470723 h 1510155"/>
                <a:gd name="connsiteX4" fmla="*/ 67305 w 1082631"/>
                <a:gd name="connsiteY4" fmla="*/ 578161 h 1510155"/>
                <a:gd name="connsiteX0" fmla="*/ 67305 w 1022843"/>
                <a:gd name="connsiteY0" fmla="*/ 597144 h 1529138"/>
                <a:gd name="connsiteX1" fmla="*/ 952890 w 1022843"/>
                <a:gd name="connsiteY1" fmla="*/ 256125 h 1529138"/>
                <a:gd name="connsiteX2" fmla="*/ 633790 w 1022843"/>
                <a:gd name="connsiteY2" fmla="*/ 1061601 h 1529138"/>
                <a:gd name="connsiteX3" fmla="*/ 125576 w 1022843"/>
                <a:gd name="connsiteY3" fmla="*/ 1489706 h 1529138"/>
                <a:gd name="connsiteX4" fmla="*/ 67305 w 1022843"/>
                <a:gd name="connsiteY4" fmla="*/ 597144 h 1529138"/>
                <a:gd name="connsiteX0" fmla="*/ 35178 w 990716"/>
                <a:gd name="connsiteY0" fmla="*/ 706929 h 1638923"/>
                <a:gd name="connsiteX1" fmla="*/ 920763 w 990716"/>
                <a:gd name="connsiteY1" fmla="*/ 365910 h 1638923"/>
                <a:gd name="connsiteX2" fmla="*/ 601663 w 990716"/>
                <a:gd name="connsiteY2" fmla="*/ 1171386 h 1638923"/>
                <a:gd name="connsiteX3" fmla="*/ 93449 w 990716"/>
                <a:gd name="connsiteY3" fmla="*/ 1599491 h 1638923"/>
                <a:gd name="connsiteX4" fmla="*/ 35178 w 990716"/>
                <a:gd name="connsiteY4" fmla="*/ 706929 h 1638923"/>
                <a:gd name="connsiteX0" fmla="*/ 84888 w 1040426"/>
                <a:gd name="connsiteY0" fmla="*/ 595487 h 1483573"/>
                <a:gd name="connsiteX1" fmla="*/ 970473 w 1040426"/>
                <a:gd name="connsiteY1" fmla="*/ 254468 h 1483573"/>
                <a:gd name="connsiteX2" fmla="*/ 651373 w 1040426"/>
                <a:gd name="connsiteY2" fmla="*/ 1059944 h 1483573"/>
                <a:gd name="connsiteX3" fmla="*/ 99616 w 1040426"/>
                <a:gd name="connsiteY3" fmla="*/ 1429992 h 1483573"/>
                <a:gd name="connsiteX4" fmla="*/ 84888 w 1040426"/>
                <a:gd name="connsiteY4" fmla="*/ 595487 h 1483573"/>
                <a:gd name="connsiteX0" fmla="*/ 66779 w 1022317"/>
                <a:gd name="connsiteY0" fmla="*/ 684992 h 1573078"/>
                <a:gd name="connsiteX1" fmla="*/ 952364 w 1022317"/>
                <a:gd name="connsiteY1" fmla="*/ 343973 h 1573078"/>
                <a:gd name="connsiteX2" fmla="*/ 633264 w 1022317"/>
                <a:gd name="connsiteY2" fmla="*/ 1149449 h 1573078"/>
                <a:gd name="connsiteX3" fmla="*/ 81507 w 1022317"/>
                <a:gd name="connsiteY3" fmla="*/ 1519497 h 1573078"/>
                <a:gd name="connsiteX4" fmla="*/ 66779 w 1022317"/>
                <a:gd name="connsiteY4" fmla="*/ 684992 h 1573078"/>
                <a:gd name="connsiteX0" fmla="*/ 88996 w 1099434"/>
                <a:gd name="connsiteY0" fmla="*/ 644350 h 1532436"/>
                <a:gd name="connsiteX1" fmla="*/ 1032638 w 1099434"/>
                <a:gd name="connsiteY1" fmla="*/ 245274 h 1532436"/>
                <a:gd name="connsiteX2" fmla="*/ 655481 w 1099434"/>
                <a:gd name="connsiteY2" fmla="*/ 1108807 h 1532436"/>
                <a:gd name="connsiteX3" fmla="*/ 103724 w 1099434"/>
                <a:gd name="connsiteY3" fmla="*/ 1478855 h 1532436"/>
                <a:gd name="connsiteX4" fmla="*/ 88996 w 1099434"/>
                <a:gd name="connsiteY4" fmla="*/ 644350 h 1532436"/>
                <a:gd name="connsiteX0" fmla="*/ 113991 w 1124429"/>
                <a:gd name="connsiteY0" fmla="*/ 765632 h 1653718"/>
                <a:gd name="connsiteX1" fmla="*/ 1057633 w 1124429"/>
                <a:gd name="connsiteY1" fmla="*/ 366556 h 1653718"/>
                <a:gd name="connsiteX2" fmla="*/ 680476 w 1124429"/>
                <a:gd name="connsiteY2" fmla="*/ 1230089 h 1653718"/>
                <a:gd name="connsiteX3" fmla="*/ 128719 w 1124429"/>
                <a:gd name="connsiteY3" fmla="*/ 1600137 h 1653718"/>
                <a:gd name="connsiteX4" fmla="*/ 113991 w 1124429"/>
                <a:gd name="connsiteY4" fmla="*/ 765632 h 1653718"/>
                <a:gd name="connsiteX0" fmla="*/ 107702 w 1118140"/>
                <a:gd name="connsiteY0" fmla="*/ 761692 h 1649778"/>
                <a:gd name="connsiteX1" fmla="*/ 1051344 w 1118140"/>
                <a:gd name="connsiteY1" fmla="*/ 362616 h 1649778"/>
                <a:gd name="connsiteX2" fmla="*/ 674187 w 1118140"/>
                <a:gd name="connsiteY2" fmla="*/ 1226149 h 1649778"/>
                <a:gd name="connsiteX3" fmla="*/ 122430 w 1118140"/>
                <a:gd name="connsiteY3" fmla="*/ 1596197 h 1649778"/>
                <a:gd name="connsiteX4" fmla="*/ 107702 w 1118140"/>
                <a:gd name="connsiteY4" fmla="*/ 761692 h 1649778"/>
                <a:gd name="connsiteX0" fmla="*/ 89232 w 1114646"/>
                <a:gd name="connsiteY0" fmla="*/ 507116 h 1410789"/>
                <a:gd name="connsiteX1" fmla="*/ 1105445 w 1114646"/>
                <a:gd name="connsiteY1" fmla="*/ 122555 h 1410789"/>
                <a:gd name="connsiteX2" fmla="*/ 728288 w 1114646"/>
                <a:gd name="connsiteY2" fmla="*/ 986088 h 1410789"/>
                <a:gd name="connsiteX3" fmla="*/ 176531 w 1114646"/>
                <a:gd name="connsiteY3" fmla="*/ 1356136 h 1410789"/>
                <a:gd name="connsiteX4" fmla="*/ 89232 w 1114646"/>
                <a:gd name="connsiteY4" fmla="*/ 507116 h 1410789"/>
                <a:gd name="connsiteX0" fmla="*/ 89232 w 1175988"/>
                <a:gd name="connsiteY0" fmla="*/ 721370 h 1625043"/>
                <a:gd name="connsiteX1" fmla="*/ 1105445 w 1175988"/>
                <a:gd name="connsiteY1" fmla="*/ 336809 h 1625043"/>
                <a:gd name="connsiteX2" fmla="*/ 728288 w 1175988"/>
                <a:gd name="connsiteY2" fmla="*/ 1200342 h 1625043"/>
                <a:gd name="connsiteX3" fmla="*/ 176531 w 1175988"/>
                <a:gd name="connsiteY3" fmla="*/ 1570390 h 1625043"/>
                <a:gd name="connsiteX4" fmla="*/ 89232 w 1175988"/>
                <a:gd name="connsiteY4" fmla="*/ 721370 h 1625043"/>
                <a:gd name="connsiteX0" fmla="*/ 38984 w 1125740"/>
                <a:gd name="connsiteY0" fmla="*/ 727644 h 1631317"/>
                <a:gd name="connsiteX1" fmla="*/ 1055197 w 1125740"/>
                <a:gd name="connsiteY1" fmla="*/ 343083 h 1631317"/>
                <a:gd name="connsiteX2" fmla="*/ 678040 w 1125740"/>
                <a:gd name="connsiteY2" fmla="*/ 1206616 h 1631317"/>
                <a:gd name="connsiteX3" fmla="*/ 126283 w 1125740"/>
                <a:gd name="connsiteY3" fmla="*/ 1576664 h 1631317"/>
                <a:gd name="connsiteX4" fmla="*/ 38984 w 1125740"/>
                <a:gd name="connsiteY4" fmla="*/ 727644 h 1631317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124502 w 1211258"/>
                <a:gd name="connsiteY0" fmla="*/ 722740 h 1626413"/>
                <a:gd name="connsiteX1" fmla="*/ 1140715 w 1211258"/>
                <a:gd name="connsiteY1" fmla="*/ 338179 h 1626413"/>
                <a:gd name="connsiteX2" fmla="*/ 763558 w 1211258"/>
                <a:gd name="connsiteY2" fmla="*/ 1201712 h 1626413"/>
                <a:gd name="connsiteX3" fmla="*/ 211801 w 1211258"/>
                <a:gd name="connsiteY3" fmla="*/ 1571760 h 1626413"/>
                <a:gd name="connsiteX4" fmla="*/ 124502 w 1211258"/>
                <a:gd name="connsiteY4" fmla="*/ 722740 h 1626413"/>
                <a:gd name="connsiteX0" fmla="*/ 124502 w 1211258"/>
                <a:gd name="connsiteY0" fmla="*/ 752275 h 1655948"/>
                <a:gd name="connsiteX1" fmla="*/ 1140715 w 1211258"/>
                <a:gd name="connsiteY1" fmla="*/ 367714 h 1655948"/>
                <a:gd name="connsiteX2" fmla="*/ 763558 w 1211258"/>
                <a:gd name="connsiteY2" fmla="*/ 1231247 h 1655948"/>
                <a:gd name="connsiteX3" fmla="*/ 211801 w 1211258"/>
                <a:gd name="connsiteY3" fmla="*/ 1601295 h 1655948"/>
                <a:gd name="connsiteX4" fmla="*/ 124502 w 1211258"/>
                <a:gd name="connsiteY4" fmla="*/ 752275 h 1655948"/>
                <a:gd name="connsiteX0" fmla="*/ 139554 w 1100895"/>
                <a:gd name="connsiteY0" fmla="*/ 558955 h 1431224"/>
                <a:gd name="connsiteX1" fmla="*/ 1093268 w 1100895"/>
                <a:gd name="connsiteY1" fmla="*/ 145151 h 1431224"/>
                <a:gd name="connsiteX2" fmla="*/ 716111 w 1100895"/>
                <a:gd name="connsiteY2" fmla="*/ 1008684 h 1431224"/>
                <a:gd name="connsiteX3" fmla="*/ 164354 w 1100895"/>
                <a:gd name="connsiteY3" fmla="*/ 1378732 h 1431224"/>
                <a:gd name="connsiteX4" fmla="*/ 139554 w 1100895"/>
                <a:gd name="connsiteY4" fmla="*/ 558955 h 1431224"/>
                <a:gd name="connsiteX0" fmla="*/ 139554 w 1143176"/>
                <a:gd name="connsiteY0" fmla="*/ 740395 h 1612664"/>
                <a:gd name="connsiteX1" fmla="*/ 1093268 w 1143176"/>
                <a:gd name="connsiteY1" fmla="*/ 326591 h 1612664"/>
                <a:gd name="connsiteX2" fmla="*/ 716111 w 1143176"/>
                <a:gd name="connsiteY2" fmla="*/ 1190124 h 1612664"/>
                <a:gd name="connsiteX3" fmla="*/ 164354 w 1143176"/>
                <a:gd name="connsiteY3" fmla="*/ 1560172 h 1612664"/>
                <a:gd name="connsiteX4" fmla="*/ 139554 w 1143176"/>
                <a:gd name="connsiteY4" fmla="*/ 740395 h 1612664"/>
                <a:gd name="connsiteX0" fmla="*/ 139554 w 1143176"/>
                <a:gd name="connsiteY0" fmla="*/ 817520 h 1689789"/>
                <a:gd name="connsiteX1" fmla="*/ 1093268 w 1143176"/>
                <a:gd name="connsiteY1" fmla="*/ 403716 h 1689789"/>
                <a:gd name="connsiteX2" fmla="*/ 716111 w 1143176"/>
                <a:gd name="connsiteY2" fmla="*/ 1267249 h 1689789"/>
                <a:gd name="connsiteX3" fmla="*/ 164354 w 1143176"/>
                <a:gd name="connsiteY3" fmla="*/ 1637297 h 1689789"/>
                <a:gd name="connsiteX4" fmla="*/ 139554 w 1143176"/>
                <a:gd name="connsiteY4" fmla="*/ 817520 h 1689789"/>
                <a:gd name="connsiteX0" fmla="*/ 138613 w 1099266"/>
                <a:gd name="connsiteY0" fmla="*/ 652318 h 1530808"/>
                <a:gd name="connsiteX1" fmla="*/ 1092327 w 1099266"/>
                <a:gd name="connsiteY1" fmla="*/ 238514 h 1530808"/>
                <a:gd name="connsiteX2" fmla="*/ 693395 w 1099266"/>
                <a:gd name="connsiteY2" fmla="*/ 1118801 h 1530808"/>
                <a:gd name="connsiteX3" fmla="*/ 163413 w 1099266"/>
                <a:gd name="connsiteY3" fmla="*/ 1472095 h 1530808"/>
                <a:gd name="connsiteX4" fmla="*/ 138613 w 1099266"/>
                <a:gd name="connsiteY4" fmla="*/ 652318 h 1530808"/>
                <a:gd name="connsiteX0" fmla="*/ 138613 w 1099389"/>
                <a:gd name="connsiteY0" fmla="*/ 652318 h 1530808"/>
                <a:gd name="connsiteX1" fmla="*/ 1092327 w 1099389"/>
                <a:gd name="connsiteY1" fmla="*/ 238514 h 1530808"/>
                <a:gd name="connsiteX2" fmla="*/ 693395 w 1099389"/>
                <a:gd name="connsiteY2" fmla="*/ 1118801 h 1530808"/>
                <a:gd name="connsiteX3" fmla="*/ 163413 w 1099389"/>
                <a:gd name="connsiteY3" fmla="*/ 1472095 h 1530808"/>
                <a:gd name="connsiteX4" fmla="*/ 138613 w 1099389"/>
                <a:gd name="connsiteY4" fmla="*/ 652318 h 1530808"/>
                <a:gd name="connsiteX0" fmla="*/ 138613 w 1111719"/>
                <a:gd name="connsiteY0" fmla="*/ 815493 h 1693983"/>
                <a:gd name="connsiteX1" fmla="*/ 1092327 w 1111719"/>
                <a:gd name="connsiteY1" fmla="*/ 401689 h 1693983"/>
                <a:gd name="connsiteX2" fmla="*/ 693395 w 1111719"/>
                <a:gd name="connsiteY2" fmla="*/ 1281976 h 1693983"/>
                <a:gd name="connsiteX3" fmla="*/ 163413 w 1111719"/>
                <a:gd name="connsiteY3" fmla="*/ 1635270 h 1693983"/>
                <a:gd name="connsiteX4" fmla="*/ 138613 w 1111719"/>
                <a:gd name="connsiteY4" fmla="*/ 815493 h 1693983"/>
                <a:gd name="connsiteX0" fmla="*/ 138613 w 1111719"/>
                <a:gd name="connsiteY0" fmla="*/ 815493 h 1676291"/>
                <a:gd name="connsiteX1" fmla="*/ 1092327 w 1111719"/>
                <a:gd name="connsiteY1" fmla="*/ 401689 h 1676291"/>
                <a:gd name="connsiteX2" fmla="*/ 693395 w 1111719"/>
                <a:gd name="connsiteY2" fmla="*/ 1281976 h 1676291"/>
                <a:gd name="connsiteX3" fmla="*/ 163413 w 1111719"/>
                <a:gd name="connsiteY3" fmla="*/ 1635270 h 1676291"/>
                <a:gd name="connsiteX4" fmla="*/ 138613 w 1111719"/>
                <a:gd name="connsiteY4" fmla="*/ 815493 h 1676291"/>
                <a:gd name="connsiteX0" fmla="*/ 134851 w 1093206"/>
                <a:gd name="connsiteY0" fmla="*/ 651050 h 1505647"/>
                <a:gd name="connsiteX1" fmla="*/ 1088565 w 1093206"/>
                <a:gd name="connsiteY1" fmla="*/ 237246 h 1505647"/>
                <a:gd name="connsiteX2" fmla="*/ 600590 w 1093206"/>
                <a:gd name="connsiteY2" fmla="*/ 1095381 h 1505647"/>
                <a:gd name="connsiteX3" fmla="*/ 159651 w 1093206"/>
                <a:gd name="connsiteY3" fmla="*/ 1470827 h 1505647"/>
                <a:gd name="connsiteX4" fmla="*/ 134851 w 1093206"/>
                <a:gd name="connsiteY4" fmla="*/ 651050 h 1505647"/>
                <a:gd name="connsiteX0" fmla="*/ 134851 w 1115875"/>
                <a:gd name="connsiteY0" fmla="*/ 828674 h 1683271"/>
                <a:gd name="connsiteX1" fmla="*/ 1088565 w 1115875"/>
                <a:gd name="connsiteY1" fmla="*/ 414870 h 1683271"/>
                <a:gd name="connsiteX2" fmla="*/ 600590 w 1115875"/>
                <a:gd name="connsiteY2" fmla="*/ 1273005 h 1683271"/>
                <a:gd name="connsiteX3" fmla="*/ 159651 w 1115875"/>
                <a:gd name="connsiteY3" fmla="*/ 1648451 h 1683271"/>
                <a:gd name="connsiteX4" fmla="*/ 134851 w 1115875"/>
                <a:gd name="connsiteY4" fmla="*/ 828674 h 1683271"/>
                <a:gd name="connsiteX0" fmla="*/ 134851 w 1132788"/>
                <a:gd name="connsiteY0" fmla="*/ 828674 h 1683271"/>
                <a:gd name="connsiteX1" fmla="*/ 1088565 w 1132788"/>
                <a:gd name="connsiteY1" fmla="*/ 414870 h 1683271"/>
                <a:gd name="connsiteX2" fmla="*/ 600590 w 1132788"/>
                <a:gd name="connsiteY2" fmla="*/ 1273005 h 1683271"/>
                <a:gd name="connsiteX3" fmla="*/ 159651 w 1132788"/>
                <a:gd name="connsiteY3" fmla="*/ 1648451 h 1683271"/>
                <a:gd name="connsiteX4" fmla="*/ 134851 w 1132788"/>
                <a:gd name="connsiteY4" fmla="*/ 828674 h 1683271"/>
                <a:gd name="connsiteX0" fmla="*/ 134851 w 1122771"/>
                <a:gd name="connsiteY0" fmla="*/ 828674 h 1729682"/>
                <a:gd name="connsiteX1" fmla="*/ 1088565 w 1122771"/>
                <a:gd name="connsiteY1" fmla="*/ 414870 h 1729682"/>
                <a:gd name="connsiteX2" fmla="*/ 600590 w 1122771"/>
                <a:gd name="connsiteY2" fmla="*/ 1273005 h 1729682"/>
                <a:gd name="connsiteX3" fmla="*/ 159651 w 1122771"/>
                <a:gd name="connsiteY3" fmla="*/ 1648451 h 1729682"/>
                <a:gd name="connsiteX4" fmla="*/ 134851 w 1122771"/>
                <a:gd name="connsiteY4" fmla="*/ 828674 h 1729682"/>
                <a:gd name="connsiteX0" fmla="*/ 133733 w 1121653"/>
                <a:gd name="connsiteY0" fmla="*/ 828674 h 1705461"/>
                <a:gd name="connsiteX1" fmla="*/ 1087447 w 1121653"/>
                <a:gd name="connsiteY1" fmla="*/ 414870 h 1705461"/>
                <a:gd name="connsiteX2" fmla="*/ 599472 w 1121653"/>
                <a:gd name="connsiteY2" fmla="*/ 1273005 h 1705461"/>
                <a:gd name="connsiteX3" fmla="*/ 158533 w 1121653"/>
                <a:gd name="connsiteY3" fmla="*/ 1648451 h 1705461"/>
                <a:gd name="connsiteX4" fmla="*/ 133733 w 1121653"/>
                <a:gd name="connsiteY4" fmla="*/ 828674 h 1705461"/>
                <a:gd name="connsiteX0" fmla="*/ 133733 w 1125327"/>
                <a:gd name="connsiteY0" fmla="*/ 828674 h 1671108"/>
                <a:gd name="connsiteX1" fmla="*/ 1087447 w 1125327"/>
                <a:gd name="connsiteY1" fmla="*/ 414870 h 1671108"/>
                <a:gd name="connsiteX2" fmla="*/ 599472 w 1125327"/>
                <a:gd name="connsiteY2" fmla="*/ 1273005 h 1671108"/>
                <a:gd name="connsiteX3" fmla="*/ 158533 w 1125327"/>
                <a:gd name="connsiteY3" fmla="*/ 1648451 h 1671108"/>
                <a:gd name="connsiteX4" fmla="*/ 133733 w 1125327"/>
                <a:gd name="connsiteY4" fmla="*/ 828674 h 167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solidFill>
              <a:srgbClr val="0D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solidFill>
              <a:srgbClr val="0D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solidFill>
              <a:srgbClr val="0D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solidFill>
              <a:srgbClr val="0D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solidFill>
              <a:srgbClr val="0D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solidFill>
              <a:srgbClr val="0D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79" name="组合 78"/>
          <p:cNvGrpSpPr>
            <a:grpSpLocks noChangeAspect="1"/>
          </p:cNvGrpSpPr>
          <p:nvPr/>
        </p:nvGrpSpPr>
        <p:grpSpPr>
          <a:xfrm rot="25680000">
            <a:off x="6060235" y="5661670"/>
            <a:ext cx="304605" cy="468000"/>
            <a:chOff x="3229455" y="3870331"/>
            <a:chExt cx="1247286" cy="1916345"/>
          </a:xfr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80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" fmla="*/ 0 w 1408314"/>
                <a:gd name="connsiteY0" fmla="*/ 936145 h 1872292"/>
                <a:gd name="connsiteX1" fmla="*/ 900100 w 1408314"/>
                <a:gd name="connsiteY1" fmla="*/ 41 h 1872292"/>
                <a:gd name="connsiteX2" fmla="*/ 1408314 w 1408314"/>
                <a:gd name="connsiteY2" fmla="*/ 965174 h 1872292"/>
                <a:gd name="connsiteX3" fmla="*/ 900100 w 1408314"/>
                <a:gd name="connsiteY3" fmla="*/ 1872249 h 1872292"/>
                <a:gd name="connsiteX4" fmla="*/ 0 w 1408314"/>
                <a:gd name="connsiteY4" fmla="*/ 936145 h 1872292"/>
                <a:gd name="connsiteX0" fmla="*/ 8065 w 1565401"/>
                <a:gd name="connsiteY0" fmla="*/ 790997 h 1727144"/>
                <a:gd name="connsiteX1" fmla="*/ 1474222 w 1565401"/>
                <a:gd name="connsiteY1" fmla="*/ 35 h 1727144"/>
                <a:gd name="connsiteX2" fmla="*/ 1416379 w 1565401"/>
                <a:gd name="connsiteY2" fmla="*/ 820026 h 1727144"/>
                <a:gd name="connsiteX3" fmla="*/ 908165 w 1565401"/>
                <a:gd name="connsiteY3" fmla="*/ 1727101 h 1727144"/>
                <a:gd name="connsiteX4" fmla="*/ 8065 w 1565401"/>
                <a:gd name="connsiteY4" fmla="*/ 790997 h 1727144"/>
                <a:gd name="connsiteX0" fmla="*/ 7672 w 1516692"/>
                <a:gd name="connsiteY0" fmla="*/ 790971 h 1727085"/>
                <a:gd name="connsiteX1" fmla="*/ 1473829 w 1516692"/>
                <a:gd name="connsiteY1" fmla="*/ 9 h 1727085"/>
                <a:gd name="connsiteX2" fmla="*/ 1154729 w 1516692"/>
                <a:gd name="connsiteY2" fmla="*/ 805485 h 1727085"/>
                <a:gd name="connsiteX3" fmla="*/ 907772 w 1516692"/>
                <a:gd name="connsiteY3" fmla="*/ 1727075 h 1727085"/>
                <a:gd name="connsiteX4" fmla="*/ 7672 w 1516692"/>
                <a:gd name="connsiteY4" fmla="*/ 790971 h 1727085"/>
                <a:gd name="connsiteX0" fmla="*/ 17232 w 916832"/>
                <a:gd name="connsiteY0" fmla="*/ 362964 h 1757227"/>
                <a:gd name="connsiteX1" fmla="*/ 902817 w 916832"/>
                <a:gd name="connsiteY1" fmla="*/ 21945 h 1757227"/>
                <a:gd name="connsiteX2" fmla="*/ 583717 w 916832"/>
                <a:gd name="connsiteY2" fmla="*/ 827421 h 1757227"/>
                <a:gd name="connsiteX3" fmla="*/ 336760 w 916832"/>
                <a:gd name="connsiteY3" fmla="*/ 1749011 h 1757227"/>
                <a:gd name="connsiteX4" fmla="*/ 17232 w 916832"/>
                <a:gd name="connsiteY4" fmla="*/ 362964 h 1757227"/>
                <a:gd name="connsiteX0" fmla="*/ 67305 w 966905"/>
                <a:gd name="connsiteY0" fmla="*/ 357294 h 1289288"/>
                <a:gd name="connsiteX1" fmla="*/ 952890 w 966905"/>
                <a:gd name="connsiteY1" fmla="*/ 16275 h 1289288"/>
                <a:gd name="connsiteX2" fmla="*/ 633790 w 966905"/>
                <a:gd name="connsiteY2" fmla="*/ 821751 h 1289288"/>
                <a:gd name="connsiteX3" fmla="*/ 125576 w 966905"/>
                <a:gd name="connsiteY3" fmla="*/ 1249856 h 1289288"/>
                <a:gd name="connsiteX4" fmla="*/ 67305 w 966905"/>
                <a:gd name="connsiteY4" fmla="*/ 357294 h 1289288"/>
                <a:gd name="connsiteX0" fmla="*/ 67305 w 1120923"/>
                <a:gd name="connsiteY0" fmla="*/ 578161 h 1510155"/>
                <a:gd name="connsiteX1" fmla="*/ 952890 w 1120923"/>
                <a:gd name="connsiteY1" fmla="*/ 237142 h 1510155"/>
                <a:gd name="connsiteX2" fmla="*/ 633790 w 1120923"/>
                <a:gd name="connsiteY2" fmla="*/ 1042618 h 1510155"/>
                <a:gd name="connsiteX3" fmla="*/ 125576 w 1120923"/>
                <a:gd name="connsiteY3" fmla="*/ 1470723 h 1510155"/>
                <a:gd name="connsiteX4" fmla="*/ 67305 w 1120923"/>
                <a:gd name="connsiteY4" fmla="*/ 578161 h 1510155"/>
                <a:gd name="connsiteX0" fmla="*/ 67305 w 1082631"/>
                <a:gd name="connsiteY0" fmla="*/ 578161 h 1510155"/>
                <a:gd name="connsiteX1" fmla="*/ 952890 w 1082631"/>
                <a:gd name="connsiteY1" fmla="*/ 237142 h 1510155"/>
                <a:gd name="connsiteX2" fmla="*/ 633790 w 1082631"/>
                <a:gd name="connsiteY2" fmla="*/ 1042618 h 1510155"/>
                <a:gd name="connsiteX3" fmla="*/ 125576 w 1082631"/>
                <a:gd name="connsiteY3" fmla="*/ 1470723 h 1510155"/>
                <a:gd name="connsiteX4" fmla="*/ 67305 w 1082631"/>
                <a:gd name="connsiteY4" fmla="*/ 578161 h 1510155"/>
                <a:gd name="connsiteX0" fmla="*/ 67305 w 1022843"/>
                <a:gd name="connsiteY0" fmla="*/ 597144 h 1529138"/>
                <a:gd name="connsiteX1" fmla="*/ 952890 w 1022843"/>
                <a:gd name="connsiteY1" fmla="*/ 256125 h 1529138"/>
                <a:gd name="connsiteX2" fmla="*/ 633790 w 1022843"/>
                <a:gd name="connsiteY2" fmla="*/ 1061601 h 1529138"/>
                <a:gd name="connsiteX3" fmla="*/ 125576 w 1022843"/>
                <a:gd name="connsiteY3" fmla="*/ 1489706 h 1529138"/>
                <a:gd name="connsiteX4" fmla="*/ 67305 w 1022843"/>
                <a:gd name="connsiteY4" fmla="*/ 597144 h 1529138"/>
                <a:gd name="connsiteX0" fmla="*/ 35178 w 990716"/>
                <a:gd name="connsiteY0" fmla="*/ 706929 h 1638923"/>
                <a:gd name="connsiteX1" fmla="*/ 920763 w 990716"/>
                <a:gd name="connsiteY1" fmla="*/ 365910 h 1638923"/>
                <a:gd name="connsiteX2" fmla="*/ 601663 w 990716"/>
                <a:gd name="connsiteY2" fmla="*/ 1171386 h 1638923"/>
                <a:gd name="connsiteX3" fmla="*/ 93449 w 990716"/>
                <a:gd name="connsiteY3" fmla="*/ 1599491 h 1638923"/>
                <a:gd name="connsiteX4" fmla="*/ 35178 w 990716"/>
                <a:gd name="connsiteY4" fmla="*/ 706929 h 1638923"/>
                <a:gd name="connsiteX0" fmla="*/ 84888 w 1040426"/>
                <a:gd name="connsiteY0" fmla="*/ 595487 h 1483573"/>
                <a:gd name="connsiteX1" fmla="*/ 970473 w 1040426"/>
                <a:gd name="connsiteY1" fmla="*/ 254468 h 1483573"/>
                <a:gd name="connsiteX2" fmla="*/ 651373 w 1040426"/>
                <a:gd name="connsiteY2" fmla="*/ 1059944 h 1483573"/>
                <a:gd name="connsiteX3" fmla="*/ 99616 w 1040426"/>
                <a:gd name="connsiteY3" fmla="*/ 1429992 h 1483573"/>
                <a:gd name="connsiteX4" fmla="*/ 84888 w 1040426"/>
                <a:gd name="connsiteY4" fmla="*/ 595487 h 1483573"/>
                <a:gd name="connsiteX0" fmla="*/ 66779 w 1022317"/>
                <a:gd name="connsiteY0" fmla="*/ 684992 h 1573078"/>
                <a:gd name="connsiteX1" fmla="*/ 952364 w 1022317"/>
                <a:gd name="connsiteY1" fmla="*/ 343973 h 1573078"/>
                <a:gd name="connsiteX2" fmla="*/ 633264 w 1022317"/>
                <a:gd name="connsiteY2" fmla="*/ 1149449 h 1573078"/>
                <a:gd name="connsiteX3" fmla="*/ 81507 w 1022317"/>
                <a:gd name="connsiteY3" fmla="*/ 1519497 h 1573078"/>
                <a:gd name="connsiteX4" fmla="*/ 66779 w 1022317"/>
                <a:gd name="connsiteY4" fmla="*/ 684992 h 1573078"/>
                <a:gd name="connsiteX0" fmla="*/ 88996 w 1099434"/>
                <a:gd name="connsiteY0" fmla="*/ 644350 h 1532436"/>
                <a:gd name="connsiteX1" fmla="*/ 1032638 w 1099434"/>
                <a:gd name="connsiteY1" fmla="*/ 245274 h 1532436"/>
                <a:gd name="connsiteX2" fmla="*/ 655481 w 1099434"/>
                <a:gd name="connsiteY2" fmla="*/ 1108807 h 1532436"/>
                <a:gd name="connsiteX3" fmla="*/ 103724 w 1099434"/>
                <a:gd name="connsiteY3" fmla="*/ 1478855 h 1532436"/>
                <a:gd name="connsiteX4" fmla="*/ 88996 w 1099434"/>
                <a:gd name="connsiteY4" fmla="*/ 644350 h 1532436"/>
                <a:gd name="connsiteX0" fmla="*/ 113991 w 1124429"/>
                <a:gd name="connsiteY0" fmla="*/ 765632 h 1653718"/>
                <a:gd name="connsiteX1" fmla="*/ 1057633 w 1124429"/>
                <a:gd name="connsiteY1" fmla="*/ 366556 h 1653718"/>
                <a:gd name="connsiteX2" fmla="*/ 680476 w 1124429"/>
                <a:gd name="connsiteY2" fmla="*/ 1230089 h 1653718"/>
                <a:gd name="connsiteX3" fmla="*/ 128719 w 1124429"/>
                <a:gd name="connsiteY3" fmla="*/ 1600137 h 1653718"/>
                <a:gd name="connsiteX4" fmla="*/ 113991 w 1124429"/>
                <a:gd name="connsiteY4" fmla="*/ 765632 h 1653718"/>
                <a:gd name="connsiteX0" fmla="*/ 107702 w 1118140"/>
                <a:gd name="connsiteY0" fmla="*/ 761692 h 1649778"/>
                <a:gd name="connsiteX1" fmla="*/ 1051344 w 1118140"/>
                <a:gd name="connsiteY1" fmla="*/ 362616 h 1649778"/>
                <a:gd name="connsiteX2" fmla="*/ 674187 w 1118140"/>
                <a:gd name="connsiteY2" fmla="*/ 1226149 h 1649778"/>
                <a:gd name="connsiteX3" fmla="*/ 122430 w 1118140"/>
                <a:gd name="connsiteY3" fmla="*/ 1596197 h 1649778"/>
                <a:gd name="connsiteX4" fmla="*/ 107702 w 1118140"/>
                <a:gd name="connsiteY4" fmla="*/ 761692 h 1649778"/>
                <a:gd name="connsiteX0" fmla="*/ 89232 w 1114646"/>
                <a:gd name="connsiteY0" fmla="*/ 507116 h 1410789"/>
                <a:gd name="connsiteX1" fmla="*/ 1105445 w 1114646"/>
                <a:gd name="connsiteY1" fmla="*/ 122555 h 1410789"/>
                <a:gd name="connsiteX2" fmla="*/ 728288 w 1114646"/>
                <a:gd name="connsiteY2" fmla="*/ 986088 h 1410789"/>
                <a:gd name="connsiteX3" fmla="*/ 176531 w 1114646"/>
                <a:gd name="connsiteY3" fmla="*/ 1356136 h 1410789"/>
                <a:gd name="connsiteX4" fmla="*/ 89232 w 1114646"/>
                <a:gd name="connsiteY4" fmla="*/ 507116 h 1410789"/>
                <a:gd name="connsiteX0" fmla="*/ 89232 w 1175988"/>
                <a:gd name="connsiteY0" fmla="*/ 721370 h 1625043"/>
                <a:gd name="connsiteX1" fmla="*/ 1105445 w 1175988"/>
                <a:gd name="connsiteY1" fmla="*/ 336809 h 1625043"/>
                <a:gd name="connsiteX2" fmla="*/ 728288 w 1175988"/>
                <a:gd name="connsiteY2" fmla="*/ 1200342 h 1625043"/>
                <a:gd name="connsiteX3" fmla="*/ 176531 w 1175988"/>
                <a:gd name="connsiteY3" fmla="*/ 1570390 h 1625043"/>
                <a:gd name="connsiteX4" fmla="*/ 89232 w 1175988"/>
                <a:gd name="connsiteY4" fmla="*/ 721370 h 1625043"/>
                <a:gd name="connsiteX0" fmla="*/ 38984 w 1125740"/>
                <a:gd name="connsiteY0" fmla="*/ 727644 h 1631317"/>
                <a:gd name="connsiteX1" fmla="*/ 1055197 w 1125740"/>
                <a:gd name="connsiteY1" fmla="*/ 343083 h 1631317"/>
                <a:gd name="connsiteX2" fmla="*/ 678040 w 1125740"/>
                <a:gd name="connsiteY2" fmla="*/ 1206616 h 1631317"/>
                <a:gd name="connsiteX3" fmla="*/ 126283 w 1125740"/>
                <a:gd name="connsiteY3" fmla="*/ 1576664 h 1631317"/>
                <a:gd name="connsiteX4" fmla="*/ 38984 w 1125740"/>
                <a:gd name="connsiteY4" fmla="*/ 727644 h 1631317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124502 w 1211258"/>
                <a:gd name="connsiteY0" fmla="*/ 722740 h 1626413"/>
                <a:gd name="connsiteX1" fmla="*/ 1140715 w 1211258"/>
                <a:gd name="connsiteY1" fmla="*/ 338179 h 1626413"/>
                <a:gd name="connsiteX2" fmla="*/ 763558 w 1211258"/>
                <a:gd name="connsiteY2" fmla="*/ 1201712 h 1626413"/>
                <a:gd name="connsiteX3" fmla="*/ 211801 w 1211258"/>
                <a:gd name="connsiteY3" fmla="*/ 1571760 h 1626413"/>
                <a:gd name="connsiteX4" fmla="*/ 124502 w 1211258"/>
                <a:gd name="connsiteY4" fmla="*/ 722740 h 1626413"/>
                <a:gd name="connsiteX0" fmla="*/ 124502 w 1211258"/>
                <a:gd name="connsiteY0" fmla="*/ 752275 h 1655948"/>
                <a:gd name="connsiteX1" fmla="*/ 1140715 w 1211258"/>
                <a:gd name="connsiteY1" fmla="*/ 367714 h 1655948"/>
                <a:gd name="connsiteX2" fmla="*/ 763558 w 1211258"/>
                <a:gd name="connsiteY2" fmla="*/ 1231247 h 1655948"/>
                <a:gd name="connsiteX3" fmla="*/ 211801 w 1211258"/>
                <a:gd name="connsiteY3" fmla="*/ 1601295 h 1655948"/>
                <a:gd name="connsiteX4" fmla="*/ 124502 w 1211258"/>
                <a:gd name="connsiteY4" fmla="*/ 752275 h 1655948"/>
                <a:gd name="connsiteX0" fmla="*/ 139554 w 1100895"/>
                <a:gd name="connsiteY0" fmla="*/ 558955 h 1431224"/>
                <a:gd name="connsiteX1" fmla="*/ 1093268 w 1100895"/>
                <a:gd name="connsiteY1" fmla="*/ 145151 h 1431224"/>
                <a:gd name="connsiteX2" fmla="*/ 716111 w 1100895"/>
                <a:gd name="connsiteY2" fmla="*/ 1008684 h 1431224"/>
                <a:gd name="connsiteX3" fmla="*/ 164354 w 1100895"/>
                <a:gd name="connsiteY3" fmla="*/ 1378732 h 1431224"/>
                <a:gd name="connsiteX4" fmla="*/ 139554 w 1100895"/>
                <a:gd name="connsiteY4" fmla="*/ 558955 h 1431224"/>
                <a:gd name="connsiteX0" fmla="*/ 139554 w 1143176"/>
                <a:gd name="connsiteY0" fmla="*/ 740395 h 1612664"/>
                <a:gd name="connsiteX1" fmla="*/ 1093268 w 1143176"/>
                <a:gd name="connsiteY1" fmla="*/ 326591 h 1612664"/>
                <a:gd name="connsiteX2" fmla="*/ 716111 w 1143176"/>
                <a:gd name="connsiteY2" fmla="*/ 1190124 h 1612664"/>
                <a:gd name="connsiteX3" fmla="*/ 164354 w 1143176"/>
                <a:gd name="connsiteY3" fmla="*/ 1560172 h 1612664"/>
                <a:gd name="connsiteX4" fmla="*/ 139554 w 1143176"/>
                <a:gd name="connsiteY4" fmla="*/ 740395 h 1612664"/>
                <a:gd name="connsiteX0" fmla="*/ 139554 w 1143176"/>
                <a:gd name="connsiteY0" fmla="*/ 817520 h 1689789"/>
                <a:gd name="connsiteX1" fmla="*/ 1093268 w 1143176"/>
                <a:gd name="connsiteY1" fmla="*/ 403716 h 1689789"/>
                <a:gd name="connsiteX2" fmla="*/ 716111 w 1143176"/>
                <a:gd name="connsiteY2" fmla="*/ 1267249 h 1689789"/>
                <a:gd name="connsiteX3" fmla="*/ 164354 w 1143176"/>
                <a:gd name="connsiteY3" fmla="*/ 1637297 h 1689789"/>
                <a:gd name="connsiteX4" fmla="*/ 139554 w 1143176"/>
                <a:gd name="connsiteY4" fmla="*/ 817520 h 1689789"/>
                <a:gd name="connsiteX0" fmla="*/ 138613 w 1099266"/>
                <a:gd name="connsiteY0" fmla="*/ 652318 h 1530808"/>
                <a:gd name="connsiteX1" fmla="*/ 1092327 w 1099266"/>
                <a:gd name="connsiteY1" fmla="*/ 238514 h 1530808"/>
                <a:gd name="connsiteX2" fmla="*/ 693395 w 1099266"/>
                <a:gd name="connsiteY2" fmla="*/ 1118801 h 1530808"/>
                <a:gd name="connsiteX3" fmla="*/ 163413 w 1099266"/>
                <a:gd name="connsiteY3" fmla="*/ 1472095 h 1530808"/>
                <a:gd name="connsiteX4" fmla="*/ 138613 w 1099266"/>
                <a:gd name="connsiteY4" fmla="*/ 652318 h 1530808"/>
                <a:gd name="connsiteX0" fmla="*/ 138613 w 1099389"/>
                <a:gd name="connsiteY0" fmla="*/ 652318 h 1530808"/>
                <a:gd name="connsiteX1" fmla="*/ 1092327 w 1099389"/>
                <a:gd name="connsiteY1" fmla="*/ 238514 h 1530808"/>
                <a:gd name="connsiteX2" fmla="*/ 693395 w 1099389"/>
                <a:gd name="connsiteY2" fmla="*/ 1118801 h 1530808"/>
                <a:gd name="connsiteX3" fmla="*/ 163413 w 1099389"/>
                <a:gd name="connsiteY3" fmla="*/ 1472095 h 1530808"/>
                <a:gd name="connsiteX4" fmla="*/ 138613 w 1099389"/>
                <a:gd name="connsiteY4" fmla="*/ 652318 h 1530808"/>
                <a:gd name="connsiteX0" fmla="*/ 138613 w 1111719"/>
                <a:gd name="connsiteY0" fmla="*/ 815493 h 1693983"/>
                <a:gd name="connsiteX1" fmla="*/ 1092327 w 1111719"/>
                <a:gd name="connsiteY1" fmla="*/ 401689 h 1693983"/>
                <a:gd name="connsiteX2" fmla="*/ 693395 w 1111719"/>
                <a:gd name="connsiteY2" fmla="*/ 1281976 h 1693983"/>
                <a:gd name="connsiteX3" fmla="*/ 163413 w 1111719"/>
                <a:gd name="connsiteY3" fmla="*/ 1635270 h 1693983"/>
                <a:gd name="connsiteX4" fmla="*/ 138613 w 1111719"/>
                <a:gd name="connsiteY4" fmla="*/ 815493 h 1693983"/>
                <a:gd name="connsiteX0" fmla="*/ 138613 w 1111719"/>
                <a:gd name="connsiteY0" fmla="*/ 815493 h 1676291"/>
                <a:gd name="connsiteX1" fmla="*/ 1092327 w 1111719"/>
                <a:gd name="connsiteY1" fmla="*/ 401689 h 1676291"/>
                <a:gd name="connsiteX2" fmla="*/ 693395 w 1111719"/>
                <a:gd name="connsiteY2" fmla="*/ 1281976 h 1676291"/>
                <a:gd name="connsiteX3" fmla="*/ 163413 w 1111719"/>
                <a:gd name="connsiteY3" fmla="*/ 1635270 h 1676291"/>
                <a:gd name="connsiteX4" fmla="*/ 138613 w 1111719"/>
                <a:gd name="connsiteY4" fmla="*/ 815493 h 1676291"/>
                <a:gd name="connsiteX0" fmla="*/ 134851 w 1093206"/>
                <a:gd name="connsiteY0" fmla="*/ 651050 h 1505647"/>
                <a:gd name="connsiteX1" fmla="*/ 1088565 w 1093206"/>
                <a:gd name="connsiteY1" fmla="*/ 237246 h 1505647"/>
                <a:gd name="connsiteX2" fmla="*/ 600590 w 1093206"/>
                <a:gd name="connsiteY2" fmla="*/ 1095381 h 1505647"/>
                <a:gd name="connsiteX3" fmla="*/ 159651 w 1093206"/>
                <a:gd name="connsiteY3" fmla="*/ 1470827 h 1505647"/>
                <a:gd name="connsiteX4" fmla="*/ 134851 w 1093206"/>
                <a:gd name="connsiteY4" fmla="*/ 651050 h 1505647"/>
                <a:gd name="connsiteX0" fmla="*/ 134851 w 1115875"/>
                <a:gd name="connsiteY0" fmla="*/ 828674 h 1683271"/>
                <a:gd name="connsiteX1" fmla="*/ 1088565 w 1115875"/>
                <a:gd name="connsiteY1" fmla="*/ 414870 h 1683271"/>
                <a:gd name="connsiteX2" fmla="*/ 600590 w 1115875"/>
                <a:gd name="connsiteY2" fmla="*/ 1273005 h 1683271"/>
                <a:gd name="connsiteX3" fmla="*/ 159651 w 1115875"/>
                <a:gd name="connsiteY3" fmla="*/ 1648451 h 1683271"/>
                <a:gd name="connsiteX4" fmla="*/ 134851 w 1115875"/>
                <a:gd name="connsiteY4" fmla="*/ 828674 h 1683271"/>
                <a:gd name="connsiteX0" fmla="*/ 134851 w 1132788"/>
                <a:gd name="connsiteY0" fmla="*/ 828674 h 1683271"/>
                <a:gd name="connsiteX1" fmla="*/ 1088565 w 1132788"/>
                <a:gd name="connsiteY1" fmla="*/ 414870 h 1683271"/>
                <a:gd name="connsiteX2" fmla="*/ 600590 w 1132788"/>
                <a:gd name="connsiteY2" fmla="*/ 1273005 h 1683271"/>
                <a:gd name="connsiteX3" fmla="*/ 159651 w 1132788"/>
                <a:gd name="connsiteY3" fmla="*/ 1648451 h 1683271"/>
                <a:gd name="connsiteX4" fmla="*/ 134851 w 1132788"/>
                <a:gd name="connsiteY4" fmla="*/ 828674 h 1683271"/>
                <a:gd name="connsiteX0" fmla="*/ 134851 w 1122771"/>
                <a:gd name="connsiteY0" fmla="*/ 828674 h 1729682"/>
                <a:gd name="connsiteX1" fmla="*/ 1088565 w 1122771"/>
                <a:gd name="connsiteY1" fmla="*/ 414870 h 1729682"/>
                <a:gd name="connsiteX2" fmla="*/ 600590 w 1122771"/>
                <a:gd name="connsiteY2" fmla="*/ 1273005 h 1729682"/>
                <a:gd name="connsiteX3" fmla="*/ 159651 w 1122771"/>
                <a:gd name="connsiteY3" fmla="*/ 1648451 h 1729682"/>
                <a:gd name="connsiteX4" fmla="*/ 134851 w 1122771"/>
                <a:gd name="connsiteY4" fmla="*/ 828674 h 1729682"/>
                <a:gd name="connsiteX0" fmla="*/ 133733 w 1121653"/>
                <a:gd name="connsiteY0" fmla="*/ 828674 h 1705461"/>
                <a:gd name="connsiteX1" fmla="*/ 1087447 w 1121653"/>
                <a:gd name="connsiteY1" fmla="*/ 414870 h 1705461"/>
                <a:gd name="connsiteX2" fmla="*/ 599472 w 1121653"/>
                <a:gd name="connsiteY2" fmla="*/ 1273005 h 1705461"/>
                <a:gd name="connsiteX3" fmla="*/ 158533 w 1121653"/>
                <a:gd name="connsiteY3" fmla="*/ 1648451 h 1705461"/>
                <a:gd name="connsiteX4" fmla="*/ 133733 w 1121653"/>
                <a:gd name="connsiteY4" fmla="*/ 828674 h 1705461"/>
                <a:gd name="connsiteX0" fmla="*/ 133733 w 1125327"/>
                <a:gd name="connsiteY0" fmla="*/ 828674 h 1671108"/>
                <a:gd name="connsiteX1" fmla="*/ 1087447 w 1125327"/>
                <a:gd name="connsiteY1" fmla="*/ 414870 h 1671108"/>
                <a:gd name="connsiteX2" fmla="*/ 599472 w 1125327"/>
                <a:gd name="connsiteY2" fmla="*/ 1273005 h 1671108"/>
                <a:gd name="connsiteX3" fmla="*/ 158533 w 1125327"/>
                <a:gd name="connsiteY3" fmla="*/ 1648451 h 1671108"/>
                <a:gd name="connsiteX4" fmla="*/ 133733 w 1125327"/>
                <a:gd name="connsiteY4" fmla="*/ 828674 h 167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solidFill>
              <a:srgbClr val="62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solidFill>
              <a:srgbClr val="62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solidFill>
              <a:srgbClr val="62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solidFill>
              <a:srgbClr val="62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solidFill>
              <a:srgbClr val="62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solidFill>
              <a:srgbClr val="62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86" name="组合 85"/>
          <p:cNvGrpSpPr>
            <a:grpSpLocks noChangeAspect="1"/>
          </p:cNvGrpSpPr>
          <p:nvPr/>
        </p:nvGrpSpPr>
        <p:grpSpPr>
          <a:xfrm rot="25740000">
            <a:off x="7254836" y="5561243"/>
            <a:ext cx="304605" cy="468000"/>
            <a:chOff x="3229455" y="3870331"/>
            <a:chExt cx="1247286" cy="1916345"/>
          </a:xfr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87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" fmla="*/ 0 w 1408314"/>
                <a:gd name="connsiteY0" fmla="*/ 936145 h 1872292"/>
                <a:gd name="connsiteX1" fmla="*/ 900100 w 1408314"/>
                <a:gd name="connsiteY1" fmla="*/ 41 h 1872292"/>
                <a:gd name="connsiteX2" fmla="*/ 1408314 w 1408314"/>
                <a:gd name="connsiteY2" fmla="*/ 965174 h 1872292"/>
                <a:gd name="connsiteX3" fmla="*/ 900100 w 1408314"/>
                <a:gd name="connsiteY3" fmla="*/ 1872249 h 1872292"/>
                <a:gd name="connsiteX4" fmla="*/ 0 w 1408314"/>
                <a:gd name="connsiteY4" fmla="*/ 936145 h 1872292"/>
                <a:gd name="connsiteX0" fmla="*/ 8065 w 1565401"/>
                <a:gd name="connsiteY0" fmla="*/ 790997 h 1727144"/>
                <a:gd name="connsiteX1" fmla="*/ 1474222 w 1565401"/>
                <a:gd name="connsiteY1" fmla="*/ 35 h 1727144"/>
                <a:gd name="connsiteX2" fmla="*/ 1416379 w 1565401"/>
                <a:gd name="connsiteY2" fmla="*/ 820026 h 1727144"/>
                <a:gd name="connsiteX3" fmla="*/ 908165 w 1565401"/>
                <a:gd name="connsiteY3" fmla="*/ 1727101 h 1727144"/>
                <a:gd name="connsiteX4" fmla="*/ 8065 w 1565401"/>
                <a:gd name="connsiteY4" fmla="*/ 790997 h 1727144"/>
                <a:gd name="connsiteX0" fmla="*/ 7672 w 1516692"/>
                <a:gd name="connsiteY0" fmla="*/ 790971 h 1727085"/>
                <a:gd name="connsiteX1" fmla="*/ 1473829 w 1516692"/>
                <a:gd name="connsiteY1" fmla="*/ 9 h 1727085"/>
                <a:gd name="connsiteX2" fmla="*/ 1154729 w 1516692"/>
                <a:gd name="connsiteY2" fmla="*/ 805485 h 1727085"/>
                <a:gd name="connsiteX3" fmla="*/ 907772 w 1516692"/>
                <a:gd name="connsiteY3" fmla="*/ 1727075 h 1727085"/>
                <a:gd name="connsiteX4" fmla="*/ 7672 w 1516692"/>
                <a:gd name="connsiteY4" fmla="*/ 790971 h 1727085"/>
                <a:gd name="connsiteX0" fmla="*/ 17232 w 916832"/>
                <a:gd name="connsiteY0" fmla="*/ 362964 h 1757227"/>
                <a:gd name="connsiteX1" fmla="*/ 902817 w 916832"/>
                <a:gd name="connsiteY1" fmla="*/ 21945 h 1757227"/>
                <a:gd name="connsiteX2" fmla="*/ 583717 w 916832"/>
                <a:gd name="connsiteY2" fmla="*/ 827421 h 1757227"/>
                <a:gd name="connsiteX3" fmla="*/ 336760 w 916832"/>
                <a:gd name="connsiteY3" fmla="*/ 1749011 h 1757227"/>
                <a:gd name="connsiteX4" fmla="*/ 17232 w 916832"/>
                <a:gd name="connsiteY4" fmla="*/ 362964 h 1757227"/>
                <a:gd name="connsiteX0" fmla="*/ 67305 w 966905"/>
                <a:gd name="connsiteY0" fmla="*/ 357294 h 1289288"/>
                <a:gd name="connsiteX1" fmla="*/ 952890 w 966905"/>
                <a:gd name="connsiteY1" fmla="*/ 16275 h 1289288"/>
                <a:gd name="connsiteX2" fmla="*/ 633790 w 966905"/>
                <a:gd name="connsiteY2" fmla="*/ 821751 h 1289288"/>
                <a:gd name="connsiteX3" fmla="*/ 125576 w 966905"/>
                <a:gd name="connsiteY3" fmla="*/ 1249856 h 1289288"/>
                <a:gd name="connsiteX4" fmla="*/ 67305 w 966905"/>
                <a:gd name="connsiteY4" fmla="*/ 357294 h 1289288"/>
                <a:gd name="connsiteX0" fmla="*/ 67305 w 1120923"/>
                <a:gd name="connsiteY0" fmla="*/ 578161 h 1510155"/>
                <a:gd name="connsiteX1" fmla="*/ 952890 w 1120923"/>
                <a:gd name="connsiteY1" fmla="*/ 237142 h 1510155"/>
                <a:gd name="connsiteX2" fmla="*/ 633790 w 1120923"/>
                <a:gd name="connsiteY2" fmla="*/ 1042618 h 1510155"/>
                <a:gd name="connsiteX3" fmla="*/ 125576 w 1120923"/>
                <a:gd name="connsiteY3" fmla="*/ 1470723 h 1510155"/>
                <a:gd name="connsiteX4" fmla="*/ 67305 w 1120923"/>
                <a:gd name="connsiteY4" fmla="*/ 578161 h 1510155"/>
                <a:gd name="connsiteX0" fmla="*/ 67305 w 1082631"/>
                <a:gd name="connsiteY0" fmla="*/ 578161 h 1510155"/>
                <a:gd name="connsiteX1" fmla="*/ 952890 w 1082631"/>
                <a:gd name="connsiteY1" fmla="*/ 237142 h 1510155"/>
                <a:gd name="connsiteX2" fmla="*/ 633790 w 1082631"/>
                <a:gd name="connsiteY2" fmla="*/ 1042618 h 1510155"/>
                <a:gd name="connsiteX3" fmla="*/ 125576 w 1082631"/>
                <a:gd name="connsiteY3" fmla="*/ 1470723 h 1510155"/>
                <a:gd name="connsiteX4" fmla="*/ 67305 w 1082631"/>
                <a:gd name="connsiteY4" fmla="*/ 578161 h 1510155"/>
                <a:gd name="connsiteX0" fmla="*/ 67305 w 1022843"/>
                <a:gd name="connsiteY0" fmla="*/ 597144 h 1529138"/>
                <a:gd name="connsiteX1" fmla="*/ 952890 w 1022843"/>
                <a:gd name="connsiteY1" fmla="*/ 256125 h 1529138"/>
                <a:gd name="connsiteX2" fmla="*/ 633790 w 1022843"/>
                <a:gd name="connsiteY2" fmla="*/ 1061601 h 1529138"/>
                <a:gd name="connsiteX3" fmla="*/ 125576 w 1022843"/>
                <a:gd name="connsiteY3" fmla="*/ 1489706 h 1529138"/>
                <a:gd name="connsiteX4" fmla="*/ 67305 w 1022843"/>
                <a:gd name="connsiteY4" fmla="*/ 597144 h 1529138"/>
                <a:gd name="connsiteX0" fmla="*/ 35178 w 990716"/>
                <a:gd name="connsiteY0" fmla="*/ 706929 h 1638923"/>
                <a:gd name="connsiteX1" fmla="*/ 920763 w 990716"/>
                <a:gd name="connsiteY1" fmla="*/ 365910 h 1638923"/>
                <a:gd name="connsiteX2" fmla="*/ 601663 w 990716"/>
                <a:gd name="connsiteY2" fmla="*/ 1171386 h 1638923"/>
                <a:gd name="connsiteX3" fmla="*/ 93449 w 990716"/>
                <a:gd name="connsiteY3" fmla="*/ 1599491 h 1638923"/>
                <a:gd name="connsiteX4" fmla="*/ 35178 w 990716"/>
                <a:gd name="connsiteY4" fmla="*/ 706929 h 1638923"/>
                <a:gd name="connsiteX0" fmla="*/ 84888 w 1040426"/>
                <a:gd name="connsiteY0" fmla="*/ 595487 h 1483573"/>
                <a:gd name="connsiteX1" fmla="*/ 970473 w 1040426"/>
                <a:gd name="connsiteY1" fmla="*/ 254468 h 1483573"/>
                <a:gd name="connsiteX2" fmla="*/ 651373 w 1040426"/>
                <a:gd name="connsiteY2" fmla="*/ 1059944 h 1483573"/>
                <a:gd name="connsiteX3" fmla="*/ 99616 w 1040426"/>
                <a:gd name="connsiteY3" fmla="*/ 1429992 h 1483573"/>
                <a:gd name="connsiteX4" fmla="*/ 84888 w 1040426"/>
                <a:gd name="connsiteY4" fmla="*/ 595487 h 1483573"/>
                <a:gd name="connsiteX0" fmla="*/ 66779 w 1022317"/>
                <a:gd name="connsiteY0" fmla="*/ 684992 h 1573078"/>
                <a:gd name="connsiteX1" fmla="*/ 952364 w 1022317"/>
                <a:gd name="connsiteY1" fmla="*/ 343973 h 1573078"/>
                <a:gd name="connsiteX2" fmla="*/ 633264 w 1022317"/>
                <a:gd name="connsiteY2" fmla="*/ 1149449 h 1573078"/>
                <a:gd name="connsiteX3" fmla="*/ 81507 w 1022317"/>
                <a:gd name="connsiteY3" fmla="*/ 1519497 h 1573078"/>
                <a:gd name="connsiteX4" fmla="*/ 66779 w 1022317"/>
                <a:gd name="connsiteY4" fmla="*/ 684992 h 1573078"/>
                <a:gd name="connsiteX0" fmla="*/ 88996 w 1099434"/>
                <a:gd name="connsiteY0" fmla="*/ 644350 h 1532436"/>
                <a:gd name="connsiteX1" fmla="*/ 1032638 w 1099434"/>
                <a:gd name="connsiteY1" fmla="*/ 245274 h 1532436"/>
                <a:gd name="connsiteX2" fmla="*/ 655481 w 1099434"/>
                <a:gd name="connsiteY2" fmla="*/ 1108807 h 1532436"/>
                <a:gd name="connsiteX3" fmla="*/ 103724 w 1099434"/>
                <a:gd name="connsiteY3" fmla="*/ 1478855 h 1532436"/>
                <a:gd name="connsiteX4" fmla="*/ 88996 w 1099434"/>
                <a:gd name="connsiteY4" fmla="*/ 644350 h 1532436"/>
                <a:gd name="connsiteX0" fmla="*/ 113991 w 1124429"/>
                <a:gd name="connsiteY0" fmla="*/ 765632 h 1653718"/>
                <a:gd name="connsiteX1" fmla="*/ 1057633 w 1124429"/>
                <a:gd name="connsiteY1" fmla="*/ 366556 h 1653718"/>
                <a:gd name="connsiteX2" fmla="*/ 680476 w 1124429"/>
                <a:gd name="connsiteY2" fmla="*/ 1230089 h 1653718"/>
                <a:gd name="connsiteX3" fmla="*/ 128719 w 1124429"/>
                <a:gd name="connsiteY3" fmla="*/ 1600137 h 1653718"/>
                <a:gd name="connsiteX4" fmla="*/ 113991 w 1124429"/>
                <a:gd name="connsiteY4" fmla="*/ 765632 h 1653718"/>
                <a:gd name="connsiteX0" fmla="*/ 107702 w 1118140"/>
                <a:gd name="connsiteY0" fmla="*/ 761692 h 1649778"/>
                <a:gd name="connsiteX1" fmla="*/ 1051344 w 1118140"/>
                <a:gd name="connsiteY1" fmla="*/ 362616 h 1649778"/>
                <a:gd name="connsiteX2" fmla="*/ 674187 w 1118140"/>
                <a:gd name="connsiteY2" fmla="*/ 1226149 h 1649778"/>
                <a:gd name="connsiteX3" fmla="*/ 122430 w 1118140"/>
                <a:gd name="connsiteY3" fmla="*/ 1596197 h 1649778"/>
                <a:gd name="connsiteX4" fmla="*/ 107702 w 1118140"/>
                <a:gd name="connsiteY4" fmla="*/ 761692 h 1649778"/>
                <a:gd name="connsiteX0" fmla="*/ 89232 w 1114646"/>
                <a:gd name="connsiteY0" fmla="*/ 507116 h 1410789"/>
                <a:gd name="connsiteX1" fmla="*/ 1105445 w 1114646"/>
                <a:gd name="connsiteY1" fmla="*/ 122555 h 1410789"/>
                <a:gd name="connsiteX2" fmla="*/ 728288 w 1114646"/>
                <a:gd name="connsiteY2" fmla="*/ 986088 h 1410789"/>
                <a:gd name="connsiteX3" fmla="*/ 176531 w 1114646"/>
                <a:gd name="connsiteY3" fmla="*/ 1356136 h 1410789"/>
                <a:gd name="connsiteX4" fmla="*/ 89232 w 1114646"/>
                <a:gd name="connsiteY4" fmla="*/ 507116 h 1410789"/>
                <a:gd name="connsiteX0" fmla="*/ 89232 w 1175988"/>
                <a:gd name="connsiteY0" fmla="*/ 721370 h 1625043"/>
                <a:gd name="connsiteX1" fmla="*/ 1105445 w 1175988"/>
                <a:gd name="connsiteY1" fmla="*/ 336809 h 1625043"/>
                <a:gd name="connsiteX2" fmla="*/ 728288 w 1175988"/>
                <a:gd name="connsiteY2" fmla="*/ 1200342 h 1625043"/>
                <a:gd name="connsiteX3" fmla="*/ 176531 w 1175988"/>
                <a:gd name="connsiteY3" fmla="*/ 1570390 h 1625043"/>
                <a:gd name="connsiteX4" fmla="*/ 89232 w 1175988"/>
                <a:gd name="connsiteY4" fmla="*/ 721370 h 1625043"/>
                <a:gd name="connsiteX0" fmla="*/ 38984 w 1125740"/>
                <a:gd name="connsiteY0" fmla="*/ 727644 h 1631317"/>
                <a:gd name="connsiteX1" fmla="*/ 1055197 w 1125740"/>
                <a:gd name="connsiteY1" fmla="*/ 343083 h 1631317"/>
                <a:gd name="connsiteX2" fmla="*/ 678040 w 1125740"/>
                <a:gd name="connsiteY2" fmla="*/ 1206616 h 1631317"/>
                <a:gd name="connsiteX3" fmla="*/ 126283 w 1125740"/>
                <a:gd name="connsiteY3" fmla="*/ 1576664 h 1631317"/>
                <a:gd name="connsiteX4" fmla="*/ 38984 w 1125740"/>
                <a:gd name="connsiteY4" fmla="*/ 727644 h 1631317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124502 w 1211258"/>
                <a:gd name="connsiteY0" fmla="*/ 722740 h 1626413"/>
                <a:gd name="connsiteX1" fmla="*/ 1140715 w 1211258"/>
                <a:gd name="connsiteY1" fmla="*/ 338179 h 1626413"/>
                <a:gd name="connsiteX2" fmla="*/ 763558 w 1211258"/>
                <a:gd name="connsiteY2" fmla="*/ 1201712 h 1626413"/>
                <a:gd name="connsiteX3" fmla="*/ 211801 w 1211258"/>
                <a:gd name="connsiteY3" fmla="*/ 1571760 h 1626413"/>
                <a:gd name="connsiteX4" fmla="*/ 124502 w 1211258"/>
                <a:gd name="connsiteY4" fmla="*/ 722740 h 1626413"/>
                <a:gd name="connsiteX0" fmla="*/ 124502 w 1211258"/>
                <a:gd name="connsiteY0" fmla="*/ 752275 h 1655948"/>
                <a:gd name="connsiteX1" fmla="*/ 1140715 w 1211258"/>
                <a:gd name="connsiteY1" fmla="*/ 367714 h 1655948"/>
                <a:gd name="connsiteX2" fmla="*/ 763558 w 1211258"/>
                <a:gd name="connsiteY2" fmla="*/ 1231247 h 1655948"/>
                <a:gd name="connsiteX3" fmla="*/ 211801 w 1211258"/>
                <a:gd name="connsiteY3" fmla="*/ 1601295 h 1655948"/>
                <a:gd name="connsiteX4" fmla="*/ 124502 w 1211258"/>
                <a:gd name="connsiteY4" fmla="*/ 752275 h 1655948"/>
                <a:gd name="connsiteX0" fmla="*/ 139554 w 1100895"/>
                <a:gd name="connsiteY0" fmla="*/ 558955 h 1431224"/>
                <a:gd name="connsiteX1" fmla="*/ 1093268 w 1100895"/>
                <a:gd name="connsiteY1" fmla="*/ 145151 h 1431224"/>
                <a:gd name="connsiteX2" fmla="*/ 716111 w 1100895"/>
                <a:gd name="connsiteY2" fmla="*/ 1008684 h 1431224"/>
                <a:gd name="connsiteX3" fmla="*/ 164354 w 1100895"/>
                <a:gd name="connsiteY3" fmla="*/ 1378732 h 1431224"/>
                <a:gd name="connsiteX4" fmla="*/ 139554 w 1100895"/>
                <a:gd name="connsiteY4" fmla="*/ 558955 h 1431224"/>
                <a:gd name="connsiteX0" fmla="*/ 139554 w 1143176"/>
                <a:gd name="connsiteY0" fmla="*/ 740395 h 1612664"/>
                <a:gd name="connsiteX1" fmla="*/ 1093268 w 1143176"/>
                <a:gd name="connsiteY1" fmla="*/ 326591 h 1612664"/>
                <a:gd name="connsiteX2" fmla="*/ 716111 w 1143176"/>
                <a:gd name="connsiteY2" fmla="*/ 1190124 h 1612664"/>
                <a:gd name="connsiteX3" fmla="*/ 164354 w 1143176"/>
                <a:gd name="connsiteY3" fmla="*/ 1560172 h 1612664"/>
                <a:gd name="connsiteX4" fmla="*/ 139554 w 1143176"/>
                <a:gd name="connsiteY4" fmla="*/ 740395 h 1612664"/>
                <a:gd name="connsiteX0" fmla="*/ 139554 w 1143176"/>
                <a:gd name="connsiteY0" fmla="*/ 817520 h 1689789"/>
                <a:gd name="connsiteX1" fmla="*/ 1093268 w 1143176"/>
                <a:gd name="connsiteY1" fmla="*/ 403716 h 1689789"/>
                <a:gd name="connsiteX2" fmla="*/ 716111 w 1143176"/>
                <a:gd name="connsiteY2" fmla="*/ 1267249 h 1689789"/>
                <a:gd name="connsiteX3" fmla="*/ 164354 w 1143176"/>
                <a:gd name="connsiteY3" fmla="*/ 1637297 h 1689789"/>
                <a:gd name="connsiteX4" fmla="*/ 139554 w 1143176"/>
                <a:gd name="connsiteY4" fmla="*/ 817520 h 1689789"/>
                <a:gd name="connsiteX0" fmla="*/ 138613 w 1099266"/>
                <a:gd name="connsiteY0" fmla="*/ 652318 h 1530808"/>
                <a:gd name="connsiteX1" fmla="*/ 1092327 w 1099266"/>
                <a:gd name="connsiteY1" fmla="*/ 238514 h 1530808"/>
                <a:gd name="connsiteX2" fmla="*/ 693395 w 1099266"/>
                <a:gd name="connsiteY2" fmla="*/ 1118801 h 1530808"/>
                <a:gd name="connsiteX3" fmla="*/ 163413 w 1099266"/>
                <a:gd name="connsiteY3" fmla="*/ 1472095 h 1530808"/>
                <a:gd name="connsiteX4" fmla="*/ 138613 w 1099266"/>
                <a:gd name="connsiteY4" fmla="*/ 652318 h 1530808"/>
                <a:gd name="connsiteX0" fmla="*/ 138613 w 1099389"/>
                <a:gd name="connsiteY0" fmla="*/ 652318 h 1530808"/>
                <a:gd name="connsiteX1" fmla="*/ 1092327 w 1099389"/>
                <a:gd name="connsiteY1" fmla="*/ 238514 h 1530808"/>
                <a:gd name="connsiteX2" fmla="*/ 693395 w 1099389"/>
                <a:gd name="connsiteY2" fmla="*/ 1118801 h 1530808"/>
                <a:gd name="connsiteX3" fmla="*/ 163413 w 1099389"/>
                <a:gd name="connsiteY3" fmla="*/ 1472095 h 1530808"/>
                <a:gd name="connsiteX4" fmla="*/ 138613 w 1099389"/>
                <a:gd name="connsiteY4" fmla="*/ 652318 h 1530808"/>
                <a:gd name="connsiteX0" fmla="*/ 138613 w 1111719"/>
                <a:gd name="connsiteY0" fmla="*/ 815493 h 1693983"/>
                <a:gd name="connsiteX1" fmla="*/ 1092327 w 1111719"/>
                <a:gd name="connsiteY1" fmla="*/ 401689 h 1693983"/>
                <a:gd name="connsiteX2" fmla="*/ 693395 w 1111719"/>
                <a:gd name="connsiteY2" fmla="*/ 1281976 h 1693983"/>
                <a:gd name="connsiteX3" fmla="*/ 163413 w 1111719"/>
                <a:gd name="connsiteY3" fmla="*/ 1635270 h 1693983"/>
                <a:gd name="connsiteX4" fmla="*/ 138613 w 1111719"/>
                <a:gd name="connsiteY4" fmla="*/ 815493 h 1693983"/>
                <a:gd name="connsiteX0" fmla="*/ 138613 w 1111719"/>
                <a:gd name="connsiteY0" fmla="*/ 815493 h 1676291"/>
                <a:gd name="connsiteX1" fmla="*/ 1092327 w 1111719"/>
                <a:gd name="connsiteY1" fmla="*/ 401689 h 1676291"/>
                <a:gd name="connsiteX2" fmla="*/ 693395 w 1111719"/>
                <a:gd name="connsiteY2" fmla="*/ 1281976 h 1676291"/>
                <a:gd name="connsiteX3" fmla="*/ 163413 w 1111719"/>
                <a:gd name="connsiteY3" fmla="*/ 1635270 h 1676291"/>
                <a:gd name="connsiteX4" fmla="*/ 138613 w 1111719"/>
                <a:gd name="connsiteY4" fmla="*/ 815493 h 1676291"/>
                <a:gd name="connsiteX0" fmla="*/ 134851 w 1093206"/>
                <a:gd name="connsiteY0" fmla="*/ 651050 h 1505647"/>
                <a:gd name="connsiteX1" fmla="*/ 1088565 w 1093206"/>
                <a:gd name="connsiteY1" fmla="*/ 237246 h 1505647"/>
                <a:gd name="connsiteX2" fmla="*/ 600590 w 1093206"/>
                <a:gd name="connsiteY2" fmla="*/ 1095381 h 1505647"/>
                <a:gd name="connsiteX3" fmla="*/ 159651 w 1093206"/>
                <a:gd name="connsiteY3" fmla="*/ 1470827 h 1505647"/>
                <a:gd name="connsiteX4" fmla="*/ 134851 w 1093206"/>
                <a:gd name="connsiteY4" fmla="*/ 651050 h 1505647"/>
                <a:gd name="connsiteX0" fmla="*/ 134851 w 1115875"/>
                <a:gd name="connsiteY0" fmla="*/ 828674 h 1683271"/>
                <a:gd name="connsiteX1" fmla="*/ 1088565 w 1115875"/>
                <a:gd name="connsiteY1" fmla="*/ 414870 h 1683271"/>
                <a:gd name="connsiteX2" fmla="*/ 600590 w 1115875"/>
                <a:gd name="connsiteY2" fmla="*/ 1273005 h 1683271"/>
                <a:gd name="connsiteX3" fmla="*/ 159651 w 1115875"/>
                <a:gd name="connsiteY3" fmla="*/ 1648451 h 1683271"/>
                <a:gd name="connsiteX4" fmla="*/ 134851 w 1115875"/>
                <a:gd name="connsiteY4" fmla="*/ 828674 h 1683271"/>
                <a:gd name="connsiteX0" fmla="*/ 134851 w 1132788"/>
                <a:gd name="connsiteY0" fmla="*/ 828674 h 1683271"/>
                <a:gd name="connsiteX1" fmla="*/ 1088565 w 1132788"/>
                <a:gd name="connsiteY1" fmla="*/ 414870 h 1683271"/>
                <a:gd name="connsiteX2" fmla="*/ 600590 w 1132788"/>
                <a:gd name="connsiteY2" fmla="*/ 1273005 h 1683271"/>
                <a:gd name="connsiteX3" fmla="*/ 159651 w 1132788"/>
                <a:gd name="connsiteY3" fmla="*/ 1648451 h 1683271"/>
                <a:gd name="connsiteX4" fmla="*/ 134851 w 1132788"/>
                <a:gd name="connsiteY4" fmla="*/ 828674 h 1683271"/>
                <a:gd name="connsiteX0" fmla="*/ 134851 w 1122771"/>
                <a:gd name="connsiteY0" fmla="*/ 828674 h 1729682"/>
                <a:gd name="connsiteX1" fmla="*/ 1088565 w 1122771"/>
                <a:gd name="connsiteY1" fmla="*/ 414870 h 1729682"/>
                <a:gd name="connsiteX2" fmla="*/ 600590 w 1122771"/>
                <a:gd name="connsiteY2" fmla="*/ 1273005 h 1729682"/>
                <a:gd name="connsiteX3" fmla="*/ 159651 w 1122771"/>
                <a:gd name="connsiteY3" fmla="*/ 1648451 h 1729682"/>
                <a:gd name="connsiteX4" fmla="*/ 134851 w 1122771"/>
                <a:gd name="connsiteY4" fmla="*/ 828674 h 1729682"/>
                <a:gd name="connsiteX0" fmla="*/ 133733 w 1121653"/>
                <a:gd name="connsiteY0" fmla="*/ 828674 h 1705461"/>
                <a:gd name="connsiteX1" fmla="*/ 1087447 w 1121653"/>
                <a:gd name="connsiteY1" fmla="*/ 414870 h 1705461"/>
                <a:gd name="connsiteX2" fmla="*/ 599472 w 1121653"/>
                <a:gd name="connsiteY2" fmla="*/ 1273005 h 1705461"/>
                <a:gd name="connsiteX3" fmla="*/ 158533 w 1121653"/>
                <a:gd name="connsiteY3" fmla="*/ 1648451 h 1705461"/>
                <a:gd name="connsiteX4" fmla="*/ 133733 w 1121653"/>
                <a:gd name="connsiteY4" fmla="*/ 828674 h 1705461"/>
                <a:gd name="connsiteX0" fmla="*/ 133733 w 1125327"/>
                <a:gd name="connsiteY0" fmla="*/ 828674 h 1671108"/>
                <a:gd name="connsiteX1" fmla="*/ 1087447 w 1125327"/>
                <a:gd name="connsiteY1" fmla="*/ 414870 h 1671108"/>
                <a:gd name="connsiteX2" fmla="*/ 599472 w 1125327"/>
                <a:gd name="connsiteY2" fmla="*/ 1273005 h 1671108"/>
                <a:gd name="connsiteX3" fmla="*/ 158533 w 1125327"/>
                <a:gd name="connsiteY3" fmla="*/ 1648451 h 1671108"/>
                <a:gd name="connsiteX4" fmla="*/ 133733 w 1125327"/>
                <a:gd name="connsiteY4" fmla="*/ 828674 h 167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solidFill>
              <a:srgbClr val="B6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solidFill>
              <a:srgbClr val="B6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solidFill>
              <a:srgbClr val="B6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solidFill>
              <a:srgbClr val="B6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solidFill>
              <a:srgbClr val="B6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solidFill>
              <a:srgbClr val="B6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93" name="组合 92"/>
          <p:cNvGrpSpPr>
            <a:grpSpLocks noChangeAspect="1"/>
          </p:cNvGrpSpPr>
          <p:nvPr/>
        </p:nvGrpSpPr>
        <p:grpSpPr>
          <a:xfrm rot="24840000">
            <a:off x="7791942" y="5632488"/>
            <a:ext cx="328036" cy="504000"/>
            <a:chOff x="3229455" y="3870331"/>
            <a:chExt cx="1247286" cy="1916345"/>
          </a:xfr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94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" fmla="*/ 0 w 1408314"/>
                <a:gd name="connsiteY0" fmla="*/ 936145 h 1872292"/>
                <a:gd name="connsiteX1" fmla="*/ 900100 w 1408314"/>
                <a:gd name="connsiteY1" fmla="*/ 41 h 1872292"/>
                <a:gd name="connsiteX2" fmla="*/ 1408314 w 1408314"/>
                <a:gd name="connsiteY2" fmla="*/ 965174 h 1872292"/>
                <a:gd name="connsiteX3" fmla="*/ 900100 w 1408314"/>
                <a:gd name="connsiteY3" fmla="*/ 1872249 h 1872292"/>
                <a:gd name="connsiteX4" fmla="*/ 0 w 1408314"/>
                <a:gd name="connsiteY4" fmla="*/ 936145 h 1872292"/>
                <a:gd name="connsiteX0" fmla="*/ 8065 w 1565401"/>
                <a:gd name="connsiteY0" fmla="*/ 790997 h 1727144"/>
                <a:gd name="connsiteX1" fmla="*/ 1474222 w 1565401"/>
                <a:gd name="connsiteY1" fmla="*/ 35 h 1727144"/>
                <a:gd name="connsiteX2" fmla="*/ 1416379 w 1565401"/>
                <a:gd name="connsiteY2" fmla="*/ 820026 h 1727144"/>
                <a:gd name="connsiteX3" fmla="*/ 908165 w 1565401"/>
                <a:gd name="connsiteY3" fmla="*/ 1727101 h 1727144"/>
                <a:gd name="connsiteX4" fmla="*/ 8065 w 1565401"/>
                <a:gd name="connsiteY4" fmla="*/ 790997 h 1727144"/>
                <a:gd name="connsiteX0" fmla="*/ 7672 w 1516692"/>
                <a:gd name="connsiteY0" fmla="*/ 790971 h 1727085"/>
                <a:gd name="connsiteX1" fmla="*/ 1473829 w 1516692"/>
                <a:gd name="connsiteY1" fmla="*/ 9 h 1727085"/>
                <a:gd name="connsiteX2" fmla="*/ 1154729 w 1516692"/>
                <a:gd name="connsiteY2" fmla="*/ 805485 h 1727085"/>
                <a:gd name="connsiteX3" fmla="*/ 907772 w 1516692"/>
                <a:gd name="connsiteY3" fmla="*/ 1727075 h 1727085"/>
                <a:gd name="connsiteX4" fmla="*/ 7672 w 1516692"/>
                <a:gd name="connsiteY4" fmla="*/ 790971 h 1727085"/>
                <a:gd name="connsiteX0" fmla="*/ 17232 w 916832"/>
                <a:gd name="connsiteY0" fmla="*/ 362964 h 1757227"/>
                <a:gd name="connsiteX1" fmla="*/ 902817 w 916832"/>
                <a:gd name="connsiteY1" fmla="*/ 21945 h 1757227"/>
                <a:gd name="connsiteX2" fmla="*/ 583717 w 916832"/>
                <a:gd name="connsiteY2" fmla="*/ 827421 h 1757227"/>
                <a:gd name="connsiteX3" fmla="*/ 336760 w 916832"/>
                <a:gd name="connsiteY3" fmla="*/ 1749011 h 1757227"/>
                <a:gd name="connsiteX4" fmla="*/ 17232 w 916832"/>
                <a:gd name="connsiteY4" fmla="*/ 362964 h 1757227"/>
                <a:gd name="connsiteX0" fmla="*/ 67305 w 966905"/>
                <a:gd name="connsiteY0" fmla="*/ 357294 h 1289288"/>
                <a:gd name="connsiteX1" fmla="*/ 952890 w 966905"/>
                <a:gd name="connsiteY1" fmla="*/ 16275 h 1289288"/>
                <a:gd name="connsiteX2" fmla="*/ 633790 w 966905"/>
                <a:gd name="connsiteY2" fmla="*/ 821751 h 1289288"/>
                <a:gd name="connsiteX3" fmla="*/ 125576 w 966905"/>
                <a:gd name="connsiteY3" fmla="*/ 1249856 h 1289288"/>
                <a:gd name="connsiteX4" fmla="*/ 67305 w 966905"/>
                <a:gd name="connsiteY4" fmla="*/ 357294 h 1289288"/>
                <a:gd name="connsiteX0" fmla="*/ 67305 w 1120923"/>
                <a:gd name="connsiteY0" fmla="*/ 578161 h 1510155"/>
                <a:gd name="connsiteX1" fmla="*/ 952890 w 1120923"/>
                <a:gd name="connsiteY1" fmla="*/ 237142 h 1510155"/>
                <a:gd name="connsiteX2" fmla="*/ 633790 w 1120923"/>
                <a:gd name="connsiteY2" fmla="*/ 1042618 h 1510155"/>
                <a:gd name="connsiteX3" fmla="*/ 125576 w 1120923"/>
                <a:gd name="connsiteY3" fmla="*/ 1470723 h 1510155"/>
                <a:gd name="connsiteX4" fmla="*/ 67305 w 1120923"/>
                <a:gd name="connsiteY4" fmla="*/ 578161 h 1510155"/>
                <a:gd name="connsiteX0" fmla="*/ 67305 w 1082631"/>
                <a:gd name="connsiteY0" fmla="*/ 578161 h 1510155"/>
                <a:gd name="connsiteX1" fmla="*/ 952890 w 1082631"/>
                <a:gd name="connsiteY1" fmla="*/ 237142 h 1510155"/>
                <a:gd name="connsiteX2" fmla="*/ 633790 w 1082631"/>
                <a:gd name="connsiteY2" fmla="*/ 1042618 h 1510155"/>
                <a:gd name="connsiteX3" fmla="*/ 125576 w 1082631"/>
                <a:gd name="connsiteY3" fmla="*/ 1470723 h 1510155"/>
                <a:gd name="connsiteX4" fmla="*/ 67305 w 1082631"/>
                <a:gd name="connsiteY4" fmla="*/ 578161 h 1510155"/>
                <a:gd name="connsiteX0" fmla="*/ 67305 w 1022843"/>
                <a:gd name="connsiteY0" fmla="*/ 597144 h 1529138"/>
                <a:gd name="connsiteX1" fmla="*/ 952890 w 1022843"/>
                <a:gd name="connsiteY1" fmla="*/ 256125 h 1529138"/>
                <a:gd name="connsiteX2" fmla="*/ 633790 w 1022843"/>
                <a:gd name="connsiteY2" fmla="*/ 1061601 h 1529138"/>
                <a:gd name="connsiteX3" fmla="*/ 125576 w 1022843"/>
                <a:gd name="connsiteY3" fmla="*/ 1489706 h 1529138"/>
                <a:gd name="connsiteX4" fmla="*/ 67305 w 1022843"/>
                <a:gd name="connsiteY4" fmla="*/ 597144 h 1529138"/>
                <a:gd name="connsiteX0" fmla="*/ 35178 w 990716"/>
                <a:gd name="connsiteY0" fmla="*/ 706929 h 1638923"/>
                <a:gd name="connsiteX1" fmla="*/ 920763 w 990716"/>
                <a:gd name="connsiteY1" fmla="*/ 365910 h 1638923"/>
                <a:gd name="connsiteX2" fmla="*/ 601663 w 990716"/>
                <a:gd name="connsiteY2" fmla="*/ 1171386 h 1638923"/>
                <a:gd name="connsiteX3" fmla="*/ 93449 w 990716"/>
                <a:gd name="connsiteY3" fmla="*/ 1599491 h 1638923"/>
                <a:gd name="connsiteX4" fmla="*/ 35178 w 990716"/>
                <a:gd name="connsiteY4" fmla="*/ 706929 h 1638923"/>
                <a:gd name="connsiteX0" fmla="*/ 84888 w 1040426"/>
                <a:gd name="connsiteY0" fmla="*/ 595487 h 1483573"/>
                <a:gd name="connsiteX1" fmla="*/ 970473 w 1040426"/>
                <a:gd name="connsiteY1" fmla="*/ 254468 h 1483573"/>
                <a:gd name="connsiteX2" fmla="*/ 651373 w 1040426"/>
                <a:gd name="connsiteY2" fmla="*/ 1059944 h 1483573"/>
                <a:gd name="connsiteX3" fmla="*/ 99616 w 1040426"/>
                <a:gd name="connsiteY3" fmla="*/ 1429992 h 1483573"/>
                <a:gd name="connsiteX4" fmla="*/ 84888 w 1040426"/>
                <a:gd name="connsiteY4" fmla="*/ 595487 h 1483573"/>
                <a:gd name="connsiteX0" fmla="*/ 66779 w 1022317"/>
                <a:gd name="connsiteY0" fmla="*/ 684992 h 1573078"/>
                <a:gd name="connsiteX1" fmla="*/ 952364 w 1022317"/>
                <a:gd name="connsiteY1" fmla="*/ 343973 h 1573078"/>
                <a:gd name="connsiteX2" fmla="*/ 633264 w 1022317"/>
                <a:gd name="connsiteY2" fmla="*/ 1149449 h 1573078"/>
                <a:gd name="connsiteX3" fmla="*/ 81507 w 1022317"/>
                <a:gd name="connsiteY3" fmla="*/ 1519497 h 1573078"/>
                <a:gd name="connsiteX4" fmla="*/ 66779 w 1022317"/>
                <a:gd name="connsiteY4" fmla="*/ 684992 h 1573078"/>
                <a:gd name="connsiteX0" fmla="*/ 88996 w 1099434"/>
                <a:gd name="connsiteY0" fmla="*/ 644350 h 1532436"/>
                <a:gd name="connsiteX1" fmla="*/ 1032638 w 1099434"/>
                <a:gd name="connsiteY1" fmla="*/ 245274 h 1532436"/>
                <a:gd name="connsiteX2" fmla="*/ 655481 w 1099434"/>
                <a:gd name="connsiteY2" fmla="*/ 1108807 h 1532436"/>
                <a:gd name="connsiteX3" fmla="*/ 103724 w 1099434"/>
                <a:gd name="connsiteY3" fmla="*/ 1478855 h 1532436"/>
                <a:gd name="connsiteX4" fmla="*/ 88996 w 1099434"/>
                <a:gd name="connsiteY4" fmla="*/ 644350 h 1532436"/>
                <a:gd name="connsiteX0" fmla="*/ 113991 w 1124429"/>
                <a:gd name="connsiteY0" fmla="*/ 765632 h 1653718"/>
                <a:gd name="connsiteX1" fmla="*/ 1057633 w 1124429"/>
                <a:gd name="connsiteY1" fmla="*/ 366556 h 1653718"/>
                <a:gd name="connsiteX2" fmla="*/ 680476 w 1124429"/>
                <a:gd name="connsiteY2" fmla="*/ 1230089 h 1653718"/>
                <a:gd name="connsiteX3" fmla="*/ 128719 w 1124429"/>
                <a:gd name="connsiteY3" fmla="*/ 1600137 h 1653718"/>
                <a:gd name="connsiteX4" fmla="*/ 113991 w 1124429"/>
                <a:gd name="connsiteY4" fmla="*/ 765632 h 1653718"/>
                <a:gd name="connsiteX0" fmla="*/ 107702 w 1118140"/>
                <a:gd name="connsiteY0" fmla="*/ 761692 h 1649778"/>
                <a:gd name="connsiteX1" fmla="*/ 1051344 w 1118140"/>
                <a:gd name="connsiteY1" fmla="*/ 362616 h 1649778"/>
                <a:gd name="connsiteX2" fmla="*/ 674187 w 1118140"/>
                <a:gd name="connsiteY2" fmla="*/ 1226149 h 1649778"/>
                <a:gd name="connsiteX3" fmla="*/ 122430 w 1118140"/>
                <a:gd name="connsiteY3" fmla="*/ 1596197 h 1649778"/>
                <a:gd name="connsiteX4" fmla="*/ 107702 w 1118140"/>
                <a:gd name="connsiteY4" fmla="*/ 761692 h 1649778"/>
                <a:gd name="connsiteX0" fmla="*/ 89232 w 1114646"/>
                <a:gd name="connsiteY0" fmla="*/ 507116 h 1410789"/>
                <a:gd name="connsiteX1" fmla="*/ 1105445 w 1114646"/>
                <a:gd name="connsiteY1" fmla="*/ 122555 h 1410789"/>
                <a:gd name="connsiteX2" fmla="*/ 728288 w 1114646"/>
                <a:gd name="connsiteY2" fmla="*/ 986088 h 1410789"/>
                <a:gd name="connsiteX3" fmla="*/ 176531 w 1114646"/>
                <a:gd name="connsiteY3" fmla="*/ 1356136 h 1410789"/>
                <a:gd name="connsiteX4" fmla="*/ 89232 w 1114646"/>
                <a:gd name="connsiteY4" fmla="*/ 507116 h 1410789"/>
                <a:gd name="connsiteX0" fmla="*/ 89232 w 1175988"/>
                <a:gd name="connsiteY0" fmla="*/ 721370 h 1625043"/>
                <a:gd name="connsiteX1" fmla="*/ 1105445 w 1175988"/>
                <a:gd name="connsiteY1" fmla="*/ 336809 h 1625043"/>
                <a:gd name="connsiteX2" fmla="*/ 728288 w 1175988"/>
                <a:gd name="connsiteY2" fmla="*/ 1200342 h 1625043"/>
                <a:gd name="connsiteX3" fmla="*/ 176531 w 1175988"/>
                <a:gd name="connsiteY3" fmla="*/ 1570390 h 1625043"/>
                <a:gd name="connsiteX4" fmla="*/ 89232 w 1175988"/>
                <a:gd name="connsiteY4" fmla="*/ 721370 h 1625043"/>
                <a:gd name="connsiteX0" fmla="*/ 38984 w 1125740"/>
                <a:gd name="connsiteY0" fmla="*/ 727644 h 1631317"/>
                <a:gd name="connsiteX1" fmla="*/ 1055197 w 1125740"/>
                <a:gd name="connsiteY1" fmla="*/ 343083 h 1631317"/>
                <a:gd name="connsiteX2" fmla="*/ 678040 w 1125740"/>
                <a:gd name="connsiteY2" fmla="*/ 1206616 h 1631317"/>
                <a:gd name="connsiteX3" fmla="*/ 126283 w 1125740"/>
                <a:gd name="connsiteY3" fmla="*/ 1576664 h 1631317"/>
                <a:gd name="connsiteX4" fmla="*/ 38984 w 1125740"/>
                <a:gd name="connsiteY4" fmla="*/ 727644 h 1631317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124502 w 1211258"/>
                <a:gd name="connsiteY0" fmla="*/ 722740 h 1626413"/>
                <a:gd name="connsiteX1" fmla="*/ 1140715 w 1211258"/>
                <a:gd name="connsiteY1" fmla="*/ 338179 h 1626413"/>
                <a:gd name="connsiteX2" fmla="*/ 763558 w 1211258"/>
                <a:gd name="connsiteY2" fmla="*/ 1201712 h 1626413"/>
                <a:gd name="connsiteX3" fmla="*/ 211801 w 1211258"/>
                <a:gd name="connsiteY3" fmla="*/ 1571760 h 1626413"/>
                <a:gd name="connsiteX4" fmla="*/ 124502 w 1211258"/>
                <a:gd name="connsiteY4" fmla="*/ 722740 h 1626413"/>
                <a:gd name="connsiteX0" fmla="*/ 124502 w 1211258"/>
                <a:gd name="connsiteY0" fmla="*/ 752275 h 1655948"/>
                <a:gd name="connsiteX1" fmla="*/ 1140715 w 1211258"/>
                <a:gd name="connsiteY1" fmla="*/ 367714 h 1655948"/>
                <a:gd name="connsiteX2" fmla="*/ 763558 w 1211258"/>
                <a:gd name="connsiteY2" fmla="*/ 1231247 h 1655948"/>
                <a:gd name="connsiteX3" fmla="*/ 211801 w 1211258"/>
                <a:gd name="connsiteY3" fmla="*/ 1601295 h 1655948"/>
                <a:gd name="connsiteX4" fmla="*/ 124502 w 1211258"/>
                <a:gd name="connsiteY4" fmla="*/ 752275 h 1655948"/>
                <a:gd name="connsiteX0" fmla="*/ 139554 w 1100895"/>
                <a:gd name="connsiteY0" fmla="*/ 558955 h 1431224"/>
                <a:gd name="connsiteX1" fmla="*/ 1093268 w 1100895"/>
                <a:gd name="connsiteY1" fmla="*/ 145151 h 1431224"/>
                <a:gd name="connsiteX2" fmla="*/ 716111 w 1100895"/>
                <a:gd name="connsiteY2" fmla="*/ 1008684 h 1431224"/>
                <a:gd name="connsiteX3" fmla="*/ 164354 w 1100895"/>
                <a:gd name="connsiteY3" fmla="*/ 1378732 h 1431224"/>
                <a:gd name="connsiteX4" fmla="*/ 139554 w 1100895"/>
                <a:gd name="connsiteY4" fmla="*/ 558955 h 1431224"/>
                <a:gd name="connsiteX0" fmla="*/ 139554 w 1143176"/>
                <a:gd name="connsiteY0" fmla="*/ 740395 h 1612664"/>
                <a:gd name="connsiteX1" fmla="*/ 1093268 w 1143176"/>
                <a:gd name="connsiteY1" fmla="*/ 326591 h 1612664"/>
                <a:gd name="connsiteX2" fmla="*/ 716111 w 1143176"/>
                <a:gd name="connsiteY2" fmla="*/ 1190124 h 1612664"/>
                <a:gd name="connsiteX3" fmla="*/ 164354 w 1143176"/>
                <a:gd name="connsiteY3" fmla="*/ 1560172 h 1612664"/>
                <a:gd name="connsiteX4" fmla="*/ 139554 w 1143176"/>
                <a:gd name="connsiteY4" fmla="*/ 740395 h 1612664"/>
                <a:gd name="connsiteX0" fmla="*/ 139554 w 1143176"/>
                <a:gd name="connsiteY0" fmla="*/ 817520 h 1689789"/>
                <a:gd name="connsiteX1" fmla="*/ 1093268 w 1143176"/>
                <a:gd name="connsiteY1" fmla="*/ 403716 h 1689789"/>
                <a:gd name="connsiteX2" fmla="*/ 716111 w 1143176"/>
                <a:gd name="connsiteY2" fmla="*/ 1267249 h 1689789"/>
                <a:gd name="connsiteX3" fmla="*/ 164354 w 1143176"/>
                <a:gd name="connsiteY3" fmla="*/ 1637297 h 1689789"/>
                <a:gd name="connsiteX4" fmla="*/ 139554 w 1143176"/>
                <a:gd name="connsiteY4" fmla="*/ 817520 h 1689789"/>
                <a:gd name="connsiteX0" fmla="*/ 138613 w 1099266"/>
                <a:gd name="connsiteY0" fmla="*/ 652318 h 1530808"/>
                <a:gd name="connsiteX1" fmla="*/ 1092327 w 1099266"/>
                <a:gd name="connsiteY1" fmla="*/ 238514 h 1530808"/>
                <a:gd name="connsiteX2" fmla="*/ 693395 w 1099266"/>
                <a:gd name="connsiteY2" fmla="*/ 1118801 h 1530808"/>
                <a:gd name="connsiteX3" fmla="*/ 163413 w 1099266"/>
                <a:gd name="connsiteY3" fmla="*/ 1472095 h 1530808"/>
                <a:gd name="connsiteX4" fmla="*/ 138613 w 1099266"/>
                <a:gd name="connsiteY4" fmla="*/ 652318 h 1530808"/>
                <a:gd name="connsiteX0" fmla="*/ 138613 w 1099389"/>
                <a:gd name="connsiteY0" fmla="*/ 652318 h 1530808"/>
                <a:gd name="connsiteX1" fmla="*/ 1092327 w 1099389"/>
                <a:gd name="connsiteY1" fmla="*/ 238514 h 1530808"/>
                <a:gd name="connsiteX2" fmla="*/ 693395 w 1099389"/>
                <a:gd name="connsiteY2" fmla="*/ 1118801 h 1530808"/>
                <a:gd name="connsiteX3" fmla="*/ 163413 w 1099389"/>
                <a:gd name="connsiteY3" fmla="*/ 1472095 h 1530808"/>
                <a:gd name="connsiteX4" fmla="*/ 138613 w 1099389"/>
                <a:gd name="connsiteY4" fmla="*/ 652318 h 1530808"/>
                <a:gd name="connsiteX0" fmla="*/ 138613 w 1111719"/>
                <a:gd name="connsiteY0" fmla="*/ 815493 h 1693983"/>
                <a:gd name="connsiteX1" fmla="*/ 1092327 w 1111719"/>
                <a:gd name="connsiteY1" fmla="*/ 401689 h 1693983"/>
                <a:gd name="connsiteX2" fmla="*/ 693395 w 1111719"/>
                <a:gd name="connsiteY2" fmla="*/ 1281976 h 1693983"/>
                <a:gd name="connsiteX3" fmla="*/ 163413 w 1111719"/>
                <a:gd name="connsiteY3" fmla="*/ 1635270 h 1693983"/>
                <a:gd name="connsiteX4" fmla="*/ 138613 w 1111719"/>
                <a:gd name="connsiteY4" fmla="*/ 815493 h 1693983"/>
                <a:gd name="connsiteX0" fmla="*/ 138613 w 1111719"/>
                <a:gd name="connsiteY0" fmla="*/ 815493 h 1676291"/>
                <a:gd name="connsiteX1" fmla="*/ 1092327 w 1111719"/>
                <a:gd name="connsiteY1" fmla="*/ 401689 h 1676291"/>
                <a:gd name="connsiteX2" fmla="*/ 693395 w 1111719"/>
                <a:gd name="connsiteY2" fmla="*/ 1281976 h 1676291"/>
                <a:gd name="connsiteX3" fmla="*/ 163413 w 1111719"/>
                <a:gd name="connsiteY3" fmla="*/ 1635270 h 1676291"/>
                <a:gd name="connsiteX4" fmla="*/ 138613 w 1111719"/>
                <a:gd name="connsiteY4" fmla="*/ 815493 h 1676291"/>
                <a:gd name="connsiteX0" fmla="*/ 134851 w 1093206"/>
                <a:gd name="connsiteY0" fmla="*/ 651050 h 1505647"/>
                <a:gd name="connsiteX1" fmla="*/ 1088565 w 1093206"/>
                <a:gd name="connsiteY1" fmla="*/ 237246 h 1505647"/>
                <a:gd name="connsiteX2" fmla="*/ 600590 w 1093206"/>
                <a:gd name="connsiteY2" fmla="*/ 1095381 h 1505647"/>
                <a:gd name="connsiteX3" fmla="*/ 159651 w 1093206"/>
                <a:gd name="connsiteY3" fmla="*/ 1470827 h 1505647"/>
                <a:gd name="connsiteX4" fmla="*/ 134851 w 1093206"/>
                <a:gd name="connsiteY4" fmla="*/ 651050 h 1505647"/>
                <a:gd name="connsiteX0" fmla="*/ 134851 w 1115875"/>
                <a:gd name="connsiteY0" fmla="*/ 828674 h 1683271"/>
                <a:gd name="connsiteX1" fmla="*/ 1088565 w 1115875"/>
                <a:gd name="connsiteY1" fmla="*/ 414870 h 1683271"/>
                <a:gd name="connsiteX2" fmla="*/ 600590 w 1115875"/>
                <a:gd name="connsiteY2" fmla="*/ 1273005 h 1683271"/>
                <a:gd name="connsiteX3" fmla="*/ 159651 w 1115875"/>
                <a:gd name="connsiteY3" fmla="*/ 1648451 h 1683271"/>
                <a:gd name="connsiteX4" fmla="*/ 134851 w 1115875"/>
                <a:gd name="connsiteY4" fmla="*/ 828674 h 1683271"/>
                <a:gd name="connsiteX0" fmla="*/ 134851 w 1132788"/>
                <a:gd name="connsiteY0" fmla="*/ 828674 h 1683271"/>
                <a:gd name="connsiteX1" fmla="*/ 1088565 w 1132788"/>
                <a:gd name="connsiteY1" fmla="*/ 414870 h 1683271"/>
                <a:gd name="connsiteX2" fmla="*/ 600590 w 1132788"/>
                <a:gd name="connsiteY2" fmla="*/ 1273005 h 1683271"/>
                <a:gd name="connsiteX3" fmla="*/ 159651 w 1132788"/>
                <a:gd name="connsiteY3" fmla="*/ 1648451 h 1683271"/>
                <a:gd name="connsiteX4" fmla="*/ 134851 w 1132788"/>
                <a:gd name="connsiteY4" fmla="*/ 828674 h 1683271"/>
                <a:gd name="connsiteX0" fmla="*/ 134851 w 1122771"/>
                <a:gd name="connsiteY0" fmla="*/ 828674 h 1729682"/>
                <a:gd name="connsiteX1" fmla="*/ 1088565 w 1122771"/>
                <a:gd name="connsiteY1" fmla="*/ 414870 h 1729682"/>
                <a:gd name="connsiteX2" fmla="*/ 600590 w 1122771"/>
                <a:gd name="connsiteY2" fmla="*/ 1273005 h 1729682"/>
                <a:gd name="connsiteX3" fmla="*/ 159651 w 1122771"/>
                <a:gd name="connsiteY3" fmla="*/ 1648451 h 1729682"/>
                <a:gd name="connsiteX4" fmla="*/ 134851 w 1122771"/>
                <a:gd name="connsiteY4" fmla="*/ 828674 h 1729682"/>
                <a:gd name="connsiteX0" fmla="*/ 133733 w 1121653"/>
                <a:gd name="connsiteY0" fmla="*/ 828674 h 1705461"/>
                <a:gd name="connsiteX1" fmla="*/ 1087447 w 1121653"/>
                <a:gd name="connsiteY1" fmla="*/ 414870 h 1705461"/>
                <a:gd name="connsiteX2" fmla="*/ 599472 w 1121653"/>
                <a:gd name="connsiteY2" fmla="*/ 1273005 h 1705461"/>
                <a:gd name="connsiteX3" fmla="*/ 158533 w 1121653"/>
                <a:gd name="connsiteY3" fmla="*/ 1648451 h 1705461"/>
                <a:gd name="connsiteX4" fmla="*/ 133733 w 1121653"/>
                <a:gd name="connsiteY4" fmla="*/ 828674 h 1705461"/>
                <a:gd name="connsiteX0" fmla="*/ 133733 w 1125327"/>
                <a:gd name="connsiteY0" fmla="*/ 828674 h 1671108"/>
                <a:gd name="connsiteX1" fmla="*/ 1087447 w 1125327"/>
                <a:gd name="connsiteY1" fmla="*/ 414870 h 1671108"/>
                <a:gd name="connsiteX2" fmla="*/ 599472 w 1125327"/>
                <a:gd name="connsiteY2" fmla="*/ 1273005 h 1671108"/>
                <a:gd name="connsiteX3" fmla="*/ 158533 w 1125327"/>
                <a:gd name="connsiteY3" fmla="*/ 1648451 h 1671108"/>
                <a:gd name="connsiteX4" fmla="*/ 133733 w 1125327"/>
                <a:gd name="connsiteY4" fmla="*/ 828674 h 167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solidFill>
              <a:srgbClr val="F8F200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solidFill>
              <a:srgbClr val="F8F200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solidFill>
              <a:srgbClr val="F8F200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solidFill>
              <a:srgbClr val="F8F200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solidFill>
              <a:srgbClr val="F8F200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solidFill>
              <a:srgbClr val="F8F200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100" name="组合 99"/>
          <p:cNvGrpSpPr>
            <a:grpSpLocks noChangeAspect="1"/>
          </p:cNvGrpSpPr>
          <p:nvPr/>
        </p:nvGrpSpPr>
        <p:grpSpPr>
          <a:xfrm rot="23760000">
            <a:off x="8355698" y="5280929"/>
            <a:ext cx="351467" cy="540000"/>
            <a:chOff x="3229455" y="3870331"/>
            <a:chExt cx="1247286" cy="1916345"/>
          </a:xfr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101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" fmla="*/ 0 w 1408314"/>
                <a:gd name="connsiteY0" fmla="*/ 936145 h 1872292"/>
                <a:gd name="connsiteX1" fmla="*/ 900100 w 1408314"/>
                <a:gd name="connsiteY1" fmla="*/ 41 h 1872292"/>
                <a:gd name="connsiteX2" fmla="*/ 1408314 w 1408314"/>
                <a:gd name="connsiteY2" fmla="*/ 965174 h 1872292"/>
                <a:gd name="connsiteX3" fmla="*/ 900100 w 1408314"/>
                <a:gd name="connsiteY3" fmla="*/ 1872249 h 1872292"/>
                <a:gd name="connsiteX4" fmla="*/ 0 w 1408314"/>
                <a:gd name="connsiteY4" fmla="*/ 936145 h 1872292"/>
                <a:gd name="connsiteX0" fmla="*/ 8065 w 1565401"/>
                <a:gd name="connsiteY0" fmla="*/ 790997 h 1727144"/>
                <a:gd name="connsiteX1" fmla="*/ 1474222 w 1565401"/>
                <a:gd name="connsiteY1" fmla="*/ 35 h 1727144"/>
                <a:gd name="connsiteX2" fmla="*/ 1416379 w 1565401"/>
                <a:gd name="connsiteY2" fmla="*/ 820026 h 1727144"/>
                <a:gd name="connsiteX3" fmla="*/ 908165 w 1565401"/>
                <a:gd name="connsiteY3" fmla="*/ 1727101 h 1727144"/>
                <a:gd name="connsiteX4" fmla="*/ 8065 w 1565401"/>
                <a:gd name="connsiteY4" fmla="*/ 790997 h 1727144"/>
                <a:gd name="connsiteX0" fmla="*/ 7672 w 1516692"/>
                <a:gd name="connsiteY0" fmla="*/ 790971 h 1727085"/>
                <a:gd name="connsiteX1" fmla="*/ 1473829 w 1516692"/>
                <a:gd name="connsiteY1" fmla="*/ 9 h 1727085"/>
                <a:gd name="connsiteX2" fmla="*/ 1154729 w 1516692"/>
                <a:gd name="connsiteY2" fmla="*/ 805485 h 1727085"/>
                <a:gd name="connsiteX3" fmla="*/ 907772 w 1516692"/>
                <a:gd name="connsiteY3" fmla="*/ 1727075 h 1727085"/>
                <a:gd name="connsiteX4" fmla="*/ 7672 w 1516692"/>
                <a:gd name="connsiteY4" fmla="*/ 790971 h 1727085"/>
                <a:gd name="connsiteX0" fmla="*/ 17232 w 916832"/>
                <a:gd name="connsiteY0" fmla="*/ 362964 h 1757227"/>
                <a:gd name="connsiteX1" fmla="*/ 902817 w 916832"/>
                <a:gd name="connsiteY1" fmla="*/ 21945 h 1757227"/>
                <a:gd name="connsiteX2" fmla="*/ 583717 w 916832"/>
                <a:gd name="connsiteY2" fmla="*/ 827421 h 1757227"/>
                <a:gd name="connsiteX3" fmla="*/ 336760 w 916832"/>
                <a:gd name="connsiteY3" fmla="*/ 1749011 h 1757227"/>
                <a:gd name="connsiteX4" fmla="*/ 17232 w 916832"/>
                <a:gd name="connsiteY4" fmla="*/ 362964 h 1757227"/>
                <a:gd name="connsiteX0" fmla="*/ 67305 w 966905"/>
                <a:gd name="connsiteY0" fmla="*/ 357294 h 1289288"/>
                <a:gd name="connsiteX1" fmla="*/ 952890 w 966905"/>
                <a:gd name="connsiteY1" fmla="*/ 16275 h 1289288"/>
                <a:gd name="connsiteX2" fmla="*/ 633790 w 966905"/>
                <a:gd name="connsiteY2" fmla="*/ 821751 h 1289288"/>
                <a:gd name="connsiteX3" fmla="*/ 125576 w 966905"/>
                <a:gd name="connsiteY3" fmla="*/ 1249856 h 1289288"/>
                <a:gd name="connsiteX4" fmla="*/ 67305 w 966905"/>
                <a:gd name="connsiteY4" fmla="*/ 357294 h 1289288"/>
                <a:gd name="connsiteX0" fmla="*/ 67305 w 1120923"/>
                <a:gd name="connsiteY0" fmla="*/ 578161 h 1510155"/>
                <a:gd name="connsiteX1" fmla="*/ 952890 w 1120923"/>
                <a:gd name="connsiteY1" fmla="*/ 237142 h 1510155"/>
                <a:gd name="connsiteX2" fmla="*/ 633790 w 1120923"/>
                <a:gd name="connsiteY2" fmla="*/ 1042618 h 1510155"/>
                <a:gd name="connsiteX3" fmla="*/ 125576 w 1120923"/>
                <a:gd name="connsiteY3" fmla="*/ 1470723 h 1510155"/>
                <a:gd name="connsiteX4" fmla="*/ 67305 w 1120923"/>
                <a:gd name="connsiteY4" fmla="*/ 578161 h 1510155"/>
                <a:gd name="connsiteX0" fmla="*/ 67305 w 1082631"/>
                <a:gd name="connsiteY0" fmla="*/ 578161 h 1510155"/>
                <a:gd name="connsiteX1" fmla="*/ 952890 w 1082631"/>
                <a:gd name="connsiteY1" fmla="*/ 237142 h 1510155"/>
                <a:gd name="connsiteX2" fmla="*/ 633790 w 1082631"/>
                <a:gd name="connsiteY2" fmla="*/ 1042618 h 1510155"/>
                <a:gd name="connsiteX3" fmla="*/ 125576 w 1082631"/>
                <a:gd name="connsiteY3" fmla="*/ 1470723 h 1510155"/>
                <a:gd name="connsiteX4" fmla="*/ 67305 w 1082631"/>
                <a:gd name="connsiteY4" fmla="*/ 578161 h 1510155"/>
                <a:gd name="connsiteX0" fmla="*/ 67305 w 1022843"/>
                <a:gd name="connsiteY0" fmla="*/ 597144 h 1529138"/>
                <a:gd name="connsiteX1" fmla="*/ 952890 w 1022843"/>
                <a:gd name="connsiteY1" fmla="*/ 256125 h 1529138"/>
                <a:gd name="connsiteX2" fmla="*/ 633790 w 1022843"/>
                <a:gd name="connsiteY2" fmla="*/ 1061601 h 1529138"/>
                <a:gd name="connsiteX3" fmla="*/ 125576 w 1022843"/>
                <a:gd name="connsiteY3" fmla="*/ 1489706 h 1529138"/>
                <a:gd name="connsiteX4" fmla="*/ 67305 w 1022843"/>
                <a:gd name="connsiteY4" fmla="*/ 597144 h 1529138"/>
                <a:gd name="connsiteX0" fmla="*/ 35178 w 990716"/>
                <a:gd name="connsiteY0" fmla="*/ 706929 h 1638923"/>
                <a:gd name="connsiteX1" fmla="*/ 920763 w 990716"/>
                <a:gd name="connsiteY1" fmla="*/ 365910 h 1638923"/>
                <a:gd name="connsiteX2" fmla="*/ 601663 w 990716"/>
                <a:gd name="connsiteY2" fmla="*/ 1171386 h 1638923"/>
                <a:gd name="connsiteX3" fmla="*/ 93449 w 990716"/>
                <a:gd name="connsiteY3" fmla="*/ 1599491 h 1638923"/>
                <a:gd name="connsiteX4" fmla="*/ 35178 w 990716"/>
                <a:gd name="connsiteY4" fmla="*/ 706929 h 1638923"/>
                <a:gd name="connsiteX0" fmla="*/ 84888 w 1040426"/>
                <a:gd name="connsiteY0" fmla="*/ 595487 h 1483573"/>
                <a:gd name="connsiteX1" fmla="*/ 970473 w 1040426"/>
                <a:gd name="connsiteY1" fmla="*/ 254468 h 1483573"/>
                <a:gd name="connsiteX2" fmla="*/ 651373 w 1040426"/>
                <a:gd name="connsiteY2" fmla="*/ 1059944 h 1483573"/>
                <a:gd name="connsiteX3" fmla="*/ 99616 w 1040426"/>
                <a:gd name="connsiteY3" fmla="*/ 1429992 h 1483573"/>
                <a:gd name="connsiteX4" fmla="*/ 84888 w 1040426"/>
                <a:gd name="connsiteY4" fmla="*/ 595487 h 1483573"/>
                <a:gd name="connsiteX0" fmla="*/ 66779 w 1022317"/>
                <a:gd name="connsiteY0" fmla="*/ 684992 h 1573078"/>
                <a:gd name="connsiteX1" fmla="*/ 952364 w 1022317"/>
                <a:gd name="connsiteY1" fmla="*/ 343973 h 1573078"/>
                <a:gd name="connsiteX2" fmla="*/ 633264 w 1022317"/>
                <a:gd name="connsiteY2" fmla="*/ 1149449 h 1573078"/>
                <a:gd name="connsiteX3" fmla="*/ 81507 w 1022317"/>
                <a:gd name="connsiteY3" fmla="*/ 1519497 h 1573078"/>
                <a:gd name="connsiteX4" fmla="*/ 66779 w 1022317"/>
                <a:gd name="connsiteY4" fmla="*/ 684992 h 1573078"/>
                <a:gd name="connsiteX0" fmla="*/ 88996 w 1099434"/>
                <a:gd name="connsiteY0" fmla="*/ 644350 h 1532436"/>
                <a:gd name="connsiteX1" fmla="*/ 1032638 w 1099434"/>
                <a:gd name="connsiteY1" fmla="*/ 245274 h 1532436"/>
                <a:gd name="connsiteX2" fmla="*/ 655481 w 1099434"/>
                <a:gd name="connsiteY2" fmla="*/ 1108807 h 1532436"/>
                <a:gd name="connsiteX3" fmla="*/ 103724 w 1099434"/>
                <a:gd name="connsiteY3" fmla="*/ 1478855 h 1532436"/>
                <a:gd name="connsiteX4" fmla="*/ 88996 w 1099434"/>
                <a:gd name="connsiteY4" fmla="*/ 644350 h 1532436"/>
                <a:gd name="connsiteX0" fmla="*/ 113991 w 1124429"/>
                <a:gd name="connsiteY0" fmla="*/ 765632 h 1653718"/>
                <a:gd name="connsiteX1" fmla="*/ 1057633 w 1124429"/>
                <a:gd name="connsiteY1" fmla="*/ 366556 h 1653718"/>
                <a:gd name="connsiteX2" fmla="*/ 680476 w 1124429"/>
                <a:gd name="connsiteY2" fmla="*/ 1230089 h 1653718"/>
                <a:gd name="connsiteX3" fmla="*/ 128719 w 1124429"/>
                <a:gd name="connsiteY3" fmla="*/ 1600137 h 1653718"/>
                <a:gd name="connsiteX4" fmla="*/ 113991 w 1124429"/>
                <a:gd name="connsiteY4" fmla="*/ 765632 h 1653718"/>
                <a:gd name="connsiteX0" fmla="*/ 107702 w 1118140"/>
                <a:gd name="connsiteY0" fmla="*/ 761692 h 1649778"/>
                <a:gd name="connsiteX1" fmla="*/ 1051344 w 1118140"/>
                <a:gd name="connsiteY1" fmla="*/ 362616 h 1649778"/>
                <a:gd name="connsiteX2" fmla="*/ 674187 w 1118140"/>
                <a:gd name="connsiteY2" fmla="*/ 1226149 h 1649778"/>
                <a:gd name="connsiteX3" fmla="*/ 122430 w 1118140"/>
                <a:gd name="connsiteY3" fmla="*/ 1596197 h 1649778"/>
                <a:gd name="connsiteX4" fmla="*/ 107702 w 1118140"/>
                <a:gd name="connsiteY4" fmla="*/ 761692 h 1649778"/>
                <a:gd name="connsiteX0" fmla="*/ 89232 w 1114646"/>
                <a:gd name="connsiteY0" fmla="*/ 507116 h 1410789"/>
                <a:gd name="connsiteX1" fmla="*/ 1105445 w 1114646"/>
                <a:gd name="connsiteY1" fmla="*/ 122555 h 1410789"/>
                <a:gd name="connsiteX2" fmla="*/ 728288 w 1114646"/>
                <a:gd name="connsiteY2" fmla="*/ 986088 h 1410789"/>
                <a:gd name="connsiteX3" fmla="*/ 176531 w 1114646"/>
                <a:gd name="connsiteY3" fmla="*/ 1356136 h 1410789"/>
                <a:gd name="connsiteX4" fmla="*/ 89232 w 1114646"/>
                <a:gd name="connsiteY4" fmla="*/ 507116 h 1410789"/>
                <a:gd name="connsiteX0" fmla="*/ 89232 w 1175988"/>
                <a:gd name="connsiteY0" fmla="*/ 721370 h 1625043"/>
                <a:gd name="connsiteX1" fmla="*/ 1105445 w 1175988"/>
                <a:gd name="connsiteY1" fmla="*/ 336809 h 1625043"/>
                <a:gd name="connsiteX2" fmla="*/ 728288 w 1175988"/>
                <a:gd name="connsiteY2" fmla="*/ 1200342 h 1625043"/>
                <a:gd name="connsiteX3" fmla="*/ 176531 w 1175988"/>
                <a:gd name="connsiteY3" fmla="*/ 1570390 h 1625043"/>
                <a:gd name="connsiteX4" fmla="*/ 89232 w 1175988"/>
                <a:gd name="connsiteY4" fmla="*/ 721370 h 1625043"/>
                <a:gd name="connsiteX0" fmla="*/ 38984 w 1125740"/>
                <a:gd name="connsiteY0" fmla="*/ 727644 h 1631317"/>
                <a:gd name="connsiteX1" fmla="*/ 1055197 w 1125740"/>
                <a:gd name="connsiteY1" fmla="*/ 343083 h 1631317"/>
                <a:gd name="connsiteX2" fmla="*/ 678040 w 1125740"/>
                <a:gd name="connsiteY2" fmla="*/ 1206616 h 1631317"/>
                <a:gd name="connsiteX3" fmla="*/ 126283 w 1125740"/>
                <a:gd name="connsiteY3" fmla="*/ 1576664 h 1631317"/>
                <a:gd name="connsiteX4" fmla="*/ 38984 w 1125740"/>
                <a:gd name="connsiteY4" fmla="*/ 727644 h 1631317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124502 w 1211258"/>
                <a:gd name="connsiteY0" fmla="*/ 722740 h 1626413"/>
                <a:gd name="connsiteX1" fmla="*/ 1140715 w 1211258"/>
                <a:gd name="connsiteY1" fmla="*/ 338179 h 1626413"/>
                <a:gd name="connsiteX2" fmla="*/ 763558 w 1211258"/>
                <a:gd name="connsiteY2" fmla="*/ 1201712 h 1626413"/>
                <a:gd name="connsiteX3" fmla="*/ 211801 w 1211258"/>
                <a:gd name="connsiteY3" fmla="*/ 1571760 h 1626413"/>
                <a:gd name="connsiteX4" fmla="*/ 124502 w 1211258"/>
                <a:gd name="connsiteY4" fmla="*/ 722740 h 1626413"/>
                <a:gd name="connsiteX0" fmla="*/ 124502 w 1211258"/>
                <a:gd name="connsiteY0" fmla="*/ 752275 h 1655948"/>
                <a:gd name="connsiteX1" fmla="*/ 1140715 w 1211258"/>
                <a:gd name="connsiteY1" fmla="*/ 367714 h 1655948"/>
                <a:gd name="connsiteX2" fmla="*/ 763558 w 1211258"/>
                <a:gd name="connsiteY2" fmla="*/ 1231247 h 1655948"/>
                <a:gd name="connsiteX3" fmla="*/ 211801 w 1211258"/>
                <a:gd name="connsiteY3" fmla="*/ 1601295 h 1655948"/>
                <a:gd name="connsiteX4" fmla="*/ 124502 w 1211258"/>
                <a:gd name="connsiteY4" fmla="*/ 752275 h 1655948"/>
                <a:gd name="connsiteX0" fmla="*/ 139554 w 1100895"/>
                <a:gd name="connsiteY0" fmla="*/ 558955 h 1431224"/>
                <a:gd name="connsiteX1" fmla="*/ 1093268 w 1100895"/>
                <a:gd name="connsiteY1" fmla="*/ 145151 h 1431224"/>
                <a:gd name="connsiteX2" fmla="*/ 716111 w 1100895"/>
                <a:gd name="connsiteY2" fmla="*/ 1008684 h 1431224"/>
                <a:gd name="connsiteX3" fmla="*/ 164354 w 1100895"/>
                <a:gd name="connsiteY3" fmla="*/ 1378732 h 1431224"/>
                <a:gd name="connsiteX4" fmla="*/ 139554 w 1100895"/>
                <a:gd name="connsiteY4" fmla="*/ 558955 h 1431224"/>
                <a:gd name="connsiteX0" fmla="*/ 139554 w 1143176"/>
                <a:gd name="connsiteY0" fmla="*/ 740395 h 1612664"/>
                <a:gd name="connsiteX1" fmla="*/ 1093268 w 1143176"/>
                <a:gd name="connsiteY1" fmla="*/ 326591 h 1612664"/>
                <a:gd name="connsiteX2" fmla="*/ 716111 w 1143176"/>
                <a:gd name="connsiteY2" fmla="*/ 1190124 h 1612664"/>
                <a:gd name="connsiteX3" fmla="*/ 164354 w 1143176"/>
                <a:gd name="connsiteY3" fmla="*/ 1560172 h 1612664"/>
                <a:gd name="connsiteX4" fmla="*/ 139554 w 1143176"/>
                <a:gd name="connsiteY4" fmla="*/ 740395 h 1612664"/>
                <a:gd name="connsiteX0" fmla="*/ 139554 w 1143176"/>
                <a:gd name="connsiteY0" fmla="*/ 817520 h 1689789"/>
                <a:gd name="connsiteX1" fmla="*/ 1093268 w 1143176"/>
                <a:gd name="connsiteY1" fmla="*/ 403716 h 1689789"/>
                <a:gd name="connsiteX2" fmla="*/ 716111 w 1143176"/>
                <a:gd name="connsiteY2" fmla="*/ 1267249 h 1689789"/>
                <a:gd name="connsiteX3" fmla="*/ 164354 w 1143176"/>
                <a:gd name="connsiteY3" fmla="*/ 1637297 h 1689789"/>
                <a:gd name="connsiteX4" fmla="*/ 139554 w 1143176"/>
                <a:gd name="connsiteY4" fmla="*/ 817520 h 1689789"/>
                <a:gd name="connsiteX0" fmla="*/ 138613 w 1099266"/>
                <a:gd name="connsiteY0" fmla="*/ 652318 h 1530808"/>
                <a:gd name="connsiteX1" fmla="*/ 1092327 w 1099266"/>
                <a:gd name="connsiteY1" fmla="*/ 238514 h 1530808"/>
                <a:gd name="connsiteX2" fmla="*/ 693395 w 1099266"/>
                <a:gd name="connsiteY2" fmla="*/ 1118801 h 1530808"/>
                <a:gd name="connsiteX3" fmla="*/ 163413 w 1099266"/>
                <a:gd name="connsiteY3" fmla="*/ 1472095 h 1530808"/>
                <a:gd name="connsiteX4" fmla="*/ 138613 w 1099266"/>
                <a:gd name="connsiteY4" fmla="*/ 652318 h 1530808"/>
                <a:gd name="connsiteX0" fmla="*/ 138613 w 1099389"/>
                <a:gd name="connsiteY0" fmla="*/ 652318 h 1530808"/>
                <a:gd name="connsiteX1" fmla="*/ 1092327 w 1099389"/>
                <a:gd name="connsiteY1" fmla="*/ 238514 h 1530808"/>
                <a:gd name="connsiteX2" fmla="*/ 693395 w 1099389"/>
                <a:gd name="connsiteY2" fmla="*/ 1118801 h 1530808"/>
                <a:gd name="connsiteX3" fmla="*/ 163413 w 1099389"/>
                <a:gd name="connsiteY3" fmla="*/ 1472095 h 1530808"/>
                <a:gd name="connsiteX4" fmla="*/ 138613 w 1099389"/>
                <a:gd name="connsiteY4" fmla="*/ 652318 h 1530808"/>
                <a:gd name="connsiteX0" fmla="*/ 138613 w 1111719"/>
                <a:gd name="connsiteY0" fmla="*/ 815493 h 1693983"/>
                <a:gd name="connsiteX1" fmla="*/ 1092327 w 1111719"/>
                <a:gd name="connsiteY1" fmla="*/ 401689 h 1693983"/>
                <a:gd name="connsiteX2" fmla="*/ 693395 w 1111719"/>
                <a:gd name="connsiteY2" fmla="*/ 1281976 h 1693983"/>
                <a:gd name="connsiteX3" fmla="*/ 163413 w 1111719"/>
                <a:gd name="connsiteY3" fmla="*/ 1635270 h 1693983"/>
                <a:gd name="connsiteX4" fmla="*/ 138613 w 1111719"/>
                <a:gd name="connsiteY4" fmla="*/ 815493 h 1693983"/>
                <a:gd name="connsiteX0" fmla="*/ 138613 w 1111719"/>
                <a:gd name="connsiteY0" fmla="*/ 815493 h 1676291"/>
                <a:gd name="connsiteX1" fmla="*/ 1092327 w 1111719"/>
                <a:gd name="connsiteY1" fmla="*/ 401689 h 1676291"/>
                <a:gd name="connsiteX2" fmla="*/ 693395 w 1111719"/>
                <a:gd name="connsiteY2" fmla="*/ 1281976 h 1676291"/>
                <a:gd name="connsiteX3" fmla="*/ 163413 w 1111719"/>
                <a:gd name="connsiteY3" fmla="*/ 1635270 h 1676291"/>
                <a:gd name="connsiteX4" fmla="*/ 138613 w 1111719"/>
                <a:gd name="connsiteY4" fmla="*/ 815493 h 1676291"/>
                <a:gd name="connsiteX0" fmla="*/ 134851 w 1093206"/>
                <a:gd name="connsiteY0" fmla="*/ 651050 h 1505647"/>
                <a:gd name="connsiteX1" fmla="*/ 1088565 w 1093206"/>
                <a:gd name="connsiteY1" fmla="*/ 237246 h 1505647"/>
                <a:gd name="connsiteX2" fmla="*/ 600590 w 1093206"/>
                <a:gd name="connsiteY2" fmla="*/ 1095381 h 1505647"/>
                <a:gd name="connsiteX3" fmla="*/ 159651 w 1093206"/>
                <a:gd name="connsiteY3" fmla="*/ 1470827 h 1505647"/>
                <a:gd name="connsiteX4" fmla="*/ 134851 w 1093206"/>
                <a:gd name="connsiteY4" fmla="*/ 651050 h 1505647"/>
                <a:gd name="connsiteX0" fmla="*/ 134851 w 1115875"/>
                <a:gd name="connsiteY0" fmla="*/ 828674 h 1683271"/>
                <a:gd name="connsiteX1" fmla="*/ 1088565 w 1115875"/>
                <a:gd name="connsiteY1" fmla="*/ 414870 h 1683271"/>
                <a:gd name="connsiteX2" fmla="*/ 600590 w 1115875"/>
                <a:gd name="connsiteY2" fmla="*/ 1273005 h 1683271"/>
                <a:gd name="connsiteX3" fmla="*/ 159651 w 1115875"/>
                <a:gd name="connsiteY3" fmla="*/ 1648451 h 1683271"/>
                <a:gd name="connsiteX4" fmla="*/ 134851 w 1115875"/>
                <a:gd name="connsiteY4" fmla="*/ 828674 h 1683271"/>
                <a:gd name="connsiteX0" fmla="*/ 134851 w 1132788"/>
                <a:gd name="connsiteY0" fmla="*/ 828674 h 1683271"/>
                <a:gd name="connsiteX1" fmla="*/ 1088565 w 1132788"/>
                <a:gd name="connsiteY1" fmla="*/ 414870 h 1683271"/>
                <a:gd name="connsiteX2" fmla="*/ 600590 w 1132788"/>
                <a:gd name="connsiteY2" fmla="*/ 1273005 h 1683271"/>
                <a:gd name="connsiteX3" fmla="*/ 159651 w 1132788"/>
                <a:gd name="connsiteY3" fmla="*/ 1648451 h 1683271"/>
                <a:gd name="connsiteX4" fmla="*/ 134851 w 1132788"/>
                <a:gd name="connsiteY4" fmla="*/ 828674 h 1683271"/>
                <a:gd name="connsiteX0" fmla="*/ 134851 w 1122771"/>
                <a:gd name="connsiteY0" fmla="*/ 828674 h 1729682"/>
                <a:gd name="connsiteX1" fmla="*/ 1088565 w 1122771"/>
                <a:gd name="connsiteY1" fmla="*/ 414870 h 1729682"/>
                <a:gd name="connsiteX2" fmla="*/ 600590 w 1122771"/>
                <a:gd name="connsiteY2" fmla="*/ 1273005 h 1729682"/>
                <a:gd name="connsiteX3" fmla="*/ 159651 w 1122771"/>
                <a:gd name="connsiteY3" fmla="*/ 1648451 h 1729682"/>
                <a:gd name="connsiteX4" fmla="*/ 134851 w 1122771"/>
                <a:gd name="connsiteY4" fmla="*/ 828674 h 1729682"/>
                <a:gd name="connsiteX0" fmla="*/ 133733 w 1121653"/>
                <a:gd name="connsiteY0" fmla="*/ 828674 h 1705461"/>
                <a:gd name="connsiteX1" fmla="*/ 1087447 w 1121653"/>
                <a:gd name="connsiteY1" fmla="*/ 414870 h 1705461"/>
                <a:gd name="connsiteX2" fmla="*/ 599472 w 1121653"/>
                <a:gd name="connsiteY2" fmla="*/ 1273005 h 1705461"/>
                <a:gd name="connsiteX3" fmla="*/ 158533 w 1121653"/>
                <a:gd name="connsiteY3" fmla="*/ 1648451 h 1705461"/>
                <a:gd name="connsiteX4" fmla="*/ 133733 w 1121653"/>
                <a:gd name="connsiteY4" fmla="*/ 828674 h 1705461"/>
                <a:gd name="connsiteX0" fmla="*/ 133733 w 1125327"/>
                <a:gd name="connsiteY0" fmla="*/ 828674 h 1671108"/>
                <a:gd name="connsiteX1" fmla="*/ 1087447 w 1125327"/>
                <a:gd name="connsiteY1" fmla="*/ 414870 h 1671108"/>
                <a:gd name="connsiteX2" fmla="*/ 599472 w 1125327"/>
                <a:gd name="connsiteY2" fmla="*/ 1273005 h 1671108"/>
                <a:gd name="connsiteX3" fmla="*/ 158533 w 1125327"/>
                <a:gd name="connsiteY3" fmla="*/ 1648451 h 1671108"/>
                <a:gd name="connsiteX4" fmla="*/ 133733 w 1125327"/>
                <a:gd name="connsiteY4" fmla="*/ 828674 h 167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solidFill>
              <a:srgbClr val="FFA4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solidFill>
              <a:srgbClr val="FFA4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solidFill>
              <a:srgbClr val="FFA4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solidFill>
              <a:srgbClr val="FFA4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solidFill>
              <a:srgbClr val="FFA4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solidFill>
              <a:srgbClr val="FFA4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 rot="1722287">
            <a:off x="9571393" y="2224894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B0F0"/>
                </a:solidFill>
                <a:latin typeface="方正综艺简体" pitchFamily="2" charset="-122"/>
                <a:ea typeface="方正综艺简体" pitchFamily="2" charset="-122"/>
              </a:rPr>
              <a:t>你</a:t>
            </a:r>
            <a:endParaRPr lang="zh-CN" altLang="en-US" sz="1050" dirty="0"/>
          </a:p>
        </p:txBody>
      </p:sp>
    </p:spTree>
    <p:extLst>
      <p:ext uri="{BB962C8B-B14F-4D97-AF65-F5344CB8AC3E}">
        <p14:creationId xmlns:p14="http://schemas.microsoft.com/office/powerpoint/2010/main" val="828975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" presetClass="emph" presetSubtype="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Scale>
                                      <p:cBhvr>
                                        <p:cTn id="73" dur="400" fill="hold"/>
                                        <p:tgtEl>
                                          <p:spTgt spid="11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2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9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40" grpId="0"/>
      <p:bldP spid="11" grpId="0"/>
      <p:bldP spid="11" grpId="1"/>
      <p:bldP spid="11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3174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1524000" y="1277471"/>
            <a:ext cx="9144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524000" y="1061447"/>
            <a:ext cx="899592" cy="216024"/>
          </a:xfrm>
          <a:custGeom>
            <a:avLst/>
            <a:gdLst>
              <a:gd name="connsiteX0" fmla="*/ 0 w 1224136"/>
              <a:gd name="connsiteY0" fmla="*/ 0 h 432048"/>
              <a:gd name="connsiteX1" fmla="*/ 122413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28575 h 460623"/>
              <a:gd name="connsiteX1" fmla="*/ 1024111 w 1224136"/>
              <a:gd name="connsiteY1" fmla="*/ 0 h 460623"/>
              <a:gd name="connsiteX2" fmla="*/ 1224136 w 1224136"/>
              <a:gd name="connsiteY2" fmla="*/ 460623 h 460623"/>
              <a:gd name="connsiteX3" fmla="*/ 0 w 1224136"/>
              <a:gd name="connsiteY3" fmla="*/ 460623 h 460623"/>
              <a:gd name="connsiteX4" fmla="*/ 0 w 1224136"/>
              <a:gd name="connsiteY4" fmla="*/ 28575 h 460623"/>
              <a:gd name="connsiteX0" fmla="*/ 0 w 1224136"/>
              <a:gd name="connsiteY0" fmla="*/ 0 h 432048"/>
              <a:gd name="connsiteX1" fmla="*/ 1024111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0 h 432048"/>
              <a:gd name="connsiteX1" fmla="*/ 101458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432048">
                <a:moveTo>
                  <a:pt x="0" y="0"/>
                </a:moveTo>
                <a:lnTo>
                  <a:pt x="1014586" y="0"/>
                </a:lnTo>
                <a:lnTo>
                  <a:pt x="1224136" y="432048"/>
                </a:lnTo>
                <a:lnTo>
                  <a:pt x="0" y="43204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076284" y="692697"/>
            <a:ext cx="6340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</a:rPr>
              <a:t>总经理通知秘书安排次日上午九点开一个会议</a:t>
            </a: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3791744" y="692697"/>
            <a:ext cx="0" cy="5847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形标注 16"/>
          <p:cNvSpPr/>
          <p:nvPr/>
        </p:nvSpPr>
        <p:spPr>
          <a:xfrm>
            <a:off x="3324616" y="1988841"/>
            <a:ext cx="2771384" cy="1162291"/>
          </a:xfrm>
          <a:prstGeom prst="wedgeEllipseCallout">
            <a:avLst>
              <a:gd name="adj1" fmla="val 31265"/>
              <a:gd name="adj2" fmla="val 78603"/>
            </a:avLst>
          </a:prstGeom>
          <a:solidFill>
            <a:srgbClr val="00B0F0"/>
          </a:solidFill>
        </p:spPr>
        <p:txBody>
          <a:bodyPr wrap="square" anchor="ctr">
            <a:no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什么是任务？</a:t>
            </a:r>
          </a:p>
        </p:txBody>
      </p:sp>
      <p:sp>
        <p:nvSpPr>
          <p:cNvPr id="18" name="椭圆形标注 17"/>
          <p:cNvSpPr/>
          <p:nvPr/>
        </p:nvSpPr>
        <p:spPr>
          <a:xfrm>
            <a:off x="6536606" y="2844078"/>
            <a:ext cx="2655739" cy="1160986"/>
          </a:xfrm>
          <a:prstGeom prst="wedgeEllipseCallout">
            <a:avLst>
              <a:gd name="adj1" fmla="val -45096"/>
              <a:gd name="adj2" fmla="val 61625"/>
            </a:avLst>
          </a:prstGeom>
          <a:solidFill>
            <a:srgbClr val="FFB300"/>
          </a:solidFill>
        </p:spPr>
        <p:txBody>
          <a:bodyPr wrap="square" anchor="ctr">
            <a:no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什么是结果？</a:t>
            </a:r>
          </a:p>
        </p:txBody>
      </p:sp>
      <p:pic>
        <p:nvPicPr>
          <p:cNvPr id="1026" name="Picture 2" descr="C:\Documents and Settings\Whw\Local Settings\Temporary Internet Files\Content.IE5\8JUVLFR9\MC900442072[1].wmf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316" y="3789040"/>
            <a:ext cx="1592733" cy="1136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4050734" y="5991672"/>
            <a:ext cx="45993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</a:rPr>
              <a:t> 一到九段秘书给出了不同的答案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2279576" y="5475039"/>
            <a:ext cx="79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1"/>
          <p:cNvSpPr/>
          <p:nvPr/>
        </p:nvSpPr>
        <p:spPr>
          <a:xfrm>
            <a:off x="2887529" y="5351136"/>
            <a:ext cx="252000" cy="252000"/>
          </a:xfrm>
          <a:prstGeom prst="ellipse">
            <a:avLst/>
          </a:prstGeom>
          <a:solidFill>
            <a:srgbClr val="01BCFF"/>
          </a:solidFill>
          <a:ln>
            <a:noFill/>
          </a:ln>
          <a:effectLst>
            <a:glow rad="63500">
              <a:schemeClr val="accent5">
                <a:satMod val="175000"/>
                <a:alpha val="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5" name="2"/>
          <p:cNvSpPr/>
          <p:nvPr/>
        </p:nvSpPr>
        <p:spPr>
          <a:xfrm>
            <a:off x="3572382" y="5335567"/>
            <a:ext cx="278944" cy="278944"/>
          </a:xfrm>
          <a:prstGeom prst="ellipse">
            <a:avLst/>
          </a:prstGeom>
          <a:solidFill>
            <a:srgbClr val="00F8E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6" name="3"/>
          <p:cNvSpPr/>
          <p:nvPr/>
        </p:nvSpPr>
        <p:spPr>
          <a:xfrm>
            <a:off x="4284179" y="5322752"/>
            <a:ext cx="304574" cy="304574"/>
          </a:xfrm>
          <a:prstGeom prst="ellipse">
            <a:avLst/>
          </a:prstGeom>
          <a:solidFill>
            <a:srgbClr val="01FF9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7" name="4"/>
          <p:cNvSpPr/>
          <p:nvPr/>
        </p:nvSpPr>
        <p:spPr>
          <a:xfrm>
            <a:off x="5021606" y="5308933"/>
            <a:ext cx="332212" cy="332212"/>
          </a:xfrm>
          <a:prstGeom prst="ellipse">
            <a:avLst/>
          </a:prstGeom>
          <a:solidFill>
            <a:srgbClr val="01FF4A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8" name="5"/>
          <p:cNvSpPr/>
          <p:nvPr/>
        </p:nvSpPr>
        <p:spPr>
          <a:xfrm>
            <a:off x="5786671" y="5297123"/>
            <a:ext cx="355832" cy="355832"/>
          </a:xfrm>
          <a:prstGeom prst="ellipse">
            <a:avLst/>
          </a:prstGeom>
          <a:solidFill>
            <a:srgbClr val="0DFF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5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9" name="6"/>
          <p:cNvSpPr/>
          <p:nvPr/>
        </p:nvSpPr>
        <p:spPr>
          <a:xfrm>
            <a:off x="6575356" y="5284309"/>
            <a:ext cx="381460" cy="381460"/>
          </a:xfrm>
          <a:prstGeom prst="ellipse">
            <a:avLst/>
          </a:prstGeom>
          <a:solidFill>
            <a:srgbClr val="62FF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6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0" name="7"/>
          <p:cNvSpPr/>
          <p:nvPr/>
        </p:nvSpPr>
        <p:spPr>
          <a:xfrm>
            <a:off x="7389669" y="5271494"/>
            <a:ext cx="407090" cy="407090"/>
          </a:xfrm>
          <a:prstGeom prst="ellipse">
            <a:avLst/>
          </a:prstGeom>
          <a:solidFill>
            <a:srgbClr val="B6FF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1" name="8"/>
          <p:cNvSpPr/>
          <p:nvPr/>
        </p:nvSpPr>
        <p:spPr>
          <a:xfrm>
            <a:off x="8229612" y="5258680"/>
            <a:ext cx="432718" cy="432718"/>
          </a:xfrm>
          <a:prstGeom prst="ellipse">
            <a:avLst/>
          </a:prstGeom>
          <a:solidFill>
            <a:srgbClr val="F8F2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8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2" name="9"/>
          <p:cNvSpPr/>
          <p:nvPr/>
        </p:nvSpPr>
        <p:spPr>
          <a:xfrm>
            <a:off x="9095184" y="5246439"/>
            <a:ext cx="457200" cy="457200"/>
          </a:xfrm>
          <a:prstGeom prst="ellipse">
            <a:avLst/>
          </a:prstGeom>
          <a:solidFill>
            <a:srgbClr val="FFA4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9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33" name="肘形连接符 32"/>
          <p:cNvCxnSpPr>
            <a:stCxn id="19" idx="1"/>
          </p:cNvCxnSpPr>
          <p:nvPr/>
        </p:nvCxnSpPr>
        <p:spPr>
          <a:xfrm rot="10800000">
            <a:off x="2279576" y="5475045"/>
            <a:ext cx="1771158" cy="747461"/>
          </a:xfrm>
          <a:prstGeom prst="bentConnector3">
            <a:avLst>
              <a:gd name="adj1" fmla="val 100833"/>
            </a:avLst>
          </a:prstGeom>
          <a:ln>
            <a:solidFill>
              <a:schemeClr val="bg1">
                <a:lumMod val="9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2426302" y="584685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prstClr val="white">
                    <a:lumMod val="95000"/>
                  </a:prstClr>
                </a:solidFill>
                <a:latin typeface="方正综艺简体" pitchFamily="2" charset="-122"/>
                <a:ea typeface="方正综艺简体" pitchFamily="2" charset="-122"/>
              </a:rPr>
              <a:t>引子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202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120000">
                                      <p:cBhvr>
                                        <p:cTn id="21" dur="7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140" fill="hold">
                                          <p:stCondLst>
                                            <p:cond delay="14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140" fill="hold">
                                          <p:stCondLst>
                                            <p:cond delay="28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140" fill="hold">
                                          <p:stCondLst>
                                            <p:cond delay="42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140" fill="hold">
                                          <p:stCondLst>
                                            <p:cond delay="56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 animBg="1"/>
      <p:bldP spid="18" grpId="0" animBg="1"/>
      <p:bldP spid="19" grpId="0"/>
      <p:bldP spid="22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509192" y="2009840"/>
            <a:ext cx="9158808" cy="3129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1524000" y="1277471"/>
            <a:ext cx="9144000" cy="0"/>
          </a:xfrm>
          <a:prstGeom prst="line">
            <a:avLst/>
          </a:prstGeom>
          <a:ln>
            <a:solidFill>
              <a:srgbClr val="01B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8"/>
          <p:cNvSpPr/>
          <p:nvPr/>
        </p:nvSpPr>
        <p:spPr>
          <a:xfrm>
            <a:off x="1524000" y="1061447"/>
            <a:ext cx="899592" cy="216024"/>
          </a:xfrm>
          <a:custGeom>
            <a:avLst/>
            <a:gdLst>
              <a:gd name="connsiteX0" fmla="*/ 0 w 1224136"/>
              <a:gd name="connsiteY0" fmla="*/ 0 h 432048"/>
              <a:gd name="connsiteX1" fmla="*/ 122413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28575 h 460623"/>
              <a:gd name="connsiteX1" fmla="*/ 1024111 w 1224136"/>
              <a:gd name="connsiteY1" fmla="*/ 0 h 460623"/>
              <a:gd name="connsiteX2" fmla="*/ 1224136 w 1224136"/>
              <a:gd name="connsiteY2" fmla="*/ 460623 h 460623"/>
              <a:gd name="connsiteX3" fmla="*/ 0 w 1224136"/>
              <a:gd name="connsiteY3" fmla="*/ 460623 h 460623"/>
              <a:gd name="connsiteX4" fmla="*/ 0 w 1224136"/>
              <a:gd name="connsiteY4" fmla="*/ 28575 h 460623"/>
              <a:gd name="connsiteX0" fmla="*/ 0 w 1224136"/>
              <a:gd name="connsiteY0" fmla="*/ 0 h 432048"/>
              <a:gd name="connsiteX1" fmla="*/ 1024111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0 h 432048"/>
              <a:gd name="connsiteX1" fmla="*/ 101458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432048">
                <a:moveTo>
                  <a:pt x="0" y="0"/>
                </a:moveTo>
                <a:lnTo>
                  <a:pt x="1014586" y="0"/>
                </a:lnTo>
                <a:lnTo>
                  <a:pt x="1224136" y="432048"/>
                </a:lnTo>
                <a:lnTo>
                  <a:pt x="0" y="432048"/>
                </a:lnTo>
                <a:lnTo>
                  <a:pt x="0" y="0"/>
                </a:lnTo>
                <a:close/>
              </a:path>
            </a:pathLst>
          </a:custGeom>
          <a:solidFill>
            <a:srgbClr val="01B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843988" y="692697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1BCFF"/>
                </a:solidFill>
              </a:rPr>
              <a:t>发通知</a:t>
            </a: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4655840" y="692697"/>
            <a:ext cx="0" cy="584775"/>
          </a:xfrm>
          <a:prstGeom prst="line">
            <a:avLst/>
          </a:prstGeom>
          <a:ln>
            <a:solidFill>
              <a:srgbClr val="01BCFF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4529840" y="566696"/>
            <a:ext cx="252000" cy="252000"/>
          </a:xfrm>
          <a:prstGeom prst="ellipse">
            <a:avLst/>
          </a:prstGeom>
          <a:solidFill>
            <a:srgbClr val="01B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79976" y="5589240"/>
            <a:ext cx="43300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00B0F0"/>
                </a:solidFill>
                <a:latin typeface="+mj-ea"/>
                <a:ea typeface="+mj-ea"/>
              </a:rPr>
              <a:t>——</a:t>
            </a:r>
            <a:r>
              <a:rPr lang="zh-CN" altLang="en-US" sz="2000" b="1" dirty="0">
                <a:solidFill>
                  <a:srgbClr val="00B0F0"/>
                </a:solidFill>
                <a:latin typeface="+mj-ea"/>
                <a:ea typeface="+mj-ea"/>
              </a:rPr>
              <a:t>只接受任务，叫做什么就做什么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351585" y="2009842"/>
            <a:ext cx="2675749" cy="3129163"/>
            <a:chOff x="827584" y="2009841"/>
            <a:chExt cx="2675749" cy="312916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107" b="23944" l="68470" r="7919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940" r="20469" b="75850"/>
            <a:stretch/>
          </p:blipFill>
          <p:spPr>
            <a:xfrm>
              <a:off x="827584" y="2009841"/>
              <a:ext cx="1619672" cy="3129163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2339752" y="2564903"/>
              <a:ext cx="1163581" cy="562630"/>
            </a:xfrm>
            <a:prstGeom prst="wedgeEllipseCallout">
              <a:avLst>
                <a:gd name="adj1" fmla="val -40633"/>
                <a:gd name="adj2" fmla="val 80840"/>
              </a:avLst>
            </a:prstGeom>
            <a:solidFill>
              <a:srgbClr val="01BC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Email</a:t>
              </a:r>
              <a:endParaRPr lang="zh-CN" altLang="en-US" sz="2000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303912" y="2009841"/>
            <a:ext cx="2421682" cy="3129162"/>
            <a:chOff x="3779912" y="2009841"/>
            <a:chExt cx="2421682" cy="3129162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25654" b="61569" l="40019" r="5102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702" t="25789" r="47808" b="38607"/>
            <a:stretch/>
          </p:blipFill>
          <p:spPr>
            <a:xfrm>
              <a:off x="3779912" y="2009841"/>
              <a:ext cx="1278572" cy="3129162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4898258" y="2564903"/>
              <a:ext cx="1303336" cy="562630"/>
            </a:xfrm>
            <a:prstGeom prst="wedgeEllipseCallout">
              <a:avLst>
                <a:gd name="adj1" fmla="val -57081"/>
                <a:gd name="adj2" fmla="val -58546"/>
              </a:avLst>
            </a:prstGeom>
            <a:solidFill>
              <a:srgbClr val="01BC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Phone</a:t>
              </a:r>
              <a:endParaRPr lang="zh-CN" altLang="en-US" sz="2000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28384" y="2009841"/>
            <a:ext cx="2314324" cy="3129162"/>
            <a:chOff x="6504384" y="2009841"/>
            <a:chExt cx="2314324" cy="3129162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25453" b="61972" l="71642" r="8339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82" t="25311" r="16440" b="37982"/>
            <a:stretch/>
          </p:blipFill>
          <p:spPr>
            <a:xfrm>
              <a:off x="6504384" y="2009841"/>
              <a:ext cx="1091952" cy="3129162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7596520" y="2564903"/>
              <a:ext cx="1222188" cy="562630"/>
            </a:xfrm>
            <a:prstGeom prst="wedgeEllipseCallout">
              <a:avLst>
                <a:gd name="adj1" fmla="val -42801"/>
                <a:gd name="adj2" fmla="val 59678"/>
              </a:avLst>
            </a:prstGeom>
            <a:solidFill>
              <a:srgbClr val="01BC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Board</a:t>
              </a:r>
              <a:endParaRPr lang="zh-CN" altLang="en-US" sz="2000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710368" y="6093296"/>
            <a:ext cx="5957632" cy="216024"/>
            <a:chOff x="3005840" y="6093296"/>
            <a:chExt cx="5957632" cy="216024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3131840" y="6309320"/>
              <a:ext cx="5831632" cy="0"/>
            </a:xfrm>
            <a:prstGeom prst="line">
              <a:avLst/>
            </a:prstGeom>
            <a:ln>
              <a:solidFill>
                <a:srgbClr val="0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 flipV="1">
              <a:off x="3005840" y="6093296"/>
              <a:ext cx="126000" cy="216024"/>
            </a:xfrm>
            <a:prstGeom prst="line">
              <a:avLst/>
            </a:prstGeom>
            <a:ln>
              <a:solidFill>
                <a:srgbClr val="0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直接连接符 30"/>
          <p:cNvCxnSpPr/>
          <p:nvPr/>
        </p:nvCxnSpPr>
        <p:spPr>
          <a:xfrm>
            <a:off x="3719736" y="6083598"/>
            <a:ext cx="1944216" cy="9699"/>
          </a:xfrm>
          <a:prstGeom prst="line">
            <a:avLst/>
          </a:prstGeom>
          <a:ln>
            <a:solidFill>
              <a:srgbClr val="01BCFF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3359696" y="550852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00B0F0"/>
                </a:solidFill>
                <a:latin typeface="方正综艺简体" pitchFamily="2" charset="-122"/>
                <a:ea typeface="方正综艺简体" pitchFamily="2" charset="-122"/>
              </a:rPr>
              <a:t>满足</a:t>
            </a:r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方正综艺简体" pitchFamily="2" charset="-122"/>
                <a:ea typeface="方正综艺简体" pitchFamily="2" charset="-122"/>
              </a:rPr>
              <a:t>部分</a:t>
            </a:r>
            <a:r>
              <a:rPr lang="zh-CN" altLang="en-US" sz="3200" dirty="0">
                <a:solidFill>
                  <a:srgbClr val="00B0F0"/>
                </a:solidFill>
                <a:latin typeface="方正综艺简体" pitchFamily="2" charset="-122"/>
                <a:ea typeface="方正综艺简体" pitchFamily="2" charset="-122"/>
              </a:rPr>
              <a:t>期望</a:t>
            </a:r>
          </a:p>
        </p:txBody>
      </p:sp>
      <p:sp>
        <p:nvSpPr>
          <p:cNvPr id="39" name="椭圆 38"/>
          <p:cNvSpPr/>
          <p:nvPr/>
        </p:nvSpPr>
        <p:spPr>
          <a:xfrm>
            <a:off x="10164480" y="6183320"/>
            <a:ext cx="252000" cy="252000"/>
          </a:xfrm>
          <a:prstGeom prst="ellipse">
            <a:avLst/>
          </a:prstGeom>
          <a:solidFill>
            <a:srgbClr val="01B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19402" y="61197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1BCFF"/>
                </a:solidFill>
                <a:latin typeface="方正综艺简体" pitchFamily="2" charset="-122"/>
                <a:ea typeface="方正综艺简体" pitchFamily="2" charset="-122"/>
              </a:rPr>
              <a:t>一段秘书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509192" y="4365104"/>
            <a:ext cx="9158808" cy="369332"/>
          </a:xfrm>
          <a:prstGeom prst="rect">
            <a:avLst/>
          </a:prstGeom>
          <a:solidFill>
            <a:srgbClr val="01BCFF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发会议通知，然后准备相关会议用品，并参加会议</a:t>
            </a:r>
          </a:p>
        </p:txBody>
      </p:sp>
    </p:spTree>
    <p:extLst>
      <p:ext uri="{BB962C8B-B14F-4D97-AF65-F5344CB8AC3E}">
        <p14:creationId xmlns:p14="http://schemas.microsoft.com/office/powerpoint/2010/main" val="586392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6" presetClass="entr" presetSubtype="37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"/>
                            </p:stCondLst>
                            <p:childTnLst>
                              <p:par>
                                <p:cTn id="5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"/>
                            </p:stCondLst>
                            <p:childTnLst>
                              <p:par>
                                <p:cTn id="6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3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3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3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8" grpId="0"/>
      <p:bldP spid="11" grpId="0" animBg="1"/>
      <p:bldP spid="15" grpId="0"/>
      <p:bldP spid="34" grpId="0"/>
      <p:bldP spid="39" grpId="0" animBg="1"/>
      <p:bldP spid="3" grpId="0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509192" y="2009840"/>
            <a:ext cx="9158808" cy="3129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524000" y="1277471"/>
            <a:ext cx="9144000" cy="0"/>
          </a:xfrm>
          <a:prstGeom prst="line">
            <a:avLst/>
          </a:prstGeom>
          <a:ln>
            <a:solidFill>
              <a:srgbClr val="00F8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8"/>
          <p:cNvSpPr/>
          <p:nvPr/>
        </p:nvSpPr>
        <p:spPr>
          <a:xfrm>
            <a:off x="1524000" y="1061447"/>
            <a:ext cx="899592" cy="216024"/>
          </a:xfrm>
          <a:custGeom>
            <a:avLst/>
            <a:gdLst>
              <a:gd name="connsiteX0" fmla="*/ 0 w 1224136"/>
              <a:gd name="connsiteY0" fmla="*/ 0 h 432048"/>
              <a:gd name="connsiteX1" fmla="*/ 122413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28575 h 460623"/>
              <a:gd name="connsiteX1" fmla="*/ 1024111 w 1224136"/>
              <a:gd name="connsiteY1" fmla="*/ 0 h 460623"/>
              <a:gd name="connsiteX2" fmla="*/ 1224136 w 1224136"/>
              <a:gd name="connsiteY2" fmla="*/ 460623 h 460623"/>
              <a:gd name="connsiteX3" fmla="*/ 0 w 1224136"/>
              <a:gd name="connsiteY3" fmla="*/ 460623 h 460623"/>
              <a:gd name="connsiteX4" fmla="*/ 0 w 1224136"/>
              <a:gd name="connsiteY4" fmla="*/ 28575 h 460623"/>
              <a:gd name="connsiteX0" fmla="*/ 0 w 1224136"/>
              <a:gd name="connsiteY0" fmla="*/ 0 h 432048"/>
              <a:gd name="connsiteX1" fmla="*/ 1024111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0 h 432048"/>
              <a:gd name="connsiteX1" fmla="*/ 101458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432048">
                <a:moveTo>
                  <a:pt x="0" y="0"/>
                </a:moveTo>
                <a:lnTo>
                  <a:pt x="1014586" y="0"/>
                </a:lnTo>
                <a:lnTo>
                  <a:pt x="1224136" y="432048"/>
                </a:lnTo>
                <a:lnTo>
                  <a:pt x="0" y="432048"/>
                </a:lnTo>
                <a:lnTo>
                  <a:pt x="0" y="0"/>
                </a:lnTo>
                <a:close/>
              </a:path>
            </a:pathLst>
          </a:custGeom>
          <a:solidFill>
            <a:srgbClr val="00F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639617" y="69269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00F8EC"/>
                </a:solidFill>
                <a:latin typeface="方正综艺简体" pitchFamily="2" charset="-122"/>
                <a:ea typeface="方正综艺简体" pitchFamily="2" charset="-122"/>
              </a:rPr>
              <a:t>二段秘书</a:t>
            </a:r>
            <a:endParaRPr lang="zh-CN" altLang="en-US" sz="2400" b="1" dirty="0">
              <a:solidFill>
                <a:srgbClr val="00F8EC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4655840" y="692697"/>
            <a:ext cx="0" cy="584775"/>
          </a:xfrm>
          <a:prstGeom prst="line">
            <a:avLst/>
          </a:prstGeom>
          <a:ln>
            <a:solidFill>
              <a:srgbClr val="00F8EC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4511824" y="553224"/>
            <a:ext cx="278944" cy="278944"/>
          </a:xfrm>
          <a:prstGeom prst="ellipse">
            <a:avLst/>
          </a:prstGeom>
          <a:solidFill>
            <a:srgbClr val="00F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5755" b="61569" l="40019" r="508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702" t="25789" r="47808" b="38607"/>
          <a:stretch/>
        </p:blipFill>
        <p:spPr>
          <a:xfrm flipH="1">
            <a:off x="3089236" y="2009841"/>
            <a:ext cx="1278572" cy="3129162"/>
          </a:xfrm>
          <a:prstGeom prst="rect">
            <a:avLst/>
          </a:prstGeom>
        </p:spPr>
      </p:pic>
      <p:sp>
        <p:nvSpPr>
          <p:cNvPr id="13" name="椭圆形标注 12"/>
          <p:cNvSpPr/>
          <p:nvPr/>
        </p:nvSpPr>
        <p:spPr>
          <a:xfrm>
            <a:off x="4371628" y="2282956"/>
            <a:ext cx="1364332" cy="930020"/>
          </a:xfrm>
          <a:prstGeom prst="wedgeEllipseCallout">
            <a:avLst>
              <a:gd name="adj1" fmla="val -66022"/>
              <a:gd name="adj2" fmla="val -34465"/>
            </a:avLst>
          </a:prstGeom>
          <a:solidFill>
            <a:srgbClr val="00F8EC"/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1400" b="1" dirty="0">
                <a:solidFill>
                  <a:srgbClr val="383838"/>
                </a:solidFill>
              </a:rPr>
              <a:t>确认下明天的会议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6459" b="62072" l="85168" r="966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000" t="26439" r="2510" b="37957"/>
          <a:stretch/>
        </p:blipFill>
        <p:spPr>
          <a:xfrm>
            <a:off x="7625740" y="2009841"/>
            <a:ext cx="1278572" cy="3129162"/>
          </a:xfrm>
          <a:prstGeom prst="rect">
            <a:avLst/>
          </a:prstGeom>
        </p:spPr>
      </p:pic>
      <p:sp>
        <p:nvSpPr>
          <p:cNvPr id="17" name="椭圆形标注 16"/>
          <p:cNvSpPr/>
          <p:nvPr/>
        </p:nvSpPr>
        <p:spPr>
          <a:xfrm flipH="1">
            <a:off x="6531868" y="2888424"/>
            <a:ext cx="1004292" cy="684593"/>
          </a:xfrm>
          <a:prstGeom prst="wedgeEllipseCallout">
            <a:avLst>
              <a:gd name="adj1" fmla="val -63150"/>
              <a:gd name="adj2" fmla="val -67240"/>
            </a:avLst>
          </a:prstGeom>
          <a:solidFill>
            <a:srgbClr val="00F8EC"/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1400" b="1" dirty="0">
                <a:solidFill>
                  <a:srgbClr val="383838"/>
                </a:solidFill>
              </a:rPr>
              <a:t>好的</a:t>
            </a:r>
            <a:endParaRPr lang="zh-CN" altLang="en-US" sz="2400" b="1" dirty="0">
              <a:solidFill>
                <a:srgbClr val="383838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825042" y="5454121"/>
            <a:ext cx="958628" cy="958628"/>
          </a:xfrm>
          <a:prstGeom prst="ellipse">
            <a:avLst/>
          </a:prstGeom>
          <a:solidFill>
            <a:srgbClr val="00F8E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/>
          <p:cNvSpPr/>
          <p:nvPr/>
        </p:nvSpPr>
        <p:spPr>
          <a:xfrm>
            <a:off x="9238967" y="5991901"/>
            <a:ext cx="420850" cy="420848"/>
          </a:xfrm>
          <a:prstGeom prst="ellipse">
            <a:avLst/>
          </a:prstGeom>
          <a:solidFill>
            <a:srgbClr val="00F8E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椭圆 22"/>
          <p:cNvSpPr/>
          <p:nvPr/>
        </p:nvSpPr>
        <p:spPr>
          <a:xfrm>
            <a:off x="10115114" y="6133805"/>
            <a:ext cx="278944" cy="278944"/>
          </a:xfrm>
          <a:prstGeom prst="ellipse">
            <a:avLst/>
          </a:prstGeom>
          <a:solidFill>
            <a:srgbClr val="00F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822255" y="3865259"/>
            <a:ext cx="2547491" cy="2547491"/>
            <a:chOff x="3298254" y="3865258"/>
            <a:chExt cx="2547491" cy="2547491"/>
          </a:xfrm>
        </p:grpSpPr>
        <p:sp>
          <p:nvSpPr>
            <p:cNvPr id="18" name="椭圆 17"/>
            <p:cNvSpPr/>
            <p:nvPr/>
          </p:nvSpPr>
          <p:spPr>
            <a:xfrm>
              <a:off x="3298254" y="3865258"/>
              <a:ext cx="2547491" cy="2547491"/>
            </a:xfrm>
            <a:prstGeom prst="ellipse">
              <a:avLst/>
            </a:prstGeom>
            <a:solidFill>
              <a:srgbClr val="00F8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b="1" dirty="0">
                <a:solidFill>
                  <a:srgbClr val="383838"/>
                </a:solidFill>
              </a:endParaRPr>
            </a:p>
            <a:p>
              <a:pPr algn="ctr"/>
              <a:endParaRPr lang="en-US" altLang="zh-CN" b="1" dirty="0">
                <a:solidFill>
                  <a:srgbClr val="383838"/>
                </a:solidFill>
              </a:endParaRPr>
            </a:p>
            <a:p>
              <a:pPr algn="ctr"/>
              <a:r>
                <a:rPr lang="zh-CN" altLang="en-US" b="1" dirty="0">
                  <a:solidFill>
                    <a:srgbClr val="383838"/>
                  </a:solidFill>
                </a:rPr>
                <a:t>发通知后，再打电话与参会的人确认，确保每个人被及时通知到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3851920" y="4221088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383838"/>
                  </a:solidFill>
                </a:rPr>
                <a:t>落实到人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3563888" y="4725144"/>
              <a:ext cx="1980220" cy="0"/>
            </a:xfrm>
            <a:prstGeom prst="line">
              <a:avLst/>
            </a:prstGeom>
            <a:ln cmpd="dbl">
              <a:solidFill>
                <a:srgbClr val="383838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4943872" y="75425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0F8EC"/>
                </a:solidFill>
              </a:rPr>
              <a:t>抓落实</a:t>
            </a:r>
          </a:p>
        </p:txBody>
      </p:sp>
    </p:spTree>
    <p:extLst>
      <p:ext uri="{BB962C8B-B14F-4D97-AF65-F5344CB8AC3E}">
        <p14:creationId xmlns:p14="http://schemas.microsoft.com/office/powerpoint/2010/main" val="3511331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00"/>
                            </p:stCondLst>
                            <p:childTnLst>
                              <p:par>
                                <p:cTn id="4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6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6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6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6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40" accel="100000" fill="hold">
                                          <p:stCondLst>
                                            <p:cond delay="56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40" accel="100000" fill="hold">
                                          <p:stCondLst>
                                            <p:cond delay="56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35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3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4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4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4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4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4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6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6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" accel="10000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" accel="10000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6" grpId="0"/>
      <p:bldP spid="9" grpId="0" animBg="1"/>
      <p:bldP spid="13" grpId="0" animBg="1"/>
      <p:bldP spid="17" grpId="0" animBg="1"/>
      <p:bldP spid="19" grpId="0" animBg="1"/>
      <p:bldP spid="20" grpId="0" animBg="1"/>
      <p:bldP spid="23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509192" y="2009840"/>
            <a:ext cx="9158808" cy="3129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1524000" y="1277471"/>
            <a:ext cx="9144000" cy="0"/>
          </a:xfrm>
          <a:prstGeom prst="line">
            <a:avLst/>
          </a:prstGeom>
          <a:ln>
            <a:solidFill>
              <a:srgbClr val="01FF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8"/>
          <p:cNvSpPr/>
          <p:nvPr/>
        </p:nvSpPr>
        <p:spPr>
          <a:xfrm>
            <a:off x="1524000" y="1061447"/>
            <a:ext cx="899592" cy="216024"/>
          </a:xfrm>
          <a:custGeom>
            <a:avLst/>
            <a:gdLst>
              <a:gd name="connsiteX0" fmla="*/ 0 w 1224136"/>
              <a:gd name="connsiteY0" fmla="*/ 0 h 432048"/>
              <a:gd name="connsiteX1" fmla="*/ 122413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28575 h 460623"/>
              <a:gd name="connsiteX1" fmla="*/ 1024111 w 1224136"/>
              <a:gd name="connsiteY1" fmla="*/ 0 h 460623"/>
              <a:gd name="connsiteX2" fmla="*/ 1224136 w 1224136"/>
              <a:gd name="connsiteY2" fmla="*/ 460623 h 460623"/>
              <a:gd name="connsiteX3" fmla="*/ 0 w 1224136"/>
              <a:gd name="connsiteY3" fmla="*/ 460623 h 460623"/>
              <a:gd name="connsiteX4" fmla="*/ 0 w 1224136"/>
              <a:gd name="connsiteY4" fmla="*/ 28575 h 460623"/>
              <a:gd name="connsiteX0" fmla="*/ 0 w 1224136"/>
              <a:gd name="connsiteY0" fmla="*/ 0 h 432048"/>
              <a:gd name="connsiteX1" fmla="*/ 1024111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0 h 432048"/>
              <a:gd name="connsiteX1" fmla="*/ 101458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432048">
                <a:moveTo>
                  <a:pt x="0" y="0"/>
                </a:moveTo>
                <a:lnTo>
                  <a:pt x="1014586" y="0"/>
                </a:lnTo>
                <a:lnTo>
                  <a:pt x="1224136" y="432048"/>
                </a:lnTo>
                <a:lnTo>
                  <a:pt x="0" y="432048"/>
                </a:lnTo>
                <a:lnTo>
                  <a:pt x="0" y="0"/>
                </a:lnTo>
                <a:close/>
              </a:path>
            </a:pathLst>
          </a:custGeom>
          <a:solidFill>
            <a:srgbClr val="01FF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639617" y="69269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01FF9E"/>
                </a:solidFill>
                <a:latin typeface="方正综艺简体" pitchFamily="2" charset="-122"/>
                <a:ea typeface="方正综艺简体" pitchFamily="2" charset="-122"/>
              </a:rPr>
              <a:t>三段秘书</a:t>
            </a:r>
            <a:endParaRPr lang="zh-CN" altLang="en-US" sz="2400" b="1" dirty="0">
              <a:solidFill>
                <a:srgbClr val="01FF9E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4655840" y="692697"/>
            <a:ext cx="0" cy="584775"/>
          </a:xfrm>
          <a:prstGeom prst="line">
            <a:avLst/>
          </a:prstGeom>
          <a:ln>
            <a:solidFill>
              <a:srgbClr val="01FF9E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4503553" y="540409"/>
            <a:ext cx="304574" cy="304574"/>
          </a:xfrm>
          <a:prstGeom prst="ellipse">
            <a:avLst/>
          </a:prstGeom>
          <a:solidFill>
            <a:srgbClr val="01FF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70082" y="4344262"/>
            <a:ext cx="4797919" cy="794742"/>
          </a:xfrm>
          <a:prstGeom prst="rect">
            <a:avLst/>
          </a:prstGeom>
          <a:solidFill>
            <a:srgbClr val="01FF9E"/>
          </a:solidFill>
          <a:ln>
            <a:noFill/>
          </a:ln>
        </p:spPr>
        <p:txBody>
          <a:bodyPr wrap="square" anchor="ctr">
            <a:no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会前</a:t>
            </a:r>
            <a:r>
              <a:rPr lang="en-US" altLang="zh-CN" b="1" dirty="0">
                <a:solidFill>
                  <a:schemeClr val="bg1"/>
                </a:solidFill>
                <a:latin typeface="+mj-ea"/>
                <a:ea typeface="+mj-ea"/>
              </a:rPr>
              <a:t>30</a:t>
            </a:r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分钟提醒与会者参会，对临时不能参加会议的人，立即汇报给总经理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5755" b="61670" l="71922" r="833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682" t="25311" r="16440" b="37982"/>
          <a:stretch/>
        </p:blipFill>
        <p:spPr>
          <a:xfrm>
            <a:off x="3923928" y="2009841"/>
            <a:ext cx="1091952" cy="312916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113" b="22636" l="8022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135" t="2023" b="77060"/>
          <a:stretch/>
        </p:blipFill>
        <p:spPr>
          <a:xfrm flipH="1">
            <a:off x="7680176" y="2204864"/>
            <a:ext cx="2123728" cy="207356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5755" b="61066" l="27239" r="37780">
                        <a14:foregroundMark x1="32929" y1="27062" x2="33116" y2="27666"/>
                        <a14:foregroundMark x1="34795" y1="28672" x2="34795" y2="28672"/>
                        <a14:foregroundMark x1="33862" y1="31187" x2="33862" y2="31187"/>
                        <a14:foregroundMark x1="33116" y1="30584" x2="33116" y2="30584"/>
                        <a14:foregroundMark x1="32836" y1="31590" x2="32836" y2="315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25629" r="60818" b="38333"/>
          <a:stretch/>
        </p:blipFill>
        <p:spPr>
          <a:xfrm>
            <a:off x="2396173" y="2009841"/>
            <a:ext cx="1259517" cy="312916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415480" y="5661248"/>
            <a:ext cx="9158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1FF9E"/>
                </a:solidFill>
              </a:rPr>
              <a:t>保证总经理在会前知悉缺席情况，以便临时调整</a:t>
            </a:r>
          </a:p>
        </p:txBody>
      </p:sp>
      <p:sp>
        <p:nvSpPr>
          <p:cNvPr id="17" name="右箭头 16"/>
          <p:cNvSpPr>
            <a:spLocks noChangeAspect="1"/>
          </p:cNvSpPr>
          <p:nvPr/>
        </p:nvSpPr>
        <p:spPr>
          <a:xfrm rot="21000000">
            <a:off x="5898170" y="3261746"/>
            <a:ext cx="324000" cy="351857"/>
          </a:xfrm>
          <a:prstGeom prst="rightArrow">
            <a:avLst/>
          </a:prstGeom>
          <a:solidFill>
            <a:srgbClr val="01FF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箭头 17"/>
          <p:cNvSpPr>
            <a:spLocks noChangeAspect="1"/>
          </p:cNvSpPr>
          <p:nvPr/>
        </p:nvSpPr>
        <p:spPr>
          <a:xfrm rot="1759647">
            <a:off x="5069904" y="2968819"/>
            <a:ext cx="324000" cy="351857"/>
          </a:xfrm>
          <a:prstGeom prst="rightArrow">
            <a:avLst/>
          </a:prstGeom>
          <a:solidFill>
            <a:srgbClr val="01FF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右箭头 18"/>
          <p:cNvSpPr>
            <a:spLocks noChangeAspect="1"/>
          </p:cNvSpPr>
          <p:nvPr/>
        </p:nvSpPr>
        <p:spPr>
          <a:xfrm rot="19800000">
            <a:off x="6726436" y="3041291"/>
            <a:ext cx="324000" cy="351857"/>
          </a:xfrm>
          <a:prstGeom prst="rightArrow">
            <a:avLst/>
          </a:prstGeom>
          <a:solidFill>
            <a:srgbClr val="01FF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右箭头 19"/>
          <p:cNvSpPr>
            <a:spLocks noChangeAspect="1"/>
          </p:cNvSpPr>
          <p:nvPr/>
        </p:nvSpPr>
        <p:spPr>
          <a:xfrm rot="20700000">
            <a:off x="7554702" y="2746784"/>
            <a:ext cx="324000" cy="351857"/>
          </a:xfrm>
          <a:prstGeom prst="rightArrow">
            <a:avLst/>
          </a:prstGeom>
          <a:solidFill>
            <a:srgbClr val="01FF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右箭头 20"/>
          <p:cNvSpPr>
            <a:spLocks noChangeAspect="1"/>
          </p:cNvSpPr>
          <p:nvPr/>
        </p:nvSpPr>
        <p:spPr>
          <a:xfrm>
            <a:off x="3493689" y="2394927"/>
            <a:ext cx="324000" cy="351857"/>
          </a:xfrm>
          <a:prstGeom prst="rightArrow">
            <a:avLst/>
          </a:prstGeom>
          <a:solidFill>
            <a:srgbClr val="01FF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右箭头 21"/>
          <p:cNvSpPr>
            <a:spLocks noChangeAspect="1"/>
          </p:cNvSpPr>
          <p:nvPr/>
        </p:nvSpPr>
        <p:spPr>
          <a:xfrm rot="21600000">
            <a:off x="8382966" y="2422038"/>
            <a:ext cx="324000" cy="351857"/>
          </a:xfrm>
          <a:prstGeom prst="rightArrow">
            <a:avLst/>
          </a:prstGeom>
          <a:solidFill>
            <a:srgbClr val="01FF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0294168" y="5139002"/>
            <a:ext cx="373832" cy="1718998"/>
            <a:chOff x="8770168" y="5139002"/>
            <a:chExt cx="373832" cy="1718998"/>
          </a:xfrm>
        </p:grpSpPr>
        <p:sp>
          <p:nvSpPr>
            <p:cNvPr id="23" name="矩形 22"/>
            <p:cNvSpPr/>
            <p:nvPr/>
          </p:nvSpPr>
          <p:spPr>
            <a:xfrm>
              <a:off x="8770168" y="5139002"/>
              <a:ext cx="373832" cy="1718998"/>
            </a:xfrm>
            <a:prstGeom prst="rect">
              <a:avLst/>
            </a:prstGeom>
            <a:solidFill>
              <a:srgbClr val="01FF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8804797" y="6220770"/>
              <a:ext cx="304574" cy="3045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solidFill>
                    <a:srgbClr val="01FF9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3</a:t>
              </a:r>
              <a:endParaRPr lang="zh-CN" altLang="en-US" sz="2000" dirty="0">
                <a:solidFill>
                  <a:srgbClr val="01FF9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943872" y="75425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1FF9E"/>
                </a:solidFill>
              </a:rPr>
              <a:t>重检查</a:t>
            </a:r>
          </a:p>
        </p:txBody>
      </p:sp>
    </p:spTree>
    <p:extLst>
      <p:ext uri="{BB962C8B-B14F-4D97-AF65-F5344CB8AC3E}">
        <p14:creationId xmlns:p14="http://schemas.microsoft.com/office/powerpoint/2010/main" val="88155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5" presetClass="emph" presetSubtype="0" repeatCount="2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5" presetClass="emph" presetSubtype="0" repeatCount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5" presetClass="emph" presetSubtype="0" repeatCount="2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5" presetClass="emph" presetSubtype="0" repeatCount="2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5" presetClass="emph" presetSubtype="0" repeatCount="2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5" presetClass="emph" presetSubtype="0" repeatCount="200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3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4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6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40" decel="5000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40" decel="5000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/>
      <p:bldP spid="8" grpId="0" animBg="1"/>
      <p:bldP spid="10" grpId="0" animBg="1"/>
      <p:bldP spid="15" grpId="0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509192" y="2009840"/>
            <a:ext cx="9158808" cy="3129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1524000" y="1277471"/>
            <a:ext cx="9144000" cy="0"/>
          </a:xfrm>
          <a:prstGeom prst="line">
            <a:avLst/>
          </a:prstGeom>
          <a:ln>
            <a:solidFill>
              <a:srgbClr val="01FF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8"/>
          <p:cNvSpPr/>
          <p:nvPr/>
        </p:nvSpPr>
        <p:spPr>
          <a:xfrm>
            <a:off x="1524000" y="1061447"/>
            <a:ext cx="899592" cy="216024"/>
          </a:xfrm>
          <a:custGeom>
            <a:avLst/>
            <a:gdLst>
              <a:gd name="connsiteX0" fmla="*/ 0 w 1224136"/>
              <a:gd name="connsiteY0" fmla="*/ 0 h 432048"/>
              <a:gd name="connsiteX1" fmla="*/ 122413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28575 h 460623"/>
              <a:gd name="connsiteX1" fmla="*/ 1024111 w 1224136"/>
              <a:gd name="connsiteY1" fmla="*/ 0 h 460623"/>
              <a:gd name="connsiteX2" fmla="*/ 1224136 w 1224136"/>
              <a:gd name="connsiteY2" fmla="*/ 460623 h 460623"/>
              <a:gd name="connsiteX3" fmla="*/ 0 w 1224136"/>
              <a:gd name="connsiteY3" fmla="*/ 460623 h 460623"/>
              <a:gd name="connsiteX4" fmla="*/ 0 w 1224136"/>
              <a:gd name="connsiteY4" fmla="*/ 28575 h 460623"/>
              <a:gd name="connsiteX0" fmla="*/ 0 w 1224136"/>
              <a:gd name="connsiteY0" fmla="*/ 0 h 432048"/>
              <a:gd name="connsiteX1" fmla="*/ 1024111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0 h 432048"/>
              <a:gd name="connsiteX1" fmla="*/ 101458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432048">
                <a:moveTo>
                  <a:pt x="0" y="0"/>
                </a:moveTo>
                <a:lnTo>
                  <a:pt x="1014586" y="0"/>
                </a:lnTo>
                <a:lnTo>
                  <a:pt x="1224136" y="432048"/>
                </a:lnTo>
                <a:lnTo>
                  <a:pt x="0" y="432048"/>
                </a:lnTo>
                <a:lnTo>
                  <a:pt x="0" y="0"/>
                </a:lnTo>
                <a:close/>
              </a:path>
            </a:pathLst>
          </a:custGeom>
          <a:solidFill>
            <a:srgbClr val="01FF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639617" y="69269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01FF4A"/>
                </a:solidFill>
                <a:latin typeface="方正综艺简体" pitchFamily="2" charset="-122"/>
                <a:ea typeface="方正综艺简体" pitchFamily="2" charset="-122"/>
              </a:rPr>
              <a:t>四段秘书</a:t>
            </a:r>
            <a:endParaRPr lang="zh-CN" altLang="en-US" sz="2400" b="1" dirty="0">
              <a:solidFill>
                <a:srgbClr val="01FF4A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4655840" y="692697"/>
            <a:ext cx="0" cy="584775"/>
          </a:xfrm>
          <a:prstGeom prst="line">
            <a:avLst/>
          </a:prstGeom>
          <a:ln>
            <a:solidFill>
              <a:srgbClr val="01FF4A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4489734" y="504500"/>
            <a:ext cx="332212" cy="332212"/>
          </a:xfrm>
          <a:prstGeom prst="ellipse">
            <a:avLst/>
          </a:prstGeom>
          <a:solidFill>
            <a:srgbClr val="01FF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flipV="1">
            <a:off x="4335272" y="4988024"/>
            <a:ext cx="680609" cy="4572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肘形连接符 28"/>
          <p:cNvCxnSpPr>
            <a:stCxn id="15" idx="0"/>
            <a:endCxn id="30" idx="2"/>
          </p:cNvCxnSpPr>
          <p:nvPr/>
        </p:nvCxnSpPr>
        <p:spPr>
          <a:xfrm rot="16200000" flipH="1">
            <a:off x="6655340" y="3465461"/>
            <a:ext cx="512001" cy="4471526"/>
          </a:xfrm>
          <a:prstGeom prst="bentConnector3">
            <a:avLst>
              <a:gd name="adj1" fmla="val 171153"/>
            </a:avLst>
          </a:prstGeom>
          <a:ln>
            <a:solidFill>
              <a:srgbClr val="01FF4A"/>
            </a:solidFill>
            <a:headEnd type="oval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6" name="TextBox 2065"/>
          <p:cNvSpPr txBox="1"/>
          <p:nvPr/>
        </p:nvSpPr>
        <p:spPr>
          <a:xfrm>
            <a:off x="5015881" y="5847656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1FF4A"/>
                </a:solidFill>
              </a:rPr>
              <a:t>四段秘书才基本算是称职！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135560" y="2600960"/>
            <a:ext cx="3384376" cy="468000"/>
            <a:chOff x="611560" y="2600960"/>
            <a:chExt cx="3384376" cy="468000"/>
          </a:xfrm>
        </p:grpSpPr>
        <p:cxnSp>
          <p:nvCxnSpPr>
            <p:cNvPr id="2070" name="直接连接符 2069"/>
            <p:cNvCxnSpPr/>
            <p:nvPr/>
          </p:nvCxnSpPr>
          <p:spPr>
            <a:xfrm>
              <a:off x="836618" y="2996952"/>
              <a:ext cx="3159318" cy="0"/>
            </a:xfrm>
            <a:prstGeom prst="line">
              <a:avLst/>
            </a:prstGeom>
            <a:ln>
              <a:solidFill>
                <a:srgbClr val="01FF4A"/>
              </a:solidFill>
              <a:prstDash val="sysDash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十六角星 11"/>
            <p:cNvSpPr/>
            <p:nvPr/>
          </p:nvSpPr>
          <p:spPr>
            <a:xfrm>
              <a:off x="611560" y="2600960"/>
              <a:ext cx="468000" cy="468000"/>
            </a:xfrm>
            <a:prstGeom prst="star16">
              <a:avLst/>
            </a:prstGeom>
            <a:solidFill>
              <a:srgbClr val="01F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1</a:t>
              </a:r>
              <a:endParaRPr lang="zh-CN" altLang="en-US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082636" y="2603887"/>
              <a:ext cx="27238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383838"/>
                  </a:solidFill>
                </a:rPr>
                <a:t>会议室大门贴上会议时间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135560" y="3356992"/>
            <a:ext cx="3384376" cy="486028"/>
            <a:chOff x="611560" y="3356992"/>
            <a:chExt cx="3384376" cy="486028"/>
          </a:xfrm>
        </p:grpSpPr>
        <p:sp>
          <p:nvSpPr>
            <p:cNvPr id="16" name="十六角星 15"/>
            <p:cNvSpPr/>
            <p:nvPr/>
          </p:nvSpPr>
          <p:spPr>
            <a:xfrm>
              <a:off x="611560" y="3375020"/>
              <a:ext cx="468000" cy="468000"/>
            </a:xfrm>
            <a:prstGeom prst="star16">
              <a:avLst/>
            </a:prstGeom>
            <a:solidFill>
              <a:srgbClr val="01F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</a:t>
              </a:r>
              <a:endParaRPr lang="zh-CN" altLang="en-US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082636" y="3356992"/>
              <a:ext cx="27268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383838"/>
                  </a:solidFill>
                </a:rPr>
                <a:t>预约投影，保证资源到位</a:t>
              </a: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836618" y="3753036"/>
              <a:ext cx="3159318" cy="0"/>
            </a:xfrm>
            <a:prstGeom prst="line">
              <a:avLst/>
            </a:prstGeom>
            <a:ln>
              <a:solidFill>
                <a:srgbClr val="01FF4A"/>
              </a:solidFill>
              <a:prstDash val="sysDash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2135560" y="3933056"/>
            <a:ext cx="3384376" cy="684024"/>
            <a:chOff x="611560" y="3933056"/>
            <a:chExt cx="3384376" cy="684024"/>
          </a:xfrm>
        </p:grpSpPr>
        <p:sp>
          <p:nvSpPr>
            <p:cNvPr id="18" name="十六角星 17"/>
            <p:cNvSpPr/>
            <p:nvPr/>
          </p:nvSpPr>
          <p:spPr>
            <a:xfrm>
              <a:off x="611560" y="4149080"/>
              <a:ext cx="468000" cy="468000"/>
            </a:xfrm>
            <a:prstGeom prst="star16">
              <a:avLst/>
            </a:prstGeom>
            <a:solidFill>
              <a:srgbClr val="01F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3</a:t>
              </a:r>
              <a:endParaRPr lang="zh-CN" alt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082636" y="3933056"/>
              <a:ext cx="27268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383838"/>
                  </a:solidFill>
                </a:rPr>
                <a:t>会前测试投影仪、电脑等设备显示是否正常</a:t>
              </a:r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836618" y="4581128"/>
              <a:ext cx="3159318" cy="0"/>
            </a:xfrm>
            <a:prstGeom prst="line">
              <a:avLst/>
            </a:prstGeom>
            <a:ln>
              <a:solidFill>
                <a:srgbClr val="01FF4A"/>
              </a:solidFill>
              <a:prstDash val="sysDash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4965938" y="75425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1FF4A"/>
                </a:solidFill>
              </a:rPr>
              <a:t>勤准备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99149" l="3152" r="957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204865"/>
            <a:ext cx="5029200" cy="2865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二十四角星 29"/>
          <p:cNvSpPr>
            <a:spLocks noChangeAspect="1"/>
          </p:cNvSpPr>
          <p:nvPr/>
        </p:nvSpPr>
        <p:spPr>
          <a:xfrm rot="1974171">
            <a:off x="8760663" y="4400929"/>
            <a:ext cx="1692000" cy="1692000"/>
          </a:xfrm>
          <a:prstGeom prst="star24">
            <a:avLst/>
          </a:prstGeom>
          <a:solidFill>
            <a:srgbClr val="01FF4A"/>
          </a:solidFill>
          <a:ln>
            <a:noFill/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rPr>
              <a:t>满足期望</a:t>
            </a:r>
          </a:p>
        </p:txBody>
      </p:sp>
      <p:sp>
        <p:nvSpPr>
          <p:cNvPr id="31" name="二十四角星 30"/>
          <p:cNvSpPr>
            <a:spLocks noChangeAspect="1"/>
          </p:cNvSpPr>
          <p:nvPr/>
        </p:nvSpPr>
        <p:spPr>
          <a:xfrm rot="1974171">
            <a:off x="8760663" y="4400929"/>
            <a:ext cx="1692000" cy="1692000"/>
          </a:xfrm>
          <a:prstGeom prst="star24">
            <a:avLst/>
          </a:prstGeom>
          <a:solidFill>
            <a:srgbClr val="01FF4A"/>
          </a:solidFill>
          <a:ln>
            <a:noFill/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rPr>
              <a:t>满足期望</a:t>
            </a:r>
          </a:p>
        </p:txBody>
      </p:sp>
    </p:spTree>
    <p:extLst>
      <p:ext uri="{BB962C8B-B14F-4D97-AF65-F5344CB8AC3E}">
        <p14:creationId xmlns:p14="http://schemas.microsoft.com/office/powerpoint/2010/main" val="4278143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5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4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3" presetClass="entr" presetSubtype="3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0" dur="400" fill="hold"/>
                                        <p:tgtEl>
                                          <p:spTgt spid="3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/>
      <p:bldP spid="8" grpId="0" animBg="1"/>
      <p:bldP spid="15" grpId="0" animBg="1"/>
      <p:bldP spid="2066" grpId="0"/>
      <p:bldP spid="7" grpId="0"/>
      <p:bldP spid="30" grpId="0" animBg="1"/>
      <p:bldP spid="31" grpId="0" animBg="1"/>
      <p:bldP spid="31" grpId="1" animBg="1"/>
      <p:bldP spid="31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760296" y="4257600"/>
            <a:ext cx="1907704" cy="1907704"/>
            <a:chOff x="7236296" y="4257600"/>
            <a:chExt cx="1907704" cy="1907704"/>
          </a:xfrm>
        </p:grpSpPr>
        <p:sp>
          <p:nvSpPr>
            <p:cNvPr id="24" name="椭圆 23"/>
            <p:cNvSpPr/>
            <p:nvPr/>
          </p:nvSpPr>
          <p:spPr>
            <a:xfrm>
              <a:off x="7236296" y="4257600"/>
              <a:ext cx="1907704" cy="190770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DFF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584854" y="5157192"/>
              <a:ext cx="121058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dirty="0">
                  <a:solidFill>
                    <a:srgbClr val="0DFF01"/>
                  </a:solidFill>
                  <a:latin typeface="方正综艺简体" pitchFamily="2" charset="-122"/>
                  <a:ea typeface="方正综艺简体" pitchFamily="2" charset="-122"/>
                </a:rPr>
                <a:t>喜欢</a:t>
              </a:r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4865269" y="5148537"/>
            <a:ext cx="286886" cy="707886"/>
          </a:xfrm>
          <a:prstGeom prst="line">
            <a:avLst/>
          </a:prstGeom>
          <a:ln>
            <a:solidFill>
              <a:srgbClr val="0DFF01"/>
            </a:solidFill>
            <a:prstDash val="sys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endCxn id="24" idx="3"/>
          </p:cNvCxnSpPr>
          <p:nvPr/>
        </p:nvCxnSpPr>
        <p:spPr>
          <a:xfrm>
            <a:off x="5168551" y="5856424"/>
            <a:ext cx="3871122" cy="20849"/>
          </a:xfrm>
          <a:prstGeom prst="line">
            <a:avLst/>
          </a:prstGeom>
          <a:ln>
            <a:solidFill>
              <a:srgbClr val="0DFF01"/>
            </a:solidFill>
            <a:prstDash val="sys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509192" y="2009840"/>
            <a:ext cx="9158808" cy="3129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1524000" y="1277471"/>
            <a:ext cx="9144000" cy="0"/>
          </a:xfrm>
          <a:prstGeom prst="line">
            <a:avLst/>
          </a:prstGeom>
          <a:ln>
            <a:solidFill>
              <a:srgbClr val="0DFF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8"/>
          <p:cNvSpPr/>
          <p:nvPr/>
        </p:nvSpPr>
        <p:spPr>
          <a:xfrm>
            <a:off x="1524000" y="1061447"/>
            <a:ext cx="899592" cy="216024"/>
          </a:xfrm>
          <a:custGeom>
            <a:avLst/>
            <a:gdLst>
              <a:gd name="connsiteX0" fmla="*/ 0 w 1224136"/>
              <a:gd name="connsiteY0" fmla="*/ 0 h 432048"/>
              <a:gd name="connsiteX1" fmla="*/ 122413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28575 h 460623"/>
              <a:gd name="connsiteX1" fmla="*/ 1024111 w 1224136"/>
              <a:gd name="connsiteY1" fmla="*/ 0 h 460623"/>
              <a:gd name="connsiteX2" fmla="*/ 1224136 w 1224136"/>
              <a:gd name="connsiteY2" fmla="*/ 460623 h 460623"/>
              <a:gd name="connsiteX3" fmla="*/ 0 w 1224136"/>
              <a:gd name="connsiteY3" fmla="*/ 460623 h 460623"/>
              <a:gd name="connsiteX4" fmla="*/ 0 w 1224136"/>
              <a:gd name="connsiteY4" fmla="*/ 28575 h 460623"/>
              <a:gd name="connsiteX0" fmla="*/ 0 w 1224136"/>
              <a:gd name="connsiteY0" fmla="*/ 0 h 432048"/>
              <a:gd name="connsiteX1" fmla="*/ 1024111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0 h 432048"/>
              <a:gd name="connsiteX1" fmla="*/ 101458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432048">
                <a:moveTo>
                  <a:pt x="0" y="0"/>
                </a:moveTo>
                <a:lnTo>
                  <a:pt x="1014586" y="0"/>
                </a:lnTo>
                <a:lnTo>
                  <a:pt x="1224136" y="432048"/>
                </a:lnTo>
                <a:lnTo>
                  <a:pt x="0" y="432048"/>
                </a:lnTo>
                <a:lnTo>
                  <a:pt x="0" y="0"/>
                </a:lnTo>
                <a:close/>
              </a:path>
            </a:pathLst>
          </a:custGeom>
          <a:solidFill>
            <a:srgbClr val="0D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639617" y="69269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0DFF01"/>
                </a:solidFill>
                <a:latin typeface="方正综艺简体" pitchFamily="2" charset="-122"/>
                <a:ea typeface="方正综艺简体" pitchFamily="2" charset="-122"/>
              </a:rPr>
              <a:t>五段秘书</a:t>
            </a:r>
            <a:endParaRPr lang="zh-CN" altLang="en-US" sz="2400" b="1" dirty="0">
              <a:solidFill>
                <a:srgbClr val="0DFF0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4655840" y="692697"/>
            <a:ext cx="0" cy="584775"/>
          </a:xfrm>
          <a:prstGeom prst="line">
            <a:avLst/>
          </a:prstGeom>
          <a:ln>
            <a:solidFill>
              <a:srgbClr val="0DFF0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4477924" y="514780"/>
            <a:ext cx="355832" cy="355832"/>
          </a:xfrm>
          <a:prstGeom prst="ellipse">
            <a:avLst/>
          </a:prstGeom>
          <a:solidFill>
            <a:srgbClr val="0D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5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05" b="24447" l="42537" r="67351">
                        <a14:foregroundMark x1="65672" y1="11972" x2="65672" y2="11972"/>
                        <a14:foregroundMark x1="65765" y1="14286" x2="65765" y2="14286"/>
                        <a14:foregroundMark x1="65765" y1="15996" x2="65765" y2="15996"/>
                        <a14:foregroundMark x1="65858" y1="18310" x2="65858" y2="18310"/>
                        <a14:foregroundMark x1="65765" y1="19819" x2="65765" y2="19819"/>
                        <a14:foregroundMark x1="65765" y1="21328" x2="65765" y2="21328"/>
                        <a14:foregroundMark x1="51586" y1="3219" x2="51586" y2="3219"/>
                        <a14:foregroundMark x1="54198" y1="11972" x2="54198" y2="11972"/>
                        <a14:foregroundMark x1="54104" y1="16298" x2="54104" y2="16298"/>
                        <a14:foregroundMark x1="54104" y1="19014" x2="54104" y2="19014"/>
                        <a14:foregroundMark x1="54291" y1="21026" x2="54291" y2="21026"/>
                        <a14:foregroundMark x1="54291" y1="21932" x2="54291" y2="21932"/>
                        <a14:foregroundMark x1="48507" y1="19215" x2="48507" y2="19215"/>
                        <a14:foregroundMark x1="50560" y1="5030" x2="50560" y2="5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436" r="32228" b="75278"/>
          <a:stretch/>
        </p:blipFill>
        <p:spPr>
          <a:xfrm flipH="1">
            <a:off x="7320136" y="2039776"/>
            <a:ext cx="3172048" cy="287003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752600" y="2060848"/>
            <a:ext cx="2725324" cy="3033628"/>
            <a:chOff x="228600" y="2060848"/>
            <a:chExt cx="2725324" cy="303362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62777" b="90644" l="69590" r="9645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641" t="62239" r="3365" b="6138"/>
            <a:stretch/>
          </p:blipFill>
          <p:spPr>
            <a:xfrm>
              <a:off x="228600" y="2060848"/>
              <a:ext cx="2725324" cy="2664296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353066" y="4725144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383838"/>
                  </a:solidFill>
                </a:rPr>
                <a:t>了解会议的性质及议题</a:t>
              </a:r>
            </a:p>
          </p:txBody>
        </p:sp>
      </p:grpSp>
      <p:sp>
        <p:nvSpPr>
          <p:cNvPr id="16" name="燕尾形 15"/>
          <p:cNvSpPr/>
          <p:nvPr/>
        </p:nvSpPr>
        <p:spPr>
          <a:xfrm>
            <a:off x="4591440" y="4797152"/>
            <a:ext cx="242316" cy="242316"/>
          </a:xfrm>
          <a:prstGeom prst="chevron">
            <a:avLst/>
          </a:prstGeom>
          <a:solidFill>
            <a:srgbClr val="0D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015880" y="2009840"/>
            <a:ext cx="2492990" cy="3084636"/>
            <a:chOff x="3491880" y="2009840"/>
            <a:chExt cx="2492990" cy="308463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610" b="24145" l="68004" r="7947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524" t="1720" r="20044" b="75488"/>
            <a:stretch/>
          </p:blipFill>
          <p:spPr>
            <a:xfrm>
              <a:off x="3716230" y="2009840"/>
              <a:ext cx="1655870" cy="2814983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3491880" y="4725144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383838"/>
                  </a:solidFill>
                </a:rPr>
                <a:t>将相关资料发给与会者</a:t>
              </a:r>
            </a:p>
          </p:txBody>
        </p:sp>
      </p:grpSp>
      <p:sp>
        <p:nvSpPr>
          <p:cNvPr id="18" name="燕尾形 17"/>
          <p:cNvSpPr/>
          <p:nvPr/>
        </p:nvSpPr>
        <p:spPr>
          <a:xfrm>
            <a:off x="7824192" y="4797152"/>
            <a:ext cx="242316" cy="242316"/>
          </a:xfrm>
          <a:prstGeom prst="chevron">
            <a:avLst/>
          </a:prstGeom>
          <a:solidFill>
            <a:srgbClr val="0D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7976592" y="4797152"/>
            <a:ext cx="242316" cy="242316"/>
          </a:xfrm>
          <a:prstGeom prst="chevron">
            <a:avLst/>
          </a:prstGeom>
          <a:solidFill>
            <a:srgbClr val="0D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8128992" y="4797152"/>
            <a:ext cx="242316" cy="242316"/>
          </a:xfrm>
          <a:prstGeom prst="chevron">
            <a:avLst/>
          </a:prstGeom>
          <a:solidFill>
            <a:srgbClr val="0D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燕尾形 20"/>
          <p:cNvSpPr/>
          <p:nvPr/>
        </p:nvSpPr>
        <p:spPr>
          <a:xfrm>
            <a:off x="8281392" y="4797152"/>
            <a:ext cx="242316" cy="242316"/>
          </a:xfrm>
          <a:prstGeom prst="chevron">
            <a:avLst/>
          </a:prstGeom>
          <a:solidFill>
            <a:srgbClr val="0D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442142" y="5374378"/>
            <a:ext cx="310213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rgbClr val="0DFF01"/>
                </a:solidFill>
              </a:rPr>
              <a:t>这样的秘书比较讨上级 </a:t>
            </a:r>
            <a:endParaRPr lang="zh-CN" altLang="en-US" sz="2200" dirty="0">
              <a:solidFill>
                <a:srgbClr val="0DFF0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88143" y="735088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DFF01"/>
                </a:solidFill>
              </a:rPr>
              <a:t>细准备</a:t>
            </a:r>
          </a:p>
        </p:txBody>
      </p:sp>
    </p:spTree>
    <p:extLst>
      <p:ext uri="{BB962C8B-B14F-4D97-AF65-F5344CB8AC3E}">
        <p14:creationId xmlns:p14="http://schemas.microsoft.com/office/powerpoint/2010/main" val="28423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2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5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25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3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/>
      <p:bldP spid="8" grpId="0" animBg="1"/>
      <p:bldP spid="16" grpId="0" animBg="1"/>
      <p:bldP spid="16" grpId="1" animBg="1"/>
      <p:bldP spid="18" grpId="0" animBg="1"/>
      <p:bldP spid="19" grpId="0" animBg="1"/>
      <p:bldP spid="20" grpId="0" animBg="1"/>
      <p:bldP spid="21" grpId="0" animBg="1"/>
      <p:bldP spid="2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35" name="直接连接符 1034"/>
          <p:cNvCxnSpPr/>
          <p:nvPr/>
        </p:nvCxnSpPr>
        <p:spPr>
          <a:xfrm>
            <a:off x="4655840" y="1277472"/>
            <a:ext cx="2880320" cy="4599801"/>
          </a:xfrm>
          <a:prstGeom prst="line">
            <a:avLst/>
          </a:prstGeom>
          <a:ln>
            <a:solidFill>
              <a:srgbClr val="62FF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1524000" y="1277471"/>
            <a:ext cx="9144000" cy="0"/>
          </a:xfrm>
          <a:prstGeom prst="line">
            <a:avLst/>
          </a:prstGeom>
          <a:ln>
            <a:solidFill>
              <a:srgbClr val="62FF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8"/>
          <p:cNvSpPr/>
          <p:nvPr/>
        </p:nvSpPr>
        <p:spPr>
          <a:xfrm>
            <a:off x="1524000" y="1061447"/>
            <a:ext cx="899592" cy="216024"/>
          </a:xfrm>
          <a:custGeom>
            <a:avLst/>
            <a:gdLst>
              <a:gd name="connsiteX0" fmla="*/ 0 w 1224136"/>
              <a:gd name="connsiteY0" fmla="*/ 0 h 432048"/>
              <a:gd name="connsiteX1" fmla="*/ 122413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28575 h 460623"/>
              <a:gd name="connsiteX1" fmla="*/ 1024111 w 1224136"/>
              <a:gd name="connsiteY1" fmla="*/ 0 h 460623"/>
              <a:gd name="connsiteX2" fmla="*/ 1224136 w 1224136"/>
              <a:gd name="connsiteY2" fmla="*/ 460623 h 460623"/>
              <a:gd name="connsiteX3" fmla="*/ 0 w 1224136"/>
              <a:gd name="connsiteY3" fmla="*/ 460623 h 460623"/>
              <a:gd name="connsiteX4" fmla="*/ 0 w 1224136"/>
              <a:gd name="connsiteY4" fmla="*/ 28575 h 460623"/>
              <a:gd name="connsiteX0" fmla="*/ 0 w 1224136"/>
              <a:gd name="connsiteY0" fmla="*/ 0 h 432048"/>
              <a:gd name="connsiteX1" fmla="*/ 1024111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0 h 432048"/>
              <a:gd name="connsiteX1" fmla="*/ 101458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432048">
                <a:moveTo>
                  <a:pt x="0" y="0"/>
                </a:moveTo>
                <a:lnTo>
                  <a:pt x="1014586" y="0"/>
                </a:lnTo>
                <a:lnTo>
                  <a:pt x="1224136" y="432048"/>
                </a:lnTo>
                <a:lnTo>
                  <a:pt x="0" y="432048"/>
                </a:lnTo>
                <a:lnTo>
                  <a:pt x="0" y="0"/>
                </a:lnTo>
                <a:close/>
              </a:path>
            </a:pathLst>
          </a:custGeom>
          <a:solidFill>
            <a:srgbClr val="62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639616" y="692697"/>
            <a:ext cx="33650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62FF01"/>
                </a:solidFill>
                <a:latin typeface="方正综艺简体" pitchFamily="2" charset="-122"/>
                <a:ea typeface="方正综艺简体" pitchFamily="2" charset="-122"/>
              </a:rPr>
              <a:t>六段秘书</a:t>
            </a:r>
            <a:r>
              <a:rPr lang="zh-CN" altLang="en-US" sz="3200" dirty="0">
                <a:solidFill>
                  <a:srgbClr val="62FF01"/>
                </a:solidFill>
                <a:latin typeface="迷你简汉真广标" pitchFamily="49" charset="-122"/>
                <a:ea typeface="迷你简汉真广标" pitchFamily="49" charset="-122"/>
              </a:rPr>
              <a:t>   </a:t>
            </a:r>
            <a:r>
              <a:rPr lang="zh-CN" altLang="en-US" sz="2400" b="1" dirty="0">
                <a:solidFill>
                  <a:srgbClr val="62FF01"/>
                </a:solidFill>
              </a:rPr>
              <a:t>做记录</a:t>
            </a: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4655840" y="692697"/>
            <a:ext cx="0" cy="584775"/>
          </a:xfrm>
          <a:prstGeom prst="line">
            <a:avLst/>
          </a:prstGeom>
          <a:ln>
            <a:solidFill>
              <a:srgbClr val="62FF0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4465110" y="501966"/>
            <a:ext cx="381460" cy="381460"/>
          </a:xfrm>
          <a:prstGeom prst="ellipse">
            <a:avLst/>
          </a:prstGeom>
          <a:solidFill>
            <a:srgbClr val="62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6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09192" y="2009840"/>
            <a:ext cx="9158808" cy="3129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5453" b="61268" l="72201" r="833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682" t="25311" r="16440" b="37982"/>
          <a:stretch/>
        </p:blipFill>
        <p:spPr>
          <a:xfrm>
            <a:off x="2639616" y="2009841"/>
            <a:ext cx="1091952" cy="3129162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4620408" y="2098856"/>
            <a:ext cx="2915752" cy="2914320"/>
            <a:chOff x="3096408" y="2098856"/>
            <a:chExt cx="2915752" cy="2914320"/>
          </a:xfrm>
        </p:grpSpPr>
        <p:grpSp>
          <p:nvGrpSpPr>
            <p:cNvPr id="7" name="组合 6"/>
            <p:cNvGrpSpPr/>
            <p:nvPr/>
          </p:nvGrpSpPr>
          <p:grpSpPr>
            <a:xfrm>
              <a:off x="3096408" y="2098856"/>
              <a:ext cx="1457876" cy="1457876"/>
              <a:chOff x="3096408" y="2098856"/>
              <a:chExt cx="1457876" cy="1457876"/>
            </a:xfrm>
          </p:grpSpPr>
          <p:sp>
            <p:nvSpPr>
              <p:cNvPr id="14" name="泪滴形 13"/>
              <p:cNvSpPr/>
              <p:nvPr/>
            </p:nvSpPr>
            <p:spPr>
              <a:xfrm flipV="1">
                <a:off x="3096408" y="2098856"/>
                <a:ext cx="1457876" cy="1457876"/>
              </a:xfrm>
              <a:prstGeom prst="teardrop">
                <a:avLst/>
              </a:prstGeom>
              <a:solidFill>
                <a:srgbClr val="62FF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26" name="Picture 2" descr="C:\Documents and Settings\Whw\Local Settings\Temporary Internet Files\Content.IE5\8JUVLFR9\MC900311014[1].wm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3146521" y="2234847"/>
                <a:ext cx="1284498" cy="11755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组合 9"/>
            <p:cNvGrpSpPr/>
            <p:nvPr/>
          </p:nvGrpSpPr>
          <p:grpSpPr>
            <a:xfrm>
              <a:off x="4554284" y="3555300"/>
              <a:ext cx="1457876" cy="1457876"/>
              <a:chOff x="4554284" y="3555300"/>
              <a:chExt cx="1457876" cy="1457876"/>
            </a:xfrm>
          </p:grpSpPr>
          <p:sp>
            <p:nvSpPr>
              <p:cNvPr id="13" name="泪滴形 12"/>
              <p:cNvSpPr/>
              <p:nvPr/>
            </p:nvSpPr>
            <p:spPr>
              <a:xfrm flipH="1">
                <a:off x="4554284" y="3555300"/>
                <a:ext cx="1457876" cy="1457876"/>
              </a:xfrm>
              <a:prstGeom prst="teardrop">
                <a:avLst/>
              </a:prstGeom>
              <a:solidFill>
                <a:srgbClr val="62FF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27" name="Picture 3" descr="C:\Documents and Settings\Whw\Local Settings\Temporary Internet Files\Content.IE5\PLUOD4HZ\MC900252885[1].wmf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4644008" y="3764937"/>
                <a:ext cx="1037878" cy="9602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811" b="23642" l="67631" r="79571">
                        <a14:foregroundMark x1="73507" y1="2817" x2="73507" y2="2817"/>
                        <a14:foregroundMark x1="70989" y1="7545" x2="70989" y2="7545"/>
                        <a14:foregroundMark x1="71828" y1="6539" x2="71828" y2="6539"/>
                        <a14:foregroundMark x1="71922" y1="8048" x2="71922" y2="8048"/>
                        <a14:foregroundMark x1="74440" y1="7545" x2="74440" y2="7545"/>
                        <a14:foregroundMark x1="70056" y1="8551" x2="70056" y2="85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524" t="1867" r="20044" b="76222"/>
          <a:stretch/>
        </p:blipFill>
        <p:spPr>
          <a:xfrm flipH="1">
            <a:off x="8305494" y="2386888"/>
            <a:ext cx="1606930" cy="262628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6096002" y="2424172"/>
            <a:ext cx="1728190" cy="707890"/>
            <a:chOff x="4572002" y="2424172"/>
            <a:chExt cx="1728190" cy="707890"/>
          </a:xfrm>
        </p:grpSpPr>
        <p:sp>
          <p:nvSpPr>
            <p:cNvPr id="16" name="矩形 15"/>
            <p:cNvSpPr/>
            <p:nvPr/>
          </p:nvSpPr>
          <p:spPr>
            <a:xfrm>
              <a:off x="5089604" y="2424172"/>
              <a:ext cx="121058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62FF01"/>
                  </a:solidFill>
                </a:rPr>
                <a:t>做好详细</a:t>
              </a:r>
              <a:endParaRPr lang="en-US" altLang="zh-CN" sz="2000" b="1" dirty="0">
                <a:solidFill>
                  <a:srgbClr val="62FF01"/>
                </a:solidFill>
              </a:endParaRPr>
            </a:p>
            <a:p>
              <a:r>
                <a:rPr lang="zh-CN" altLang="en-US" sz="2000" b="1" dirty="0">
                  <a:solidFill>
                    <a:srgbClr val="62FF01"/>
                  </a:solidFill>
                </a:rPr>
                <a:t>会议记录</a:t>
              </a:r>
            </a:p>
          </p:txBody>
        </p:sp>
        <p:cxnSp>
          <p:nvCxnSpPr>
            <p:cNvPr id="21" name="肘形连接符 20"/>
            <p:cNvCxnSpPr/>
            <p:nvPr/>
          </p:nvCxnSpPr>
          <p:spPr>
            <a:xfrm rot="10800000">
              <a:off x="4572002" y="2827797"/>
              <a:ext cx="1728190" cy="304265"/>
            </a:xfrm>
            <a:prstGeom prst="bentConnector3">
              <a:avLst>
                <a:gd name="adj1" fmla="val 77558"/>
              </a:avLst>
            </a:prstGeom>
            <a:ln>
              <a:solidFill>
                <a:srgbClr val="62FF01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4313516" y="3789040"/>
            <a:ext cx="1710476" cy="779894"/>
            <a:chOff x="2789516" y="3789040"/>
            <a:chExt cx="1710476" cy="779894"/>
          </a:xfrm>
        </p:grpSpPr>
        <p:sp>
          <p:nvSpPr>
            <p:cNvPr id="17" name="矩形 16"/>
            <p:cNvSpPr/>
            <p:nvPr/>
          </p:nvSpPr>
          <p:spPr>
            <a:xfrm>
              <a:off x="2843808" y="3789040"/>
              <a:ext cx="148990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62FF01"/>
                  </a:solidFill>
                </a:rPr>
                <a:t>有时还需做录音备份</a:t>
              </a:r>
            </a:p>
          </p:txBody>
        </p:sp>
        <p:cxnSp>
          <p:nvCxnSpPr>
            <p:cNvPr id="35" name="肘形连接符 34"/>
            <p:cNvCxnSpPr/>
            <p:nvPr/>
          </p:nvCxnSpPr>
          <p:spPr>
            <a:xfrm rot="10800000" flipV="1">
              <a:off x="2789516" y="4284237"/>
              <a:ext cx="1710476" cy="284697"/>
            </a:xfrm>
            <a:prstGeom prst="bentConnector3">
              <a:avLst>
                <a:gd name="adj1" fmla="val 17702"/>
              </a:avLst>
            </a:prstGeom>
            <a:ln>
              <a:solidFill>
                <a:srgbClr val="62FF01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椭圆 47"/>
          <p:cNvSpPr/>
          <p:nvPr/>
        </p:nvSpPr>
        <p:spPr>
          <a:xfrm>
            <a:off x="6960097" y="5639828"/>
            <a:ext cx="381460" cy="381460"/>
          </a:xfrm>
          <a:prstGeom prst="ellipse">
            <a:avLst/>
          </a:prstGeom>
          <a:solidFill>
            <a:srgbClr val="62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6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1040" name="直接连接符 1039"/>
          <p:cNvCxnSpPr/>
          <p:nvPr/>
        </p:nvCxnSpPr>
        <p:spPr>
          <a:xfrm flipH="1">
            <a:off x="6096000" y="5877272"/>
            <a:ext cx="1440160" cy="980728"/>
          </a:xfrm>
          <a:prstGeom prst="line">
            <a:avLst/>
          </a:prstGeom>
          <a:ln>
            <a:solidFill>
              <a:srgbClr val="62FF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6821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3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3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3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5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3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9" grpId="0" animBg="1"/>
      <p:bldP spid="4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>
            <a:stCxn id="18" idx="3"/>
            <a:endCxn id="15" idx="1"/>
          </p:cNvCxnSpPr>
          <p:nvPr/>
        </p:nvCxnSpPr>
        <p:spPr>
          <a:xfrm>
            <a:off x="4507182" y="5604049"/>
            <a:ext cx="3028979" cy="0"/>
          </a:xfrm>
          <a:prstGeom prst="line">
            <a:avLst/>
          </a:prstGeom>
          <a:ln>
            <a:solidFill>
              <a:srgbClr val="B6FF0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 rot="2740935">
            <a:off x="5082184" y="4109962"/>
            <a:ext cx="2033024" cy="2033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1524000" y="1277471"/>
            <a:ext cx="9144000" cy="0"/>
          </a:xfrm>
          <a:prstGeom prst="line">
            <a:avLst/>
          </a:prstGeom>
          <a:ln>
            <a:solidFill>
              <a:srgbClr val="B6FF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8"/>
          <p:cNvSpPr/>
          <p:nvPr/>
        </p:nvSpPr>
        <p:spPr>
          <a:xfrm>
            <a:off x="1524000" y="1061447"/>
            <a:ext cx="899592" cy="216024"/>
          </a:xfrm>
          <a:custGeom>
            <a:avLst/>
            <a:gdLst>
              <a:gd name="connsiteX0" fmla="*/ 0 w 1224136"/>
              <a:gd name="connsiteY0" fmla="*/ 0 h 432048"/>
              <a:gd name="connsiteX1" fmla="*/ 122413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28575 h 460623"/>
              <a:gd name="connsiteX1" fmla="*/ 1024111 w 1224136"/>
              <a:gd name="connsiteY1" fmla="*/ 0 h 460623"/>
              <a:gd name="connsiteX2" fmla="*/ 1224136 w 1224136"/>
              <a:gd name="connsiteY2" fmla="*/ 460623 h 460623"/>
              <a:gd name="connsiteX3" fmla="*/ 0 w 1224136"/>
              <a:gd name="connsiteY3" fmla="*/ 460623 h 460623"/>
              <a:gd name="connsiteX4" fmla="*/ 0 w 1224136"/>
              <a:gd name="connsiteY4" fmla="*/ 28575 h 460623"/>
              <a:gd name="connsiteX0" fmla="*/ 0 w 1224136"/>
              <a:gd name="connsiteY0" fmla="*/ 0 h 432048"/>
              <a:gd name="connsiteX1" fmla="*/ 1024111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0 h 432048"/>
              <a:gd name="connsiteX1" fmla="*/ 101458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432048">
                <a:moveTo>
                  <a:pt x="0" y="0"/>
                </a:moveTo>
                <a:lnTo>
                  <a:pt x="1014586" y="0"/>
                </a:lnTo>
                <a:lnTo>
                  <a:pt x="1224136" y="432048"/>
                </a:lnTo>
                <a:lnTo>
                  <a:pt x="0" y="432048"/>
                </a:lnTo>
                <a:lnTo>
                  <a:pt x="0" y="0"/>
                </a:lnTo>
                <a:close/>
              </a:path>
            </a:pathLst>
          </a:custGeom>
          <a:solidFill>
            <a:srgbClr val="B6FF01"/>
          </a:solidFill>
          <a:ln>
            <a:solidFill>
              <a:srgbClr val="B6FF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639616" y="692697"/>
            <a:ext cx="33650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B6FF01"/>
                </a:solidFill>
                <a:latin typeface="方正综艺简体" pitchFamily="2" charset="-122"/>
                <a:ea typeface="方正综艺简体" pitchFamily="2" charset="-122"/>
              </a:rPr>
              <a:t>七段秘书</a:t>
            </a:r>
            <a:r>
              <a:rPr lang="zh-CN" altLang="en-US" sz="3200" dirty="0">
                <a:solidFill>
                  <a:srgbClr val="B6FF01"/>
                </a:solidFill>
                <a:latin typeface="迷你简汉真广标" pitchFamily="49" charset="-122"/>
                <a:ea typeface="迷你简汉真广标" pitchFamily="49" charset="-122"/>
              </a:rPr>
              <a:t>   </a:t>
            </a:r>
            <a:r>
              <a:rPr lang="zh-CN" altLang="en-US" sz="2400" b="1" dirty="0">
                <a:solidFill>
                  <a:srgbClr val="B6FF01"/>
                </a:solidFill>
              </a:rPr>
              <a:t>发记录</a:t>
            </a: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4655840" y="692697"/>
            <a:ext cx="0" cy="584775"/>
          </a:xfrm>
          <a:prstGeom prst="line">
            <a:avLst/>
          </a:prstGeom>
          <a:ln>
            <a:solidFill>
              <a:srgbClr val="B6FF0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4452295" y="429622"/>
            <a:ext cx="407090" cy="407090"/>
          </a:xfrm>
          <a:prstGeom prst="ellipse">
            <a:avLst/>
          </a:prstGeom>
          <a:solidFill>
            <a:srgbClr val="B6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09192" y="2009840"/>
            <a:ext cx="9158808" cy="3129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22636" l="42537" r="68657">
                        <a14:foregroundMark x1="50560" y1="2314" x2="50933" y2="2616"/>
                        <a14:foregroundMark x1="52332" y1="3722" x2="52332" y2="3722"/>
                        <a14:foregroundMark x1="50746" y1="4930" x2="50746" y2="4930"/>
                        <a14:foregroundMark x1="55784" y1="9759" x2="55784" y2="9759"/>
                        <a14:foregroundMark x1="58862" y1="8149" x2="58862" y2="8149"/>
                        <a14:foregroundMark x1="58489" y1="9054" x2="58489" y2="9054"/>
                        <a14:foregroundMark x1="58209" y1="9960" x2="58209" y2="9960"/>
                        <a14:foregroundMark x1="54104" y1="12978" x2="54104" y2="12978"/>
                        <a14:foregroundMark x1="54104" y1="14185" x2="54104" y2="14185"/>
                        <a14:foregroundMark x1="54384" y1="16298" x2="54384" y2="16298"/>
                        <a14:foregroundMark x1="54011" y1="18008" x2="54011" y2="18008"/>
                        <a14:foregroundMark x1="54104" y1="19416" x2="54104" y2="19416"/>
                        <a14:foregroundMark x1="54104" y1="21529" x2="54104" y2="21529"/>
                        <a14:foregroundMark x1="65672" y1="12374" x2="65672" y2="12374"/>
                        <a14:foregroundMark x1="65672" y1="11771" x2="65672" y2="11771"/>
                        <a14:foregroundMark x1="65951" y1="13682" x2="65951" y2="13682"/>
                        <a14:foregroundMark x1="65672" y1="14889" x2="65672" y2="14889"/>
                        <a14:foregroundMark x1="65858" y1="15996" x2="65858" y2="15996"/>
                        <a14:foregroundMark x1="65858" y1="16801" x2="65858" y2="16801"/>
                        <a14:foregroundMark x1="65858" y1="18008" x2="65858" y2="18008"/>
                        <a14:foregroundMark x1="66045" y1="19416" x2="66045" y2="19416"/>
                        <a14:foregroundMark x1="65672" y1="19115" x2="65672" y2="19115"/>
                        <a14:foregroundMark x1="65672" y1="20423" x2="65672" y2="20423"/>
                        <a14:foregroundMark x1="65951" y1="21227" x2="65951" y2="21227"/>
                        <a14:foregroundMark x1="65951" y1="21932" x2="65951" y2="21932"/>
                        <a14:foregroundMark x1="48601" y1="18813" x2="48601" y2="188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758" r="31216" b="76961"/>
          <a:stretch/>
        </p:blipFill>
        <p:spPr>
          <a:xfrm>
            <a:off x="1524000" y="2636912"/>
            <a:ext cx="3059832" cy="241866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308" b="24447" l="79198" r="99627">
                        <a14:foregroundMark x1="85168" y1="7243" x2="85168" y2="7243"/>
                        <a14:foregroundMark x1="87407" y1="8753" x2="87407" y2="8753"/>
                        <a14:foregroundMark x1="88806" y1="8652" x2="88806" y2="86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9363" b="75555"/>
          <a:stretch/>
        </p:blipFill>
        <p:spPr>
          <a:xfrm flipH="1">
            <a:off x="8596924" y="2021435"/>
            <a:ext cx="2068367" cy="227166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32294" b="61670" l="49720" r="69590">
                        <a14:foregroundMark x1="64459" y1="38833" x2="64459" y2="38833"/>
                        <a14:foregroundMark x1="64646" y1="38028" x2="64646" y2="38028"/>
                        <a14:foregroundMark x1="62780" y1="38531" x2="62780" y2="38531"/>
                        <a14:foregroundMark x1="58209" y1="38531" x2="58209" y2="38531"/>
                        <a14:foregroundMark x1="58209" y1="40040" x2="58209" y2="40040"/>
                        <a14:foregroundMark x1="60354" y1="40946" x2="60354" y2="40946"/>
                        <a14:foregroundMark x1="62034" y1="43461" x2="62034" y2="43461"/>
                        <a14:foregroundMark x1="62407" y1="45272" x2="62407" y2="45272"/>
                        <a14:foregroundMark x1="60821" y1="43058" x2="60821" y2="43058"/>
                        <a14:foregroundMark x1="58769" y1="43159" x2="58769" y2="43159"/>
                        <a14:foregroundMark x1="58302" y1="43360" x2="58302" y2="43360"/>
                        <a14:foregroundMark x1="57649" y1="42958" x2="57649" y2="42958"/>
                        <a14:foregroundMark x1="56716" y1="38431" x2="56716" y2="38431"/>
                        <a14:foregroundMark x1="57183" y1="38229" x2="57183" y2="38229"/>
                        <a14:foregroundMark x1="57090" y1="39839" x2="57090" y2="39839"/>
                        <a14:foregroundMark x1="60075" y1="38229" x2="60075" y2="38229"/>
                        <a14:foregroundMark x1="59795" y1="36620" x2="59795" y2="36620"/>
                        <a14:foregroundMark x1="59422" y1="37827" x2="59422" y2="37827"/>
                        <a14:foregroundMark x1="58489" y1="37726" x2="58489" y2="37726"/>
                        <a14:foregroundMark x1="57463" y1="37726" x2="57463" y2="37726"/>
                        <a14:foregroundMark x1="55690" y1="35815" x2="55690" y2="35815"/>
                        <a14:foregroundMark x1="56437" y1="36117" x2="56437" y2="36117"/>
                        <a14:foregroundMark x1="57743" y1="36620" x2="57743" y2="36620"/>
                        <a14:foregroundMark x1="58769" y1="36720" x2="58769" y2="36720"/>
                        <a14:foregroundMark x1="59235" y1="36217" x2="59235" y2="36217"/>
                        <a14:foregroundMark x1="59888" y1="35815" x2="59888" y2="35815"/>
                        <a14:foregroundMark x1="56903" y1="37425" x2="56903" y2="37425"/>
                        <a14:foregroundMark x1="55784" y1="37022" x2="55784" y2="37022"/>
                        <a14:foregroundMark x1="55784" y1="34909" x2="55784" y2="34909"/>
                        <a14:foregroundMark x1="55131" y1="35312" x2="55131" y2="35312"/>
                        <a14:foregroundMark x1="55317" y1="36519" x2="55317" y2="365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1911" r="30168" b="38367"/>
          <a:stretch/>
        </p:blipFill>
        <p:spPr>
          <a:xfrm>
            <a:off x="6686418" y="2875688"/>
            <a:ext cx="1641831" cy="228150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60765" b="90141" l="25187" r="50933">
                        <a14:foregroundMark x1="38526" y1="72233" x2="38526" y2="72233"/>
                        <a14:foregroundMark x1="39459" y1="73843" x2="39459" y2="73843"/>
                        <a14:foregroundMark x1="39086" y1="73340" x2="39086" y2="733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487" t="61388" r="49026" b="10101"/>
          <a:stretch/>
        </p:blipFill>
        <p:spPr>
          <a:xfrm>
            <a:off x="4210958" y="2021434"/>
            <a:ext cx="1759285" cy="182481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536161" y="537321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B6FF01"/>
                </a:solidFill>
              </a:rPr>
              <a:t>发给与会人员</a:t>
            </a:r>
          </a:p>
        </p:txBody>
      </p:sp>
      <p:pic>
        <p:nvPicPr>
          <p:cNvPr id="2050" name="Picture 2" descr="C:\Documents and Settings\Whw\Local Settings\Temporary Internet Files\Content.IE5\BTGEONTZ\MC900442050[1].wmf"/>
          <p:cNvPicPr>
            <a:picLocks noChangeAspect="1" noChangeArrowheads="1"/>
          </p:cNvPicPr>
          <p:nvPr/>
        </p:nvPicPr>
        <p:blipFill>
          <a:blip r:embed="rId6" cstate="print">
            <a:grayscl/>
            <a:lum bright="-4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960" y="5309968"/>
            <a:ext cx="783328" cy="78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2783633" y="5373217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B6FF01"/>
                </a:solidFill>
              </a:rPr>
              <a:t>将会议记录</a:t>
            </a:r>
            <a:endParaRPr lang="zh-CN" altLang="en-US" dirty="0"/>
          </a:p>
        </p:txBody>
      </p:sp>
      <p:sp>
        <p:nvSpPr>
          <p:cNvPr id="22" name="椭圆 21"/>
          <p:cNvSpPr/>
          <p:nvPr/>
        </p:nvSpPr>
        <p:spPr>
          <a:xfrm>
            <a:off x="9912424" y="6156848"/>
            <a:ext cx="407090" cy="407090"/>
          </a:xfrm>
          <a:prstGeom prst="ellipse">
            <a:avLst/>
          </a:prstGeom>
          <a:solidFill>
            <a:srgbClr val="B6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879977" y="5309968"/>
            <a:ext cx="586863" cy="391664"/>
            <a:chOff x="4408425" y="5773640"/>
            <a:chExt cx="586863" cy="391664"/>
          </a:xfrm>
        </p:grpSpPr>
        <p:sp>
          <p:nvSpPr>
            <p:cNvPr id="2" name="圆角矩形 1"/>
            <p:cNvSpPr/>
            <p:nvPr/>
          </p:nvSpPr>
          <p:spPr>
            <a:xfrm>
              <a:off x="4408425" y="5773640"/>
              <a:ext cx="586863" cy="391664"/>
            </a:xfrm>
            <a:prstGeom prst="roundRect">
              <a:avLst>
                <a:gd name="adj" fmla="val 22747"/>
              </a:avLst>
            </a:pr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427984" y="5802498"/>
              <a:ext cx="540116" cy="182364"/>
              <a:chOff x="4494800" y="5834063"/>
              <a:chExt cx="401050" cy="135410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4494800" y="5834881"/>
                <a:ext cx="221216" cy="134591"/>
              </a:xfrm>
              <a:prstGeom prst="line">
                <a:avLst/>
              </a:prstGeom>
              <a:ln w="381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V="1">
                <a:off x="4701856" y="5834063"/>
                <a:ext cx="193994" cy="135410"/>
              </a:xfrm>
              <a:prstGeom prst="line">
                <a:avLst/>
              </a:prstGeom>
              <a:ln w="381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H="1" flipV="1">
              <a:off x="4802378" y="5894230"/>
              <a:ext cx="192910" cy="231724"/>
            </a:xfrm>
            <a:prstGeom prst="line">
              <a:avLst/>
            </a:prstGeom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4416745" y="5906404"/>
              <a:ext cx="192910" cy="231724"/>
            </a:xfrm>
            <a:prstGeom prst="line">
              <a:avLst/>
            </a:prstGeom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5879977" y="5309968"/>
            <a:ext cx="586863" cy="391664"/>
            <a:chOff x="4408425" y="5773640"/>
            <a:chExt cx="586863" cy="391664"/>
          </a:xfrm>
        </p:grpSpPr>
        <p:sp>
          <p:nvSpPr>
            <p:cNvPr id="34" name="圆角矩形 33"/>
            <p:cNvSpPr/>
            <p:nvPr/>
          </p:nvSpPr>
          <p:spPr>
            <a:xfrm>
              <a:off x="4408425" y="5773640"/>
              <a:ext cx="586863" cy="391664"/>
            </a:xfrm>
            <a:prstGeom prst="roundRect">
              <a:avLst>
                <a:gd name="adj" fmla="val 22747"/>
              </a:avLst>
            </a:pr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4427984" y="5802498"/>
              <a:ext cx="540116" cy="182364"/>
              <a:chOff x="4494800" y="5834063"/>
              <a:chExt cx="401050" cy="135410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4494800" y="5834881"/>
                <a:ext cx="221216" cy="134591"/>
              </a:xfrm>
              <a:prstGeom prst="line">
                <a:avLst/>
              </a:prstGeom>
              <a:ln w="381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flipV="1">
                <a:off x="4701856" y="5834063"/>
                <a:ext cx="193994" cy="135410"/>
              </a:xfrm>
              <a:prstGeom prst="line">
                <a:avLst/>
              </a:prstGeom>
              <a:ln w="381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6" name="直接连接符 35"/>
            <p:cNvCxnSpPr/>
            <p:nvPr/>
          </p:nvCxnSpPr>
          <p:spPr>
            <a:xfrm flipH="1" flipV="1">
              <a:off x="4802378" y="5894230"/>
              <a:ext cx="192910" cy="231724"/>
            </a:xfrm>
            <a:prstGeom prst="line">
              <a:avLst/>
            </a:prstGeom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416745" y="5906404"/>
              <a:ext cx="192910" cy="231724"/>
            </a:xfrm>
            <a:prstGeom prst="line">
              <a:avLst/>
            </a:prstGeom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5879977" y="5309968"/>
            <a:ext cx="586863" cy="391664"/>
            <a:chOff x="4408425" y="5773640"/>
            <a:chExt cx="586863" cy="391664"/>
          </a:xfrm>
        </p:grpSpPr>
        <p:sp>
          <p:nvSpPr>
            <p:cNvPr id="41" name="圆角矩形 40"/>
            <p:cNvSpPr/>
            <p:nvPr/>
          </p:nvSpPr>
          <p:spPr>
            <a:xfrm>
              <a:off x="4408425" y="5773640"/>
              <a:ext cx="586863" cy="391664"/>
            </a:xfrm>
            <a:prstGeom prst="roundRect">
              <a:avLst>
                <a:gd name="adj" fmla="val 22747"/>
              </a:avLst>
            </a:pr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427984" y="5802498"/>
              <a:ext cx="540116" cy="182364"/>
              <a:chOff x="4494800" y="5834063"/>
              <a:chExt cx="401050" cy="135410"/>
            </a:xfrm>
          </p:grpSpPr>
          <p:cxnSp>
            <p:nvCxnSpPr>
              <p:cNvPr id="45" name="直接连接符 44"/>
              <p:cNvCxnSpPr/>
              <p:nvPr/>
            </p:nvCxnSpPr>
            <p:spPr>
              <a:xfrm>
                <a:off x="4494800" y="5834881"/>
                <a:ext cx="221216" cy="134591"/>
              </a:xfrm>
              <a:prstGeom prst="line">
                <a:avLst/>
              </a:prstGeom>
              <a:ln w="381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flipV="1">
                <a:off x="4701856" y="5834063"/>
                <a:ext cx="193994" cy="135410"/>
              </a:xfrm>
              <a:prstGeom prst="line">
                <a:avLst/>
              </a:prstGeom>
              <a:ln w="381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3" name="直接连接符 42"/>
            <p:cNvCxnSpPr/>
            <p:nvPr/>
          </p:nvCxnSpPr>
          <p:spPr>
            <a:xfrm flipH="1" flipV="1">
              <a:off x="4802378" y="5894230"/>
              <a:ext cx="192910" cy="231724"/>
            </a:xfrm>
            <a:prstGeom prst="line">
              <a:avLst/>
            </a:prstGeom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416745" y="5906404"/>
              <a:ext cx="192910" cy="231724"/>
            </a:xfrm>
            <a:prstGeom prst="line">
              <a:avLst/>
            </a:prstGeom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5879977" y="5309968"/>
            <a:ext cx="586863" cy="391664"/>
            <a:chOff x="4408425" y="5773640"/>
            <a:chExt cx="586863" cy="391664"/>
          </a:xfrm>
        </p:grpSpPr>
        <p:sp>
          <p:nvSpPr>
            <p:cNvPr id="48" name="圆角矩形 47"/>
            <p:cNvSpPr/>
            <p:nvPr/>
          </p:nvSpPr>
          <p:spPr>
            <a:xfrm>
              <a:off x="4408425" y="5773640"/>
              <a:ext cx="586863" cy="391664"/>
            </a:xfrm>
            <a:prstGeom prst="roundRect">
              <a:avLst>
                <a:gd name="adj" fmla="val 22747"/>
              </a:avLst>
            </a:pr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4427984" y="5802498"/>
              <a:ext cx="540116" cy="182364"/>
              <a:chOff x="4494800" y="5834063"/>
              <a:chExt cx="401050" cy="135410"/>
            </a:xfrm>
          </p:grpSpPr>
          <p:cxnSp>
            <p:nvCxnSpPr>
              <p:cNvPr id="52" name="直接连接符 51"/>
              <p:cNvCxnSpPr/>
              <p:nvPr/>
            </p:nvCxnSpPr>
            <p:spPr>
              <a:xfrm>
                <a:off x="4494800" y="5834881"/>
                <a:ext cx="221216" cy="134591"/>
              </a:xfrm>
              <a:prstGeom prst="line">
                <a:avLst/>
              </a:prstGeom>
              <a:ln w="381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flipV="1">
                <a:off x="4701856" y="5834063"/>
                <a:ext cx="193994" cy="135410"/>
              </a:xfrm>
              <a:prstGeom prst="line">
                <a:avLst/>
              </a:prstGeom>
              <a:ln w="381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0" name="直接连接符 49"/>
            <p:cNvCxnSpPr/>
            <p:nvPr/>
          </p:nvCxnSpPr>
          <p:spPr>
            <a:xfrm flipH="1" flipV="1">
              <a:off x="4802378" y="5894230"/>
              <a:ext cx="192910" cy="231724"/>
            </a:xfrm>
            <a:prstGeom prst="line">
              <a:avLst/>
            </a:prstGeom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4416745" y="5906404"/>
              <a:ext cx="192910" cy="231724"/>
            </a:xfrm>
            <a:prstGeom prst="line">
              <a:avLst/>
            </a:prstGeom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51" name="1"/>
          <p:cNvSpPr/>
          <p:nvPr/>
        </p:nvSpPr>
        <p:spPr>
          <a:xfrm>
            <a:off x="3276600" y="3771900"/>
            <a:ext cx="2971800" cy="1778000"/>
          </a:xfrm>
          <a:custGeom>
            <a:avLst/>
            <a:gdLst>
              <a:gd name="connsiteX0" fmla="*/ 2971800 w 2971800"/>
              <a:gd name="connsiteY0" fmla="*/ 1778000 h 1778000"/>
              <a:gd name="connsiteX1" fmla="*/ 2286000 w 2971800"/>
              <a:gd name="connsiteY1" fmla="*/ 990600 h 1778000"/>
              <a:gd name="connsiteX2" fmla="*/ 1549400 w 2971800"/>
              <a:gd name="connsiteY2" fmla="*/ 457200 h 1778000"/>
              <a:gd name="connsiteX3" fmla="*/ 736600 w 2971800"/>
              <a:gd name="connsiteY3" fmla="*/ 139700 h 1778000"/>
              <a:gd name="connsiteX4" fmla="*/ 0 w 2971800"/>
              <a:gd name="connsiteY4" fmla="*/ 0 h 177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1800" h="1778000">
                <a:moveTo>
                  <a:pt x="2971800" y="1778000"/>
                </a:moveTo>
                <a:cubicBezTo>
                  <a:pt x="2747433" y="1494366"/>
                  <a:pt x="2523067" y="1210733"/>
                  <a:pt x="2286000" y="990600"/>
                </a:cubicBezTo>
                <a:cubicBezTo>
                  <a:pt x="2048933" y="770467"/>
                  <a:pt x="1807633" y="599017"/>
                  <a:pt x="1549400" y="457200"/>
                </a:cubicBezTo>
                <a:cubicBezTo>
                  <a:pt x="1291167" y="315383"/>
                  <a:pt x="994833" y="215900"/>
                  <a:pt x="736600" y="139700"/>
                </a:cubicBezTo>
                <a:cubicBezTo>
                  <a:pt x="478367" y="63500"/>
                  <a:pt x="0" y="0"/>
                  <a:pt x="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3" name="4"/>
          <p:cNvSpPr/>
          <p:nvPr/>
        </p:nvSpPr>
        <p:spPr>
          <a:xfrm>
            <a:off x="6197600" y="2692400"/>
            <a:ext cx="3238500" cy="2857500"/>
          </a:xfrm>
          <a:custGeom>
            <a:avLst/>
            <a:gdLst>
              <a:gd name="connsiteX0" fmla="*/ 0 w 3238500"/>
              <a:gd name="connsiteY0" fmla="*/ 2857500 h 2857500"/>
              <a:gd name="connsiteX1" fmla="*/ 774700 w 3238500"/>
              <a:gd name="connsiteY1" fmla="*/ 1765300 h 2857500"/>
              <a:gd name="connsiteX2" fmla="*/ 1257300 w 3238500"/>
              <a:gd name="connsiteY2" fmla="*/ 1168400 h 2857500"/>
              <a:gd name="connsiteX3" fmla="*/ 1968500 w 3238500"/>
              <a:gd name="connsiteY3" fmla="*/ 660400 h 2857500"/>
              <a:gd name="connsiteX4" fmla="*/ 3238500 w 3238500"/>
              <a:gd name="connsiteY4" fmla="*/ 0 h 2857500"/>
              <a:gd name="connsiteX5" fmla="*/ 3238500 w 3238500"/>
              <a:gd name="connsiteY5" fmla="*/ 0 h 285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38500" h="2857500">
                <a:moveTo>
                  <a:pt x="0" y="2857500"/>
                </a:moveTo>
                <a:cubicBezTo>
                  <a:pt x="282575" y="2452158"/>
                  <a:pt x="565150" y="2046817"/>
                  <a:pt x="774700" y="1765300"/>
                </a:cubicBezTo>
                <a:cubicBezTo>
                  <a:pt x="984250" y="1483783"/>
                  <a:pt x="1058333" y="1352550"/>
                  <a:pt x="1257300" y="1168400"/>
                </a:cubicBezTo>
                <a:cubicBezTo>
                  <a:pt x="1456267" y="984250"/>
                  <a:pt x="1638300" y="855133"/>
                  <a:pt x="1968500" y="660400"/>
                </a:cubicBezTo>
                <a:cubicBezTo>
                  <a:pt x="2298700" y="465667"/>
                  <a:pt x="3238500" y="0"/>
                  <a:pt x="3238500" y="0"/>
                </a:cubicBezTo>
                <a:lnTo>
                  <a:pt x="3238500" y="0"/>
                </a:ln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4" name="3"/>
          <p:cNvSpPr/>
          <p:nvPr/>
        </p:nvSpPr>
        <p:spPr>
          <a:xfrm>
            <a:off x="6210300" y="3746500"/>
            <a:ext cx="1130300" cy="1816100"/>
          </a:xfrm>
          <a:custGeom>
            <a:avLst/>
            <a:gdLst>
              <a:gd name="connsiteX0" fmla="*/ 0 w 1130300"/>
              <a:gd name="connsiteY0" fmla="*/ 1816100 h 1816100"/>
              <a:gd name="connsiteX1" fmla="*/ 203200 w 1130300"/>
              <a:gd name="connsiteY1" fmla="*/ 1092200 h 1816100"/>
              <a:gd name="connsiteX2" fmla="*/ 609600 w 1130300"/>
              <a:gd name="connsiteY2" fmla="*/ 469900 h 1816100"/>
              <a:gd name="connsiteX3" fmla="*/ 1130300 w 1130300"/>
              <a:gd name="connsiteY3" fmla="*/ 0 h 181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0300" h="1816100">
                <a:moveTo>
                  <a:pt x="0" y="1816100"/>
                </a:moveTo>
                <a:cubicBezTo>
                  <a:pt x="50800" y="1566333"/>
                  <a:pt x="101600" y="1316567"/>
                  <a:pt x="203200" y="1092200"/>
                </a:cubicBezTo>
                <a:cubicBezTo>
                  <a:pt x="304800" y="867833"/>
                  <a:pt x="455083" y="651933"/>
                  <a:pt x="609600" y="469900"/>
                </a:cubicBezTo>
                <a:cubicBezTo>
                  <a:pt x="764117" y="287867"/>
                  <a:pt x="947208" y="143933"/>
                  <a:pt x="113030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5" name="2"/>
          <p:cNvSpPr/>
          <p:nvPr/>
        </p:nvSpPr>
        <p:spPr>
          <a:xfrm>
            <a:off x="6197600" y="3175000"/>
            <a:ext cx="189132" cy="2387600"/>
          </a:xfrm>
          <a:custGeom>
            <a:avLst/>
            <a:gdLst>
              <a:gd name="connsiteX0" fmla="*/ 0 w 189132"/>
              <a:gd name="connsiteY0" fmla="*/ 2387600 h 2387600"/>
              <a:gd name="connsiteX1" fmla="*/ 152400 w 189132"/>
              <a:gd name="connsiteY1" fmla="*/ 1549400 h 2387600"/>
              <a:gd name="connsiteX2" fmla="*/ 177800 w 189132"/>
              <a:gd name="connsiteY2" fmla="*/ 812800 h 2387600"/>
              <a:gd name="connsiteX3" fmla="*/ 0 w 189132"/>
              <a:gd name="connsiteY3" fmla="*/ 0 h 2387600"/>
              <a:gd name="connsiteX4" fmla="*/ 0 w 189132"/>
              <a:gd name="connsiteY4" fmla="*/ 0 h 238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132" h="2387600">
                <a:moveTo>
                  <a:pt x="0" y="2387600"/>
                </a:moveTo>
                <a:cubicBezTo>
                  <a:pt x="61383" y="2099733"/>
                  <a:pt x="122767" y="1811867"/>
                  <a:pt x="152400" y="1549400"/>
                </a:cubicBezTo>
                <a:cubicBezTo>
                  <a:pt x="182033" y="1286933"/>
                  <a:pt x="203200" y="1071033"/>
                  <a:pt x="177800" y="812800"/>
                </a:cubicBezTo>
                <a:cubicBezTo>
                  <a:pt x="152400" y="554567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62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4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8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0059 -0.00208 L -0.06528 -0.10332 C -0.07813 -0.1276 -0.10452 -0.15071 -0.13177 -0.17406 C -0.16563 -0.20041 -0.19306 -0.21521 -0.21598 -0.22075 L -0.3165 -0.25543 " pathEditMode="fixed" rAng="-3579467" ptsTypes="FffFF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4" y="-15002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xit" presetSubtype="4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xit" presetSubtype="3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8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77778E-6 -4.35506E-6 L 0.01632 -0.09107 C 0.02135 -0.1098 0.02205 -0.13823 0.02309 -0.16874 C 0.02309 -0.20411 0.02031 -0.23092 0.01632 -0.2508 L 0.00087 -0.34258 " pathEditMode="fixed" rAng="0" ptsTypes="FffFF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6" y="-1712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3" presetClass="exit" presetSubtype="3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8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00191 -0.00184 L 0.02361 -0.08252 C 0.02621 -0.10055 0.03646 -0.1232 0.04774 -0.14609 C 0.06163 -0.1729 0.07413 -0.19093 0.08541 -0.20295 L 0.13368 -0.25936 " pathEditMode="fixed" rAng="-19524908" ptsTypes="FffFF">
                                      <p:cBhvr>
                                        <p:cTn id="7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0" y="-13731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53" presetClass="exit" presetSubtype="3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xit" presetSubtype="4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8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00069 -0.00023 L 0.07552 -0.13846 C 0.08819 -0.16897 0.11771 -0.20642 0.14774 -0.24248 C 0.18489 -0.28571 0.21562 -0.31391 0.24218 -0.33125 L 0.35538 -0.41447 " pathEditMode="fixed" rAng="-18665964" ptsTypes="FffFF">
                                      <p:cBhvr>
                                        <p:cTn id="8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41" y="-22677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53" presetClass="exit" presetSubtype="3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xit" presetSubtype="4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6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5" grpId="0"/>
      <p:bldP spid="8" grpId="0" animBg="1"/>
      <p:bldP spid="9" grpId="0" animBg="1"/>
      <p:bldP spid="15" grpId="0"/>
      <p:bldP spid="18" grpId="0"/>
      <p:bldP spid="2051" grpId="0" animBg="1"/>
      <p:bldP spid="2051" grpId="1" animBg="1"/>
      <p:bldP spid="2053" grpId="0" animBg="1"/>
      <p:bldP spid="2053" grpId="1" animBg="1"/>
      <p:bldP spid="2054" grpId="0" animBg="1"/>
      <p:bldP spid="2054" grpId="1" animBg="1"/>
      <p:bldP spid="2055" grpId="0" animBg="1"/>
      <p:bldP spid="2055" grpId="1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1565</TotalTime>
  <Words>676</Words>
  <Application>Microsoft Office PowerPoint</Application>
  <PresentationFormat>宽屏</PresentationFormat>
  <Paragraphs>120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方正综艺简体</vt:lpstr>
      <vt:lpstr>Arial</vt:lpstr>
      <vt:lpstr>Meiryo</vt:lpstr>
      <vt:lpstr>宋体</vt:lpstr>
      <vt:lpstr>Calibri Light</vt:lpstr>
      <vt:lpstr>Arial Unicode MS</vt:lpstr>
      <vt:lpstr>迷你简汉真广标</vt:lpstr>
      <vt:lpstr>Calibri</vt:lpstr>
      <vt:lpstr>Verdana</vt:lpstr>
      <vt:lpstr>微软雅黑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195</cp:revision>
  <dcterms:created xsi:type="dcterms:W3CDTF">2012-07-03T02:52:19Z</dcterms:created>
  <dcterms:modified xsi:type="dcterms:W3CDTF">2018-05-29T00:09:08Z</dcterms:modified>
</cp:coreProperties>
</file>