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5"/>
  </p:notesMasterIdLst>
  <p:handoutMasterIdLst>
    <p:handoutMasterId r:id="rId56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1" r:id="rId18"/>
    <p:sldId id="273" r:id="rId19"/>
    <p:sldId id="274" r:id="rId20"/>
    <p:sldId id="272" r:id="rId21"/>
    <p:sldId id="275" r:id="rId22"/>
    <p:sldId id="276" r:id="rId23"/>
    <p:sldId id="278" r:id="rId24"/>
    <p:sldId id="277" r:id="rId25"/>
    <p:sldId id="280" r:id="rId26"/>
    <p:sldId id="281" r:id="rId27"/>
    <p:sldId id="282" r:id="rId28"/>
    <p:sldId id="279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5" r:id="rId41"/>
    <p:sldId id="294" r:id="rId42"/>
    <p:sldId id="296" r:id="rId43"/>
    <p:sldId id="297" r:id="rId44"/>
    <p:sldId id="298" r:id="rId45"/>
    <p:sldId id="299" r:id="rId46"/>
    <p:sldId id="301" r:id="rId47"/>
    <p:sldId id="300" r:id="rId48"/>
    <p:sldId id="302" r:id="rId49"/>
    <p:sldId id="303" r:id="rId50"/>
    <p:sldId id="304" r:id="rId51"/>
    <p:sldId id="307" r:id="rId52"/>
    <p:sldId id="309" r:id="rId53"/>
    <p:sldId id="310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3" orient="horz" pos="414" userDrawn="1">
          <p15:clr>
            <a:srgbClr val="A4A3A4"/>
          </p15:clr>
        </p15:guide>
        <p15:guide id="4" orient="horz" pos="3884" userDrawn="1">
          <p15:clr>
            <a:srgbClr val="A4A3A4"/>
          </p15:clr>
        </p15:guide>
        <p15:guide id="5" pos="710" userDrawn="1">
          <p15:clr>
            <a:srgbClr val="A4A3A4"/>
          </p15:clr>
        </p15:guide>
        <p15:guide id="6" pos="7061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CB01"/>
    <a:srgbClr val="798D01"/>
    <a:srgbClr val="EBE807"/>
    <a:srgbClr val="EFB600"/>
    <a:srgbClr val="E7E7E7"/>
    <a:srgbClr val="D8D8D8"/>
    <a:srgbClr val="FFFFFF"/>
    <a:srgbClr val="F3F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2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14" y="120"/>
      </p:cViewPr>
      <p:guideLst>
        <p:guide orient="horz" pos="2115"/>
        <p:guide orient="horz" pos="414"/>
        <p:guide orient="horz" pos="3884"/>
        <p:guide pos="710"/>
        <p:guide pos="70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-119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0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2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7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8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9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8919584"/>
        <c:axId val="688920144"/>
      </c:barChart>
      <c:catAx>
        <c:axId val="6889195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88920144"/>
        <c:crosses val="autoZero"/>
        <c:auto val="1"/>
        <c:lblAlgn val="ctr"/>
        <c:lblOffset val="100"/>
        <c:noMultiLvlLbl val="0"/>
      </c:catAx>
      <c:valAx>
        <c:axId val="688920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8919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98D01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AECB01"/>
              </a:solidFill>
              <a:ln>
                <a:noFill/>
              </a:ln>
              <a:effectLst/>
            </c:spPr>
          </c:dPt>
          <c:dPt>
            <c:idx val="1"/>
            <c:bubble3D val="0"/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6767872"/>
        <c:axId val="696768432"/>
      </c:barChart>
      <c:catAx>
        <c:axId val="69676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768432"/>
        <c:crosses val="autoZero"/>
        <c:auto val="1"/>
        <c:lblAlgn val="ctr"/>
        <c:lblOffset val="100"/>
        <c:noMultiLvlLbl val="0"/>
      </c:catAx>
      <c:valAx>
        <c:axId val="696768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767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18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D8D8D8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13</c:v>
                </c:pt>
                <c:pt idx="2">
                  <c:v>16</c:v>
                </c:pt>
                <c:pt idx="3">
                  <c:v>10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8406032"/>
        <c:axId val="698406592"/>
      </c:areaChart>
      <c:dateAx>
        <c:axId val="69840603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8406592"/>
        <c:crosses val="autoZero"/>
        <c:auto val="1"/>
        <c:lblOffset val="100"/>
        <c:baseTimeUnit val="days"/>
      </c:dateAx>
      <c:valAx>
        <c:axId val="698406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84060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AECB01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rgbClr val="AECB01"/>
              </a:solidFill>
              <a:ln w="28575">
                <a:solidFill>
                  <a:srgbClr val="AECB0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rgbClr val="EBE807"/>
              </a:solidFill>
              <a:round/>
            </a:ln>
            <a:effectLst/>
          </c:spPr>
          <c:marker>
            <c:symbol val="star"/>
            <c:size val="8"/>
            <c:spPr>
              <a:solidFill>
                <a:srgbClr val="EBE807"/>
              </a:solidFill>
              <a:ln w="44450">
                <a:solidFill>
                  <a:srgbClr val="EBE807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9835904"/>
        <c:axId val="699836464"/>
      </c:lineChart>
      <c:catAx>
        <c:axId val="699835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9836464"/>
        <c:crosses val="autoZero"/>
        <c:auto val="1"/>
        <c:lblAlgn val="ctr"/>
        <c:lblOffset val="100"/>
        <c:noMultiLvlLbl val="0"/>
      </c:catAx>
      <c:valAx>
        <c:axId val="699836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983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E807"/>
            </a:solidFill>
          </c:spPr>
          <c:dPt>
            <c:idx val="0"/>
            <c:bubble3D val="0"/>
            <c:spPr>
              <a:solidFill>
                <a:srgbClr val="AECB0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EBE80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E807"/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E7E7E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6"/>
        <c:axId val="700741536"/>
        <c:axId val="700742096"/>
      </c:barChart>
      <c:catAx>
        <c:axId val="70074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0742096"/>
        <c:crosses val="autoZero"/>
        <c:auto val="1"/>
        <c:lblAlgn val="ctr"/>
        <c:lblOffset val="100"/>
        <c:noMultiLvlLbl val="0"/>
      </c:catAx>
      <c:valAx>
        <c:axId val="70074209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0741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6"/>
        <c:axId val="700744896"/>
        <c:axId val="700531504"/>
      </c:barChart>
      <c:catAx>
        <c:axId val="700744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0531504"/>
        <c:crosses val="autoZero"/>
        <c:auto val="1"/>
        <c:lblAlgn val="ctr"/>
        <c:lblOffset val="100"/>
        <c:noMultiLvlLbl val="0"/>
      </c:catAx>
      <c:valAx>
        <c:axId val="70053150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0744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BE80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ECB0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5A38A-7764-4925-B656-C7F0DE4A34C3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3A660-5673-486D-A6AA-7E4D93798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3321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4987A-3DF3-4FE7-9F1E-61CAFD4CBFD3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6154D-0C55-448F-8CC6-FF5D7BEC8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5939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9859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AC6F-4044-4F68-A4CF-AE3A7463D9DB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96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E70A-2C49-40F7-B33F-0B44070542EF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9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53DE-07E7-4BF3-A8F5-1D18B53435D8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21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B487-E75B-4318-A0CC-0973AB1E824C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8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3E7A-CB3C-41F3-A5BF-9C8E52820AF0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31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256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229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256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8580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8855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7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E39BD-9476-4577-AE51-925897442977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19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655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3115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126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3294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802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8507506" y="6384364"/>
            <a:ext cx="29346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xyPPT</a:t>
            </a:r>
            <a:r>
              <a:rPr lang="en-US" altLang="zh-CN" sz="1400" baseline="0" dirty="0" smtClean="0"/>
              <a:t>.yanj.cn</a:t>
            </a:r>
            <a:r>
              <a:rPr lang="zh-CN" altLang="en-US" sz="1400" baseline="0" dirty="0" smtClean="0"/>
              <a:t>新浪微博：</a:t>
            </a:r>
            <a:r>
              <a:rPr lang="en-US" altLang="zh-CN" sz="1400" baseline="0" dirty="0" smtClean="0"/>
              <a:t>@</a:t>
            </a:r>
            <a:r>
              <a:rPr lang="zh-CN" altLang="en-US" sz="1400" baseline="0" dirty="0" smtClean="0"/>
              <a:t>六月雪</a:t>
            </a:r>
            <a:r>
              <a:rPr lang="en-US" altLang="zh-CN" sz="1400" baseline="0" dirty="0" smtClean="0"/>
              <a:t>_1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3498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9563429" y="263420"/>
            <a:ext cx="1082348" cy="340298"/>
            <a:chOff x="9563429" y="375827"/>
            <a:chExt cx="1082348" cy="340298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9563429" y="375827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模版研究院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 userDrawn="1"/>
          </p:nvSpPr>
          <p:spPr>
            <a:xfrm>
              <a:off x="9668586" y="593014"/>
              <a:ext cx="872034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j-ea"/>
                  <a:ea typeface="+mj-ea"/>
                </a:rPr>
                <a:t>PPT CHART ACADEMY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10625361" y="31409"/>
            <a:ext cx="429715" cy="648000"/>
            <a:chOff x="4658" y="2289"/>
            <a:chExt cx="376" cy="567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58" y="2289"/>
              <a:ext cx="3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4859" y="2290"/>
              <a:ext cx="1" cy="1"/>
            </a:xfrm>
            <a:prstGeom prst="rect">
              <a:avLst/>
            </a:prstGeom>
            <a:solidFill>
              <a:srgbClr val="ED7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4770" y="2784"/>
              <a:ext cx="120" cy="73"/>
            </a:xfrm>
            <a:custGeom>
              <a:avLst/>
              <a:gdLst>
                <a:gd name="T0" fmla="*/ 120 w 120"/>
                <a:gd name="T1" fmla="*/ 0 h 73"/>
                <a:gd name="T2" fmla="*/ 60 w 120"/>
                <a:gd name="T3" fmla="*/ 73 h 73"/>
                <a:gd name="T4" fmla="*/ 0 w 120"/>
                <a:gd name="T5" fmla="*/ 1 h 73"/>
                <a:gd name="T6" fmla="*/ 120 w 120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3">
                  <a:moveTo>
                    <a:pt x="120" y="0"/>
                  </a:moveTo>
                  <a:lnTo>
                    <a:pt x="60" y="73"/>
                  </a:lnTo>
                  <a:lnTo>
                    <a:pt x="0" y="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658" y="2409"/>
              <a:ext cx="345" cy="344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4857" y="2375"/>
              <a:ext cx="177" cy="178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4696" y="2650"/>
              <a:ext cx="269" cy="122"/>
            </a:xfrm>
            <a:custGeom>
              <a:avLst/>
              <a:gdLst>
                <a:gd name="T0" fmla="*/ 205 w 269"/>
                <a:gd name="T1" fmla="*/ 121 h 122"/>
                <a:gd name="T2" fmla="*/ 269 w 269"/>
                <a:gd name="T3" fmla="*/ 45 h 122"/>
                <a:gd name="T4" fmla="*/ 269 w 269"/>
                <a:gd name="T5" fmla="*/ 45 h 122"/>
                <a:gd name="T6" fmla="*/ 269 w 269"/>
                <a:gd name="T7" fmla="*/ 45 h 122"/>
                <a:gd name="T8" fmla="*/ 202 w 269"/>
                <a:gd name="T9" fmla="*/ 0 h 122"/>
                <a:gd name="T10" fmla="*/ 134 w 269"/>
                <a:gd name="T11" fmla="*/ 45 h 122"/>
                <a:gd name="T12" fmla="*/ 67 w 269"/>
                <a:gd name="T13" fmla="*/ 0 h 122"/>
                <a:gd name="T14" fmla="*/ 0 w 269"/>
                <a:gd name="T15" fmla="*/ 45 h 122"/>
                <a:gd name="T16" fmla="*/ 0 w 269"/>
                <a:gd name="T17" fmla="*/ 45 h 122"/>
                <a:gd name="T18" fmla="*/ 0 w 269"/>
                <a:gd name="T19" fmla="*/ 45 h 122"/>
                <a:gd name="T20" fmla="*/ 65 w 269"/>
                <a:gd name="T21" fmla="*/ 122 h 122"/>
                <a:gd name="T22" fmla="*/ 205 w 269"/>
                <a:gd name="T23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122">
                  <a:moveTo>
                    <a:pt x="205" y="121"/>
                  </a:moveTo>
                  <a:lnTo>
                    <a:pt x="269" y="45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02" y="0"/>
                  </a:lnTo>
                  <a:lnTo>
                    <a:pt x="134" y="45"/>
                  </a:lnTo>
                  <a:lnTo>
                    <a:pt x="67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65" y="122"/>
                  </a:lnTo>
                  <a:lnTo>
                    <a:pt x="205" y="12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71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97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gradFill flip="none" rotWithShape="1">
          <a:gsLst>
            <a:gs pos="0">
              <a:schemeClr val="bg1">
                <a:lumMod val="7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1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C9C0E-2E72-432E-862F-35917E2D7644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6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EC400-3C65-4AB7-80B0-CCE150E04A07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6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CFED-BAF2-455D-891A-0BA8ACD33416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4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7E40D-8645-48B8-ABDA-5EC15B5030E6}" type="datetime1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08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75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14" r="14870"/>
          <a:stretch/>
        </p:blipFill>
        <p:spPr>
          <a:xfrm>
            <a:off x="-26778" y="-3205"/>
            <a:ext cx="6284703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54487" y="2660952"/>
            <a:ext cx="4082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PowerPoint</a:t>
            </a:r>
            <a:r>
              <a:rPr lang="zh-CN" altLang="en-US" sz="36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模版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47" t="23638" r="32891" b="25510"/>
          <a:stretch/>
        </p:blipFill>
        <p:spPr>
          <a:xfrm>
            <a:off x="9454035" y="3882940"/>
            <a:ext cx="403683" cy="3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10174236" y="3878274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2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六月雪</a:t>
            </a:r>
            <a:r>
              <a:rPr lang="en-US" altLang="zh-CN" dirty="0">
                <a:solidFill>
                  <a:schemeClr val="bg1"/>
                </a:solidFill>
              </a:rPr>
              <a:t>_1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59571" y="443503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六月雪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9203289" y="5065235"/>
            <a:ext cx="654429" cy="216000"/>
            <a:chOff x="2170112" y="2555875"/>
            <a:chExt cx="7108825" cy="2346326"/>
          </a:xfrm>
          <a:solidFill>
            <a:schemeClr val="bg1"/>
          </a:solidFill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7750175" y="2555875"/>
              <a:ext cx="739775" cy="214313"/>
            </a:xfrm>
            <a:custGeom>
              <a:avLst/>
              <a:gdLst>
                <a:gd name="T0" fmla="*/ 88 w 197"/>
                <a:gd name="T1" fmla="*/ 0 h 57"/>
                <a:gd name="T2" fmla="*/ 122 w 197"/>
                <a:gd name="T3" fmla="*/ 0 h 57"/>
                <a:gd name="T4" fmla="*/ 121 w 197"/>
                <a:gd name="T5" fmla="*/ 10 h 57"/>
                <a:gd name="T6" fmla="*/ 197 w 197"/>
                <a:gd name="T7" fmla="*/ 10 h 57"/>
                <a:gd name="T8" fmla="*/ 191 w 197"/>
                <a:gd name="T9" fmla="*/ 57 h 57"/>
                <a:gd name="T10" fmla="*/ 167 w 197"/>
                <a:gd name="T11" fmla="*/ 57 h 57"/>
                <a:gd name="T12" fmla="*/ 171 w 197"/>
                <a:gd name="T13" fmla="*/ 30 h 57"/>
                <a:gd name="T14" fmla="*/ 27 w 197"/>
                <a:gd name="T15" fmla="*/ 30 h 57"/>
                <a:gd name="T16" fmla="*/ 23 w 197"/>
                <a:gd name="T17" fmla="*/ 57 h 57"/>
                <a:gd name="T18" fmla="*/ 0 w 197"/>
                <a:gd name="T19" fmla="*/ 57 h 57"/>
                <a:gd name="T20" fmla="*/ 6 w 197"/>
                <a:gd name="T21" fmla="*/ 10 h 57"/>
                <a:gd name="T22" fmla="*/ 86 w 197"/>
                <a:gd name="T23" fmla="*/ 10 h 57"/>
                <a:gd name="T24" fmla="*/ 88 w 197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57">
                  <a:moveTo>
                    <a:pt x="88" y="0"/>
                  </a:moveTo>
                  <a:cubicBezTo>
                    <a:pt x="101" y="0"/>
                    <a:pt x="122" y="0"/>
                    <a:pt x="122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7731125" y="2740025"/>
              <a:ext cx="681038" cy="531813"/>
            </a:xfrm>
            <a:custGeom>
              <a:avLst/>
              <a:gdLst>
                <a:gd name="T0" fmla="*/ 393 w 429"/>
                <a:gd name="T1" fmla="*/ 335 h 335"/>
                <a:gd name="T2" fmla="*/ 429 w 429"/>
                <a:gd name="T3" fmla="*/ 90 h 335"/>
                <a:gd name="T4" fmla="*/ 261 w 429"/>
                <a:gd name="T5" fmla="*/ 90 h 335"/>
                <a:gd name="T6" fmla="*/ 265 w 429"/>
                <a:gd name="T7" fmla="*/ 45 h 335"/>
                <a:gd name="T8" fmla="*/ 372 w 429"/>
                <a:gd name="T9" fmla="*/ 45 h 335"/>
                <a:gd name="T10" fmla="*/ 377 w 429"/>
                <a:gd name="T11" fmla="*/ 0 h 335"/>
                <a:gd name="T12" fmla="*/ 109 w 429"/>
                <a:gd name="T13" fmla="*/ 0 h 335"/>
                <a:gd name="T14" fmla="*/ 102 w 429"/>
                <a:gd name="T15" fmla="*/ 45 h 335"/>
                <a:gd name="T16" fmla="*/ 211 w 429"/>
                <a:gd name="T17" fmla="*/ 45 h 335"/>
                <a:gd name="T18" fmla="*/ 206 w 429"/>
                <a:gd name="T19" fmla="*/ 90 h 335"/>
                <a:gd name="T20" fmla="*/ 36 w 429"/>
                <a:gd name="T21" fmla="*/ 90 h 335"/>
                <a:gd name="T22" fmla="*/ 0 w 429"/>
                <a:gd name="T23" fmla="*/ 335 h 335"/>
                <a:gd name="T24" fmla="*/ 393 w 429"/>
                <a:gd name="T25" fmla="*/ 335 h 335"/>
                <a:gd name="T26" fmla="*/ 178 w 429"/>
                <a:gd name="T27" fmla="*/ 287 h 335"/>
                <a:gd name="T28" fmla="*/ 62 w 429"/>
                <a:gd name="T29" fmla="*/ 287 h 335"/>
                <a:gd name="T30" fmla="*/ 71 w 429"/>
                <a:gd name="T31" fmla="*/ 235 h 335"/>
                <a:gd name="T32" fmla="*/ 185 w 429"/>
                <a:gd name="T33" fmla="*/ 235 h 335"/>
                <a:gd name="T34" fmla="*/ 178 w 429"/>
                <a:gd name="T35" fmla="*/ 287 h 335"/>
                <a:gd name="T36" fmla="*/ 190 w 429"/>
                <a:gd name="T37" fmla="*/ 190 h 335"/>
                <a:gd name="T38" fmla="*/ 76 w 429"/>
                <a:gd name="T39" fmla="*/ 190 h 335"/>
                <a:gd name="T40" fmla="*/ 83 w 429"/>
                <a:gd name="T41" fmla="*/ 135 h 335"/>
                <a:gd name="T42" fmla="*/ 199 w 429"/>
                <a:gd name="T43" fmla="*/ 135 h 335"/>
                <a:gd name="T44" fmla="*/ 190 w 429"/>
                <a:gd name="T45" fmla="*/ 190 h 335"/>
                <a:gd name="T46" fmla="*/ 254 w 429"/>
                <a:gd name="T47" fmla="*/ 135 h 335"/>
                <a:gd name="T48" fmla="*/ 365 w 429"/>
                <a:gd name="T49" fmla="*/ 135 h 335"/>
                <a:gd name="T50" fmla="*/ 358 w 429"/>
                <a:gd name="T51" fmla="*/ 190 h 335"/>
                <a:gd name="T52" fmla="*/ 246 w 429"/>
                <a:gd name="T53" fmla="*/ 190 h 335"/>
                <a:gd name="T54" fmla="*/ 254 w 429"/>
                <a:gd name="T55" fmla="*/ 135 h 335"/>
                <a:gd name="T56" fmla="*/ 232 w 429"/>
                <a:gd name="T57" fmla="*/ 287 h 335"/>
                <a:gd name="T58" fmla="*/ 239 w 429"/>
                <a:gd name="T59" fmla="*/ 235 h 335"/>
                <a:gd name="T60" fmla="*/ 351 w 429"/>
                <a:gd name="T61" fmla="*/ 235 h 335"/>
                <a:gd name="T62" fmla="*/ 343 w 429"/>
                <a:gd name="T63" fmla="*/ 287 h 335"/>
                <a:gd name="T64" fmla="*/ 232 w 429"/>
                <a:gd name="T65" fmla="*/ 2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335">
                  <a:moveTo>
                    <a:pt x="393" y="335"/>
                  </a:moveTo>
                  <a:lnTo>
                    <a:pt x="429" y="90"/>
                  </a:lnTo>
                  <a:lnTo>
                    <a:pt x="261" y="90"/>
                  </a:lnTo>
                  <a:lnTo>
                    <a:pt x="265" y="45"/>
                  </a:lnTo>
                  <a:lnTo>
                    <a:pt x="372" y="45"/>
                  </a:lnTo>
                  <a:lnTo>
                    <a:pt x="377" y="0"/>
                  </a:lnTo>
                  <a:lnTo>
                    <a:pt x="109" y="0"/>
                  </a:lnTo>
                  <a:lnTo>
                    <a:pt x="102" y="45"/>
                  </a:lnTo>
                  <a:lnTo>
                    <a:pt x="211" y="45"/>
                  </a:lnTo>
                  <a:lnTo>
                    <a:pt x="206" y="90"/>
                  </a:lnTo>
                  <a:lnTo>
                    <a:pt x="36" y="90"/>
                  </a:lnTo>
                  <a:lnTo>
                    <a:pt x="0" y="335"/>
                  </a:lnTo>
                  <a:lnTo>
                    <a:pt x="393" y="335"/>
                  </a:lnTo>
                  <a:close/>
                  <a:moveTo>
                    <a:pt x="178" y="287"/>
                  </a:moveTo>
                  <a:lnTo>
                    <a:pt x="62" y="287"/>
                  </a:lnTo>
                  <a:lnTo>
                    <a:pt x="71" y="235"/>
                  </a:lnTo>
                  <a:lnTo>
                    <a:pt x="185" y="235"/>
                  </a:lnTo>
                  <a:lnTo>
                    <a:pt x="178" y="287"/>
                  </a:lnTo>
                  <a:close/>
                  <a:moveTo>
                    <a:pt x="190" y="190"/>
                  </a:moveTo>
                  <a:lnTo>
                    <a:pt x="76" y="190"/>
                  </a:lnTo>
                  <a:lnTo>
                    <a:pt x="83" y="135"/>
                  </a:lnTo>
                  <a:lnTo>
                    <a:pt x="199" y="135"/>
                  </a:lnTo>
                  <a:lnTo>
                    <a:pt x="190" y="190"/>
                  </a:lnTo>
                  <a:close/>
                  <a:moveTo>
                    <a:pt x="254" y="135"/>
                  </a:moveTo>
                  <a:lnTo>
                    <a:pt x="365" y="135"/>
                  </a:lnTo>
                  <a:lnTo>
                    <a:pt x="358" y="190"/>
                  </a:lnTo>
                  <a:lnTo>
                    <a:pt x="246" y="190"/>
                  </a:lnTo>
                  <a:lnTo>
                    <a:pt x="254" y="135"/>
                  </a:lnTo>
                  <a:close/>
                  <a:moveTo>
                    <a:pt x="232" y="287"/>
                  </a:moveTo>
                  <a:lnTo>
                    <a:pt x="239" y="235"/>
                  </a:lnTo>
                  <a:lnTo>
                    <a:pt x="351" y="235"/>
                  </a:lnTo>
                  <a:lnTo>
                    <a:pt x="343" y="287"/>
                  </a:lnTo>
                  <a:lnTo>
                    <a:pt x="232" y="2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7708900" y="3302000"/>
              <a:ext cx="217488" cy="131763"/>
            </a:xfrm>
            <a:custGeom>
              <a:avLst/>
              <a:gdLst>
                <a:gd name="T0" fmla="*/ 81 w 137"/>
                <a:gd name="T1" fmla="*/ 0 h 83"/>
                <a:gd name="T2" fmla="*/ 52 w 137"/>
                <a:gd name="T3" fmla="*/ 35 h 83"/>
                <a:gd name="T4" fmla="*/ 7 w 137"/>
                <a:gd name="T5" fmla="*/ 35 h 83"/>
                <a:gd name="T6" fmla="*/ 0 w 137"/>
                <a:gd name="T7" fmla="*/ 83 h 83"/>
                <a:gd name="T8" fmla="*/ 71 w 137"/>
                <a:gd name="T9" fmla="*/ 83 h 83"/>
                <a:gd name="T10" fmla="*/ 137 w 137"/>
                <a:gd name="T11" fmla="*/ 0 h 83"/>
                <a:gd name="T12" fmla="*/ 81 w 13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3">
                  <a:moveTo>
                    <a:pt x="81" y="0"/>
                  </a:moveTo>
                  <a:lnTo>
                    <a:pt x="52" y="35"/>
                  </a:lnTo>
                  <a:lnTo>
                    <a:pt x="7" y="35"/>
                  </a:lnTo>
                  <a:lnTo>
                    <a:pt x="0" y="83"/>
                  </a:lnTo>
                  <a:lnTo>
                    <a:pt x="71" y="83"/>
                  </a:lnTo>
                  <a:lnTo>
                    <a:pt x="137" y="0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8151812" y="3302000"/>
              <a:ext cx="192088" cy="131763"/>
            </a:xfrm>
            <a:custGeom>
              <a:avLst/>
              <a:gdLst>
                <a:gd name="T0" fmla="*/ 52 w 121"/>
                <a:gd name="T1" fmla="*/ 0 h 83"/>
                <a:gd name="T2" fmla="*/ 74 w 121"/>
                <a:gd name="T3" fmla="*/ 35 h 83"/>
                <a:gd name="T4" fmla="*/ 121 w 121"/>
                <a:gd name="T5" fmla="*/ 35 h 83"/>
                <a:gd name="T6" fmla="*/ 114 w 121"/>
                <a:gd name="T7" fmla="*/ 83 h 83"/>
                <a:gd name="T8" fmla="*/ 41 w 121"/>
                <a:gd name="T9" fmla="*/ 83 h 83"/>
                <a:gd name="T10" fmla="*/ 0 w 121"/>
                <a:gd name="T11" fmla="*/ 0 h 83"/>
                <a:gd name="T12" fmla="*/ 52 w 12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52" y="0"/>
                  </a:moveTo>
                  <a:lnTo>
                    <a:pt x="74" y="35"/>
                  </a:lnTo>
                  <a:lnTo>
                    <a:pt x="121" y="35"/>
                  </a:lnTo>
                  <a:lnTo>
                    <a:pt x="114" y="83"/>
                  </a:lnTo>
                  <a:lnTo>
                    <a:pt x="41" y="83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7593012" y="2597150"/>
              <a:ext cx="161925" cy="93663"/>
            </a:xfrm>
            <a:custGeom>
              <a:avLst/>
              <a:gdLst>
                <a:gd name="T0" fmla="*/ 92 w 102"/>
                <a:gd name="T1" fmla="*/ 59 h 59"/>
                <a:gd name="T2" fmla="*/ 0 w 102"/>
                <a:gd name="T3" fmla="*/ 59 h 59"/>
                <a:gd name="T4" fmla="*/ 7 w 102"/>
                <a:gd name="T5" fmla="*/ 0 h 59"/>
                <a:gd name="T6" fmla="*/ 102 w 102"/>
                <a:gd name="T7" fmla="*/ 0 h 59"/>
                <a:gd name="T8" fmla="*/ 92 w 10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92" y="59"/>
                  </a:moveTo>
                  <a:lnTo>
                    <a:pt x="0" y="59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92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7540625" y="2962275"/>
              <a:ext cx="161925" cy="98425"/>
            </a:xfrm>
            <a:custGeom>
              <a:avLst/>
              <a:gdLst>
                <a:gd name="T0" fmla="*/ 92 w 102"/>
                <a:gd name="T1" fmla="*/ 62 h 62"/>
                <a:gd name="T2" fmla="*/ 0 w 102"/>
                <a:gd name="T3" fmla="*/ 62 h 62"/>
                <a:gd name="T4" fmla="*/ 9 w 102"/>
                <a:gd name="T5" fmla="*/ 0 h 62"/>
                <a:gd name="T6" fmla="*/ 102 w 102"/>
                <a:gd name="T7" fmla="*/ 0 h 62"/>
                <a:gd name="T8" fmla="*/ 92 w 10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2">
                  <a:moveTo>
                    <a:pt x="92" y="62"/>
                  </a:moveTo>
                  <a:lnTo>
                    <a:pt x="0" y="62"/>
                  </a:lnTo>
                  <a:lnTo>
                    <a:pt x="9" y="0"/>
                  </a:lnTo>
                  <a:lnTo>
                    <a:pt x="102" y="0"/>
                  </a:lnTo>
                  <a:lnTo>
                    <a:pt x="9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488237" y="3332163"/>
              <a:ext cx="160338" cy="93663"/>
            </a:xfrm>
            <a:custGeom>
              <a:avLst/>
              <a:gdLst>
                <a:gd name="T0" fmla="*/ 94 w 101"/>
                <a:gd name="T1" fmla="*/ 59 h 59"/>
                <a:gd name="T2" fmla="*/ 0 w 101"/>
                <a:gd name="T3" fmla="*/ 59 h 59"/>
                <a:gd name="T4" fmla="*/ 9 w 101"/>
                <a:gd name="T5" fmla="*/ 0 h 59"/>
                <a:gd name="T6" fmla="*/ 101 w 101"/>
                <a:gd name="T7" fmla="*/ 0 h 59"/>
                <a:gd name="T8" fmla="*/ 94 w 10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94" y="59"/>
                  </a:moveTo>
                  <a:lnTo>
                    <a:pt x="0" y="59"/>
                  </a:lnTo>
                  <a:lnTo>
                    <a:pt x="9" y="0"/>
                  </a:lnTo>
                  <a:lnTo>
                    <a:pt x="101" y="0"/>
                  </a:lnTo>
                  <a:lnTo>
                    <a:pt x="94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8478837" y="2555875"/>
              <a:ext cx="800100" cy="398463"/>
            </a:xfrm>
            <a:custGeom>
              <a:avLst/>
              <a:gdLst>
                <a:gd name="T0" fmla="*/ 469 w 504"/>
                <a:gd name="T1" fmla="*/ 251 h 251"/>
                <a:gd name="T2" fmla="*/ 504 w 504"/>
                <a:gd name="T3" fmla="*/ 0 h 251"/>
                <a:gd name="T4" fmla="*/ 36 w 504"/>
                <a:gd name="T5" fmla="*/ 0 h 251"/>
                <a:gd name="T6" fmla="*/ 0 w 504"/>
                <a:gd name="T7" fmla="*/ 251 h 251"/>
                <a:gd name="T8" fmla="*/ 469 w 504"/>
                <a:gd name="T9" fmla="*/ 251 h 251"/>
                <a:gd name="T10" fmla="*/ 215 w 504"/>
                <a:gd name="T11" fmla="*/ 206 h 251"/>
                <a:gd name="T12" fmla="*/ 62 w 504"/>
                <a:gd name="T13" fmla="*/ 206 h 251"/>
                <a:gd name="T14" fmla="*/ 71 w 504"/>
                <a:gd name="T15" fmla="*/ 145 h 251"/>
                <a:gd name="T16" fmla="*/ 225 w 504"/>
                <a:gd name="T17" fmla="*/ 145 h 251"/>
                <a:gd name="T18" fmla="*/ 215 w 504"/>
                <a:gd name="T19" fmla="*/ 206 h 251"/>
                <a:gd name="T20" fmla="*/ 230 w 504"/>
                <a:gd name="T21" fmla="*/ 107 h 251"/>
                <a:gd name="T22" fmla="*/ 76 w 504"/>
                <a:gd name="T23" fmla="*/ 107 h 251"/>
                <a:gd name="T24" fmla="*/ 85 w 504"/>
                <a:gd name="T25" fmla="*/ 42 h 251"/>
                <a:gd name="T26" fmla="*/ 239 w 504"/>
                <a:gd name="T27" fmla="*/ 42 h 251"/>
                <a:gd name="T28" fmla="*/ 230 w 504"/>
                <a:gd name="T29" fmla="*/ 107 h 251"/>
                <a:gd name="T30" fmla="*/ 291 w 504"/>
                <a:gd name="T31" fmla="*/ 42 h 251"/>
                <a:gd name="T32" fmla="*/ 445 w 504"/>
                <a:gd name="T33" fmla="*/ 42 h 251"/>
                <a:gd name="T34" fmla="*/ 435 w 504"/>
                <a:gd name="T35" fmla="*/ 107 h 251"/>
                <a:gd name="T36" fmla="*/ 282 w 504"/>
                <a:gd name="T37" fmla="*/ 107 h 251"/>
                <a:gd name="T38" fmla="*/ 291 w 504"/>
                <a:gd name="T39" fmla="*/ 42 h 251"/>
                <a:gd name="T40" fmla="*/ 267 w 504"/>
                <a:gd name="T41" fmla="*/ 206 h 251"/>
                <a:gd name="T42" fmla="*/ 277 w 504"/>
                <a:gd name="T43" fmla="*/ 145 h 251"/>
                <a:gd name="T44" fmla="*/ 431 w 504"/>
                <a:gd name="T45" fmla="*/ 145 h 251"/>
                <a:gd name="T46" fmla="*/ 421 w 504"/>
                <a:gd name="T47" fmla="*/ 206 h 251"/>
                <a:gd name="T48" fmla="*/ 267 w 504"/>
                <a:gd name="T49" fmla="*/ 20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4" h="251">
                  <a:moveTo>
                    <a:pt x="469" y="251"/>
                  </a:moveTo>
                  <a:lnTo>
                    <a:pt x="504" y="0"/>
                  </a:lnTo>
                  <a:lnTo>
                    <a:pt x="36" y="0"/>
                  </a:lnTo>
                  <a:lnTo>
                    <a:pt x="0" y="251"/>
                  </a:lnTo>
                  <a:lnTo>
                    <a:pt x="469" y="251"/>
                  </a:lnTo>
                  <a:close/>
                  <a:moveTo>
                    <a:pt x="215" y="206"/>
                  </a:moveTo>
                  <a:lnTo>
                    <a:pt x="62" y="206"/>
                  </a:lnTo>
                  <a:lnTo>
                    <a:pt x="71" y="145"/>
                  </a:lnTo>
                  <a:lnTo>
                    <a:pt x="225" y="145"/>
                  </a:lnTo>
                  <a:lnTo>
                    <a:pt x="215" y="206"/>
                  </a:lnTo>
                  <a:close/>
                  <a:moveTo>
                    <a:pt x="230" y="107"/>
                  </a:moveTo>
                  <a:lnTo>
                    <a:pt x="76" y="107"/>
                  </a:lnTo>
                  <a:lnTo>
                    <a:pt x="85" y="42"/>
                  </a:lnTo>
                  <a:lnTo>
                    <a:pt x="239" y="42"/>
                  </a:lnTo>
                  <a:lnTo>
                    <a:pt x="230" y="107"/>
                  </a:lnTo>
                  <a:close/>
                  <a:moveTo>
                    <a:pt x="291" y="42"/>
                  </a:moveTo>
                  <a:lnTo>
                    <a:pt x="445" y="42"/>
                  </a:lnTo>
                  <a:lnTo>
                    <a:pt x="435" y="107"/>
                  </a:lnTo>
                  <a:lnTo>
                    <a:pt x="282" y="107"/>
                  </a:lnTo>
                  <a:lnTo>
                    <a:pt x="291" y="42"/>
                  </a:lnTo>
                  <a:close/>
                  <a:moveTo>
                    <a:pt x="267" y="206"/>
                  </a:moveTo>
                  <a:lnTo>
                    <a:pt x="277" y="145"/>
                  </a:lnTo>
                  <a:lnTo>
                    <a:pt x="431" y="145"/>
                  </a:lnTo>
                  <a:lnTo>
                    <a:pt x="421" y="206"/>
                  </a:lnTo>
                  <a:lnTo>
                    <a:pt x="267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8456612" y="2978150"/>
              <a:ext cx="266700" cy="131763"/>
            </a:xfrm>
            <a:custGeom>
              <a:avLst/>
              <a:gdLst>
                <a:gd name="T0" fmla="*/ 114 w 168"/>
                <a:gd name="T1" fmla="*/ 0 h 83"/>
                <a:gd name="T2" fmla="*/ 85 w 168"/>
                <a:gd name="T3" fmla="*/ 38 h 83"/>
                <a:gd name="T4" fmla="*/ 7 w 168"/>
                <a:gd name="T5" fmla="*/ 38 h 83"/>
                <a:gd name="T6" fmla="*/ 0 w 168"/>
                <a:gd name="T7" fmla="*/ 83 h 83"/>
                <a:gd name="T8" fmla="*/ 114 w 168"/>
                <a:gd name="T9" fmla="*/ 83 h 83"/>
                <a:gd name="T10" fmla="*/ 168 w 168"/>
                <a:gd name="T11" fmla="*/ 0 h 83"/>
                <a:gd name="T12" fmla="*/ 114 w 168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14" y="0"/>
                  </a:moveTo>
                  <a:lnTo>
                    <a:pt x="85" y="38"/>
                  </a:lnTo>
                  <a:lnTo>
                    <a:pt x="7" y="38"/>
                  </a:lnTo>
                  <a:lnTo>
                    <a:pt x="0" y="83"/>
                  </a:lnTo>
                  <a:lnTo>
                    <a:pt x="114" y="83"/>
                  </a:lnTo>
                  <a:lnTo>
                    <a:pt x="168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8970962" y="2978150"/>
              <a:ext cx="239713" cy="131763"/>
            </a:xfrm>
            <a:custGeom>
              <a:avLst/>
              <a:gdLst>
                <a:gd name="T0" fmla="*/ 54 w 151"/>
                <a:gd name="T1" fmla="*/ 0 h 83"/>
                <a:gd name="T2" fmla="*/ 73 w 151"/>
                <a:gd name="T3" fmla="*/ 38 h 83"/>
                <a:gd name="T4" fmla="*/ 151 w 151"/>
                <a:gd name="T5" fmla="*/ 38 h 83"/>
                <a:gd name="T6" fmla="*/ 147 w 151"/>
                <a:gd name="T7" fmla="*/ 83 h 83"/>
                <a:gd name="T8" fmla="*/ 36 w 151"/>
                <a:gd name="T9" fmla="*/ 83 h 83"/>
                <a:gd name="T10" fmla="*/ 0 w 151"/>
                <a:gd name="T11" fmla="*/ 0 h 83"/>
                <a:gd name="T12" fmla="*/ 54 w 15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83">
                  <a:moveTo>
                    <a:pt x="54" y="0"/>
                  </a:moveTo>
                  <a:lnTo>
                    <a:pt x="73" y="38"/>
                  </a:lnTo>
                  <a:lnTo>
                    <a:pt x="151" y="38"/>
                  </a:lnTo>
                  <a:lnTo>
                    <a:pt x="147" y="83"/>
                  </a:lnTo>
                  <a:lnTo>
                    <a:pt x="36" y="83"/>
                  </a:lnTo>
                  <a:lnTo>
                    <a:pt x="0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8412162" y="3140075"/>
              <a:ext cx="220663" cy="293688"/>
            </a:xfrm>
            <a:custGeom>
              <a:avLst/>
              <a:gdLst>
                <a:gd name="T0" fmla="*/ 59 w 139"/>
                <a:gd name="T1" fmla="*/ 185 h 185"/>
                <a:gd name="T2" fmla="*/ 0 w 139"/>
                <a:gd name="T3" fmla="*/ 185 h 185"/>
                <a:gd name="T4" fmla="*/ 68 w 139"/>
                <a:gd name="T5" fmla="*/ 106 h 185"/>
                <a:gd name="T6" fmla="*/ 85 w 139"/>
                <a:gd name="T7" fmla="*/ 0 h 185"/>
                <a:gd name="T8" fmla="*/ 139 w 139"/>
                <a:gd name="T9" fmla="*/ 0 h 185"/>
                <a:gd name="T10" fmla="*/ 125 w 139"/>
                <a:gd name="T11" fmla="*/ 106 h 185"/>
                <a:gd name="T12" fmla="*/ 59 w 139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5">
                  <a:moveTo>
                    <a:pt x="59" y="185"/>
                  </a:moveTo>
                  <a:lnTo>
                    <a:pt x="0" y="185"/>
                  </a:lnTo>
                  <a:lnTo>
                    <a:pt x="68" y="106"/>
                  </a:lnTo>
                  <a:lnTo>
                    <a:pt x="85" y="0"/>
                  </a:lnTo>
                  <a:lnTo>
                    <a:pt x="139" y="0"/>
                  </a:lnTo>
                  <a:lnTo>
                    <a:pt x="125" y="106"/>
                  </a:lnTo>
                  <a:lnTo>
                    <a:pt x="59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8982075" y="3140075"/>
              <a:ext cx="128588" cy="293688"/>
            </a:xfrm>
            <a:custGeom>
              <a:avLst/>
              <a:gdLst>
                <a:gd name="T0" fmla="*/ 55 w 81"/>
                <a:gd name="T1" fmla="*/ 185 h 185"/>
                <a:gd name="T2" fmla="*/ 0 w 81"/>
                <a:gd name="T3" fmla="*/ 185 h 185"/>
                <a:gd name="T4" fmla="*/ 26 w 81"/>
                <a:gd name="T5" fmla="*/ 0 h 185"/>
                <a:gd name="T6" fmla="*/ 81 w 81"/>
                <a:gd name="T7" fmla="*/ 0 h 185"/>
                <a:gd name="T8" fmla="*/ 55 w 81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85">
                  <a:moveTo>
                    <a:pt x="55" y="185"/>
                  </a:moveTo>
                  <a:lnTo>
                    <a:pt x="0" y="185"/>
                  </a:lnTo>
                  <a:lnTo>
                    <a:pt x="26" y="0"/>
                  </a:lnTo>
                  <a:lnTo>
                    <a:pt x="81" y="0"/>
                  </a:lnTo>
                  <a:lnTo>
                    <a:pt x="55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8204200" y="3573463"/>
              <a:ext cx="928688" cy="862013"/>
            </a:xfrm>
            <a:custGeom>
              <a:avLst/>
              <a:gdLst>
                <a:gd name="T0" fmla="*/ 497 w 585"/>
                <a:gd name="T1" fmla="*/ 0 h 543"/>
                <a:gd name="T2" fmla="*/ 431 w 585"/>
                <a:gd name="T3" fmla="*/ 427 h 543"/>
                <a:gd name="T4" fmla="*/ 192 w 585"/>
                <a:gd name="T5" fmla="*/ 0 h 543"/>
                <a:gd name="T6" fmla="*/ 81 w 585"/>
                <a:gd name="T7" fmla="*/ 0 h 543"/>
                <a:gd name="T8" fmla="*/ 0 w 585"/>
                <a:gd name="T9" fmla="*/ 543 h 543"/>
                <a:gd name="T10" fmla="*/ 88 w 585"/>
                <a:gd name="T11" fmla="*/ 543 h 543"/>
                <a:gd name="T12" fmla="*/ 152 w 585"/>
                <a:gd name="T13" fmla="*/ 113 h 543"/>
                <a:gd name="T14" fmla="*/ 391 w 585"/>
                <a:gd name="T15" fmla="*/ 543 h 543"/>
                <a:gd name="T16" fmla="*/ 502 w 585"/>
                <a:gd name="T17" fmla="*/ 543 h 543"/>
                <a:gd name="T18" fmla="*/ 585 w 585"/>
                <a:gd name="T19" fmla="*/ 0 h 543"/>
                <a:gd name="T20" fmla="*/ 497 w 585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5" h="543">
                  <a:moveTo>
                    <a:pt x="497" y="0"/>
                  </a:moveTo>
                  <a:lnTo>
                    <a:pt x="431" y="427"/>
                  </a:lnTo>
                  <a:lnTo>
                    <a:pt x="192" y="0"/>
                  </a:lnTo>
                  <a:lnTo>
                    <a:pt x="81" y="0"/>
                  </a:lnTo>
                  <a:lnTo>
                    <a:pt x="0" y="543"/>
                  </a:lnTo>
                  <a:lnTo>
                    <a:pt x="88" y="543"/>
                  </a:lnTo>
                  <a:lnTo>
                    <a:pt x="152" y="113"/>
                  </a:lnTo>
                  <a:lnTo>
                    <a:pt x="391" y="543"/>
                  </a:lnTo>
                  <a:lnTo>
                    <a:pt x="502" y="543"/>
                  </a:lnTo>
                  <a:lnTo>
                    <a:pt x="585" y="0"/>
                  </a:lnTo>
                  <a:lnTo>
                    <a:pt x="4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7483475" y="3573463"/>
              <a:ext cx="747713" cy="862013"/>
            </a:xfrm>
            <a:custGeom>
              <a:avLst/>
              <a:gdLst>
                <a:gd name="T0" fmla="*/ 95 w 199"/>
                <a:gd name="T1" fmla="*/ 36 h 229"/>
                <a:gd name="T2" fmla="*/ 194 w 199"/>
                <a:gd name="T3" fmla="*/ 36 h 229"/>
                <a:gd name="T4" fmla="*/ 199 w 199"/>
                <a:gd name="T5" fmla="*/ 0 h 229"/>
                <a:gd name="T6" fmla="*/ 77 w 199"/>
                <a:gd name="T7" fmla="*/ 0 h 229"/>
                <a:gd name="T8" fmla="*/ 16 w 199"/>
                <a:gd name="T9" fmla="*/ 53 h 229"/>
                <a:gd name="T10" fmla="*/ 0 w 199"/>
                <a:gd name="T11" fmla="*/ 167 h 229"/>
                <a:gd name="T12" fmla="*/ 23 w 199"/>
                <a:gd name="T13" fmla="*/ 200 h 229"/>
                <a:gd name="T14" fmla="*/ 15 w 199"/>
                <a:gd name="T15" fmla="*/ 219 h 229"/>
                <a:gd name="T16" fmla="*/ 45 w 199"/>
                <a:gd name="T17" fmla="*/ 229 h 229"/>
                <a:gd name="T18" fmla="*/ 165 w 199"/>
                <a:gd name="T19" fmla="*/ 229 h 229"/>
                <a:gd name="T20" fmla="*/ 170 w 199"/>
                <a:gd name="T21" fmla="*/ 192 h 229"/>
                <a:gd name="T22" fmla="*/ 73 w 199"/>
                <a:gd name="T23" fmla="*/ 192 h 229"/>
                <a:gd name="T24" fmla="*/ 38 w 199"/>
                <a:gd name="T25" fmla="*/ 159 h 229"/>
                <a:gd name="T26" fmla="*/ 50 w 199"/>
                <a:gd name="T27" fmla="*/ 70 h 229"/>
                <a:gd name="T28" fmla="*/ 95 w 199"/>
                <a:gd name="T29" fmla="*/ 3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229">
                  <a:moveTo>
                    <a:pt x="95" y="36"/>
                  </a:moveTo>
                  <a:cubicBezTo>
                    <a:pt x="194" y="36"/>
                    <a:pt x="194" y="36"/>
                    <a:pt x="194" y="36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7" y="0"/>
                    <a:pt x="20" y="24"/>
                    <a:pt x="16" y="5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" y="170"/>
                    <a:pt x="26" y="186"/>
                    <a:pt x="23" y="200"/>
                  </a:cubicBezTo>
                  <a:cubicBezTo>
                    <a:pt x="22" y="207"/>
                    <a:pt x="20" y="214"/>
                    <a:pt x="15" y="219"/>
                  </a:cubicBezTo>
                  <a:cubicBezTo>
                    <a:pt x="24" y="225"/>
                    <a:pt x="32" y="229"/>
                    <a:pt x="45" y="229"/>
                  </a:cubicBezTo>
                  <a:cubicBezTo>
                    <a:pt x="165" y="229"/>
                    <a:pt x="165" y="229"/>
                    <a:pt x="165" y="229"/>
                  </a:cubicBezTo>
                  <a:cubicBezTo>
                    <a:pt x="170" y="192"/>
                    <a:pt x="170" y="192"/>
                    <a:pt x="170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54" y="192"/>
                    <a:pt x="35" y="181"/>
                    <a:pt x="38" y="15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4" y="45"/>
                    <a:pt x="71" y="36"/>
                    <a:pt x="9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Oval 19"/>
            <p:cNvSpPr>
              <a:spLocks noChangeArrowheads="1"/>
            </p:cNvSpPr>
            <p:nvPr/>
          </p:nvSpPr>
          <p:spPr bwMode="auto">
            <a:xfrm>
              <a:off x="7340600" y="4210050"/>
              <a:ext cx="214313" cy="214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2238375" y="3768725"/>
              <a:ext cx="5008563" cy="688975"/>
            </a:xfrm>
            <a:custGeom>
              <a:avLst/>
              <a:gdLst>
                <a:gd name="T0" fmla="*/ 1295 w 1334"/>
                <a:gd name="T1" fmla="*/ 170 h 183"/>
                <a:gd name="T2" fmla="*/ 730 w 1334"/>
                <a:gd name="T3" fmla="*/ 64 h 183"/>
                <a:gd name="T4" fmla="*/ 118 w 1334"/>
                <a:gd name="T5" fmla="*/ 132 h 183"/>
                <a:gd name="T6" fmla="*/ 0 w 1334"/>
                <a:gd name="T7" fmla="*/ 177 h 183"/>
                <a:gd name="T8" fmla="*/ 72 w 1334"/>
                <a:gd name="T9" fmla="*/ 140 h 183"/>
                <a:gd name="T10" fmla="*/ 723 w 1334"/>
                <a:gd name="T11" fmla="*/ 24 h 183"/>
                <a:gd name="T12" fmla="*/ 1334 w 1334"/>
                <a:gd name="T13" fmla="*/ 183 h 183"/>
                <a:gd name="T14" fmla="*/ 1295 w 1334"/>
                <a:gd name="T15" fmla="*/ 1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4" h="183">
                  <a:moveTo>
                    <a:pt x="1295" y="170"/>
                  </a:moveTo>
                  <a:cubicBezTo>
                    <a:pt x="1224" y="146"/>
                    <a:pt x="1037" y="81"/>
                    <a:pt x="730" y="64"/>
                  </a:cubicBezTo>
                  <a:cubicBezTo>
                    <a:pt x="436" y="47"/>
                    <a:pt x="227" y="99"/>
                    <a:pt x="118" y="132"/>
                  </a:cubicBezTo>
                  <a:cubicBezTo>
                    <a:pt x="100" y="139"/>
                    <a:pt x="0" y="177"/>
                    <a:pt x="0" y="177"/>
                  </a:cubicBezTo>
                  <a:cubicBezTo>
                    <a:pt x="0" y="177"/>
                    <a:pt x="60" y="146"/>
                    <a:pt x="72" y="140"/>
                  </a:cubicBezTo>
                  <a:cubicBezTo>
                    <a:pt x="85" y="132"/>
                    <a:pt x="336" y="0"/>
                    <a:pt x="723" y="24"/>
                  </a:cubicBezTo>
                  <a:cubicBezTo>
                    <a:pt x="1085" y="47"/>
                    <a:pt x="1303" y="163"/>
                    <a:pt x="1334" y="183"/>
                  </a:cubicBezTo>
                  <a:cubicBezTo>
                    <a:pt x="1334" y="183"/>
                    <a:pt x="1310" y="175"/>
                    <a:pt x="1295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2170112" y="2555875"/>
              <a:ext cx="1501775" cy="1665288"/>
            </a:xfrm>
            <a:custGeom>
              <a:avLst/>
              <a:gdLst>
                <a:gd name="T0" fmla="*/ 212 w 400"/>
                <a:gd name="T1" fmla="*/ 405 h 442"/>
                <a:gd name="T2" fmla="*/ 231 w 400"/>
                <a:gd name="T3" fmla="*/ 271 h 442"/>
                <a:gd name="T4" fmla="*/ 400 w 400"/>
                <a:gd name="T5" fmla="*/ 0 h 442"/>
                <a:gd name="T6" fmla="*/ 311 w 400"/>
                <a:gd name="T7" fmla="*/ 0 h 442"/>
                <a:gd name="T8" fmla="*/ 195 w 400"/>
                <a:gd name="T9" fmla="*/ 192 h 442"/>
                <a:gd name="T10" fmla="*/ 87 w 400"/>
                <a:gd name="T11" fmla="*/ 0 h 442"/>
                <a:gd name="T12" fmla="*/ 0 w 400"/>
                <a:gd name="T13" fmla="*/ 0 h 442"/>
                <a:gd name="T14" fmla="*/ 148 w 400"/>
                <a:gd name="T15" fmla="*/ 263 h 442"/>
                <a:gd name="T16" fmla="*/ 121 w 400"/>
                <a:gd name="T17" fmla="*/ 442 h 442"/>
                <a:gd name="T18" fmla="*/ 212 w 400"/>
                <a:gd name="T19" fmla="*/ 4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42">
                  <a:moveTo>
                    <a:pt x="212" y="405"/>
                  </a:moveTo>
                  <a:cubicBezTo>
                    <a:pt x="231" y="271"/>
                    <a:pt x="231" y="271"/>
                    <a:pt x="231" y="27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195" y="192"/>
                    <a:pt x="195" y="192"/>
                    <a:pt x="195" y="19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5" y="288"/>
                    <a:pt x="121" y="442"/>
                    <a:pt x="121" y="442"/>
                  </a:cubicBezTo>
                  <a:cubicBezTo>
                    <a:pt x="121" y="442"/>
                    <a:pt x="148" y="429"/>
                    <a:pt x="212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6330950" y="2559050"/>
              <a:ext cx="1146175" cy="1725613"/>
            </a:xfrm>
            <a:custGeom>
              <a:avLst/>
              <a:gdLst>
                <a:gd name="T0" fmla="*/ 183 w 305"/>
                <a:gd name="T1" fmla="*/ 448 h 458"/>
                <a:gd name="T2" fmla="*/ 213 w 305"/>
                <a:gd name="T3" fmla="*/ 428 h 458"/>
                <a:gd name="T4" fmla="*/ 232 w 305"/>
                <a:gd name="T5" fmla="*/ 405 h 458"/>
                <a:gd name="T6" fmla="*/ 246 w 305"/>
                <a:gd name="T7" fmla="*/ 373 h 458"/>
                <a:gd name="T8" fmla="*/ 305 w 305"/>
                <a:gd name="T9" fmla="*/ 0 h 458"/>
                <a:gd name="T10" fmla="*/ 228 w 305"/>
                <a:gd name="T11" fmla="*/ 0 h 458"/>
                <a:gd name="T12" fmla="*/ 181 w 305"/>
                <a:gd name="T13" fmla="*/ 312 h 458"/>
                <a:gd name="T14" fmla="*/ 112 w 305"/>
                <a:gd name="T15" fmla="*/ 397 h 458"/>
                <a:gd name="T16" fmla="*/ 0 w 305"/>
                <a:gd name="T17" fmla="*/ 398 h 458"/>
                <a:gd name="T18" fmla="*/ 160 w 305"/>
                <a:gd name="T19" fmla="*/ 458 h 458"/>
                <a:gd name="T20" fmla="*/ 183 w 305"/>
                <a:gd name="T21" fmla="*/ 44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458">
                  <a:moveTo>
                    <a:pt x="183" y="448"/>
                  </a:moveTo>
                  <a:cubicBezTo>
                    <a:pt x="194" y="442"/>
                    <a:pt x="204" y="435"/>
                    <a:pt x="213" y="428"/>
                  </a:cubicBezTo>
                  <a:cubicBezTo>
                    <a:pt x="220" y="421"/>
                    <a:pt x="227" y="413"/>
                    <a:pt x="232" y="405"/>
                  </a:cubicBezTo>
                  <a:cubicBezTo>
                    <a:pt x="238" y="396"/>
                    <a:pt x="244" y="386"/>
                    <a:pt x="246" y="373"/>
                  </a:cubicBezTo>
                  <a:cubicBezTo>
                    <a:pt x="250" y="351"/>
                    <a:pt x="305" y="0"/>
                    <a:pt x="305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185" y="293"/>
                    <a:pt x="181" y="312"/>
                  </a:cubicBezTo>
                  <a:cubicBezTo>
                    <a:pt x="177" y="327"/>
                    <a:pt x="163" y="389"/>
                    <a:pt x="112" y="397"/>
                  </a:cubicBezTo>
                  <a:cubicBezTo>
                    <a:pt x="71" y="403"/>
                    <a:pt x="0" y="398"/>
                    <a:pt x="0" y="398"/>
                  </a:cubicBezTo>
                  <a:cubicBezTo>
                    <a:pt x="70" y="418"/>
                    <a:pt x="122" y="441"/>
                    <a:pt x="160" y="458"/>
                  </a:cubicBezTo>
                  <a:cubicBezTo>
                    <a:pt x="167" y="455"/>
                    <a:pt x="176" y="451"/>
                    <a:pt x="183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4765675" y="2559050"/>
              <a:ext cx="1757363" cy="1489075"/>
            </a:xfrm>
            <a:custGeom>
              <a:avLst/>
              <a:gdLst>
                <a:gd name="T0" fmla="*/ 468 w 468"/>
                <a:gd name="T1" fmla="*/ 0 h 395"/>
                <a:gd name="T2" fmla="*/ 387 w 468"/>
                <a:gd name="T3" fmla="*/ 0 h 395"/>
                <a:gd name="T4" fmla="*/ 332 w 468"/>
                <a:gd name="T5" fmla="*/ 358 h 395"/>
                <a:gd name="T6" fmla="*/ 132 w 468"/>
                <a:gd name="T7" fmla="*/ 0 h 395"/>
                <a:gd name="T8" fmla="*/ 49 w 468"/>
                <a:gd name="T9" fmla="*/ 0 h 395"/>
                <a:gd name="T10" fmla="*/ 0 w 468"/>
                <a:gd name="T11" fmla="*/ 326 h 395"/>
                <a:gd name="T12" fmla="*/ 22 w 468"/>
                <a:gd name="T13" fmla="*/ 327 h 395"/>
                <a:gd name="T14" fmla="*/ 74 w 468"/>
                <a:gd name="T15" fmla="*/ 330 h 395"/>
                <a:gd name="T16" fmla="*/ 107 w 468"/>
                <a:gd name="T17" fmla="*/ 109 h 395"/>
                <a:gd name="T18" fmla="*/ 245 w 468"/>
                <a:gd name="T19" fmla="*/ 355 h 395"/>
                <a:gd name="T20" fmla="*/ 408 w 468"/>
                <a:gd name="T21" fmla="*/ 395 h 395"/>
                <a:gd name="T22" fmla="*/ 468 w 468"/>
                <a:gd name="T2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395">
                  <a:moveTo>
                    <a:pt x="468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32" y="358"/>
                    <a:pt x="332" y="358"/>
                    <a:pt x="332" y="358"/>
                  </a:cubicBezTo>
                  <a:cubicBezTo>
                    <a:pt x="301" y="297"/>
                    <a:pt x="132" y="0"/>
                    <a:pt x="13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9" y="326"/>
                    <a:pt x="12" y="326"/>
                    <a:pt x="22" y="327"/>
                  </a:cubicBezTo>
                  <a:cubicBezTo>
                    <a:pt x="39" y="328"/>
                    <a:pt x="57" y="329"/>
                    <a:pt x="74" y="33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109"/>
                    <a:pt x="191" y="257"/>
                    <a:pt x="245" y="355"/>
                  </a:cubicBezTo>
                  <a:cubicBezTo>
                    <a:pt x="318" y="367"/>
                    <a:pt x="383" y="388"/>
                    <a:pt x="408" y="395"/>
                  </a:cubicBezTo>
                  <a:lnTo>
                    <a:pt x="4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3101975" y="2559050"/>
              <a:ext cx="1595438" cy="1473200"/>
            </a:xfrm>
            <a:custGeom>
              <a:avLst/>
              <a:gdLst>
                <a:gd name="T0" fmla="*/ 335 w 425"/>
                <a:gd name="T1" fmla="*/ 0 h 391"/>
                <a:gd name="T2" fmla="*/ 226 w 425"/>
                <a:gd name="T3" fmla="*/ 0 h 391"/>
                <a:gd name="T4" fmla="*/ 0 w 425"/>
                <a:gd name="T5" fmla="*/ 391 h 391"/>
                <a:gd name="T6" fmla="*/ 304 w 425"/>
                <a:gd name="T7" fmla="*/ 330 h 391"/>
                <a:gd name="T8" fmla="*/ 150 w 425"/>
                <a:gd name="T9" fmla="*/ 272 h 391"/>
                <a:gd name="T10" fmla="*/ 272 w 425"/>
                <a:gd name="T11" fmla="*/ 60 h 391"/>
                <a:gd name="T12" fmla="*/ 349 w 425"/>
                <a:gd name="T13" fmla="*/ 327 h 391"/>
                <a:gd name="T14" fmla="*/ 389 w 425"/>
                <a:gd name="T15" fmla="*/ 326 h 391"/>
                <a:gd name="T16" fmla="*/ 425 w 425"/>
                <a:gd name="T17" fmla="*/ 326 h 391"/>
                <a:gd name="T18" fmla="*/ 335 w 425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391">
                  <a:moveTo>
                    <a:pt x="335" y="0"/>
                  </a:moveTo>
                  <a:cubicBezTo>
                    <a:pt x="314" y="0"/>
                    <a:pt x="256" y="0"/>
                    <a:pt x="226" y="0"/>
                  </a:cubicBezTo>
                  <a:cubicBezTo>
                    <a:pt x="208" y="32"/>
                    <a:pt x="0" y="391"/>
                    <a:pt x="0" y="391"/>
                  </a:cubicBezTo>
                  <a:cubicBezTo>
                    <a:pt x="138" y="341"/>
                    <a:pt x="268" y="333"/>
                    <a:pt x="304" y="330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349" y="327"/>
                    <a:pt x="349" y="327"/>
                    <a:pt x="349" y="327"/>
                  </a:cubicBezTo>
                  <a:cubicBezTo>
                    <a:pt x="370" y="326"/>
                    <a:pt x="368" y="326"/>
                    <a:pt x="389" y="326"/>
                  </a:cubicBezTo>
                  <a:cubicBezTo>
                    <a:pt x="397" y="326"/>
                    <a:pt x="417" y="326"/>
                    <a:pt x="425" y="326"/>
                  </a:cubicBezTo>
                  <a:lnTo>
                    <a:pt x="3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3871912" y="3181350"/>
              <a:ext cx="325438" cy="447675"/>
            </a:xfrm>
            <a:custGeom>
              <a:avLst/>
              <a:gdLst>
                <a:gd name="T0" fmla="*/ 205 w 205"/>
                <a:gd name="T1" fmla="*/ 282 h 282"/>
                <a:gd name="T2" fmla="*/ 0 w 205"/>
                <a:gd name="T3" fmla="*/ 213 h 282"/>
                <a:gd name="T4" fmla="*/ 123 w 205"/>
                <a:gd name="T5" fmla="*/ 0 h 282"/>
                <a:gd name="T6" fmla="*/ 205 w 205"/>
                <a:gd name="T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82">
                  <a:moveTo>
                    <a:pt x="205" y="282"/>
                  </a:moveTo>
                  <a:lnTo>
                    <a:pt x="0" y="213"/>
                  </a:lnTo>
                  <a:lnTo>
                    <a:pt x="123" y="0"/>
                  </a:lnTo>
                  <a:lnTo>
                    <a:pt x="205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2414587" y="4503738"/>
              <a:ext cx="431800" cy="398463"/>
            </a:xfrm>
            <a:custGeom>
              <a:avLst/>
              <a:gdLst>
                <a:gd name="T0" fmla="*/ 24 w 115"/>
                <a:gd name="T1" fmla="*/ 52 h 106"/>
                <a:gd name="T2" fmla="*/ 14 w 115"/>
                <a:gd name="T3" fmla="*/ 33 h 106"/>
                <a:gd name="T4" fmla="*/ 21 w 115"/>
                <a:gd name="T5" fmla="*/ 84 h 106"/>
                <a:gd name="T6" fmla="*/ 7 w 115"/>
                <a:gd name="T7" fmla="*/ 104 h 106"/>
                <a:gd name="T8" fmla="*/ 13 w 115"/>
                <a:gd name="T9" fmla="*/ 81 h 106"/>
                <a:gd name="T10" fmla="*/ 31 w 115"/>
                <a:gd name="T11" fmla="*/ 70 h 106"/>
                <a:gd name="T12" fmla="*/ 38 w 115"/>
                <a:gd name="T13" fmla="*/ 16 h 106"/>
                <a:gd name="T14" fmla="*/ 16 w 115"/>
                <a:gd name="T15" fmla="*/ 11 h 106"/>
                <a:gd name="T16" fmla="*/ 38 w 115"/>
                <a:gd name="T17" fmla="*/ 16 h 106"/>
                <a:gd name="T18" fmla="*/ 33 w 115"/>
                <a:gd name="T19" fmla="*/ 106 h 106"/>
                <a:gd name="T20" fmla="*/ 41 w 115"/>
                <a:gd name="T21" fmla="*/ 94 h 106"/>
                <a:gd name="T22" fmla="*/ 60 w 115"/>
                <a:gd name="T23" fmla="*/ 90 h 106"/>
                <a:gd name="T24" fmla="*/ 83 w 115"/>
                <a:gd name="T25" fmla="*/ 14 h 106"/>
                <a:gd name="T26" fmla="*/ 114 w 115"/>
                <a:gd name="T27" fmla="*/ 24 h 106"/>
                <a:gd name="T28" fmla="*/ 104 w 115"/>
                <a:gd name="T29" fmla="*/ 33 h 106"/>
                <a:gd name="T30" fmla="*/ 49 w 115"/>
                <a:gd name="T31" fmla="*/ 20 h 106"/>
                <a:gd name="T32" fmla="*/ 39 w 115"/>
                <a:gd name="T33" fmla="*/ 32 h 106"/>
                <a:gd name="T34" fmla="*/ 41 w 115"/>
                <a:gd name="T35" fmla="*/ 14 h 106"/>
                <a:gd name="T36" fmla="*/ 68 w 115"/>
                <a:gd name="T37" fmla="*/ 3 h 106"/>
                <a:gd name="T38" fmla="*/ 83 w 115"/>
                <a:gd name="T39" fmla="*/ 14 h 106"/>
                <a:gd name="T40" fmla="*/ 98 w 115"/>
                <a:gd name="T41" fmla="*/ 30 h 106"/>
                <a:gd name="T42" fmla="*/ 83 w 115"/>
                <a:gd name="T43" fmla="*/ 36 h 106"/>
                <a:gd name="T44" fmla="*/ 77 w 115"/>
                <a:gd name="T45" fmla="*/ 46 h 106"/>
                <a:gd name="T46" fmla="*/ 101 w 115"/>
                <a:gd name="T47" fmla="*/ 58 h 106"/>
                <a:gd name="T48" fmla="*/ 98 w 115"/>
                <a:gd name="T49" fmla="*/ 83 h 106"/>
                <a:gd name="T50" fmla="*/ 92 w 115"/>
                <a:gd name="T51" fmla="*/ 89 h 106"/>
                <a:gd name="T52" fmla="*/ 97 w 115"/>
                <a:gd name="T53" fmla="*/ 105 h 106"/>
                <a:gd name="T54" fmla="*/ 75 w 115"/>
                <a:gd name="T55" fmla="*/ 89 h 106"/>
                <a:gd name="T56" fmla="*/ 38 w 115"/>
                <a:gd name="T57" fmla="*/ 83 h 106"/>
                <a:gd name="T58" fmla="*/ 42 w 115"/>
                <a:gd name="T59" fmla="*/ 58 h 106"/>
                <a:gd name="T60" fmla="*/ 69 w 115"/>
                <a:gd name="T61" fmla="*/ 46 h 106"/>
                <a:gd name="T62" fmla="*/ 66 w 115"/>
                <a:gd name="T63" fmla="*/ 36 h 106"/>
                <a:gd name="T64" fmla="*/ 53 w 115"/>
                <a:gd name="T65" fmla="*/ 30 h 106"/>
                <a:gd name="T66" fmla="*/ 84 w 115"/>
                <a:gd name="T67" fmla="*/ 30 h 106"/>
                <a:gd name="T68" fmla="*/ 68 w 115"/>
                <a:gd name="T69" fmla="*/ 52 h 106"/>
                <a:gd name="T70" fmla="*/ 49 w 115"/>
                <a:gd name="T71" fmla="*/ 61 h 106"/>
                <a:gd name="T72" fmla="*/ 65 w 115"/>
                <a:gd name="T73" fmla="*/ 76 h 106"/>
                <a:gd name="T74" fmla="*/ 48 w 115"/>
                <a:gd name="T75" fmla="*/ 68 h 106"/>
                <a:gd name="T76" fmla="*/ 65 w 115"/>
                <a:gd name="T77" fmla="*/ 76 h 106"/>
                <a:gd name="T78" fmla="*/ 94 w 115"/>
                <a:gd name="T79" fmla="*/ 52 h 106"/>
                <a:gd name="T80" fmla="*/ 75 w 115"/>
                <a:gd name="T81" fmla="*/ 61 h 106"/>
                <a:gd name="T82" fmla="*/ 91 w 115"/>
                <a:gd name="T83" fmla="*/ 76 h 106"/>
                <a:gd name="T84" fmla="*/ 74 w 115"/>
                <a:gd name="T85" fmla="*/ 68 h 106"/>
                <a:gd name="T86" fmla="*/ 91 w 115"/>
                <a:gd name="T87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06">
                  <a:moveTo>
                    <a:pt x="30" y="45"/>
                  </a:moveTo>
                  <a:cubicBezTo>
                    <a:pt x="28" y="47"/>
                    <a:pt x="26" y="50"/>
                    <a:pt x="24" y="52"/>
                  </a:cubicBezTo>
                  <a:cubicBezTo>
                    <a:pt x="22" y="50"/>
                    <a:pt x="17" y="46"/>
                    <a:pt x="8" y="40"/>
                  </a:cubicBezTo>
                  <a:cubicBezTo>
                    <a:pt x="10" y="38"/>
                    <a:pt x="12" y="36"/>
                    <a:pt x="14" y="33"/>
                  </a:cubicBezTo>
                  <a:cubicBezTo>
                    <a:pt x="22" y="38"/>
                    <a:pt x="27" y="42"/>
                    <a:pt x="30" y="45"/>
                  </a:cubicBezTo>
                  <a:close/>
                  <a:moveTo>
                    <a:pt x="21" y="84"/>
                  </a:moveTo>
                  <a:cubicBezTo>
                    <a:pt x="18" y="87"/>
                    <a:pt x="16" y="90"/>
                    <a:pt x="14" y="93"/>
                  </a:cubicBezTo>
                  <a:cubicBezTo>
                    <a:pt x="12" y="96"/>
                    <a:pt x="9" y="100"/>
                    <a:pt x="7" y="104"/>
                  </a:cubicBezTo>
                  <a:cubicBezTo>
                    <a:pt x="5" y="101"/>
                    <a:pt x="2" y="99"/>
                    <a:pt x="0" y="97"/>
                  </a:cubicBezTo>
                  <a:cubicBezTo>
                    <a:pt x="5" y="93"/>
                    <a:pt x="9" y="87"/>
                    <a:pt x="13" y="81"/>
                  </a:cubicBezTo>
                  <a:cubicBezTo>
                    <a:pt x="18" y="74"/>
                    <a:pt x="22" y="69"/>
                    <a:pt x="25" y="64"/>
                  </a:cubicBezTo>
                  <a:cubicBezTo>
                    <a:pt x="27" y="66"/>
                    <a:pt x="28" y="68"/>
                    <a:pt x="31" y="70"/>
                  </a:cubicBezTo>
                  <a:cubicBezTo>
                    <a:pt x="26" y="76"/>
                    <a:pt x="23" y="80"/>
                    <a:pt x="21" y="84"/>
                  </a:cubicBezTo>
                  <a:close/>
                  <a:moveTo>
                    <a:pt x="38" y="16"/>
                  </a:moveTo>
                  <a:cubicBezTo>
                    <a:pt x="35" y="18"/>
                    <a:pt x="33" y="20"/>
                    <a:pt x="32" y="23"/>
                  </a:cubicBezTo>
                  <a:cubicBezTo>
                    <a:pt x="24" y="16"/>
                    <a:pt x="19" y="12"/>
                    <a:pt x="16" y="11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9" y="10"/>
                    <a:pt x="35" y="14"/>
                    <a:pt x="38" y="16"/>
                  </a:cubicBezTo>
                  <a:close/>
                  <a:moveTo>
                    <a:pt x="49" y="97"/>
                  </a:moveTo>
                  <a:cubicBezTo>
                    <a:pt x="43" y="100"/>
                    <a:pt x="38" y="103"/>
                    <a:pt x="33" y="106"/>
                  </a:cubicBezTo>
                  <a:cubicBezTo>
                    <a:pt x="31" y="104"/>
                    <a:pt x="30" y="102"/>
                    <a:pt x="28" y="100"/>
                  </a:cubicBezTo>
                  <a:cubicBezTo>
                    <a:pt x="32" y="98"/>
                    <a:pt x="36" y="96"/>
                    <a:pt x="41" y="94"/>
                  </a:cubicBezTo>
                  <a:cubicBezTo>
                    <a:pt x="45" y="91"/>
                    <a:pt x="50" y="88"/>
                    <a:pt x="54" y="84"/>
                  </a:cubicBezTo>
                  <a:cubicBezTo>
                    <a:pt x="56" y="86"/>
                    <a:pt x="58" y="88"/>
                    <a:pt x="60" y="90"/>
                  </a:cubicBezTo>
                  <a:cubicBezTo>
                    <a:pt x="58" y="91"/>
                    <a:pt x="54" y="93"/>
                    <a:pt x="49" y="97"/>
                  </a:cubicBezTo>
                  <a:close/>
                  <a:moveTo>
                    <a:pt x="83" y="14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5" y="18"/>
                    <a:pt x="114" y="21"/>
                    <a:pt x="114" y="24"/>
                  </a:cubicBezTo>
                  <a:cubicBezTo>
                    <a:pt x="113" y="27"/>
                    <a:pt x="113" y="30"/>
                    <a:pt x="11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1" y="20"/>
                    <a:pt x="41" y="17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1"/>
                    <a:pt x="71" y="7"/>
                    <a:pt x="68" y="3"/>
                  </a:cubicBezTo>
                  <a:cubicBezTo>
                    <a:pt x="72" y="2"/>
                    <a:pt x="75" y="1"/>
                    <a:pt x="77" y="0"/>
                  </a:cubicBezTo>
                  <a:cubicBezTo>
                    <a:pt x="80" y="5"/>
                    <a:pt x="82" y="10"/>
                    <a:pt x="83" y="14"/>
                  </a:cubicBezTo>
                  <a:close/>
                  <a:moveTo>
                    <a:pt x="84" y="30"/>
                  </a:moveTo>
                  <a:cubicBezTo>
                    <a:pt x="88" y="30"/>
                    <a:pt x="93" y="30"/>
                    <a:pt x="98" y="30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2" y="37"/>
                    <a:pt x="88" y="36"/>
                    <a:pt x="83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50"/>
                    <a:pt x="102" y="54"/>
                    <a:pt x="101" y="58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5"/>
                    <a:pt x="98" y="79"/>
                    <a:pt x="98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5" y="84"/>
                    <a:pt x="88" y="87"/>
                    <a:pt x="92" y="89"/>
                  </a:cubicBezTo>
                  <a:cubicBezTo>
                    <a:pt x="96" y="92"/>
                    <a:pt x="100" y="95"/>
                    <a:pt x="104" y="98"/>
                  </a:cubicBezTo>
                  <a:cubicBezTo>
                    <a:pt x="101" y="101"/>
                    <a:pt x="99" y="103"/>
                    <a:pt x="97" y="105"/>
                  </a:cubicBezTo>
                  <a:cubicBezTo>
                    <a:pt x="93" y="102"/>
                    <a:pt x="89" y="99"/>
                    <a:pt x="86" y="96"/>
                  </a:cubicBezTo>
                  <a:cubicBezTo>
                    <a:pt x="82" y="93"/>
                    <a:pt x="78" y="91"/>
                    <a:pt x="75" y="89"/>
                  </a:cubicBezTo>
                  <a:cubicBezTo>
                    <a:pt x="78" y="86"/>
                    <a:pt x="79" y="84"/>
                    <a:pt x="8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9" y="79"/>
                    <a:pt x="40" y="75"/>
                    <a:pt x="40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4"/>
                    <a:pt x="43" y="50"/>
                    <a:pt x="43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1" y="36"/>
                    <a:pt x="57" y="37"/>
                    <a:pt x="52" y="3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8" y="30"/>
                    <a:pt x="62" y="30"/>
                    <a:pt x="66" y="30"/>
                  </a:cubicBezTo>
                  <a:lnTo>
                    <a:pt x="84" y="30"/>
                  </a:lnTo>
                  <a:close/>
                  <a:moveTo>
                    <a:pt x="67" y="61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61"/>
                    <a:pt x="49" y="61"/>
                    <a:pt x="49" y="61"/>
                  </a:cubicBezTo>
                  <a:lnTo>
                    <a:pt x="67" y="61"/>
                  </a:lnTo>
                  <a:close/>
                  <a:moveTo>
                    <a:pt x="65" y="76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7" y="76"/>
                    <a:pt x="47" y="76"/>
                    <a:pt x="47" y="76"/>
                  </a:cubicBezTo>
                  <a:lnTo>
                    <a:pt x="65" y="76"/>
                  </a:lnTo>
                  <a:close/>
                  <a:moveTo>
                    <a:pt x="93" y="61"/>
                  </a:moveTo>
                  <a:cubicBezTo>
                    <a:pt x="94" y="52"/>
                    <a:pt x="94" y="52"/>
                    <a:pt x="94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93" y="61"/>
                  </a:lnTo>
                  <a:close/>
                  <a:moveTo>
                    <a:pt x="91" y="76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76"/>
                    <a:pt x="72" y="76"/>
                    <a:pt x="72" y="76"/>
                  </a:cubicBezTo>
                  <a:lnTo>
                    <a:pt x="9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3451225" y="4518025"/>
              <a:ext cx="393700" cy="369888"/>
            </a:xfrm>
            <a:custGeom>
              <a:avLst/>
              <a:gdLst>
                <a:gd name="T0" fmla="*/ 90 w 105"/>
                <a:gd name="T1" fmla="*/ 32 h 98"/>
                <a:gd name="T2" fmla="*/ 105 w 105"/>
                <a:gd name="T3" fmla="*/ 31 h 98"/>
                <a:gd name="T4" fmla="*/ 103 w 105"/>
                <a:gd name="T5" fmla="*/ 40 h 98"/>
                <a:gd name="T6" fmla="*/ 89 w 105"/>
                <a:gd name="T7" fmla="*/ 39 h 98"/>
                <a:gd name="T8" fmla="*/ 59 w 105"/>
                <a:gd name="T9" fmla="*/ 39 h 98"/>
                <a:gd name="T10" fmla="*/ 53 w 105"/>
                <a:gd name="T11" fmla="*/ 87 h 98"/>
                <a:gd name="T12" fmla="*/ 47 w 105"/>
                <a:gd name="T13" fmla="*/ 95 h 98"/>
                <a:gd name="T14" fmla="*/ 32 w 105"/>
                <a:gd name="T15" fmla="*/ 98 h 98"/>
                <a:gd name="T16" fmla="*/ 29 w 105"/>
                <a:gd name="T17" fmla="*/ 88 h 98"/>
                <a:gd name="T18" fmla="*/ 41 w 105"/>
                <a:gd name="T19" fmla="*/ 87 h 98"/>
                <a:gd name="T20" fmla="*/ 45 w 105"/>
                <a:gd name="T21" fmla="*/ 83 h 98"/>
                <a:gd name="T22" fmla="*/ 51 w 105"/>
                <a:gd name="T23" fmla="*/ 39 h 98"/>
                <a:gd name="T24" fmla="*/ 22 w 105"/>
                <a:gd name="T25" fmla="*/ 39 h 98"/>
                <a:gd name="T26" fmla="*/ 6 w 105"/>
                <a:gd name="T27" fmla="*/ 40 h 98"/>
                <a:gd name="T28" fmla="*/ 7 w 105"/>
                <a:gd name="T29" fmla="*/ 31 h 98"/>
                <a:gd name="T30" fmla="*/ 23 w 105"/>
                <a:gd name="T31" fmla="*/ 32 h 98"/>
                <a:gd name="T32" fmla="*/ 90 w 105"/>
                <a:gd name="T33" fmla="*/ 32 h 98"/>
                <a:gd name="T34" fmla="*/ 22 w 105"/>
                <a:gd name="T35" fmla="*/ 70 h 98"/>
                <a:gd name="T36" fmla="*/ 8 w 105"/>
                <a:gd name="T37" fmla="*/ 88 h 98"/>
                <a:gd name="T38" fmla="*/ 0 w 105"/>
                <a:gd name="T39" fmla="*/ 83 h 98"/>
                <a:gd name="T40" fmla="*/ 15 w 105"/>
                <a:gd name="T41" fmla="*/ 67 h 98"/>
                <a:gd name="T42" fmla="*/ 27 w 105"/>
                <a:gd name="T43" fmla="*/ 49 h 98"/>
                <a:gd name="T44" fmla="*/ 35 w 105"/>
                <a:gd name="T45" fmla="*/ 53 h 98"/>
                <a:gd name="T46" fmla="*/ 22 w 105"/>
                <a:gd name="T47" fmla="*/ 70 h 98"/>
                <a:gd name="T48" fmla="*/ 81 w 105"/>
                <a:gd name="T49" fmla="*/ 1 h 98"/>
                <a:gd name="T50" fmla="*/ 96 w 105"/>
                <a:gd name="T51" fmla="*/ 0 h 98"/>
                <a:gd name="T52" fmla="*/ 94 w 105"/>
                <a:gd name="T53" fmla="*/ 9 h 98"/>
                <a:gd name="T54" fmla="*/ 80 w 105"/>
                <a:gd name="T55" fmla="*/ 8 h 98"/>
                <a:gd name="T56" fmla="*/ 39 w 105"/>
                <a:gd name="T57" fmla="*/ 8 h 98"/>
                <a:gd name="T58" fmla="*/ 23 w 105"/>
                <a:gd name="T59" fmla="*/ 9 h 98"/>
                <a:gd name="T60" fmla="*/ 24 w 105"/>
                <a:gd name="T61" fmla="*/ 0 h 98"/>
                <a:gd name="T62" fmla="*/ 40 w 105"/>
                <a:gd name="T63" fmla="*/ 1 h 98"/>
                <a:gd name="T64" fmla="*/ 81 w 105"/>
                <a:gd name="T65" fmla="*/ 1 h 98"/>
                <a:gd name="T66" fmla="*/ 97 w 105"/>
                <a:gd name="T67" fmla="*/ 81 h 98"/>
                <a:gd name="T68" fmla="*/ 88 w 105"/>
                <a:gd name="T69" fmla="*/ 86 h 98"/>
                <a:gd name="T70" fmla="*/ 68 w 105"/>
                <a:gd name="T71" fmla="*/ 55 h 98"/>
                <a:gd name="T72" fmla="*/ 76 w 105"/>
                <a:gd name="T73" fmla="*/ 50 h 98"/>
                <a:gd name="T74" fmla="*/ 97 w 105"/>
                <a:gd name="T7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98">
                  <a:moveTo>
                    <a:pt x="90" y="32"/>
                  </a:moveTo>
                  <a:cubicBezTo>
                    <a:pt x="94" y="32"/>
                    <a:pt x="99" y="31"/>
                    <a:pt x="105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39"/>
                    <a:pt x="93" y="39"/>
                    <a:pt x="8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2" y="90"/>
                    <a:pt x="50" y="93"/>
                    <a:pt x="47" y="95"/>
                  </a:cubicBezTo>
                  <a:cubicBezTo>
                    <a:pt x="43" y="96"/>
                    <a:pt x="38" y="97"/>
                    <a:pt x="32" y="98"/>
                  </a:cubicBezTo>
                  <a:cubicBezTo>
                    <a:pt x="32" y="95"/>
                    <a:pt x="31" y="91"/>
                    <a:pt x="29" y="88"/>
                  </a:cubicBezTo>
                  <a:cubicBezTo>
                    <a:pt x="34" y="88"/>
                    <a:pt x="38" y="88"/>
                    <a:pt x="41" y="87"/>
                  </a:cubicBezTo>
                  <a:cubicBezTo>
                    <a:pt x="43" y="87"/>
                    <a:pt x="45" y="85"/>
                    <a:pt x="45" y="83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6" y="39"/>
                    <a:pt x="11" y="39"/>
                    <a:pt x="6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2" y="31"/>
                    <a:pt x="18" y="32"/>
                    <a:pt x="23" y="32"/>
                  </a:cubicBezTo>
                  <a:lnTo>
                    <a:pt x="90" y="32"/>
                  </a:lnTo>
                  <a:close/>
                  <a:moveTo>
                    <a:pt x="22" y="70"/>
                  </a:moveTo>
                  <a:cubicBezTo>
                    <a:pt x="18" y="76"/>
                    <a:pt x="13" y="82"/>
                    <a:pt x="8" y="88"/>
                  </a:cubicBezTo>
                  <a:cubicBezTo>
                    <a:pt x="6" y="86"/>
                    <a:pt x="3" y="84"/>
                    <a:pt x="0" y="83"/>
                  </a:cubicBezTo>
                  <a:cubicBezTo>
                    <a:pt x="5" y="78"/>
                    <a:pt x="10" y="72"/>
                    <a:pt x="15" y="67"/>
                  </a:cubicBezTo>
                  <a:cubicBezTo>
                    <a:pt x="19" y="61"/>
                    <a:pt x="23" y="55"/>
                    <a:pt x="27" y="49"/>
                  </a:cubicBezTo>
                  <a:cubicBezTo>
                    <a:pt x="29" y="51"/>
                    <a:pt x="32" y="52"/>
                    <a:pt x="35" y="53"/>
                  </a:cubicBezTo>
                  <a:cubicBezTo>
                    <a:pt x="31" y="58"/>
                    <a:pt x="27" y="64"/>
                    <a:pt x="22" y="70"/>
                  </a:cubicBezTo>
                  <a:close/>
                  <a:moveTo>
                    <a:pt x="81" y="1"/>
                  </a:moveTo>
                  <a:cubicBezTo>
                    <a:pt x="85" y="1"/>
                    <a:pt x="90" y="1"/>
                    <a:pt x="96" y="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9"/>
                    <a:pt x="84" y="8"/>
                    <a:pt x="8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3" y="8"/>
                    <a:pt x="28" y="9"/>
                    <a:pt x="23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1"/>
                    <a:pt x="34" y="1"/>
                    <a:pt x="40" y="1"/>
                  </a:cubicBezTo>
                  <a:lnTo>
                    <a:pt x="81" y="1"/>
                  </a:lnTo>
                  <a:close/>
                  <a:moveTo>
                    <a:pt x="97" y="81"/>
                  </a:moveTo>
                  <a:cubicBezTo>
                    <a:pt x="93" y="83"/>
                    <a:pt x="90" y="85"/>
                    <a:pt x="88" y="86"/>
                  </a:cubicBezTo>
                  <a:cubicBezTo>
                    <a:pt x="85" y="79"/>
                    <a:pt x="78" y="69"/>
                    <a:pt x="68" y="55"/>
                  </a:cubicBezTo>
                  <a:cubicBezTo>
                    <a:pt x="71" y="54"/>
                    <a:pt x="73" y="52"/>
                    <a:pt x="76" y="50"/>
                  </a:cubicBezTo>
                  <a:cubicBezTo>
                    <a:pt x="85" y="63"/>
                    <a:pt x="92" y="73"/>
                    <a:pt x="9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4479925" y="4506913"/>
              <a:ext cx="387350" cy="392113"/>
            </a:xfrm>
            <a:custGeom>
              <a:avLst/>
              <a:gdLst>
                <a:gd name="T0" fmla="*/ 26 w 103"/>
                <a:gd name="T1" fmla="*/ 35 h 104"/>
                <a:gd name="T2" fmla="*/ 23 w 103"/>
                <a:gd name="T3" fmla="*/ 53 h 104"/>
                <a:gd name="T4" fmla="*/ 19 w 103"/>
                <a:gd name="T5" fmla="*/ 80 h 104"/>
                <a:gd name="T6" fmla="*/ 30 w 103"/>
                <a:gd name="T7" fmla="*/ 69 h 104"/>
                <a:gd name="T8" fmla="*/ 33 w 103"/>
                <a:gd name="T9" fmla="*/ 78 h 104"/>
                <a:gd name="T10" fmla="*/ 21 w 103"/>
                <a:gd name="T11" fmla="*/ 89 h 104"/>
                <a:gd name="T12" fmla="*/ 11 w 103"/>
                <a:gd name="T13" fmla="*/ 99 h 104"/>
                <a:gd name="T14" fmla="*/ 5 w 103"/>
                <a:gd name="T15" fmla="*/ 92 h 104"/>
                <a:gd name="T16" fmla="*/ 10 w 103"/>
                <a:gd name="T17" fmla="*/ 81 h 104"/>
                <a:gd name="T18" fmla="*/ 16 w 103"/>
                <a:gd name="T19" fmla="*/ 42 h 104"/>
                <a:gd name="T20" fmla="*/ 0 w 103"/>
                <a:gd name="T21" fmla="*/ 43 h 104"/>
                <a:gd name="T22" fmla="*/ 1 w 103"/>
                <a:gd name="T23" fmla="*/ 34 h 104"/>
                <a:gd name="T24" fmla="*/ 13 w 103"/>
                <a:gd name="T25" fmla="*/ 35 h 104"/>
                <a:gd name="T26" fmla="*/ 26 w 103"/>
                <a:gd name="T27" fmla="*/ 35 h 104"/>
                <a:gd name="T28" fmla="*/ 34 w 103"/>
                <a:gd name="T29" fmla="*/ 18 h 104"/>
                <a:gd name="T30" fmla="*/ 26 w 103"/>
                <a:gd name="T31" fmla="*/ 24 h 104"/>
                <a:gd name="T32" fmla="*/ 13 w 103"/>
                <a:gd name="T33" fmla="*/ 6 h 104"/>
                <a:gd name="T34" fmla="*/ 20 w 103"/>
                <a:gd name="T35" fmla="*/ 0 h 104"/>
                <a:gd name="T36" fmla="*/ 34 w 103"/>
                <a:gd name="T37" fmla="*/ 18 h 104"/>
                <a:gd name="T38" fmla="*/ 35 w 103"/>
                <a:gd name="T39" fmla="*/ 47 h 104"/>
                <a:gd name="T40" fmla="*/ 51 w 103"/>
                <a:gd name="T41" fmla="*/ 48 h 104"/>
                <a:gd name="T42" fmla="*/ 91 w 103"/>
                <a:gd name="T43" fmla="*/ 48 h 104"/>
                <a:gd name="T44" fmla="*/ 81 w 103"/>
                <a:gd name="T45" fmla="*/ 65 h 104"/>
                <a:gd name="T46" fmla="*/ 66 w 103"/>
                <a:gd name="T47" fmla="*/ 84 h 104"/>
                <a:gd name="T48" fmla="*/ 98 w 103"/>
                <a:gd name="T49" fmla="*/ 94 h 104"/>
                <a:gd name="T50" fmla="*/ 91 w 103"/>
                <a:gd name="T51" fmla="*/ 103 h 104"/>
                <a:gd name="T52" fmla="*/ 59 w 103"/>
                <a:gd name="T53" fmla="*/ 89 h 104"/>
                <a:gd name="T54" fmla="*/ 44 w 103"/>
                <a:gd name="T55" fmla="*/ 97 h 104"/>
                <a:gd name="T56" fmla="*/ 25 w 103"/>
                <a:gd name="T57" fmla="*/ 104 h 104"/>
                <a:gd name="T58" fmla="*/ 20 w 103"/>
                <a:gd name="T59" fmla="*/ 98 h 104"/>
                <a:gd name="T60" fmla="*/ 39 w 103"/>
                <a:gd name="T61" fmla="*/ 92 h 104"/>
                <a:gd name="T62" fmla="*/ 53 w 103"/>
                <a:gd name="T63" fmla="*/ 84 h 104"/>
                <a:gd name="T64" fmla="*/ 41 w 103"/>
                <a:gd name="T65" fmla="*/ 55 h 104"/>
                <a:gd name="T66" fmla="*/ 34 w 103"/>
                <a:gd name="T67" fmla="*/ 55 h 104"/>
                <a:gd name="T68" fmla="*/ 35 w 103"/>
                <a:gd name="T69" fmla="*/ 47 h 104"/>
                <a:gd name="T70" fmla="*/ 81 w 103"/>
                <a:gd name="T71" fmla="*/ 43 h 104"/>
                <a:gd name="T72" fmla="*/ 74 w 103"/>
                <a:gd name="T73" fmla="*/ 37 h 104"/>
                <a:gd name="T74" fmla="*/ 78 w 103"/>
                <a:gd name="T75" fmla="*/ 12 h 104"/>
                <a:gd name="T76" fmla="*/ 58 w 103"/>
                <a:gd name="T77" fmla="*/ 12 h 104"/>
                <a:gd name="T78" fmla="*/ 52 w 103"/>
                <a:gd name="T79" fmla="*/ 31 h 104"/>
                <a:gd name="T80" fmla="*/ 38 w 103"/>
                <a:gd name="T81" fmla="*/ 46 h 104"/>
                <a:gd name="T82" fmla="*/ 32 w 103"/>
                <a:gd name="T83" fmla="*/ 41 h 104"/>
                <a:gd name="T84" fmla="*/ 47 w 103"/>
                <a:gd name="T85" fmla="*/ 23 h 104"/>
                <a:gd name="T86" fmla="*/ 51 w 103"/>
                <a:gd name="T87" fmla="*/ 5 h 104"/>
                <a:gd name="T88" fmla="*/ 88 w 103"/>
                <a:gd name="T89" fmla="*/ 5 h 104"/>
                <a:gd name="T90" fmla="*/ 86 w 103"/>
                <a:gd name="T91" fmla="*/ 18 h 104"/>
                <a:gd name="T92" fmla="*/ 84 w 103"/>
                <a:gd name="T93" fmla="*/ 30 h 104"/>
                <a:gd name="T94" fmla="*/ 86 w 103"/>
                <a:gd name="T95" fmla="*/ 34 h 104"/>
                <a:gd name="T96" fmla="*/ 93 w 103"/>
                <a:gd name="T97" fmla="*/ 35 h 104"/>
                <a:gd name="T98" fmla="*/ 103 w 103"/>
                <a:gd name="T99" fmla="*/ 34 h 104"/>
                <a:gd name="T100" fmla="*/ 102 w 103"/>
                <a:gd name="T101" fmla="*/ 43 h 104"/>
                <a:gd name="T102" fmla="*/ 81 w 103"/>
                <a:gd name="T103" fmla="*/ 43 h 104"/>
                <a:gd name="T104" fmla="*/ 78 w 103"/>
                <a:gd name="T105" fmla="*/ 55 h 104"/>
                <a:gd name="T106" fmla="*/ 50 w 103"/>
                <a:gd name="T107" fmla="*/ 55 h 104"/>
                <a:gd name="T108" fmla="*/ 61 w 103"/>
                <a:gd name="T109" fmla="*/ 78 h 104"/>
                <a:gd name="T110" fmla="*/ 78 w 103"/>
                <a:gd name="T111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104">
                  <a:moveTo>
                    <a:pt x="26" y="35"/>
                  </a:moveTo>
                  <a:cubicBezTo>
                    <a:pt x="25" y="40"/>
                    <a:pt x="24" y="46"/>
                    <a:pt x="23" y="5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3" y="76"/>
                    <a:pt x="27" y="73"/>
                    <a:pt x="30" y="69"/>
                  </a:cubicBezTo>
                  <a:cubicBezTo>
                    <a:pt x="31" y="72"/>
                    <a:pt x="32" y="75"/>
                    <a:pt x="33" y="78"/>
                  </a:cubicBezTo>
                  <a:cubicBezTo>
                    <a:pt x="29" y="82"/>
                    <a:pt x="25" y="85"/>
                    <a:pt x="21" y="89"/>
                  </a:cubicBezTo>
                  <a:cubicBezTo>
                    <a:pt x="18" y="92"/>
                    <a:pt x="14" y="95"/>
                    <a:pt x="11" y="99"/>
                  </a:cubicBezTo>
                  <a:cubicBezTo>
                    <a:pt x="9" y="96"/>
                    <a:pt x="8" y="94"/>
                    <a:pt x="5" y="92"/>
                  </a:cubicBezTo>
                  <a:cubicBezTo>
                    <a:pt x="8" y="89"/>
                    <a:pt x="10" y="86"/>
                    <a:pt x="10" y="8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5"/>
                    <a:pt x="9" y="35"/>
                    <a:pt x="13" y="35"/>
                  </a:cubicBezTo>
                  <a:lnTo>
                    <a:pt x="26" y="35"/>
                  </a:lnTo>
                  <a:close/>
                  <a:moveTo>
                    <a:pt x="34" y="18"/>
                  </a:moveTo>
                  <a:cubicBezTo>
                    <a:pt x="32" y="20"/>
                    <a:pt x="29" y="22"/>
                    <a:pt x="26" y="24"/>
                  </a:cubicBezTo>
                  <a:cubicBezTo>
                    <a:pt x="22" y="17"/>
                    <a:pt x="18" y="11"/>
                    <a:pt x="13" y="6"/>
                  </a:cubicBezTo>
                  <a:cubicBezTo>
                    <a:pt x="15" y="5"/>
                    <a:pt x="17" y="3"/>
                    <a:pt x="20" y="0"/>
                  </a:cubicBezTo>
                  <a:cubicBezTo>
                    <a:pt x="24" y="4"/>
                    <a:pt x="29" y="10"/>
                    <a:pt x="34" y="18"/>
                  </a:cubicBezTo>
                  <a:close/>
                  <a:moveTo>
                    <a:pt x="35" y="47"/>
                  </a:moveTo>
                  <a:cubicBezTo>
                    <a:pt x="40" y="48"/>
                    <a:pt x="45" y="48"/>
                    <a:pt x="5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9" y="53"/>
                    <a:pt x="85" y="59"/>
                    <a:pt x="81" y="65"/>
                  </a:cubicBezTo>
                  <a:cubicBezTo>
                    <a:pt x="77" y="72"/>
                    <a:pt x="72" y="78"/>
                    <a:pt x="66" y="84"/>
                  </a:cubicBezTo>
                  <a:cubicBezTo>
                    <a:pt x="75" y="90"/>
                    <a:pt x="85" y="94"/>
                    <a:pt x="98" y="94"/>
                  </a:cubicBezTo>
                  <a:cubicBezTo>
                    <a:pt x="95" y="97"/>
                    <a:pt x="93" y="100"/>
                    <a:pt x="91" y="103"/>
                  </a:cubicBezTo>
                  <a:cubicBezTo>
                    <a:pt x="79" y="101"/>
                    <a:pt x="68" y="96"/>
                    <a:pt x="59" y="89"/>
                  </a:cubicBezTo>
                  <a:cubicBezTo>
                    <a:pt x="54" y="92"/>
                    <a:pt x="49" y="94"/>
                    <a:pt x="44" y="97"/>
                  </a:cubicBezTo>
                  <a:cubicBezTo>
                    <a:pt x="38" y="100"/>
                    <a:pt x="32" y="102"/>
                    <a:pt x="25" y="104"/>
                  </a:cubicBezTo>
                  <a:cubicBezTo>
                    <a:pt x="25" y="102"/>
                    <a:pt x="23" y="100"/>
                    <a:pt x="20" y="98"/>
                  </a:cubicBezTo>
                  <a:cubicBezTo>
                    <a:pt x="26" y="96"/>
                    <a:pt x="33" y="94"/>
                    <a:pt x="39" y="92"/>
                  </a:cubicBezTo>
                  <a:cubicBezTo>
                    <a:pt x="45" y="89"/>
                    <a:pt x="50" y="86"/>
                    <a:pt x="53" y="84"/>
                  </a:cubicBezTo>
                  <a:cubicBezTo>
                    <a:pt x="48" y="77"/>
                    <a:pt x="44" y="67"/>
                    <a:pt x="41" y="5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35" y="47"/>
                  </a:lnTo>
                  <a:close/>
                  <a:moveTo>
                    <a:pt x="81" y="43"/>
                  </a:moveTo>
                  <a:cubicBezTo>
                    <a:pt x="76" y="43"/>
                    <a:pt x="74" y="41"/>
                    <a:pt x="74" y="37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20"/>
                    <a:pt x="55" y="26"/>
                    <a:pt x="52" y="31"/>
                  </a:cubicBezTo>
                  <a:cubicBezTo>
                    <a:pt x="50" y="36"/>
                    <a:pt x="45" y="41"/>
                    <a:pt x="38" y="46"/>
                  </a:cubicBezTo>
                  <a:cubicBezTo>
                    <a:pt x="37" y="44"/>
                    <a:pt x="35" y="42"/>
                    <a:pt x="32" y="41"/>
                  </a:cubicBezTo>
                  <a:cubicBezTo>
                    <a:pt x="40" y="36"/>
                    <a:pt x="45" y="30"/>
                    <a:pt x="47" y="23"/>
                  </a:cubicBezTo>
                  <a:cubicBezTo>
                    <a:pt x="49" y="17"/>
                    <a:pt x="50" y="10"/>
                    <a:pt x="51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8"/>
                    <a:pt x="86" y="13"/>
                    <a:pt x="86" y="1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2"/>
                    <a:pt x="84" y="34"/>
                    <a:pt x="86" y="34"/>
                  </a:cubicBezTo>
                  <a:cubicBezTo>
                    <a:pt x="87" y="35"/>
                    <a:pt x="90" y="35"/>
                    <a:pt x="93" y="35"/>
                  </a:cubicBezTo>
                  <a:cubicBezTo>
                    <a:pt x="96" y="34"/>
                    <a:pt x="99" y="34"/>
                    <a:pt x="103" y="34"/>
                  </a:cubicBezTo>
                  <a:cubicBezTo>
                    <a:pt x="102" y="37"/>
                    <a:pt x="101" y="40"/>
                    <a:pt x="102" y="43"/>
                  </a:cubicBezTo>
                  <a:lnTo>
                    <a:pt x="81" y="43"/>
                  </a:lnTo>
                  <a:close/>
                  <a:moveTo>
                    <a:pt x="78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51" y="64"/>
                    <a:pt x="54" y="72"/>
                    <a:pt x="61" y="78"/>
                  </a:cubicBezTo>
                  <a:cubicBezTo>
                    <a:pt x="67" y="72"/>
                    <a:pt x="73" y="64"/>
                    <a:pt x="7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5511800" y="4514850"/>
              <a:ext cx="395288" cy="381000"/>
            </a:xfrm>
            <a:custGeom>
              <a:avLst/>
              <a:gdLst>
                <a:gd name="T0" fmla="*/ 28 w 105"/>
                <a:gd name="T1" fmla="*/ 35 h 101"/>
                <a:gd name="T2" fmla="*/ 25 w 105"/>
                <a:gd name="T3" fmla="*/ 53 h 101"/>
                <a:gd name="T4" fmla="*/ 21 w 105"/>
                <a:gd name="T5" fmla="*/ 80 h 101"/>
                <a:gd name="T6" fmla="*/ 35 w 105"/>
                <a:gd name="T7" fmla="*/ 66 h 101"/>
                <a:gd name="T8" fmla="*/ 41 w 105"/>
                <a:gd name="T9" fmla="*/ 73 h 101"/>
                <a:gd name="T10" fmla="*/ 26 w 105"/>
                <a:gd name="T11" fmla="*/ 86 h 101"/>
                <a:gd name="T12" fmla="*/ 14 w 105"/>
                <a:gd name="T13" fmla="*/ 97 h 101"/>
                <a:gd name="T14" fmla="*/ 9 w 105"/>
                <a:gd name="T15" fmla="*/ 90 h 101"/>
                <a:gd name="T16" fmla="*/ 13 w 105"/>
                <a:gd name="T17" fmla="*/ 79 h 101"/>
                <a:gd name="T18" fmla="*/ 18 w 105"/>
                <a:gd name="T19" fmla="*/ 42 h 101"/>
                <a:gd name="T20" fmla="*/ 0 w 105"/>
                <a:gd name="T21" fmla="*/ 43 h 101"/>
                <a:gd name="T22" fmla="*/ 1 w 105"/>
                <a:gd name="T23" fmla="*/ 34 h 101"/>
                <a:gd name="T24" fmla="*/ 11 w 105"/>
                <a:gd name="T25" fmla="*/ 35 h 101"/>
                <a:gd name="T26" fmla="*/ 28 w 105"/>
                <a:gd name="T27" fmla="*/ 35 h 101"/>
                <a:gd name="T28" fmla="*/ 37 w 105"/>
                <a:gd name="T29" fmla="*/ 20 h 101"/>
                <a:gd name="T30" fmla="*/ 29 w 105"/>
                <a:gd name="T31" fmla="*/ 26 h 101"/>
                <a:gd name="T32" fmla="*/ 14 w 105"/>
                <a:gd name="T33" fmla="*/ 6 h 101"/>
                <a:gd name="T34" fmla="*/ 22 w 105"/>
                <a:gd name="T35" fmla="*/ 1 h 101"/>
                <a:gd name="T36" fmla="*/ 37 w 105"/>
                <a:gd name="T37" fmla="*/ 20 h 101"/>
                <a:gd name="T38" fmla="*/ 66 w 105"/>
                <a:gd name="T39" fmla="*/ 36 h 101"/>
                <a:gd name="T40" fmla="*/ 69 w 105"/>
                <a:gd name="T41" fmla="*/ 13 h 101"/>
                <a:gd name="T42" fmla="*/ 71 w 105"/>
                <a:gd name="T43" fmla="*/ 0 h 101"/>
                <a:gd name="T44" fmla="*/ 80 w 105"/>
                <a:gd name="T45" fmla="*/ 0 h 101"/>
                <a:gd name="T46" fmla="*/ 78 w 105"/>
                <a:gd name="T47" fmla="*/ 10 h 101"/>
                <a:gd name="T48" fmla="*/ 75 w 105"/>
                <a:gd name="T49" fmla="*/ 36 h 101"/>
                <a:gd name="T50" fmla="*/ 93 w 105"/>
                <a:gd name="T51" fmla="*/ 36 h 101"/>
                <a:gd name="T52" fmla="*/ 105 w 105"/>
                <a:gd name="T53" fmla="*/ 35 h 101"/>
                <a:gd name="T54" fmla="*/ 103 w 105"/>
                <a:gd name="T55" fmla="*/ 44 h 101"/>
                <a:gd name="T56" fmla="*/ 92 w 105"/>
                <a:gd name="T57" fmla="*/ 43 h 101"/>
                <a:gd name="T58" fmla="*/ 74 w 105"/>
                <a:gd name="T59" fmla="*/ 43 h 101"/>
                <a:gd name="T60" fmla="*/ 67 w 105"/>
                <a:gd name="T61" fmla="*/ 88 h 101"/>
                <a:gd name="T62" fmla="*/ 66 w 105"/>
                <a:gd name="T63" fmla="*/ 101 h 101"/>
                <a:gd name="T64" fmla="*/ 57 w 105"/>
                <a:gd name="T65" fmla="*/ 101 h 101"/>
                <a:gd name="T66" fmla="*/ 59 w 105"/>
                <a:gd name="T67" fmla="*/ 88 h 101"/>
                <a:gd name="T68" fmla="*/ 65 w 105"/>
                <a:gd name="T69" fmla="*/ 43 h 101"/>
                <a:gd name="T70" fmla="*/ 48 w 105"/>
                <a:gd name="T71" fmla="*/ 43 h 101"/>
                <a:gd name="T72" fmla="*/ 34 w 105"/>
                <a:gd name="T73" fmla="*/ 44 h 101"/>
                <a:gd name="T74" fmla="*/ 36 w 105"/>
                <a:gd name="T75" fmla="*/ 35 h 101"/>
                <a:gd name="T76" fmla="*/ 48 w 105"/>
                <a:gd name="T77" fmla="*/ 36 h 101"/>
                <a:gd name="T78" fmla="*/ 66 w 105"/>
                <a:gd name="T79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01">
                  <a:moveTo>
                    <a:pt x="28" y="35"/>
                  </a:moveTo>
                  <a:cubicBezTo>
                    <a:pt x="27" y="40"/>
                    <a:pt x="26" y="46"/>
                    <a:pt x="25" y="53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7" y="75"/>
                    <a:pt x="32" y="70"/>
                    <a:pt x="35" y="66"/>
                  </a:cubicBezTo>
                  <a:cubicBezTo>
                    <a:pt x="37" y="68"/>
                    <a:pt x="39" y="71"/>
                    <a:pt x="41" y="7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2" y="89"/>
                    <a:pt x="18" y="93"/>
                    <a:pt x="14" y="97"/>
                  </a:cubicBezTo>
                  <a:cubicBezTo>
                    <a:pt x="12" y="94"/>
                    <a:pt x="10" y="92"/>
                    <a:pt x="9" y="90"/>
                  </a:cubicBezTo>
                  <a:cubicBezTo>
                    <a:pt x="11" y="88"/>
                    <a:pt x="13" y="84"/>
                    <a:pt x="13" y="7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5"/>
                    <a:pt x="9" y="35"/>
                    <a:pt x="11" y="35"/>
                  </a:cubicBezTo>
                  <a:lnTo>
                    <a:pt x="28" y="35"/>
                  </a:lnTo>
                  <a:close/>
                  <a:moveTo>
                    <a:pt x="37" y="20"/>
                  </a:moveTo>
                  <a:cubicBezTo>
                    <a:pt x="34" y="22"/>
                    <a:pt x="32" y="24"/>
                    <a:pt x="29" y="26"/>
                  </a:cubicBezTo>
                  <a:cubicBezTo>
                    <a:pt x="26" y="21"/>
                    <a:pt x="21" y="14"/>
                    <a:pt x="14" y="6"/>
                  </a:cubicBezTo>
                  <a:cubicBezTo>
                    <a:pt x="17" y="5"/>
                    <a:pt x="19" y="3"/>
                    <a:pt x="22" y="1"/>
                  </a:cubicBezTo>
                  <a:cubicBezTo>
                    <a:pt x="25" y="5"/>
                    <a:pt x="30" y="11"/>
                    <a:pt x="37" y="20"/>
                  </a:cubicBezTo>
                  <a:close/>
                  <a:moveTo>
                    <a:pt x="66" y="36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70" y="8"/>
                    <a:pt x="71" y="3"/>
                    <a:pt x="7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4"/>
                    <a:pt x="79" y="7"/>
                    <a:pt x="78" y="10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7" y="36"/>
                    <a:pt x="100" y="36"/>
                    <a:pt x="105" y="35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99" y="43"/>
                    <a:pt x="95" y="43"/>
                    <a:pt x="92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1"/>
                    <a:pt x="66" y="96"/>
                    <a:pt x="66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96"/>
                    <a:pt x="58" y="91"/>
                    <a:pt x="59" y="8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3" y="43"/>
                    <a:pt x="39" y="43"/>
                    <a:pt x="34" y="4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40" y="36"/>
                    <a:pt x="44" y="36"/>
                    <a:pt x="48" y="36"/>
                  </a:cubicBezTo>
                  <a:lnTo>
                    <a:pt x="6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6518275" y="4503738"/>
              <a:ext cx="436563" cy="398463"/>
            </a:xfrm>
            <a:custGeom>
              <a:avLst/>
              <a:gdLst>
                <a:gd name="T0" fmla="*/ 6 w 116"/>
                <a:gd name="T1" fmla="*/ 96 h 106"/>
                <a:gd name="T2" fmla="*/ 18 w 116"/>
                <a:gd name="T3" fmla="*/ 69 h 106"/>
                <a:gd name="T4" fmla="*/ 18 w 116"/>
                <a:gd name="T5" fmla="*/ 83 h 106"/>
                <a:gd name="T6" fmla="*/ 65 w 116"/>
                <a:gd name="T7" fmla="*/ 39 h 106"/>
                <a:gd name="T8" fmla="*/ 41 w 116"/>
                <a:gd name="T9" fmla="*/ 48 h 106"/>
                <a:gd name="T10" fmla="*/ 61 w 116"/>
                <a:gd name="T11" fmla="*/ 58 h 106"/>
                <a:gd name="T12" fmla="*/ 38 w 116"/>
                <a:gd name="T13" fmla="*/ 67 h 106"/>
                <a:gd name="T14" fmla="*/ 29 w 116"/>
                <a:gd name="T15" fmla="*/ 103 h 106"/>
                <a:gd name="T16" fmla="*/ 15 w 116"/>
                <a:gd name="T17" fmla="*/ 95 h 106"/>
                <a:gd name="T18" fmla="*/ 26 w 116"/>
                <a:gd name="T19" fmla="*/ 91 h 106"/>
                <a:gd name="T20" fmla="*/ 7 w 116"/>
                <a:gd name="T21" fmla="*/ 67 h 106"/>
                <a:gd name="T22" fmla="*/ 31 w 116"/>
                <a:gd name="T23" fmla="*/ 59 h 106"/>
                <a:gd name="T24" fmla="*/ 8 w 116"/>
                <a:gd name="T25" fmla="*/ 48 h 106"/>
                <a:gd name="T26" fmla="*/ 24 w 116"/>
                <a:gd name="T27" fmla="*/ 40 h 106"/>
                <a:gd name="T28" fmla="*/ 49 w 116"/>
                <a:gd name="T29" fmla="*/ 23 h 106"/>
                <a:gd name="T30" fmla="*/ 49 w 116"/>
                <a:gd name="T31" fmla="*/ 40 h 106"/>
                <a:gd name="T32" fmla="*/ 67 w 116"/>
                <a:gd name="T33" fmla="*/ 12 h 106"/>
                <a:gd name="T34" fmla="*/ 50 w 116"/>
                <a:gd name="T35" fmla="*/ 21 h 106"/>
                <a:gd name="T36" fmla="*/ 14 w 116"/>
                <a:gd name="T37" fmla="*/ 21 h 106"/>
                <a:gd name="T38" fmla="*/ 30 w 116"/>
                <a:gd name="T39" fmla="*/ 13 h 106"/>
                <a:gd name="T40" fmla="*/ 37 w 116"/>
                <a:gd name="T41" fmla="*/ 3 h 106"/>
                <a:gd name="T42" fmla="*/ 47 w 116"/>
                <a:gd name="T43" fmla="*/ 13 h 106"/>
                <a:gd name="T44" fmla="*/ 24 w 116"/>
                <a:gd name="T45" fmla="*/ 39 h 106"/>
                <a:gd name="T46" fmla="*/ 28 w 116"/>
                <a:gd name="T47" fmla="*/ 24 h 106"/>
                <a:gd name="T48" fmla="*/ 55 w 116"/>
                <a:gd name="T49" fmla="*/ 85 h 106"/>
                <a:gd name="T50" fmla="*/ 40 w 116"/>
                <a:gd name="T51" fmla="*/ 76 h 106"/>
                <a:gd name="T52" fmla="*/ 55 w 116"/>
                <a:gd name="T53" fmla="*/ 85 h 106"/>
                <a:gd name="T54" fmla="*/ 80 w 116"/>
                <a:gd name="T55" fmla="*/ 36 h 106"/>
                <a:gd name="T56" fmla="*/ 113 w 116"/>
                <a:gd name="T57" fmla="*/ 36 h 106"/>
                <a:gd name="T58" fmla="*/ 101 w 116"/>
                <a:gd name="T59" fmla="*/ 44 h 106"/>
                <a:gd name="T60" fmla="*/ 93 w 116"/>
                <a:gd name="T61" fmla="*/ 106 h 106"/>
                <a:gd name="T62" fmla="*/ 86 w 116"/>
                <a:gd name="T63" fmla="*/ 90 h 106"/>
                <a:gd name="T64" fmla="*/ 79 w 116"/>
                <a:gd name="T65" fmla="*/ 44 h 106"/>
                <a:gd name="T66" fmla="*/ 68 w 116"/>
                <a:gd name="T67" fmla="*/ 86 h 106"/>
                <a:gd name="T68" fmla="*/ 48 w 116"/>
                <a:gd name="T69" fmla="*/ 102 h 106"/>
                <a:gd name="T70" fmla="*/ 67 w 116"/>
                <a:gd name="T71" fmla="*/ 60 h 106"/>
                <a:gd name="T72" fmla="*/ 75 w 116"/>
                <a:gd name="T73" fmla="*/ 8 h 106"/>
                <a:gd name="T74" fmla="*/ 116 w 116"/>
                <a:gd name="T75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06">
                  <a:moveTo>
                    <a:pt x="18" y="83"/>
                  </a:moveTo>
                  <a:cubicBezTo>
                    <a:pt x="15" y="86"/>
                    <a:pt x="11" y="90"/>
                    <a:pt x="6" y="96"/>
                  </a:cubicBezTo>
                  <a:cubicBezTo>
                    <a:pt x="4" y="94"/>
                    <a:pt x="2" y="92"/>
                    <a:pt x="0" y="91"/>
                  </a:cubicBezTo>
                  <a:cubicBezTo>
                    <a:pt x="7" y="84"/>
                    <a:pt x="13" y="77"/>
                    <a:pt x="18" y="69"/>
                  </a:cubicBezTo>
                  <a:cubicBezTo>
                    <a:pt x="20" y="72"/>
                    <a:pt x="23" y="74"/>
                    <a:pt x="25" y="75"/>
                  </a:cubicBezTo>
                  <a:cubicBezTo>
                    <a:pt x="23" y="77"/>
                    <a:pt x="21" y="80"/>
                    <a:pt x="18" y="83"/>
                  </a:cubicBezTo>
                  <a:close/>
                  <a:moveTo>
                    <a:pt x="49" y="40"/>
                  </a:moveTo>
                  <a:cubicBezTo>
                    <a:pt x="54" y="40"/>
                    <a:pt x="59" y="39"/>
                    <a:pt x="65" y="3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8" y="48"/>
                    <a:pt x="51" y="48"/>
                    <a:pt x="41" y="4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8" y="59"/>
                    <a:pt x="56" y="59"/>
                    <a:pt x="61" y="5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5" y="67"/>
                    <a:pt x="47" y="67"/>
                    <a:pt x="38" y="6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8"/>
                    <a:pt x="32" y="101"/>
                    <a:pt x="29" y="103"/>
                  </a:cubicBezTo>
                  <a:cubicBezTo>
                    <a:pt x="26" y="104"/>
                    <a:pt x="22" y="105"/>
                    <a:pt x="18" y="105"/>
                  </a:cubicBezTo>
                  <a:cubicBezTo>
                    <a:pt x="17" y="101"/>
                    <a:pt x="16" y="98"/>
                    <a:pt x="15" y="95"/>
                  </a:cubicBezTo>
                  <a:cubicBezTo>
                    <a:pt x="19" y="95"/>
                    <a:pt x="22" y="95"/>
                    <a:pt x="23" y="95"/>
                  </a:cubicBezTo>
                  <a:cubicBezTo>
                    <a:pt x="25" y="95"/>
                    <a:pt x="26" y="94"/>
                    <a:pt x="26" y="91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13" y="67"/>
                    <a:pt x="7" y="6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4" y="59"/>
                    <a:pt x="22" y="59"/>
                    <a:pt x="31" y="5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1" y="48"/>
                    <a:pt x="13" y="48"/>
                    <a:pt x="8" y="4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4" y="39"/>
                    <a:pt x="19" y="40"/>
                    <a:pt x="24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2"/>
                    <a:pt x="47" y="27"/>
                    <a:pt x="49" y="23"/>
                  </a:cubicBezTo>
                  <a:cubicBezTo>
                    <a:pt x="51" y="24"/>
                    <a:pt x="54" y="25"/>
                    <a:pt x="58" y="26"/>
                  </a:cubicBezTo>
                  <a:cubicBezTo>
                    <a:pt x="56" y="27"/>
                    <a:pt x="53" y="32"/>
                    <a:pt x="49" y="40"/>
                  </a:cubicBezTo>
                  <a:close/>
                  <a:moveTo>
                    <a:pt x="47" y="13"/>
                  </a:moveTo>
                  <a:cubicBezTo>
                    <a:pt x="54" y="13"/>
                    <a:pt x="61" y="13"/>
                    <a:pt x="67" y="12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59" y="21"/>
                    <a:pt x="54" y="21"/>
                    <a:pt x="5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4" y="21"/>
                    <a:pt x="19" y="21"/>
                    <a:pt x="14" y="2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13"/>
                    <a:pt x="25" y="13"/>
                    <a:pt x="30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0"/>
                    <a:pt x="38" y="6"/>
                    <a:pt x="37" y="3"/>
                  </a:cubicBezTo>
                  <a:cubicBezTo>
                    <a:pt x="40" y="2"/>
                    <a:pt x="43" y="1"/>
                    <a:pt x="47" y="0"/>
                  </a:cubicBezTo>
                  <a:cubicBezTo>
                    <a:pt x="47" y="6"/>
                    <a:pt x="47" y="11"/>
                    <a:pt x="47" y="13"/>
                  </a:cubicBezTo>
                  <a:close/>
                  <a:moveTo>
                    <a:pt x="32" y="36"/>
                  </a:moveTo>
                  <a:cubicBezTo>
                    <a:pt x="29" y="37"/>
                    <a:pt x="26" y="38"/>
                    <a:pt x="24" y="39"/>
                  </a:cubicBezTo>
                  <a:cubicBezTo>
                    <a:pt x="23" y="34"/>
                    <a:pt x="22" y="30"/>
                    <a:pt x="21" y="27"/>
                  </a:cubicBezTo>
                  <a:cubicBezTo>
                    <a:pt x="23" y="26"/>
                    <a:pt x="25" y="24"/>
                    <a:pt x="28" y="24"/>
                  </a:cubicBezTo>
                  <a:cubicBezTo>
                    <a:pt x="30" y="28"/>
                    <a:pt x="31" y="32"/>
                    <a:pt x="32" y="36"/>
                  </a:cubicBezTo>
                  <a:close/>
                  <a:moveTo>
                    <a:pt x="55" y="85"/>
                  </a:moveTo>
                  <a:cubicBezTo>
                    <a:pt x="52" y="87"/>
                    <a:pt x="49" y="89"/>
                    <a:pt x="47" y="91"/>
                  </a:cubicBezTo>
                  <a:cubicBezTo>
                    <a:pt x="45" y="86"/>
                    <a:pt x="43" y="81"/>
                    <a:pt x="40" y="76"/>
                  </a:cubicBezTo>
                  <a:cubicBezTo>
                    <a:pt x="42" y="74"/>
                    <a:pt x="45" y="72"/>
                    <a:pt x="47" y="71"/>
                  </a:cubicBezTo>
                  <a:cubicBezTo>
                    <a:pt x="50" y="75"/>
                    <a:pt x="53" y="80"/>
                    <a:pt x="55" y="85"/>
                  </a:cubicBezTo>
                  <a:close/>
                  <a:moveTo>
                    <a:pt x="83" y="14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6"/>
                    <a:pt x="110" y="36"/>
                    <a:pt x="113" y="36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08" y="44"/>
                    <a:pt x="104" y="44"/>
                    <a:pt x="101" y="44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4" y="95"/>
                    <a:pt x="94" y="100"/>
                    <a:pt x="93" y="106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5" y="100"/>
                    <a:pt x="86" y="95"/>
                    <a:pt x="86" y="90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51"/>
                    <a:pt x="76" y="59"/>
                    <a:pt x="75" y="65"/>
                  </a:cubicBezTo>
                  <a:cubicBezTo>
                    <a:pt x="73" y="72"/>
                    <a:pt x="71" y="79"/>
                    <a:pt x="68" y="86"/>
                  </a:cubicBezTo>
                  <a:cubicBezTo>
                    <a:pt x="65" y="92"/>
                    <a:pt x="61" y="99"/>
                    <a:pt x="57" y="106"/>
                  </a:cubicBezTo>
                  <a:cubicBezTo>
                    <a:pt x="54" y="105"/>
                    <a:pt x="51" y="103"/>
                    <a:pt x="48" y="102"/>
                  </a:cubicBezTo>
                  <a:cubicBezTo>
                    <a:pt x="54" y="95"/>
                    <a:pt x="58" y="88"/>
                    <a:pt x="61" y="80"/>
                  </a:cubicBezTo>
                  <a:cubicBezTo>
                    <a:pt x="64" y="73"/>
                    <a:pt x="66" y="66"/>
                    <a:pt x="67" y="60"/>
                  </a:cubicBezTo>
                  <a:cubicBezTo>
                    <a:pt x="69" y="55"/>
                    <a:pt x="70" y="46"/>
                    <a:pt x="71" y="35"/>
                  </a:cubicBezTo>
                  <a:cubicBezTo>
                    <a:pt x="73" y="24"/>
                    <a:pt x="74" y="14"/>
                    <a:pt x="75" y="8"/>
                  </a:cubicBezTo>
                  <a:cubicBezTo>
                    <a:pt x="88" y="7"/>
                    <a:pt x="101" y="5"/>
                    <a:pt x="112" y="1"/>
                  </a:cubicBezTo>
                  <a:cubicBezTo>
                    <a:pt x="113" y="6"/>
                    <a:pt x="115" y="9"/>
                    <a:pt x="116" y="11"/>
                  </a:cubicBezTo>
                  <a:cubicBezTo>
                    <a:pt x="112" y="11"/>
                    <a:pt x="101" y="12"/>
                    <a:pt x="8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7581900" y="4518025"/>
              <a:ext cx="390525" cy="369888"/>
            </a:xfrm>
            <a:custGeom>
              <a:avLst/>
              <a:gdLst>
                <a:gd name="T0" fmla="*/ 85 w 104"/>
                <a:gd name="T1" fmla="*/ 0 h 98"/>
                <a:gd name="T2" fmla="*/ 80 w 104"/>
                <a:gd name="T3" fmla="*/ 32 h 98"/>
                <a:gd name="T4" fmla="*/ 91 w 104"/>
                <a:gd name="T5" fmla="*/ 32 h 98"/>
                <a:gd name="T6" fmla="*/ 104 w 104"/>
                <a:gd name="T7" fmla="*/ 31 h 98"/>
                <a:gd name="T8" fmla="*/ 103 w 104"/>
                <a:gd name="T9" fmla="*/ 40 h 98"/>
                <a:gd name="T10" fmla="*/ 90 w 104"/>
                <a:gd name="T11" fmla="*/ 40 h 98"/>
                <a:gd name="T12" fmla="*/ 79 w 104"/>
                <a:gd name="T13" fmla="*/ 40 h 98"/>
                <a:gd name="T14" fmla="*/ 75 w 104"/>
                <a:gd name="T15" fmla="*/ 74 h 98"/>
                <a:gd name="T16" fmla="*/ 35 w 104"/>
                <a:gd name="T17" fmla="*/ 74 h 98"/>
                <a:gd name="T18" fmla="*/ 40 w 104"/>
                <a:gd name="T19" fmla="*/ 40 h 98"/>
                <a:gd name="T20" fmla="*/ 23 w 104"/>
                <a:gd name="T21" fmla="*/ 40 h 98"/>
                <a:gd name="T22" fmla="*/ 16 w 104"/>
                <a:gd name="T23" fmla="*/ 90 h 98"/>
                <a:gd name="T24" fmla="*/ 72 w 104"/>
                <a:gd name="T25" fmla="*/ 90 h 98"/>
                <a:gd name="T26" fmla="*/ 89 w 104"/>
                <a:gd name="T27" fmla="*/ 89 h 98"/>
                <a:gd name="T28" fmla="*/ 88 w 104"/>
                <a:gd name="T29" fmla="*/ 98 h 98"/>
                <a:gd name="T30" fmla="*/ 71 w 104"/>
                <a:gd name="T31" fmla="*/ 98 h 98"/>
                <a:gd name="T32" fmla="*/ 4 w 104"/>
                <a:gd name="T33" fmla="*/ 98 h 98"/>
                <a:gd name="T34" fmla="*/ 7 w 104"/>
                <a:gd name="T35" fmla="*/ 84 h 98"/>
                <a:gd name="T36" fmla="*/ 14 w 104"/>
                <a:gd name="T37" fmla="*/ 40 h 98"/>
                <a:gd name="T38" fmla="*/ 0 w 104"/>
                <a:gd name="T39" fmla="*/ 40 h 98"/>
                <a:gd name="T40" fmla="*/ 1 w 104"/>
                <a:gd name="T41" fmla="*/ 31 h 98"/>
                <a:gd name="T42" fmla="*/ 15 w 104"/>
                <a:gd name="T43" fmla="*/ 32 h 98"/>
                <a:gd name="T44" fmla="*/ 18 w 104"/>
                <a:gd name="T45" fmla="*/ 5 h 98"/>
                <a:gd name="T46" fmla="*/ 29 w 104"/>
                <a:gd name="T47" fmla="*/ 5 h 98"/>
                <a:gd name="T48" fmla="*/ 24 w 104"/>
                <a:gd name="T49" fmla="*/ 32 h 98"/>
                <a:gd name="T50" fmla="*/ 41 w 104"/>
                <a:gd name="T51" fmla="*/ 32 h 98"/>
                <a:gd name="T52" fmla="*/ 45 w 104"/>
                <a:gd name="T53" fmla="*/ 0 h 98"/>
                <a:gd name="T54" fmla="*/ 56 w 104"/>
                <a:gd name="T55" fmla="*/ 0 h 98"/>
                <a:gd name="T56" fmla="*/ 51 w 104"/>
                <a:gd name="T57" fmla="*/ 32 h 98"/>
                <a:gd name="T58" fmla="*/ 70 w 104"/>
                <a:gd name="T59" fmla="*/ 32 h 98"/>
                <a:gd name="T60" fmla="*/ 74 w 104"/>
                <a:gd name="T61" fmla="*/ 0 h 98"/>
                <a:gd name="T62" fmla="*/ 85 w 104"/>
                <a:gd name="T63" fmla="*/ 0 h 98"/>
                <a:gd name="T64" fmla="*/ 66 w 104"/>
                <a:gd name="T65" fmla="*/ 66 h 98"/>
                <a:gd name="T66" fmla="*/ 69 w 104"/>
                <a:gd name="T67" fmla="*/ 40 h 98"/>
                <a:gd name="T68" fmla="*/ 50 w 104"/>
                <a:gd name="T69" fmla="*/ 40 h 98"/>
                <a:gd name="T70" fmla="*/ 46 w 104"/>
                <a:gd name="T71" fmla="*/ 66 h 98"/>
                <a:gd name="T72" fmla="*/ 66 w 104"/>
                <a:gd name="T73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8">
                  <a:moveTo>
                    <a:pt x="85" y="0"/>
                  </a:moveTo>
                  <a:cubicBezTo>
                    <a:pt x="84" y="4"/>
                    <a:pt x="82" y="15"/>
                    <a:pt x="80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8" y="32"/>
                    <a:pt x="104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40"/>
                    <a:pt x="94" y="40"/>
                    <a:pt x="9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6" y="58"/>
                    <a:pt x="75" y="69"/>
                    <a:pt x="7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0"/>
                    <a:pt x="38" y="58"/>
                    <a:pt x="40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4" y="89"/>
                    <a:pt x="89" y="8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98"/>
                    <a:pt x="77" y="98"/>
                    <a:pt x="71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6" y="94"/>
                    <a:pt x="7" y="89"/>
                    <a:pt x="7" y="8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0"/>
                    <a:pt x="4" y="40"/>
                    <a:pt x="0" y="4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5" y="32"/>
                    <a:pt x="10" y="32"/>
                    <a:pt x="15" y="32"/>
                  </a:cubicBezTo>
                  <a:cubicBezTo>
                    <a:pt x="17" y="18"/>
                    <a:pt x="18" y="9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8"/>
                    <a:pt x="26" y="17"/>
                    <a:pt x="24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15"/>
                    <a:pt x="45" y="4"/>
                    <a:pt x="4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4"/>
                    <a:pt x="53" y="14"/>
                    <a:pt x="5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3" y="15"/>
                    <a:pt x="74" y="5"/>
                    <a:pt x="74" y="0"/>
                  </a:cubicBezTo>
                  <a:lnTo>
                    <a:pt x="85" y="0"/>
                  </a:lnTo>
                  <a:close/>
                  <a:moveTo>
                    <a:pt x="66" y="66"/>
                  </a:moveTo>
                  <a:cubicBezTo>
                    <a:pt x="69" y="40"/>
                    <a:pt x="69" y="40"/>
                    <a:pt x="6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6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32"/>
            <p:cNvSpPr>
              <a:spLocks noEditPoints="1"/>
            </p:cNvSpPr>
            <p:nvPr/>
          </p:nvSpPr>
          <p:spPr bwMode="auto">
            <a:xfrm>
              <a:off x="8596312" y="4511675"/>
              <a:ext cx="390525" cy="387350"/>
            </a:xfrm>
            <a:custGeom>
              <a:avLst/>
              <a:gdLst>
                <a:gd name="T0" fmla="*/ 79 w 104"/>
                <a:gd name="T1" fmla="*/ 58 h 103"/>
                <a:gd name="T2" fmla="*/ 104 w 104"/>
                <a:gd name="T3" fmla="*/ 65 h 103"/>
                <a:gd name="T4" fmla="*/ 97 w 104"/>
                <a:gd name="T5" fmla="*/ 74 h 103"/>
                <a:gd name="T6" fmla="*/ 76 w 104"/>
                <a:gd name="T7" fmla="*/ 66 h 103"/>
                <a:gd name="T8" fmla="*/ 75 w 104"/>
                <a:gd name="T9" fmla="*/ 74 h 103"/>
                <a:gd name="T10" fmla="*/ 73 w 104"/>
                <a:gd name="T11" fmla="*/ 87 h 103"/>
                <a:gd name="T12" fmla="*/ 71 w 104"/>
                <a:gd name="T13" fmla="*/ 101 h 103"/>
                <a:gd name="T14" fmla="*/ 61 w 104"/>
                <a:gd name="T15" fmla="*/ 101 h 103"/>
                <a:gd name="T16" fmla="*/ 64 w 104"/>
                <a:gd name="T17" fmla="*/ 87 h 103"/>
                <a:gd name="T18" fmla="*/ 65 w 104"/>
                <a:gd name="T19" fmla="*/ 75 h 103"/>
                <a:gd name="T20" fmla="*/ 66 w 104"/>
                <a:gd name="T21" fmla="*/ 64 h 103"/>
                <a:gd name="T22" fmla="*/ 72 w 104"/>
                <a:gd name="T23" fmla="*/ 64 h 103"/>
                <a:gd name="T24" fmla="*/ 52 w 104"/>
                <a:gd name="T25" fmla="*/ 51 h 103"/>
                <a:gd name="T26" fmla="*/ 32 w 104"/>
                <a:gd name="T27" fmla="*/ 62 h 103"/>
                <a:gd name="T28" fmla="*/ 5 w 104"/>
                <a:gd name="T29" fmla="*/ 72 h 103"/>
                <a:gd name="T30" fmla="*/ 0 w 104"/>
                <a:gd name="T31" fmla="*/ 65 h 103"/>
                <a:gd name="T32" fmla="*/ 19 w 104"/>
                <a:gd name="T33" fmla="*/ 59 h 103"/>
                <a:gd name="T34" fmla="*/ 39 w 104"/>
                <a:gd name="T35" fmla="*/ 50 h 103"/>
                <a:gd name="T36" fmla="*/ 52 w 104"/>
                <a:gd name="T37" fmla="*/ 40 h 103"/>
                <a:gd name="T38" fmla="*/ 60 w 104"/>
                <a:gd name="T39" fmla="*/ 45 h 103"/>
                <a:gd name="T40" fmla="*/ 58 w 104"/>
                <a:gd name="T41" fmla="*/ 46 h 103"/>
                <a:gd name="T42" fmla="*/ 79 w 104"/>
                <a:gd name="T43" fmla="*/ 58 h 103"/>
                <a:gd name="T44" fmla="*/ 35 w 104"/>
                <a:gd name="T45" fmla="*/ 72 h 103"/>
                <a:gd name="T46" fmla="*/ 33 w 104"/>
                <a:gd name="T47" fmla="*/ 81 h 103"/>
                <a:gd name="T48" fmla="*/ 27 w 104"/>
                <a:gd name="T49" fmla="*/ 91 h 103"/>
                <a:gd name="T50" fmla="*/ 13 w 104"/>
                <a:gd name="T51" fmla="*/ 103 h 103"/>
                <a:gd name="T52" fmla="*/ 7 w 104"/>
                <a:gd name="T53" fmla="*/ 96 h 103"/>
                <a:gd name="T54" fmla="*/ 19 w 104"/>
                <a:gd name="T55" fmla="*/ 88 h 103"/>
                <a:gd name="T56" fmla="*/ 25 w 104"/>
                <a:gd name="T57" fmla="*/ 79 h 103"/>
                <a:gd name="T58" fmla="*/ 27 w 104"/>
                <a:gd name="T59" fmla="*/ 72 h 103"/>
                <a:gd name="T60" fmla="*/ 29 w 104"/>
                <a:gd name="T61" fmla="*/ 64 h 103"/>
                <a:gd name="T62" fmla="*/ 37 w 104"/>
                <a:gd name="T63" fmla="*/ 66 h 103"/>
                <a:gd name="T64" fmla="*/ 35 w 104"/>
                <a:gd name="T65" fmla="*/ 72 h 103"/>
                <a:gd name="T66" fmla="*/ 97 w 104"/>
                <a:gd name="T67" fmla="*/ 15 h 103"/>
                <a:gd name="T68" fmla="*/ 96 w 104"/>
                <a:gd name="T69" fmla="*/ 25 h 103"/>
                <a:gd name="T70" fmla="*/ 95 w 104"/>
                <a:gd name="T71" fmla="*/ 39 h 103"/>
                <a:gd name="T72" fmla="*/ 16 w 104"/>
                <a:gd name="T73" fmla="*/ 39 h 103"/>
                <a:gd name="T74" fmla="*/ 18 w 104"/>
                <a:gd name="T75" fmla="*/ 24 h 103"/>
                <a:gd name="T76" fmla="*/ 20 w 104"/>
                <a:gd name="T77" fmla="*/ 15 h 103"/>
                <a:gd name="T78" fmla="*/ 21 w 104"/>
                <a:gd name="T79" fmla="*/ 0 h 103"/>
                <a:gd name="T80" fmla="*/ 100 w 104"/>
                <a:gd name="T81" fmla="*/ 0 h 103"/>
                <a:gd name="T82" fmla="*/ 97 w 104"/>
                <a:gd name="T83" fmla="*/ 15 h 103"/>
                <a:gd name="T84" fmla="*/ 54 w 104"/>
                <a:gd name="T85" fmla="*/ 16 h 103"/>
                <a:gd name="T86" fmla="*/ 55 w 104"/>
                <a:gd name="T87" fmla="*/ 6 h 103"/>
                <a:gd name="T88" fmla="*/ 30 w 104"/>
                <a:gd name="T89" fmla="*/ 6 h 103"/>
                <a:gd name="T90" fmla="*/ 28 w 104"/>
                <a:gd name="T91" fmla="*/ 16 h 103"/>
                <a:gd name="T92" fmla="*/ 54 w 104"/>
                <a:gd name="T93" fmla="*/ 16 h 103"/>
                <a:gd name="T94" fmla="*/ 51 w 104"/>
                <a:gd name="T95" fmla="*/ 33 h 103"/>
                <a:gd name="T96" fmla="*/ 53 w 104"/>
                <a:gd name="T97" fmla="*/ 22 h 103"/>
                <a:gd name="T98" fmla="*/ 27 w 104"/>
                <a:gd name="T99" fmla="*/ 22 h 103"/>
                <a:gd name="T100" fmla="*/ 26 w 104"/>
                <a:gd name="T101" fmla="*/ 33 h 103"/>
                <a:gd name="T102" fmla="*/ 51 w 104"/>
                <a:gd name="T103" fmla="*/ 33 h 103"/>
                <a:gd name="T104" fmla="*/ 88 w 104"/>
                <a:gd name="T105" fmla="*/ 16 h 103"/>
                <a:gd name="T106" fmla="*/ 90 w 104"/>
                <a:gd name="T107" fmla="*/ 6 h 103"/>
                <a:gd name="T108" fmla="*/ 64 w 104"/>
                <a:gd name="T109" fmla="*/ 6 h 103"/>
                <a:gd name="T110" fmla="*/ 62 w 104"/>
                <a:gd name="T111" fmla="*/ 16 h 103"/>
                <a:gd name="T112" fmla="*/ 88 w 104"/>
                <a:gd name="T113" fmla="*/ 16 h 103"/>
                <a:gd name="T114" fmla="*/ 86 w 104"/>
                <a:gd name="T115" fmla="*/ 33 h 103"/>
                <a:gd name="T116" fmla="*/ 87 w 104"/>
                <a:gd name="T117" fmla="*/ 22 h 103"/>
                <a:gd name="T118" fmla="*/ 61 w 104"/>
                <a:gd name="T119" fmla="*/ 22 h 103"/>
                <a:gd name="T120" fmla="*/ 60 w 104"/>
                <a:gd name="T121" fmla="*/ 33 h 103"/>
                <a:gd name="T122" fmla="*/ 86 w 104"/>
                <a:gd name="T12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103">
                  <a:moveTo>
                    <a:pt x="79" y="58"/>
                  </a:moveTo>
                  <a:cubicBezTo>
                    <a:pt x="89" y="62"/>
                    <a:pt x="97" y="64"/>
                    <a:pt x="104" y="65"/>
                  </a:cubicBezTo>
                  <a:cubicBezTo>
                    <a:pt x="101" y="67"/>
                    <a:pt x="99" y="70"/>
                    <a:pt x="97" y="74"/>
                  </a:cubicBezTo>
                  <a:cubicBezTo>
                    <a:pt x="90" y="72"/>
                    <a:pt x="83" y="69"/>
                    <a:pt x="76" y="66"/>
                  </a:cubicBezTo>
                  <a:cubicBezTo>
                    <a:pt x="75" y="68"/>
                    <a:pt x="75" y="71"/>
                    <a:pt x="75" y="7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92"/>
                    <a:pt x="71" y="96"/>
                    <a:pt x="7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97"/>
                    <a:pt x="63" y="92"/>
                    <a:pt x="64" y="8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68"/>
                    <a:pt x="66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6" y="62"/>
                    <a:pt x="59" y="57"/>
                    <a:pt x="52" y="51"/>
                  </a:cubicBezTo>
                  <a:cubicBezTo>
                    <a:pt x="47" y="54"/>
                    <a:pt x="40" y="58"/>
                    <a:pt x="32" y="62"/>
                  </a:cubicBezTo>
                  <a:cubicBezTo>
                    <a:pt x="24" y="66"/>
                    <a:pt x="15" y="69"/>
                    <a:pt x="5" y="72"/>
                  </a:cubicBezTo>
                  <a:cubicBezTo>
                    <a:pt x="4" y="70"/>
                    <a:pt x="2" y="67"/>
                    <a:pt x="0" y="65"/>
                  </a:cubicBezTo>
                  <a:cubicBezTo>
                    <a:pt x="5" y="64"/>
                    <a:pt x="11" y="62"/>
                    <a:pt x="19" y="59"/>
                  </a:cubicBezTo>
                  <a:cubicBezTo>
                    <a:pt x="26" y="57"/>
                    <a:pt x="33" y="54"/>
                    <a:pt x="39" y="50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4" y="42"/>
                    <a:pt x="57" y="43"/>
                    <a:pt x="60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51"/>
                    <a:pt x="70" y="55"/>
                    <a:pt x="79" y="58"/>
                  </a:cubicBezTo>
                  <a:close/>
                  <a:moveTo>
                    <a:pt x="35" y="72"/>
                  </a:moveTo>
                  <a:cubicBezTo>
                    <a:pt x="35" y="75"/>
                    <a:pt x="34" y="77"/>
                    <a:pt x="33" y="81"/>
                  </a:cubicBezTo>
                  <a:cubicBezTo>
                    <a:pt x="32" y="84"/>
                    <a:pt x="30" y="87"/>
                    <a:pt x="27" y="91"/>
                  </a:cubicBezTo>
                  <a:cubicBezTo>
                    <a:pt x="24" y="94"/>
                    <a:pt x="19" y="98"/>
                    <a:pt x="13" y="103"/>
                  </a:cubicBezTo>
                  <a:cubicBezTo>
                    <a:pt x="11" y="100"/>
                    <a:pt x="9" y="98"/>
                    <a:pt x="7" y="96"/>
                  </a:cubicBezTo>
                  <a:cubicBezTo>
                    <a:pt x="12" y="93"/>
                    <a:pt x="16" y="90"/>
                    <a:pt x="19" y="88"/>
                  </a:cubicBezTo>
                  <a:cubicBezTo>
                    <a:pt x="22" y="85"/>
                    <a:pt x="24" y="82"/>
                    <a:pt x="25" y="79"/>
                  </a:cubicBezTo>
                  <a:cubicBezTo>
                    <a:pt x="26" y="77"/>
                    <a:pt x="27" y="74"/>
                    <a:pt x="27" y="72"/>
                  </a:cubicBezTo>
                  <a:cubicBezTo>
                    <a:pt x="28" y="71"/>
                    <a:pt x="28" y="68"/>
                    <a:pt x="29" y="64"/>
                  </a:cubicBezTo>
                  <a:cubicBezTo>
                    <a:pt x="32" y="65"/>
                    <a:pt x="35" y="65"/>
                    <a:pt x="37" y="66"/>
                  </a:cubicBezTo>
                  <a:cubicBezTo>
                    <a:pt x="36" y="68"/>
                    <a:pt x="36" y="70"/>
                    <a:pt x="35" y="72"/>
                  </a:cubicBezTo>
                  <a:close/>
                  <a:moveTo>
                    <a:pt x="97" y="1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9"/>
                    <a:pt x="95" y="33"/>
                    <a:pt x="9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3"/>
                    <a:pt x="18" y="28"/>
                    <a:pt x="18" y="2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9"/>
                    <a:pt x="21" y="4"/>
                    <a:pt x="2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8"/>
                    <a:pt x="97" y="15"/>
                  </a:cubicBezTo>
                  <a:close/>
                  <a:moveTo>
                    <a:pt x="54" y="16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16"/>
                    <a:pt x="28" y="16"/>
                    <a:pt x="28" y="16"/>
                  </a:cubicBezTo>
                  <a:lnTo>
                    <a:pt x="54" y="16"/>
                  </a:lnTo>
                  <a:close/>
                  <a:moveTo>
                    <a:pt x="51" y="33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33"/>
                    <a:pt x="26" y="33"/>
                    <a:pt x="26" y="33"/>
                  </a:cubicBezTo>
                  <a:lnTo>
                    <a:pt x="51" y="33"/>
                  </a:lnTo>
                  <a:close/>
                  <a:moveTo>
                    <a:pt x="88" y="16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88" y="16"/>
                  </a:lnTo>
                  <a:close/>
                  <a:moveTo>
                    <a:pt x="86" y="33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8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Line 33"/>
            <p:cNvSpPr>
              <a:spLocks noChangeShapeType="1"/>
            </p:cNvSpPr>
            <p:nvPr/>
          </p:nvSpPr>
          <p:spPr bwMode="auto">
            <a:xfrm flipH="1">
              <a:off x="3124200" y="4533900"/>
              <a:ext cx="49213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Line 34"/>
            <p:cNvSpPr>
              <a:spLocks noChangeShapeType="1"/>
            </p:cNvSpPr>
            <p:nvPr/>
          </p:nvSpPr>
          <p:spPr bwMode="auto">
            <a:xfrm flipH="1">
              <a:off x="4130675" y="4533900"/>
              <a:ext cx="49213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Line 35"/>
            <p:cNvSpPr>
              <a:spLocks noChangeShapeType="1"/>
            </p:cNvSpPr>
            <p:nvPr/>
          </p:nvSpPr>
          <p:spPr bwMode="auto">
            <a:xfrm flipH="1">
              <a:off x="5162550" y="4533900"/>
              <a:ext cx="49213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Line 36"/>
            <p:cNvSpPr>
              <a:spLocks noChangeShapeType="1"/>
            </p:cNvSpPr>
            <p:nvPr/>
          </p:nvSpPr>
          <p:spPr bwMode="auto">
            <a:xfrm flipH="1">
              <a:off x="6196012" y="4533900"/>
              <a:ext cx="44450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Line 37"/>
            <p:cNvSpPr>
              <a:spLocks noChangeShapeType="1"/>
            </p:cNvSpPr>
            <p:nvPr/>
          </p:nvSpPr>
          <p:spPr bwMode="auto">
            <a:xfrm flipH="1">
              <a:off x="7232650" y="4533900"/>
              <a:ext cx="44450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Line 38"/>
            <p:cNvSpPr>
              <a:spLocks noChangeShapeType="1"/>
            </p:cNvSpPr>
            <p:nvPr/>
          </p:nvSpPr>
          <p:spPr bwMode="auto">
            <a:xfrm flipH="1">
              <a:off x="8258175" y="4533900"/>
              <a:ext cx="47625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914870" y="4988569"/>
            <a:ext cx="1421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xyppt.yanj.cn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9493659" y="4439697"/>
            <a:ext cx="364059" cy="360000"/>
            <a:chOff x="995437" y="3869961"/>
            <a:chExt cx="854075" cy="844551"/>
          </a:xfrm>
        </p:grpSpPr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995437" y="3869961"/>
              <a:ext cx="455613" cy="844550"/>
            </a:xfrm>
            <a:custGeom>
              <a:avLst/>
              <a:gdLst>
                <a:gd name="T0" fmla="*/ 0 w 287"/>
                <a:gd name="T1" fmla="*/ 0 h 532"/>
                <a:gd name="T2" fmla="*/ 0 w 287"/>
                <a:gd name="T3" fmla="*/ 532 h 532"/>
                <a:gd name="T4" fmla="*/ 287 w 287"/>
                <a:gd name="T5" fmla="*/ 0 h 532"/>
                <a:gd name="T6" fmla="*/ 0 w 287"/>
                <a:gd name="T7" fmla="*/ 0 h 532"/>
                <a:gd name="T8" fmla="*/ 0 w 287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532">
                  <a:moveTo>
                    <a:pt x="0" y="0"/>
                  </a:moveTo>
                  <a:lnTo>
                    <a:pt x="0" y="532"/>
                  </a:lnTo>
                  <a:lnTo>
                    <a:pt x="2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1198637" y="3931874"/>
              <a:ext cx="650875" cy="782638"/>
            </a:xfrm>
            <a:custGeom>
              <a:avLst/>
              <a:gdLst>
                <a:gd name="T0" fmla="*/ 239 w 410"/>
                <a:gd name="T1" fmla="*/ 0 h 493"/>
                <a:gd name="T2" fmla="*/ 159 w 410"/>
                <a:gd name="T3" fmla="*/ 144 h 493"/>
                <a:gd name="T4" fmla="*/ 223 w 410"/>
                <a:gd name="T5" fmla="*/ 235 h 493"/>
                <a:gd name="T6" fmla="*/ 92 w 410"/>
                <a:gd name="T7" fmla="*/ 273 h 493"/>
                <a:gd name="T8" fmla="*/ 0 w 410"/>
                <a:gd name="T9" fmla="*/ 441 h 493"/>
                <a:gd name="T10" fmla="*/ 180 w 410"/>
                <a:gd name="T11" fmla="*/ 374 h 493"/>
                <a:gd name="T12" fmla="*/ 263 w 410"/>
                <a:gd name="T13" fmla="*/ 493 h 493"/>
                <a:gd name="T14" fmla="*/ 249 w 410"/>
                <a:gd name="T15" fmla="*/ 352 h 493"/>
                <a:gd name="T16" fmla="*/ 410 w 410"/>
                <a:gd name="T17" fmla="*/ 297 h 493"/>
                <a:gd name="T18" fmla="*/ 239 w 410"/>
                <a:gd name="T19" fmla="*/ 0 h 493"/>
                <a:gd name="T20" fmla="*/ 239 w 410"/>
                <a:gd name="T2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0" h="493">
                  <a:moveTo>
                    <a:pt x="239" y="0"/>
                  </a:moveTo>
                  <a:lnTo>
                    <a:pt x="159" y="144"/>
                  </a:lnTo>
                  <a:lnTo>
                    <a:pt x="223" y="235"/>
                  </a:lnTo>
                  <a:lnTo>
                    <a:pt x="92" y="273"/>
                  </a:lnTo>
                  <a:lnTo>
                    <a:pt x="0" y="441"/>
                  </a:lnTo>
                  <a:lnTo>
                    <a:pt x="180" y="374"/>
                  </a:lnTo>
                  <a:lnTo>
                    <a:pt x="263" y="493"/>
                  </a:lnTo>
                  <a:lnTo>
                    <a:pt x="249" y="352"/>
                  </a:lnTo>
                  <a:lnTo>
                    <a:pt x="410" y="297"/>
                  </a:lnTo>
                  <a:lnTo>
                    <a:pt x="239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6457756" y="2468726"/>
            <a:ext cx="596900" cy="900112"/>
            <a:chOff x="4658" y="2289"/>
            <a:chExt cx="376" cy="567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58" y="2289"/>
              <a:ext cx="3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4859" y="2290"/>
              <a:ext cx="1" cy="1"/>
            </a:xfrm>
            <a:prstGeom prst="rect">
              <a:avLst/>
            </a:prstGeom>
            <a:solidFill>
              <a:srgbClr val="ED7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4770" y="2784"/>
              <a:ext cx="120" cy="73"/>
            </a:xfrm>
            <a:custGeom>
              <a:avLst/>
              <a:gdLst>
                <a:gd name="T0" fmla="*/ 120 w 120"/>
                <a:gd name="T1" fmla="*/ 0 h 73"/>
                <a:gd name="T2" fmla="*/ 60 w 120"/>
                <a:gd name="T3" fmla="*/ 73 h 73"/>
                <a:gd name="T4" fmla="*/ 0 w 120"/>
                <a:gd name="T5" fmla="*/ 1 h 73"/>
                <a:gd name="T6" fmla="*/ 120 w 120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3">
                  <a:moveTo>
                    <a:pt x="120" y="0"/>
                  </a:moveTo>
                  <a:lnTo>
                    <a:pt x="60" y="73"/>
                  </a:lnTo>
                  <a:lnTo>
                    <a:pt x="0" y="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/>
            </p:cNvSpPr>
            <p:nvPr/>
          </p:nvSpPr>
          <p:spPr bwMode="auto">
            <a:xfrm>
              <a:off x="4658" y="2409"/>
              <a:ext cx="345" cy="344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/>
            </p:cNvSpPr>
            <p:nvPr/>
          </p:nvSpPr>
          <p:spPr bwMode="auto">
            <a:xfrm>
              <a:off x="4857" y="2375"/>
              <a:ext cx="177" cy="178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4696" y="2650"/>
              <a:ext cx="269" cy="122"/>
            </a:xfrm>
            <a:custGeom>
              <a:avLst/>
              <a:gdLst>
                <a:gd name="T0" fmla="*/ 205 w 269"/>
                <a:gd name="T1" fmla="*/ 121 h 122"/>
                <a:gd name="T2" fmla="*/ 269 w 269"/>
                <a:gd name="T3" fmla="*/ 45 h 122"/>
                <a:gd name="T4" fmla="*/ 269 w 269"/>
                <a:gd name="T5" fmla="*/ 45 h 122"/>
                <a:gd name="T6" fmla="*/ 269 w 269"/>
                <a:gd name="T7" fmla="*/ 45 h 122"/>
                <a:gd name="T8" fmla="*/ 202 w 269"/>
                <a:gd name="T9" fmla="*/ 0 h 122"/>
                <a:gd name="T10" fmla="*/ 134 w 269"/>
                <a:gd name="T11" fmla="*/ 45 h 122"/>
                <a:gd name="T12" fmla="*/ 67 w 269"/>
                <a:gd name="T13" fmla="*/ 0 h 122"/>
                <a:gd name="T14" fmla="*/ 0 w 269"/>
                <a:gd name="T15" fmla="*/ 45 h 122"/>
                <a:gd name="T16" fmla="*/ 0 w 269"/>
                <a:gd name="T17" fmla="*/ 45 h 122"/>
                <a:gd name="T18" fmla="*/ 0 w 269"/>
                <a:gd name="T19" fmla="*/ 45 h 122"/>
                <a:gd name="T20" fmla="*/ 65 w 269"/>
                <a:gd name="T21" fmla="*/ 122 h 122"/>
                <a:gd name="T22" fmla="*/ 205 w 269"/>
                <a:gd name="T23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122">
                  <a:moveTo>
                    <a:pt x="205" y="121"/>
                  </a:moveTo>
                  <a:lnTo>
                    <a:pt x="269" y="45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02" y="0"/>
                  </a:lnTo>
                  <a:lnTo>
                    <a:pt x="134" y="45"/>
                  </a:lnTo>
                  <a:lnTo>
                    <a:pt x="67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65" y="122"/>
                  </a:lnTo>
                  <a:lnTo>
                    <a:pt x="205" y="12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852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551986"/>
            <a:ext cx="12192000" cy="4306014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Freeform 61"/>
          <p:cNvSpPr>
            <a:spLocks noChangeAspect="1" noEditPoints="1"/>
          </p:cNvSpPr>
          <p:nvPr/>
        </p:nvSpPr>
        <p:spPr bwMode="auto">
          <a:xfrm>
            <a:off x="6681998" y="4930517"/>
            <a:ext cx="802830" cy="540000"/>
          </a:xfrm>
          <a:custGeom>
            <a:avLst/>
            <a:gdLst>
              <a:gd name="T0" fmla="*/ 128 w 168"/>
              <a:gd name="T1" fmla="*/ 47 h 113"/>
              <a:gd name="T2" fmla="*/ 107 w 168"/>
              <a:gd name="T3" fmla="*/ 26 h 113"/>
              <a:gd name="T4" fmla="*/ 60 w 168"/>
              <a:gd name="T5" fmla="*/ 26 h 113"/>
              <a:gd name="T6" fmla="*/ 41 w 168"/>
              <a:gd name="T7" fmla="*/ 47 h 113"/>
              <a:gd name="T8" fmla="*/ 29 w 168"/>
              <a:gd name="T9" fmla="*/ 47 h 113"/>
              <a:gd name="T10" fmla="*/ 29 w 168"/>
              <a:gd name="T11" fmla="*/ 78 h 113"/>
              <a:gd name="T12" fmla="*/ 41 w 168"/>
              <a:gd name="T13" fmla="*/ 78 h 113"/>
              <a:gd name="T14" fmla="*/ 60 w 168"/>
              <a:gd name="T15" fmla="*/ 102 h 113"/>
              <a:gd name="T16" fmla="*/ 128 w 168"/>
              <a:gd name="T17" fmla="*/ 102 h 113"/>
              <a:gd name="T18" fmla="*/ 128 w 168"/>
              <a:gd name="T19" fmla="*/ 90 h 113"/>
              <a:gd name="T20" fmla="*/ 140 w 168"/>
              <a:gd name="T21" fmla="*/ 90 h 113"/>
              <a:gd name="T22" fmla="*/ 140 w 168"/>
              <a:gd name="T23" fmla="*/ 113 h 113"/>
              <a:gd name="T24" fmla="*/ 55 w 168"/>
              <a:gd name="T25" fmla="*/ 113 h 113"/>
              <a:gd name="T26" fmla="*/ 36 w 168"/>
              <a:gd name="T27" fmla="*/ 90 h 113"/>
              <a:gd name="T28" fmla="*/ 17 w 168"/>
              <a:gd name="T29" fmla="*/ 90 h 113"/>
              <a:gd name="T30" fmla="*/ 17 w 168"/>
              <a:gd name="T31" fmla="*/ 68 h 113"/>
              <a:gd name="T32" fmla="*/ 10 w 168"/>
              <a:gd name="T33" fmla="*/ 68 h 113"/>
              <a:gd name="T34" fmla="*/ 10 w 168"/>
              <a:gd name="T35" fmla="*/ 87 h 113"/>
              <a:gd name="T36" fmla="*/ 0 w 168"/>
              <a:gd name="T37" fmla="*/ 87 h 113"/>
              <a:gd name="T38" fmla="*/ 0 w 168"/>
              <a:gd name="T39" fmla="*/ 38 h 113"/>
              <a:gd name="T40" fmla="*/ 10 w 168"/>
              <a:gd name="T41" fmla="*/ 38 h 113"/>
              <a:gd name="T42" fmla="*/ 10 w 168"/>
              <a:gd name="T43" fmla="*/ 59 h 113"/>
              <a:gd name="T44" fmla="*/ 17 w 168"/>
              <a:gd name="T45" fmla="*/ 59 h 113"/>
              <a:gd name="T46" fmla="*/ 17 w 168"/>
              <a:gd name="T47" fmla="*/ 35 h 113"/>
              <a:gd name="T48" fmla="*/ 36 w 168"/>
              <a:gd name="T49" fmla="*/ 35 h 113"/>
              <a:gd name="T50" fmla="*/ 55 w 168"/>
              <a:gd name="T51" fmla="*/ 16 h 113"/>
              <a:gd name="T52" fmla="*/ 81 w 168"/>
              <a:gd name="T53" fmla="*/ 16 h 113"/>
              <a:gd name="T54" fmla="*/ 81 w 168"/>
              <a:gd name="T55" fmla="*/ 12 h 113"/>
              <a:gd name="T56" fmla="*/ 55 w 168"/>
              <a:gd name="T57" fmla="*/ 12 h 113"/>
              <a:gd name="T58" fmla="*/ 55 w 168"/>
              <a:gd name="T59" fmla="*/ 0 h 113"/>
              <a:gd name="T60" fmla="*/ 112 w 168"/>
              <a:gd name="T61" fmla="*/ 0 h 113"/>
              <a:gd name="T62" fmla="*/ 112 w 168"/>
              <a:gd name="T63" fmla="*/ 12 h 113"/>
              <a:gd name="T64" fmla="*/ 88 w 168"/>
              <a:gd name="T65" fmla="*/ 12 h 113"/>
              <a:gd name="T66" fmla="*/ 88 w 168"/>
              <a:gd name="T67" fmla="*/ 16 h 113"/>
              <a:gd name="T68" fmla="*/ 112 w 168"/>
              <a:gd name="T69" fmla="*/ 16 h 113"/>
              <a:gd name="T70" fmla="*/ 140 w 168"/>
              <a:gd name="T71" fmla="*/ 42 h 113"/>
              <a:gd name="T72" fmla="*/ 140 w 168"/>
              <a:gd name="T73" fmla="*/ 64 h 113"/>
              <a:gd name="T74" fmla="*/ 128 w 168"/>
              <a:gd name="T75" fmla="*/ 64 h 113"/>
              <a:gd name="T76" fmla="*/ 128 w 168"/>
              <a:gd name="T77" fmla="*/ 47 h 113"/>
              <a:gd name="T78" fmla="*/ 128 w 168"/>
              <a:gd name="T79" fmla="*/ 47 h 113"/>
              <a:gd name="T80" fmla="*/ 154 w 168"/>
              <a:gd name="T81" fmla="*/ 102 h 113"/>
              <a:gd name="T82" fmla="*/ 157 w 168"/>
              <a:gd name="T83" fmla="*/ 102 h 113"/>
              <a:gd name="T84" fmla="*/ 159 w 168"/>
              <a:gd name="T85" fmla="*/ 94 h 113"/>
              <a:gd name="T86" fmla="*/ 159 w 168"/>
              <a:gd name="T87" fmla="*/ 61 h 113"/>
              <a:gd name="T88" fmla="*/ 154 w 168"/>
              <a:gd name="T89" fmla="*/ 52 h 113"/>
              <a:gd name="T90" fmla="*/ 154 w 168"/>
              <a:gd name="T91" fmla="*/ 64 h 113"/>
              <a:gd name="T92" fmla="*/ 145 w 168"/>
              <a:gd name="T93" fmla="*/ 64 h 113"/>
              <a:gd name="T94" fmla="*/ 145 w 168"/>
              <a:gd name="T95" fmla="*/ 40 h 113"/>
              <a:gd name="T96" fmla="*/ 161 w 168"/>
              <a:gd name="T97" fmla="*/ 40 h 113"/>
              <a:gd name="T98" fmla="*/ 168 w 168"/>
              <a:gd name="T99" fmla="*/ 59 h 113"/>
              <a:gd name="T100" fmla="*/ 168 w 168"/>
              <a:gd name="T101" fmla="*/ 97 h 113"/>
              <a:gd name="T102" fmla="*/ 161 w 168"/>
              <a:gd name="T103" fmla="*/ 113 h 113"/>
              <a:gd name="T104" fmla="*/ 145 w 168"/>
              <a:gd name="T105" fmla="*/ 113 h 113"/>
              <a:gd name="T106" fmla="*/ 145 w 168"/>
              <a:gd name="T107" fmla="*/ 90 h 113"/>
              <a:gd name="T108" fmla="*/ 154 w 168"/>
              <a:gd name="T109" fmla="*/ 90 h 113"/>
              <a:gd name="T110" fmla="*/ 154 w 168"/>
              <a:gd name="T111" fmla="*/ 10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8" h="113">
                <a:moveTo>
                  <a:pt x="128" y="47"/>
                </a:moveTo>
                <a:lnTo>
                  <a:pt x="107" y="26"/>
                </a:lnTo>
                <a:lnTo>
                  <a:pt x="60" y="26"/>
                </a:lnTo>
                <a:lnTo>
                  <a:pt x="41" y="47"/>
                </a:lnTo>
                <a:lnTo>
                  <a:pt x="29" y="47"/>
                </a:lnTo>
                <a:lnTo>
                  <a:pt x="29" y="78"/>
                </a:lnTo>
                <a:lnTo>
                  <a:pt x="41" y="78"/>
                </a:lnTo>
                <a:lnTo>
                  <a:pt x="60" y="102"/>
                </a:lnTo>
                <a:lnTo>
                  <a:pt x="128" y="102"/>
                </a:lnTo>
                <a:lnTo>
                  <a:pt x="128" y="90"/>
                </a:lnTo>
                <a:lnTo>
                  <a:pt x="140" y="90"/>
                </a:lnTo>
                <a:lnTo>
                  <a:pt x="140" y="113"/>
                </a:lnTo>
                <a:lnTo>
                  <a:pt x="55" y="113"/>
                </a:lnTo>
                <a:lnTo>
                  <a:pt x="36" y="90"/>
                </a:lnTo>
                <a:lnTo>
                  <a:pt x="17" y="90"/>
                </a:lnTo>
                <a:lnTo>
                  <a:pt x="17" y="68"/>
                </a:lnTo>
                <a:lnTo>
                  <a:pt x="10" y="68"/>
                </a:lnTo>
                <a:lnTo>
                  <a:pt x="10" y="87"/>
                </a:lnTo>
                <a:lnTo>
                  <a:pt x="0" y="87"/>
                </a:lnTo>
                <a:lnTo>
                  <a:pt x="0" y="38"/>
                </a:lnTo>
                <a:lnTo>
                  <a:pt x="10" y="38"/>
                </a:lnTo>
                <a:lnTo>
                  <a:pt x="10" y="59"/>
                </a:lnTo>
                <a:lnTo>
                  <a:pt x="17" y="59"/>
                </a:lnTo>
                <a:lnTo>
                  <a:pt x="17" y="35"/>
                </a:lnTo>
                <a:lnTo>
                  <a:pt x="36" y="35"/>
                </a:lnTo>
                <a:lnTo>
                  <a:pt x="55" y="16"/>
                </a:lnTo>
                <a:lnTo>
                  <a:pt x="81" y="16"/>
                </a:lnTo>
                <a:lnTo>
                  <a:pt x="81" y="12"/>
                </a:lnTo>
                <a:lnTo>
                  <a:pt x="55" y="12"/>
                </a:lnTo>
                <a:lnTo>
                  <a:pt x="55" y="0"/>
                </a:lnTo>
                <a:lnTo>
                  <a:pt x="112" y="0"/>
                </a:lnTo>
                <a:lnTo>
                  <a:pt x="112" y="12"/>
                </a:lnTo>
                <a:lnTo>
                  <a:pt x="88" y="12"/>
                </a:lnTo>
                <a:lnTo>
                  <a:pt x="88" y="16"/>
                </a:lnTo>
                <a:lnTo>
                  <a:pt x="112" y="16"/>
                </a:lnTo>
                <a:lnTo>
                  <a:pt x="140" y="42"/>
                </a:lnTo>
                <a:lnTo>
                  <a:pt x="140" y="64"/>
                </a:lnTo>
                <a:lnTo>
                  <a:pt x="128" y="64"/>
                </a:lnTo>
                <a:lnTo>
                  <a:pt x="128" y="47"/>
                </a:lnTo>
                <a:lnTo>
                  <a:pt x="128" y="47"/>
                </a:lnTo>
                <a:close/>
                <a:moveTo>
                  <a:pt x="154" y="102"/>
                </a:moveTo>
                <a:lnTo>
                  <a:pt x="157" y="102"/>
                </a:lnTo>
                <a:lnTo>
                  <a:pt x="159" y="94"/>
                </a:lnTo>
                <a:lnTo>
                  <a:pt x="159" y="61"/>
                </a:lnTo>
                <a:lnTo>
                  <a:pt x="154" y="52"/>
                </a:lnTo>
                <a:lnTo>
                  <a:pt x="154" y="64"/>
                </a:lnTo>
                <a:lnTo>
                  <a:pt x="145" y="64"/>
                </a:lnTo>
                <a:lnTo>
                  <a:pt x="145" y="40"/>
                </a:lnTo>
                <a:lnTo>
                  <a:pt x="161" y="40"/>
                </a:lnTo>
                <a:lnTo>
                  <a:pt x="168" y="59"/>
                </a:lnTo>
                <a:lnTo>
                  <a:pt x="168" y="97"/>
                </a:lnTo>
                <a:lnTo>
                  <a:pt x="161" y="113"/>
                </a:lnTo>
                <a:lnTo>
                  <a:pt x="145" y="113"/>
                </a:lnTo>
                <a:lnTo>
                  <a:pt x="145" y="90"/>
                </a:lnTo>
                <a:lnTo>
                  <a:pt x="154" y="90"/>
                </a:lnTo>
                <a:lnTo>
                  <a:pt x="154" y="1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7"/>
          <p:cNvSpPr>
            <a:spLocks noChangeAspect="1" noEditPoints="1"/>
          </p:cNvSpPr>
          <p:nvPr/>
        </p:nvSpPr>
        <p:spPr bwMode="auto">
          <a:xfrm>
            <a:off x="6681998" y="3543034"/>
            <a:ext cx="554025" cy="540000"/>
          </a:xfrm>
          <a:custGeom>
            <a:avLst/>
            <a:gdLst>
              <a:gd name="T0" fmla="*/ 30 w 67"/>
              <a:gd name="T1" fmla="*/ 44 h 65"/>
              <a:gd name="T2" fmla="*/ 18 w 67"/>
              <a:gd name="T3" fmla="*/ 56 h 65"/>
              <a:gd name="T4" fmla="*/ 14 w 67"/>
              <a:gd name="T5" fmla="*/ 56 h 65"/>
              <a:gd name="T6" fmla="*/ 14 w 67"/>
              <a:gd name="T7" fmla="*/ 56 h 65"/>
              <a:gd name="T8" fmla="*/ 13 w 67"/>
              <a:gd name="T9" fmla="*/ 51 h 65"/>
              <a:gd name="T10" fmla="*/ 26 w 67"/>
              <a:gd name="T11" fmla="*/ 39 h 65"/>
              <a:gd name="T12" fmla="*/ 22 w 67"/>
              <a:gd name="T13" fmla="*/ 34 h 65"/>
              <a:gd name="T14" fmla="*/ 9 w 67"/>
              <a:gd name="T15" fmla="*/ 47 h 65"/>
              <a:gd name="T16" fmla="*/ 6 w 67"/>
              <a:gd name="T17" fmla="*/ 48 h 65"/>
              <a:gd name="T18" fmla="*/ 8 w 67"/>
              <a:gd name="T19" fmla="*/ 61 h 65"/>
              <a:gd name="T20" fmla="*/ 8 w 67"/>
              <a:gd name="T21" fmla="*/ 61 h 65"/>
              <a:gd name="T22" fmla="*/ 21 w 67"/>
              <a:gd name="T23" fmla="*/ 62 h 65"/>
              <a:gd name="T24" fmla="*/ 22 w 67"/>
              <a:gd name="T25" fmla="*/ 60 h 65"/>
              <a:gd name="T26" fmla="*/ 34 w 67"/>
              <a:gd name="T27" fmla="*/ 48 h 65"/>
              <a:gd name="T28" fmla="*/ 30 w 67"/>
              <a:gd name="T29" fmla="*/ 44 h 65"/>
              <a:gd name="T30" fmla="*/ 28 w 67"/>
              <a:gd name="T31" fmla="*/ 22 h 65"/>
              <a:gd name="T32" fmla="*/ 58 w 67"/>
              <a:gd name="T33" fmla="*/ 50 h 65"/>
              <a:gd name="T34" fmla="*/ 58 w 67"/>
              <a:gd name="T35" fmla="*/ 61 h 65"/>
              <a:gd name="T36" fmla="*/ 58 w 67"/>
              <a:gd name="T37" fmla="*/ 61 h 65"/>
              <a:gd name="T38" fmla="*/ 48 w 67"/>
              <a:gd name="T39" fmla="*/ 61 h 65"/>
              <a:gd name="T40" fmla="*/ 21 w 67"/>
              <a:gd name="T41" fmla="*/ 29 h 65"/>
              <a:gd name="T42" fmla="*/ 11 w 67"/>
              <a:gd name="T43" fmla="*/ 31 h 65"/>
              <a:gd name="T44" fmla="*/ 0 w 67"/>
              <a:gd name="T45" fmla="*/ 16 h 65"/>
              <a:gd name="T46" fmla="*/ 3 w 67"/>
              <a:gd name="T47" fmla="*/ 13 h 65"/>
              <a:gd name="T48" fmla="*/ 11 w 67"/>
              <a:gd name="T49" fmla="*/ 21 h 65"/>
              <a:gd name="T50" fmla="*/ 17 w 67"/>
              <a:gd name="T51" fmla="*/ 18 h 65"/>
              <a:gd name="T52" fmla="*/ 20 w 67"/>
              <a:gd name="T53" fmla="*/ 12 h 65"/>
              <a:gd name="T54" fmla="*/ 13 w 67"/>
              <a:gd name="T55" fmla="*/ 3 h 65"/>
              <a:gd name="T56" fmla="*/ 15 w 67"/>
              <a:gd name="T57" fmla="*/ 0 h 65"/>
              <a:gd name="T58" fmla="*/ 30 w 67"/>
              <a:gd name="T59" fmla="*/ 12 h 65"/>
              <a:gd name="T60" fmla="*/ 28 w 67"/>
              <a:gd name="T61" fmla="*/ 22 h 65"/>
              <a:gd name="T62" fmla="*/ 60 w 67"/>
              <a:gd name="T63" fmla="*/ 3 h 65"/>
              <a:gd name="T64" fmla="*/ 51 w 67"/>
              <a:gd name="T65" fmla="*/ 8 h 65"/>
              <a:gd name="T66" fmla="*/ 52 w 67"/>
              <a:gd name="T67" fmla="*/ 12 h 65"/>
              <a:gd name="T68" fmla="*/ 38 w 67"/>
              <a:gd name="T69" fmla="*/ 27 h 65"/>
              <a:gd name="T70" fmla="*/ 42 w 67"/>
              <a:gd name="T71" fmla="*/ 31 h 65"/>
              <a:gd name="T72" fmla="*/ 57 w 67"/>
              <a:gd name="T73" fmla="*/ 17 h 65"/>
              <a:gd name="T74" fmla="*/ 61 w 67"/>
              <a:gd name="T75" fmla="*/ 18 h 65"/>
              <a:gd name="T76" fmla="*/ 67 w 67"/>
              <a:gd name="T77" fmla="*/ 9 h 65"/>
              <a:gd name="T78" fmla="*/ 63 w 67"/>
              <a:gd name="T79" fmla="*/ 6 h 65"/>
              <a:gd name="T80" fmla="*/ 60 w 67"/>
              <a:gd name="T81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18"/>
          <p:cNvSpPr>
            <a:spLocks noChangeAspect="1" noEditPoints="1"/>
          </p:cNvSpPr>
          <p:nvPr/>
        </p:nvSpPr>
        <p:spPr bwMode="auto">
          <a:xfrm>
            <a:off x="1979246" y="5046836"/>
            <a:ext cx="718515" cy="540000"/>
          </a:xfrm>
          <a:custGeom>
            <a:avLst/>
            <a:gdLst>
              <a:gd name="T0" fmla="*/ 7 w 68"/>
              <a:gd name="T1" fmla="*/ 0 h 51"/>
              <a:gd name="T2" fmla="*/ 8 w 68"/>
              <a:gd name="T3" fmla="*/ 0 h 51"/>
              <a:gd name="T4" fmla="*/ 8 w 68"/>
              <a:gd name="T5" fmla="*/ 11 h 51"/>
              <a:gd name="T6" fmla="*/ 14 w 68"/>
              <a:gd name="T7" fmla="*/ 17 h 51"/>
              <a:gd name="T8" fmla="*/ 36 w 68"/>
              <a:gd name="T9" fmla="*/ 17 h 51"/>
              <a:gd name="T10" fmla="*/ 41 w 68"/>
              <a:gd name="T11" fmla="*/ 11 h 51"/>
              <a:gd name="T12" fmla="*/ 41 w 68"/>
              <a:gd name="T13" fmla="*/ 0 h 51"/>
              <a:gd name="T14" fmla="*/ 43 w 68"/>
              <a:gd name="T15" fmla="*/ 0 h 51"/>
              <a:gd name="T16" fmla="*/ 51 w 68"/>
              <a:gd name="T17" fmla="*/ 9 h 51"/>
              <a:gd name="T18" fmla="*/ 51 w 68"/>
              <a:gd name="T19" fmla="*/ 13 h 51"/>
              <a:gd name="T20" fmla="*/ 51 w 68"/>
              <a:gd name="T21" fmla="*/ 13 h 51"/>
              <a:gd name="T22" fmla="*/ 51 w 68"/>
              <a:gd name="T23" fmla="*/ 22 h 51"/>
              <a:gd name="T24" fmla="*/ 40 w 68"/>
              <a:gd name="T25" fmla="*/ 22 h 51"/>
              <a:gd name="T26" fmla="*/ 40 w 68"/>
              <a:gd name="T27" fmla="*/ 39 h 51"/>
              <a:gd name="T28" fmla="*/ 51 w 68"/>
              <a:gd name="T29" fmla="*/ 39 h 51"/>
              <a:gd name="T30" fmla="*/ 51 w 68"/>
              <a:gd name="T31" fmla="*/ 44 h 51"/>
              <a:gd name="T32" fmla="*/ 44 w 68"/>
              <a:gd name="T33" fmla="*/ 51 h 51"/>
              <a:gd name="T34" fmla="*/ 7 w 68"/>
              <a:gd name="T35" fmla="*/ 51 h 51"/>
              <a:gd name="T36" fmla="*/ 0 w 68"/>
              <a:gd name="T37" fmla="*/ 43 h 51"/>
              <a:gd name="T38" fmla="*/ 0 w 68"/>
              <a:gd name="T39" fmla="*/ 7 h 51"/>
              <a:gd name="T40" fmla="*/ 7 w 68"/>
              <a:gd name="T41" fmla="*/ 0 h 51"/>
              <a:gd name="T42" fmla="*/ 44 w 68"/>
              <a:gd name="T43" fmla="*/ 35 h 51"/>
              <a:gd name="T44" fmla="*/ 56 w 68"/>
              <a:gd name="T45" fmla="*/ 35 h 51"/>
              <a:gd name="T46" fmla="*/ 56 w 68"/>
              <a:gd name="T47" fmla="*/ 40 h 51"/>
              <a:gd name="T48" fmla="*/ 68 w 68"/>
              <a:gd name="T49" fmla="*/ 30 h 51"/>
              <a:gd name="T50" fmla="*/ 56 w 68"/>
              <a:gd name="T51" fmla="*/ 21 h 51"/>
              <a:gd name="T52" fmla="*/ 56 w 68"/>
              <a:gd name="T53" fmla="*/ 26 h 51"/>
              <a:gd name="T54" fmla="*/ 44 w 68"/>
              <a:gd name="T55" fmla="*/ 26 h 51"/>
              <a:gd name="T56" fmla="*/ 44 w 68"/>
              <a:gd name="T57" fmla="*/ 35 h 51"/>
              <a:gd name="T58" fmla="*/ 14 w 68"/>
              <a:gd name="T59" fmla="*/ 2 h 51"/>
              <a:gd name="T60" fmla="*/ 14 w 68"/>
              <a:gd name="T61" fmla="*/ 12 h 51"/>
              <a:gd name="T62" fmla="*/ 20 w 68"/>
              <a:gd name="T63" fmla="*/ 12 h 51"/>
              <a:gd name="T64" fmla="*/ 20 w 68"/>
              <a:gd name="T65" fmla="*/ 2 h 51"/>
              <a:gd name="T66" fmla="*/ 14 w 68"/>
              <a:gd name="T67" fmla="*/ 2 h 51"/>
              <a:gd name="T68" fmla="*/ 5 w 68"/>
              <a:gd name="T69" fmla="*/ 42 h 51"/>
              <a:gd name="T70" fmla="*/ 5 w 68"/>
              <a:gd name="T71" fmla="*/ 45 h 51"/>
              <a:gd name="T72" fmla="*/ 8 w 68"/>
              <a:gd name="T73" fmla="*/ 45 h 51"/>
              <a:gd name="T74" fmla="*/ 8 w 68"/>
              <a:gd name="T75" fmla="*/ 42 h 51"/>
              <a:gd name="T76" fmla="*/ 5 w 68"/>
              <a:gd name="T77" fmla="*/ 42 h 51"/>
              <a:gd name="T78" fmla="*/ 43 w 68"/>
              <a:gd name="T79" fmla="*/ 42 h 51"/>
              <a:gd name="T80" fmla="*/ 43 w 68"/>
              <a:gd name="T81" fmla="*/ 45 h 51"/>
              <a:gd name="T82" fmla="*/ 46 w 68"/>
              <a:gd name="T83" fmla="*/ 45 h 51"/>
              <a:gd name="T84" fmla="*/ 46 w 68"/>
              <a:gd name="T85" fmla="*/ 42 h 51"/>
              <a:gd name="T86" fmla="*/ 43 w 68"/>
              <a:gd name="T87" fmla="*/ 4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" h="51">
                <a:moveTo>
                  <a:pt x="7" y="0"/>
                </a:moveTo>
                <a:cubicBezTo>
                  <a:pt x="8" y="0"/>
                  <a:pt x="8" y="0"/>
                  <a:pt x="8" y="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4"/>
                  <a:pt x="11" y="17"/>
                  <a:pt x="14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9" y="17"/>
                  <a:pt x="41" y="14"/>
                  <a:pt x="41" y="11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22"/>
                  <a:pt x="51" y="22"/>
                  <a:pt x="51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39"/>
                  <a:pt x="40" y="39"/>
                  <a:pt x="40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8"/>
                  <a:pt x="48" y="51"/>
                  <a:pt x="44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3" y="51"/>
                  <a:pt x="0" y="47"/>
                  <a:pt x="0" y="4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44" y="35"/>
                </a:moveTo>
                <a:cubicBezTo>
                  <a:pt x="56" y="35"/>
                  <a:pt x="56" y="35"/>
                  <a:pt x="56" y="35"/>
                </a:cubicBezTo>
                <a:cubicBezTo>
                  <a:pt x="56" y="40"/>
                  <a:pt x="56" y="40"/>
                  <a:pt x="56" y="40"/>
                </a:cubicBezTo>
                <a:cubicBezTo>
                  <a:pt x="68" y="30"/>
                  <a:pt x="68" y="30"/>
                  <a:pt x="68" y="30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6"/>
                  <a:pt x="56" y="26"/>
                  <a:pt x="56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35"/>
                  <a:pt x="44" y="35"/>
                  <a:pt x="44" y="35"/>
                </a:cubicBezTo>
                <a:close/>
                <a:moveTo>
                  <a:pt x="14" y="2"/>
                </a:moveTo>
                <a:cubicBezTo>
                  <a:pt x="14" y="12"/>
                  <a:pt x="14" y="12"/>
                  <a:pt x="14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2"/>
                  <a:pt x="20" y="2"/>
                  <a:pt x="20" y="2"/>
                </a:cubicBezTo>
                <a:cubicBezTo>
                  <a:pt x="14" y="2"/>
                  <a:pt x="14" y="2"/>
                  <a:pt x="14" y="2"/>
                </a:cubicBezTo>
                <a:close/>
                <a:moveTo>
                  <a:pt x="5" y="42"/>
                </a:moveTo>
                <a:cubicBezTo>
                  <a:pt x="5" y="45"/>
                  <a:pt x="5" y="45"/>
                  <a:pt x="5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2"/>
                  <a:pt x="8" y="42"/>
                  <a:pt x="8" y="42"/>
                </a:cubicBezTo>
                <a:cubicBezTo>
                  <a:pt x="5" y="42"/>
                  <a:pt x="5" y="42"/>
                  <a:pt x="5" y="42"/>
                </a:cubicBezTo>
                <a:close/>
                <a:moveTo>
                  <a:pt x="43" y="42"/>
                </a:moveTo>
                <a:cubicBezTo>
                  <a:pt x="43" y="45"/>
                  <a:pt x="43" y="45"/>
                  <a:pt x="43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lnTo>
                  <a:pt x="43" y="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27"/>
          <p:cNvSpPr>
            <a:spLocks noChangeAspect="1" noEditPoints="1"/>
          </p:cNvSpPr>
          <p:nvPr/>
        </p:nvSpPr>
        <p:spPr bwMode="auto">
          <a:xfrm>
            <a:off x="1970759" y="3535651"/>
            <a:ext cx="639690" cy="540000"/>
          </a:xfrm>
          <a:custGeom>
            <a:avLst/>
            <a:gdLst>
              <a:gd name="T0" fmla="*/ 2 w 65"/>
              <a:gd name="T1" fmla="*/ 0 h 55"/>
              <a:gd name="T2" fmla="*/ 62 w 65"/>
              <a:gd name="T3" fmla="*/ 0 h 55"/>
              <a:gd name="T4" fmla="*/ 65 w 65"/>
              <a:gd name="T5" fmla="*/ 0 h 55"/>
              <a:gd name="T6" fmla="*/ 65 w 65"/>
              <a:gd name="T7" fmla="*/ 3 h 55"/>
              <a:gd name="T8" fmla="*/ 65 w 65"/>
              <a:gd name="T9" fmla="*/ 37 h 55"/>
              <a:gd name="T10" fmla="*/ 65 w 65"/>
              <a:gd name="T11" fmla="*/ 40 h 55"/>
              <a:gd name="T12" fmla="*/ 62 w 65"/>
              <a:gd name="T13" fmla="*/ 40 h 55"/>
              <a:gd name="T14" fmla="*/ 45 w 65"/>
              <a:gd name="T15" fmla="*/ 40 h 55"/>
              <a:gd name="T16" fmla="*/ 45 w 65"/>
              <a:gd name="T17" fmla="*/ 51 h 55"/>
              <a:gd name="T18" fmla="*/ 52 w 65"/>
              <a:gd name="T19" fmla="*/ 51 h 55"/>
              <a:gd name="T20" fmla="*/ 52 w 65"/>
              <a:gd name="T21" fmla="*/ 55 h 55"/>
              <a:gd name="T22" fmla="*/ 16 w 65"/>
              <a:gd name="T23" fmla="*/ 55 h 55"/>
              <a:gd name="T24" fmla="*/ 16 w 65"/>
              <a:gd name="T25" fmla="*/ 51 h 55"/>
              <a:gd name="T26" fmla="*/ 22 w 65"/>
              <a:gd name="T27" fmla="*/ 51 h 55"/>
              <a:gd name="T28" fmla="*/ 22 w 65"/>
              <a:gd name="T29" fmla="*/ 40 h 55"/>
              <a:gd name="T30" fmla="*/ 2 w 65"/>
              <a:gd name="T31" fmla="*/ 40 h 55"/>
              <a:gd name="T32" fmla="*/ 0 w 65"/>
              <a:gd name="T33" fmla="*/ 40 h 55"/>
              <a:gd name="T34" fmla="*/ 0 w 65"/>
              <a:gd name="T35" fmla="*/ 37 h 55"/>
              <a:gd name="T36" fmla="*/ 0 w 65"/>
              <a:gd name="T37" fmla="*/ 3 h 55"/>
              <a:gd name="T38" fmla="*/ 0 w 65"/>
              <a:gd name="T39" fmla="*/ 0 h 55"/>
              <a:gd name="T40" fmla="*/ 2 w 65"/>
              <a:gd name="T41" fmla="*/ 0 h 55"/>
              <a:gd name="T42" fmla="*/ 20 w 65"/>
              <a:gd name="T43" fmla="*/ 16 h 55"/>
              <a:gd name="T44" fmla="*/ 22 w 65"/>
              <a:gd name="T45" fmla="*/ 18 h 55"/>
              <a:gd name="T46" fmla="*/ 23 w 65"/>
              <a:gd name="T47" fmla="*/ 18 h 55"/>
              <a:gd name="T48" fmla="*/ 33 w 65"/>
              <a:gd name="T49" fmla="*/ 13 h 55"/>
              <a:gd name="T50" fmla="*/ 44 w 65"/>
              <a:gd name="T51" fmla="*/ 18 h 55"/>
              <a:gd name="T52" fmla="*/ 44 w 65"/>
              <a:gd name="T53" fmla="*/ 18 h 55"/>
              <a:gd name="T54" fmla="*/ 46 w 65"/>
              <a:gd name="T55" fmla="*/ 16 h 55"/>
              <a:gd name="T56" fmla="*/ 46 w 65"/>
              <a:gd name="T57" fmla="*/ 15 h 55"/>
              <a:gd name="T58" fmla="*/ 33 w 65"/>
              <a:gd name="T59" fmla="*/ 9 h 55"/>
              <a:gd name="T60" fmla="*/ 20 w 65"/>
              <a:gd name="T61" fmla="*/ 15 h 55"/>
              <a:gd name="T62" fmla="*/ 20 w 65"/>
              <a:gd name="T63" fmla="*/ 16 h 55"/>
              <a:gd name="T64" fmla="*/ 24 w 65"/>
              <a:gd name="T65" fmla="*/ 21 h 55"/>
              <a:gd name="T66" fmla="*/ 26 w 65"/>
              <a:gd name="T67" fmla="*/ 24 h 55"/>
              <a:gd name="T68" fmla="*/ 27 w 65"/>
              <a:gd name="T69" fmla="*/ 23 h 55"/>
              <a:gd name="T70" fmla="*/ 33 w 65"/>
              <a:gd name="T71" fmla="*/ 21 h 55"/>
              <a:gd name="T72" fmla="*/ 39 w 65"/>
              <a:gd name="T73" fmla="*/ 23 h 55"/>
              <a:gd name="T74" fmla="*/ 40 w 65"/>
              <a:gd name="T75" fmla="*/ 24 h 55"/>
              <a:gd name="T76" fmla="*/ 42 w 65"/>
              <a:gd name="T77" fmla="*/ 21 h 55"/>
              <a:gd name="T78" fmla="*/ 42 w 65"/>
              <a:gd name="T79" fmla="*/ 21 h 55"/>
              <a:gd name="T80" fmla="*/ 33 w 65"/>
              <a:gd name="T81" fmla="*/ 17 h 55"/>
              <a:gd name="T82" fmla="*/ 25 w 65"/>
              <a:gd name="T83" fmla="*/ 21 h 55"/>
              <a:gd name="T84" fmla="*/ 24 w 65"/>
              <a:gd name="T85" fmla="*/ 21 h 55"/>
              <a:gd name="T86" fmla="*/ 33 w 65"/>
              <a:gd name="T87" fmla="*/ 24 h 55"/>
              <a:gd name="T88" fmla="*/ 31 w 65"/>
              <a:gd name="T89" fmla="*/ 27 h 55"/>
              <a:gd name="T90" fmla="*/ 33 w 65"/>
              <a:gd name="T91" fmla="*/ 30 h 55"/>
              <a:gd name="T92" fmla="*/ 36 w 65"/>
              <a:gd name="T93" fmla="*/ 27 h 55"/>
              <a:gd name="T94" fmla="*/ 33 w 65"/>
              <a:gd name="T95" fmla="*/ 24 h 55"/>
              <a:gd name="T96" fmla="*/ 59 w 65"/>
              <a:gd name="T97" fmla="*/ 6 h 55"/>
              <a:gd name="T98" fmla="*/ 5 w 65"/>
              <a:gd name="T99" fmla="*/ 6 h 55"/>
              <a:gd name="T100" fmla="*/ 5 w 65"/>
              <a:gd name="T101" fmla="*/ 34 h 55"/>
              <a:gd name="T102" fmla="*/ 59 w 65"/>
              <a:gd name="T103" fmla="*/ 34 h 55"/>
              <a:gd name="T104" fmla="*/ 59 w 65"/>
              <a:gd name="T105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5" h="55">
                <a:moveTo>
                  <a:pt x="2" y="0"/>
                </a:moveTo>
                <a:cubicBezTo>
                  <a:pt x="62" y="0"/>
                  <a:pt x="62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40"/>
                  <a:pt x="65" y="40"/>
                  <a:pt x="65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51"/>
                  <a:pt x="45" y="51"/>
                  <a:pt x="45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5"/>
                  <a:pt x="52" y="55"/>
                  <a:pt x="5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1"/>
                  <a:pt x="16" y="51"/>
                  <a:pt x="16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lose/>
                <a:moveTo>
                  <a:pt x="20" y="16"/>
                </a:move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3" y="18"/>
                </a:cubicBezTo>
                <a:cubicBezTo>
                  <a:pt x="25" y="14"/>
                  <a:pt x="29" y="13"/>
                  <a:pt x="33" y="13"/>
                </a:cubicBezTo>
                <a:cubicBezTo>
                  <a:pt x="37" y="13"/>
                  <a:pt x="41" y="15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5"/>
                  <a:pt x="46" y="15"/>
                  <a:pt x="46" y="15"/>
                </a:cubicBezTo>
                <a:cubicBezTo>
                  <a:pt x="42" y="11"/>
                  <a:pt x="38" y="9"/>
                  <a:pt x="33" y="9"/>
                </a:cubicBezTo>
                <a:cubicBezTo>
                  <a:pt x="29" y="9"/>
                  <a:pt x="24" y="11"/>
                  <a:pt x="20" y="15"/>
                </a:cubicBezTo>
                <a:cubicBezTo>
                  <a:pt x="20" y="15"/>
                  <a:pt x="20" y="15"/>
                  <a:pt x="20" y="16"/>
                </a:cubicBezTo>
                <a:close/>
                <a:moveTo>
                  <a:pt x="24" y="21"/>
                </a:move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3"/>
                  <a:pt x="27" y="23"/>
                </a:cubicBezTo>
                <a:cubicBezTo>
                  <a:pt x="29" y="21"/>
                  <a:pt x="31" y="21"/>
                  <a:pt x="33" y="21"/>
                </a:cubicBezTo>
                <a:cubicBezTo>
                  <a:pt x="35" y="21"/>
                  <a:pt x="38" y="22"/>
                  <a:pt x="39" y="23"/>
                </a:cubicBezTo>
                <a:cubicBezTo>
                  <a:pt x="39" y="23"/>
                  <a:pt x="40" y="24"/>
                  <a:pt x="40" y="24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6" y="17"/>
                  <a:pt x="33" y="17"/>
                </a:cubicBezTo>
                <a:cubicBezTo>
                  <a:pt x="30" y="17"/>
                  <a:pt x="27" y="18"/>
                  <a:pt x="25" y="21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33" y="24"/>
                </a:moveTo>
                <a:cubicBezTo>
                  <a:pt x="32" y="24"/>
                  <a:pt x="31" y="25"/>
                  <a:pt x="31" y="27"/>
                </a:cubicBezTo>
                <a:cubicBezTo>
                  <a:pt x="31" y="28"/>
                  <a:pt x="32" y="30"/>
                  <a:pt x="33" y="30"/>
                </a:cubicBezTo>
                <a:cubicBezTo>
                  <a:pt x="35" y="30"/>
                  <a:pt x="36" y="28"/>
                  <a:pt x="36" y="27"/>
                </a:cubicBezTo>
                <a:cubicBezTo>
                  <a:pt x="36" y="25"/>
                  <a:pt x="35" y="24"/>
                  <a:pt x="33" y="24"/>
                </a:cubicBezTo>
                <a:close/>
                <a:moveTo>
                  <a:pt x="59" y="6"/>
                </a:moveTo>
                <a:cubicBezTo>
                  <a:pt x="5" y="6"/>
                  <a:pt x="5" y="6"/>
                  <a:pt x="5" y="6"/>
                </a:cubicBezTo>
                <a:cubicBezTo>
                  <a:pt x="5" y="34"/>
                  <a:pt x="5" y="34"/>
                  <a:pt x="5" y="34"/>
                </a:cubicBezTo>
                <a:cubicBezTo>
                  <a:pt x="59" y="34"/>
                  <a:pt x="59" y="34"/>
                  <a:pt x="59" y="34"/>
                </a:cubicBezTo>
                <a:lnTo>
                  <a:pt x="59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55324" y="52005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55324" y="47400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05846" y="52005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05846" y="47400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05846" y="3816412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05846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55324" y="3816412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55324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393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806600"/>
            <a:ext cx="12192000" cy="694887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72349" y="2743200"/>
            <a:ext cx="10000476" cy="0"/>
          </a:xfrm>
          <a:prstGeom prst="line">
            <a:avLst/>
          </a:prstGeom>
          <a:ln w="12700">
            <a:solidFill>
              <a:srgbClr val="F3F1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107949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7949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4367" y="3355967"/>
            <a:ext cx="673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01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3158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61355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61355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7773" y="335596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02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6564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614760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14760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41178" y="3355967"/>
            <a:ext cx="655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03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89969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107949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07949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34367" y="4795603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04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83158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361355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61355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87773" y="4795603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05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36564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614760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14760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41178" y="4795603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06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989969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91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4"/>
          <a:stretch/>
        </p:blipFill>
        <p:spPr>
          <a:xfrm>
            <a:off x="-20784" y="0"/>
            <a:ext cx="12425583" cy="691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91"/>
          <p:cNvSpPr>
            <a:spLocks noChangeAspect="1" noEditPoints="1"/>
          </p:cNvSpPr>
          <p:nvPr/>
        </p:nvSpPr>
        <p:spPr bwMode="auto">
          <a:xfrm>
            <a:off x="3241574" y="5270338"/>
            <a:ext cx="772846" cy="648000"/>
          </a:xfrm>
          <a:custGeom>
            <a:avLst/>
            <a:gdLst>
              <a:gd name="T0" fmla="*/ 4 w 55"/>
              <a:gd name="T1" fmla="*/ 0 h 46"/>
              <a:gd name="T2" fmla="*/ 24 w 55"/>
              <a:gd name="T3" fmla="*/ 0 h 46"/>
              <a:gd name="T4" fmla="*/ 29 w 55"/>
              <a:gd name="T5" fmla="*/ 5 h 46"/>
              <a:gd name="T6" fmla="*/ 41 w 55"/>
              <a:gd name="T7" fmla="*/ 5 h 46"/>
              <a:gd name="T8" fmla="*/ 45 w 55"/>
              <a:gd name="T9" fmla="*/ 8 h 46"/>
              <a:gd name="T10" fmla="*/ 10 w 55"/>
              <a:gd name="T11" fmla="*/ 8 h 46"/>
              <a:gd name="T12" fmla="*/ 3 w 55"/>
              <a:gd name="T13" fmla="*/ 14 h 46"/>
              <a:gd name="T14" fmla="*/ 0 w 55"/>
              <a:gd name="T15" fmla="*/ 34 h 46"/>
              <a:gd name="T16" fmla="*/ 0 w 55"/>
              <a:gd name="T17" fmla="*/ 5 h 46"/>
              <a:gd name="T18" fmla="*/ 4 w 55"/>
              <a:gd name="T19" fmla="*/ 0 h 46"/>
              <a:gd name="T20" fmla="*/ 14 w 55"/>
              <a:gd name="T21" fmla="*/ 13 h 46"/>
              <a:gd name="T22" fmla="*/ 7 w 55"/>
              <a:gd name="T23" fmla="*/ 19 h 46"/>
              <a:gd name="T24" fmla="*/ 2 w 55"/>
              <a:gd name="T25" fmla="*/ 46 h 46"/>
              <a:gd name="T26" fmla="*/ 50 w 55"/>
              <a:gd name="T27" fmla="*/ 46 h 46"/>
              <a:gd name="T28" fmla="*/ 55 w 55"/>
              <a:gd name="T29" fmla="*/ 19 h 46"/>
              <a:gd name="T30" fmla="*/ 50 w 55"/>
              <a:gd name="T31" fmla="*/ 13 h 46"/>
              <a:gd name="T32" fmla="*/ 14 w 55"/>
              <a:gd name="T33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46">
                <a:moveTo>
                  <a:pt x="4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8" y="2"/>
                  <a:pt x="29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5"/>
                  <a:pt x="45" y="6"/>
                  <a:pt x="45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11"/>
                  <a:pt x="3" y="1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4" y="13"/>
                </a:moveTo>
                <a:cubicBezTo>
                  <a:pt x="10" y="13"/>
                  <a:pt x="7" y="16"/>
                  <a:pt x="7" y="19"/>
                </a:cubicBezTo>
                <a:cubicBezTo>
                  <a:pt x="2" y="46"/>
                  <a:pt x="2" y="46"/>
                  <a:pt x="2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6"/>
                  <a:pt x="53" y="13"/>
                  <a:pt x="50" y="13"/>
                </a:cubicBezTo>
                <a:lnTo>
                  <a:pt x="1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71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138709"/>
            <a:ext cx="12192000" cy="694887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2349" y="2551986"/>
            <a:ext cx="10000476" cy="36000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4107705" y="2752663"/>
            <a:ext cx="1260000" cy="126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9337544" y="2760178"/>
            <a:ext cx="1260000" cy="126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6722625" y="2752663"/>
            <a:ext cx="1260000" cy="1260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1492785" y="2752663"/>
            <a:ext cx="1260000" cy="12600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749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113277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241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374769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4733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36261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62250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977530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731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AECB01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1434367" y="3716940"/>
            <a:ext cx="1548000" cy="1548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684494" y="4087906"/>
            <a:ext cx="6615953" cy="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684494" y="34245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4494" y="4299167"/>
            <a:ext cx="198002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0438" y="429916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668688904"/>
              </p:ext>
            </p:extLst>
          </p:nvPr>
        </p:nvGraphicFramePr>
        <p:xfrm>
          <a:off x="6298243" y="4683187"/>
          <a:ext cx="4204447" cy="1431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359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729321"/>
            <a:ext cx="12192000" cy="819716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78523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9" y="1969509"/>
            <a:ext cx="2334016" cy="140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099" y="1969509"/>
            <a:ext cx="2334016" cy="140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809" y="1969509"/>
            <a:ext cx="2334016" cy="140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9" y="4117603"/>
            <a:ext cx="2334016" cy="140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099" y="4117603"/>
            <a:ext cx="2334016" cy="1404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809" y="4117603"/>
            <a:ext cx="2334016" cy="1404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1238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1580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409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238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1580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6409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2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:blinds/>
      </p:transition>
    </mc:Choice>
    <mc:Fallback xmlns=""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5237" y="3340214"/>
            <a:ext cx="1938528" cy="2029968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657" y="3199537"/>
            <a:ext cx="1938528" cy="20299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367" y="3127093"/>
            <a:ext cx="412855" cy="365953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0018" y="3502234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0018" y="3031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小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0018" y="5088991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0018" y="461813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添加小标题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220018" y="4503629"/>
            <a:ext cx="697198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86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:blinds/>
      </p:transition>
    </mc:Choice>
    <mc:Fallback xmlns=""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5237" y="3340214"/>
            <a:ext cx="1938528" cy="2029968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657" y="3199537"/>
            <a:ext cx="1938528" cy="20299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367" y="3127093"/>
            <a:ext cx="412855" cy="365953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0018" y="3502234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0018" y="3031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小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220018" y="4503629"/>
            <a:ext cx="697198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18" y="4664472"/>
            <a:ext cx="1196930" cy="72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10" y="4664472"/>
            <a:ext cx="1196930" cy="72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201" y="4664472"/>
            <a:ext cx="1196930" cy="720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220018" y="6031831"/>
            <a:ext cx="4060113" cy="72000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6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:blinds/>
      </p:transition>
    </mc:Choice>
    <mc:Fallback xmlns=""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2" t="11233" r="-229" b="9241"/>
          <a:stretch/>
        </p:blipFill>
        <p:spPr>
          <a:xfrm>
            <a:off x="-46340" y="-27806"/>
            <a:ext cx="12499602" cy="691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06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982" y="0"/>
            <a:ext cx="3295807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72982" y="0"/>
            <a:ext cx="3295807" cy="685800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90000">
                <a:schemeClr val="bg1">
                  <a:lumMod val="85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92200" y="1828800"/>
            <a:ext cx="2573867" cy="2573867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34578" y="379802"/>
            <a:ext cx="1630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113866" y="788518"/>
            <a:ext cx="1964267" cy="307777"/>
            <a:chOff x="5113866" y="788518"/>
            <a:chExt cx="1964267" cy="307777"/>
          </a:xfrm>
        </p:grpSpPr>
        <p:sp>
          <p:nvSpPr>
            <p:cNvPr id="7" name="燕尾形 6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57680" y="1230226"/>
            <a:ext cx="1964267" cy="307777"/>
            <a:chOff x="5113866" y="788518"/>
            <a:chExt cx="1964267" cy="307777"/>
          </a:xfrm>
        </p:grpSpPr>
        <p:sp>
          <p:nvSpPr>
            <p:cNvPr id="12" name="燕尾形 11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63032" y="1674911"/>
            <a:ext cx="1964267" cy="307777"/>
            <a:chOff x="5113866" y="788518"/>
            <a:chExt cx="1964267" cy="307777"/>
          </a:xfrm>
        </p:grpSpPr>
        <p:sp>
          <p:nvSpPr>
            <p:cNvPr id="15" name="燕尾形 14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sp>
        <p:nvSpPr>
          <p:cNvPr id="17" name="椭圆 16"/>
          <p:cNvSpPr>
            <a:spLocks noChangeAspect="1"/>
          </p:cNvSpPr>
          <p:nvPr/>
        </p:nvSpPr>
        <p:spPr>
          <a:xfrm>
            <a:off x="1353133" y="2089733"/>
            <a:ext cx="2052000" cy="2052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62719" y="466360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3834578" y="4663600"/>
            <a:ext cx="1800000" cy="1800000"/>
          </a:xfrm>
          <a:prstGeom prst="ellipse">
            <a:avLst/>
          </a:prstGeom>
          <a:solidFill>
            <a:srgbClr val="E7E7E7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4158578" y="4987600"/>
            <a:ext cx="1152000" cy="115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095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48552" y="55636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03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617319" y="3562222"/>
            <a:ext cx="916770" cy="1050757"/>
            <a:chOff x="8760251" y="2378244"/>
            <a:chExt cx="916770" cy="1050757"/>
          </a:xfrm>
        </p:grpSpPr>
        <p:sp>
          <p:nvSpPr>
            <p:cNvPr id="23" name="矩形 22"/>
            <p:cNvSpPr/>
            <p:nvPr/>
          </p:nvSpPr>
          <p:spPr>
            <a:xfrm>
              <a:off x="8760251" y="2903622"/>
              <a:ext cx="144000" cy="52537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028536" y="2630906"/>
              <a:ext cx="144379" cy="798095"/>
            </a:xfrm>
            <a:prstGeom prst="rect">
              <a:avLst/>
            </a:prstGeom>
            <a:solidFill>
              <a:srgbClr val="EBE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280779" y="2775285"/>
              <a:ext cx="144379" cy="65371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533021" y="2378244"/>
              <a:ext cx="144000" cy="1050757"/>
            </a:xfrm>
            <a:prstGeom prst="rect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椭圆 26"/>
          <p:cNvSpPr>
            <a:spLocks noChangeAspect="1"/>
          </p:cNvSpPr>
          <p:nvPr/>
        </p:nvSpPr>
        <p:spPr>
          <a:xfrm>
            <a:off x="8175704" y="3187600"/>
            <a:ext cx="1800000" cy="180000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210688" y="2601714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05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929338861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1"/>
          <a:stretch/>
        </p:blipFill>
        <p:spPr>
          <a:xfrm>
            <a:off x="0" y="-1"/>
            <a:ext cx="12198345" cy="68663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9492" y="3614795"/>
            <a:ext cx="7958854" cy="1044000"/>
          </a:xfrm>
          <a:prstGeom prst="rect">
            <a:avLst/>
          </a:prstGeom>
          <a:solidFill>
            <a:srgbClr val="AECB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614795"/>
            <a:ext cx="3357563" cy="1044000"/>
          </a:xfrm>
          <a:prstGeom prst="rect">
            <a:avLst/>
          </a:prstGeom>
          <a:solidFill>
            <a:srgbClr val="AECB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38636" y1="26966" x2="53788" y2="27416"/>
                        <a14:foregroundMark x1="32576" y1="46292" x2="20455" y2="88539"/>
                        <a14:foregroundMark x1="24242" y1="97079" x2="71212" y2="970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91" y="1382795"/>
            <a:ext cx="3266693" cy="550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1786" y="38444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763" y="378285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055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429000"/>
            <a:ext cx="12192000" cy="2120153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549153"/>
            <a:ext cx="12192000" cy="1308847"/>
          </a:xfrm>
          <a:prstGeom prst="rect">
            <a:avLst/>
          </a:prstGeom>
          <a:solidFill>
            <a:schemeClr val="bg2">
              <a:lumMod val="7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434366" y="2964751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46624" y="4200402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58882" y="3139889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93248" y="4589492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150059" y="2274987"/>
            <a:ext cx="1326776" cy="1326776"/>
          </a:xfrm>
          <a:prstGeom prst="ellipse">
            <a:avLst/>
          </a:prstGeom>
          <a:solidFill>
            <a:srgbClr val="EBE807"/>
          </a:solidFill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113096" y="4119363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723199" y="2767609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78459" y="2461944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987229" y="5571128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844010" y="265148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dirty="0"/>
              <a:t>03 </a:t>
            </a:r>
            <a:r>
              <a:rPr lang="zh-CN" altLang="en-US" dirty="0">
                <a:solidFill>
                  <a:srgbClr val="AECB01"/>
                </a:solidFill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31397" y="5963301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04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00793" y="5543385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05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567292" y="413385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06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728950" y="3817327"/>
            <a:ext cx="525264" cy="763311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>
            <a:stCxn id="9" idx="7"/>
            <a:endCxn id="10" idx="2"/>
          </p:cNvCxnSpPr>
          <p:nvPr/>
        </p:nvCxnSpPr>
        <p:spPr>
          <a:xfrm flipV="1">
            <a:off x="4279098" y="3803277"/>
            <a:ext cx="579784" cy="591427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>
            <a:stCxn id="10" idx="5"/>
            <a:endCxn id="11" idx="1"/>
          </p:cNvCxnSpPr>
          <p:nvPr/>
        </p:nvCxnSpPr>
        <p:spPr>
          <a:xfrm>
            <a:off x="5991356" y="4272363"/>
            <a:ext cx="496194" cy="511431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>
            <a:endCxn id="11" idx="0"/>
          </p:cNvCxnSpPr>
          <p:nvPr/>
        </p:nvCxnSpPr>
        <p:spPr>
          <a:xfrm flipH="1">
            <a:off x="6956636" y="3618536"/>
            <a:ext cx="790809" cy="970956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接连接符 32"/>
          <p:cNvCxnSpPr>
            <a:stCxn id="12" idx="4"/>
            <a:endCxn id="13" idx="1"/>
          </p:cNvCxnSpPr>
          <p:nvPr/>
        </p:nvCxnSpPr>
        <p:spPr>
          <a:xfrm>
            <a:off x="7813447" y="3601763"/>
            <a:ext cx="493951" cy="711902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/>
          <p:cNvCxnSpPr>
            <a:stCxn id="12" idx="4"/>
            <a:endCxn id="14" idx="2"/>
          </p:cNvCxnSpPr>
          <p:nvPr/>
        </p:nvCxnSpPr>
        <p:spPr>
          <a:xfrm flipV="1">
            <a:off x="7813447" y="3430997"/>
            <a:ext cx="1909752" cy="170766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Freeform 88"/>
          <p:cNvSpPr>
            <a:spLocks noChangeAspect="1" noEditPoints="1"/>
          </p:cNvSpPr>
          <p:nvPr/>
        </p:nvSpPr>
        <p:spPr bwMode="auto">
          <a:xfrm>
            <a:off x="1716853" y="3326303"/>
            <a:ext cx="643997" cy="540000"/>
          </a:xfrm>
          <a:custGeom>
            <a:avLst/>
            <a:gdLst>
              <a:gd name="T0" fmla="*/ 42 w 68"/>
              <a:gd name="T1" fmla="*/ 32 h 57"/>
              <a:gd name="T2" fmla="*/ 36 w 68"/>
              <a:gd name="T3" fmla="*/ 32 h 57"/>
              <a:gd name="T4" fmla="*/ 33 w 68"/>
              <a:gd name="T5" fmla="*/ 31 h 57"/>
              <a:gd name="T6" fmla="*/ 31 w 68"/>
              <a:gd name="T7" fmla="*/ 27 h 57"/>
              <a:gd name="T8" fmla="*/ 34 w 68"/>
              <a:gd name="T9" fmla="*/ 22 h 57"/>
              <a:gd name="T10" fmla="*/ 36 w 68"/>
              <a:gd name="T11" fmla="*/ 20 h 57"/>
              <a:gd name="T12" fmla="*/ 37 w 68"/>
              <a:gd name="T13" fmla="*/ 16 h 57"/>
              <a:gd name="T14" fmla="*/ 37 w 68"/>
              <a:gd name="T15" fmla="*/ 16 h 57"/>
              <a:gd name="T16" fmla="*/ 36 w 68"/>
              <a:gd name="T17" fmla="*/ 15 h 57"/>
              <a:gd name="T18" fmla="*/ 36 w 68"/>
              <a:gd name="T19" fmla="*/ 15 h 57"/>
              <a:gd name="T20" fmla="*/ 33 w 68"/>
              <a:gd name="T21" fmla="*/ 4 h 57"/>
              <a:gd name="T22" fmla="*/ 17 w 68"/>
              <a:gd name="T23" fmla="*/ 3 h 57"/>
              <a:gd name="T24" fmla="*/ 13 w 68"/>
              <a:gd name="T25" fmla="*/ 15 h 57"/>
              <a:gd name="T26" fmla="*/ 13 w 68"/>
              <a:gd name="T27" fmla="*/ 15 h 57"/>
              <a:gd name="T28" fmla="*/ 13 w 68"/>
              <a:gd name="T29" fmla="*/ 16 h 57"/>
              <a:gd name="T30" fmla="*/ 13 w 68"/>
              <a:gd name="T31" fmla="*/ 16 h 57"/>
              <a:gd name="T32" fmla="*/ 13 w 68"/>
              <a:gd name="T33" fmla="*/ 20 h 57"/>
              <a:gd name="T34" fmla="*/ 15 w 68"/>
              <a:gd name="T35" fmla="*/ 22 h 57"/>
              <a:gd name="T36" fmla="*/ 17 w 68"/>
              <a:gd name="T37" fmla="*/ 26 h 57"/>
              <a:gd name="T38" fmla="*/ 15 w 68"/>
              <a:gd name="T39" fmla="*/ 31 h 57"/>
              <a:gd name="T40" fmla="*/ 12 w 68"/>
              <a:gd name="T41" fmla="*/ 31 h 57"/>
              <a:gd name="T42" fmla="*/ 8 w 68"/>
              <a:gd name="T43" fmla="*/ 31 h 57"/>
              <a:gd name="T44" fmla="*/ 1 w 68"/>
              <a:gd name="T45" fmla="*/ 52 h 57"/>
              <a:gd name="T46" fmla="*/ 48 w 68"/>
              <a:gd name="T47" fmla="*/ 52 h 57"/>
              <a:gd name="T48" fmla="*/ 42 w 68"/>
              <a:gd name="T49" fmla="*/ 32 h 57"/>
              <a:gd name="T50" fmla="*/ 63 w 68"/>
              <a:gd name="T51" fmla="*/ 22 h 57"/>
              <a:gd name="T52" fmla="*/ 68 w 68"/>
              <a:gd name="T53" fmla="*/ 36 h 57"/>
              <a:gd name="T54" fmla="*/ 50 w 68"/>
              <a:gd name="T55" fmla="*/ 38 h 57"/>
              <a:gd name="T56" fmla="*/ 44 w 68"/>
              <a:gd name="T57" fmla="*/ 29 h 57"/>
              <a:gd name="T58" fmla="*/ 43 w 68"/>
              <a:gd name="T59" fmla="*/ 27 h 57"/>
              <a:gd name="T60" fmla="*/ 42 w 68"/>
              <a:gd name="T61" fmla="*/ 27 h 57"/>
              <a:gd name="T62" fmla="*/ 36 w 68"/>
              <a:gd name="T63" fmla="*/ 27 h 57"/>
              <a:gd name="T64" fmla="*/ 36 w 68"/>
              <a:gd name="T65" fmla="*/ 27 h 57"/>
              <a:gd name="T66" fmla="*/ 38 w 68"/>
              <a:gd name="T67" fmla="*/ 24 h 57"/>
              <a:gd name="T68" fmla="*/ 40 w 68"/>
              <a:gd name="T69" fmla="*/ 22 h 57"/>
              <a:gd name="T70" fmla="*/ 43 w 68"/>
              <a:gd name="T71" fmla="*/ 22 h 57"/>
              <a:gd name="T72" fmla="*/ 45 w 68"/>
              <a:gd name="T73" fmla="*/ 21 h 57"/>
              <a:gd name="T74" fmla="*/ 46 w 68"/>
              <a:gd name="T75" fmla="*/ 18 h 57"/>
              <a:gd name="T76" fmla="*/ 44 w 68"/>
              <a:gd name="T77" fmla="*/ 15 h 57"/>
              <a:gd name="T78" fmla="*/ 43 w 68"/>
              <a:gd name="T79" fmla="*/ 13 h 57"/>
              <a:gd name="T80" fmla="*/ 43 w 68"/>
              <a:gd name="T81" fmla="*/ 11 h 57"/>
              <a:gd name="T82" fmla="*/ 43 w 68"/>
              <a:gd name="T83" fmla="*/ 10 h 57"/>
              <a:gd name="T84" fmla="*/ 43 w 68"/>
              <a:gd name="T85" fmla="*/ 10 h 57"/>
              <a:gd name="T86" fmla="*/ 43 w 68"/>
              <a:gd name="T87" fmla="*/ 10 h 57"/>
              <a:gd name="T88" fmla="*/ 46 w 68"/>
              <a:gd name="T89" fmla="*/ 2 h 57"/>
              <a:gd name="T90" fmla="*/ 57 w 68"/>
              <a:gd name="T91" fmla="*/ 2 h 57"/>
              <a:gd name="T92" fmla="*/ 59 w 68"/>
              <a:gd name="T93" fmla="*/ 10 h 57"/>
              <a:gd name="T94" fmla="*/ 59 w 68"/>
              <a:gd name="T95" fmla="*/ 10 h 57"/>
              <a:gd name="T96" fmla="*/ 60 w 68"/>
              <a:gd name="T97" fmla="*/ 10 h 57"/>
              <a:gd name="T98" fmla="*/ 60 w 68"/>
              <a:gd name="T99" fmla="*/ 11 h 57"/>
              <a:gd name="T100" fmla="*/ 59 w 68"/>
              <a:gd name="T101" fmla="*/ 13 h 57"/>
              <a:gd name="T102" fmla="*/ 58 w 68"/>
              <a:gd name="T103" fmla="*/ 15 h 57"/>
              <a:gd name="T104" fmla="*/ 56 w 68"/>
              <a:gd name="T105" fmla="*/ 18 h 57"/>
              <a:gd name="T106" fmla="*/ 57 w 68"/>
              <a:gd name="T107" fmla="*/ 21 h 57"/>
              <a:gd name="T108" fmla="*/ 59 w 68"/>
              <a:gd name="T109" fmla="*/ 22 h 57"/>
              <a:gd name="T110" fmla="*/ 63 w 68"/>
              <a:gd name="T111" fmla="*/ 2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" h="57">
                <a:moveTo>
                  <a:pt x="42" y="32"/>
                </a:moveTo>
                <a:cubicBezTo>
                  <a:pt x="40" y="32"/>
                  <a:pt x="38" y="32"/>
                  <a:pt x="36" y="32"/>
                </a:cubicBezTo>
                <a:cubicBezTo>
                  <a:pt x="35" y="32"/>
                  <a:pt x="34" y="32"/>
                  <a:pt x="33" y="31"/>
                </a:cubicBezTo>
                <a:cubicBezTo>
                  <a:pt x="32" y="30"/>
                  <a:pt x="32" y="28"/>
                  <a:pt x="31" y="27"/>
                </a:cubicBezTo>
                <a:cubicBezTo>
                  <a:pt x="33" y="25"/>
                  <a:pt x="34" y="24"/>
                  <a:pt x="34" y="22"/>
                </a:cubicBezTo>
                <a:cubicBezTo>
                  <a:pt x="35" y="21"/>
                  <a:pt x="36" y="21"/>
                  <a:pt x="36" y="20"/>
                </a:cubicBezTo>
                <a:cubicBezTo>
                  <a:pt x="36" y="19"/>
                  <a:pt x="37" y="18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7" y="9"/>
                  <a:pt x="36" y="6"/>
                  <a:pt x="33" y="4"/>
                </a:cubicBezTo>
                <a:cubicBezTo>
                  <a:pt x="29" y="0"/>
                  <a:pt x="21" y="0"/>
                  <a:pt x="17" y="3"/>
                </a:cubicBezTo>
                <a:cubicBezTo>
                  <a:pt x="14" y="5"/>
                  <a:pt x="13" y="9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1"/>
                  <a:pt x="14" y="21"/>
                  <a:pt x="15" y="22"/>
                </a:cubicBezTo>
                <a:cubicBezTo>
                  <a:pt x="15" y="23"/>
                  <a:pt x="16" y="25"/>
                  <a:pt x="17" y="26"/>
                </a:cubicBezTo>
                <a:cubicBezTo>
                  <a:pt x="17" y="28"/>
                  <a:pt x="16" y="30"/>
                  <a:pt x="15" y="31"/>
                </a:cubicBezTo>
                <a:cubicBezTo>
                  <a:pt x="15" y="31"/>
                  <a:pt x="14" y="32"/>
                  <a:pt x="12" y="31"/>
                </a:cubicBezTo>
                <a:cubicBezTo>
                  <a:pt x="11" y="31"/>
                  <a:pt x="9" y="31"/>
                  <a:pt x="8" y="31"/>
                </a:cubicBezTo>
                <a:cubicBezTo>
                  <a:pt x="3" y="36"/>
                  <a:pt x="0" y="45"/>
                  <a:pt x="1" y="52"/>
                </a:cubicBezTo>
                <a:cubicBezTo>
                  <a:pt x="8" y="57"/>
                  <a:pt x="43" y="57"/>
                  <a:pt x="48" y="52"/>
                </a:cubicBezTo>
                <a:cubicBezTo>
                  <a:pt x="48" y="46"/>
                  <a:pt x="47" y="37"/>
                  <a:pt x="42" y="32"/>
                </a:cubicBezTo>
                <a:close/>
                <a:moveTo>
                  <a:pt x="63" y="22"/>
                </a:moveTo>
                <a:cubicBezTo>
                  <a:pt x="67" y="25"/>
                  <a:pt x="68" y="32"/>
                  <a:pt x="68" y="36"/>
                </a:cubicBezTo>
                <a:cubicBezTo>
                  <a:pt x="66" y="38"/>
                  <a:pt x="58" y="38"/>
                  <a:pt x="50" y="38"/>
                </a:cubicBezTo>
                <a:cubicBezTo>
                  <a:pt x="49" y="34"/>
                  <a:pt x="47" y="31"/>
                  <a:pt x="44" y="29"/>
                </a:cubicBezTo>
                <a:cubicBezTo>
                  <a:pt x="43" y="27"/>
                  <a:pt x="43" y="27"/>
                  <a:pt x="43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27"/>
                  <a:pt x="38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7"/>
                  <a:pt x="38" y="25"/>
                  <a:pt x="38" y="24"/>
                </a:cubicBezTo>
                <a:cubicBezTo>
                  <a:pt x="39" y="24"/>
                  <a:pt x="39" y="23"/>
                  <a:pt x="40" y="22"/>
                </a:cubicBezTo>
                <a:cubicBezTo>
                  <a:pt x="41" y="22"/>
                  <a:pt x="42" y="22"/>
                  <a:pt x="43" y="22"/>
                </a:cubicBezTo>
                <a:cubicBezTo>
                  <a:pt x="44" y="22"/>
                  <a:pt x="44" y="22"/>
                  <a:pt x="45" y="21"/>
                </a:cubicBezTo>
                <a:cubicBezTo>
                  <a:pt x="45" y="21"/>
                  <a:pt x="46" y="19"/>
                  <a:pt x="46" y="18"/>
                </a:cubicBezTo>
                <a:cubicBezTo>
                  <a:pt x="45" y="17"/>
                  <a:pt x="45" y="16"/>
                  <a:pt x="44" y="15"/>
                </a:cubicBezTo>
                <a:cubicBezTo>
                  <a:pt x="44" y="14"/>
                  <a:pt x="43" y="14"/>
                  <a:pt x="43" y="13"/>
                </a:cubicBezTo>
                <a:cubicBezTo>
                  <a:pt x="43" y="13"/>
                  <a:pt x="43" y="12"/>
                  <a:pt x="43" y="11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6"/>
                  <a:pt x="44" y="3"/>
                  <a:pt x="46" y="2"/>
                </a:cubicBezTo>
                <a:cubicBezTo>
                  <a:pt x="49" y="0"/>
                  <a:pt x="54" y="0"/>
                  <a:pt x="57" y="2"/>
                </a:cubicBezTo>
                <a:cubicBezTo>
                  <a:pt x="59" y="4"/>
                  <a:pt x="60" y="6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2"/>
                  <a:pt x="59" y="13"/>
                  <a:pt x="59" y="13"/>
                </a:cubicBezTo>
                <a:cubicBezTo>
                  <a:pt x="59" y="14"/>
                  <a:pt x="59" y="14"/>
                  <a:pt x="58" y="15"/>
                </a:cubicBezTo>
                <a:cubicBezTo>
                  <a:pt x="58" y="16"/>
                  <a:pt x="57" y="17"/>
                  <a:pt x="56" y="18"/>
                </a:cubicBezTo>
                <a:cubicBezTo>
                  <a:pt x="56" y="19"/>
                  <a:pt x="57" y="20"/>
                  <a:pt x="57" y="21"/>
                </a:cubicBezTo>
                <a:cubicBezTo>
                  <a:pt x="58" y="22"/>
                  <a:pt x="58" y="22"/>
                  <a:pt x="59" y="22"/>
                </a:cubicBezTo>
                <a:cubicBezTo>
                  <a:pt x="60" y="22"/>
                  <a:pt x="62" y="22"/>
                  <a:pt x="63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69"/>
          <p:cNvSpPr>
            <a:spLocks noChangeAspect="1" noEditPoints="1"/>
          </p:cNvSpPr>
          <p:nvPr/>
        </p:nvSpPr>
        <p:spPr bwMode="auto">
          <a:xfrm>
            <a:off x="3505548" y="4521790"/>
            <a:ext cx="608929" cy="684000"/>
          </a:xfrm>
          <a:custGeom>
            <a:avLst/>
            <a:gdLst>
              <a:gd name="T0" fmla="*/ 33 w 62"/>
              <a:gd name="T1" fmla="*/ 0 h 69"/>
              <a:gd name="T2" fmla="*/ 29 w 62"/>
              <a:gd name="T3" fmla="*/ 10 h 69"/>
              <a:gd name="T4" fmla="*/ 62 w 62"/>
              <a:gd name="T5" fmla="*/ 29 h 69"/>
              <a:gd name="T6" fmla="*/ 52 w 62"/>
              <a:gd name="T7" fmla="*/ 33 h 69"/>
              <a:gd name="T8" fmla="*/ 62 w 62"/>
              <a:gd name="T9" fmla="*/ 29 h 69"/>
              <a:gd name="T10" fmla="*/ 59 w 62"/>
              <a:gd name="T11" fmla="*/ 17 h 69"/>
              <a:gd name="T12" fmla="*/ 48 w 62"/>
              <a:gd name="T13" fmla="*/ 19 h 69"/>
              <a:gd name="T14" fmla="*/ 45 w 62"/>
              <a:gd name="T15" fmla="*/ 3 h 69"/>
              <a:gd name="T16" fmla="*/ 43 w 62"/>
              <a:gd name="T17" fmla="*/ 14 h 69"/>
              <a:gd name="T18" fmla="*/ 45 w 62"/>
              <a:gd name="T19" fmla="*/ 3 h 69"/>
              <a:gd name="T20" fmla="*/ 0 w 62"/>
              <a:gd name="T21" fmla="*/ 29 h 69"/>
              <a:gd name="T22" fmla="*/ 11 w 62"/>
              <a:gd name="T23" fmla="*/ 33 h 69"/>
              <a:gd name="T24" fmla="*/ 3 w 62"/>
              <a:gd name="T25" fmla="*/ 17 h 69"/>
              <a:gd name="T26" fmla="*/ 14 w 62"/>
              <a:gd name="T27" fmla="*/ 19 h 69"/>
              <a:gd name="T28" fmla="*/ 3 w 62"/>
              <a:gd name="T29" fmla="*/ 17 h 69"/>
              <a:gd name="T30" fmla="*/ 19 w 62"/>
              <a:gd name="T31" fmla="*/ 14 h 69"/>
              <a:gd name="T32" fmla="*/ 17 w 62"/>
              <a:gd name="T33" fmla="*/ 3 h 69"/>
              <a:gd name="T34" fmla="*/ 31 w 62"/>
              <a:gd name="T35" fmla="*/ 15 h 69"/>
              <a:gd name="T36" fmla="*/ 48 w 62"/>
              <a:gd name="T37" fmla="*/ 31 h 69"/>
              <a:gd name="T38" fmla="*/ 40 w 62"/>
              <a:gd name="T39" fmla="*/ 45 h 69"/>
              <a:gd name="T40" fmla="*/ 41 w 62"/>
              <a:gd name="T41" fmla="*/ 47 h 69"/>
              <a:gd name="T42" fmla="*/ 43 w 62"/>
              <a:gd name="T43" fmla="*/ 48 h 69"/>
              <a:gd name="T44" fmla="*/ 43 w 62"/>
              <a:gd name="T45" fmla="*/ 54 h 69"/>
              <a:gd name="T46" fmla="*/ 43 w 62"/>
              <a:gd name="T47" fmla="*/ 54 h 69"/>
              <a:gd name="T48" fmla="*/ 43 w 62"/>
              <a:gd name="T49" fmla="*/ 60 h 69"/>
              <a:gd name="T50" fmla="*/ 41 w 62"/>
              <a:gd name="T51" fmla="*/ 61 h 69"/>
              <a:gd name="T52" fmla="*/ 21 w 62"/>
              <a:gd name="T53" fmla="*/ 63 h 69"/>
              <a:gd name="T54" fmla="*/ 20 w 62"/>
              <a:gd name="T55" fmla="*/ 59 h 69"/>
              <a:gd name="T56" fmla="*/ 21 w 62"/>
              <a:gd name="T57" fmla="*/ 56 h 69"/>
              <a:gd name="T58" fmla="*/ 20 w 62"/>
              <a:gd name="T59" fmla="*/ 53 h 69"/>
              <a:gd name="T60" fmla="*/ 21 w 62"/>
              <a:gd name="T61" fmla="*/ 49 h 69"/>
              <a:gd name="T62" fmla="*/ 23 w 62"/>
              <a:gd name="T63" fmla="*/ 49 h 69"/>
              <a:gd name="T64" fmla="*/ 17 w 62"/>
              <a:gd name="T65" fmla="*/ 40 h 69"/>
              <a:gd name="T66" fmla="*/ 20 w 62"/>
              <a:gd name="T67" fmla="*/ 20 h 69"/>
              <a:gd name="T68" fmla="*/ 36 w 62"/>
              <a:gd name="T69" fmla="*/ 64 h 69"/>
              <a:gd name="T70" fmla="*/ 32 w 62"/>
              <a:gd name="T71" fmla="*/ 69 h 69"/>
              <a:gd name="T72" fmla="*/ 36 w 62"/>
              <a:gd name="T73" fmla="*/ 64 h 69"/>
              <a:gd name="T74" fmla="*/ 24 w 62"/>
              <a:gd name="T75" fmla="*/ 58 h 69"/>
              <a:gd name="T76" fmla="*/ 24 w 62"/>
              <a:gd name="T77" fmla="*/ 59 h 69"/>
              <a:gd name="T78" fmla="*/ 40 w 62"/>
              <a:gd name="T79" fmla="*/ 57 h 69"/>
              <a:gd name="T80" fmla="*/ 40 w 62"/>
              <a:gd name="T81" fmla="*/ 51 h 69"/>
              <a:gd name="T82" fmla="*/ 24 w 62"/>
              <a:gd name="T83" fmla="*/ 53 h 69"/>
              <a:gd name="T84" fmla="*/ 40 w 62"/>
              <a:gd name="T85" fmla="*/ 51 h 69"/>
              <a:gd name="T86" fmla="*/ 40 w 62"/>
              <a:gd name="T87" fmla="*/ 5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" h="69">
                <a:moveTo>
                  <a:pt x="29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10"/>
                  <a:pt x="33" y="10"/>
                  <a:pt x="33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62" y="29"/>
                </a:moveTo>
                <a:cubicBezTo>
                  <a:pt x="62" y="33"/>
                  <a:pt x="62" y="33"/>
                  <a:pt x="6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29"/>
                  <a:pt x="52" y="29"/>
                  <a:pt x="52" y="29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57" y="14"/>
                </a:moveTo>
                <a:cubicBezTo>
                  <a:pt x="59" y="17"/>
                  <a:pt x="59" y="17"/>
                  <a:pt x="59" y="17"/>
                </a:cubicBezTo>
                <a:cubicBezTo>
                  <a:pt x="50" y="22"/>
                  <a:pt x="50" y="22"/>
                  <a:pt x="50" y="22"/>
                </a:cubicBezTo>
                <a:cubicBezTo>
                  <a:pt x="48" y="19"/>
                  <a:pt x="48" y="19"/>
                  <a:pt x="48" y="19"/>
                </a:cubicBezTo>
                <a:cubicBezTo>
                  <a:pt x="57" y="14"/>
                  <a:pt x="57" y="14"/>
                  <a:pt x="57" y="14"/>
                </a:cubicBezTo>
                <a:close/>
                <a:moveTo>
                  <a:pt x="45" y="3"/>
                </a:moveTo>
                <a:cubicBezTo>
                  <a:pt x="40" y="12"/>
                  <a:pt x="40" y="12"/>
                  <a:pt x="40" y="12"/>
                </a:cubicBezTo>
                <a:cubicBezTo>
                  <a:pt x="43" y="14"/>
                  <a:pt x="43" y="14"/>
                  <a:pt x="43" y="14"/>
                </a:cubicBezTo>
                <a:cubicBezTo>
                  <a:pt x="48" y="5"/>
                  <a:pt x="48" y="5"/>
                  <a:pt x="48" y="5"/>
                </a:cubicBezTo>
                <a:cubicBezTo>
                  <a:pt x="45" y="3"/>
                  <a:pt x="45" y="3"/>
                  <a:pt x="45" y="3"/>
                </a:cubicBezTo>
                <a:close/>
                <a:moveTo>
                  <a:pt x="0" y="33"/>
                </a:moveTo>
                <a:cubicBezTo>
                  <a:pt x="0" y="29"/>
                  <a:pt x="0" y="29"/>
                  <a:pt x="0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33"/>
                  <a:pt x="11" y="33"/>
                  <a:pt x="11" y="33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9"/>
                  <a:pt x="14" y="19"/>
                  <a:pt x="14" y="19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1" y="15"/>
                </a:moveTo>
                <a:cubicBezTo>
                  <a:pt x="35" y="15"/>
                  <a:pt x="40" y="17"/>
                  <a:pt x="43" y="20"/>
                </a:cubicBezTo>
                <a:cubicBezTo>
                  <a:pt x="46" y="23"/>
                  <a:pt x="48" y="27"/>
                  <a:pt x="48" y="31"/>
                </a:cubicBezTo>
                <a:cubicBezTo>
                  <a:pt x="48" y="34"/>
                  <a:pt x="47" y="37"/>
                  <a:pt x="46" y="40"/>
                </a:cubicBezTo>
                <a:cubicBezTo>
                  <a:pt x="44" y="42"/>
                  <a:pt x="42" y="44"/>
                  <a:pt x="40" y="45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9"/>
                  <a:pt x="43" y="50"/>
                  <a:pt x="43" y="51"/>
                </a:cubicBezTo>
                <a:cubicBezTo>
                  <a:pt x="43" y="52"/>
                  <a:pt x="43" y="53"/>
                  <a:pt x="43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5"/>
                  <a:pt x="43" y="56"/>
                  <a:pt x="43" y="57"/>
                </a:cubicBezTo>
                <a:cubicBezTo>
                  <a:pt x="43" y="58"/>
                  <a:pt x="43" y="59"/>
                  <a:pt x="43" y="60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22" y="62"/>
                  <a:pt x="22" y="62"/>
                  <a:pt x="22" y="62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1"/>
                  <a:pt x="21" y="61"/>
                  <a:pt x="21" y="61"/>
                </a:cubicBezTo>
                <a:cubicBezTo>
                  <a:pt x="20" y="61"/>
                  <a:pt x="20" y="60"/>
                  <a:pt x="20" y="59"/>
                </a:cubicBezTo>
                <a:cubicBezTo>
                  <a:pt x="20" y="58"/>
                  <a:pt x="20" y="57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5"/>
                  <a:pt x="21" y="55"/>
                  <a:pt x="21" y="55"/>
                </a:cubicBezTo>
                <a:cubicBezTo>
                  <a:pt x="20" y="54"/>
                  <a:pt x="20" y="54"/>
                  <a:pt x="20" y="53"/>
                </a:cubicBezTo>
                <a:cubicBezTo>
                  <a:pt x="20" y="52"/>
                  <a:pt x="20" y="51"/>
                  <a:pt x="21" y="50"/>
                </a:cubicBezTo>
                <a:cubicBezTo>
                  <a:pt x="21" y="49"/>
                  <a:pt x="21" y="49"/>
                  <a:pt x="21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46"/>
                  <a:pt x="23" y="46"/>
                  <a:pt x="23" y="46"/>
                </a:cubicBezTo>
                <a:cubicBezTo>
                  <a:pt x="21" y="44"/>
                  <a:pt x="19" y="42"/>
                  <a:pt x="17" y="40"/>
                </a:cubicBezTo>
                <a:cubicBezTo>
                  <a:pt x="16" y="37"/>
                  <a:pt x="15" y="35"/>
                  <a:pt x="15" y="31"/>
                </a:cubicBezTo>
                <a:cubicBezTo>
                  <a:pt x="15" y="27"/>
                  <a:pt x="17" y="23"/>
                  <a:pt x="20" y="20"/>
                </a:cubicBezTo>
                <a:cubicBezTo>
                  <a:pt x="23" y="17"/>
                  <a:pt x="27" y="15"/>
                  <a:pt x="31" y="15"/>
                </a:cubicBezTo>
                <a:close/>
                <a:moveTo>
                  <a:pt x="36" y="64"/>
                </a:moveTo>
                <a:cubicBezTo>
                  <a:pt x="36" y="64"/>
                  <a:pt x="36" y="64"/>
                  <a:pt x="36" y="64"/>
                </a:cubicBezTo>
                <a:cubicBezTo>
                  <a:pt x="36" y="67"/>
                  <a:pt x="34" y="69"/>
                  <a:pt x="32" y="69"/>
                </a:cubicBezTo>
                <a:cubicBezTo>
                  <a:pt x="29" y="69"/>
                  <a:pt x="27" y="67"/>
                  <a:pt x="27" y="65"/>
                </a:cubicBezTo>
                <a:cubicBezTo>
                  <a:pt x="36" y="64"/>
                  <a:pt x="36" y="64"/>
                  <a:pt x="36" y="64"/>
                </a:cubicBezTo>
                <a:close/>
                <a:moveTo>
                  <a:pt x="40" y="57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9"/>
                  <a:pt x="24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lose/>
                <a:moveTo>
                  <a:pt x="40" y="51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5318728" y="3425277"/>
            <a:ext cx="407085" cy="756000"/>
            <a:chOff x="500063" y="4706937"/>
            <a:chExt cx="500062" cy="928688"/>
          </a:xfrm>
          <a:solidFill>
            <a:schemeClr val="bg1"/>
          </a:solidFill>
        </p:grpSpPr>
        <p:sp>
          <p:nvSpPr>
            <p:cNvPr id="41" name="Freeform 178"/>
            <p:cNvSpPr>
              <a:spLocks/>
            </p:cNvSpPr>
            <p:nvPr/>
          </p:nvSpPr>
          <p:spPr bwMode="auto">
            <a:xfrm>
              <a:off x="500063" y="5235575"/>
              <a:ext cx="485774" cy="400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32" y="53"/>
                </a:cxn>
                <a:cxn ang="0">
                  <a:pos x="64" y="21"/>
                </a:cxn>
                <a:cxn ang="0">
                  <a:pos x="64" y="0"/>
                </a:cxn>
                <a:cxn ang="0">
                  <a:pos x="0" y="0"/>
                </a:cxn>
              </a:cxnLst>
              <a:rect l="0" t="0" r="r" b="b"/>
              <a:pathLst>
                <a:path w="64" h="53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39"/>
                    <a:pt x="14" y="53"/>
                    <a:pt x="32" y="53"/>
                  </a:cubicBezTo>
                  <a:cubicBezTo>
                    <a:pt x="50" y="53"/>
                    <a:pt x="64" y="39"/>
                    <a:pt x="64" y="2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6" y="5"/>
                    <a:pt x="34" y="1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9"/>
            <p:cNvSpPr>
              <a:spLocks noEditPoints="1"/>
            </p:cNvSpPr>
            <p:nvPr/>
          </p:nvSpPr>
          <p:spPr bwMode="auto">
            <a:xfrm>
              <a:off x="500063" y="4706937"/>
              <a:ext cx="500062" cy="596900"/>
            </a:xfrm>
            <a:custGeom>
              <a:avLst/>
              <a:gdLst/>
              <a:ahLst/>
              <a:cxnLst>
                <a:cxn ang="0">
                  <a:pos x="36" y="25"/>
                </a:cxn>
                <a:cxn ang="0">
                  <a:pos x="44" y="19"/>
                </a:cxn>
                <a:cxn ang="0">
                  <a:pos x="63" y="0"/>
                </a:cxn>
                <a:cxn ang="0">
                  <a:pos x="56" y="0"/>
                </a:cxn>
                <a:cxn ang="0">
                  <a:pos x="42" y="14"/>
                </a:cxn>
                <a:cxn ang="0">
                  <a:pos x="27" y="25"/>
                </a:cxn>
                <a:cxn ang="0">
                  <a:pos x="0" y="57"/>
                </a:cxn>
                <a:cxn ang="0">
                  <a:pos x="0" y="66"/>
                </a:cxn>
                <a:cxn ang="0">
                  <a:pos x="64" y="66"/>
                </a:cxn>
                <a:cxn ang="0">
                  <a:pos x="64" y="57"/>
                </a:cxn>
                <a:cxn ang="0">
                  <a:pos x="36" y="25"/>
                </a:cxn>
                <a:cxn ang="0">
                  <a:pos x="38" y="56"/>
                </a:cxn>
                <a:cxn ang="0">
                  <a:pos x="32" y="61"/>
                </a:cxn>
                <a:cxn ang="0">
                  <a:pos x="27" y="56"/>
                </a:cxn>
                <a:cxn ang="0">
                  <a:pos x="27" y="40"/>
                </a:cxn>
                <a:cxn ang="0">
                  <a:pos x="32" y="35"/>
                </a:cxn>
                <a:cxn ang="0">
                  <a:pos x="38" y="40"/>
                </a:cxn>
                <a:cxn ang="0">
                  <a:pos x="38" y="56"/>
                </a:cxn>
              </a:cxnLst>
              <a:rect l="0" t="0" r="r" b="b"/>
              <a:pathLst>
                <a:path w="66" h="79">
                  <a:moveTo>
                    <a:pt x="36" y="25"/>
                  </a:moveTo>
                  <a:cubicBezTo>
                    <a:pt x="36" y="20"/>
                    <a:pt x="44" y="19"/>
                    <a:pt x="44" y="19"/>
                  </a:cubicBezTo>
                  <a:cubicBezTo>
                    <a:pt x="66" y="19"/>
                    <a:pt x="63" y="0"/>
                    <a:pt x="6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16"/>
                    <a:pt x="42" y="14"/>
                    <a:pt x="42" y="14"/>
                  </a:cubicBezTo>
                  <a:cubicBezTo>
                    <a:pt x="30" y="14"/>
                    <a:pt x="28" y="21"/>
                    <a:pt x="27" y="25"/>
                  </a:cubicBezTo>
                  <a:cubicBezTo>
                    <a:pt x="12" y="27"/>
                    <a:pt x="0" y="41"/>
                    <a:pt x="0" y="5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70"/>
                    <a:pt x="38" y="79"/>
                    <a:pt x="64" y="66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40"/>
                    <a:pt x="52" y="27"/>
                    <a:pt x="36" y="25"/>
                  </a:cubicBezTo>
                  <a:close/>
                  <a:moveTo>
                    <a:pt x="38" y="56"/>
                  </a:moveTo>
                  <a:cubicBezTo>
                    <a:pt x="38" y="59"/>
                    <a:pt x="35" y="61"/>
                    <a:pt x="32" y="61"/>
                  </a:cubicBezTo>
                  <a:cubicBezTo>
                    <a:pt x="29" y="61"/>
                    <a:pt x="27" y="59"/>
                    <a:pt x="27" y="5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7"/>
                    <a:pt x="29" y="35"/>
                    <a:pt x="32" y="35"/>
                  </a:cubicBezTo>
                  <a:cubicBezTo>
                    <a:pt x="35" y="35"/>
                    <a:pt x="38" y="37"/>
                    <a:pt x="38" y="40"/>
                  </a:cubicBezTo>
                  <a:lnTo>
                    <a:pt x="38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1023"/>
          <p:cNvSpPr>
            <a:spLocks noEditPoints="1"/>
          </p:cNvSpPr>
          <p:nvPr/>
        </p:nvSpPr>
        <p:spPr bwMode="auto">
          <a:xfrm>
            <a:off x="10111921" y="3262928"/>
            <a:ext cx="563563" cy="333375"/>
          </a:xfrm>
          <a:custGeom>
            <a:avLst/>
            <a:gdLst>
              <a:gd name="T0" fmla="*/ 99 w 355"/>
              <a:gd name="T1" fmla="*/ 80 h 210"/>
              <a:gd name="T2" fmla="*/ 99 w 355"/>
              <a:gd name="T3" fmla="*/ 210 h 210"/>
              <a:gd name="T4" fmla="*/ 156 w 355"/>
              <a:gd name="T5" fmla="*/ 210 h 210"/>
              <a:gd name="T6" fmla="*/ 156 w 355"/>
              <a:gd name="T7" fmla="*/ 80 h 210"/>
              <a:gd name="T8" fmla="*/ 128 w 355"/>
              <a:gd name="T9" fmla="*/ 54 h 210"/>
              <a:gd name="T10" fmla="*/ 99 w 355"/>
              <a:gd name="T11" fmla="*/ 80 h 210"/>
              <a:gd name="T12" fmla="*/ 0 w 355"/>
              <a:gd name="T13" fmla="*/ 210 h 210"/>
              <a:gd name="T14" fmla="*/ 59 w 355"/>
              <a:gd name="T15" fmla="*/ 210 h 210"/>
              <a:gd name="T16" fmla="*/ 59 w 355"/>
              <a:gd name="T17" fmla="*/ 111 h 210"/>
              <a:gd name="T18" fmla="*/ 0 w 355"/>
              <a:gd name="T19" fmla="*/ 161 h 210"/>
              <a:gd name="T20" fmla="*/ 0 w 355"/>
              <a:gd name="T21" fmla="*/ 210 h 210"/>
              <a:gd name="T22" fmla="*/ 296 w 355"/>
              <a:gd name="T23" fmla="*/ 50 h 210"/>
              <a:gd name="T24" fmla="*/ 296 w 355"/>
              <a:gd name="T25" fmla="*/ 210 h 210"/>
              <a:gd name="T26" fmla="*/ 355 w 355"/>
              <a:gd name="T27" fmla="*/ 210 h 210"/>
              <a:gd name="T28" fmla="*/ 355 w 355"/>
              <a:gd name="T29" fmla="*/ 0 h 210"/>
              <a:gd name="T30" fmla="*/ 296 w 355"/>
              <a:gd name="T31" fmla="*/ 50 h 210"/>
              <a:gd name="T32" fmla="*/ 196 w 355"/>
              <a:gd name="T33" fmla="*/ 113 h 210"/>
              <a:gd name="T34" fmla="*/ 196 w 355"/>
              <a:gd name="T35" fmla="*/ 210 h 210"/>
              <a:gd name="T36" fmla="*/ 255 w 355"/>
              <a:gd name="T37" fmla="*/ 210 h 210"/>
              <a:gd name="T38" fmla="*/ 255 w 355"/>
              <a:gd name="T39" fmla="*/ 83 h 210"/>
              <a:gd name="T40" fmla="*/ 208 w 355"/>
              <a:gd name="T41" fmla="*/ 123 h 210"/>
              <a:gd name="T42" fmla="*/ 196 w 355"/>
              <a:gd name="T43" fmla="*/ 11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5" h="210">
                <a:moveTo>
                  <a:pt x="99" y="80"/>
                </a:moveTo>
                <a:lnTo>
                  <a:pt x="99" y="210"/>
                </a:lnTo>
                <a:lnTo>
                  <a:pt x="156" y="210"/>
                </a:lnTo>
                <a:lnTo>
                  <a:pt x="156" y="80"/>
                </a:lnTo>
                <a:lnTo>
                  <a:pt x="128" y="54"/>
                </a:lnTo>
                <a:lnTo>
                  <a:pt x="99" y="80"/>
                </a:lnTo>
                <a:close/>
                <a:moveTo>
                  <a:pt x="0" y="210"/>
                </a:moveTo>
                <a:lnTo>
                  <a:pt x="59" y="210"/>
                </a:lnTo>
                <a:lnTo>
                  <a:pt x="59" y="111"/>
                </a:lnTo>
                <a:lnTo>
                  <a:pt x="0" y="161"/>
                </a:lnTo>
                <a:lnTo>
                  <a:pt x="0" y="210"/>
                </a:lnTo>
                <a:close/>
                <a:moveTo>
                  <a:pt x="296" y="50"/>
                </a:moveTo>
                <a:lnTo>
                  <a:pt x="296" y="210"/>
                </a:lnTo>
                <a:lnTo>
                  <a:pt x="355" y="210"/>
                </a:lnTo>
                <a:lnTo>
                  <a:pt x="355" y="0"/>
                </a:lnTo>
                <a:lnTo>
                  <a:pt x="296" y="50"/>
                </a:lnTo>
                <a:close/>
                <a:moveTo>
                  <a:pt x="196" y="113"/>
                </a:moveTo>
                <a:lnTo>
                  <a:pt x="196" y="210"/>
                </a:lnTo>
                <a:lnTo>
                  <a:pt x="255" y="210"/>
                </a:lnTo>
                <a:lnTo>
                  <a:pt x="255" y="83"/>
                </a:lnTo>
                <a:lnTo>
                  <a:pt x="208" y="123"/>
                </a:lnTo>
                <a:lnTo>
                  <a:pt x="196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024"/>
          <p:cNvSpPr>
            <a:spLocks/>
          </p:cNvSpPr>
          <p:nvPr/>
        </p:nvSpPr>
        <p:spPr bwMode="auto">
          <a:xfrm>
            <a:off x="10111921" y="3094653"/>
            <a:ext cx="622300" cy="363538"/>
          </a:xfrm>
          <a:custGeom>
            <a:avLst/>
            <a:gdLst>
              <a:gd name="T0" fmla="*/ 392 w 392"/>
              <a:gd name="T1" fmla="*/ 0 h 229"/>
              <a:gd name="T2" fmla="*/ 281 w 392"/>
              <a:gd name="T3" fmla="*/ 0 h 229"/>
              <a:gd name="T4" fmla="*/ 329 w 392"/>
              <a:gd name="T5" fmla="*/ 45 h 229"/>
              <a:gd name="T6" fmla="*/ 208 w 392"/>
              <a:gd name="T7" fmla="*/ 149 h 229"/>
              <a:gd name="T8" fmla="*/ 128 w 392"/>
              <a:gd name="T9" fmla="*/ 80 h 229"/>
              <a:gd name="T10" fmla="*/ 0 w 392"/>
              <a:gd name="T11" fmla="*/ 184 h 229"/>
              <a:gd name="T12" fmla="*/ 0 w 392"/>
              <a:gd name="T13" fmla="*/ 229 h 229"/>
              <a:gd name="T14" fmla="*/ 128 w 392"/>
              <a:gd name="T15" fmla="*/ 125 h 229"/>
              <a:gd name="T16" fmla="*/ 208 w 392"/>
              <a:gd name="T17" fmla="*/ 193 h 229"/>
              <a:gd name="T18" fmla="*/ 352 w 392"/>
              <a:gd name="T19" fmla="*/ 71 h 229"/>
              <a:gd name="T20" fmla="*/ 392 w 392"/>
              <a:gd name="T21" fmla="*/ 108 h 229"/>
              <a:gd name="T22" fmla="*/ 392 w 392"/>
              <a:gd name="T2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2" h="229">
                <a:moveTo>
                  <a:pt x="392" y="0"/>
                </a:moveTo>
                <a:lnTo>
                  <a:pt x="281" y="0"/>
                </a:lnTo>
                <a:lnTo>
                  <a:pt x="329" y="45"/>
                </a:lnTo>
                <a:lnTo>
                  <a:pt x="208" y="149"/>
                </a:lnTo>
                <a:lnTo>
                  <a:pt x="128" y="80"/>
                </a:lnTo>
                <a:lnTo>
                  <a:pt x="0" y="184"/>
                </a:lnTo>
                <a:lnTo>
                  <a:pt x="0" y="229"/>
                </a:lnTo>
                <a:lnTo>
                  <a:pt x="128" y="125"/>
                </a:lnTo>
                <a:lnTo>
                  <a:pt x="208" y="193"/>
                </a:lnTo>
                <a:lnTo>
                  <a:pt x="352" y="71"/>
                </a:lnTo>
                <a:lnTo>
                  <a:pt x="392" y="108"/>
                </a:lnTo>
                <a:lnTo>
                  <a:pt x="392" y="0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>
            <a:grpSpLocks noChangeAspect="1"/>
          </p:cNvGrpSpPr>
          <p:nvPr/>
        </p:nvGrpSpPr>
        <p:grpSpPr>
          <a:xfrm>
            <a:off x="8518423" y="4517237"/>
            <a:ext cx="699615" cy="612000"/>
            <a:chOff x="6684549" y="5424871"/>
            <a:chExt cx="849313" cy="742950"/>
          </a:xfrm>
          <a:solidFill>
            <a:schemeClr val="bg1"/>
          </a:solidFill>
        </p:grpSpPr>
        <p:sp>
          <p:nvSpPr>
            <p:cNvPr id="47" name="Freeform 1025"/>
            <p:cNvSpPr>
              <a:spLocks noEditPoints="1"/>
            </p:cNvSpPr>
            <p:nvPr/>
          </p:nvSpPr>
          <p:spPr bwMode="auto">
            <a:xfrm>
              <a:off x="6684549" y="5570921"/>
              <a:ext cx="522288" cy="596900"/>
            </a:xfrm>
            <a:custGeom>
              <a:avLst/>
              <a:gdLst>
                <a:gd name="T0" fmla="*/ 21 w 139"/>
                <a:gd name="T1" fmla="*/ 159 h 159"/>
                <a:gd name="T2" fmla="*/ 0 w 139"/>
                <a:gd name="T3" fmla="*/ 138 h 159"/>
                <a:gd name="T4" fmla="*/ 0 w 139"/>
                <a:gd name="T5" fmla="*/ 138 h 159"/>
                <a:gd name="T6" fmla="*/ 0 w 139"/>
                <a:gd name="T7" fmla="*/ 21 h 159"/>
                <a:gd name="T8" fmla="*/ 21 w 139"/>
                <a:gd name="T9" fmla="*/ 0 h 159"/>
                <a:gd name="T10" fmla="*/ 21 w 139"/>
                <a:gd name="T11" fmla="*/ 0 h 159"/>
                <a:gd name="T12" fmla="*/ 117 w 139"/>
                <a:gd name="T13" fmla="*/ 0 h 159"/>
                <a:gd name="T14" fmla="*/ 139 w 139"/>
                <a:gd name="T15" fmla="*/ 21 h 159"/>
                <a:gd name="T16" fmla="*/ 139 w 139"/>
                <a:gd name="T17" fmla="*/ 21 h 159"/>
                <a:gd name="T18" fmla="*/ 139 w 139"/>
                <a:gd name="T19" fmla="*/ 138 h 159"/>
                <a:gd name="T20" fmla="*/ 117 w 139"/>
                <a:gd name="T21" fmla="*/ 159 h 159"/>
                <a:gd name="T22" fmla="*/ 117 w 139"/>
                <a:gd name="T23" fmla="*/ 159 h 159"/>
                <a:gd name="T24" fmla="*/ 21 w 139"/>
                <a:gd name="T25" fmla="*/ 159 h 159"/>
                <a:gd name="T26" fmla="*/ 13 w 139"/>
                <a:gd name="T27" fmla="*/ 21 h 159"/>
                <a:gd name="T28" fmla="*/ 13 w 139"/>
                <a:gd name="T29" fmla="*/ 138 h 159"/>
                <a:gd name="T30" fmla="*/ 21 w 139"/>
                <a:gd name="T31" fmla="*/ 146 h 159"/>
                <a:gd name="T32" fmla="*/ 21 w 139"/>
                <a:gd name="T33" fmla="*/ 146 h 159"/>
                <a:gd name="T34" fmla="*/ 117 w 139"/>
                <a:gd name="T35" fmla="*/ 146 h 159"/>
                <a:gd name="T36" fmla="*/ 125 w 139"/>
                <a:gd name="T37" fmla="*/ 138 h 159"/>
                <a:gd name="T38" fmla="*/ 125 w 139"/>
                <a:gd name="T39" fmla="*/ 138 h 159"/>
                <a:gd name="T40" fmla="*/ 125 w 139"/>
                <a:gd name="T41" fmla="*/ 21 h 159"/>
                <a:gd name="T42" fmla="*/ 117 w 139"/>
                <a:gd name="T43" fmla="*/ 14 h 159"/>
                <a:gd name="T44" fmla="*/ 117 w 139"/>
                <a:gd name="T45" fmla="*/ 14 h 159"/>
                <a:gd name="T46" fmla="*/ 21 w 139"/>
                <a:gd name="T47" fmla="*/ 14 h 159"/>
                <a:gd name="T48" fmla="*/ 13 w 139"/>
                <a:gd name="T49" fmla="*/ 2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59">
                  <a:moveTo>
                    <a:pt x="21" y="159"/>
                  </a:moveTo>
                  <a:cubicBezTo>
                    <a:pt x="9" y="159"/>
                    <a:pt x="0" y="15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9" y="0"/>
                    <a:pt x="139" y="10"/>
                    <a:pt x="139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39" y="138"/>
                    <a:pt x="139" y="138"/>
                    <a:pt x="139" y="138"/>
                  </a:cubicBezTo>
                  <a:cubicBezTo>
                    <a:pt x="139" y="150"/>
                    <a:pt x="129" y="159"/>
                    <a:pt x="117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21" y="159"/>
                    <a:pt x="21" y="159"/>
                    <a:pt x="21" y="159"/>
                  </a:cubicBezTo>
                  <a:close/>
                  <a:moveTo>
                    <a:pt x="13" y="21"/>
                  </a:moveTo>
                  <a:cubicBezTo>
                    <a:pt x="13" y="138"/>
                    <a:pt x="13" y="138"/>
                    <a:pt x="13" y="138"/>
                  </a:cubicBezTo>
                  <a:cubicBezTo>
                    <a:pt x="13" y="142"/>
                    <a:pt x="17" y="146"/>
                    <a:pt x="21" y="146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21" y="146"/>
                    <a:pt x="125" y="142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5" y="17"/>
                    <a:pt x="121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7" y="14"/>
                    <a:pt x="13" y="17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26"/>
            <p:cNvSpPr>
              <a:spLocks/>
            </p:cNvSpPr>
            <p:nvPr/>
          </p:nvSpPr>
          <p:spPr bwMode="auto">
            <a:xfrm>
              <a:off x="6948074" y="5829684"/>
              <a:ext cx="168275" cy="168275"/>
            </a:xfrm>
            <a:custGeom>
              <a:avLst/>
              <a:gdLst>
                <a:gd name="T0" fmla="*/ 106 w 106"/>
                <a:gd name="T1" fmla="*/ 57 h 106"/>
                <a:gd name="T2" fmla="*/ 49 w 106"/>
                <a:gd name="T3" fmla="*/ 0 h 106"/>
                <a:gd name="T4" fmla="*/ 0 w 106"/>
                <a:gd name="T5" fmla="*/ 85 h 106"/>
                <a:gd name="T6" fmla="*/ 19 w 106"/>
                <a:gd name="T7" fmla="*/ 106 h 106"/>
                <a:gd name="T8" fmla="*/ 106 w 106"/>
                <a:gd name="T9" fmla="*/ 5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6">
                  <a:moveTo>
                    <a:pt x="106" y="57"/>
                  </a:moveTo>
                  <a:lnTo>
                    <a:pt x="49" y="0"/>
                  </a:lnTo>
                  <a:lnTo>
                    <a:pt x="0" y="85"/>
                  </a:lnTo>
                  <a:lnTo>
                    <a:pt x="19" y="106"/>
                  </a:lnTo>
                  <a:lnTo>
                    <a:pt x="10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7"/>
            <p:cNvSpPr>
              <a:spLocks noEditPoints="1"/>
            </p:cNvSpPr>
            <p:nvPr/>
          </p:nvSpPr>
          <p:spPr bwMode="auto">
            <a:xfrm>
              <a:off x="7041737" y="5424871"/>
              <a:ext cx="492125" cy="479425"/>
            </a:xfrm>
            <a:custGeom>
              <a:avLst/>
              <a:gdLst>
                <a:gd name="T0" fmla="*/ 124 w 131"/>
                <a:gd name="T1" fmla="*/ 7 h 128"/>
                <a:gd name="T2" fmla="*/ 98 w 131"/>
                <a:gd name="T3" fmla="*/ 7 h 128"/>
                <a:gd name="T4" fmla="*/ 91 w 131"/>
                <a:gd name="T5" fmla="*/ 14 h 128"/>
                <a:gd name="T6" fmla="*/ 117 w 131"/>
                <a:gd name="T7" fmla="*/ 40 h 128"/>
                <a:gd name="T8" fmla="*/ 124 w 131"/>
                <a:gd name="T9" fmla="*/ 32 h 128"/>
                <a:gd name="T10" fmla="*/ 124 w 131"/>
                <a:gd name="T11" fmla="*/ 7 h 128"/>
                <a:gd name="T12" fmla="*/ 111 w 131"/>
                <a:gd name="T13" fmla="*/ 46 h 128"/>
                <a:gd name="T14" fmla="*/ 85 w 131"/>
                <a:gd name="T15" fmla="*/ 20 h 128"/>
                <a:gd name="T16" fmla="*/ 0 w 131"/>
                <a:gd name="T17" fmla="*/ 103 h 128"/>
                <a:gd name="T18" fmla="*/ 26 w 131"/>
                <a:gd name="T19" fmla="*/ 128 h 128"/>
                <a:gd name="T20" fmla="*/ 111 w 131"/>
                <a:gd name="T2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28">
                  <a:moveTo>
                    <a:pt x="124" y="7"/>
                  </a:moveTo>
                  <a:cubicBezTo>
                    <a:pt x="117" y="0"/>
                    <a:pt x="105" y="0"/>
                    <a:pt x="98" y="7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31" y="25"/>
                    <a:pt x="131" y="14"/>
                    <a:pt x="124" y="7"/>
                  </a:cubicBezTo>
                  <a:close/>
                  <a:moveTo>
                    <a:pt x="111" y="46"/>
                  </a:moveTo>
                  <a:cubicBezTo>
                    <a:pt x="85" y="20"/>
                    <a:pt x="85" y="20"/>
                    <a:pt x="85" y="2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128"/>
                    <a:pt x="26" y="128"/>
                    <a:pt x="26" y="128"/>
                  </a:cubicBezTo>
                  <a:lnTo>
                    <a:pt x="11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28"/>
            <p:cNvSpPr>
              <a:spLocks/>
            </p:cNvSpPr>
            <p:nvPr/>
          </p:nvSpPr>
          <p:spPr bwMode="auto">
            <a:xfrm>
              <a:off x="6884574" y="5978909"/>
              <a:ext cx="77788" cy="76200"/>
            </a:xfrm>
            <a:custGeom>
              <a:avLst/>
              <a:gdLst>
                <a:gd name="T0" fmla="*/ 49 w 49"/>
                <a:gd name="T1" fmla="*/ 19 h 48"/>
                <a:gd name="T2" fmla="*/ 30 w 49"/>
                <a:gd name="T3" fmla="*/ 0 h 48"/>
                <a:gd name="T4" fmla="*/ 0 w 49"/>
                <a:gd name="T5" fmla="*/ 48 h 48"/>
                <a:gd name="T6" fmla="*/ 49 w 49"/>
                <a:gd name="T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8">
                  <a:moveTo>
                    <a:pt x="49" y="19"/>
                  </a:moveTo>
                  <a:lnTo>
                    <a:pt x="30" y="0"/>
                  </a:lnTo>
                  <a:lnTo>
                    <a:pt x="0" y="48"/>
                  </a:lnTo>
                  <a:lnTo>
                    <a:pt x="4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29"/>
            <p:cNvSpPr>
              <a:spLocks noEditPoints="1"/>
            </p:cNvSpPr>
            <p:nvPr/>
          </p:nvSpPr>
          <p:spPr bwMode="auto">
            <a:xfrm>
              <a:off x="6940137" y="5826509"/>
              <a:ext cx="184150" cy="176213"/>
            </a:xfrm>
            <a:custGeom>
              <a:avLst/>
              <a:gdLst>
                <a:gd name="T0" fmla="*/ 116 w 116"/>
                <a:gd name="T1" fmla="*/ 59 h 111"/>
                <a:gd name="T2" fmla="*/ 24 w 116"/>
                <a:gd name="T3" fmla="*/ 111 h 111"/>
                <a:gd name="T4" fmla="*/ 0 w 116"/>
                <a:gd name="T5" fmla="*/ 87 h 111"/>
                <a:gd name="T6" fmla="*/ 54 w 116"/>
                <a:gd name="T7" fmla="*/ 2 h 111"/>
                <a:gd name="T8" fmla="*/ 54 w 116"/>
                <a:gd name="T9" fmla="*/ 2 h 111"/>
                <a:gd name="T10" fmla="*/ 54 w 116"/>
                <a:gd name="T11" fmla="*/ 2 h 111"/>
                <a:gd name="T12" fmla="*/ 54 w 116"/>
                <a:gd name="T13" fmla="*/ 0 h 111"/>
                <a:gd name="T14" fmla="*/ 116 w 116"/>
                <a:gd name="T15" fmla="*/ 59 h 111"/>
                <a:gd name="T16" fmla="*/ 116 w 116"/>
                <a:gd name="T17" fmla="*/ 59 h 111"/>
                <a:gd name="T18" fmla="*/ 57 w 116"/>
                <a:gd name="T19" fmla="*/ 7 h 111"/>
                <a:gd name="T20" fmla="*/ 7 w 116"/>
                <a:gd name="T21" fmla="*/ 87 h 111"/>
                <a:gd name="T22" fmla="*/ 26 w 116"/>
                <a:gd name="T23" fmla="*/ 103 h 111"/>
                <a:gd name="T24" fmla="*/ 106 w 116"/>
                <a:gd name="T25" fmla="*/ 56 h 111"/>
                <a:gd name="T26" fmla="*/ 57 w 116"/>
                <a:gd name="T27" fmla="*/ 7 h 111"/>
                <a:gd name="T28" fmla="*/ 57 w 116"/>
                <a:gd name="T2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11">
                  <a:moveTo>
                    <a:pt x="116" y="59"/>
                  </a:moveTo>
                  <a:lnTo>
                    <a:pt x="24" y="111"/>
                  </a:lnTo>
                  <a:lnTo>
                    <a:pt x="0" y="87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4" y="0"/>
                  </a:lnTo>
                  <a:lnTo>
                    <a:pt x="116" y="59"/>
                  </a:lnTo>
                  <a:lnTo>
                    <a:pt x="116" y="59"/>
                  </a:lnTo>
                  <a:close/>
                  <a:moveTo>
                    <a:pt x="57" y="7"/>
                  </a:moveTo>
                  <a:lnTo>
                    <a:pt x="7" y="87"/>
                  </a:lnTo>
                  <a:lnTo>
                    <a:pt x="26" y="103"/>
                  </a:lnTo>
                  <a:lnTo>
                    <a:pt x="106" y="56"/>
                  </a:lnTo>
                  <a:lnTo>
                    <a:pt x="57" y="7"/>
                  </a:lnTo>
                  <a:lnTo>
                    <a:pt x="5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63742" y="5063273"/>
            <a:ext cx="585788" cy="450851"/>
            <a:chOff x="8710252" y="6234321"/>
            <a:chExt cx="585788" cy="450851"/>
          </a:xfrm>
          <a:solidFill>
            <a:schemeClr val="bg1"/>
          </a:solidFill>
        </p:grpSpPr>
        <p:sp>
          <p:nvSpPr>
            <p:cNvPr id="53" name="Freeform 108"/>
            <p:cNvSpPr>
              <a:spLocks/>
            </p:cNvSpPr>
            <p:nvPr/>
          </p:nvSpPr>
          <p:spPr bwMode="auto">
            <a:xfrm>
              <a:off x="9183327" y="6324809"/>
              <a:ext cx="112713" cy="360363"/>
            </a:xfrm>
            <a:custGeom>
              <a:avLst/>
              <a:gdLst>
                <a:gd name="T0" fmla="*/ 24 w 30"/>
                <a:gd name="T1" fmla="*/ 0 h 96"/>
                <a:gd name="T2" fmla="*/ 0 w 30"/>
                <a:gd name="T3" fmla="*/ 0 h 96"/>
                <a:gd name="T4" fmla="*/ 0 w 30"/>
                <a:gd name="T5" fmla="*/ 96 h 96"/>
                <a:gd name="T6" fmla="*/ 24 w 30"/>
                <a:gd name="T7" fmla="*/ 96 h 96"/>
                <a:gd name="T8" fmla="*/ 30 w 30"/>
                <a:gd name="T9" fmla="*/ 90 h 96"/>
                <a:gd name="T10" fmla="*/ 30 w 30"/>
                <a:gd name="T11" fmla="*/ 6 h 96"/>
                <a:gd name="T12" fmla="*/ 24 w 30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6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7" y="96"/>
                    <a:pt x="30" y="93"/>
                    <a:pt x="30" y="9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9"/>
            <p:cNvSpPr>
              <a:spLocks noEditPoints="1"/>
            </p:cNvSpPr>
            <p:nvPr/>
          </p:nvSpPr>
          <p:spPr bwMode="auto">
            <a:xfrm>
              <a:off x="8822965" y="6234321"/>
              <a:ext cx="336550" cy="450850"/>
            </a:xfrm>
            <a:custGeom>
              <a:avLst/>
              <a:gdLst>
                <a:gd name="T0" fmla="*/ 84 w 90"/>
                <a:gd name="T1" fmla="*/ 24 h 120"/>
                <a:gd name="T2" fmla="*/ 84 w 90"/>
                <a:gd name="T3" fmla="*/ 24 h 120"/>
                <a:gd name="T4" fmla="*/ 84 w 90"/>
                <a:gd name="T5" fmla="*/ 23 h 120"/>
                <a:gd name="T6" fmla="*/ 84 w 90"/>
                <a:gd name="T7" fmla="*/ 18 h 120"/>
                <a:gd name="T8" fmla="*/ 66 w 90"/>
                <a:gd name="T9" fmla="*/ 0 h 120"/>
                <a:gd name="T10" fmla="*/ 30 w 90"/>
                <a:gd name="T11" fmla="*/ 0 h 120"/>
                <a:gd name="T12" fmla="*/ 12 w 90"/>
                <a:gd name="T13" fmla="*/ 18 h 120"/>
                <a:gd name="T14" fmla="*/ 12 w 90"/>
                <a:gd name="T15" fmla="*/ 24 h 120"/>
                <a:gd name="T16" fmla="*/ 0 w 90"/>
                <a:gd name="T17" fmla="*/ 24 h 120"/>
                <a:gd name="T18" fmla="*/ 0 w 90"/>
                <a:gd name="T19" fmla="*/ 120 h 120"/>
                <a:gd name="T20" fmla="*/ 90 w 90"/>
                <a:gd name="T21" fmla="*/ 120 h 120"/>
                <a:gd name="T22" fmla="*/ 90 w 90"/>
                <a:gd name="T23" fmla="*/ 24 h 120"/>
                <a:gd name="T24" fmla="*/ 84 w 90"/>
                <a:gd name="T25" fmla="*/ 24 h 120"/>
                <a:gd name="T26" fmla="*/ 72 w 90"/>
                <a:gd name="T27" fmla="*/ 24 h 120"/>
                <a:gd name="T28" fmla="*/ 72 w 90"/>
                <a:gd name="T29" fmla="*/ 24 h 120"/>
                <a:gd name="T30" fmla="*/ 24 w 90"/>
                <a:gd name="T31" fmla="*/ 24 h 120"/>
                <a:gd name="T32" fmla="*/ 24 w 90"/>
                <a:gd name="T33" fmla="*/ 18 h 120"/>
                <a:gd name="T34" fmla="*/ 30 w 90"/>
                <a:gd name="T35" fmla="*/ 12 h 120"/>
                <a:gd name="T36" fmla="*/ 66 w 90"/>
                <a:gd name="T37" fmla="*/ 12 h 120"/>
                <a:gd name="T38" fmla="*/ 72 w 90"/>
                <a:gd name="T39" fmla="*/ 18 h 120"/>
                <a:gd name="T40" fmla="*/ 72 w 90"/>
                <a:gd name="T41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20">
                  <a:moveTo>
                    <a:pt x="84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6"/>
                    <a:pt x="75" y="0"/>
                    <a:pt x="6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0"/>
                    <a:pt x="12" y="9"/>
                    <a:pt x="12" y="1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24"/>
                    <a:pt x="90" y="24"/>
                    <a:pt x="90" y="24"/>
                  </a:cubicBezTo>
                  <a:lnTo>
                    <a:pt x="84" y="24"/>
                  </a:lnTo>
                  <a:close/>
                  <a:moveTo>
                    <a:pt x="7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2"/>
                    <a:pt x="3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72" y="12"/>
                    <a:pt x="72" y="18"/>
                  </a:cubicBezTo>
                  <a:lnTo>
                    <a:pt x="7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0"/>
            <p:cNvSpPr>
              <a:spLocks/>
            </p:cNvSpPr>
            <p:nvPr/>
          </p:nvSpPr>
          <p:spPr bwMode="auto">
            <a:xfrm>
              <a:off x="8710252" y="6324809"/>
              <a:ext cx="88900" cy="360363"/>
            </a:xfrm>
            <a:custGeom>
              <a:avLst/>
              <a:gdLst>
                <a:gd name="T0" fmla="*/ 24 w 24"/>
                <a:gd name="T1" fmla="*/ 0 h 96"/>
                <a:gd name="T2" fmla="*/ 6 w 24"/>
                <a:gd name="T3" fmla="*/ 0 h 96"/>
                <a:gd name="T4" fmla="*/ 0 w 24"/>
                <a:gd name="T5" fmla="*/ 6 h 96"/>
                <a:gd name="T6" fmla="*/ 0 w 24"/>
                <a:gd name="T7" fmla="*/ 90 h 96"/>
                <a:gd name="T8" fmla="*/ 6 w 24"/>
                <a:gd name="T9" fmla="*/ 96 h 96"/>
                <a:gd name="T10" fmla="*/ 24 w 24"/>
                <a:gd name="T11" fmla="*/ 96 h 96"/>
                <a:gd name="T12" fmla="*/ 24 w 24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6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24" y="96"/>
                    <a:pt x="24" y="96"/>
                    <a:pt x="24" y="96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矩形 55"/>
          <p:cNvSpPr/>
          <p:nvPr/>
        </p:nvSpPr>
        <p:spPr>
          <a:xfrm>
            <a:off x="7156857" y="2643674"/>
            <a:ext cx="131318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1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74698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4367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57095" y="2943746"/>
            <a:ext cx="1326776" cy="1326776"/>
            <a:chOff x="1434366" y="2964751"/>
            <a:chExt cx="1326776" cy="1326776"/>
          </a:xfrm>
        </p:grpSpPr>
        <p:sp>
          <p:nvSpPr>
            <p:cNvPr id="7" name="椭圆 6"/>
            <p:cNvSpPr/>
            <p:nvPr/>
          </p:nvSpPr>
          <p:spPr>
            <a:xfrm>
              <a:off x="1434366" y="2964751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88"/>
            <p:cNvSpPr>
              <a:spLocks noChangeAspect="1" noEditPoints="1"/>
            </p:cNvSpPr>
            <p:nvPr/>
          </p:nvSpPr>
          <p:spPr bwMode="auto">
            <a:xfrm>
              <a:off x="1716853" y="3326303"/>
              <a:ext cx="643997" cy="540000"/>
            </a:xfrm>
            <a:custGeom>
              <a:avLst/>
              <a:gdLst>
                <a:gd name="T0" fmla="*/ 42 w 68"/>
                <a:gd name="T1" fmla="*/ 32 h 57"/>
                <a:gd name="T2" fmla="*/ 36 w 68"/>
                <a:gd name="T3" fmla="*/ 32 h 57"/>
                <a:gd name="T4" fmla="*/ 33 w 68"/>
                <a:gd name="T5" fmla="*/ 31 h 57"/>
                <a:gd name="T6" fmla="*/ 31 w 68"/>
                <a:gd name="T7" fmla="*/ 27 h 57"/>
                <a:gd name="T8" fmla="*/ 34 w 68"/>
                <a:gd name="T9" fmla="*/ 22 h 57"/>
                <a:gd name="T10" fmla="*/ 36 w 68"/>
                <a:gd name="T11" fmla="*/ 20 h 57"/>
                <a:gd name="T12" fmla="*/ 37 w 68"/>
                <a:gd name="T13" fmla="*/ 16 h 57"/>
                <a:gd name="T14" fmla="*/ 37 w 68"/>
                <a:gd name="T15" fmla="*/ 16 h 57"/>
                <a:gd name="T16" fmla="*/ 36 w 68"/>
                <a:gd name="T17" fmla="*/ 15 h 57"/>
                <a:gd name="T18" fmla="*/ 36 w 68"/>
                <a:gd name="T19" fmla="*/ 15 h 57"/>
                <a:gd name="T20" fmla="*/ 33 w 68"/>
                <a:gd name="T21" fmla="*/ 4 h 57"/>
                <a:gd name="T22" fmla="*/ 17 w 68"/>
                <a:gd name="T23" fmla="*/ 3 h 57"/>
                <a:gd name="T24" fmla="*/ 13 w 68"/>
                <a:gd name="T25" fmla="*/ 15 h 57"/>
                <a:gd name="T26" fmla="*/ 13 w 68"/>
                <a:gd name="T27" fmla="*/ 15 h 57"/>
                <a:gd name="T28" fmla="*/ 13 w 68"/>
                <a:gd name="T29" fmla="*/ 16 h 57"/>
                <a:gd name="T30" fmla="*/ 13 w 68"/>
                <a:gd name="T31" fmla="*/ 16 h 57"/>
                <a:gd name="T32" fmla="*/ 13 w 68"/>
                <a:gd name="T33" fmla="*/ 20 h 57"/>
                <a:gd name="T34" fmla="*/ 15 w 68"/>
                <a:gd name="T35" fmla="*/ 22 h 57"/>
                <a:gd name="T36" fmla="*/ 17 w 68"/>
                <a:gd name="T37" fmla="*/ 26 h 57"/>
                <a:gd name="T38" fmla="*/ 15 w 68"/>
                <a:gd name="T39" fmla="*/ 31 h 57"/>
                <a:gd name="T40" fmla="*/ 12 w 68"/>
                <a:gd name="T41" fmla="*/ 31 h 57"/>
                <a:gd name="T42" fmla="*/ 8 w 68"/>
                <a:gd name="T43" fmla="*/ 31 h 57"/>
                <a:gd name="T44" fmla="*/ 1 w 68"/>
                <a:gd name="T45" fmla="*/ 52 h 57"/>
                <a:gd name="T46" fmla="*/ 48 w 68"/>
                <a:gd name="T47" fmla="*/ 52 h 57"/>
                <a:gd name="T48" fmla="*/ 42 w 68"/>
                <a:gd name="T49" fmla="*/ 32 h 57"/>
                <a:gd name="T50" fmla="*/ 63 w 68"/>
                <a:gd name="T51" fmla="*/ 22 h 57"/>
                <a:gd name="T52" fmla="*/ 68 w 68"/>
                <a:gd name="T53" fmla="*/ 36 h 57"/>
                <a:gd name="T54" fmla="*/ 50 w 68"/>
                <a:gd name="T55" fmla="*/ 38 h 57"/>
                <a:gd name="T56" fmla="*/ 44 w 68"/>
                <a:gd name="T57" fmla="*/ 29 h 57"/>
                <a:gd name="T58" fmla="*/ 43 w 68"/>
                <a:gd name="T59" fmla="*/ 27 h 57"/>
                <a:gd name="T60" fmla="*/ 42 w 68"/>
                <a:gd name="T61" fmla="*/ 27 h 57"/>
                <a:gd name="T62" fmla="*/ 36 w 68"/>
                <a:gd name="T63" fmla="*/ 27 h 57"/>
                <a:gd name="T64" fmla="*/ 36 w 68"/>
                <a:gd name="T65" fmla="*/ 27 h 57"/>
                <a:gd name="T66" fmla="*/ 38 w 68"/>
                <a:gd name="T67" fmla="*/ 24 h 57"/>
                <a:gd name="T68" fmla="*/ 40 w 68"/>
                <a:gd name="T69" fmla="*/ 22 h 57"/>
                <a:gd name="T70" fmla="*/ 43 w 68"/>
                <a:gd name="T71" fmla="*/ 22 h 57"/>
                <a:gd name="T72" fmla="*/ 45 w 68"/>
                <a:gd name="T73" fmla="*/ 21 h 57"/>
                <a:gd name="T74" fmla="*/ 46 w 68"/>
                <a:gd name="T75" fmla="*/ 18 h 57"/>
                <a:gd name="T76" fmla="*/ 44 w 68"/>
                <a:gd name="T77" fmla="*/ 15 h 57"/>
                <a:gd name="T78" fmla="*/ 43 w 68"/>
                <a:gd name="T79" fmla="*/ 13 h 57"/>
                <a:gd name="T80" fmla="*/ 43 w 68"/>
                <a:gd name="T81" fmla="*/ 11 h 57"/>
                <a:gd name="T82" fmla="*/ 43 w 68"/>
                <a:gd name="T83" fmla="*/ 10 h 57"/>
                <a:gd name="T84" fmla="*/ 43 w 68"/>
                <a:gd name="T85" fmla="*/ 10 h 57"/>
                <a:gd name="T86" fmla="*/ 43 w 68"/>
                <a:gd name="T87" fmla="*/ 10 h 57"/>
                <a:gd name="T88" fmla="*/ 46 w 68"/>
                <a:gd name="T89" fmla="*/ 2 h 57"/>
                <a:gd name="T90" fmla="*/ 57 w 68"/>
                <a:gd name="T91" fmla="*/ 2 h 57"/>
                <a:gd name="T92" fmla="*/ 59 w 68"/>
                <a:gd name="T93" fmla="*/ 10 h 57"/>
                <a:gd name="T94" fmla="*/ 59 w 68"/>
                <a:gd name="T95" fmla="*/ 10 h 57"/>
                <a:gd name="T96" fmla="*/ 60 w 68"/>
                <a:gd name="T97" fmla="*/ 10 h 57"/>
                <a:gd name="T98" fmla="*/ 60 w 68"/>
                <a:gd name="T99" fmla="*/ 11 h 57"/>
                <a:gd name="T100" fmla="*/ 59 w 68"/>
                <a:gd name="T101" fmla="*/ 13 h 57"/>
                <a:gd name="T102" fmla="*/ 58 w 68"/>
                <a:gd name="T103" fmla="*/ 15 h 57"/>
                <a:gd name="T104" fmla="*/ 56 w 68"/>
                <a:gd name="T105" fmla="*/ 18 h 57"/>
                <a:gd name="T106" fmla="*/ 57 w 68"/>
                <a:gd name="T107" fmla="*/ 21 h 57"/>
                <a:gd name="T108" fmla="*/ 59 w 68"/>
                <a:gd name="T109" fmla="*/ 22 h 57"/>
                <a:gd name="T110" fmla="*/ 63 w 68"/>
                <a:gd name="T11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57">
                  <a:moveTo>
                    <a:pt x="42" y="32"/>
                  </a:moveTo>
                  <a:cubicBezTo>
                    <a:pt x="40" y="32"/>
                    <a:pt x="38" y="32"/>
                    <a:pt x="36" y="32"/>
                  </a:cubicBezTo>
                  <a:cubicBezTo>
                    <a:pt x="35" y="32"/>
                    <a:pt x="34" y="32"/>
                    <a:pt x="33" y="31"/>
                  </a:cubicBezTo>
                  <a:cubicBezTo>
                    <a:pt x="32" y="30"/>
                    <a:pt x="32" y="28"/>
                    <a:pt x="31" y="27"/>
                  </a:cubicBezTo>
                  <a:cubicBezTo>
                    <a:pt x="33" y="25"/>
                    <a:pt x="34" y="24"/>
                    <a:pt x="34" y="22"/>
                  </a:cubicBezTo>
                  <a:cubicBezTo>
                    <a:pt x="35" y="21"/>
                    <a:pt x="36" y="21"/>
                    <a:pt x="36" y="20"/>
                  </a:cubicBezTo>
                  <a:cubicBezTo>
                    <a:pt x="36" y="19"/>
                    <a:pt x="37" y="1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9"/>
                    <a:pt x="36" y="6"/>
                    <a:pt x="33" y="4"/>
                  </a:cubicBezTo>
                  <a:cubicBezTo>
                    <a:pt x="29" y="0"/>
                    <a:pt x="21" y="0"/>
                    <a:pt x="17" y="3"/>
                  </a:cubicBezTo>
                  <a:cubicBezTo>
                    <a:pt x="14" y="5"/>
                    <a:pt x="13" y="9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3" y="21"/>
                    <a:pt x="14" y="21"/>
                    <a:pt x="15" y="22"/>
                  </a:cubicBezTo>
                  <a:cubicBezTo>
                    <a:pt x="15" y="23"/>
                    <a:pt x="16" y="25"/>
                    <a:pt x="17" y="26"/>
                  </a:cubicBezTo>
                  <a:cubicBezTo>
                    <a:pt x="17" y="28"/>
                    <a:pt x="16" y="30"/>
                    <a:pt x="15" y="31"/>
                  </a:cubicBezTo>
                  <a:cubicBezTo>
                    <a:pt x="15" y="31"/>
                    <a:pt x="14" y="32"/>
                    <a:pt x="12" y="31"/>
                  </a:cubicBezTo>
                  <a:cubicBezTo>
                    <a:pt x="11" y="31"/>
                    <a:pt x="9" y="31"/>
                    <a:pt x="8" y="31"/>
                  </a:cubicBezTo>
                  <a:cubicBezTo>
                    <a:pt x="3" y="36"/>
                    <a:pt x="0" y="45"/>
                    <a:pt x="1" y="52"/>
                  </a:cubicBezTo>
                  <a:cubicBezTo>
                    <a:pt x="8" y="57"/>
                    <a:pt x="43" y="57"/>
                    <a:pt x="48" y="52"/>
                  </a:cubicBezTo>
                  <a:cubicBezTo>
                    <a:pt x="48" y="46"/>
                    <a:pt x="47" y="37"/>
                    <a:pt x="42" y="32"/>
                  </a:cubicBezTo>
                  <a:close/>
                  <a:moveTo>
                    <a:pt x="63" y="22"/>
                  </a:moveTo>
                  <a:cubicBezTo>
                    <a:pt x="67" y="25"/>
                    <a:pt x="68" y="32"/>
                    <a:pt x="68" y="36"/>
                  </a:cubicBezTo>
                  <a:cubicBezTo>
                    <a:pt x="66" y="38"/>
                    <a:pt x="58" y="38"/>
                    <a:pt x="50" y="38"/>
                  </a:cubicBezTo>
                  <a:cubicBezTo>
                    <a:pt x="49" y="34"/>
                    <a:pt x="47" y="31"/>
                    <a:pt x="44" y="29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0" y="27"/>
                    <a:pt x="38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8" y="25"/>
                    <a:pt x="38" y="24"/>
                  </a:cubicBezTo>
                  <a:cubicBezTo>
                    <a:pt x="39" y="24"/>
                    <a:pt x="39" y="23"/>
                    <a:pt x="40" y="22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44" y="22"/>
                    <a:pt x="44" y="22"/>
                    <a:pt x="45" y="21"/>
                  </a:cubicBezTo>
                  <a:cubicBezTo>
                    <a:pt x="45" y="21"/>
                    <a:pt x="46" y="19"/>
                    <a:pt x="46" y="18"/>
                  </a:cubicBezTo>
                  <a:cubicBezTo>
                    <a:pt x="45" y="17"/>
                    <a:pt x="45" y="16"/>
                    <a:pt x="44" y="15"/>
                  </a:cubicBezTo>
                  <a:cubicBezTo>
                    <a:pt x="44" y="14"/>
                    <a:pt x="43" y="14"/>
                    <a:pt x="43" y="13"/>
                  </a:cubicBezTo>
                  <a:cubicBezTo>
                    <a:pt x="43" y="13"/>
                    <a:pt x="43" y="12"/>
                    <a:pt x="43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6"/>
                    <a:pt x="44" y="3"/>
                    <a:pt x="46" y="2"/>
                  </a:cubicBezTo>
                  <a:cubicBezTo>
                    <a:pt x="49" y="0"/>
                    <a:pt x="54" y="0"/>
                    <a:pt x="57" y="2"/>
                  </a:cubicBezTo>
                  <a:cubicBezTo>
                    <a:pt x="59" y="4"/>
                    <a:pt x="60" y="6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59" y="13"/>
                    <a:pt x="59" y="13"/>
                  </a:cubicBezTo>
                  <a:cubicBezTo>
                    <a:pt x="59" y="14"/>
                    <a:pt x="59" y="14"/>
                    <a:pt x="58" y="15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56" y="19"/>
                    <a:pt x="57" y="20"/>
                    <a:pt x="57" y="21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60" y="22"/>
                    <a:pt x="62" y="22"/>
                    <a:pt x="63" y="22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73287" y="2943746"/>
            <a:ext cx="1326776" cy="1326776"/>
            <a:chOff x="3469353" y="2943746"/>
            <a:chExt cx="1326776" cy="1326776"/>
          </a:xfrm>
        </p:grpSpPr>
        <p:sp>
          <p:nvSpPr>
            <p:cNvPr id="8" name="椭圆 7"/>
            <p:cNvSpPr/>
            <p:nvPr/>
          </p:nvSpPr>
          <p:spPr>
            <a:xfrm>
              <a:off x="3469353" y="2943746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369"/>
            <p:cNvSpPr>
              <a:spLocks noChangeAspect="1" noEditPoints="1"/>
            </p:cNvSpPr>
            <p:nvPr/>
          </p:nvSpPr>
          <p:spPr bwMode="auto">
            <a:xfrm>
              <a:off x="3828277" y="3265134"/>
              <a:ext cx="608929" cy="684000"/>
            </a:xfrm>
            <a:custGeom>
              <a:avLst/>
              <a:gdLst>
                <a:gd name="T0" fmla="*/ 33 w 62"/>
                <a:gd name="T1" fmla="*/ 0 h 69"/>
                <a:gd name="T2" fmla="*/ 29 w 62"/>
                <a:gd name="T3" fmla="*/ 10 h 69"/>
                <a:gd name="T4" fmla="*/ 62 w 62"/>
                <a:gd name="T5" fmla="*/ 29 h 69"/>
                <a:gd name="T6" fmla="*/ 52 w 62"/>
                <a:gd name="T7" fmla="*/ 33 h 69"/>
                <a:gd name="T8" fmla="*/ 62 w 62"/>
                <a:gd name="T9" fmla="*/ 29 h 69"/>
                <a:gd name="T10" fmla="*/ 59 w 62"/>
                <a:gd name="T11" fmla="*/ 17 h 69"/>
                <a:gd name="T12" fmla="*/ 48 w 62"/>
                <a:gd name="T13" fmla="*/ 19 h 69"/>
                <a:gd name="T14" fmla="*/ 45 w 62"/>
                <a:gd name="T15" fmla="*/ 3 h 69"/>
                <a:gd name="T16" fmla="*/ 43 w 62"/>
                <a:gd name="T17" fmla="*/ 14 h 69"/>
                <a:gd name="T18" fmla="*/ 45 w 62"/>
                <a:gd name="T19" fmla="*/ 3 h 69"/>
                <a:gd name="T20" fmla="*/ 0 w 62"/>
                <a:gd name="T21" fmla="*/ 29 h 69"/>
                <a:gd name="T22" fmla="*/ 11 w 62"/>
                <a:gd name="T23" fmla="*/ 33 h 69"/>
                <a:gd name="T24" fmla="*/ 3 w 62"/>
                <a:gd name="T25" fmla="*/ 17 h 69"/>
                <a:gd name="T26" fmla="*/ 14 w 62"/>
                <a:gd name="T27" fmla="*/ 19 h 69"/>
                <a:gd name="T28" fmla="*/ 3 w 62"/>
                <a:gd name="T29" fmla="*/ 17 h 69"/>
                <a:gd name="T30" fmla="*/ 19 w 62"/>
                <a:gd name="T31" fmla="*/ 14 h 69"/>
                <a:gd name="T32" fmla="*/ 17 w 62"/>
                <a:gd name="T33" fmla="*/ 3 h 69"/>
                <a:gd name="T34" fmla="*/ 31 w 62"/>
                <a:gd name="T35" fmla="*/ 15 h 69"/>
                <a:gd name="T36" fmla="*/ 48 w 62"/>
                <a:gd name="T37" fmla="*/ 31 h 69"/>
                <a:gd name="T38" fmla="*/ 40 w 62"/>
                <a:gd name="T39" fmla="*/ 45 h 69"/>
                <a:gd name="T40" fmla="*/ 41 w 62"/>
                <a:gd name="T41" fmla="*/ 47 h 69"/>
                <a:gd name="T42" fmla="*/ 43 w 62"/>
                <a:gd name="T43" fmla="*/ 48 h 69"/>
                <a:gd name="T44" fmla="*/ 43 w 62"/>
                <a:gd name="T45" fmla="*/ 54 h 69"/>
                <a:gd name="T46" fmla="*/ 43 w 62"/>
                <a:gd name="T47" fmla="*/ 54 h 69"/>
                <a:gd name="T48" fmla="*/ 43 w 62"/>
                <a:gd name="T49" fmla="*/ 60 h 69"/>
                <a:gd name="T50" fmla="*/ 41 w 62"/>
                <a:gd name="T51" fmla="*/ 61 h 69"/>
                <a:gd name="T52" fmla="*/ 21 w 62"/>
                <a:gd name="T53" fmla="*/ 63 h 69"/>
                <a:gd name="T54" fmla="*/ 20 w 62"/>
                <a:gd name="T55" fmla="*/ 59 h 69"/>
                <a:gd name="T56" fmla="*/ 21 w 62"/>
                <a:gd name="T57" fmla="*/ 56 h 69"/>
                <a:gd name="T58" fmla="*/ 20 w 62"/>
                <a:gd name="T59" fmla="*/ 53 h 69"/>
                <a:gd name="T60" fmla="*/ 21 w 62"/>
                <a:gd name="T61" fmla="*/ 49 h 69"/>
                <a:gd name="T62" fmla="*/ 23 w 62"/>
                <a:gd name="T63" fmla="*/ 49 h 69"/>
                <a:gd name="T64" fmla="*/ 17 w 62"/>
                <a:gd name="T65" fmla="*/ 40 h 69"/>
                <a:gd name="T66" fmla="*/ 20 w 62"/>
                <a:gd name="T67" fmla="*/ 20 h 69"/>
                <a:gd name="T68" fmla="*/ 36 w 62"/>
                <a:gd name="T69" fmla="*/ 64 h 69"/>
                <a:gd name="T70" fmla="*/ 32 w 62"/>
                <a:gd name="T71" fmla="*/ 69 h 69"/>
                <a:gd name="T72" fmla="*/ 36 w 62"/>
                <a:gd name="T73" fmla="*/ 64 h 69"/>
                <a:gd name="T74" fmla="*/ 24 w 62"/>
                <a:gd name="T75" fmla="*/ 58 h 69"/>
                <a:gd name="T76" fmla="*/ 24 w 62"/>
                <a:gd name="T77" fmla="*/ 59 h 69"/>
                <a:gd name="T78" fmla="*/ 40 w 62"/>
                <a:gd name="T79" fmla="*/ 57 h 69"/>
                <a:gd name="T80" fmla="*/ 40 w 62"/>
                <a:gd name="T81" fmla="*/ 51 h 69"/>
                <a:gd name="T82" fmla="*/ 24 w 62"/>
                <a:gd name="T83" fmla="*/ 53 h 69"/>
                <a:gd name="T84" fmla="*/ 40 w 62"/>
                <a:gd name="T85" fmla="*/ 51 h 69"/>
                <a:gd name="T86" fmla="*/ 40 w 62"/>
                <a:gd name="T8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" h="69">
                  <a:moveTo>
                    <a:pt x="29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lose/>
                  <a:moveTo>
                    <a:pt x="62" y="29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57" y="14"/>
                  </a:moveTo>
                  <a:cubicBezTo>
                    <a:pt x="59" y="17"/>
                    <a:pt x="59" y="17"/>
                    <a:pt x="59" y="17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7" y="14"/>
                    <a:pt x="57" y="14"/>
                    <a:pt x="57" y="14"/>
                  </a:cubicBezTo>
                  <a:close/>
                  <a:moveTo>
                    <a:pt x="45" y="3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5" y="3"/>
                    <a:pt x="45" y="3"/>
                    <a:pt x="45" y="3"/>
                  </a:cubicBezTo>
                  <a:close/>
                  <a:moveTo>
                    <a:pt x="0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1" y="15"/>
                  </a:moveTo>
                  <a:cubicBezTo>
                    <a:pt x="35" y="15"/>
                    <a:pt x="40" y="17"/>
                    <a:pt x="43" y="20"/>
                  </a:cubicBezTo>
                  <a:cubicBezTo>
                    <a:pt x="46" y="23"/>
                    <a:pt x="48" y="27"/>
                    <a:pt x="48" y="31"/>
                  </a:cubicBezTo>
                  <a:cubicBezTo>
                    <a:pt x="48" y="34"/>
                    <a:pt x="47" y="37"/>
                    <a:pt x="46" y="40"/>
                  </a:cubicBezTo>
                  <a:cubicBezTo>
                    <a:pt x="44" y="42"/>
                    <a:pt x="42" y="44"/>
                    <a:pt x="40" y="45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50"/>
                    <a:pt x="43" y="51"/>
                  </a:cubicBezTo>
                  <a:cubicBezTo>
                    <a:pt x="43" y="52"/>
                    <a:pt x="43" y="53"/>
                    <a:pt x="43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5"/>
                    <a:pt x="43" y="56"/>
                    <a:pt x="43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0"/>
                    <a:pt x="20" y="59"/>
                  </a:cubicBezTo>
                  <a:cubicBezTo>
                    <a:pt x="20" y="58"/>
                    <a:pt x="20" y="57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0" y="52"/>
                    <a:pt x="20" y="51"/>
                    <a:pt x="21" y="50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1" y="44"/>
                    <a:pt x="19" y="42"/>
                    <a:pt x="17" y="40"/>
                  </a:cubicBezTo>
                  <a:cubicBezTo>
                    <a:pt x="16" y="37"/>
                    <a:pt x="15" y="35"/>
                    <a:pt x="15" y="31"/>
                  </a:cubicBezTo>
                  <a:cubicBezTo>
                    <a:pt x="15" y="27"/>
                    <a:pt x="17" y="23"/>
                    <a:pt x="20" y="20"/>
                  </a:cubicBezTo>
                  <a:cubicBezTo>
                    <a:pt x="23" y="17"/>
                    <a:pt x="27" y="15"/>
                    <a:pt x="31" y="15"/>
                  </a:cubicBezTo>
                  <a:close/>
                  <a:moveTo>
                    <a:pt x="36" y="64"/>
                  </a:moveTo>
                  <a:cubicBezTo>
                    <a:pt x="36" y="64"/>
                    <a:pt x="36" y="64"/>
                    <a:pt x="36" y="64"/>
                  </a:cubicBezTo>
                  <a:cubicBezTo>
                    <a:pt x="36" y="67"/>
                    <a:pt x="34" y="69"/>
                    <a:pt x="32" y="69"/>
                  </a:cubicBezTo>
                  <a:cubicBezTo>
                    <a:pt x="29" y="69"/>
                    <a:pt x="27" y="67"/>
                    <a:pt x="27" y="65"/>
                  </a:cubicBezTo>
                  <a:cubicBezTo>
                    <a:pt x="36" y="64"/>
                    <a:pt x="36" y="64"/>
                    <a:pt x="36" y="64"/>
                  </a:cubicBezTo>
                  <a:close/>
                  <a:moveTo>
                    <a:pt x="40" y="57"/>
                  </a:move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lose/>
                  <a:moveTo>
                    <a:pt x="40" y="51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89479" y="2943746"/>
            <a:ext cx="1326776" cy="1326776"/>
            <a:chOff x="4858882" y="3139889"/>
            <a:chExt cx="1326776" cy="1326776"/>
          </a:xfrm>
        </p:grpSpPr>
        <p:sp>
          <p:nvSpPr>
            <p:cNvPr id="9" name="椭圆 8"/>
            <p:cNvSpPr/>
            <p:nvPr/>
          </p:nvSpPr>
          <p:spPr>
            <a:xfrm>
              <a:off x="4858882" y="3139889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5318728" y="3425277"/>
              <a:ext cx="407085" cy="756000"/>
              <a:chOff x="500063" y="4706937"/>
              <a:chExt cx="500062" cy="928688"/>
            </a:xfrm>
            <a:solidFill>
              <a:schemeClr val="bg1"/>
            </a:solidFill>
          </p:grpSpPr>
          <p:sp>
            <p:nvSpPr>
              <p:cNvPr id="14" name="Freeform 178"/>
              <p:cNvSpPr>
                <a:spLocks/>
              </p:cNvSpPr>
              <p:nvPr/>
            </p:nvSpPr>
            <p:spPr bwMode="auto">
              <a:xfrm>
                <a:off x="500063" y="5235575"/>
                <a:ext cx="485774" cy="400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32" y="53"/>
                  </a:cxn>
                  <a:cxn ang="0">
                    <a:pos x="64" y="21"/>
                  </a:cxn>
                  <a:cxn ang="0">
                    <a:pos x="64" y="0"/>
                  </a:cxn>
                  <a:cxn ang="0">
                    <a:pos x="0" y="0"/>
                  </a:cxn>
                </a:cxnLst>
                <a:rect l="0" t="0" r="r" b="b"/>
                <a:pathLst>
                  <a:path w="64" h="53">
                    <a:moveTo>
                      <a:pt x="0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39"/>
                      <a:pt x="14" y="53"/>
                      <a:pt x="32" y="53"/>
                    </a:cubicBezTo>
                    <a:cubicBezTo>
                      <a:pt x="50" y="53"/>
                      <a:pt x="64" y="39"/>
                      <a:pt x="64" y="21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6" y="5"/>
                      <a:pt x="34" y="12"/>
                      <a:pt x="0" y="0"/>
                    </a:cubicBezTo>
                    <a:close/>
                  </a:path>
                </a:pathLst>
              </a:custGeom>
              <a:solidFill>
                <a:srgbClr val="AECB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9"/>
              <p:cNvSpPr>
                <a:spLocks noEditPoints="1"/>
              </p:cNvSpPr>
              <p:nvPr/>
            </p:nvSpPr>
            <p:spPr bwMode="auto">
              <a:xfrm>
                <a:off x="500063" y="4706937"/>
                <a:ext cx="500062" cy="596900"/>
              </a:xfrm>
              <a:custGeom>
                <a:avLst/>
                <a:gdLst/>
                <a:ahLst/>
                <a:cxnLst>
                  <a:cxn ang="0">
                    <a:pos x="36" y="25"/>
                  </a:cxn>
                  <a:cxn ang="0">
                    <a:pos x="44" y="19"/>
                  </a:cxn>
                  <a:cxn ang="0">
                    <a:pos x="63" y="0"/>
                  </a:cxn>
                  <a:cxn ang="0">
                    <a:pos x="56" y="0"/>
                  </a:cxn>
                  <a:cxn ang="0">
                    <a:pos x="42" y="14"/>
                  </a:cxn>
                  <a:cxn ang="0">
                    <a:pos x="27" y="25"/>
                  </a:cxn>
                  <a:cxn ang="0">
                    <a:pos x="0" y="57"/>
                  </a:cxn>
                  <a:cxn ang="0">
                    <a:pos x="0" y="66"/>
                  </a:cxn>
                  <a:cxn ang="0">
                    <a:pos x="64" y="66"/>
                  </a:cxn>
                  <a:cxn ang="0">
                    <a:pos x="64" y="57"/>
                  </a:cxn>
                  <a:cxn ang="0">
                    <a:pos x="36" y="25"/>
                  </a:cxn>
                  <a:cxn ang="0">
                    <a:pos x="38" y="56"/>
                  </a:cxn>
                  <a:cxn ang="0">
                    <a:pos x="32" y="61"/>
                  </a:cxn>
                  <a:cxn ang="0">
                    <a:pos x="27" y="56"/>
                  </a:cxn>
                  <a:cxn ang="0">
                    <a:pos x="27" y="40"/>
                  </a:cxn>
                  <a:cxn ang="0">
                    <a:pos x="32" y="35"/>
                  </a:cxn>
                  <a:cxn ang="0">
                    <a:pos x="38" y="40"/>
                  </a:cxn>
                  <a:cxn ang="0">
                    <a:pos x="38" y="56"/>
                  </a:cxn>
                </a:cxnLst>
                <a:rect l="0" t="0" r="r" b="b"/>
                <a:pathLst>
                  <a:path w="66" h="79">
                    <a:moveTo>
                      <a:pt x="36" y="25"/>
                    </a:moveTo>
                    <a:cubicBezTo>
                      <a:pt x="36" y="20"/>
                      <a:pt x="44" y="19"/>
                      <a:pt x="44" y="19"/>
                    </a:cubicBezTo>
                    <a:cubicBezTo>
                      <a:pt x="66" y="19"/>
                      <a:pt x="63" y="0"/>
                      <a:pt x="6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16"/>
                      <a:pt x="42" y="14"/>
                      <a:pt x="42" y="14"/>
                    </a:cubicBezTo>
                    <a:cubicBezTo>
                      <a:pt x="30" y="14"/>
                      <a:pt x="28" y="21"/>
                      <a:pt x="27" y="25"/>
                    </a:cubicBezTo>
                    <a:cubicBezTo>
                      <a:pt x="12" y="27"/>
                      <a:pt x="0" y="41"/>
                      <a:pt x="0" y="5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0" y="70"/>
                      <a:pt x="38" y="79"/>
                      <a:pt x="64" y="66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40"/>
                      <a:pt x="52" y="27"/>
                      <a:pt x="36" y="25"/>
                    </a:cubicBezTo>
                    <a:close/>
                    <a:moveTo>
                      <a:pt x="38" y="56"/>
                    </a:moveTo>
                    <a:cubicBezTo>
                      <a:pt x="38" y="59"/>
                      <a:pt x="35" y="61"/>
                      <a:pt x="32" y="61"/>
                    </a:cubicBezTo>
                    <a:cubicBezTo>
                      <a:pt x="29" y="61"/>
                      <a:pt x="27" y="59"/>
                      <a:pt x="27" y="56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37"/>
                      <a:pt x="29" y="35"/>
                      <a:pt x="32" y="35"/>
                    </a:cubicBezTo>
                    <a:cubicBezTo>
                      <a:pt x="35" y="35"/>
                      <a:pt x="38" y="37"/>
                      <a:pt x="38" y="40"/>
                    </a:cubicBezTo>
                    <a:lnTo>
                      <a:pt x="38" y="56"/>
                    </a:lnTo>
                    <a:close/>
                  </a:path>
                </a:pathLst>
              </a:custGeom>
              <a:solidFill>
                <a:srgbClr val="AECB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005670" y="2943746"/>
            <a:ext cx="1326776" cy="1326776"/>
            <a:chOff x="6293248" y="4589492"/>
            <a:chExt cx="1326776" cy="1326776"/>
          </a:xfrm>
        </p:grpSpPr>
        <p:sp>
          <p:nvSpPr>
            <p:cNvPr id="10" name="椭圆 9"/>
            <p:cNvSpPr/>
            <p:nvPr/>
          </p:nvSpPr>
          <p:spPr>
            <a:xfrm>
              <a:off x="6293248" y="4589492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663742" y="5063273"/>
              <a:ext cx="585788" cy="450851"/>
              <a:chOff x="8710252" y="6234321"/>
              <a:chExt cx="585788" cy="450851"/>
            </a:xfrm>
            <a:solidFill>
              <a:schemeClr val="bg1"/>
            </a:solidFill>
          </p:grpSpPr>
          <p:sp>
            <p:nvSpPr>
              <p:cNvPr id="17" name="Freeform 108"/>
              <p:cNvSpPr>
                <a:spLocks/>
              </p:cNvSpPr>
              <p:nvPr/>
            </p:nvSpPr>
            <p:spPr bwMode="auto">
              <a:xfrm>
                <a:off x="9183327" y="6324809"/>
                <a:ext cx="112713" cy="360363"/>
              </a:xfrm>
              <a:custGeom>
                <a:avLst/>
                <a:gdLst>
                  <a:gd name="T0" fmla="*/ 24 w 30"/>
                  <a:gd name="T1" fmla="*/ 0 h 96"/>
                  <a:gd name="T2" fmla="*/ 0 w 30"/>
                  <a:gd name="T3" fmla="*/ 0 h 96"/>
                  <a:gd name="T4" fmla="*/ 0 w 30"/>
                  <a:gd name="T5" fmla="*/ 96 h 96"/>
                  <a:gd name="T6" fmla="*/ 24 w 30"/>
                  <a:gd name="T7" fmla="*/ 96 h 96"/>
                  <a:gd name="T8" fmla="*/ 30 w 30"/>
                  <a:gd name="T9" fmla="*/ 90 h 96"/>
                  <a:gd name="T10" fmla="*/ 30 w 30"/>
                  <a:gd name="T11" fmla="*/ 6 h 96"/>
                  <a:gd name="T12" fmla="*/ 24 w 30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96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7" y="96"/>
                      <a:pt x="30" y="93"/>
                      <a:pt x="30" y="9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3"/>
                      <a:pt x="27" y="0"/>
                      <a:pt x="24" y="0"/>
                    </a:cubicBezTo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9"/>
              <p:cNvSpPr>
                <a:spLocks noEditPoints="1"/>
              </p:cNvSpPr>
              <p:nvPr/>
            </p:nvSpPr>
            <p:spPr bwMode="auto">
              <a:xfrm>
                <a:off x="8822965" y="6234321"/>
                <a:ext cx="336550" cy="450850"/>
              </a:xfrm>
              <a:custGeom>
                <a:avLst/>
                <a:gdLst>
                  <a:gd name="T0" fmla="*/ 84 w 90"/>
                  <a:gd name="T1" fmla="*/ 24 h 120"/>
                  <a:gd name="T2" fmla="*/ 84 w 90"/>
                  <a:gd name="T3" fmla="*/ 24 h 120"/>
                  <a:gd name="T4" fmla="*/ 84 w 90"/>
                  <a:gd name="T5" fmla="*/ 23 h 120"/>
                  <a:gd name="T6" fmla="*/ 84 w 90"/>
                  <a:gd name="T7" fmla="*/ 18 h 120"/>
                  <a:gd name="T8" fmla="*/ 66 w 90"/>
                  <a:gd name="T9" fmla="*/ 0 h 120"/>
                  <a:gd name="T10" fmla="*/ 30 w 90"/>
                  <a:gd name="T11" fmla="*/ 0 h 120"/>
                  <a:gd name="T12" fmla="*/ 12 w 90"/>
                  <a:gd name="T13" fmla="*/ 18 h 120"/>
                  <a:gd name="T14" fmla="*/ 12 w 90"/>
                  <a:gd name="T15" fmla="*/ 24 h 120"/>
                  <a:gd name="T16" fmla="*/ 0 w 90"/>
                  <a:gd name="T17" fmla="*/ 24 h 120"/>
                  <a:gd name="T18" fmla="*/ 0 w 90"/>
                  <a:gd name="T19" fmla="*/ 120 h 120"/>
                  <a:gd name="T20" fmla="*/ 90 w 90"/>
                  <a:gd name="T21" fmla="*/ 120 h 120"/>
                  <a:gd name="T22" fmla="*/ 90 w 90"/>
                  <a:gd name="T23" fmla="*/ 24 h 120"/>
                  <a:gd name="T24" fmla="*/ 84 w 90"/>
                  <a:gd name="T25" fmla="*/ 24 h 120"/>
                  <a:gd name="T26" fmla="*/ 72 w 90"/>
                  <a:gd name="T27" fmla="*/ 24 h 120"/>
                  <a:gd name="T28" fmla="*/ 72 w 90"/>
                  <a:gd name="T29" fmla="*/ 24 h 120"/>
                  <a:gd name="T30" fmla="*/ 24 w 90"/>
                  <a:gd name="T31" fmla="*/ 24 h 120"/>
                  <a:gd name="T32" fmla="*/ 24 w 90"/>
                  <a:gd name="T33" fmla="*/ 18 h 120"/>
                  <a:gd name="T34" fmla="*/ 30 w 90"/>
                  <a:gd name="T35" fmla="*/ 12 h 120"/>
                  <a:gd name="T36" fmla="*/ 66 w 90"/>
                  <a:gd name="T37" fmla="*/ 12 h 120"/>
                  <a:gd name="T38" fmla="*/ 72 w 90"/>
                  <a:gd name="T39" fmla="*/ 18 h 120"/>
                  <a:gd name="T40" fmla="*/ 72 w 90"/>
                  <a:gd name="T41" fmla="*/ 2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20">
                    <a:moveTo>
                      <a:pt x="84" y="24"/>
                    </a:move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6"/>
                      <a:pt x="75" y="0"/>
                      <a:pt x="6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8" y="0"/>
                      <a:pt x="12" y="9"/>
                      <a:pt x="12" y="1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0" y="24"/>
                      <a:pt x="90" y="24"/>
                      <a:pt x="90" y="24"/>
                    </a:cubicBezTo>
                    <a:lnTo>
                      <a:pt x="84" y="24"/>
                    </a:lnTo>
                    <a:close/>
                    <a:moveTo>
                      <a:pt x="72" y="24"/>
                    </a:moveTo>
                    <a:cubicBezTo>
                      <a:pt x="72" y="24"/>
                      <a:pt x="72" y="24"/>
                      <a:pt x="72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2"/>
                      <a:pt x="3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72" y="12"/>
                      <a:pt x="72" y="18"/>
                    </a:cubicBezTo>
                    <a:lnTo>
                      <a:pt x="72" y="24"/>
                    </a:lnTo>
                    <a:close/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10"/>
              <p:cNvSpPr>
                <a:spLocks/>
              </p:cNvSpPr>
              <p:nvPr/>
            </p:nvSpPr>
            <p:spPr bwMode="auto">
              <a:xfrm>
                <a:off x="8710252" y="6324809"/>
                <a:ext cx="88900" cy="360363"/>
              </a:xfrm>
              <a:custGeom>
                <a:avLst/>
                <a:gdLst>
                  <a:gd name="T0" fmla="*/ 24 w 24"/>
                  <a:gd name="T1" fmla="*/ 0 h 96"/>
                  <a:gd name="T2" fmla="*/ 6 w 24"/>
                  <a:gd name="T3" fmla="*/ 0 h 96"/>
                  <a:gd name="T4" fmla="*/ 0 w 24"/>
                  <a:gd name="T5" fmla="*/ 6 h 96"/>
                  <a:gd name="T6" fmla="*/ 0 w 24"/>
                  <a:gd name="T7" fmla="*/ 90 h 96"/>
                  <a:gd name="T8" fmla="*/ 6 w 24"/>
                  <a:gd name="T9" fmla="*/ 96 h 96"/>
                  <a:gd name="T10" fmla="*/ 24 w 24"/>
                  <a:gd name="T11" fmla="*/ 96 h 96"/>
                  <a:gd name="T12" fmla="*/ 24 w 24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6">
                    <a:moveTo>
                      <a:pt x="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3" y="96"/>
                      <a:pt x="6" y="96"/>
                    </a:cubicBezTo>
                    <a:cubicBezTo>
                      <a:pt x="24" y="96"/>
                      <a:pt x="24" y="96"/>
                      <a:pt x="24" y="96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3846660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58953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79043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542564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" b="27361"/>
          <a:stretch/>
        </p:blipFill>
        <p:spPr>
          <a:xfrm>
            <a:off x="0" y="-537881"/>
            <a:ext cx="12360117" cy="737894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07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25797" y="3145977"/>
            <a:ext cx="2635623" cy="2635623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空心弧 6"/>
          <p:cNvSpPr/>
          <p:nvPr/>
        </p:nvSpPr>
        <p:spPr>
          <a:xfrm>
            <a:off x="3215760" y="3548773"/>
            <a:ext cx="1855696" cy="1855696"/>
          </a:xfrm>
          <a:prstGeom prst="blockArc">
            <a:avLst>
              <a:gd name="adj1" fmla="val 10020324"/>
              <a:gd name="adj2" fmla="val 0"/>
              <a:gd name="adj3" fmla="val 25000"/>
            </a:avLst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3215760" y="3548773"/>
            <a:ext cx="1855696" cy="1855696"/>
          </a:xfrm>
          <a:prstGeom prst="blockArc">
            <a:avLst>
              <a:gd name="adj1" fmla="val 5300113"/>
              <a:gd name="adj2" fmla="val 10137161"/>
              <a:gd name="adj3" fmla="val 24982"/>
            </a:avLst>
          </a:prstGeom>
          <a:solidFill>
            <a:srgbClr val="EBE8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5400000">
            <a:off x="3215760" y="3548773"/>
            <a:ext cx="1855696" cy="1855696"/>
          </a:xfrm>
          <a:prstGeom prst="blockArc">
            <a:avLst>
              <a:gd name="adj1" fmla="val 17136606"/>
              <a:gd name="adj2" fmla="val 0"/>
              <a:gd name="adj3" fmla="val 25000"/>
            </a:avLst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800592" y="3535940"/>
            <a:ext cx="660828" cy="56798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444853" y="3535940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113307" y="4974777"/>
            <a:ext cx="566057" cy="806823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650157" y="578159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3113307" y="3535940"/>
            <a:ext cx="489857" cy="437351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650157" y="353721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文本框 25"/>
          <p:cNvSpPr txBox="1"/>
          <p:nvPr/>
        </p:nvSpPr>
        <p:spPr>
          <a:xfrm>
            <a:off x="1525944" y="3130762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345558" y="3145977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25944" y="5382769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9" name="空心弧 28"/>
          <p:cNvSpPr/>
          <p:nvPr/>
        </p:nvSpPr>
        <p:spPr>
          <a:xfrm rot="5400000">
            <a:off x="3215760" y="3548773"/>
            <a:ext cx="1855696" cy="1855696"/>
          </a:xfrm>
          <a:prstGeom prst="blockArc">
            <a:avLst>
              <a:gd name="adj1" fmla="val 10800000"/>
              <a:gd name="adj2" fmla="val 17149231"/>
              <a:gd name="adj3" fmla="val 25002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5444853" y="578159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4632826" y="5058927"/>
            <a:ext cx="809432" cy="722672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文本框 35"/>
          <p:cNvSpPr txBox="1"/>
          <p:nvPr/>
        </p:nvSpPr>
        <p:spPr>
          <a:xfrm>
            <a:off x="5345558" y="5378091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50157" y="6248400"/>
            <a:ext cx="5234696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411295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32903" y="601345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240018263"/>
              </p:ext>
            </p:extLst>
          </p:nvPr>
        </p:nvGraphicFramePr>
        <p:xfrm>
          <a:off x="1650156" y="3042712"/>
          <a:ext cx="5397390" cy="2939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265109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835437627"/>
              </p:ext>
            </p:extLst>
          </p:nvPr>
        </p:nvGraphicFramePr>
        <p:xfrm>
          <a:off x="1650156" y="3015343"/>
          <a:ext cx="5696849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/>
          <p:nvPr/>
        </p:nvSpPr>
        <p:spPr>
          <a:xfrm>
            <a:off x="1632903" y="601345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22007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50156" y="624840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732574272"/>
              </p:ext>
            </p:extLst>
          </p:nvPr>
        </p:nvGraphicFramePr>
        <p:xfrm>
          <a:off x="1650156" y="2808514"/>
          <a:ext cx="5686815" cy="317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39472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4734266"/>
            <a:ext cx="12192000" cy="1424994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4367" y="5001633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72349" y="1498267"/>
            <a:ext cx="10033533" cy="4571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2079452"/>
            <a:ext cx="0" cy="198000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278401275"/>
              </p:ext>
            </p:extLst>
          </p:nvPr>
        </p:nvGraphicFramePr>
        <p:xfrm>
          <a:off x="1611086" y="1959428"/>
          <a:ext cx="2928257" cy="2110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6" name="直接连接符 15"/>
          <p:cNvCxnSpPr/>
          <p:nvPr/>
        </p:nvCxnSpPr>
        <p:spPr>
          <a:xfrm>
            <a:off x="2569028" y="2427514"/>
            <a:ext cx="1611086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408859" y="3722914"/>
            <a:ext cx="771255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701142" y="2079452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30%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01142" y="3363090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70%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66869" y="250342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966868" y="378706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graphicFrame>
        <p:nvGraphicFramePr>
          <p:cNvPr id="39" name="图表 38"/>
          <p:cNvGraphicFramePr/>
          <p:nvPr>
            <p:extLst>
              <p:ext uri="{D42A27DB-BD31-4B8C-83A1-F6EECF244321}">
                <p14:modId xmlns:p14="http://schemas.microsoft.com/office/powerpoint/2010/main" val="1874382453"/>
              </p:ext>
            </p:extLst>
          </p:nvPr>
        </p:nvGraphicFramePr>
        <p:xfrm>
          <a:off x="6841385" y="1959428"/>
          <a:ext cx="2928257" cy="2110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0" name="直接连接符 39"/>
          <p:cNvCxnSpPr/>
          <p:nvPr/>
        </p:nvCxnSpPr>
        <p:spPr>
          <a:xfrm>
            <a:off x="7799327" y="2427514"/>
            <a:ext cx="1611086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639158" y="3722914"/>
            <a:ext cx="771255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931441" y="2079452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40%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931441" y="3363090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60%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197168" y="250342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197167" y="378706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</p:spTree>
    <p:extLst>
      <p:ext uri="{BB962C8B-B14F-4D97-AF65-F5344CB8AC3E}">
        <p14:creationId xmlns:p14="http://schemas.microsoft.com/office/powerpoint/2010/main" val="2517036929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9448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028317988"/>
              </p:ext>
            </p:extLst>
          </p:nvPr>
        </p:nvGraphicFramePr>
        <p:xfrm>
          <a:off x="1709883" y="2593440"/>
          <a:ext cx="4386117" cy="258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2332108" y="5236024"/>
            <a:ext cx="3489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778660227"/>
              </p:ext>
            </p:extLst>
          </p:nvPr>
        </p:nvGraphicFramePr>
        <p:xfrm>
          <a:off x="6442304" y="2593440"/>
          <a:ext cx="4386117" cy="258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7064529" y="5236024"/>
            <a:ext cx="3489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940146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43653" y="1417388"/>
            <a:ext cx="10045700" cy="23742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3653" y="3791619"/>
            <a:ext cx="10045700" cy="237423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2349" y="616585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526487091"/>
              </p:ext>
            </p:extLst>
          </p:nvPr>
        </p:nvGraphicFramePr>
        <p:xfrm>
          <a:off x="1127125" y="161845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960611150"/>
              </p:ext>
            </p:extLst>
          </p:nvPr>
        </p:nvGraphicFramePr>
        <p:xfrm>
          <a:off x="1127125" y="3998247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945039108"/>
              </p:ext>
            </p:extLst>
          </p:nvPr>
        </p:nvGraphicFramePr>
        <p:xfrm>
          <a:off x="6166503" y="161845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3770451067"/>
              </p:ext>
            </p:extLst>
          </p:nvPr>
        </p:nvGraphicFramePr>
        <p:xfrm>
          <a:off x="6166503" y="408341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408859" y="200433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03373" y="200433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08859" y="428290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03373" y="428290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49633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0" y="0"/>
            <a:ext cx="329580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6600" y="5334000"/>
            <a:ext cx="7645400" cy="1524000"/>
          </a:xfrm>
          <a:prstGeom prst="rect">
            <a:avLst/>
          </a:prstGeom>
          <a:solidFill>
            <a:srgbClr val="AECB01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84168" y="574205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2404" y="5495835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145936" y="1847850"/>
            <a:ext cx="1581150" cy="1581150"/>
            <a:chOff x="1145936" y="1847850"/>
            <a:chExt cx="1581150" cy="1581150"/>
          </a:xfrm>
        </p:grpSpPr>
        <p:sp>
          <p:nvSpPr>
            <p:cNvPr id="7" name="椭圆 6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EBE807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57932" y="1142902"/>
            <a:ext cx="1581150" cy="1581150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68831" y="3428082"/>
            <a:ext cx="1581150" cy="1581150"/>
            <a:chOff x="1145936" y="1847850"/>
            <a:chExt cx="1581150" cy="1581150"/>
          </a:xfrm>
        </p:grpSpPr>
        <p:sp>
          <p:nvSpPr>
            <p:cNvPr id="14" name="椭圆 13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42556" y="3266616"/>
            <a:ext cx="1581150" cy="1581150"/>
            <a:chOff x="1145936" y="1847850"/>
            <a:chExt cx="1581150" cy="1581150"/>
          </a:xfrm>
        </p:grpSpPr>
        <p:sp>
          <p:nvSpPr>
            <p:cNvPr id="17" name="椭圆 16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lumMod val="50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41121" y="769249"/>
            <a:ext cx="1581150" cy="1581150"/>
            <a:chOff x="1145936" y="1847850"/>
            <a:chExt cx="1581150" cy="1581150"/>
          </a:xfrm>
        </p:grpSpPr>
        <p:sp>
          <p:nvSpPr>
            <p:cNvPr id="20" name="椭圆 19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30975" y="2264822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1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31689" y="3721223"/>
            <a:ext cx="466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5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02376" y="1203931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4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49802" y="1650396"/>
            <a:ext cx="441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3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41461" y="3882002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2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17447" y="226482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34433" y="388200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632156" y="165039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887857" y="120393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22422" y="37212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88829" y="3140170"/>
            <a:ext cx="776695" cy="61538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862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72349" y="1498267"/>
            <a:ext cx="10033533" cy="4571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63671"/>
            <a:ext cx="12192000" cy="1694329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933603"/>
            <a:ext cx="12192000" cy="51547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3773061" y="4098567"/>
            <a:ext cx="241527" cy="648000"/>
            <a:chOff x="2066423" y="7563304"/>
            <a:chExt cx="195263" cy="523876"/>
          </a:xfrm>
        </p:grpSpPr>
        <p:sp>
          <p:nvSpPr>
            <p:cNvPr id="8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486289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1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527198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4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568107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7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6090168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20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4136339" y="4098567"/>
            <a:ext cx="241527" cy="648000"/>
            <a:chOff x="2066423" y="7563304"/>
            <a:chExt cx="195263" cy="523876"/>
          </a:xfrm>
        </p:grpSpPr>
        <p:sp>
          <p:nvSpPr>
            <p:cNvPr id="23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4499617" y="4098567"/>
            <a:ext cx="241527" cy="648000"/>
            <a:chOff x="2066423" y="7563304"/>
            <a:chExt cx="195263" cy="523876"/>
          </a:xfrm>
        </p:grpSpPr>
        <p:sp>
          <p:nvSpPr>
            <p:cNvPr id="26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3409783" y="4098567"/>
            <a:ext cx="241527" cy="648000"/>
            <a:chOff x="2066423" y="7563304"/>
            <a:chExt cx="195263" cy="523876"/>
          </a:xfrm>
        </p:grpSpPr>
        <p:sp>
          <p:nvSpPr>
            <p:cNvPr id="32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3773061" y="3377716"/>
            <a:ext cx="241527" cy="648000"/>
            <a:chOff x="2066423" y="7563304"/>
            <a:chExt cx="195263" cy="523876"/>
          </a:xfrm>
        </p:grpSpPr>
        <p:sp>
          <p:nvSpPr>
            <p:cNvPr id="35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486289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38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527198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41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568107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44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4136339" y="3377716"/>
            <a:ext cx="241527" cy="648000"/>
            <a:chOff x="2066423" y="7563304"/>
            <a:chExt cx="195263" cy="523876"/>
          </a:xfrm>
        </p:grpSpPr>
        <p:sp>
          <p:nvSpPr>
            <p:cNvPr id="50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>
            <a:grpSpLocks noChangeAspect="1"/>
          </p:cNvGrpSpPr>
          <p:nvPr/>
        </p:nvGrpSpPr>
        <p:grpSpPr>
          <a:xfrm>
            <a:off x="4499617" y="3377716"/>
            <a:ext cx="241527" cy="648000"/>
            <a:chOff x="2066423" y="7563304"/>
            <a:chExt cx="195263" cy="523876"/>
          </a:xfrm>
        </p:grpSpPr>
        <p:sp>
          <p:nvSpPr>
            <p:cNvPr id="53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4862895" y="2644958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62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5271985" y="2644958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65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4136339" y="2644958"/>
            <a:ext cx="241527" cy="648000"/>
            <a:chOff x="2066423" y="7563304"/>
            <a:chExt cx="195263" cy="523876"/>
          </a:xfrm>
        </p:grpSpPr>
        <p:sp>
          <p:nvSpPr>
            <p:cNvPr id="74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4499617" y="2644958"/>
            <a:ext cx="241527" cy="648000"/>
            <a:chOff x="2066423" y="7563304"/>
            <a:chExt cx="195263" cy="523876"/>
          </a:xfrm>
        </p:grpSpPr>
        <p:sp>
          <p:nvSpPr>
            <p:cNvPr id="77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>
            <a:grpSpLocks noChangeAspect="1"/>
          </p:cNvGrpSpPr>
          <p:nvPr/>
        </p:nvGrpSpPr>
        <p:grpSpPr>
          <a:xfrm>
            <a:off x="4862895" y="1918153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86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>
            <a:grpSpLocks noChangeAspect="1"/>
          </p:cNvGrpSpPr>
          <p:nvPr/>
        </p:nvGrpSpPr>
        <p:grpSpPr>
          <a:xfrm>
            <a:off x="4499617" y="1918153"/>
            <a:ext cx="241527" cy="648000"/>
            <a:chOff x="2066423" y="7563304"/>
            <a:chExt cx="195263" cy="523876"/>
          </a:xfrm>
        </p:grpSpPr>
        <p:sp>
          <p:nvSpPr>
            <p:cNvPr id="101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7" name="直接连接符 106"/>
          <p:cNvCxnSpPr/>
          <p:nvPr/>
        </p:nvCxnSpPr>
        <p:spPr>
          <a:xfrm>
            <a:off x="5467312" y="2242153"/>
            <a:ext cx="16223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5748868" y="2968958"/>
            <a:ext cx="134074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6257115" y="3701716"/>
            <a:ext cx="83249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6572697" y="4422567"/>
            <a:ext cx="51691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2673844" y="2242153"/>
            <a:ext cx="16223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2673844" y="2968958"/>
            <a:ext cx="134074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2673844" y="3701716"/>
            <a:ext cx="83249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2673844" y="4422567"/>
            <a:ext cx="51691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1508903" y="192860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508903" y="264974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508903" y="337088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508903" y="40920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097336" y="192860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097336" y="264974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097336" y="337088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7097336" y="40920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8396296" y="2821724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/>
          <p:cNvSpPr txBox="1"/>
          <p:nvPr/>
        </p:nvSpPr>
        <p:spPr>
          <a:xfrm>
            <a:off x="8704091" y="3221834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704091" y="28217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364582" y="557924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3651310" y="5100026"/>
            <a:ext cx="182624" cy="1826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5120450" y="5100026"/>
            <a:ext cx="182624" cy="182624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/>
          <p:cNvSpPr txBox="1"/>
          <p:nvPr/>
        </p:nvSpPr>
        <p:spPr>
          <a:xfrm>
            <a:off x="4014588" y="500667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男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生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5394596" y="500667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女生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0848560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0774017" y="241657"/>
            <a:ext cx="475519" cy="448235"/>
          </a:xfrm>
        </p:spPr>
        <p:txBody>
          <a:bodyPr/>
          <a:lstStyle/>
          <a:p>
            <a:fld id="{C0046ACC-8EB0-4B07-8D25-8CDD15D86050}" type="slidenum">
              <a:rPr lang="zh-CN" altLang="en-US" smtClean="0"/>
              <a:pPr/>
              <a:t>31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2" b="297"/>
          <a:stretch/>
        </p:blipFill>
        <p:spPr>
          <a:xfrm>
            <a:off x="0" y="0"/>
            <a:ext cx="12307166" cy="72154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357563"/>
            <a:ext cx="12307166" cy="3857885"/>
          </a:xfrm>
          <a:prstGeom prst="rect">
            <a:avLst/>
          </a:prstGeom>
          <a:solidFill>
            <a:srgbClr val="AECB01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124"/>
          <p:cNvSpPr>
            <a:spLocks noChangeAspect="1" noEditPoints="1"/>
          </p:cNvSpPr>
          <p:nvPr/>
        </p:nvSpPr>
        <p:spPr bwMode="auto">
          <a:xfrm>
            <a:off x="1599053" y="3607723"/>
            <a:ext cx="1300050" cy="1080000"/>
          </a:xfrm>
          <a:custGeom>
            <a:avLst/>
            <a:gdLst>
              <a:gd name="T0" fmla="*/ 198 w 258"/>
              <a:gd name="T1" fmla="*/ 161 h 213"/>
              <a:gd name="T2" fmla="*/ 211 w 258"/>
              <a:gd name="T3" fmla="*/ 167 h 213"/>
              <a:gd name="T4" fmla="*/ 111 w 258"/>
              <a:gd name="T5" fmla="*/ 213 h 213"/>
              <a:gd name="T6" fmla="*/ 9 w 258"/>
              <a:gd name="T7" fmla="*/ 165 h 213"/>
              <a:gd name="T8" fmla="*/ 23 w 258"/>
              <a:gd name="T9" fmla="*/ 159 h 213"/>
              <a:gd name="T10" fmla="*/ 111 w 258"/>
              <a:gd name="T11" fmla="*/ 198 h 213"/>
              <a:gd name="T12" fmla="*/ 198 w 258"/>
              <a:gd name="T13" fmla="*/ 161 h 213"/>
              <a:gd name="T14" fmla="*/ 232 w 258"/>
              <a:gd name="T15" fmla="*/ 66 h 213"/>
              <a:gd name="T16" fmla="*/ 231 w 258"/>
              <a:gd name="T17" fmla="*/ 81 h 213"/>
              <a:gd name="T18" fmla="*/ 243 w 258"/>
              <a:gd name="T19" fmla="*/ 98 h 213"/>
              <a:gd name="T20" fmla="*/ 225 w 258"/>
              <a:gd name="T21" fmla="*/ 117 h 213"/>
              <a:gd name="T22" fmla="*/ 221 w 258"/>
              <a:gd name="T23" fmla="*/ 116 h 213"/>
              <a:gd name="T24" fmla="*/ 213 w 258"/>
              <a:gd name="T25" fmla="*/ 129 h 213"/>
              <a:gd name="T26" fmla="*/ 225 w 258"/>
              <a:gd name="T27" fmla="*/ 131 h 213"/>
              <a:gd name="T28" fmla="*/ 258 w 258"/>
              <a:gd name="T29" fmla="*/ 98 h 213"/>
              <a:gd name="T30" fmla="*/ 232 w 258"/>
              <a:gd name="T31" fmla="*/ 66 h 213"/>
              <a:gd name="T32" fmla="*/ 111 w 258"/>
              <a:gd name="T33" fmla="*/ 21 h 213"/>
              <a:gd name="T34" fmla="*/ 206 w 258"/>
              <a:gd name="T35" fmla="*/ 53 h 213"/>
              <a:gd name="T36" fmla="*/ 207 w 258"/>
              <a:gd name="T37" fmla="*/ 46 h 213"/>
              <a:gd name="T38" fmla="*/ 111 w 258"/>
              <a:gd name="T39" fmla="*/ 0 h 213"/>
              <a:gd name="T40" fmla="*/ 14 w 258"/>
              <a:gd name="T41" fmla="*/ 46 h 213"/>
              <a:gd name="T42" fmla="*/ 15 w 258"/>
              <a:gd name="T43" fmla="*/ 53 h 213"/>
              <a:gd name="T44" fmla="*/ 111 w 258"/>
              <a:gd name="T45" fmla="*/ 21 h 213"/>
              <a:gd name="T46" fmla="*/ 111 w 258"/>
              <a:gd name="T47" fmla="*/ 174 h 213"/>
              <a:gd name="T48" fmla="*/ 221 w 258"/>
              <a:gd name="T49" fmla="*/ 64 h 213"/>
              <a:gd name="T50" fmla="*/ 219 w 258"/>
              <a:gd name="T51" fmla="*/ 44 h 213"/>
              <a:gd name="T52" fmla="*/ 219 w 258"/>
              <a:gd name="T53" fmla="*/ 46 h 213"/>
              <a:gd name="T54" fmla="*/ 111 w 258"/>
              <a:gd name="T55" fmla="*/ 103 h 213"/>
              <a:gd name="T56" fmla="*/ 2 w 258"/>
              <a:gd name="T57" fmla="*/ 46 h 213"/>
              <a:gd name="T58" fmla="*/ 2 w 258"/>
              <a:gd name="T59" fmla="*/ 46 h 213"/>
              <a:gd name="T60" fmla="*/ 0 w 258"/>
              <a:gd name="T61" fmla="*/ 64 h 213"/>
              <a:gd name="T62" fmla="*/ 111 w 258"/>
              <a:gd name="T63" fmla="*/ 17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8" h="213">
                <a:moveTo>
                  <a:pt x="198" y="161"/>
                </a:moveTo>
                <a:cubicBezTo>
                  <a:pt x="211" y="167"/>
                  <a:pt x="211" y="167"/>
                  <a:pt x="211" y="167"/>
                </a:cubicBezTo>
                <a:cubicBezTo>
                  <a:pt x="198" y="195"/>
                  <a:pt x="157" y="213"/>
                  <a:pt x="111" y="213"/>
                </a:cubicBezTo>
                <a:cubicBezTo>
                  <a:pt x="63" y="213"/>
                  <a:pt x="21" y="193"/>
                  <a:pt x="9" y="165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32" y="182"/>
                  <a:pt x="69" y="198"/>
                  <a:pt x="111" y="198"/>
                </a:cubicBezTo>
                <a:cubicBezTo>
                  <a:pt x="151" y="198"/>
                  <a:pt x="187" y="183"/>
                  <a:pt x="198" y="161"/>
                </a:cubicBezTo>
                <a:close/>
                <a:moveTo>
                  <a:pt x="232" y="66"/>
                </a:moveTo>
                <a:cubicBezTo>
                  <a:pt x="232" y="72"/>
                  <a:pt x="232" y="77"/>
                  <a:pt x="231" y="81"/>
                </a:cubicBezTo>
                <a:cubicBezTo>
                  <a:pt x="238" y="84"/>
                  <a:pt x="243" y="91"/>
                  <a:pt x="243" y="98"/>
                </a:cubicBezTo>
                <a:cubicBezTo>
                  <a:pt x="243" y="108"/>
                  <a:pt x="235" y="117"/>
                  <a:pt x="225" y="117"/>
                </a:cubicBezTo>
                <a:cubicBezTo>
                  <a:pt x="224" y="117"/>
                  <a:pt x="222" y="116"/>
                  <a:pt x="221" y="116"/>
                </a:cubicBezTo>
                <a:cubicBezTo>
                  <a:pt x="219" y="120"/>
                  <a:pt x="216" y="125"/>
                  <a:pt x="213" y="129"/>
                </a:cubicBezTo>
                <a:cubicBezTo>
                  <a:pt x="217" y="131"/>
                  <a:pt x="221" y="131"/>
                  <a:pt x="225" y="131"/>
                </a:cubicBezTo>
                <a:cubicBezTo>
                  <a:pt x="243" y="131"/>
                  <a:pt x="258" y="117"/>
                  <a:pt x="258" y="98"/>
                </a:cubicBezTo>
                <a:cubicBezTo>
                  <a:pt x="258" y="83"/>
                  <a:pt x="247" y="70"/>
                  <a:pt x="232" y="66"/>
                </a:cubicBezTo>
                <a:close/>
                <a:moveTo>
                  <a:pt x="111" y="21"/>
                </a:moveTo>
                <a:cubicBezTo>
                  <a:pt x="154" y="21"/>
                  <a:pt x="191" y="34"/>
                  <a:pt x="206" y="53"/>
                </a:cubicBezTo>
                <a:cubicBezTo>
                  <a:pt x="207" y="51"/>
                  <a:pt x="207" y="49"/>
                  <a:pt x="207" y="46"/>
                </a:cubicBezTo>
                <a:cubicBezTo>
                  <a:pt x="207" y="21"/>
                  <a:pt x="163" y="0"/>
                  <a:pt x="111" y="0"/>
                </a:cubicBezTo>
                <a:cubicBezTo>
                  <a:pt x="58" y="0"/>
                  <a:pt x="14" y="21"/>
                  <a:pt x="14" y="46"/>
                </a:cubicBezTo>
                <a:cubicBezTo>
                  <a:pt x="14" y="49"/>
                  <a:pt x="14" y="51"/>
                  <a:pt x="15" y="53"/>
                </a:cubicBezTo>
                <a:cubicBezTo>
                  <a:pt x="30" y="34"/>
                  <a:pt x="67" y="21"/>
                  <a:pt x="111" y="21"/>
                </a:cubicBezTo>
                <a:close/>
                <a:moveTo>
                  <a:pt x="111" y="174"/>
                </a:moveTo>
                <a:cubicBezTo>
                  <a:pt x="172" y="174"/>
                  <a:pt x="221" y="125"/>
                  <a:pt x="221" y="64"/>
                </a:cubicBezTo>
                <a:cubicBezTo>
                  <a:pt x="221" y="56"/>
                  <a:pt x="220" y="49"/>
                  <a:pt x="219" y="44"/>
                </a:cubicBezTo>
                <a:cubicBezTo>
                  <a:pt x="219" y="45"/>
                  <a:pt x="219" y="45"/>
                  <a:pt x="219" y="46"/>
                </a:cubicBezTo>
                <a:cubicBezTo>
                  <a:pt x="219" y="78"/>
                  <a:pt x="171" y="103"/>
                  <a:pt x="111" y="103"/>
                </a:cubicBezTo>
                <a:cubicBezTo>
                  <a:pt x="50" y="103"/>
                  <a:pt x="2" y="78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51"/>
                  <a:pt x="0" y="57"/>
                  <a:pt x="0" y="64"/>
                </a:cubicBezTo>
                <a:cubicBezTo>
                  <a:pt x="0" y="125"/>
                  <a:pt x="50" y="174"/>
                  <a:pt x="111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99103" y="379378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899103" y="4687723"/>
            <a:ext cx="940806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899103" y="4551653"/>
            <a:ext cx="82638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481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000">
        <p14:prism isContent="1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4" b="7630"/>
          <a:stretch/>
        </p:blipFill>
        <p:spPr>
          <a:xfrm>
            <a:off x="1" y="-1"/>
            <a:ext cx="12208476" cy="6876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47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78238"/>
            <a:ext cx="12192000" cy="1044411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465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705232"/>
            <a:ext cx="12192000" cy="8874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64582" y="182579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13"/>
          <p:cNvSpPr>
            <a:spLocks noChangeAspect="1" noEditPoints="1"/>
          </p:cNvSpPr>
          <p:nvPr/>
        </p:nvSpPr>
        <p:spPr bwMode="auto">
          <a:xfrm>
            <a:off x="1596823" y="3728637"/>
            <a:ext cx="1793159" cy="1620000"/>
          </a:xfrm>
          <a:custGeom>
            <a:avLst/>
            <a:gdLst>
              <a:gd name="T0" fmla="*/ 149 w 466"/>
              <a:gd name="T1" fmla="*/ 154 h 421"/>
              <a:gd name="T2" fmla="*/ 0 w 466"/>
              <a:gd name="T3" fmla="*/ 343 h 421"/>
              <a:gd name="T4" fmla="*/ 0 w 466"/>
              <a:gd name="T5" fmla="*/ 73 h 421"/>
              <a:gd name="T6" fmla="*/ 251 w 466"/>
              <a:gd name="T7" fmla="*/ 92 h 421"/>
              <a:gd name="T8" fmla="*/ 237 w 466"/>
              <a:gd name="T9" fmla="*/ 68 h 421"/>
              <a:gd name="T10" fmla="*/ 223 w 466"/>
              <a:gd name="T11" fmla="*/ 80 h 421"/>
              <a:gd name="T12" fmla="*/ 22 w 466"/>
              <a:gd name="T13" fmla="*/ 68 h 421"/>
              <a:gd name="T14" fmla="*/ 166 w 466"/>
              <a:gd name="T15" fmla="*/ 416 h 421"/>
              <a:gd name="T16" fmla="*/ 287 w 466"/>
              <a:gd name="T17" fmla="*/ 314 h 421"/>
              <a:gd name="T18" fmla="*/ 317 w 466"/>
              <a:gd name="T19" fmla="*/ 331 h 421"/>
              <a:gd name="T20" fmla="*/ 433 w 466"/>
              <a:gd name="T21" fmla="*/ 319 h 421"/>
              <a:gd name="T22" fmla="*/ 395 w 466"/>
              <a:gd name="T23" fmla="*/ 303 h 421"/>
              <a:gd name="T24" fmla="*/ 466 w 466"/>
              <a:gd name="T25" fmla="*/ 253 h 421"/>
              <a:gd name="T26" fmla="*/ 251 w 466"/>
              <a:gd name="T27" fmla="*/ 66 h 421"/>
              <a:gd name="T28" fmla="*/ 287 w 466"/>
              <a:gd name="T29" fmla="*/ 291 h 421"/>
              <a:gd name="T30" fmla="*/ 187 w 466"/>
              <a:gd name="T31" fmla="*/ 232 h 421"/>
              <a:gd name="T32" fmla="*/ 287 w 466"/>
              <a:gd name="T33" fmla="*/ 170 h 421"/>
              <a:gd name="T34" fmla="*/ 187 w 466"/>
              <a:gd name="T35" fmla="*/ 182 h 421"/>
              <a:gd name="T36" fmla="*/ 287 w 466"/>
              <a:gd name="T37" fmla="*/ 120 h 421"/>
              <a:gd name="T38" fmla="*/ 280 w 466"/>
              <a:gd name="T39" fmla="*/ 104 h 421"/>
              <a:gd name="T40" fmla="*/ 448 w 466"/>
              <a:gd name="T41" fmla="*/ 35 h 421"/>
              <a:gd name="T42" fmla="*/ 287 w 466"/>
              <a:gd name="T43" fmla="*/ 291 h 421"/>
              <a:gd name="T44" fmla="*/ 17 w 466"/>
              <a:gd name="T45" fmla="*/ 111 h 421"/>
              <a:gd name="T46" fmla="*/ 67 w 466"/>
              <a:gd name="T47" fmla="*/ 149 h 421"/>
              <a:gd name="T48" fmla="*/ 17 w 466"/>
              <a:gd name="T49" fmla="*/ 111 h 421"/>
              <a:gd name="T50" fmla="*/ 17 w 466"/>
              <a:gd name="T51" fmla="*/ 146 h 421"/>
              <a:gd name="T52" fmla="*/ 67 w 466"/>
              <a:gd name="T53" fmla="*/ 184 h 421"/>
              <a:gd name="T54" fmla="*/ 17 w 466"/>
              <a:gd name="T55" fmla="*/ 146 h 421"/>
              <a:gd name="T56" fmla="*/ 17 w 466"/>
              <a:gd name="T57" fmla="*/ 130 h 421"/>
              <a:gd name="T58" fmla="*/ 67 w 466"/>
              <a:gd name="T59" fmla="*/ 168 h 421"/>
              <a:gd name="T60" fmla="*/ 17 w 466"/>
              <a:gd name="T61" fmla="*/ 130 h 421"/>
              <a:gd name="T62" fmla="*/ 190 w 466"/>
              <a:gd name="T63" fmla="*/ 251 h 421"/>
              <a:gd name="T64" fmla="*/ 218 w 466"/>
              <a:gd name="T65" fmla="*/ 260 h 421"/>
              <a:gd name="T66" fmla="*/ 190 w 466"/>
              <a:gd name="T67" fmla="*/ 251 h 421"/>
              <a:gd name="T68" fmla="*/ 190 w 466"/>
              <a:gd name="T69" fmla="*/ 281 h 421"/>
              <a:gd name="T70" fmla="*/ 218 w 466"/>
              <a:gd name="T71" fmla="*/ 291 h 421"/>
              <a:gd name="T72" fmla="*/ 190 w 466"/>
              <a:gd name="T73" fmla="*/ 281 h 421"/>
              <a:gd name="T74" fmla="*/ 239 w 466"/>
              <a:gd name="T75" fmla="*/ 61 h 421"/>
              <a:gd name="T76" fmla="*/ 445 w 466"/>
              <a:gd name="T77" fmla="*/ 0 h 421"/>
              <a:gd name="T78" fmla="*/ 239 w 466"/>
              <a:gd name="T79" fmla="*/ 61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66" h="421">
                <a:moveTo>
                  <a:pt x="0" y="73"/>
                </a:moveTo>
                <a:lnTo>
                  <a:pt x="149" y="154"/>
                </a:lnTo>
                <a:lnTo>
                  <a:pt x="149" y="421"/>
                </a:lnTo>
                <a:lnTo>
                  <a:pt x="0" y="343"/>
                </a:lnTo>
                <a:lnTo>
                  <a:pt x="0" y="73"/>
                </a:lnTo>
                <a:lnTo>
                  <a:pt x="0" y="73"/>
                </a:lnTo>
                <a:close/>
                <a:moveTo>
                  <a:pt x="251" y="66"/>
                </a:moveTo>
                <a:lnTo>
                  <a:pt x="251" y="92"/>
                </a:lnTo>
                <a:lnTo>
                  <a:pt x="237" y="87"/>
                </a:lnTo>
                <a:lnTo>
                  <a:pt x="237" y="68"/>
                </a:lnTo>
                <a:lnTo>
                  <a:pt x="223" y="61"/>
                </a:lnTo>
                <a:lnTo>
                  <a:pt x="223" y="80"/>
                </a:lnTo>
                <a:lnTo>
                  <a:pt x="138" y="40"/>
                </a:lnTo>
                <a:lnTo>
                  <a:pt x="22" y="68"/>
                </a:lnTo>
                <a:lnTo>
                  <a:pt x="166" y="142"/>
                </a:lnTo>
                <a:lnTo>
                  <a:pt x="166" y="416"/>
                </a:lnTo>
                <a:lnTo>
                  <a:pt x="287" y="369"/>
                </a:lnTo>
                <a:lnTo>
                  <a:pt x="287" y="314"/>
                </a:lnTo>
                <a:lnTo>
                  <a:pt x="317" y="303"/>
                </a:lnTo>
                <a:lnTo>
                  <a:pt x="317" y="331"/>
                </a:lnTo>
                <a:lnTo>
                  <a:pt x="355" y="350"/>
                </a:lnTo>
                <a:lnTo>
                  <a:pt x="433" y="319"/>
                </a:lnTo>
                <a:lnTo>
                  <a:pt x="433" y="314"/>
                </a:lnTo>
                <a:lnTo>
                  <a:pt x="395" y="303"/>
                </a:lnTo>
                <a:lnTo>
                  <a:pt x="395" y="277"/>
                </a:lnTo>
                <a:lnTo>
                  <a:pt x="466" y="253"/>
                </a:lnTo>
                <a:lnTo>
                  <a:pt x="466" y="7"/>
                </a:lnTo>
                <a:lnTo>
                  <a:pt x="251" y="66"/>
                </a:lnTo>
                <a:lnTo>
                  <a:pt x="251" y="66"/>
                </a:lnTo>
                <a:close/>
                <a:moveTo>
                  <a:pt x="287" y="291"/>
                </a:moveTo>
                <a:lnTo>
                  <a:pt x="287" y="201"/>
                </a:lnTo>
                <a:lnTo>
                  <a:pt x="187" y="232"/>
                </a:lnTo>
                <a:lnTo>
                  <a:pt x="187" y="201"/>
                </a:lnTo>
                <a:lnTo>
                  <a:pt x="287" y="170"/>
                </a:lnTo>
                <a:lnTo>
                  <a:pt x="287" y="151"/>
                </a:lnTo>
                <a:lnTo>
                  <a:pt x="187" y="182"/>
                </a:lnTo>
                <a:lnTo>
                  <a:pt x="187" y="151"/>
                </a:lnTo>
                <a:lnTo>
                  <a:pt x="287" y="120"/>
                </a:lnTo>
                <a:lnTo>
                  <a:pt x="287" y="109"/>
                </a:lnTo>
                <a:lnTo>
                  <a:pt x="280" y="104"/>
                </a:lnTo>
                <a:lnTo>
                  <a:pt x="280" y="80"/>
                </a:lnTo>
                <a:lnTo>
                  <a:pt x="448" y="35"/>
                </a:lnTo>
                <a:lnTo>
                  <a:pt x="448" y="236"/>
                </a:lnTo>
                <a:lnTo>
                  <a:pt x="287" y="291"/>
                </a:lnTo>
                <a:lnTo>
                  <a:pt x="287" y="291"/>
                </a:lnTo>
                <a:close/>
                <a:moveTo>
                  <a:pt x="17" y="111"/>
                </a:moveTo>
                <a:lnTo>
                  <a:pt x="17" y="123"/>
                </a:lnTo>
                <a:lnTo>
                  <a:pt x="67" y="149"/>
                </a:lnTo>
                <a:lnTo>
                  <a:pt x="67" y="137"/>
                </a:lnTo>
                <a:lnTo>
                  <a:pt x="17" y="111"/>
                </a:lnTo>
                <a:lnTo>
                  <a:pt x="17" y="111"/>
                </a:lnTo>
                <a:close/>
                <a:moveTo>
                  <a:pt x="17" y="146"/>
                </a:moveTo>
                <a:lnTo>
                  <a:pt x="17" y="158"/>
                </a:lnTo>
                <a:lnTo>
                  <a:pt x="67" y="184"/>
                </a:lnTo>
                <a:lnTo>
                  <a:pt x="67" y="175"/>
                </a:lnTo>
                <a:lnTo>
                  <a:pt x="17" y="146"/>
                </a:lnTo>
                <a:lnTo>
                  <a:pt x="17" y="146"/>
                </a:lnTo>
                <a:close/>
                <a:moveTo>
                  <a:pt x="17" y="130"/>
                </a:moveTo>
                <a:lnTo>
                  <a:pt x="17" y="139"/>
                </a:lnTo>
                <a:lnTo>
                  <a:pt x="67" y="168"/>
                </a:lnTo>
                <a:lnTo>
                  <a:pt x="67" y="156"/>
                </a:lnTo>
                <a:lnTo>
                  <a:pt x="17" y="130"/>
                </a:lnTo>
                <a:lnTo>
                  <a:pt x="17" y="130"/>
                </a:lnTo>
                <a:close/>
                <a:moveTo>
                  <a:pt x="190" y="251"/>
                </a:moveTo>
                <a:lnTo>
                  <a:pt x="218" y="243"/>
                </a:lnTo>
                <a:lnTo>
                  <a:pt x="218" y="260"/>
                </a:lnTo>
                <a:lnTo>
                  <a:pt x="190" y="267"/>
                </a:lnTo>
                <a:lnTo>
                  <a:pt x="190" y="251"/>
                </a:lnTo>
                <a:lnTo>
                  <a:pt x="190" y="251"/>
                </a:lnTo>
                <a:close/>
                <a:moveTo>
                  <a:pt x="190" y="281"/>
                </a:moveTo>
                <a:lnTo>
                  <a:pt x="218" y="274"/>
                </a:lnTo>
                <a:lnTo>
                  <a:pt x="218" y="291"/>
                </a:lnTo>
                <a:lnTo>
                  <a:pt x="190" y="298"/>
                </a:lnTo>
                <a:lnTo>
                  <a:pt x="190" y="281"/>
                </a:lnTo>
                <a:lnTo>
                  <a:pt x="190" y="281"/>
                </a:lnTo>
                <a:close/>
                <a:moveTo>
                  <a:pt x="239" y="61"/>
                </a:moveTo>
                <a:lnTo>
                  <a:pt x="228" y="56"/>
                </a:lnTo>
                <a:lnTo>
                  <a:pt x="445" y="0"/>
                </a:lnTo>
                <a:lnTo>
                  <a:pt x="457" y="4"/>
                </a:lnTo>
                <a:lnTo>
                  <a:pt x="239" y="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913303" y="3714536"/>
            <a:ext cx="0" cy="180000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793342" y="480863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6653" y="343976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16653" y="3901432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3342" y="396820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10"/>
          <p:cNvSpPr>
            <a:spLocks noChangeAspect="1" noEditPoints="1"/>
          </p:cNvSpPr>
          <p:nvPr/>
        </p:nvSpPr>
        <p:spPr bwMode="auto">
          <a:xfrm>
            <a:off x="7260137" y="3901432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"/>
          <p:cNvSpPr>
            <a:spLocks noChangeAspect="1" noEditPoints="1"/>
          </p:cNvSpPr>
          <p:nvPr/>
        </p:nvSpPr>
        <p:spPr bwMode="auto">
          <a:xfrm>
            <a:off x="7239932" y="4808637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8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0">
        <p14:vortex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41222" y="2987520"/>
            <a:ext cx="2244436" cy="21779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507986"/>
            <a:ext cx="12192000" cy="872143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62089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Freeform 36"/>
          <p:cNvSpPr>
            <a:spLocks noChangeAspect="1" noEditPoints="1"/>
          </p:cNvSpPr>
          <p:nvPr/>
        </p:nvSpPr>
        <p:spPr bwMode="auto">
          <a:xfrm>
            <a:off x="1434367" y="3392488"/>
            <a:ext cx="1802672" cy="1368000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47777" y="3337823"/>
            <a:ext cx="203132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417425" y="2987520"/>
            <a:ext cx="0" cy="2177935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602603" y="411415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02603" y="327372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Freeform 10"/>
          <p:cNvSpPr>
            <a:spLocks noChangeAspect="1" noEditPoints="1"/>
          </p:cNvSpPr>
          <p:nvPr/>
        </p:nvSpPr>
        <p:spPr bwMode="auto">
          <a:xfrm>
            <a:off x="7069398" y="3206952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4"/>
          <p:cNvSpPr>
            <a:spLocks noChangeAspect="1" noEditPoints="1"/>
          </p:cNvSpPr>
          <p:nvPr/>
        </p:nvSpPr>
        <p:spPr bwMode="auto">
          <a:xfrm>
            <a:off x="7049193" y="4114157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14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5075477"/>
            <a:ext cx="12192000" cy="178252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66578"/>
            <a:ext cx="12192000" cy="1044411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72349" y="83484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8" name="Freeform 36"/>
          <p:cNvSpPr>
            <a:spLocks noChangeAspect="1" noEditPoints="1"/>
          </p:cNvSpPr>
          <p:nvPr/>
        </p:nvSpPr>
        <p:spPr bwMode="auto">
          <a:xfrm>
            <a:off x="2901790" y="2560687"/>
            <a:ext cx="2277062" cy="1728000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0" name="直接连接符 9"/>
          <p:cNvCxnSpPr>
            <a:stCxn id="8" idx="5"/>
          </p:cNvCxnSpPr>
          <p:nvPr/>
        </p:nvCxnSpPr>
        <p:spPr>
          <a:xfrm>
            <a:off x="4223441" y="3181811"/>
            <a:ext cx="1089945" cy="473482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330638" y="2758146"/>
            <a:ext cx="977815" cy="914400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08453" y="2740893"/>
            <a:ext cx="850985" cy="677659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159438" y="2361332"/>
            <a:ext cx="1918710" cy="1081623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8741718" y="2046502"/>
            <a:ext cx="672860" cy="672860"/>
          </a:xfrm>
          <a:prstGeom prst="ellips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313386" y="3821151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6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44232"/>
            <a:ext cx="12192000" cy="332458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11" name="Freeform 45"/>
          <p:cNvSpPr>
            <a:spLocks noChangeAspect="1" noEditPoints="1"/>
          </p:cNvSpPr>
          <p:nvPr/>
        </p:nvSpPr>
        <p:spPr bwMode="auto">
          <a:xfrm>
            <a:off x="4125930" y="2562060"/>
            <a:ext cx="1840082" cy="1728000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49054" y="2627249"/>
            <a:ext cx="27494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40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1449054" y="4218060"/>
            <a:ext cx="2676876" cy="72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75914" y="2812732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75914" y="24126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00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644232"/>
            <a:ext cx="12192000" cy="332458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449054" y="2627249"/>
            <a:ext cx="27494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40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1449054" y="4218060"/>
            <a:ext cx="2676876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49"/>
          <p:cNvSpPr>
            <a:spLocks noChangeAspect="1" noEditPoints="1"/>
          </p:cNvSpPr>
          <p:nvPr/>
        </p:nvSpPr>
        <p:spPr bwMode="auto">
          <a:xfrm>
            <a:off x="4732785" y="2490060"/>
            <a:ext cx="1884901" cy="1800000"/>
          </a:xfrm>
          <a:custGeom>
            <a:avLst/>
            <a:gdLst>
              <a:gd name="T0" fmla="*/ 86 w 109"/>
              <a:gd name="T1" fmla="*/ 10 h 104"/>
              <a:gd name="T2" fmla="*/ 94 w 109"/>
              <a:gd name="T3" fmla="*/ 46 h 104"/>
              <a:gd name="T4" fmla="*/ 83 w 109"/>
              <a:gd name="T5" fmla="*/ 58 h 104"/>
              <a:gd name="T6" fmla="*/ 82 w 109"/>
              <a:gd name="T7" fmla="*/ 53 h 104"/>
              <a:gd name="T8" fmla="*/ 85 w 109"/>
              <a:gd name="T9" fmla="*/ 47 h 104"/>
              <a:gd name="T10" fmla="*/ 77 w 109"/>
              <a:gd name="T11" fmla="*/ 51 h 104"/>
              <a:gd name="T12" fmla="*/ 38 w 109"/>
              <a:gd name="T13" fmla="*/ 47 h 104"/>
              <a:gd name="T14" fmla="*/ 39 w 109"/>
              <a:gd name="T15" fmla="*/ 51 h 104"/>
              <a:gd name="T16" fmla="*/ 28 w 109"/>
              <a:gd name="T17" fmla="*/ 34 h 104"/>
              <a:gd name="T18" fmla="*/ 62 w 109"/>
              <a:gd name="T19" fmla="*/ 0 h 104"/>
              <a:gd name="T20" fmla="*/ 37 w 109"/>
              <a:gd name="T21" fmla="*/ 103 h 104"/>
              <a:gd name="T22" fmla="*/ 88 w 109"/>
              <a:gd name="T23" fmla="*/ 84 h 104"/>
              <a:gd name="T24" fmla="*/ 98 w 109"/>
              <a:gd name="T25" fmla="*/ 51 h 104"/>
              <a:gd name="T26" fmla="*/ 49 w 109"/>
              <a:gd name="T27" fmla="*/ 67 h 104"/>
              <a:gd name="T28" fmla="*/ 77 w 109"/>
              <a:gd name="T29" fmla="*/ 58 h 104"/>
              <a:gd name="T30" fmla="*/ 90 w 109"/>
              <a:gd name="T31" fmla="*/ 35 h 104"/>
              <a:gd name="T32" fmla="*/ 79 w 109"/>
              <a:gd name="T33" fmla="*/ 43 h 104"/>
              <a:gd name="T34" fmla="*/ 90 w 109"/>
              <a:gd name="T35" fmla="*/ 35 h 104"/>
              <a:gd name="T36" fmla="*/ 64 w 109"/>
              <a:gd name="T37" fmla="*/ 35 h 104"/>
              <a:gd name="T38" fmla="*/ 73 w 109"/>
              <a:gd name="T39" fmla="*/ 45 h 104"/>
              <a:gd name="T40" fmla="*/ 59 w 109"/>
              <a:gd name="T41" fmla="*/ 35 h 104"/>
              <a:gd name="T42" fmla="*/ 51 w 109"/>
              <a:gd name="T43" fmla="*/ 45 h 104"/>
              <a:gd name="T44" fmla="*/ 59 w 109"/>
              <a:gd name="T45" fmla="*/ 35 h 104"/>
              <a:gd name="T46" fmla="*/ 34 w 109"/>
              <a:gd name="T47" fmla="*/ 35 h 104"/>
              <a:gd name="T48" fmla="*/ 44 w 109"/>
              <a:gd name="T49" fmla="*/ 43 h 104"/>
              <a:gd name="T50" fmla="*/ 35 w 109"/>
              <a:gd name="T51" fmla="*/ 30 h 104"/>
              <a:gd name="T52" fmla="*/ 44 w 109"/>
              <a:gd name="T53" fmla="*/ 24 h 104"/>
              <a:gd name="T54" fmla="*/ 35 w 109"/>
              <a:gd name="T55" fmla="*/ 30 h 104"/>
              <a:gd name="T56" fmla="*/ 59 w 109"/>
              <a:gd name="T57" fmla="*/ 30 h 104"/>
              <a:gd name="T58" fmla="*/ 51 w 109"/>
              <a:gd name="T59" fmla="*/ 22 h 104"/>
              <a:gd name="T60" fmla="*/ 64 w 109"/>
              <a:gd name="T61" fmla="*/ 30 h 104"/>
              <a:gd name="T62" fmla="*/ 73 w 109"/>
              <a:gd name="T63" fmla="*/ 22 h 104"/>
              <a:gd name="T64" fmla="*/ 64 w 109"/>
              <a:gd name="T65" fmla="*/ 30 h 104"/>
              <a:gd name="T66" fmla="*/ 89 w 109"/>
              <a:gd name="T67" fmla="*/ 30 h 104"/>
              <a:gd name="T68" fmla="*/ 79 w 109"/>
              <a:gd name="T69" fmla="*/ 24 h 104"/>
              <a:gd name="T70" fmla="*/ 64 w 109"/>
              <a:gd name="T71" fmla="*/ 6 h 104"/>
              <a:gd name="T72" fmla="*/ 71 w 109"/>
              <a:gd name="T73" fmla="*/ 16 h 104"/>
              <a:gd name="T74" fmla="*/ 64 w 109"/>
              <a:gd name="T75" fmla="*/ 6 h 104"/>
              <a:gd name="T76" fmla="*/ 59 w 109"/>
              <a:gd name="T77" fmla="*/ 6 h 104"/>
              <a:gd name="T78" fmla="*/ 52 w 109"/>
              <a:gd name="T79" fmla="*/ 16 h 104"/>
              <a:gd name="T80" fmla="*/ 46 w 109"/>
              <a:gd name="T81" fmla="*/ 17 h 104"/>
              <a:gd name="T82" fmla="*/ 50 w 109"/>
              <a:gd name="T83" fmla="*/ 8 h 104"/>
              <a:gd name="T84" fmla="*/ 36 w 109"/>
              <a:gd name="T85" fmla="*/ 21 h 104"/>
              <a:gd name="T86" fmla="*/ 46 w 109"/>
              <a:gd name="T87" fmla="*/ 17 h 104"/>
              <a:gd name="T88" fmla="*/ 75 w 109"/>
              <a:gd name="T89" fmla="*/ 10 h 104"/>
              <a:gd name="T90" fmla="*/ 85 w 109"/>
              <a:gd name="T91" fmla="*/ 20 h 104"/>
              <a:gd name="T92" fmla="*/ 82 w 109"/>
              <a:gd name="T93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75914" y="24126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5914" y="2825867"/>
            <a:ext cx="27815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377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491651"/>
            <a:ext cx="12192000" cy="320990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870915" y="3968581"/>
            <a:ext cx="769750" cy="76975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70915" y="3099791"/>
            <a:ext cx="769750" cy="76975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AECB01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4367" y="1538153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18"/>
          <p:cNvSpPr>
            <a:spLocks noChangeAspect="1" noEditPoints="1"/>
          </p:cNvSpPr>
          <p:nvPr/>
        </p:nvSpPr>
        <p:spPr bwMode="auto">
          <a:xfrm>
            <a:off x="1434367" y="3223298"/>
            <a:ext cx="1651343" cy="1764000"/>
          </a:xfrm>
          <a:custGeom>
            <a:avLst/>
            <a:gdLst>
              <a:gd name="T0" fmla="*/ 198 w 217"/>
              <a:gd name="T1" fmla="*/ 4 h 232"/>
              <a:gd name="T2" fmla="*/ 1 w 217"/>
              <a:gd name="T3" fmla="*/ 58 h 232"/>
              <a:gd name="T4" fmla="*/ 147 w 217"/>
              <a:gd name="T5" fmla="*/ 151 h 232"/>
              <a:gd name="T6" fmla="*/ 152 w 217"/>
              <a:gd name="T7" fmla="*/ 175 h 232"/>
              <a:gd name="T8" fmla="*/ 3 w 217"/>
              <a:gd name="T9" fmla="*/ 188 h 232"/>
              <a:gd name="T10" fmla="*/ 15 w 217"/>
              <a:gd name="T11" fmla="*/ 198 h 232"/>
              <a:gd name="T12" fmla="*/ 37 w 217"/>
              <a:gd name="T13" fmla="*/ 194 h 232"/>
              <a:gd name="T14" fmla="*/ 62 w 217"/>
              <a:gd name="T15" fmla="*/ 213 h 232"/>
              <a:gd name="T16" fmla="*/ 130 w 217"/>
              <a:gd name="T17" fmla="*/ 191 h 232"/>
              <a:gd name="T18" fmla="*/ 135 w 217"/>
              <a:gd name="T19" fmla="*/ 232 h 232"/>
              <a:gd name="T20" fmla="*/ 141 w 217"/>
              <a:gd name="T21" fmla="*/ 191 h 232"/>
              <a:gd name="T22" fmla="*/ 170 w 217"/>
              <a:gd name="T23" fmla="*/ 163 h 232"/>
              <a:gd name="T24" fmla="*/ 203 w 217"/>
              <a:gd name="T25" fmla="*/ 19 h 232"/>
              <a:gd name="T26" fmla="*/ 51 w 217"/>
              <a:gd name="T27" fmla="*/ 213 h 232"/>
              <a:gd name="T28" fmla="*/ 37 w 217"/>
              <a:gd name="T29" fmla="*/ 207 h 232"/>
              <a:gd name="T30" fmla="*/ 48 w 217"/>
              <a:gd name="T31" fmla="*/ 208 h 232"/>
              <a:gd name="T32" fmla="*/ 143 w 217"/>
              <a:gd name="T33" fmla="*/ 213 h 232"/>
              <a:gd name="T34" fmla="*/ 130 w 217"/>
              <a:gd name="T35" fmla="*/ 207 h 232"/>
              <a:gd name="T36" fmla="*/ 141 w 217"/>
              <a:gd name="T37" fmla="*/ 208 h 232"/>
              <a:gd name="T38" fmla="*/ 146 w 217"/>
              <a:gd name="T39" fmla="*/ 135 h 232"/>
              <a:gd name="T40" fmla="*/ 150 w 217"/>
              <a:gd name="T41" fmla="*/ 121 h 232"/>
              <a:gd name="T42" fmla="*/ 93 w 217"/>
              <a:gd name="T43" fmla="*/ 77 h 232"/>
              <a:gd name="T44" fmla="*/ 92 w 217"/>
              <a:gd name="T45" fmla="*/ 91 h 232"/>
              <a:gd name="T46" fmla="*/ 90 w 217"/>
              <a:gd name="T47" fmla="*/ 114 h 232"/>
              <a:gd name="T48" fmla="*/ 94 w 217"/>
              <a:gd name="T49" fmla="*/ 68 h 232"/>
              <a:gd name="T50" fmla="*/ 126 w 217"/>
              <a:gd name="T51" fmla="*/ 65 h 232"/>
              <a:gd name="T52" fmla="*/ 53 w 217"/>
              <a:gd name="T53" fmla="*/ 72 h 232"/>
              <a:gd name="T54" fmla="*/ 85 w 217"/>
              <a:gd name="T55" fmla="*/ 69 h 232"/>
              <a:gd name="T56" fmla="*/ 53 w 217"/>
              <a:gd name="T57" fmla="*/ 93 h 232"/>
              <a:gd name="T58" fmla="*/ 44 w 217"/>
              <a:gd name="T59" fmla="*/ 94 h 232"/>
              <a:gd name="T60" fmla="*/ 44 w 217"/>
              <a:gd name="T61" fmla="*/ 82 h 232"/>
              <a:gd name="T62" fmla="*/ 45 w 217"/>
              <a:gd name="T63" fmla="*/ 115 h 232"/>
              <a:gd name="T64" fmla="*/ 44 w 217"/>
              <a:gd name="T65" fmla="*/ 103 h 232"/>
              <a:gd name="T66" fmla="*/ 81 w 217"/>
              <a:gd name="T67" fmla="*/ 114 h 232"/>
              <a:gd name="T68" fmla="*/ 80 w 217"/>
              <a:gd name="T69" fmla="*/ 123 h 232"/>
              <a:gd name="T70" fmla="*/ 54 w 217"/>
              <a:gd name="T71" fmla="*/ 123 h 232"/>
              <a:gd name="T72" fmla="*/ 116 w 217"/>
              <a:gd name="T73" fmla="*/ 122 h 232"/>
              <a:gd name="T74" fmla="*/ 89 w 217"/>
              <a:gd name="T75" fmla="*/ 122 h 232"/>
              <a:gd name="T76" fmla="*/ 129 w 217"/>
              <a:gd name="T77" fmla="*/ 98 h 232"/>
              <a:gd name="T78" fmla="*/ 159 w 217"/>
              <a:gd name="T79" fmla="*/ 87 h 232"/>
              <a:gd name="T80" fmla="*/ 164 w 217"/>
              <a:gd name="T81" fmla="*/ 71 h 232"/>
              <a:gd name="T82" fmla="*/ 135 w 217"/>
              <a:gd name="T83" fmla="*/ 64 h 232"/>
              <a:gd name="T84" fmla="*/ 167 w 217"/>
              <a:gd name="T85" fmla="*/ 62 h 232"/>
              <a:gd name="T86" fmla="*/ 18 w 217"/>
              <a:gd name="T87" fmla="*/ 75 h 232"/>
              <a:gd name="T88" fmla="*/ 24 w 217"/>
              <a:gd name="T89" fmla="*/ 124 h 232"/>
              <a:gd name="T90" fmla="*/ 25 w 217"/>
              <a:gd name="T91" fmla="*/ 13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30062" y="2915434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28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28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7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08859" y="3970158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2349" y="5796518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17425" y="2987520"/>
            <a:ext cx="0" cy="2177935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793658" y="40431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93658" y="320274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Freeform 10"/>
          <p:cNvSpPr>
            <a:spLocks noChangeAspect="1" noEditPoints="1"/>
          </p:cNvSpPr>
          <p:nvPr/>
        </p:nvSpPr>
        <p:spPr bwMode="auto">
          <a:xfrm>
            <a:off x="6999290" y="3214666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44"/>
          <p:cNvSpPr>
            <a:spLocks noChangeAspect="1" noEditPoints="1"/>
          </p:cNvSpPr>
          <p:nvPr/>
        </p:nvSpPr>
        <p:spPr bwMode="auto">
          <a:xfrm>
            <a:off x="6979085" y="4083456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3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flip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25"/>
          <a:stretch/>
        </p:blipFill>
        <p:spPr>
          <a:xfrm>
            <a:off x="-20" y="-36512"/>
            <a:ext cx="12359820" cy="693933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6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14:window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5034397" y="-4580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5071651" y="6748031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5381105" y="2652274"/>
            <a:ext cx="1553450" cy="1553450"/>
            <a:chOff x="6961881" y="4677240"/>
            <a:chExt cx="1553450" cy="1553450"/>
          </a:xfrm>
        </p:grpSpPr>
        <p:sp>
          <p:nvSpPr>
            <p:cNvPr id="63" name="椭圆 62"/>
            <p:cNvSpPr/>
            <p:nvPr/>
          </p:nvSpPr>
          <p:spPr>
            <a:xfrm>
              <a:off x="6961881" y="4677240"/>
              <a:ext cx="1553450" cy="15534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037224" y="4745904"/>
              <a:ext cx="1272286" cy="127228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367"/>
            <p:cNvSpPr>
              <a:spLocks noChangeAspect="1" noEditPoints="1"/>
            </p:cNvSpPr>
            <p:nvPr/>
          </p:nvSpPr>
          <p:spPr bwMode="auto">
            <a:xfrm>
              <a:off x="7329105" y="4914047"/>
              <a:ext cx="819001" cy="936000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11373" y="1536448"/>
            <a:ext cx="548926" cy="548926"/>
            <a:chOff x="3237825" y="1023848"/>
            <a:chExt cx="548926" cy="548926"/>
          </a:xfrm>
        </p:grpSpPr>
        <p:sp>
          <p:nvSpPr>
            <p:cNvPr id="67" name="椭圆 6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354"/>
            <p:cNvSpPr>
              <a:spLocks noChangeAspect="1" noEditPoints="1"/>
            </p:cNvSpPr>
            <p:nvPr/>
          </p:nvSpPr>
          <p:spPr bwMode="auto">
            <a:xfrm>
              <a:off x="3373146" y="1172240"/>
              <a:ext cx="350000" cy="288000"/>
            </a:xfrm>
            <a:custGeom>
              <a:avLst/>
              <a:gdLst>
                <a:gd name="T0" fmla="*/ 28 w 74"/>
                <a:gd name="T1" fmla="*/ 0 h 61"/>
                <a:gd name="T2" fmla="*/ 30 w 74"/>
                <a:gd name="T3" fmla="*/ 16 h 61"/>
                <a:gd name="T4" fmla="*/ 33 w 74"/>
                <a:gd name="T5" fmla="*/ 22 h 61"/>
                <a:gd name="T6" fmla="*/ 0 w 74"/>
                <a:gd name="T7" fmla="*/ 24 h 61"/>
                <a:gd name="T8" fmla="*/ 5 w 74"/>
                <a:gd name="T9" fmla="*/ 19 h 61"/>
                <a:gd name="T10" fmla="*/ 3 w 74"/>
                <a:gd name="T11" fmla="*/ 16 h 61"/>
                <a:gd name="T12" fmla="*/ 5 w 74"/>
                <a:gd name="T13" fmla="*/ 0 h 61"/>
                <a:gd name="T14" fmla="*/ 32 w 74"/>
                <a:gd name="T15" fmla="*/ 44 h 61"/>
                <a:gd name="T16" fmla="*/ 38 w 74"/>
                <a:gd name="T17" fmla="*/ 43 h 61"/>
                <a:gd name="T18" fmla="*/ 19 w 74"/>
                <a:gd name="T19" fmla="*/ 26 h 61"/>
                <a:gd name="T20" fmla="*/ 15 w 74"/>
                <a:gd name="T21" fmla="*/ 35 h 61"/>
                <a:gd name="T22" fmla="*/ 19 w 74"/>
                <a:gd name="T23" fmla="*/ 26 h 61"/>
                <a:gd name="T24" fmla="*/ 32 w 74"/>
                <a:gd name="T25" fmla="*/ 8 h 61"/>
                <a:gd name="T26" fmla="*/ 42 w 74"/>
                <a:gd name="T27" fmla="*/ 24 h 61"/>
                <a:gd name="T28" fmla="*/ 32 w 74"/>
                <a:gd name="T29" fmla="*/ 8 h 61"/>
                <a:gd name="T30" fmla="*/ 69 w 74"/>
                <a:gd name="T31" fmla="*/ 14 h 61"/>
                <a:gd name="T32" fmla="*/ 71 w 74"/>
                <a:gd name="T33" fmla="*/ 30 h 61"/>
                <a:gd name="T34" fmla="*/ 74 w 74"/>
                <a:gd name="T35" fmla="*/ 36 h 61"/>
                <a:gd name="T36" fmla="*/ 41 w 74"/>
                <a:gd name="T37" fmla="*/ 38 h 61"/>
                <a:gd name="T38" fmla="*/ 45 w 74"/>
                <a:gd name="T39" fmla="*/ 32 h 61"/>
                <a:gd name="T40" fmla="*/ 44 w 74"/>
                <a:gd name="T41" fmla="*/ 30 h 61"/>
                <a:gd name="T42" fmla="*/ 46 w 74"/>
                <a:gd name="T43" fmla="*/ 14 h 61"/>
                <a:gd name="T44" fmla="*/ 55 w 74"/>
                <a:gd name="T45" fmla="*/ 36 h 61"/>
                <a:gd name="T46" fmla="*/ 59 w 74"/>
                <a:gd name="T47" fmla="*/ 34 h 61"/>
                <a:gd name="T48" fmla="*/ 47 w 74"/>
                <a:gd name="T49" fmla="*/ 18 h 61"/>
                <a:gd name="T50" fmla="*/ 68 w 74"/>
                <a:gd name="T51" fmla="*/ 29 h 61"/>
                <a:gd name="T52" fmla="*/ 47 w 74"/>
                <a:gd name="T53" fmla="*/ 18 h 61"/>
                <a:gd name="T54" fmla="*/ 28 w 74"/>
                <a:gd name="T55" fmla="*/ 37 h 61"/>
                <a:gd name="T56" fmla="*/ 30 w 74"/>
                <a:gd name="T57" fmla="*/ 53 h 61"/>
                <a:gd name="T58" fmla="*/ 33 w 74"/>
                <a:gd name="T59" fmla="*/ 59 h 61"/>
                <a:gd name="T60" fmla="*/ 0 w 74"/>
                <a:gd name="T61" fmla="*/ 61 h 61"/>
                <a:gd name="T62" fmla="*/ 5 w 74"/>
                <a:gd name="T63" fmla="*/ 55 h 61"/>
                <a:gd name="T64" fmla="*/ 3 w 74"/>
                <a:gd name="T65" fmla="*/ 53 h 61"/>
                <a:gd name="T66" fmla="*/ 5 w 74"/>
                <a:gd name="T67" fmla="*/ 37 h 61"/>
                <a:gd name="T68" fmla="*/ 14 w 74"/>
                <a:gd name="T69" fmla="*/ 59 h 61"/>
                <a:gd name="T70" fmla="*/ 18 w 74"/>
                <a:gd name="T71" fmla="*/ 57 h 61"/>
                <a:gd name="T72" fmla="*/ 6 w 74"/>
                <a:gd name="T73" fmla="*/ 40 h 61"/>
                <a:gd name="T74" fmla="*/ 27 w 74"/>
                <a:gd name="T75" fmla="*/ 52 h 61"/>
                <a:gd name="T76" fmla="*/ 6 w 74"/>
                <a:gd name="T77" fmla="*/ 40 h 61"/>
                <a:gd name="T78" fmla="*/ 14 w 74"/>
                <a:gd name="T79" fmla="*/ 22 h 61"/>
                <a:gd name="T80" fmla="*/ 18 w 74"/>
                <a:gd name="T81" fmla="*/ 20 h 61"/>
                <a:gd name="T82" fmla="*/ 6 w 74"/>
                <a:gd name="T83" fmla="*/ 4 h 61"/>
                <a:gd name="T84" fmla="*/ 27 w 74"/>
                <a:gd name="T85" fmla="*/ 15 h 61"/>
                <a:gd name="T86" fmla="*/ 6 w 74"/>
                <a:gd name="T8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" h="61">
                  <a:moveTo>
                    <a:pt x="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7"/>
                    <a:pt x="30" y="18"/>
                    <a:pt x="28" y="19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4" y="0"/>
                    <a:pt x="5" y="0"/>
                  </a:cubicBezTo>
                  <a:close/>
                  <a:moveTo>
                    <a:pt x="38" y="38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38"/>
                    <a:pt x="38" y="38"/>
                    <a:pt x="38" y="38"/>
                  </a:cubicBezTo>
                  <a:close/>
                  <a:moveTo>
                    <a:pt x="19" y="26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32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2" y="8"/>
                    <a:pt x="32" y="8"/>
                    <a:pt x="32" y="8"/>
                  </a:cubicBezTo>
                  <a:close/>
                  <a:moveTo>
                    <a:pt x="46" y="14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70" y="14"/>
                    <a:pt x="71" y="15"/>
                    <a:pt x="71" y="1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1"/>
                    <a:pt x="70" y="32"/>
                    <a:pt x="69" y="32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1"/>
                    <a:pt x="44" y="3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5" y="14"/>
                    <a:pt x="46" y="14"/>
                  </a:cubicBezTo>
                  <a:close/>
                  <a:moveTo>
                    <a:pt x="56" y="34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47" y="18"/>
                  </a:moveTo>
                  <a:cubicBezTo>
                    <a:pt x="47" y="29"/>
                    <a:pt x="47" y="29"/>
                    <a:pt x="47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47" y="18"/>
                    <a:pt x="47" y="18"/>
                    <a:pt x="47" y="18"/>
                  </a:cubicBezTo>
                  <a:close/>
                  <a:moveTo>
                    <a:pt x="5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30" y="38"/>
                    <a:pt x="30" y="39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0" y="55"/>
                    <a:pt x="28" y="55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3" y="54"/>
                    <a:pt x="3" y="5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8"/>
                    <a:pt x="4" y="37"/>
                    <a:pt x="5" y="37"/>
                  </a:cubicBezTo>
                  <a:close/>
                  <a:moveTo>
                    <a:pt x="15" y="57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5" y="57"/>
                    <a:pt x="15" y="57"/>
                    <a:pt x="15" y="57"/>
                  </a:cubicBezTo>
                  <a:close/>
                  <a:moveTo>
                    <a:pt x="6" y="40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15" y="20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6" y="4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858792" y="1091413"/>
            <a:ext cx="548926" cy="548926"/>
            <a:chOff x="3237825" y="1023848"/>
            <a:chExt cx="548926" cy="548926"/>
          </a:xfrm>
        </p:grpSpPr>
        <p:sp>
          <p:nvSpPr>
            <p:cNvPr id="71" name="椭圆 7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Freeform 363"/>
          <p:cNvSpPr>
            <a:spLocks noChangeAspect="1" noEditPoints="1"/>
          </p:cNvSpPr>
          <p:nvPr/>
        </p:nvSpPr>
        <p:spPr bwMode="auto">
          <a:xfrm>
            <a:off x="5998607" y="1221876"/>
            <a:ext cx="269296" cy="288000"/>
          </a:xfrm>
          <a:custGeom>
            <a:avLst/>
            <a:gdLst>
              <a:gd name="T0" fmla="*/ 7 w 61"/>
              <a:gd name="T1" fmla="*/ 7 h 65"/>
              <a:gd name="T2" fmla="*/ 40 w 61"/>
              <a:gd name="T3" fmla="*/ 31 h 65"/>
              <a:gd name="T4" fmla="*/ 41 w 61"/>
              <a:gd name="T5" fmla="*/ 42 h 65"/>
              <a:gd name="T6" fmla="*/ 43 w 61"/>
              <a:gd name="T7" fmla="*/ 42 h 65"/>
              <a:gd name="T8" fmla="*/ 46 w 61"/>
              <a:gd name="T9" fmla="*/ 44 h 65"/>
              <a:gd name="T10" fmla="*/ 49 w 61"/>
              <a:gd name="T11" fmla="*/ 55 h 65"/>
              <a:gd name="T12" fmla="*/ 55 w 61"/>
              <a:gd name="T13" fmla="*/ 58 h 65"/>
              <a:gd name="T14" fmla="*/ 57 w 61"/>
              <a:gd name="T15" fmla="*/ 55 h 65"/>
              <a:gd name="T16" fmla="*/ 52 w 61"/>
              <a:gd name="T17" fmla="*/ 40 h 65"/>
              <a:gd name="T18" fmla="*/ 52 w 61"/>
              <a:gd name="T19" fmla="*/ 33 h 65"/>
              <a:gd name="T20" fmla="*/ 50 w 61"/>
              <a:gd name="T21" fmla="*/ 19 h 65"/>
              <a:gd name="T22" fmla="*/ 52 w 61"/>
              <a:gd name="T23" fmla="*/ 12 h 65"/>
              <a:gd name="T24" fmla="*/ 51 w 61"/>
              <a:gd name="T25" fmla="*/ 5 h 65"/>
              <a:gd name="T26" fmla="*/ 57 w 61"/>
              <a:gd name="T27" fmla="*/ 11 h 65"/>
              <a:gd name="T28" fmla="*/ 57 w 61"/>
              <a:gd name="T29" fmla="*/ 19 h 65"/>
              <a:gd name="T30" fmla="*/ 59 w 61"/>
              <a:gd name="T31" fmla="*/ 33 h 65"/>
              <a:gd name="T32" fmla="*/ 57 w 61"/>
              <a:gd name="T33" fmla="*/ 40 h 65"/>
              <a:gd name="T34" fmla="*/ 61 w 61"/>
              <a:gd name="T35" fmla="*/ 56 h 65"/>
              <a:gd name="T36" fmla="*/ 56 w 61"/>
              <a:gd name="T37" fmla="*/ 62 h 65"/>
              <a:gd name="T38" fmla="*/ 46 w 61"/>
              <a:gd name="T39" fmla="*/ 58 h 65"/>
              <a:gd name="T40" fmla="*/ 42 w 61"/>
              <a:gd name="T41" fmla="*/ 46 h 65"/>
              <a:gd name="T42" fmla="*/ 41 w 61"/>
              <a:gd name="T43" fmla="*/ 65 h 65"/>
              <a:gd name="T44" fmla="*/ 6 w 61"/>
              <a:gd name="T45" fmla="*/ 42 h 65"/>
              <a:gd name="T46" fmla="*/ 20 w 61"/>
              <a:gd name="T47" fmla="*/ 25 h 65"/>
              <a:gd name="T48" fmla="*/ 23 w 61"/>
              <a:gd name="T49" fmla="*/ 24 h 65"/>
              <a:gd name="T50" fmla="*/ 29 w 61"/>
              <a:gd name="T51" fmla="*/ 29 h 65"/>
              <a:gd name="T52" fmla="*/ 20 w 61"/>
              <a:gd name="T53" fmla="*/ 25 h 65"/>
              <a:gd name="T54" fmla="*/ 43 w 61"/>
              <a:gd name="T55" fmla="*/ 0 h 65"/>
              <a:gd name="T56" fmla="*/ 46 w 61"/>
              <a:gd name="T57" fmla="*/ 4 h 65"/>
              <a:gd name="T58" fmla="*/ 46 w 61"/>
              <a:gd name="T59" fmla="*/ 38 h 65"/>
              <a:gd name="T60" fmla="*/ 43 w 61"/>
              <a:gd name="T61" fmla="*/ 38 h 65"/>
              <a:gd name="T62" fmla="*/ 6 w 61"/>
              <a:gd name="T63" fmla="*/ 38 h 65"/>
              <a:gd name="T64" fmla="*/ 4 w 61"/>
              <a:gd name="T65" fmla="*/ 38 h 65"/>
              <a:gd name="T66" fmla="*/ 0 w 61"/>
              <a:gd name="T67" fmla="*/ 34 h 65"/>
              <a:gd name="T68" fmla="*/ 0 w 61"/>
              <a:gd name="T6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65">
                <a:moveTo>
                  <a:pt x="40" y="7"/>
                </a:moveTo>
                <a:cubicBezTo>
                  <a:pt x="7" y="7"/>
                  <a:pt x="7" y="7"/>
                  <a:pt x="7" y="7"/>
                </a:cubicBezTo>
                <a:cubicBezTo>
                  <a:pt x="7" y="31"/>
                  <a:pt x="7" y="31"/>
                  <a:pt x="7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7"/>
                  <a:pt x="40" y="7"/>
                  <a:pt x="40" y="7"/>
                </a:cubicBezTo>
                <a:close/>
                <a:moveTo>
                  <a:pt x="41" y="42"/>
                </a:moveTo>
                <a:cubicBezTo>
                  <a:pt x="43" y="42"/>
                  <a:pt x="43" y="42"/>
                  <a:pt x="43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7"/>
                  <a:pt x="46" y="49"/>
                  <a:pt x="47" y="51"/>
                </a:cubicBezTo>
                <a:cubicBezTo>
                  <a:pt x="48" y="52"/>
                  <a:pt x="49" y="54"/>
                  <a:pt x="49" y="55"/>
                </a:cubicBezTo>
                <a:cubicBezTo>
                  <a:pt x="50" y="56"/>
                  <a:pt x="52" y="57"/>
                  <a:pt x="53" y="57"/>
                </a:cubicBezTo>
                <a:cubicBezTo>
                  <a:pt x="54" y="58"/>
                  <a:pt x="55" y="58"/>
                  <a:pt x="55" y="58"/>
                </a:cubicBezTo>
                <a:cubicBezTo>
                  <a:pt x="56" y="58"/>
                  <a:pt x="56" y="57"/>
                  <a:pt x="56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4"/>
                  <a:pt x="56" y="52"/>
                  <a:pt x="55" y="50"/>
                </a:cubicBezTo>
                <a:cubicBezTo>
                  <a:pt x="54" y="47"/>
                  <a:pt x="53" y="44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3"/>
                  <a:pt x="52" y="33"/>
                  <a:pt x="52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19"/>
                  <a:pt x="50" y="19"/>
                  <a:pt x="50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7"/>
                  <a:pt x="48" y="7"/>
                  <a:pt x="48" y="7"/>
                </a:cubicBezTo>
                <a:cubicBezTo>
                  <a:pt x="51" y="5"/>
                  <a:pt x="51" y="5"/>
                  <a:pt x="51" y="5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9"/>
                  <a:pt x="57" y="19"/>
                  <a:pt x="57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33"/>
                  <a:pt x="59" y="33"/>
                  <a:pt x="59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3"/>
                  <a:pt x="58" y="45"/>
                  <a:pt x="59" y="48"/>
                </a:cubicBezTo>
                <a:cubicBezTo>
                  <a:pt x="60" y="51"/>
                  <a:pt x="61" y="53"/>
                  <a:pt x="61" y="56"/>
                </a:cubicBezTo>
                <a:cubicBezTo>
                  <a:pt x="61" y="57"/>
                  <a:pt x="61" y="59"/>
                  <a:pt x="60" y="60"/>
                </a:cubicBezTo>
                <a:cubicBezTo>
                  <a:pt x="59" y="61"/>
                  <a:pt x="58" y="62"/>
                  <a:pt x="56" y="62"/>
                </a:cubicBezTo>
                <a:cubicBezTo>
                  <a:pt x="55" y="62"/>
                  <a:pt x="53" y="62"/>
                  <a:pt x="51" y="62"/>
                </a:cubicBezTo>
                <a:cubicBezTo>
                  <a:pt x="49" y="61"/>
                  <a:pt x="47" y="59"/>
                  <a:pt x="46" y="58"/>
                </a:cubicBezTo>
                <a:cubicBezTo>
                  <a:pt x="45" y="56"/>
                  <a:pt x="44" y="54"/>
                  <a:pt x="43" y="52"/>
                </a:cubicBezTo>
                <a:cubicBezTo>
                  <a:pt x="42" y="50"/>
                  <a:pt x="42" y="49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65"/>
                  <a:pt x="41" y="65"/>
                  <a:pt x="41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42"/>
                  <a:pt x="6" y="42"/>
                  <a:pt x="6" y="42"/>
                </a:cubicBezTo>
                <a:cubicBezTo>
                  <a:pt x="41" y="42"/>
                  <a:pt x="41" y="42"/>
                  <a:pt x="41" y="42"/>
                </a:cubicBezTo>
                <a:close/>
                <a:moveTo>
                  <a:pt x="20" y="25"/>
                </a:moveTo>
                <a:cubicBezTo>
                  <a:pt x="16" y="12"/>
                  <a:pt x="16" y="12"/>
                  <a:pt x="16" y="12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4"/>
                  <a:pt x="29" y="26"/>
                  <a:pt x="29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7"/>
                  <a:pt x="19" y="26"/>
                  <a:pt x="20" y="25"/>
                </a:cubicBezTo>
                <a:close/>
                <a:moveTo>
                  <a:pt x="4" y="0"/>
                </a:move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8"/>
                  <a:pt x="46" y="38"/>
                  <a:pt x="46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lnTo>
                  <a:pt x="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7079278" y="1429438"/>
            <a:ext cx="548926" cy="548926"/>
            <a:chOff x="3237825" y="1023848"/>
            <a:chExt cx="548926" cy="548926"/>
          </a:xfrm>
        </p:grpSpPr>
        <p:sp>
          <p:nvSpPr>
            <p:cNvPr id="75" name="椭圆 74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023705" y="2380159"/>
            <a:ext cx="548926" cy="548926"/>
            <a:chOff x="3237825" y="1023848"/>
            <a:chExt cx="548926" cy="548926"/>
          </a:xfrm>
        </p:grpSpPr>
        <p:sp>
          <p:nvSpPr>
            <p:cNvPr id="78" name="椭圆 77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203318" y="3851228"/>
            <a:ext cx="548926" cy="548926"/>
            <a:chOff x="3237825" y="1023848"/>
            <a:chExt cx="548926" cy="548926"/>
          </a:xfrm>
        </p:grpSpPr>
        <p:sp>
          <p:nvSpPr>
            <p:cNvPr id="81" name="椭圆 8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463903" y="4784379"/>
            <a:ext cx="548926" cy="548926"/>
            <a:chOff x="3237825" y="1023848"/>
            <a:chExt cx="548926" cy="548926"/>
          </a:xfrm>
        </p:grpSpPr>
        <p:sp>
          <p:nvSpPr>
            <p:cNvPr id="84" name="椭圆 83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883366" y="5392631"/>
            <a:ext cx="548926" cy="548926"/>
            <a:chOff x="3237825" y="1023848"/>
            <a:chExt cx="548926" cy="548926"/>
          </a:xfrm>
        </p:grpSpPr>
        <p:sp>
          <p:nvSpPr>
            <p:cNvPr id="87" name="椭圆 8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76052" y="4784379"/>
            <a:ext cx="548926" cy="548926"/>
            <a:chOff x="3237825" y="1023848"/>
            <a:chExt cx="548926" cy="548926"/>
          </a:xfrm>
        </p:grpSpPr>
        <p:sp>
          <p:nvSpPr>
            <p:cNvPr id="90" name="椭圆 89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544934" y="2380159"/>
            <a:ext cx="548926" cy="548926"/>
            <a:chOff x="3237825" y="1023848"/>
            <a:chExt cx="548926" cy="548926"/>
          </a:xfrm>
        </p:grpSpPr>
        <p:sp>
          <p:nvSpPr>
            <p:cNvPr id="93" name="椭圆 92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459416" y="3851228"/>
            <a:ext cx="548926" cy="548926"/>
            <a:chOff x="3459416" y="4125691"/>
            <a:chExt cx="548926" cy="548926"/>
          </a:xfrm>
        </p:grpSpPr>
        <p:grpSp>
          <p:nvGrpSpPr>
            <p:cNvPr id="96" name="组合 95"/>
            <p:cNvGrpSpPr/>
            <p:nvPr/>
          </p:nvGrpSpPr>
          <p:grpSpPr>
            <a:xfrm>
              <a:off x="3459416" y="4125691"/>
              <a:ext cx="548926" cy="548926"/>
              <a:chOff x="3237825" y="1023848"/>
              <a:chExt cx="548926" cy="548926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3237825" y="1023848"/>
                <a:ext cx="548926" cy="5489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3254826" y="1023848"/>
                <a:ext cx="514925" cy="548926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Freeform 196"/>
            <p:cNvSpPr>
              <a:spLocks noChangeAspect="1" noEditPoints="1"/>
            </p:cNvSpPr>
            <p:nvPr/>
          </p:nvSpPr>
          <p:spPr bwMode="auto">
            <a:xfrm>
              <a:off x="3562943" y="4256154"/>
              <a:ext cx="341872" cy="288000"/>
            </a:xfrm>
            <a:custGeom>
              <a:avLst/>
              <a:gdLst>
                <a:gd name="T0" fmla="*/ 63 w 70"/>
                <a:gd name="T1" fmla="*/ 25 h 59"/>
                <a:gd name="T2" fmla="*/ 26 w 70"/>
                <a:gd name="T3" fmla="*/ 50 h 59"/>
                <a:gd name="T4" fmla="*/ 16 w 70"/>
                <a:gd name="T5" fmla="*/ 59 h 59"/>
                <a:gd name="T6" fmla="*/ 8 w 70"/>
                <a:gd name="T7" fmla="*/ 39 h 59"/>
                <a:gd name="T8" fmla="*/ 20 w 70"/>
                <a:gd name="T9" fmla="*/ 40 h 59"/>
                <a:gd name="T10" fmla="*/ 33 w 70"/>
                <a:gd name="T11" fmla="*/ 41 h 59"/>
                <a:gd name="T12" fmla="*/ 33 w 70"/>
                <a:gd name="T13" fmla="*/ 39 h 59"/>
                <a:gd name="T14" fmla="*/ 7 w 70"/>
                <a:gd name="T15" fmla="*/ 9 h 59"/>
                <a:gd name="T16" fmla="*/ 30 w 70"/>
                <a:gd name="T17" fmla="*/ 16 h 59"/>
                <a:gd name="T18" fmla="*/ 42 w 70"/>
                <a:gd name="T19" fmla="*/ 27 h 59"/>
                <a:gd name="T20" fmla="*/ 44 w 70"/>
                <a:gd name="T21" fmla="*/ 26 h 59"/>
                <a:gd name="T22" fmla="*/ 48 w 70"/>
                <a:gd name="T23" fmla="*/ 15 h 59"/>
                <a:gd name="T24" fmla="*/ 62 w 70"/>
                <a:gd name="T25" fmla="*/ 17 h 59"/>
                <a:gd name="T26" fmla="*/ 62 w 70"/>
                <a:gd name="T27" fmla="*/ 17 h 59"/>
                <a:gd name="T28" fmla="*/ 70 w 70"/>
                <a:gd name="T29" fmla="*/ 24 h 59"/>
                <a:gd name="T30" fmla="*/ 63 w 70"/>
                <a:gd name="T31" fmla="*/ 25 h 59"/>
                <a:gd name="T32" fmla="*/ 56 w 70"/>
                <a:gd name="T33" fmla="*/ 19 h 59"/>
                <a:gd name="T34" fmla="*/ 54 w 70"/>
                <a:gd name="T35" fmla="*/ 21 h 59"/>
                <a:gd name="T36" fmla="*/ 56 w 70"/>
                <a:gd name="T37" fmla="*/ 23 h 59"/>
                <a:gd name="T38" fmla="*/ 58 w 70"/>
                <a:gd name="T39" fmla="*/ 21 h 59"/>
                <a:gd name="T40" fmla="*/ 56 w 70"/>
                <a:gd name="T41" fmla="*/ 19 h 59"/>
                <a:gd name="T42" fmla="*/ 42 w 70"/>
                <a:gd name="T43" fmla="*/ 21 h 59"/>
                <a:gd name="T44" fmla="*/ 28 w 70"/>
                <a:gd name="T45" fmla="*/ 0 h 59"/>
                <a:gd name="T46" fmla="*/ 26 w 70"/>
                <a:gd name="T47" fmla="*/ 10 h 59"/>
                <a:gd name="T48" fmla="*/ 32 w 70"/>
                <a:gd name="T49" fmla="*/ 12 h 59"/>
                <a:gd name="T50" fmla="*/ 42 w 70"/>
                <a:gd name="T51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59">
                  <a:moveTo>
                    <a:pt x="63" y="25"/>
                  </a:moveTo>
                  <a:cubicBezTo>
                    <a:pt x="62" y="52"/>
                    <a:pt x="44" y="49"/>
                    <a:pt x="2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4" y="41"/>
                    <a:pt x="29" y="41"/>
                    <a:pt x="33" y="41"/>
                  </a:cubicBezTo>
                  <a:cubicBezTo>
                    <a:pt x="33" y="40"/>
                    <a:pt x="33" y="40"/>
                    <a:pt x="33" y="39"/>
                  </a:cubicBezTo>
                  <a:cubicBezTo>
                    <a:pt x="18" y="39"/>
                    <a:pt x="0" y="25"/>
                    <a:pt x="7" y="9"/>
                  </a:cubicBezTo>
                  <a:cubicBezTo>
                    <a:pt x="7" y="9"/>
                    <a:pt x="24" y="11"/>
                    <a:pt x="30" y="16"/>
                  </a:cubicBezTo>
                  <a:cubicBezTo>
                    <a:pt x="34" y="18"/>
                    <a:pt x="38" y="23"/>
                    <a:pt x="42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6" y="17"/>
                    <a:pt x="48" y="15"/>
                  </a:cubicBezTo>
                  <a:cubicBezTo>
                    <a:pt x="56" y="11"/>
                    <a:pt x="60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3" y="25"/>
                    <a:pt x="63" y="25"/>
                    <a:pt x="63" y="25"/>
                  </a:cubicBezTo>
                  <a:close/>
                  <a:moveTo>
                    <a:pt x="56" y="19"/>
                  </a:moveTo>
                  <a:cubicBezTo>
                    <a:pt x="55" y="19"/>
                    <a:pt x="54" y="19"/>
                    <a:pt x="54" y="21"/>
                  </a:cubicBezTo>
                  <a:cubicBezTo>
                    <a:pt x="54" y="22"/>
                    <a:pt x="55" y="23"/>
                    <a:pt x="56" y="23"/>
                  </a:cubicBezTo>
                  <a:cubicBezTo>
                    <a:pt x="58" y="23"/>
                    <a:pt x="58" y="22"/>
                    <a:pt x="58" y="21"/>
                  </a:cubicBezTo>
                  <a:cubicBezTo>
                    <a:pt x="58" y="19"/>
                    <a:pt x="58" y="19"/>
                    <a:pt x="56" y="19"/>
                  </a:cubicBezTo>
                  <a:close/>
                  <a:moveTo>
                    <a:pt x="42" y="21"/>
                  </a:moveTo>
                  <a:cubicBezTo>
                    <a:pt x="40" y="12"/>
                    <a:pt x="38" y="4"/>
                    <a:pt x="28" y="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30" y="11"/>
                    <a:pt x="32" y="12"/>
                  </a:cubicBezTo>
                  <a:cubicBezTo>
                    <a:pt x="34" y="14"/>
                    <a:pt x="42" y="21"/>
                    <a:pt x="4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0" name="Freeform 222"/>
          <p:cNvSpPr>
            <a:spLocks noChangeAspect="1" noEditPoints="1"/>
          </p:cNvSpPr>
          <p:nvPr/>
        </p:nvSpPr>
        <p:spPr bwMode="auto">
          <a:xfrm>
            <a:off x="3647049" y="2510622"/>
            <a:ext cx="344696" cy="288000"/>
          </a:xfrm>
          <a:custGeom>
            <a:avLst/>
            <a:gdLst>
              <a:gd name="T0" fmla="*/ 36 w 64"/>
              <a:gd name="T1" fmla="*/ 28 h 54"/>
              <a:gd name="T2" fmla="*/ 38 w 64"/>
              <a:gd name="T3" fmla="*/ 27 h 54"/>
              <a:gd name="T4" fmla="*/ 38 w 64"/>
              <a:gd name="T5" fmla="*/ 14 h 54"/>
              <a:gd name="T6" fmla="*/ 36 w 64"/>
              <a:gd name="T7" fmla="*/ 12 h 54"/>
              <a:gd name="T8" fmla="*/ 36 w 64"/>
              <a:gd name="T9" fmla="*/ 8 h 54"/>
              <a:gd name="T10" fmla="*/ 52 w 64"/>
              <a:gd name="T11" fmla="*/ 8 h 54"/>
              <a:gd name="T12" fmla="*/ 54 w 64"/>
              <a:gd name="T13" fmla="*/ 9 h 54"/>
              <a:gd name="T14" fmla="*/ 54 w 64"/>
              <a:gd name="T15" fmla="*/ 14 h 54"/>
              <a:gd name="T16" fmla="*/ 52 w 64"/>
              <a:gd name="T17" fmla="*/ 27 h 54"/>
              <a:gd name="T18" fmla="*/ 57 w 64"/>
              <a:gd name="T19" fmla="*/ 34 h 54"/>
              <a:gd name="T20" fmla="*/ 63 w 64"/>
              <a:gd name="T21" fmla="*/ 45 h 54"/>
              <a:gd name="T22" fmla="*/ 63 w 64"/>
              <a:gd name="T23" fmla="*/ 51 h 54"/>
              <a:gd name="T24" fmla="*/ 59 w 64"/>
              <a:gd name="T25" fmla="*/ 54 h 54"/>
              <a:gd name="T26" fmla="*/ 45 w 64"/>
              <a:gd name="T27" fmla="*/ 54 h 54"/>
              <a:gd name="T28" fmla="*/ 32 w 64"/>
              <a:gd name="T29" fmla="*/ 54 h 54"/>
              <a:gd name="T30" fmla="*/ 32 w 64"/>
              <a:gd name="T31" fmla="*/ 54 h 54"/>
              <a:gd name="T32" fmla="*/ 8 w 64"/>
              <a:gd name="T33" fmla="*/ 54 h 54"/>
              <a:gd name="T34" fmla="*/ 7 w 64"/>
              <a:gd name="T35" fmla="*/ 53 h 54"/>
              <a:gd name="T36" fmla="*/ 0 w 64"/>
              <a:gd name="T37" fmla="*/ 39 h 54"/>
              <a:gd name="T38" fmla="*/ 11 w 64"/>
              <a:gd name="T39" fmla="*/ 21 h 54"/>
              <a:gd name="T40" fmla="*/ 9 w 64"/>
              <a:gd name="T41" fmla="*/ 10 h 54"/>
              <a:gd name="T42" fmla="*/ 7 w 64"/>
              <a:gd name="T43" fmla="*/ 8 h 54"/>
              <a:gd name="T44" fmla="*/ 7 w 64"/>
              <a:gd name="T45" fmla="*/ 0 h 54"/>
              <a:gd name="T46" fmla="*/ 30 w 64"/>
              <a:gd name="T47" fmla="*/ 0 h 54"/>
              <a:gd name="T48" fmla="*/ 32 w 64"/>
              <a:gd name="T49" fmla="*/ 2 h 54"/>
              <a:gd name="T50" fmla="*/ 32 w 64"/>
              <a:gd name="T51" fmla="*/ 10 h 54"/>
              <a:gd name="T52" fmla="*/ 28 w 64"/>
              <a:gd name="T53" fmla="*/ 10 h 54"/>
              <a:gd name="T54" fmla="*/ 49 w 64"/>
              <a:gd name="T55" fmla="*/ 35 h 54"/>
              <a:gd name="T56" fmla="*/ 57 w 64"/>
              <a:gd name="T57" fmla="*/ 47 h 54"/>
              <a:gd name="T58" fmla="*/ 37 w 64"/>
              <a:gd name="T59" fmla="*/ 47 h 54"/>
              <a:gd name="T60" fmla="*/ 45 w 64"/>
              <a:gd name="T61" fmla="*/ 50 h 54"/>
              <a:gd name="T62" fmla="*/ 59 w 64"/>
              <a:gd name="T63" fmla="*/ 50 h 54"/>
              <a:gd name="T64" fmla="*/ 60 w 64"/>
              <a:gd name="T65" fmla="*/ 49 h 54"/>
              <a:gd name="T66" fmla="*/ 60 w 64"/>
              <a:gd name="T67" fmla="*/ 47 h 54"/>
              <a:gd name="T68" fmla="*/ 53 w 64"/>
              <a:gd name="T69" fmla="*/ 36 h 54"/>
              <a:gd name="T70" fmla="*/ 48 w 64"/>
              <a:gd name="T71" fmla="*/ 28 h 54"/>
              <a:gd name="T72" fmla="*/ 48 w 64"/>
              <a:gd name="T73" fmla="*/ 12 h 54"/>
              <a:gd name="T74" fmla="*/ 42 w 64"/>
              <a:gd name="T75" fmla="*/ 11 h 54"/>
              <a:gd name="T76" fmla="*/ 42 w 64"/>
              <a:gd name="T77" fmla="*/ 28 h 54"/>
              <a:gd name="T78" fmla="*/ 42 w 64"/>
              <a:gd name="T79" fmla="*/ 29 h 54"/>
              <a:gd name="T80" fmla="*/ 39 w 64"/>
              <a:gd name="T81" fmla="*/ 38 h 54"/>
              <a:gd name="T82" fmla="*/ 41 w 64"/>
              <a:gd name="T83" fmla="*/ 35 h 54"/>
              <a:gd name="T84" fmla="*/ 27 w 64"/>
              <a:gd name="T85" fmla="*/ 46 h 54"/>
              <a:gd name="T86" fmla="*/ 31 w 64"/>
              <a:gd name="T87" fmla="*/ 39 h 54"/>
              <a:gd name="T88" fmla="*/ 30 w 64"/>
              <a:gd name="T89" fmla="*/ 35 h 54"/>
              <a:gd name="T90" fmla="*/ 9 w 64"/>
              <a:gd name="T91" fmla="*/ 36 h 54"/>
              <a:gd name="T92" fmla="*/ 10 w 64"/>
              <a:gd name="T93" fmla="*/ 43 h 54"/>
              <a:gd name="T94" fmla="*/ 27 w 64"/>
              <a:gd name="T95" fmla="*/ 46 h 54"/>
              <a:gd name="T96" fmla="*/ 8 w 64"/>
              <a:gd name="T97" fmla="*/ 29 h 54"/>
              <a:gd name="T98" fmla="*/ 32 w 64"/>
              <a:gd name="T99" fmla="*/ 29 h 54"/>
              <a:gd name="T100" fmla="*/ 24 w 64"/>
              <a:gd name="T101" fmla="*/ 24 h 54"/>
              <a:gd name="T102" fmla="*/ 24 w 64"/>
              <a:gd name="T103" fmla="*/ 8 h 54"/>
              <a:gd name="T104" fmla="*/ 26 w 64"/>
              <a:gd name="T105" fmla="*/ 6 h 54"/>
              <a:gd name="T106" fmla="*/ 28 w 64"/>
              <a:gd name="T107" fmla="*/ 4 h 54"/>
              <a:gd name="T108" fmla="*/ 11 w 64"/>
              <a:gd name="T109" fmla="*/ 6 h 54"/>
              <a:gd name="T110" fmla="*/ 15 w 64"/>
              <a:gd name="T111" fmla="*/ 6 h 54"/>
              <a:gd name="T112" fmla="*/ 15 w 64"/>
              <a:gd name="T113" fmla="*/ 22 h 54"/>
              <a:gd name="T114" fmla="*/ 14 w 64"/>
              <a:gd name="T115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" h="54">
                <a:moveTo>
                  <a:pt x="28" y="21"/>
                </a:moveTo>
                <a:cubicBezTo>
                  <a:pt x="31" y="23"/>
                  <a:pt x="34" y="25"/>
                  <a:pt x="36" y="28"/>
                </a:cubicBezTo>
                <a:cubicBezTo>
                  <a:pt x="36" y="28"/>
                  <a:pt x="37" y="29"/>
                  <a:pt x="37" y="29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8"/>
                  <a:pt x="36" y="8"/>
                  <a:pt x="36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7"/>
                  <a:pt x="52" y="27"/>
                  <a:pt x="52" y="27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7"/>
                  <a:pt x="64" y="48"/>
                  <a:pt x="64" y="49"/>
                </a:cubicBezTo>
                <a:cubicBezTo>
                  <a:pt x="64" y="50"/>
                  <a:pt x="64" y="51"/>
                  <a:pt x="63" y="51"/>
                </a:cubicBezTo>
                <a:cubicBezTo>
                  <a:pt x="63" y="52"/>
                  <a:pt x="62" y="53"/>
                  <a:pt x="61" y="53"/>
                </a:cubicBezTo>
                <a:cubicBezTo>
                  <a:pt x="61" y="54"/>
                  <a:pt x="60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5" y="51"/>
                  <a:pt x="3" y="49"/>
                  <a:pt x="2" y="47"/>
                </a:cubicBezTo>
                <a:cubicBezTo>
                  <a:pt x="1" y="44"/>
                  <a:pt x="0" y="41"/>
                  <a:pt x="0" y="39"/>
                </a:cubicBezTo>
                <a:cubicBezTo>
                  <a:pt x="0" y="35"/>
                  <a:pt x="1" y="31"/>
                  <a:pt x="3" y="28"/>
                </a:cubicBezTo>
                <a:cubicBezTo>
                  <a:pt x="5" y="25"/>
                  <a:pt x="8" y="23"/>
                  <a:pt x="11" y="21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2"/>
                  <a:pt x="7" y="2"/>
                  <a:pt x="7" y="2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49" y="35"/>
                </a:moveTo>
                <a:cubicBezTo>
                  <a:pt x="51" y="38"/>
                  <a:pt x="51" y="38"/>
                  <a:pt x="51" y="38"/>
                </a:cubicBezTo>
                <a:cubicBezTo>
                  <a:pt x="57" y="47"/>
                  <a:pt x="57" y="47"/>
                  <a:pt x="57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6" y="49"/>
                  <a:pt x="3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60" y="50"/>
                </a:cubicBezTo>
                <a:cubicBezTo>
                  <a:pt x="60" y="50"/>
                  <a:pt x="60" y="50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0" y="47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5"/>
                  <a:pt x="39" y="37"/>
                  <a:pt x="39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5"/>
                  <a:pt x="41" y="35"/>
                  <a:pt x="41" y="35"/>
                </a:cubicBezTo>
                <a:cubicBezTo>
                  <a:pt x="49" y="35"/>
                  <a:pt x="49" y="35"/>
                  <a:pt x="49" y="35"/>
                </a:cubicBezTo>
                <a:close/>
                <a:moveTo>
                  <a:pt x="27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8"/>
                  <a:pt x="31" y="37"/>
                  <a:pt x="31" y="36"/>
                </a:cubicBezTo>
                <a:cubicBezTo>
                  <a:pt x="31" y="36"/>
                  <a:pt x="31" y="35"/>
                  <a:pt x="3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7"/>
                  <a:pt x="9" y="38"/>
                  <a:pt x="9" y="39"/>
                </a:cubicBezTo>
                <a:cubicBezTo>
                  <a:pt x="9" y="40"/>
                  <a:pt x="9" y="42"/>
                  <a:pt x="10" y="43"/>
                </a:cubicBezTo>
                <a:cubicBezTo>
                  <a:pt x="10" y="44"/>
                  <a:pt x="11" y="45"/>
                  <a:pt x="12" y="46"/>
                </a:cubicBezTo>
                <a:cubicBezTo>
                  <a:pt x="27" y="46"/>
                  <a:pt x="27" y="46"/>
                  <a:pt x="27" y="46"/>
                </a:cubicBezTo>
                <a:close/>
                <a:moveTo>
                  <a:pt x="7" y="29"/>
                </a:moveTo>
                <a:cubicBezTo>
                  <a:pt x="8" y="29"/>
                  <a:pt x="8" y="29"/>
                  <a:pt x="8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1" y="27"/>
                  <a:pt x="28" y="25"/>
                  <a:pt x="26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1" y="25"/>
                  <a:pt x="9" y="27"/>
                  <a:pt x="7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283"/>
          <p:cNvSpPr>
            <a:spLocks noChangeAspect="1" noEditPoints="1"/>
          </p:cNvSpPr>
          <p:nvPr/>
        </p:nvSpPr>
        <p:spPr bwMode="auto">
          <a:xfrm>
            <a:off x="7588012" y="4950842"/>
            <a:ext cx="300708" cy="216000"/>
          </a:xfrm>
          <a:custGeom>
            <a:avLst/>
            <a:gdLst>
              <a:gd name="T0" fmla="*/ 7 w 142"/>
              <a:gd name="T1" fmla="*/ 0 h 102"/>
              <a:gd name="T2" fmla="*/ 135 w 142"/>
              <a:gd name="T3" fmla="*/ 0 h 102"/>
              <a:gd name="T4" fmla="*/ 142 w 142"/>
              <a:gd name="T5" fmla="*/ 0 h 102"/>
              <a:gd name="T6" fmla="*/ 142 w 142"/>
              <a:gd name="T7" fmla="*/ 7 h 102"/>
              <a:gd name="T8" fmla="*/ 142 w 142"/>
              <a:gd name="T9" fmla="*/ 95 h 102"/>
              <a:gd name="T10" fmla="*/ 142 w 142"/>
              <a:gd name="T11" fmla="*/ 102 h 102"/>
              <a:gd name="T12" fmla="*/ 135 w 142"/>
              <a:gd name="T13" fmla="*/ 102 h 102"/>
              <a:gd name="T14" fmla="*/ 7 w 142"/>
              <a:gd name="T15" fmla="*/ 102 h 102"/>
              <a:gd name="T16" fmla="*/ 0 w 142"/>
              <a:gd name="T17" fmla="*/ 102 h 102"/>
              <a:gd name="T18" fmla="*/ 0 w 142"/>
              <a:gd name="T19" fmla="*/ 95 h 102"/>
              <a:gd name="T20" fmla="*/ 0 w 142"/>
              <a:gd name="T21" fmla="*/ 7 h 102"/>
              <a:gd name="T22" fmla="*/ 0 w 142"/>
              <a:gd name="T23" fmla="*/ 0 h 102"/>
              <a:gd name="T24" fmla="*/ 7 w 142"/>
              <a:gd name="T25" fmla="*/ 0 h 102"/>
              <a:gd name="T26" fmla="*/ 7 w 142"/>
              <a:gd name="T27" fmla="*/ 0 h 102"/>
              <a:gd name="T28" fmla="*/ 14 w 142"/>
              <a:gd name="T29" fmla="*/ 78 h 102"/>
              <a:gd name="T30" fmla="*/ 42 w 142"/>
              <a:gd name="T31" fmla="*/ 48 h 102"/>
              <a:gd name="T32" fmla="*/ 14 w 142"/>
              <a:gd name="T33" fmla="*/ 22 h 102"/>
              <a:gd name="T34" fmla="*/ 14 w 142"/>
              <a:gd name="T35" fmla="*/ 78 h 102"/>
              <a:gd name="T36" fmla="*/ 14 w 142"/>
              <a:gd name="T37" fmla="*/ 78 h 102"/>
              <a:gd name="T38" fmla="*/ 97 w 142"/>
              <a:gd name="T39" fmla="*/ 48 h 102"/>
              <a:gd name="T40" fmla="*/ 128 w 142"/>
              <a:gd name="T41" fmla="*/ 78 h 102"/>
              <a:gd name="T42" fmla="*/ 128 w 142"/>
              <a:gd name="T43" fmla="*/ 22 h 102"/>
              <a:gd name="T44" fmla="*/ 97 w 142"/>
              <a:gd name="T45" fmla="*/ 48 h 102"/>
              <a:gd name="T46" fmla="*/ 97 w 142"/>
              <a:gd name="T47" fmla="*/ 48 h 102"/>
              <a:gd name="T48" fmla="*/ 118 w 142"/>
              <a:gd name="T49" fmla="*/ 88 h 102"/>
              <a:gd name="T50" fmla="*/ 87 w 142"/>
              <a:gd name="T51" fmla="*/ 55 h 102"/>
              <a:gd name="T52" fmla="*/ 73 w 142"/>
              <a:gd name="T53" fmla="*/ 67 h 102"/>
              <a:gd name="T54" fmla="*/ 68 w 142"/>
              <a:gd name="T55" fmla="*/ 69 h 102"/>
              <a:gd name="T56" fmla="*/ 66 w 142"/>
              <a:gd name="T57" fmla="*/ 67 h 102"/>
              <a:gd name="T58" fmla="*/ 52 w 142"/>
              <a:gd name="T59" fmla="*/ 55 h 102"/>
              <a:gd name="T60" fmla="*/ 21 w 142"/>
              <a:gd name="T61" fmla="*/ 88 h 102"/>
              <a:gd name="T62" fmla="*/ 118 w 142"/>
              <a:gd name="T63" fmla="*/ 88 h 102"/>
              <a:gd name="T64" fmla="*/ 118 w 142"/>
              <a:gd name="T65" fmla="*/ 88 h 102"/>
              <a:gd name="T66" fmla="*/ 23 w 142"/>
              <a:gd name="T67" fmla="*/ 15 h 102"/>
              <a:gd name="T68" fmla="*/ 68 w 142"/>
              <a:gd name="T69" fmla="*/ 55 h 102"/>
              <a:gd name="T70" fmla="*/ 118 w 142"/>
              <a:gd name="T71" fmla="*/ 15 h 102"/>
              <a:gd name="T72" fmla="*/ 23 w 142"/>
              <a:gd name="T73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02">
                <a:moveTo>
                  <a:pt x="7" y="0"/>
                </a:moveTo>
                <a:lnTo>
                  <a:pt x="135" y="0"/>
                </a:lnTo>
                <a:lnTo>
                  <a:pt x="142" y="0"/>
                </a:lnTo>
                <a:lnTo>
                  <a:pt x="142" y="7"/>
                </a:lnTo>
                <a:lnTo>
                  <a:pt x="142" y="95"/>
                </a:lnTo>
                <a:lnTo>
                  <a:pt x="142" y="102"/>
                </a:lnTo>
                <a:lnTo>
                  <a:pt x="135" y="102"/>
                </a:lnTo>
                <a:lnTo>
                  <a:pt x="7" y="102"/>
                </a:lnTo>
                <a:lnTo>
                  <a:pt x="0" y="102"/>
                </a:lnTo>
                <a:lnTo>
                  <a:pt x="0" y="95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4" y="78"/>
                </a:moveTo>
                <a:lnTo>
                  <a:pt x="42" y="48"/>
                </a:lnTo>
                <a:lnTo>
                  <a:pt x="14" y="22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97" y="48"/>
                </a:moveTo>
                <a:lnTo>
                  <a:pt x="128" y="78"/>
                </a:lnTo>
                <a:lnTo>
                  <a:pt x="128" y="22"/>
                </a:lnTo>
                <a:lnTo>
                  <a:pt x="97" y="48"/>
                </a:lnTo>
                <a:lnTo>
                  <a:pt x="97" y="48"/>
                </a:lnTo>
                <a:close/>
                <a:moveTo>
                  <a:pt x="118" y="88"/>
                </a:moveTo>
                <a:lnTo>
                  <a:pt x="87" y="55"/>
                </a:lnTo>
                <a:lnTo>
                  <a:pt x="73" y="67"/>
                </a:lnTo>
                <a:lnTo>
                  <a:pt x="68" y="69"/>
                </a:lnTo>
                <a:lnTo>
                  <a:pt x="66" y="67"/>
                </a:lnTo>
                <a:lnTo>
                  <a:pt x="52" y="55"/>
                </a:lnTo>
                <a:lnTo>
                  <a:pt x="21" y="88"/>
                </a:lnTo>
                <a:lnTo>
                  <a:pt x="118" y="88"/>
                </a:lnTo>
                <a:lnTo>
                  <a:pt x="118" y="88"/>
                </a:lnTo>
                <a:close/>
                <a:moveTo>
                  <a:pt x="23" y="15"/>
                </a:moveTo>
                <a:lnTo>
                  <a:pt x="68" y="55"/>
                </a:lnTo>
                <a:lnTo>
                  <a:pt x="118" y="15"/>
                </a:lnTo>
                <a:lnTo>
                  <a:pt x="23" y="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285"/>
          <p:cNvSpPr>
            <a:spLocks noChangeAspect="1" noEditPoints="1"/>
          </p:cNvSpPr>
          <p:nvPr/>
        </p:nvSpPr>
        <p:spPr bwMode="auto">
          <a:xfrm>
            <a:off x="6075545" y="5523094"/>
            <a:ext cx="164568" cy="288000"/>
          </a:xfrm>
          <a:custGeom>
            <a:avLst/>
            <a:gdLst>
              <a:gd name="T0" fmla="*/ 92 w 92"/>
              <a:gd name="T1" fmla="*/ 0 h 161"/>
              <a:gd name="T2" fmla="*/ 0 w 92"/>
              <a:gd name="T3" fmla="*/ 161 h 161"/>
              <a:gd name="T4" fmla="*/ 0 w 92"/>
              <a:gd name="T5" fmla="*/ 0 h 161"/>
              <a:gd name="T6" fmla="*/ 40 w 92"/>
              <a:gd name="T7" fmla="*/ 92 h 161"/>
              <a:gd name="T8" fmla="*/ 28 w 92"/>
              <a:gd name="T9" fmla="*/ 99 h 161"/>
              <a:gd name="T10" fmla="*/ 40 w 92"/>
              <a:gd name="T11" fmla="*/ 109 h 161"/>
              <a:gd name="T12" fmla="*/ 56 w 92"/>
              <a:gd name="T13" fmla="*/ 99 h 161"/>
              <a:gd name="T14" fmla="*/ 68 w 92"/>
              <a:gd name="T15" fmla="*/ 92 h 161"/>
              <a:gd name="T16" fmla="*/ 56 w 92"/>
              <a:gd name="T17" fmla="*/ 85 h 161"/>
              <a:gd name="T18" fmla="*/ 40 w 92"/>
              <a:gd name="T19" fmla="*/ 85 h 161"/>
              <a:gd name="T20" fmla="*/ 11 w 92"/>
              <a:gd name="T21" fmla="*/ 78 h 161"/>
              <a:gd name="T22" fmla="*/ 82 w 92"/>
              <a:gd name="T23" fmla="*/ 14 h 161"/>
              <a:gd name="T24" fmla="*/ 11 w 92"/>
              <a:gd name="T25" fmla="*/ 14 h 161"/>
              <a:gd name="T26" fmla="*/ 11 w 92"/>
              <a:gd name="T27" fmla="*/ 147 h 161"/>
              <a:gd name="T28" fmla="*/ 30 w 92"/>
              <a:gd name="T29" fmla="*/ 137 h 161"/>
              <a:gd name="T30" fmla="*/ 11 w 92"/>
              <a:gd name="T31" fmla="*/ 137 h 161"/>
              <a:gd name="T32" fmla="*/ 63 w 92"/>
              <a:gd name="T33" fmla="*/ 147 h 161"/>
              <a:gd name="T34" fmla="*/ 80 w 92"/>
              <a:gd name="T35" fmla="*/ 137 h 161"/>
              <a:gd name="T36" fmla="*/ 63 w 92"/>
              <a:gd name="T37" fmla="*/ 137 h 161"/>
              <a:gd name="T38" fmla="*/ 37 w 92"/>
              <a:gd name="T39" fmla="*/ 147 h 161"/>
              <a:gd name="T40" fmla="*/ 56 w 92"/>
              <a:gd name="T41" fmla="*/ 137 h 161"/>
              <a:gd name="T42" fmla="*/ 37 w 92"/>
              <a:gd name="T43" fmla="*/ 137 h 161"/>
              <a:gd name="T44" fmla="*/ 11 w 92"/>
              <a:gd name="T45" fmla="*/ 132 h 161"/>
              <a:gd name="T46" fmla="*/ 30 w 92"/>
              <a:gd name="T47" fmla="*/ 125 h 161"/>
              <a:gd name="T48" fmla="*/ 11 w 92"/>
              <a:gd name="T49" fmla="*/ 125 h 161"/>
              <a:gd name="T50" fmla="*/ 63 w 92"/>
              <a:gd name="T51" fmla="*/ 132 h 161"/>
              <a:gd name="T52" fmla="*/ 80 w 92"/>
              <a:gd name="T53" fmla="*/ 125 h 161"/>
              <a:gd name="T54" fmla="*/ 63 w 92"/>
              <a:gd name="T55" fmla="*/ 125 h 161"/>
              <a:gd name="T56" fmla="*/ 37 w 92"/>
              <a:gd name="T57" fmla="*/ 132 h 161"/>
              <a:gd name="T58" fmla="*/ 56 w 92"/>
              <a:gd name="T59" fmla="*/ 125 h 161"/>
              <a:gd name="T60" fmla="*/ 37 w 92"/>
              <a:gd name="T61" fmla="*/ 125 h 161"/>
              <a:gd name="T62" fmla="*/ 11 w 92"/>
              <a:gd name="T63" fmla="*/ 121 h 161"/>
              <a:gd name="T64" fmla="*/ 30 w 92"/>
              <a:gd name="T65" fmla="*/ 111 h 161"/>
              <a:gd name="T66" fmla="*/ 11 w 92"/>
              <a:gd name="T67" fmla="*/ 111 h 161"/>
              <a:gd name="T68" fmla="*/ 63 w 92"/>
              <a:gd name="T69" fmla="*/ 121 h 161"/>
              <a:gd name="T70" fmla="*/ 80 w 92"/>
              <a:gd name="T71" fmla="*/ 111 h 161"/>
              <a:gd name="T72" fmla="*/ 63 w 92"/>
              <a:gd name="T73" fmla="*/ 111 h 161"/>
              <a:gd name="T74" fmla="*/ 37 w 92"/>
              <a:gd name="T75" fmla="*/ 121 h 161"/>
              <a:gd name="T76" fmla="*/ 56 w 92"/>
              <a:gd name="T77" fmla="*/ 11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61">
                <a:moveTo>
                  <a:pt x="0" y="0"/>
                </a:moveTo>
                <a:lnTo>
                  <a:pt x="92" y="0"/>
                </a:lnTo>
                <a:lnTo>
                  <a:pt x="92" y="161"/>
                </a:lnTo>
                <a:lnTo>
                  <a:pt x="0" y="16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0" y="85"/>
                </a:moveTo>
                <a:lnTo>
                  <a:pt x="40" y="92"/>
                </a:lnTo>
                <a:lnTo>
                  <a:pt x="28" y="92"/>
                </a:lnTo>
                <a:lnTo>
                  <a:pt x="28" y="99"/>
                </a:lnTo>
                <a:lnTo>
                  <a:pt x="40" y="99"/>
                </a:lnTo>
                <a:lnTo>
                  <a:pt x="40" y="109"/>
                </a:lnTo>
                <a:lnTo>
                  <a:pt x="56" y="109"/>
                </a:lnTo>
                <a:lnTo>
                  <a:pt x="56" y="99"/>
                </a:lnTo>
                <a:lnTo>
                  <a:pt x="68" y="99"/>
                </a:lnTo>
                <a:lnTo>
                  <a:pt x="68" y="92"/>
                </a:lnTo>
                <a:lnTo>
                  <a:pt x="56" y="92"/>
                </a:lnTo>
                <a:lnTo>
                  <a:pt x="56" y="85"/>
                </a:lnTo>
                <a:lnTo>
                  <a:pt x="40" y="85"/>
                </a:lnTo>
                <a:lnTo>
                  <a:pt x="40" y="85"/>
                </a:lnTo>
                <a:close/>
                <a:moveTo>
                  <a:pt x="11" y="14"/>
                </a:moveTo>
                <a:lnTo>
                  <a:pt x="11" y="78"/>
                </a:lnTo>
                <a:lnTo>
                  <a:pt x="82" y="78"/>
                </a:lnTo>
                <a:lnTo>
                  <a:pt x="82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1" y="137"/>
                </a:moveTo>
                <a:lnTo>
                  <a:pt x="11" y="147"/>
                </a:lnTo>
                <a:lnTo>
                  <a:pt x="30" y="147"/>
                </a:lnTo>
                <a:lnTo>
                  <a:pt x="30" y="137"/>
                </a:lnTo>
                <a:lnTo>
                  <a:pt x="11" y="137"/>
                </a:lnTo>
                <a:lnTo>
                  <a:pt x="11" y="137"/>
                </a:lnTo>
                <a:close/>
                <a:moveTo>
                  <a:pt x="63" y="137"/>
                </a:moveTo>
                <a:lnTo>
                  <a:pt x="63" y="147"/>
                </a:lnTo>
                <a:lnTo>
                  <a:pt x="80" y="147"/>
                </a:lnTo>
                <a:lnTo>
                  <a:pt x="80" y="137"/>
                </a:lnTo>
                <a:lnTo>
                  <a:pt x="63" y="137"/>
                </a:lnTo>
                <a:lnTo>
                  <a:pt x="63" y="137"/>
                </a:lnTo>
                <a:close/>
                <a:moveTo>
                  <a:pt x="37" y="137"/>
                </a:moveTo>
                <a:lnTo>
                  <a:pt x="37" y="147"/>
                </a:lnTo>
                <a:lnTo>
                  <a:pt x="56" y="147"/>
                </a:lnTo>
                <a:lnTo>
                  <a:pt x="56" y="137"/>
                </a:lnTo>
                <a:lnTo>
                  <a:pt x="37" y="137"/>
                </a:lnTo>
                <a:lnTo>
                  <a:pt x="37" y="137"/>
                </a:lnTo>
                <a:close/>
                <a:moveTo>
                  <a:pt x="11" y="125"/>
                </a:moveTo>
                <a:lnTo>
                  <a:pt x="11" y="132"/>
                </a:lnTo>
                <a:lnTo>
                  <a:pt x="30" y="132"/>
                </a:lnTo>
                <a:lnTo>
                  <a:pt x="30" y="125"/>
                </a:lnTo>
                <a:lnTo>
                  <a:pt x="11" y="125"/>
                </a:lnTo>
                <a:lnTo>
                  <a:pt x="11" y="125"/>
                </a:lnTo>
                <a:close/>
                <a:moveTo>
                  <a:pt x="63" y="125"/>
                </a:moveTo>
                <a:lnTo>
                  <a:pt x="63" y="132"/>
                </a:lnTo>
                <a:lnTo>
                  <a:pt x="80" y="132"/>
                </a:lnTo>
                <a:lnTo>
                  <a:pt x="80" y="125"/>
                </a:lnTo>
                <a:lnTo>
                  <a:pt x="63" y="125"/>
                </a:lnTo>
                <a:lnTo>
                  <a:pt x="63" y="125"/>
                </a:lnTo>
                <a:close/>
                <a:moveTo>
                  <a:pt x="37" y="125"/>
                </a:moveTo>
                <a:lnTo>
                  <a:pt x="37" y="132"/>
                </a:lnTo>
                <a:lnTo>
                  <a:pt x="56" y="132"/>
                </a:lnTo>
                <a:lnTo>
                  <a:pt x="56" y="125"/>
                </a:lnTo>
                <a:lnTo>
                  <a:pt x="37" y="125"/>
                </a:lnTo>
                <a:lnTo>
                  <a:pt x="37" y="125"/>
                </a:lnTo>
                <a:close/>
                <a:moveTo>
                  <a:pt x="11" y="111"/>
                </a:moveTo>
                <a:lnTo>
                  <a:pt x="11" y="121"/>
                </a:lnTo>
                <a:lnTo>
                  <a:pt x="30" y="121"/>
                </a:lnTo>
                <a:lnTo>
                  <a:pt x="30" y="111"/>
                </a:lnTo>
                <a:lnTo>
                  <a:pt x="11" y="111"/>
                </a:lnTo>
                <a:lnTo>
                  <a:pt x="11" y="111"/>
                </a:lnTo>
                <a:close/>
                <a:moveTo>
                  <a:pt x="63" y="111"/>
                </a:moveTo>
                <a:lnTo>
                  <a:pt x="63" y="121"/>
                </a:lnTo>
                <a:lnTo>
                  <a:pt x="80" y="121"/>
                </a:lnTo>
                <a:lnTo>
                  <a:pt x="80" y="111"/>
                </a:lnTo>
                <a:lnTo>
                  <a:pt x="63" y="111"/>
                </a:lnTo>
                <a:lnTo>
                  <a:pt x="63" y="111"/>
                </a:lnTo>
                <a:close/>
                <a:moveTo>
                  <a:pt x="37" y="111"/>
                </a:moveTo>
                <a:lnTo>
                  <a:pt x="37" y="121"/>
                </a:lnTo>
                <a:lnTo>
                  <a:pt x="56" y="121"/>
                </a:lnTo>
                <a:lnTo>
                  <a:pt x="56" y="111"/>
                </a:lnTo>
                <a:lnTo>
                  <a:pt x="37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58"/>
          <p:cNvSpPr>
            <a:spLocks noChangeAspect="1" noEditPoints="1"/>
          </p:cNvSpPr>
          <p:nvPr/>
        </p:nvSpPr>
        <p:spPr bwMode="auto">
          <a:xfrm>
            <a:off x="8299829" y="3981691"/>
            <a:ext cx="355904" cy="288000"/>
          </a:xfrm>
          <a:custGeom>
            <a:avLst/>
            <a:gdLst>
              <a:gd name="T0" fmla="*/ 45 w 64"/>
              <a:gd name="T1" fmla="*/ 22 h 52"/>
              <a:gd name="T2" fmla="*/ 57 w 64"/>
              <a:gd name="T3" fmla="*/ 29 h 52"/>
              <a:gd name="T4" fmla="*/ 64 w 64"/>
              <a:gd name="T5" fmla="*/ 47 h 52"/>
              <a:gd name="T6" fmla="*/ 64 w 64"/>
              <a:gd name="T7" fmla="*/ 52 h 52"/>
              <a:gd name="T8" fmla="*/ 51 w 64"/>
              <a:gd name="T9" fmla="*/ 52 h 52"/>
              <a:gd name="T10" fmla="*/ 51 w 64"/>
              <a:gd name="T11" fmla="*/ 47 h 52"/>
              <a:gd name="T12" fmla="*/ 48 w 64"/>
              <a:gd name="T13" fmla="*/ 38 h 52"/>
              <a:gd name="T14" fmla="*/ 45 w 64"/>
              <a:gd name="T15" fmla="*/ 36 h 52"/>
              <a:gd name="T16" fmla="*/ 45 w 64"/>
              <a:gd name="T17" fmla="*/ 40 h 52"/>
              <a:gd name="T18" fmla="*/ 19 w 64"/>
              <a:gd name="T19" fmla="*/ 40 h 52"/>
              <a:gd name="T20" fmla="*/ 19 w 64"/>
              <a:gd name="T21" fmla="*/ 17 h 52"/>
              <a:gd name="T22" fmla="*/ 24 w 64"/>
              <a:gd name="T23" fmla="*/ 17 h 52"/>
              <a:gd name="T24" fmla="*/ 24 w 64"/>
              <a:gd name="T25" fmla="*/ 13 h 52"/>
              <a:gd name="T26" fmla="*/ 29 w 64"/>
              <a:gd name="T27" fmla="*/ 13 h 52"/>
              <a:gd name="T28" fmla="*/ 29 w 64"/>
              <a:gd name="T29" fmla="*/ 8 h 52"/>
              <a:gd name="T30" fmla="*/ 15 w 64"/>
              <a:gd name="T31" fmla="*/ 8 h 52"/>
              <a:gd name="T32" fmla="*/ 12 w 64"/>
              <a:gd name="T33" fmla="*/ 5 h 52"/>
              <a:gd name="T34" fmla="*/ 12 w 64"/>
              <a:gd name="T35" fmla="*/ 5 h 52"/>
              <a:gd name="T36" fmla="*/ 15 w 64"/>
              <a:gd name="T37" fmla="*/ 2 h 52"/>
              <a:gd name="T38" fmla="*/ 29 w 64"/>
              <a:gd name="T39" fmla="*/ 2 h 52"/>
              <a:gd name="T40" fmla="*/ 29 w 64"/>
              <a:gd name="T41" fmla="*/ 0 h 52"/>
              <a:gd name="T42" fmla="*/ 35 w 64"/>
              <a:gd name="T43" fmla="*/ 0 h 52"/>
              <a:gd name="T44" fmla="*/ 35 w 64"/>
              <a:gd name="T45" fmla="*/ 2 h 52"/>
              <a:gd name="T46" fmla="*/ 50 w 64"/>
              <a:gd name="T47" fmla="*/ 2 h 52"/>
              <a:gd name="T48" fmla="*/ 52 w 64"/>
              <a:gd name="T49" fmla="*/ 5 h 52"/>
              <a:gd name="T50" fmla="*/ 52 w 64"/>
              <a:gd name="T51" fmla="*/ 5 h 52"/>
              <a:gd name="T52" fmla="*/ 50 w 64"/>
              <a:gd name="T53" fmla="*/ 8 h 52"/>
              <a:gd name="T54" fmla="*/ 35 w 64"/>
              <a:gd name="T55" fmla="*/ 8 h 52"/>
              <a:gd name="T56" fmla="*/ 35 w 64"/>
              <a:gd name="T57" fmla="*/ 13 h 52"/>
              <a:gd name="T58" fmla="*/ 41 w 64"/>
              <a:gd name="T59" fmla="*/ 13 h 52"/>
              <a:gd name="T60" fmla="*/ 41 w 64"/>
              <a:gd name="T61" fmla="*/ 17 h 52"/>
              <a:gd name="T62" fmla="*/ 45 w 64"/>
              <a:gd name="T63" fmla="*/ 17 h 52"/>
              <a:gd name="T64" fmla="*/ 45 w 64"/>
              <a:gd name="T65" fmla="*/ 22 h 52"/>
              <a:gd name="T66" fmla="*/ 18 w 64"/>
              <a:gd name="T67" fmla="*/ 37 h 52"/>
              <a:gd name="T68" fmla="*/ 18 w 64"/>
              <a:gd name="T69" fmla="*/ 23 h 52"/>
              <a:gd name="T70" fmla="*/ 7 w 64"/>
              <a:gd name="T71" fmla="*/ 29 h 52"/>
              <a:gd name="T72" fmla="*/ 0 w 64"/>
              <a:gd name="T73" fmla="*/ 47 h 52"/>
              <a:gd name="T74" fmla="*/ 0 w 64"/>
              <a:gd name="T75" fmla="*/ 52 h 52"/>
              <a:gd name="T76" fmla="*/ 13 w 64"/>
              <a:gd name="T77" fmla="*/ 52 h 52"/>
              <a:gd name="T78" fmla="*/ 13 w 64"/>
              <a:gd name="T79" fmla="*/ 47 h 52"/>
              <a:gd name="T80" fmla="*/ 16 w 64"/>
              <a:gd name="T81" fmla="*/ 38 h 52"/>
              <a:gd name="T82" fmla="*/ 18 w 64"/>
              <a:gd name="T83" fmla="*/ 3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" h="52">
                <a:moveTo>
                  <a:pt x="45" y="22"/>
                </a:moveTo>
                <a:cubicBezTo>
                  <a:pt x="50" y="23"/>
                  <a:pt x="54" y="26"/>
                  <a:pt x="57" y="29"/>
                </a:cubicBezTo>
                <a:cubicBezTo>
                  <a:pt x="61" y="33"/>
                  <a:pt x="64" y="40"/>
                  <a:pt x="64" y="47"/>
                </a:cubicBezTo>
                <a:cubicBezTo>
                  <a:pt x="64" y="52"/>
                  <a:pt x="64" y="52"/>
                  <a:pt x="64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3"/>
                  <a:pt x="50" y="40"/>
                  <a:pt x="48" y="38"/>
                </a:cubicBezTo>
                <a:cubicBezTo>
                  <a:pt x="47" y="37"/>
                  <a:pt x="46" y="37"/>
                  <a:pt x="45" y="36"/>
                </a:cubicBezTo>
                <a:cubicBezTo>
                  <a:pt x="45" y="40"/>
                  <a:pt x="45" y="40"/>
                  <a:pt x="45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17"/>
                  <a:pt x="19" y="17"/>
                  <a:pt x="19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3"/>
                  <a:pt x="24" y="13"/>
                  <a:pt x="24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8"/>
                  <a:pt x="12" y="7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3"/>
                  <a:pt x="14" y="2"/>
                  <a:pt x="15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"/>
                  <a:pt x="35" y="2"/>
                  <a:pt x="35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2" y="3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7"/>
                  <a:pt x="51" y="8"/>
                  <a:pt x="5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13"/>
                  <a:pt x="35" y="13"/>
                  <a:pt x="35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22"/>
                  <a:pt x="45" y="22"/>
                  <a:pt x="45" y="22"/>
                </a:cubicBezTo>
                <a:close/>
                <a:moveTo>
                  <a:pt x="18" y="37"/>
                </a:moveTo>
                <a:cubicBezTo>
                  <a:pt x="18" y="23"/>
                  <a:pt x="18" y="23"/>
                  <a:pt x="18" y="23"/>
                </a:cubicBezTo>
                <a:cubicBezTo>
                  <a:pt x="14" y="24"/>
                  <a:pt x="10" y="26"/>
                  <a:pt x="7" y="29"/>
                </a:cubicBezTo>
                <a:cubicBezTo>
                  <a:pt x="3" y="33"/>
                  <a:pt x="0" y="40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3"/>
                  <a:pt x="14" y="40"/>
                  <a:pt x="16" y="38"/>
                </a:cubicBezTo>
                <a:cubicBezTo>
                  <a:pt x="17" y="38"/>
                  <a:pt x="17" y="37"/>
                  <a:pt x="18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75"/>
          <p:cNvSpPr>
            <a:spLocks noChangeAspect="1" noEditPoints="1"/>
          </p:cNvSpPr>
          <p:nvPr/>
        </p:nvSpPr>
        <p:spPr bwMode="auto">
          <a:xfrm>
            <a:off x="7203781" y="1559901"/>
            <a:ext cx="299920" cy="288000"/>
          </a:xfrm>
          <a:custGeom>
            <a:avLst/>
            <a:gdLst>
              <a:gd name="T0" fmla="*/ 32 w 64"/>
              <a:gd name="T1" fmla="*/ 9 h 61"/>
              <a:gd name="T2" fmla="*/ 22 w 64"/>
              <a:gd name="T3" fmla="*/ 20 h 61"/>
              <a:gd name="T4" fmla="*/ 21 w 64"/>
              <a:gd name="T5" fmla="*/ 46 h 61"/>
              <a:gd name="T6" fmla="*/ 29 w 64"/>
              <a:gd name="T7" fmla="*/ 46 h 61"/>
              <a:gd name="T8" fmla="*/ 29 w 64"/>
              <a:gd name="T9" fmla="*/ 36 h 61"/>
              <a:gd name="T10" fmla="*/ 34 w 64"/>
              <a:gd name="T11" fmla="*/ 36 h 61"/>
              <a:gd name="T12" fmla="*/ 35 w 64"/>
              <a:gd name="T13" fmla="*/ 46 h 61"/>
              <a:gd name="T14" fmla="*/ 42 w 64"/>
              <a:gd name="T15" fmla="*/ 46 h 61"/>
              <a:gd name="T16" fmla="*/ 41 w 64"/>
              <a:gd name="T17" fmla="*/ 20 h 61"/>
              <a:gd name="T18" fmla="*/ 32 w 64"/>
              <a:gd name="T19" fmla="*/ 9 h 61"/>
              <a:gd name="T20" fmla="*/ 35 w 64"/>
              <a:gd name="T21" fmla="*/ 54 h 61"/>
              <a:gd name="T22" fmla="*/ 35 w 64"/>
              <a:gd name="T23" fmla="*/ 61 h 61"/>
              <a:gd name="T24" fmla="*/ 28 w 64"/>
              <a:gd name="T25" fmla="*/ 61 h 61"/>
              <a:gd name="T26" fmla="*/ 28 w 64"/>
              <a:gd name="T27" fmla="*/ 54 h 61"/>
              <a:gd name="T28" fmla="*/ 18 w 64"/>
              <a:gd name="T29" fmla="*/ 54 h 61"/>
              <a:gd name="T30" fmla="*/ 19 w 64"/>
              <a:gd name="T31" fmla="*/ 59 h 61"/>
              <a:gd name="T32" fmla="*/ 19 w 64"/>
              <a:gd name="T33" fmla="*/ 61 h 61"/>
              <a:gd name="T34" fmla="*/ 17 w 64"/>
              <a:gd name="T35" fmla="*/ 61 h 61"/>
              <a:gd name="T36" fmla="*/ 3 w 64"/>
              <a:gd name="T37" fmla="*/ 61 h 61"/>
              <a:gd name="T38" fmla="*/ 1 w 64"/>
              <a:gd name="T39" fmla="*/ 61 h 61"/>
              <a:gd name="T40" fmla="*/ 1 w 64"/>
              <a:gd name="T41" fmla="*/ 59 h 61"/>
              <a:gd name="T42" fmla="*/ 3 w 64"/>
              <a:gd name="T43" fmla="*/ 45 h 61"/>
              <a:gd name="T44" fmla="*/ 12 w 64"/>
              <a:gd name="T45" fmla="*/ 37 h 61"/>
              <a:gd name="T46" fmla="*/ 15 w 64"/>
              <a:gd name="T47" fmla="*/ 18 h 61"/>
              <a:gd name="T48" fmla="*/ 30 w 64"/>
              <a:gd name="T49" fmla="*/ 1 h 61"/>
              <a:gd name="T50" fmla="*/ 32 w 64"/>
              <a:gd name="T51" fmla="*/ 0 h 61"/>
              <a:gd name="T52" fmla="*/ 33 w 64"/>
              <a:gd name="T53" fmla="*/ 1 h 61"/>
              <a:gd name="T54" fmla="*/ 49 w 64"/>
              <a:gd name="T55" fmla="*/ 18 h 61"/>
              <a:gd name="T56" fmla="*/ 51 w 64"/>
              <a:gd name="T57" fmla="*/ 37 h 61"/>
              <a:gd name="T58" fmla="*/ 61 w 64"/>
              <a:gd name="T59" fmla="*/ 45 h 61"/>
              <a:gd name="T60" fmla="*/ 63 w 64"/>
              <a:gd name="T61" fmla="*/ 59 h 61"/>
              <a:gd name="T62" fmla="*/ 63 w 64"/>
              <a:gd name="T63" fmla="*/ 61 h 61"/>
              <a:gd name="T64" fmla="*/ 61 w 64"/>
              <a:gd name="T65" fmla="*/ 61 h 61"/>
              <a:gd name="T66" fmla="*/ 47 w 64"/>
              <a:gd name="T67" fmla="*/ 61 h 61"/>
              <a:gd name="T68" fmla="*/ 45 w 64"/>
              <a:gd name="T69" fmla="*/ 61 h 61"/>
              <a:gd name="T70" fmla="*/ 45 w 64"/>
              <a:gd name="T71" fmla="*/ 59 h 61"/>
              <a:gd name="T72" fmla="*/ 45 w 64"/>
              <a:gd name="T73" fmla="*/ 54 h 61"/>
              <a:gd name="T74" fmla="*/ 35 w 64"/>
              <a:gd name="T75" fmla="*/ 54 h 61"/>
              <a:gd name="T76" fmla="*/ 50 w 64"/>
              <a:gd name="T77" fmla="*/ 47 h 61"/>
              <a:gd name="T78" fmla="*/ 49 w 64"/>
              <a:gd name="T79" fmla="*/ 57 h 61"/>
              <a:gd name="T80" fmla="*/ 59 w 64"/>
              <a:gd name="T81" fmla="*/ 57 h 61"/>
              <a:gd name="T82" fmla="*/ 57 w 64"/>
              <a:gd name="T83" fmla="*/ 47 h 61"/>
              <a:gd name="T84" fmla="*/ 51 w 64"/>
              <a:gd name="T85" fmla="*/ 41 h 61"/>
              <a:gd name="T86" fmla="*/ 50 w 64"/>
              <a:gd name="T87" fmla="*/ 47 h 61"/>
              <a:gd name="T88" fmla="*/ 15 w 64"/>
              <a:gd name="T89" fmla="*/ 57 h 61"/>
              <a:gd name="T90" fmla="*/ 14 w 64"/>
              <a:gd name="T91" fmla="*/ 49 h 61"/>
              <a:gd name="T92" fmla="*/ 13 w 64"/>
              <a:gd name="T93" fmla="*/ 41 h 61"/>
              <a:gd name="T94" fmla="*/ 6 w 64"/>
              <a:gd name="T95" fmla="*/ 47 h 61"/>
              <a:gd name="T96" fmla="*/ 4 w 64"/>
              <a:gd name="T97" fmla="*/ 57 h 61"/>
              <a:gd name="T98" fmla="*/ 15 w 64"/>
              <a:gd name="T99" fmla="*/ 57 h 61"/>
              <a:gd name="T100" fmla="*/ 32 w 64"/>
              <a:gd name="T101" fmla="*/ 22 h 61"/>
              <a:gd name="T102" fmla="*/ 37 w 64"/>
              <a:gd name="T103" fmla="*/ 27 h 61"/>
              <a:gd name="T104" fmla="*/ 32 w 64"/>
              <a:gd name="T105" fmla="*/ 32 h 61"/>
              <a:gd name="T106" fmla="*/ 27 w 64"/>
              <a:gd name="T107" fmla="*/ 27 h 61"/>
              <a:gd name="T108" fmla="*/ 32 w 64"/>
              <a:gd name="T109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1">
                <a:moveTo>
                  <a:pt x="32" y="9"/>
                </a:moveTo>
                <a:cubicBezTo>
                  <a:pt x="27" y="11"/>
                  <a:pt x="24" y="15"/>
                  <a:pt x="22" y="20"/>
                </a:cubicBezTo>
                <a:cubicBezTo>
                  <a:pt x="20" y="27"/>
                  <a:pt x="20" y="35"/>
                  <a:pt x="21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3"/>
                  <a:pt x="29" y="40"/>
                  <a:pt x="29" y="36"/>
                </a:cubicBezTo>
                <a:cubicBezTo>
                  <a:pt x="31" y="36"/>
                  <a:pt x="32" y="36"/>
                  <a:pt x="34" y="36"/>
                </a:cubicBezTo>
                <a:cubicBezTo>
                  <a:pt x="34" y="40"/>
                  <a:pt x="34" y="43"/>
                  <a:pt x="35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4" y="35"/>
                  <a:pt x="43" y="27"/>
                  <a:pt x="41" y="20"/>
                </a:cubicBezTo>
                <a:cubicBezTo>
                  <a:pt x="40" y="15"/>
                  <a:pt x="36" y="11"/>
                  <a:pt x="32" y="9"/>
                </a:cubicBezTo>
                <a:close/>
                <a:moveTo>
                  <a:pt x="35" y="54"/>
                </a:moveTo>
                <a:cubicBezTo>
                  <a:pt x="35" y="56"/>
                  <a:pt x="35" y="58"/>
                  <a:pt x="35" y="61"/>
                </a:cubicBezTo>
                <a:cubicBezTo>
                  <a:pt x="33" y="61"/>
                  <a:pt x="30" y="61"/>
                  <a:pt x="28" y="61"/>
                </a:cubicBezTo>
                <a:cubicBezTo>
                  <a:pt x="28" y="58"/>
                  <a:pt x="28" y="56"/>
                  <a:pt x="2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19" y="61"/>
                  <a:pt x="1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4"/>
                  <a:pt x="1" y="49"/>
                  <a:pt x="3" y="45"/>
                </a:cubicBezTo>
                <a:cubicBezTo>
                  <a:pt x="5" y="42"/>
                  <a:pt x="8" y="39"/>
                  <a:pt x="12" y="37"/>
                </a:cubicBezTo>
                <a:cubicBezTo>
                  <a:pt x="12" y="29"/>
                  <a:pt x="13" y="23"/>
                  <a:pt x="15" y="18"/>
                </a:cubicBezTo>
                <a:cubicBezTo>
                  <a:pt x="17" y="9"/>
                  <a:pt x="23" y="4"/>
                  <a:pt x="30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41" y="4"/>
                  <a:pt x="46" y="9"/>
                  <a:pt x="49" y="18"/>
                </a:cubicBezTo>
                <a:cubicBezTo>
                  <a:pt x="51" y="23"/>
                  <a:pt x="51" y="29"/>
                  <a:pt x="51" y="37"/>
                </a:cubicBezTo>
                <a:cubicBezTo>
                  <a:pt x="55" y="39"/>
                  <a:pt x="59" y="42"/>
                  <a:pt x="61" y="45"/>
                </a:cubicBezTo>
                <a:cubicBezTo>
                  <a:pt x="63" y="49"/>
                  <a:pt x="64" y="54"/>
                  <a:pt x="63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lose/>
                <a:moveTo>
                  <a:pt x="50" y="47"/>
                </a:moveTo>
                <a:cubicBezTo>
                  <a:pt x="49" y="57"/>
                  <a:pt x="49" y="57"/>
                  <a:pt x="4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3"/>
                  <a:pt x="59" y="50"/>
                  <a:pt x="57" y="47"/>
                </a:cubicBezTo>
                <a:cubicBezTo>
                  <a:pt x="56" y="45"/>
                  <a:pt x="54" y="43"/>
                  <a:pt x="51" y="41"/>
                </a:cubicBezTo>
                <a:cubicBezTo>
                  <a:pt x="51" y="43"/>
                  <a:pt x="50" y="45"/>
                  <a:pt x="50" y="47"/>
                </a:cubicBezTo>
                <a:close/>
                <a:moveTo>
                  <a:pt x="15" y="57"/>
                </a:moveTo>
                <a:cubicBezTo>
                  <a:pt x="14" y="49"/>
                  <a:pt x="14" y="49"/>
                  <a:pt x="14" y="49"/>
                </a:cubicBezTo>
                <a:cubicBezTo>
                  <a:pt x="13" y="46"/>
                  <a:pt x="13" y="43"/>
                  <a:pt x="13" y="41"/>
                </a:cubicBezTo>
                <a:cubicBezTo>
                  <a:pt x="10" y="43"/>
                  <a:pt x="8" y="45"/>
                  <a:pt x="6" y="47"/>
                </a:cubicBezTo>
                <a:cubicBezTo>
                  <a:pt x="5" y="50"/>
                  <a:pt x="4" y="53"/>
                  <a:pt x="4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32" y="22"/>
                </a:moveTo>
                <a:cubicBezTo>
                  <a:pt x="35" y="22"/>
                  <a:pt x="37" y="24"/>
                  <a:pt x="37" y="27"/>
                </a:cubicBezTo>
                <a:cubicBezTo>
                  <a:pt x="37" y="30"/>
                  <a:pt x="35" y="32"/>
                  <a:pt x="32" y="32"/>
                </a:cubicBezTo>
                <a:cubicBezTo>
                  <a:pt x="29" y="32"/>
                  <a:pt x="27" y="30"/>
                  <a:pt x="27" y="27"/>
                </a:cubicBezTo>
                <a:cubicBezTo>
                  <a:pt x="27" y="24"/>
                  <a:pt x="29" y="22"/>
                  <a:pt x="32" y="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83"/>
          <p:cNvSpPr>
            <a:spLocks noChangeAspect="1" noEditPoints="1"/>
          </p:cNvSpPr>
          <p:nvPr/>
        </p:nvSpPr>
        <p:spPr bwMode="auto">
          <a:xfrm>
            <a:off x="8170452" y="2510622"/>
            <a:ext cx="255432" cy="288000"/>
          </a:xfrm>
          <a:custGeom>
            <a:avLst/>
            <a:gdLst>
              <a:gd name="T0" fmla="*/ 17 w 63"/>
              <a:gd name="T1" fmla="*/ 5 h 71"/>
              <a:gd name="T2" fmla="*/ 30 w 63"/>
              <a:gd name="T3" fmla="*/ 2 h 71"/>
              <a:gd name="T4" fmla="*/ 31 w 63"/>
              <a:gd name="T5" fmla="*/ 10 h 71"/>
              <a:gd name="T6" fmla="*/ 33 w 63"/>
              <a:gd name="T7" fmla="*/ 10 h 71"/>
              <a:gd name="T8" fmla="*/ 37 w 63"/>
              <a:gd name="T9" fmla="*/ 12 h 71"/>
              <a:gd name="T10" fmla="*/ 60 w 63"/>
              <a:gd name="T11" fmla="*/ 30 h 71"/>
              <a:gd name="T12" fmla="*/ 61 w 63"/>
              <a:gd name="T13" fmla="*/ 31 h 71"/>
              <a:gd name="T14" fmla="*/ 63 w 63"/>
              <a:gd name="T15" fmla="*/ 35 h 71"/>
              <a:gd name="T16" fmla="*/ 39 w 63"/>
              <a:gd name="T17" fmla="*/ 59 h 71"/>
              <a:gd name="T18" fmla="*/ 39 w 63"/>
              <a:gd name="T19" fmla="*/ 59 h 71"/>
              <a:gd name="T20" fmla="*/ 39 w 63"/>
              <a:gd name="T21" fmla="*/ 60 h 71"/>
              <a:gd name="T22" fmla="*/ 43 w 63"/>
              <a:gd name="T23" fmla="*/ 62 h 71"/>
              <a:gd name="T24" fmla="*/ 10 w 63"/>
              <a:gd name="T25" fmla="*/ 71 h 71"/>
              <a:gd name="T26" fmla="*/ 16 w 63"/>
              <a:gd name="T27" fmla="*/ 64 h 71"/>
              <a:gd name="T28" fmla="*/ 18 w 63"/>
              <a:gd name="T29" fmla="*/ 61 h 71"/>
              <a:gd name="T30" fmla="*/ 23 w 63"/>
              <a:gd name="T31" fmla="*/ 57 h 71"/>
              <a:gd name="T32" fmla="*/ 26 w 63"/>
              <a:gd name="T33" fmla="*/ 61 h 71"/>
              <a:gd name="T34" fmla="*/ 31 w 63"/>
              <a:gd name="T35" fmla="*/ 63 h 71"/>
              <a:gd name="T36" fmla="*/ 31 w 63"/>
              <a:gd name="T37" fmla="*/ 56 h 71"/>
              <a:gd name="T38" fmla="*/ 50 w 63"/>
              <a:gd name="T39" fmla="*/ 35 h 71"/>
              <a:gd name="T40" fmla="*/ 30 w 63"/>
              <a:gd name="T41" fmla="*/ 19 h 71"/>
              <a:gd name="T42" fmla="*/ 28 w 63"/>
              <a:gd name="T43" fmla="*/ 16 h 71"/>
              <a:gd name="T44" fmla="*/ 26 w 63"/>
              <a:gd name="T45" fmla="*/ 13 h 71"/>
              <a:gd name="T46" fmla="*/ 17 w 63"/>
              <a:gd name="T47" fmla="*/ 31 h 71"/>
              <a:gd name="T48" fmla="*/ 35 w 63"/>
              <a:gd name="T49" fmla="*/ 14 h 71"/>
              <a:gd name="T50" fmla="*/ 52 w 63"/>
              <a:gd name="T51" fmla="*/ 33 h 71"/>
              <a:gd name="T52" fmla="*/ 55 w 63"/>
              <a:gd name="T53" fmla="*/ 30 h 71"/>
              <a:gd name="T54" fmla="*/ 33 w 63"/>
              <a:gd name="T55" fmla="*/ 55 h 71"/>
              <a:gd name="T56" fmla="*/ 39 w 63"/>
              <a:gd name="T57" fmla="*/ 56 h 71"/>
              <a:gd name="T58" fmla="*/ 54 w 63"/>
              <a:gd name="T59" fmla="*/ 38 h 71"/>
              <a:gd name="T60" fmla="*/ 34 w 63"/>
              <a:gd name="T61" fmla="*/ 54 h 71"/>
              <a:gd name="T62" fmla="*/ 59 w 63"/>
              <a:gd name="T63" fmla="*/ 33 h 71"/>
              <a:gd name="T64" fmla="*/ 56 w 63"/>
              <a:gd name="T65" fmla="*/ 33 h 71"/>
              <a:gd name="T66" fmla="*/ 56 w 63"/>
              <a:gd name="T67" fmla="*/ 36 h 71"/>
              <a:gd name="T68" fmla="*/ 59 w 63"/>
              <a:gd name="T69" fmla="*/ 36 h 71"/>
              <a:gd name="T70" fmla="*/ 60 w 63"/>
              <a:gd name="T71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71">
                <a:moveTo>
                  <a:pt x="0" y="3"/>
                </a:moveTo>
                <a:cubicBezTo>
                  <a:pt x="6" y="0"/>
                  <a:pt x="13" y="1"/>
                  <a:pt x="17" y="5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0"/>
                  <a:pt x="28" y="0"/>
                  <a:pt x="30" y="2"/>
                </a:cubicBezTo>
                <a:cubicBezTo>
                  <a:pt x="30" y="3"/>
                  <a:pt x="31" y="4"/>
                  <a:pt x="31" y="5"/>
                </a:cubicBezTo>
                <a:cubicBezTo>
                  <a:pt x="32" y="7"/>
                  <a:pt x="32" y="8"/>
                  <a:pt x="31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6" y="11"/>
                  <a:pt x="37" y="11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1" y="30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2" y="32"/>
                  <a:pt x="63" y="33"/>
                  <a:pt x="63" y="35"/>
                </a:cubicBezTo>
                <a:cubicBezTo>
                  <a:pt x="63" y="36"/>
                  <a:pt x="62" y="37"/>
                  <a:pt x="61" y="38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2"/>
                  <a:pt x="39" y="62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5" y="71"/>
                  <a:pt x="45" y="71"/>
                  <a:pt x="45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1" y="65"/>
                  <a:pt x="11" y="65"/>
                  <a:pt x="11" y="65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1"/>
                  <a:pt x="16" y="61"/>
                  <a:pt x="1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57"/>
                  <a:pt x="18" y="57"/>
                  <a:pt x="1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61"/>
                  <a:pt x="23" y="61"/>
                  <a:pt x="23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7"/>
                  <a:pt x="31" y="56"/>
                  <a:pt x="31" y="56"/>
                </a:cubicBezTo>
                <a:cubicBezTo>
                  <a:pt x="31" y="54"/>
                  <a:pt x="31" y="53"/>
                  <a:pt x="32" y="52"/>
                </a:cubicBezTo>
                <a:cubicBezTo>
                  <a:pt x="50" y="35"/>
                  <a:pt x="50" y="35"/>
                  <a:pt x="50" y="35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9"/>
                  <a:pt x="29" y="17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21"/>
                  <a:pt x="22" y="28"/>
                  <a:pt x="17" y="31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35" y="14"/>
                </a:moveTo>
                <a:cubicBezTo>
                  <a:pt x="33" y="18"/>
                  <a:pt x="33" y="18"/>
                  <a:pt x="33" y="18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0"/>
                  <a:pt x="55" y="30"/>
                  <a:pt x="55" y="30"/>
                </a:cubicBezTo>
                <a:cubicBezTo>
                  <a:pt x="35" y="14"/>
                  <a:pt x="35" y="14"/>
                  <a:pt x="35" y="14"/>
                </a:cubicBezTo>
                <a:close/>
                <a:moveTo>
                  <a:pt x="33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6"/>
                  <a:pt x="39" y="56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9"/>
                  <a:pt x="54" y="38"/>
                </a:cubicBezTo>
                <a:cubicBezTo>
                  <a:pt x="52" y="37"/>
                  <a:pt x="52" y="37"/>
                  <a:pt x="52" y="37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3" y="55"/>
                  <a:pt x="33" y="55"/>
                </a:cubicBezTo>
                <a:close/>
                <a:moveTo>
                  <a:pt x="59" y="33"/>
                </a:moveTo>
                <a:cubicBezTo>
                  <a:pt x="58" y="32"/>
                  <a:pt x="58" y="32"/>
                  <a:pt x="57" y="32"/>
                </a:cubicBezTo>
                <a:cubicBezTo>
                  <a:pt x="57" y="32"/>
                  <a:pt x="56" y="32"/>
                  <a:pt x="56" y="33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7"/>
                  <a:pt x="57" y="37"/>
                  <a:pt x="58" y="37"/>
                </a:cubicBezTo>
                <a:cubicBezTo>
                  <a:pt x="58" y="37"/>
                  <a:pt x="59" y="36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34"/>
                  <a:pt x="59" y="33"/>
                  <a:pt x="59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6"/>
          <p:cNvSpPr>
            <a:spLocks noEditPoints="1"/>
          </p:cNvSpPr>
          <p:nvPr/>
        </p:nvSpPr>
        <p:spPr bwMode="auto">
          <a:xfrm>
            <a:off x="4318753" y="4914842"/>
            <a:ext cx="263525" cy="288000"/>
          </a:xfrm>
          <a:custGeom>
            <a:avLst/>
            <a:gdLst>
              <a:gd name="T0" fmla="*/ 40 w 70"/>
              <a:gd name="T1" fmla="*/ 42 h 74"/>
              <a:gd name="T2" fmla="*/ 41 w 70"/>
              <a:gd name="T3" fmla="*/ 48 h 74"/>
              <a:gd name="T4" fmla="*/ 37 w 70"/>
              <a:gd name="T5" fmla="*/ 59 h 74"/>
              <a:gd name="T6" fmla="*/ 29 w 70"/>
              <a:gd name="T7" fmla="*/ 69 h 74"/>
              <a:gd name="T8" fmla="*/ 18 w 70"/>
              <a:gd name="T9" fmla="*/ 74 h 74"/>
              <a:gd name="T10" fmla="*/ 6 w 70"/>
              <a:gd name="T11" fmla="*/ 70 h 74"/>
              <a:gd name="T12" fmla="*/ 6 w 70"/>
              <a:gd name="T13" fmla="*/ 70 h 74"/>
              <a:gd name="T14" fmla="*/ 1 w 70"/>
              <a:gd name="T15" fmla="*/ 59 h 74"/>
              <a:gd name="T16" fmla="*/ 5 w 70"/>
              <a:gd name="T17" fmla="*/ 47 h 74"/>
              <a:gd name="T18" fmla="*/ 13 w 70"/>
              <a:gd name="T19" fmla="*/ 38 h 74"/>
              <a:gd name="T20" fmla="*/ 24 w 70"/>
              <a:gd name="T21" fmla="*/ 33 h 74"/>
              <a:gd name="T22" fmla="*/ 30 w 70"/>
              <a:gd name="T23" fmla="*/ 33 h 74"/>
              <a:gd name="T24" fmla="*/ 23 w 70"/>
              <a:gd name="T25" fmla="*/ 42 h 74"/>
              <a:gd name="T26" fmla="*/ 19 w 70"/>
              <a:gd name="T27" fmla="*/ 44 h 74"/>
              <a:gd name="T28" fmla="*/ 11 w 70"/>
              <a:gd name="T29" fmla="*/ 53 h 74"/>
              <a:gd name="T30" fmla="*/ 9 w 70"/>
              <a:gd name="T31" fmla="*/ 58 h 74"/>
              <a:gd name="T32" fmla="*/ 12 w 70"/>
              <a:gd name="T33" fmla="*/ 64 h 74"/>
              <a:gd name="T34" fmla="*/ 12 w 70"/>
              <a:gd name="T35" fmla="*/ 64 h 74"/>
              <a:gd name="T36" fmla="*/ 17 w 70"/>
              <a:gd name="T37" fmla="*/ 65 h 74"/>
              <a:gd name="T38" fmla="*/ 23 w 70"/>
              <a:gd name="T39" fmla="*/ 63 h 74"/>
              <a:gd name="T40" fmla="*/ 31 w 70"/>
              <a:gd name="T41" fmla="*/ 54 h 74"/>
              <a:gd name="T42" fmla="*/ 32 w 70"/>
              <a:gd name="T43" fmla="*/ 50 h 74"/>
              <a:gd name="T44" fmla="*/ 40 w 70"/>
              <a:gd name="T45" fmla="*/ 42 h 74"/>
              <a:gd name="T46" fmla="*/ 64 w 70"/>
              <a:gd name="T47" fmla="*/ 4 h 74"/>
              <a:gd name="T48" fmla="*/ 52 w 70"/>
              <a:gd name="T49" fmla="*/ 0 h 74"/>
              <a:gd name="T50" fmla="*/ 41 w 70"/>
              <a:gd name="T51" fmla="*/ 5 h 74"/>
              <a:gd name="T52" fmla="*/ 33 w 70"/>
              <a:gd name="T53" fmla="*/ 15 h 74"/>
              <a:gd name="T54" fmla="*/ 29 w 70"/>
              <a:gd name="T55" fmla="*/ 26 h 74"/>
              <a:gd name="T56" fmla="*/ 31 w 70"/>
              <a:gd name="T57" fmla="*/ 32 h 74"/>
              <a:gd name="T58" fmla="*/ 38 w 70"/>
              <a:gd name="T59" fmla="*/ 24 h 74"/>
              <a:gd name="T60" fmla="*/ 40 w 70"/>
              <a:gd name="T61" fmla="*/ 20 h 74"/>
              <a:gd name="T62" fmla="*/ 47 w 70"/>
              <a:gd name="T63" fmla="*/ 11 h 74"/>
              <a:gd name="T64" fmla="*/ 53 w 70"/>
              <a:gd name="T65" fmla="*/ 9 h 74"/>
              <a:gd name="T66" fmla="*/ 58 w 70"/>
              <a:gd name="T67" fmla="*/ 10 h 74"/>
              <a:gd name="T68" fmla="*/ 58 w 70"/>
              <a:gd name="T69" fmla="*/ 10 h 74"/>
              <a:gd name="T70" fmla="*/ 61 w 70"/>
              <a:gd name="T71" fmla="*/ 16 h 74"/>
              <a:gd name="T72" fmla="*/ 59 w 70"/>
              <a:gd name="T73" fmla="*/ 21 h 74"/>
              <a:gd name="T74" fmla="*/ 51 w 70"/>
              <a:gd name="T75" fmla="*/ 30 h 74"/>
              <a:gd name="T76" fmla="*/ 48 w 70"/>
              <a:gd name="T77" fmla="*/ 32 h 74"/>
              <a:gd name="T78" fmla="*/ 41 w 70"/>
              <a:gd name="T79" fmla="*/ 41 h 74"/>
              <a:gd name="T80" fmla="*/ 46 w 70"/>
              <a:gd name="T81" fmla="*/ 41 h 74"/>
              <a:gd name="T82" fmla="*/ 57 w 70"/>
              <a:gd name="T83" fmla="*/ 36 h 74"/>
              <a:gd name="T84" fmla="*/ 65 w 70"/>
              <a:gd name="T85" fmla="*/ 27 h 74"/>
              <a:gd name="T86" fmla="*/ 69 w 70"/>
              <a:gd name="T87" fmla="*/ 15 h 74"/>
              <a:gd name="T88" fmla="*/ 64 w 70"/>
              <a:gd name="T89" fmla="*/ 4 h 74"/>
              <a:gd name="T90" fmla="*/ 64 w 70"/>
              <a:gd name="T91" fmla="*/ 4 h 74"/>
              <a:gd name="T92" fmla="*/ 49 w 70"/>
              <a:gd name="T93" fmla="*/ 21 h 74"/>
              <a:gd name="T94" fmla="*/ 43 w 70"/>
              <a:gd name="T95" fmla="*/ 21 h 74"/>
              <a:gd name="T96" fmla="*/ 22 w 70"/>
              <a:gd name="T97" fmla="*/ 45 h 74"/>
              <a:gd name="T98" fmla="*/ 23 w 70"/>
              <a:gd name="T99" fmla="*/ 52 h 74"/>
              <a:gd name="T100" fmla="*/ 23 w 70"/>
              <a:gd name="T101" fmla="*/ 52 h 74"/>
              <a:gd name="T102" fmla="*/ 29 w 70"/>
              <a:gd name="T103" fmla="*/ 51 h 74"/>
              <a:gd name="T104" fmla="*/ 50 w 70"/>
              <a:gd name="T105" fmla="*/ 27 h 74"/>
              <a:gd name="T106" fmla="*/ 49 w 70"/>
              <a:gd name="T107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文本框 106"/>
          <p:cNvSpPr txBox="1"/>
          <p:nvPr/>
        </p:nvSpPr>
        <p:spPr>
          <a:xfrm>
            <a:off x="2333232" y="24676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2333232" y="3971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2959357" y="49036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211398" y="49402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913011" y="3993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702377" y="23876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823181" y="14785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630370" y="10073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080562" y="14735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651776" y="55784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297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5160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075477"/>
            <a:ext cx="12192000" cy="178252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92511" y="537751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44"/>
          <p:cNvSpPr>
            <a:spLocks noChangeAspect="1" noEditPoints="1"/>
          </p:cNvSpPr>
          <p:nvPr/>
        </p:nvSpPr>
        <p:spPr bwMode="auto">
          <a:xfrm>
            <a:off x="2356388" y="5430678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497985" y="53243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Freeform 38"/>
          <p:cNvSpPr>
            <a:spLocks noChangeAspect="1" noEditPoints="1"/>
          </p:cNvSpPr>
          <p:nvPr/>
        </p:nvSpPr>
        <p:spPr bwMode="auto">
          <a:xfrm>
            <a:off x="6613742" y="5377512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96000" y="2594412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AECB0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30</a:t>
            </a:r>
            <a:r>
              <a:rPr lang="en-US" altLang="zh-CN" sz="3600" dirty="0" smtClean="0">
                <a:solidFill>
                  <a:srgbClr val="AECB01"/>
                </a:solidFill>
              </a:rPr>
              <a:t>%</a:t>
            </a:r>
            <a:endParaRPr lang="en-US" altLang="zh-CN" sz="4800" dirty="0" smtClean="0">
              <a:solidFill>
                <a:srgbClr val="AECB0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497985" y="27790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97985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97985" y="4086984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Freeform 898"/>
          <p:cNvSpPr>
            <a:spLocks noChangeAspect="1" noEditPoints="1"/>
          </p:cNvSpPr>
          <p:nvPr/>
        </p:nvSpPr>
        <p:spPr bwMode="auto">
          <a:xfrm>
            <a:off x="2356388" y="2793687"/>
            <a:ext cx="2461101" cy="1692000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645037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50872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96000" y="2904565"/>
            <a:ext cx="0" cy="3101788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673232" y="290456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3232" y="3433516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673232" y="4356847"/>
            <a:ext cx="358239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277"/>
          <p:cNvSpPr>
            <a:spLocks noChangeAspect="1" noEditPoints="1"/>
          </p:cNvSpPr>
          <p:nvPr/>
        </p:nvSpPr>
        <p:spPr bwMode="auto">
          <a:xfrm>
            <a:off x="6699952" y="4707041"/>
            <a:ext cx="391532" cy="360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97985" y="4718351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24"/>
          <p:cNvSpPr>
            <a:spLocks noChangeAspect="1" noEditPoints="1"/>
          </p:cNvSpPr>
          <p:nvPr/>
        </p:nvSpPr>
        <p:spPr bwMode="auto">
          <a:xfrm>
            <a:off x="2415478" y="2964681"/>
            <a:ext cx="2278538" cy="1584000"/>
          </a:xfrm>
          <a:custGeom>
            <a:avLst/>
            <a:gdLst>
              <a:gd name="T0" fmla="*/ 69 w 79"/>
              <a:gd name="T1" fmla="*/ 21 h 55"/>
              <a:gd name="T2" fmla="*/ 77 w 79"/>
              <a:gd name="T3" fmla="*/ 25 h 55"/>
              <a:gd name="T4" fmla="*/ 66 w 79"/>
              <a:gd name="T5" fmla="*/ 36 h 55"/>
              <a:gd name="T6" fmla="*/ 60 w 79"/>
              <a:gd name="T7" fmla="*/ 27 h 55"/>
              <a:gd name="T8" fmla="*/ 55 w 79"/>
              <a:gd name="T9" fmla="*/ 27 h 55"/>
              <a:gd name="T10" fmla="*/ 62 w 79"/>
              <a:gd name="T11" fmla="*/ 24 h 55"/>
              <a:gd name="T12" fmla="*/ 60 w 79"/>
              <a:gd name="T13" fmla="*/ 18 h 55"/>
              <a:gd name="T14" fmla="*/ 60 w 79"/>
              <a:gd name="T15" fmla="*/ 5 h 55"/>
              <a:gd name="T16" fmla="*/ 75 w 79"/>
              <a:gd name="T17" fmla="*/ 17 h 55"/>
              <a:gd name="T18" fmla="*/ 25 w 79"/>
              <a:gd name="T19" fmla="*/ 31 h 55"/>
              <a:gd name="T20" fmla="*/ 64 w 79"/>
              <a:gd name="T21" fmla="*/ 50 h 55"/>
              <a:gd name="T22" fmla="*/ 53 w 79"/>
              <a:gd name="T23" fmla="*/ 31 h 55"/>
              <a:gd name="T24" fmla="*/ 48 w 79"/>
              <a:gd name="T25" fmla="*/ 26 h 55"/>
              <a:gd name="T26" fmla="*/ 53 w 79"/>
              <a:gd name="T27" fmla="*/ 20 h 55"/>
              <a:gd name="T28" fmla="*/ 53 w 79"/>
              <a:gd name="T29" fmla="*/ 16 h 55"/>
              <a:gd name="T30" fmla="*/ 52 w 79"/>
              <a:gd name="T31" fmla="*/ 15 h 55"/>
              <a:gd name="T32" fmla="*/ 33 w 79"/>
              <a:gd name="T33" fmla="*/ 4 h 55"/>
              <a:gd name="T34" fmla="*/ 30 w 79"/>
              <a:gd name="T35" fmla="*/ 15 h 55"/>
              <a:gd name="T36" fmla="*/ 30 w 79"/>
              <a:gd name="T37" fmla="*/ 16 h 55"/>
              <a:gd name="T38" fmla="*/ 32 w 79"/>
              <a:gd name="T39" fmla="*/ 22 h 55"/>
              <a:gd name="T40" fmla="*/ 34 w 79"/>
              <a:gd name="T41" fmla="*/ 30 h 55"/>
              <a:gd name="T42" fmla="*/ 25 w 79"/>
              <a:gd name="T43" fmla="*/ 31 h 55"/>
              <a:gd name="T44" fmla="*/ 8 w 79"/>
              <a:gd name="T45" fmla="*/ 22 h 55"/>
              <a:gd name="T46" fmla="*/ 11 w 79"/>
              <a:gd name="T47" fmla="*/ 18 h 55"/>
              <a:gd name="T48" fmla="*/ 8 w 79"/>
              <a:gd name="T49" fmla="*/ 14 h 55"/>
              <a:gd name="T50" fmla="*/ 8 w 79"/>
              <a:gd name="T51" fmla="*/ 11 h 55"/>
              <a:gd name="T52" fmla="*/ 8 w 79"/>
              <a:gd name="T53" fmla="*/ 11 h 55"/>
              <a:gd name="T54" fmla="*/ 21 w 79"/>
              <a:gd name="T55" fmla="*/ 3 h 55"/>
              <a:gd name="T56" fmla="*/ 24 w 79"/>
              <a:gd name="T57" fmla="*/ 11 h 55"/>
              <a:gd name="T58" fmla="*/ 24 w 79"/>
              <a:gd name="T59" fmla="*/ 11 h 55"/>
              <a:gd name="T60" fmla="*/ 23 w 79"/>
              <a:gd name="T61" fmla="*/ 15 h 55"/>
              <a:gd name="T62" fmla="*/ 22 w 79"/>
              <a:gd name="T63" fmla="*/ 21 h 55"/>
              <a:gd name="T64" fmla="*/ 27 w 79"/>
              <a:gd name="T65" fmla="*/ 21 h 55"/>
              <a:gd name="T66" fmla="*/ 30 w 79"/>
              <a:gd name="T67" fmla="*/ 27 h 55"/>
              <a:gd name="T68" fmla="*/ 25 w 79"/>
              <a:gd name="T69" fmla="*/ 27 h 55"/>
              <a:gd name="T70" fmla="*/ 23 w 79"/>
              <a:gd name="T71" fmla="*/ 28 h 55"/>
              <a:gd name="T72" fmla="*/ 0 w 79"/>
              <a:gd name="T73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9" h="55">
                <a:moveTo>
                  <a:pt x="72" y="18"/>
                </a:moveTo>
                <a:cubicBezTo>
                  <a:pt x="72" y="19"/>
                  <a:pt x="71" y="20"/>
                  <a:pt x="69" y="21"/>
                </a:cubicBezTo>
                <a:cubicBezTo>
                  <a:pt x="70" y="22"/>
                  <a:pt x="70" y="23"/>
                  <a:pt x="70" y="24"/>
                </a:cubicBezTo>
                <a:cubicBezTo>
                  <a:pt x="71" y="24"/>
                  <a:pt x="77" y="24"/>
                  <a:pt x="77" y="25"/>
                </a:cubicBezTo>
                <a:cubicBezTo>
                  <a:pt x="79" y="27"/>
                  <a:pt x="79" y="32"/>
                  <a:pt x="79" y="34"/>
                </a:cubicBezTo>
                <a:cubicBezTo>
                  <a:pt x="76" y="35"/>
                  <a:pt x="71" y="36"/>
                  <a:pt x="66" y="36"/>
                </a:cubicBezTo>
                <a:cubicBezTo>
                  <a:pt x="64" y="33"/>
                  <a:pt x="63" y="30"/>
                  <a:pt x="61" y="28"/>
                </a:cubicBezTo>
                <a:cubicBezTo>
                  <a:pt x="60" y="27"/>
                  <a:pt x="60" y="27"/>
                  <a:pt x="60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7"/>
                  <a:pt x="56" y="27"/>
                  <a:pt x="55" y="27"/>
                </a:cubicBezTo>
                <a:cubicBezTo>
                  <a:pt x="55" y="26"/>
                  <a:pt x="55" y="26"/>
                  <a:pt x="56" y="25"/>
                </a:cubicBezTo>
                <a:cubicBezTo>
                  <a:pt x="56" y="24"/>
                  <a:pt x="62" y="24"/>
                  <a:pt x="62" y="24"/>
                </a:cubicBezTo>
                <a:cubicBezTo>
                  <a:pt x="63" y="23"/>
                  <a:pt x="63" y="22"/>
                  <a:pt x="63" y="21"/>
                </a:cubicBezTo>
                <a:cubicBezTo>
                  <a:pt x="62" y="20"/>
                  <a:pt x="61" y="19"/>
                  <a:pt x="60" y="18"/>
                </a:cubicBezTo>
                <a:cubicBezTo>
                  <a:pt x="60" y="18"/>
                  <a:pt x="58" y="18"/>
                  <a:pt x="58" y="18"/>
                </a:cubicBezTo>
                <a:cubicBezTo>
                  <a:pt x="57" y="13"/>
                  <a:pt x="58" y="6"/>
                  <a:pt x="60" y="5"/>
                </a:cubicBezTo>
                <a:cubicBezTo>
                  <a:pt x="63" y="2"/>
                  <a:pt x="69" y="2"/>
                  <a:pt x="72" y="4"/>
                </a:cubicBezTo>
                <a:cubicBezTo>
                  <a:pt x="74" y="6"/>
                  <a:pt x="76" y="13"/>
                  <a:pt x="75" y="17"/>
                </a:cubicBezTo>
                <a:cubicBezTo>
                  <a:pt x="75" y="18"/>
                  <a:pt x="73" y="18"/>
                  <a:pt x="72" y="18"/>
                </a:cubicBezTo>
                <a:close/>
                <a:moveTo>
                  <a:pt x="25" y="31"/>
                </a:moveTo>
                <a:cubicBezTo>
                  <a:pt x="20" y="36"/>
                  <a:pt x="19" y="45"/>
                  <a:pt x="19" y="50"/>
                </a:cubicBezTo>
                <a:cubicBezTo>
                  <a:pt x="24" y="55"/>
                  <a:pt x="57" y="55"/>
                  <a:pt x="64" y="50"/>
                </a:cubicBezTo>
                <a:cubicBezTo>
                  <a:pt x="65" y="44"/>
                  <a:pt x="62" y="35"/>
                  <a:pt x="58" y="31"/>
                </a:cubicBezTo>
                <a:cubicBezTo>
                  <a:pt x="56" y="31"/>
                  <a:pt x="55" y="31"/>
                  <a:pt x="53" y="31"/>
                </a:cubicBezTo>
                <a:cubicBezTo>
                  <a:pt x="52" y="31"/>
                  <a:pt x="51" y="31"/>
                  <a:pt x="50" y="31"/>
                </a:cubicBezTo>
                <a:cubicBezTo>
                  <a:pt x="49" y="30"/>
                  <a:pt x="49" y="28"/>
                  <a:pt x="48" y="26"/>
                </a:cubicBezTo>
                <a:cubicBezTo>
                  <a:pt x="50" y="25"/>
                  <a:pt x="51" y="23"/>
                  <a:pt x="51" y="22"/>
                </a:cubicBezTo>
                <a:cubicBezTo>
                  <a:pt x="52" y="21"/>
                  <a:pt x="52" y="21"/>
                  <a:pt x="53" y="20"/>
                </a:cubicBezTo>
                <a:cubicBezTo>
                  <a:pt x="53" y="19"/>
                  <a:pt x="53" y="18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2" y="15"/>
                  <a:pt x="52" y="15"/>
                </a:cubicBezTo>
                <a:cubicBezTo>
                  <a:pt x="53" y="10"/>
                  <a:pt x="52" y="6"/>
                  <a:pt x="49" y="4"/>
                </a:cubicBezTo>
                <a:cubicBezTo>
                  <a:pt x="45" y="1"/>
                  <a:pt x="37" y="1"/>
                  <a:pt x="33" y="4"/>
                </a:cubicBezTo>
                <a:cubicBezTo>
                  <a:pt x="30" y="6"/>
                  <a:pt x="30" y="9"/>
                  <a:pt x="31" y="15"/>
                </a:cubicBezTo>
                <a:cubicBezTo>
                  <a:pt x="31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30" y="19"/>
                  <a:pt x="31" y="20"/>
                </a:cubicBezTo>
                <a:cubicBezTo>
                  <a:pt x="31" y="21"/>
                  <a:pt x="31" y="21"/>
                  <a:pt x="32" y="22"/>
                </a:cubicBezTo>
                <a:cubicBezTo>
                  <a:pt x="33" y="23"/>
                  <a:pt x="34" y="25"/>
                  <a:pt x="35" y="26"/>
                </a:cubicBezTo>
                <a:cubicBezTo>
                  <a:pt x="35" y="28"/>
                  <a:pt x="34" y="29"/>
                  <a:pt x="34" y="30"/>
                </a:cubicBezTo>
                <a:cubicBezTo>
                  <a:pt x="33" y="31"/>
                  <a:pt x="32" y="31"/>
                  <a:pt x="30" y="31"/>
                </a:cubicBezTo>
                <a:cubicBezTo>
                  <a:pt x="29" y="31"/>
                  <a:pt x="27" y="31"/>
                  <a:pt x="25" y="31"/>
                </a:cubicBezTo>
                <a:close/>
                <a:moveTo>
                  <a:pt x="5" y="22"/>
                </a:moveTo>
                <a:cubicBezTo>
                  <a:pt x="6" y="22"/>
                  <a:pt x="7" y="22"/>
                  <a:pt x="8" y="22"/>
                </a:cubicBezTo>
                <a:cubicBezTo>
                  <a:pt x="9" y="22"/>
                  <a:pt x="10" y="21"/>
                  <a:pt x="11" y="21"/>
                </a:cubicBezTo>
                <a:cubicBezTo>
                  <a:pt x="11" y="20"/>
                  <a:pt x="11" y="19"/>
                  <a:pt x="11" y="18"/>
                </a:cubicBezTo>
                <a:cubicBezTo>
                  <a:pt x="11" y="17"/>
                  <a:pt x="10" y="16"/>
                  <a:pt x="9" y="15"/>
                </a:cubicBezTo>
                <a:cubicBezTo>
                  <a:pt x="9" y="15"/>
                  <a:pt x="9" y="14"/>
                  <a:pt x="8" y="14"/>
                </a:cubicBezTo>
                <a:cubicBezTo>
                  <a:pt x="8" y="13"/>
                  <a:pt x="8" y="12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6"/>
                  <a:pt x="8" y="4"/>
                  <a:pt x="10" y="3"/>
                </a:cubicBezTo>
                <a:cubicBezTo>
                  <a:pt x="13" y="0"/>
                  <a:pt x="18" y="0"/>
                  <a:pt x="21" y="3"/>
                </a:cubicBezTo>
                <a:cubicBezTo>
                  <a:pt x="23" y="4"/>
                  <a:pt x="24" y="7"/>
                  <a:pt x="23" y="10"/>
                </a:cubicBezTo>
                <a:cubicBezTo>
                  <a:pt x="24" y="10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3" y="14"/>
                  <a:pt x="23" y="15"/>
                  <a:pt x="23" y="15"/>
                </a:cubicBezTo>
                <a:cubicBezTo>
                  <a:pt x="22" y="16"/>
                  <a:pt x="22" y="17"/>
                  <a:pt x="21" y="18"/>
                </a:cubicBezTo>
                <a:cubicBezTo>
                  <a:pt x="21" y="19"/>
                  <a:pt x="22" y="20"/>
                  <a:pt x="22" y="21"/>
                </a:cubicBezTo>
                <a:cubicBezTo>
                  <a:pt x="23" y="21"/>
                  <a:pt x="23" y="21"/>
                  <a:pt x="24" y="21"/>
                </a:cubicBezTo>
                <a:cubicBezTo>
                  <a:pt x="25" y="21"/>
                  <a:pt x="26" y="21"/>
                  <a:pt x="27" y="21"/>
                </a:cubicBezTo>
                <a:cubicBezTo>
                  <a:pt x="27" y="22"/>
                  <a:pt x="28" y="23"/>
                  <a:pt x="29" y="24"/>
                </a:cubicBezTo>
                <a:cubicBezTo>
                  <a:pt x="29" y="25"/>
                  <a:pt x="30" y="26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7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0" y="31"/>
                  <a:pt x="18" y="34"/>
                  <a:pt x="17" y="37"/>
                </a:cubicBezTo>
                <a:cubicBezTo>
                  <a:pt x="10" y="38"/>
                  <a:pt x="2" y="37"/>
                  <a:pt x="0" y="35"/>
                </a:cubicBezTo>
                <a:cubicBezTo>
                  <a:pt x="0" y="31"/>
                  <a:pt x="1" y="25"/>
                  <a:pt x="5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486036" y="4640016"/>
            <a:ext cx="1080000" cy="1080000"/>
            <a:chOff x="1486036" y="4550371"/>
            <a:chExt cx="1080000" cy="1080000"/>
          </a:xfrm>
        </p:grpSpPr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540036" y="4604371"/>
              <a:ext cx="972000" cy="9720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1486036" y="4550371"/>
              <a:ext cx="1080000" cy="108000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25739" y="4736428"/>
              <a:ext cx="10005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rgbClr val="798D0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defRPr>
              </a:lvl1pPr>
            </a:lstStyle>
            <a:p>
              <a:r>
                <a:rPr lang="en-US" altLang="zh-CN" sz="4000" dirty="0">
                  <a:solidFill>
                    <a:schemeClr val="bg1"/>
                  </a:solidFill>
                </a:rPr>
                <a:t>27</a:t>
              </a:r>
              <a:r>
                <a:rPr lang="en-US" altLang="zh-CN" sz="2400" dirty="0">
                  <a:solidFill>
                    <a:schemeClr val="bg1"/>
                  </a:solidFill>
                </a:rPr>
                <a:t>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727028" y="4718351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31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74987"/>
            <a:ext cx="12192000" cy="458301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72349" y="5145741"/>
            <a:ext cx="10036989" cy="0"/>
          </a:xfrm>
          <a:prstGeom prst="line">
            <a:avLst/>
          </a:prstGeom>
          <a:ln>
            <a:solidFill>
              <a:srgbClr val="EBE8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115686" y="526641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277"/>
          <p:cNvSpPr>
            <a:spLocks noChangeAspect="1" noEditPoints="1"/>
          </p:cNvSpPr>
          <p:nvPr/>
        </p:nvSpPr>
        <p:spPr bwMode="auto">
          <a:xfrm>
            <a:off x="1434367" y="5421401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96000" y="2594412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30</a:t>
            </a:r>
            <a:r>
              <a:rPr lang="en-US" altLang="zh-CN" sz="3600" dirty="0" smtClean="0">
                <a:solidFill>
                  <a:schemeClr val="bg1"/>
                </a:solidFill>
              </a:rPr>
              <a:t>%</a:t>
            </a:r>
            <a:endParaRPr lang="en-US" altLang="zh-CN" sz="4800" dirty="0" smtClean="0">
              <a:solidFill>
                <a:schemeClr val="bg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497985" y="27790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97985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97985" y="4086984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413"/>
          <p:cNvSpPr>
            <a:spLocks noChangeAspect="1" noEditPoints="1"/>
          </p:cNvSpPr>
          <p:nvPr/>
        </p:nvSpPr>
        <p:spPr bwMode="auto">
          <a:xfrm>
            <a:off x="2733169" y="2792364"/>
            <a:ext cx="1785712" cy="1836000"/>
          </a:xfrm>
          <a:custGeom>
            <a:avLst/>
            <a:gdLst>
              <a:gd name="T0" fmla="*/ 24 w 60"/>
              <a:gd name="T1" fmla="*/ 7 h 62"/>
              <a:gd name="T2" fmla="*/ 38 w 60"/>
              <a:gd name="T3" fmla="*/ 7 h 62"/>
              <a:gd name="T4" fmla="*/ 47 w 60"/>
              <a:gd name="T5" fmla="*/ 7 h 62"/>
              <a:gd name="T6" fmla="*/ 47 w 60"/>
              <a:gd name="T7" fmla="*/ 18 h 62"/>
              <a:gd name="T8" fmla="*/ 47 w 60"/>
              <a:gd name="T9" fmla="*/ 7 h 62"/>
              <a:gd name="T10" fmla="*/ 20 w 60"/>
              <a:gd name="T11" fmla="*/ 37 h 62"/>
              <a:gd name="T12" fmla="*/ 21 w 60"/>
              <a:gd name="T13" fmla="*/ 58 h 62"/>
              <a:gd name="T14" fmla="*/ 15 w 60"/>
              <a:gd name="T15" fmla="*/ 40 h 62"/>
              <a:gd name="T16" fmla="*/ 12 w 60"/>
              <a:gd name="T17" fmla="*/ 58 h 62"/>
              <a:gd name="T18" fmla="*/ 7 w 60"/>
              <a:gd name="T19" fmla="*/ 37 h 62"/>
              <a:gd name="T20" fmla="*/ 2 w 60"/>
              <a:gd name="T21" fmla="*/ 36 h 62"/>
              <a:gd name="T22" fmla="*/ 7 w 60"/>
              <a:gd name="T23" fmla="*/ 19 h 62"/>
              <a:gd name="T24" fmla="*/ 14 w 60"/>
              <a:gd name="T25" fmla="*/ 24 h 62"/>
              <a:gd name="T26" fmla="*/ 21 w 60"/>
              <a:gd name="T27" fmla="*/ 19 h 62"/>
              <a:gd name="T28" fmla="*/ 29 w 60"/>
              <a:gd name="T29" fmla="*/ 16 h 62"/>
              <a:gd name="T30" fmla="*/ 30 w 60"/>
              <a:gd name="T31" fmla="*/ 19 h 62"/>
              <a:gd name="T32" fmla="*/ 30 w 60"/>
              <a:gd name="T33" fmla="*/ 32 h 62"/>
              <a:gd name="T34" fmla="*/ 31 w 60"/>
              <a:gd name="T35" fmla="*/ 32 h 62"/>
              <a:gd name="T36" fmla="*/ 31 w 60"/>
              <a:gd name="T37" fmla="*/ 32 h 62"/>
              <a:gd name="T38" fmla="*/ 32 w 60"/>
              <a:gd name="T39" fmla="*/ 19 h 62"/>
              <a:gd name="T40" fmla="*/ 32 w 60"/>
              <a:gd name="T41" fmla="*/ 16 h 62"/>
              <a:gd name="T42" fmla="*/ 40 w 60"/>
              <a:gd name="T43" fmla="*/ 19 h 62"/>
              <a:gd name="T44" fmla="*/ 47 w 60"/>
              <a:gd name="T45" fmla="*/ 24 h 62"/>
              <a:gd name="T46" fmla="*/ 54 w 60"/>
              <a:gd name="T47" fmla="*/ 19 h 62"/>
              <a:gd name="T48" fmla="*/ 58 w 60"/>
              <a:gd name="T49" fmla="*/ 35 h 62"/>
              <a:gd name="T50" fmla="*/ 53 w 60"/>
              <a:gd name="T51" fmla="*/ 37 h 62"/>
              <a:gd name="T52" fmla="*/ 54 w 60"/>
              <a:gd name="T53" fmla="*/ 58 h 62"/>
              <a:gd name="T54" fmla="*/ 48 w 60"/>
              <a:gd name="T55" fmla="*/ 40 h 62"/>
              <a:gd name="T56" fmla="*/ 45 w 60"/>
              <a:gd name="T57" fmla="*/ 58 h 62"/>
              <a:gd name="T58" fmla="*/ 40 w 60"/>
              <a:gd name="T59" fmla="*/ 37 h 62"/>
              <a:gd name="T60" fmla="*/ 38 w 60"/>
              <a:gd name="T61" fmla="*/ 38 h 62"/>
              <a:gd name="T62" fmla="*/ 33 w 60"/>
              <a:gd name="T63" fmla="*/ 62 h 62"/>
              <a:gd name="T64" fmla="*/ 29 w 60"/>
              <a:gd name="T65" fmla="*/ 41 h 62"/>
              <a:gd name="T66" fmla="*/ 22 w 60"/>
              <a:gd name="T67" fmla="*/ 62 h 62"/>
              <a:gd name="T68" fmla="*/ 20 w 60"/>
              <a:gd name="T69" fmla="*/ 36 h 62"/>
              <a:gd name="T70" fmla="*/ 9 w 60"/>
              <a:gd name="T71" fmla="*/ 13 h 62"/>
              <a:gd name="T72" fmla="*/ 20 w 60"/>
              <a:gd name="T73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28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96837"/>
            <a:ext cx="12192000" cy="372191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4211058" y="2411546"/>
            <a:ext cx="1188000" cy="118800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63951"/>
            <a:ext cx="12192000" cy="932886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77645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27015" y="2497715"/>
            <a:ext cx="11560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798D0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18</a:t>
            </a:r>
            <a:r>
              <a:rPr lang="en-US" altLang="zh-CN" sz="3600" dirty="0" smtClean="0">
                <a:solidFill>
                  <a:srgbClr val="798D01"/>
                </a:solidFill>
              </a:rPr>
              <a:t>%</a:t>
            </a:r>
            <a:endParaRPr lang="en-US" altLang="zh-CN" sz="4800" dirty="0" smtClean="0">
              <a:solidFill>
                <a:srgbClr val="798D0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096000" y="28290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4086984"/>
            <a:ext cx="2781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Freeform 227"/>
          <p:cNvSpPr>
            <a:spLocks noChangeAspect="1" noEditPoints="1"/>
          </p:cNvSpPr>
          <p:nvPr/>
        </p:nvSpPr>
        <p:spPr bwMode="auto">
          <a:xfrm>
            <a:off x="1723993" y="2524945"/>
            <a:ext cx="1684866" cy="1980000"/>
          </a:xfrm>
          <a:custGeom>
            <a:avLst/>
            <a:gdLst>
              <a:gd name="T0" fmla="*/ 49 w 58"/>
              <a:gd name="T1" fmla="*/ 23 h 68"/>
              <a:gd name="T2" fmla="*/ 49 w 58"/>
              <a:gd name="T3" fmla="*/ 24 h 68"/>
              <a:gd name="T4" fmla="*/ 46 w 58"/>
              <a:gd name="T5" fmla="*/ 33 h 68"/>
              <a:gd name="T6" fmla="*/ 31 w 58"/>
              <a:gd name="T7" fmla="*/ 46 h 68"/>
              <a:gd name="T8" fmla="*/ 16 w 58"/>
              <a:gd name="T9" fmla="*/ 33 h 68"/>
              <a:gd name="T10" fmla="*/ 13 w 58"/>
              <a:gd name="T11" fmla="*/ 24 h 68"/>
              <a:gd name="T12" fmla="*/ 14 w 58"/>
              <a:gd name="T13" fmla="*/ 23 h 68"/>
              <a:gd name="T14" fmla="*/ 18 w 58"/>
              <a:gd name="T15" fmla="*/ 6 h 68"/>
              <a:gd name="T16" fmla="*/ 48 w 58"/>
              <a:gd name="T17" fmla="*/ 23 h 68"/>
              <a:gd name="T18" fmla="*/ 17 w 58"/>
              <a:gd name="T19" fmla="*/ 56 h 68"/>
              <a:gd name="T20" fmla="*/ 23 w 58"/>
              <a:gd name="T21" fmla="*/ 50 h 68"/>
              <a:gd name="T22" fmla="*/ 17 w 58"/>
              <a:gd name="T23" fmla="*/ 46 h 68"/>
              <a:gd name="T24" fmla="*/ 7 w 58"/>
              <a:gd name="T25" fmla="*/ 36 h 68"/>
              <a:gd name="T26" fmla="*/ 11 w 58"/>
              <a:gd name="T27" fmla="*/ 34 h 68"/>
              <a:gd name="T28" fmla="*/ 8 w 58"/>
              <a:gd name="T29" fmla="*/ 27 h 68"/>
              <a:gd name="T30" fmla="*/ 1 w 58"/>
              <a:gd name="T31" fmla="*/ 36 h 68"/>
              <a:gd name="T32" fmla="*/ 26 w 58"/>
              <a:gd name="T33" fmla="*/ 50 h 68"/>
              <a:gd name="T34" fmla="*/ 43 w 58"/>
              <a:gd name="T35" fmla="*/ 46 h 68"/>
              <a:gd name="T36" fmla="*/ 57 w 58"/>
              <a:gd name="T37" fmla="*/ 68 h 68"/>
              <a:gd name="T38" fmla="*/ 7 w 58"/>
              <a:gd name="T39" fmla="*/ 54 h 68"/>
              <a:gd name="T40" fmla="*/ 18 w 58"/>
              <a:gd name="T41" fmla="*/ 58 h 68"/>
              <a:gd name="T42" fmla="*/ 18 w 58"/>
              <a:gd name="T43" fmla="*/ 58 h 68"/>
              <a:gd name="T44" fmla="*/ 25 w 58"/>
              <a:gd name="T45" fmla="*/ 53 h 68"/>
              <a:gd name="T46" fmla="*/ 26 w 58"/>
              <a:gd name="T47" fmla="*/ 50 h 68"/>
              <a:gd name="T48" fmla="*/ 44 w 58"/>
              <a:gd name="T49" fmla="*/ 25 h 68"/>
              <a:gd name="T50" fmla="*/ 22 w 58"/>
              <a:gd name="T51" fmla="*/ 21 h 68"/>
              <a:gd name="T52" fmla="*/ 17 w 58"/>
              <a:gd name="T53" fmla="*/ 25 h 68"/>
              <a:gd name="T54" fmla="*/ 16 w 58"/>
              <a:gd name="T55" fmla="*/ 25 h 68"/>
              <a:gd name="T56" fmla="*/ 18 w 58"/>
              <a:gd name="T57" fmla="*/ 31 h 68"/>
              <a:gd name="T58" fmla="*/ 19 w 58"/>
              <a:gd name="T59" fmla="*/ 32 h 68"/>
              <a:gd name="T60" fmla="*/ 31 w 58"/>
              <a:gd name="T61" fmla="*/ 43 h 68"/>
              <a:gd name="T62" fmla="*/ 44 w 58"/>
              <a:gd name="T63" fmla="*/ 32 h 68"/>
              <a:gd name="T64" fmla="*/ 45 w 58"/>
              <a:gd name="T65" fmla="*/ 31 h 68"/>
              <a:gd name="T66" fmla="*/ 47 w 58"/>
              <a:gd name="T67" fmla="*/ 2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68">
                <a:moveTo>
                  <a:pt x="48" y="23"/>
                </a:moveTo>
                <a:cubicBezTo>
                  <a:pt x="48" y="23"/>
                  <a:pt x="48" y="23"/>
                  <a:pt x="49" y="23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7"/>
                  <a:pt x="49" y="29"/>
                  <a:pt x="49" y="30"/>
                </a:cubicBezTo>
                <a:cubicBezTo>
                  <a:pt x="48" y="31"/>
                  <a:pt x="47" y="32"/>
                  <a:pt x="46" y="33"/>
                </a:cubicBezTo>
                <a:cubicBezTo>
                  <a:pt x="45" y="36"/>
                  <a:pt x="43" y="39"/>
                  <a:pt x="41" y="42"/>
                </a:cubicBezTo>
                <a:cubicBezTo>
                  <a:pt x="38" y="44"/>
                  <a:pt x="35" y="46"/>
                  <a:pt x="31" y="46"/>
                </a:cubicBezTo>
                <a:cubicBezTo>
                  <a:pt x="28" y="46"/>
                  <a:pt x="25" y="44"/>
                  <a:pt x="22" y="42"/>
                </a:cubicBezTo>
                <a:cubicBezTo>
                  <a:pt x="19" y="39"/>
                  <a:pt x="17" y="36"/>
                  <a:pt x="16" y="33"/>
                </a:cubicBezTo>
                <a:cubicBezTo>
                  <a:pt x="15" y="32"/>
                  <a:pt x="14" y="31"/>
                  <a:pt x="14" y="30"/>
                </a:cubicBezTo>
                <a:cubicBezTo>
                  <a:pt x="13" y="29"/>
                  <a:pt x="13" y="27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14"/>
                  <a:pt x="14" y="9"/>
                  <a:pt x="18" y="6"/>
                </a:cubicBezTo>
                <a:cubicBezTo>
                  <a:pt x="24" y="0"/>
                  <a:pt x="37" y="0"/>
                  <a:pt x="43" y="5"/>
                </a:cubicBezTo>
                <a:cubicBezTo>
                  <a:pt x="48" y="8"/>
                  <a:pt x="49" y="14"/>
                  <a:pt x="48" y="23"/>
                </a:cubicBezTo>
                <a:close/>
                <a:moveTo>
                  <a:pt x="12" y="55"/>
                </a:moveTo>
                <a:cubicBezTo>
                  <a:pt x="14" y="56"/>
                  <a:pt x="15" y="56"/>
                  <a:pt x="17" y="56"/>
                </a:cubicBezTo>
                <a:cubicBezTo>
                  <a:pt x="20" y="55"/>
                  <a:pt x="21" y="53"/>
                  <a:pt x="22" y="51"/>
                </a:cubicBezTo>
                <a:cubicBezTo>
                  <a:pt x="23" y="51"/>
                  <a:pt x="23" y="50"/>
                  <a:pt x="23" y="50"/>
                </a:cubicBezTo>
                <a:cubicBezTo>
                  <a:pt x="21" y="48"/>
                  <a:pt x="20" y="47"/>
                  <a:pt x="18" y="46"/>
                </a:cubicBezTo>
                <a:cubicBezTo>
                  <a:pt x="18" y="45"/>
                  <a:pt x="17" y="46"/>
                  <a:pt x="17" y="46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5"/>
                  <a:pt x="9" y="40"/>
                  <a:pt x="7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4"/>
                  <a:pt x="11" y="34"/>
                </a:cubicBezTo>
                <a:cubicBezTo>
                  <a:pt x="11" y="32"/>
                  <a:pt x="10" y="30"/>
                  <a:pt x="9" y="28"/>
                </a:cubicBezTo>
                <a:cubicBezTo>
                  <a:pt x="9" y="27"/>
                  <a:pt x="8" y="27"/>
                  <a:pt x="8" y="27"/>
                </a:cubicBezTo>
                <a:cubicBezTo>
                  <a:pt x="6" y="28"/>
                  <a:pt x="4" y="29"/>
                  <a:pt x="2" y="30"/>
                </a:cubicBezTo>
                <a:cubicBezTo>
                  <a:pt x="0" y="33"/>
                  <a:pt x="0" y="34"/>
                  <a:pt x="1" y="36"/>
                </a:cubicBezTo>
                <a:cubicBezTo>
                  <a:pt x="3" y="41"/>
                  <a:pt x="8" y="51"/>
                  <a:pt x="12" y="55"/>
                </a:cubicBezTo>
                <a:close/>
                <a:moveTo>
                  <a:pt x="26" y="50"/>
                </a:moveTo>
                <a:cubicBezTo>
                  <a:pt x="27" y="51"/>
                  <a:pt x="29" y="51"/>
                  <a:pt x="31" y="51"/>
                </a:cubicBezTo>
                <a:cubicBezTo>
                  <a:pt x="36" y="51"/>
                  <a:pt x="40" y="49"/>
                  <a:pt x="43" y="46"/>
                </a:cubicBezTo>
                <a:cubicBezTo>
                  <a:pt x="45" y="46"/>
                  <a:pt x="47" y="46"/>
                  <a:pt x="50" y="46"/>
                </a:cubicBezTo>
                <a:cubicBezTo>
                  <a:pt x="55" y="50"/>
                  <a:pt x="58" y="61"/>
                  <a:pt x="57" y="68"/>
                </a:cubicBezTo>
                <a:cubicBezTo>
                  <a:pt x="40" y="68"/>
                  <a:pt x="22" y="68"/>
                  <a:pt x="5" y="68"/>
                </a:cubicBezTo>
                <a:cubicBezTo>
                  <a:pt x="5" y="64"/>
                  <a:pt x="5" y="59"/>
                  <a:pt x="7" y="54"/>
                </a:cubicBezTo>
                <a:cubicBezTo>
                  <a:pt x="8" y="55"/>
                  <a:pt x="10" y="56"/>
                  <a:pt x="11" y="57"/>
                </a:cubicBezTo>
                <a:cubicBezTo>
                  <a:pt x="13" y="59"/>
                  <a:pt x="15" y="59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21" y="57"/>
                  <a:pt x="23" y="55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2"/>
                  <a:pt x="26" y="51"/>
                  <a:pt x="26" y="50"/>
                </a:cubicBezTo>
                <a:close/>
                <a:moveTo>
                  <a:pt x="46" y="25"/>
                </a:moveTo>
                <a:cubicBezTo>
                  <a:pt x="45" y="25"/>
                  <a:pt x="44" y="25"/>
                  <a:pt x="44" y="25"/>
                </a:cubicBezTo>
                <a:cubicBezTo>
                  <a:pt x="43" y="24"/>
                  <a:pt x="43" y="23"/>
                  <a:pt x="43" y="22"/>
                </a:cubicBezTo>
                <a:cubicBezTo>
                  <a:pt x="37" y="23"/>
                  <a:pt x="30" y="23"/>
                  <a:pt x="22" y="21"/>
                </a:cubicBezTo>
                <a:cubicBezTo>
                  <a:pt x="21" y="22"/>
                  <a:pt x="20" y="24"/>
                  <a:pt x="19" y="25"/>
                </a:cubicBezTo>
                <a:cubicBezTo>
                  <a:pt x="19" y="25"/>
                  <a:pt x="18" y="25"/>
                  <a:pt x="17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7"/>
                  <a:pt x="16" y="28"/>
                  <a:pt x="16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1" y="38"/>
                  <a:pt x="24" y="40"/>
                </a:cubicBezTo>
                <a:cubicBezTo>
                  <a:pt x="26" y="42"/>
                  <a:pt x="29" y="43"/>
                  <a:pt x="31" y="43"/>
                </a:cubicBezTo>
                <a:cubicBezTo>
                  <a:pt x="34" y="43"/>
                  <a:pt x="37" y="42"/>
                  <a:pt x="39" y="40"/>
                </a:cubicBezTo>
                <a:cubicBezTo>
                  <a:pt x="41" y="38"/>
                  <a:pt x="43" y="35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0"/>
                  <a:pt x="46" y="30"/>
                  <a:pt x="46" y="29"/>
                </a:cubicBezTo>
                <a:cubicBezTo>
                  <a:pt x="46" y="28"/>
                  <a:pt x="47" y="27"/>
                  <a:pt x="47" y="25"/>
                </a:cubicBezTo>
                <a:cubicBezTo>
                  <a:pt x="46" y="25"/>
                  <a:pt x="46" y="25"/>
                  <a:pt x="46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5375902"/>
            <a:ext cx="6096000" cy="5874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00568" y="2301056"/>
            <a:ext cx="1408981" cy="1408981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45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07986"/>
            <a:ext cx="12192000" cy="941916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655779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50572"/>
            <a:ext cx="12192000" cy="3132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15686" y="5664492"/>
            <a:ext cx="757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277"/>
          <p:cNvSpPr>
            <a:spLocks noChangeAspect="1" noEditPoints="1"/>
          </p:cNvSpPr>
          <p:nvPr/>
        </p:nvSpPr>
        <p:spPr bwMode="auto">
          <a:xfrm>
            <a:off x="1434367" y="5651158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130034" y="2802625"/>
            <a:ext cx="1196051" cy="1231270"/>
            <a:chOff x="4980407" y="2802625"/>
            <a:chExt cx="1196051" cy="1231270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5059352" y="2899180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87745" y="3064317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16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137804" y="2578820"/>
            <a:ext cx="1196051" cy="1231270"/>
            <a:chOff x="7988177" y="2578820"/>
            <a:chExt cx="1196051" cy="1231270"/>
          </a:xfrm>
        </p:grpSpPr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8067122" y="2675375"/>
              <a:ext cx="1038161" cy="1038161"/>
            </a:xfrm>
            <a:prstGeom prst="ellipse">
              <a:avLst/>
            </a:prstGeom>
            <a:solidFill>
              <a:srgbClr val="EBE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095515" y="2840512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12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988177" y="2578820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10954" y="4351302"/>
            <a:ext cx="1196051" cy="1231270"/>
            <a:chOff x="4461327" y="4351302"/>
            <a:chExt cx="1196051" cy="1231270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4540272" y="4447857"/>
              <a:ext cx="1038161" cy="1038161"/>
            </a:xfrm>
            <a:prstGeom prst="ellipse">
              <a:avLst/>
            </a:prstGeom>
            <a:solidFill>
              <a:srgbClr val="798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568665" y="4612994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22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461327" y="4351302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391125" y="3906644"/>
            <a:ext cx="1196051" cy="1231270"/>
            <a:chOff x="7241498" y="3906644"/>
            <a:chExt cx="1196051" cy="1231270"/>
          </a:xfrm>
        </p:grpSpPr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7320443" y="4003199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348836" y="4168336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25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241498" y="3906644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245627" y="312757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60519" y="28026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90441" y="435300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35398" y="480142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5" name="Freeform 232"/>
          <p:cNvSpPr>
            <a:spLocks noChangeAspect="1" noEditPoints="1"/>
          </p:cNvSpPr>
          <p:nvPr/>
        </p:nvSpPr>
        <p:spPr bwMode="auto">
          <a:xfrm>
            <a:off x="2426400" y="3016174"/>
            <a:ext cx="1759334" cy="1908000"/>
          </a:xfrm>
          <a:custGeom>
            <a:avLst/>
            <a:gdLst>
              <a:gd name="T0" fmla="*/ 57 w 60"/>
              <a:gd name="T1" fmla="*/ 41 h 65"/>
              <a:gd name="T2" fmla="*/ 59 w 60"/>
              <a:gd name="T3" fmla="*/ 38 h 65"/>
              <a:gd name="T4" fmla="*/ 57 w 60"/>
              <a:gd name="T5" fmla="*/ 33 h 65"/>
              <a:gd name="T6" fmla="*/ 49 w 60"/>
              <a:gd name="T7" fmla="*/ 29 h 65"/>
              <a:gd name="T8" fmla="*/ 44 w 60"/>
              <a:gd name="T9" fmla="*/ 31 h 65"/>
              <a:gd name="T10" fmla="*/ 43 w 60"/>
              <a:gd name="T11" fmla="*/ 34 h 65"/>
              <a:gd name="T12" fmla="*/ 57 w 60"/>
              <a:gd name="T13" fmla="*/ 41 h 65"/>
              <a:gd name="T14" fmla="*/ 3 w 60"/>
              <a:gd name="T15" fmla="*/ 39 h 65"/>
              <a:gd name="T16" fmla="*/ 16 w 60"/>
              <a:gd name="T17" fmla="*/ 34 h 65"/>
              <a:gd name="T18" fmla="*/ 19 w 60"/>
              <a:gd name="T19" fmla="*/ 31 h 65"/>
              <a:gd name="T20" fmla="*/ 26 w 60"/>
              <a:gd name="T21" fmla="*/ 45 h 65"/>
              <a:gd name="T22" fmla="*/ 32 w 60"/>
              <a:gd name="T23" fmla="*/ 31 h 65"/>
              <a:gd name="T24" fmla="*/ 35 w 60"/>
              <a:gd name="T25" fmla="*/ 34 h 65"/>
              <a:gd name="T26" fmla="*/ 37 w 60"/>
              <a:gd name="T27" fmla="*/ 35 h 65"/>
              <a:gd name="T28" fmla="*/ 37 w 60"/>
              <a:gd name="T29" fmla="*/ 36 h 65"/>
              <a:gd name="T30" fmla="*/ 30 w 60"/>
              <a:gd name="T31" fmla="*/ 50 h 65"/>
              <a:gd name="T32" fmla="*/ 31 w 60"/>
              <a:gd name="T33" fmla="*/ 58 h 65"/>
              <a:gd name="T34" fmla="*/ 1 w 60"/>
              <a:gd name="T35" fmla="*/ 58 h 65"/>
              <a:gd name="T36" fmla="*/ 3 w 60"/>
              <a:gd name="T37" fmla="*/ 39 h 65"/>
              <a:gd name="T38" fmla="*/ 16 w 60"/>
              <a:gd name="T39" fmla="*/ 22 h 65"/>
              <a:gd name="T40" fmla="*/ 17 w 60"/>
              <a:gd name="T41" fmla="*/ 11 h 65"/>
              <a:gd name="T42" fmla="*/ 34 w 60"/>
              <a:gd name="T43" fmla="*/ 11 h 65"/>
              <a:gd name="T44" fmla="*/ 35 w 60"/>
              <a:gd name="T45" fmla="*/ 22 h 65"/>
              <a:gd name="T46" fmla="*/ 38 w 60"/>
              <a:gd name="T47" fmla="*/ 18 h 65"/>
              <a:gd name="T48" fmla="*/ 37 w 60"/>
              <a:gd name="T49" fmla="*/ 6 h 65"/>
              <a:gd name="T50" fmla="*/ 15 w 60"/>
              <a:gd name="T51" fmla="*/ 5 h 65"/>
              <a:gd name="T52" fmla="*/ 13 w 60"/>
              <a:gd name="T53" fmla="*/ 20 h 65"/>
              <a:gd name="T54" fmla="*/ 16 w 60"/>
              <a:gd name="T55" fmla="*/ 22 h 65"/>
              <a:gd name="T56" fmla="*/ 46 w 60"/>
              <a:gd name="T57" fmla="*/ 37 h 65"/>
              <a:gd name="T58" fmla="*/ 53 w 60"/>
              <a:gd name="T59" fmla="*/ 41 h 65"/>
              <a:gd name="T60" fmla="*/ 56 w 60"/>
              <a:gd name="T61" fmla="*/ 43 h 65"/>
              <a:gd name="T62" fmla="*/ 49 w 60"/>
              <a:gd name="T63" fmla="*/ 57 h 65"/>
              <a:gd name="T64" fmla="*/ 45 w 60"/>
              <a:gd name="T65" fmla="*/ 55 h 65"/>
              <a:gd name="T66" fmla="*/ 39 w 60"/>
              <a:gd name="T67" fmla="*/ 53 h 65"/>
              <a:gd name="T68" fmla="*/ 44 w 60"/>
              <a:gd name="T69" fmla="*/ 43 h 65"/>
              <a:gd name="T70" fmla="*/ 43 w 60"/>
              <a:gd name="T71" fmla="*/ 42 h 65"/>
              <a:gd name="T72" fmla="*/ 37 w 60"/>
              <a:gd name="T73" fmla="*/ 52 h 65"/>
              <a:gd name="T74" fmla="*/ 34 w 60"/>
              <a:gd name="T75" fmla="*/ 50 h 65"/>
              <a:gd name="T76" fmla="*/ 42 w 60"/>
              <a:gd name="T77" fmla="*/ 35 h 65"/>
              <a:gd name="T78" fmla="*/ 46 w 60"/>
              <a:gd name="T79" fmla="*/ 37 h 65"/>
              <a:gd name="T80" fmla="*/ 35 w 60"/>
              <a:gd name="T81" fmla="*/ 57 h 65"/>
              <a:gd name="T82" fmla="*/ 35 w 60"/>
              <a:gd name="T83" fmla="*/ 64 h 65"/>
              <a:gd name="T84" fmla="*/ 38 w 60"/>
              <a:gd name="T85" fmla="*/ 65 h 65"/>
              <a:gd name="T86" fmla="*/ 44 w 60"/>
              <a:gd name="T87" fmla="*/ 62 h 65"/>
              <a:gd name="T88" fmla="*/ 35 w 60"/>
              <a:gd name="T89" fmla="*/ 5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0" h="65">
                <a:moveTo>
                  <a:pt x="57" y="41"/>
                </a:moveTo>
                <a:cubicBezTo>
                  <a:pt x="59" y="38"/>
                  <a:pt x="59" y="38"/>
                  <a:pt x="59" y="38"/>
                </a:cubicBezTo>
                <a:cubicBezTo>
                  <a:pt x="60" y="36"/>
                  <a:pt x="59" y="34"/>
                  <a:pt x="57" y="33"/>
                </a:cubicBezTo>
                <a:cubicBezTo>
                  <a:pt x="49" y="29"/>
                  <a:pt x="49" y="29"/>
                  <a:pt x="49" y="29"/>
                </a:cubicBezTo>
                <a:cubicBezTo>
                  <a:pt x="47" y="28"/>
                  <a:pt x="45" y="29"/>
                  <a:pt x="44" y="31"/>
                </a:cubicBezTo>
                <a:cubicBezTo>
                  <a:pt x="43" y="34"/>
                  <a:pt x="43" y="34"/>
                  <a:pt x="43" y="34"/>
                </a:cubicBezTo>
                <a:cubicBezTo>
                  <a:pt x="57" y="41"/>
                  <a:pt x="57" y="41"/>
                  <a:pt x="57" y="41"/>
                </a:cubicBezTo>
                <a:close/>
                <a:moveTo>
                  <a:pt x="3" y="39"/>
                </a:moveTo>
                <a:cubicBezTo>
                  <a:pt x="7" y="37"/>
                  <a:pt x="11" y="36"/>
                  <a:pt x="16" y="34"/>
                </a:cubicBezTo>
                <a:cubicBezTo>
                  <a:pt x="17" y="33"/>
                  <a:pt x="18" y="32"/>
                  <a:pt x="19" y="31"/>
                </a:cubicBezTo>
                <a:cubicBezTo>
                  <a:pt x="26" y="45"/>
                  <a:pt x="26" y="45"/>
                  <a:pt x="26" y="45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2"/>
                  <a:pt x="34" y="33"/>
                  <a:pt x="35" y="34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6"/>
                  <a:pt x="37" y="36"/>
                  <a:pt x="37" y="36"/>
                </a:cubicBezTo>
                <a:cubicBezTo>
                  <a:pt x="35" y="40"/>
                  <a:pt x="32" y="45"/>
                  <a:pt x="30" y="50"/>
                </a:cubicBezTo>
                <a:cubicBezTo>
                  <a:pt x="31" y="58"/>
                  <a:pt x="31" y="58"/>
                  <a:pt x="31" y="58"/>
                </a:cubicBezTo>
                <a:cubicBezTo>
                  <a:pt x="1" y="58"/>
                  <a:pt x="1" y="58"/>
                  <a:pt x="1" y="58"/>
                </a:cubicBezTo>
                <a:cubicBezTo>
                  <a:pt x="0" y="49"/>
                  <a:pt x="1" y="42"/>
                  <a:pt x="3" y="39"/>
                </a:cubicBezTo>
                <a:close/>
                <a:moveTo>
                  <a:pt x="16" y="22"/>
                </a:moveTo>
                <a:cubicBezTo>
                  <a:pt x="16" y="18"/>
                  <a:pt x="16" y="15"/>
                  <a:pt x="17" y="11"/>
                </a:cubicBezTo>
                <a:cubicBezTo>
                  <a:pt x="22" y="8"/>
                  <a:pt x="27" y="13"/>
                  <a:pt x="34" y="11"/>
                </a:cubicBezTo>
                <a:cubicBezTo>
                  <a:pt x="35" y="15"/>
                  <a:pt x="35" y="18"/>
                  <a:pt x="35" y="22"/>
                </a:cubicBezTo>
                <a:cubicBezTo>
                  <a:pt x="35" y="22"/>
                  <a:pt x="38" y="20"/>
                  <a:pt x="38" y="18"/>
                </a:cubicBezTo>
                <a:cubicBezTo>
                  <a:pt x="38" y="16"/>
                  <a:pt x="38" y="7"/>
                  <a:pt x="37" y="6"/>
                </a:cubicBezTo>
                <a:cubicBezTo>
                  <a:pt x="33" y="0"/>
                  <a:pt x="19" y="0"/>
                  <a:pt x="15" y="5"/>
                </a:cubicBezTo>
                <a:cubicBezTo>
                  <a:pt x="14" y="6"/>
                  <a:pt x="12" y="18"/>
                  <a:pt x="13" y="20"/>
                </a:cubicBezTo>
                <a:cubicBezTo>
                  <a:pt x="15" y="22"/>
                  <a:pt x="16" y="22"/>
                  <a:pt x="16" y="22"/>
                </a:cubicBezTo>
                <a:close/>
                <a:moveTo>
                  <a:pt x="46" y="37"/>
                </a:moveTo>
                <a:cubicBezTo>
                  <a:pt x="53" y="41"/>
                  <a:pt x="53" y="41"/>
                  <a:pt x="53" y="41"/>
                </a:cubicBezTo>
                <a:cubicBezTo>
                  <a:pt x="56" y="43"/>
                  <a:pt x="56" y="43"/>
                  <a:pt x="56" y="43"/>
                </a:cubicBezTo>
                <a:cubicBezTo>
                  <a:pt x="49" y="57"/>
                  <a:pt x="49" y="57"/>
                  <a:pt x="49" y="57"/>
                </a:cubicBezTo>
                <a:cubicBezTo>
                  <a:pt x="47" y="59"/>
                  <a:pt x="46" y="58"/>
                  <a:pt x="45" y="55"/>
                </a:cubicBezTo>
                <a:cubicBezTo>
                  <a:pt x="42" y="56"/>
                  <a:pt x="40" y="55"/>
                  <a:pt x="39" y="53"/>
                </a:cubicBezTo>
                <a:cubicBezTo>
                  <a:pt x="44" y="43"/>
                  <a:pt x="44" y="43"/>
                  <a:pt x="44" y="43"/>
                </a:cubicBezTo>
                <a:cubicBezTo>
                  <a:pt x="43" y="42"/>
                  <a:pt x="43" y="42"/>
                  <a:pt x="43" y="42"/>
                </a:cubicBezTo>
                <a:cubicBezTo>
                  <a:pt x="37" y="52"/>
                  <a:pt x="37" y="52"/>
                  <a:pt x="37" y="52"/>
                </a:cubicBezTo>
                <a:cubicBezTo>
                  <a:pt x="36" y="53"/>
                  <a:pt x="35" y="52"/>
                  <a:pt x="34" y="50"/>
                </a:cubicBezTo>
                <a:cubicBezTo>
                  <a:pt x="37" y="45"/>
                  <a:pt x="39" y="40"/>
                  <a:pt x="42" y="35"/>
                </a:cubicBezTo>
                <a:cubicBezTo>
                  <a:pt x="46" y="37"/>
                  <a:pt x="46" y="37"/>
                  <a:pt x="46" y="37"/>
                </a:cubicBezTo>
                <a:close/>
                <a:moveTo>
                  <a:pt x="35" y="57"/>
                </a:moveTo>
                <a:cubicBezTo>
                  <a:pt x="35" y="64"/>
                  <a:pt x="35" y="64"/>
                  <a:pt x="35" y="64"/>
                </a:cubicBezTo>
                <a:cubicBezTo>
                  <a:pt x="38" y="65"/>
                  <a:pt x="38" y="65"/>
                  <a:pt x="38" y="65"/>
                </a:cubicBezTo>
                <a:cubicBezTo>
                  <a:pt x="44" y="62"/>
                  <a:pt x="44" y="62"/>
                  <a:pt x="44" y="62"/>
                </a:cubicBezTo>
                <a:lnTo>
                  <a:pt x="35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4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5"/>
          <a:stretch/>
        </p:blipFill>
        <p:spPr>
          <a:xfrm>
            <a:off x="0" y="-36512"/>
            <a:ext cx="12192000" cy="693158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59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19135"/>
            <a:ext cx="12192000" cy="203886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744995"/>
          </a:xfrm>
          <a:prstGeom prst="rect">
            <a:avLst/>
          </a:prstGeom>
          <a:solidFill>
            <a:srgbClr val="AECB01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477054" y="874720"/>
            <a:ext cx="2995554" cy="2995554"/>
          </a:xfrm>
          <a:prstGeom prst="ellipse">
            <a:avLst/>
          </a:prstGeom>
          <a:solidFill>
            <a:srgbClr val="EBE80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27125" y="2527434"/>
            <a:ext cx="4154556" cy="4154556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15078" y1="59478" x2="2022" y2="90957"/>
                        <a14:foregroundMark x1="17793" y1="82696" x2="21259" y2="95652"/>
                        <a14:foregroundMark x1="28481" y1="61478" x2="34662" y2="69739"/>
                        <a14:foregroundMark x1="12305" y1="54261" x2="8550" y2="62000"/>
                        <a14:foregroundMark x1="45292" y1="68783" x2="49798" y2="96174"/>
                        <a14:foregroundMark x1="72444" y1="64087" x2="99942" y2="93043"/>
                        <a14:foregroundMark x1="69671" y1="89913" x2="69035" y2="95130"/>
                        <a14:foregroundMark x1="12305" y1="76000" x2="12305" y2="94609"/>
                        <a14:foregroundMark x1="79429" y1="59556" x2="94390" y2="80741"/>
                        <a14:backgroundMark x1="87753" y1="44087" x2="99365" y2="73652"/>
                        <a14:backgroundMark x1="86366" y1="37913" x2="92663" y2="50522"/>
                        <a14:backgroundMark x1="98151" y1="74087" x2="99480" y2="92435"/>
                        <a14:backgroundMark x1="99191" y1="93130" x2="99480" y2="98174"/>
                        <a14:backgroundMark x1="98440" y1="91304" x2="98729" y2="94261"/>
                        <a14:backgroundMark x1="82553" y1="50696" x2="86077" y2="57391"/>
                        <a14:backgroundMark x1="82553" y1="54609" x2="82553" y2="54609"/>
                        <a14:backgroundMark x1="96996" y1="82609" x2="98036" y2="932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6995"/>
            <a:ext cx="4226318" cy="280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81200" y="495445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1200" y="5424469"/>
            <a:ext cx="2781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26094" y="590439"/>
            <a:ext cx="4154556" cy="4154556"/>
          </a:xfrm>
          <a:prstGeom prst="ellipse">
            <a:avLst/>
          </a:prstGeom>
          <a:noFill/>
          <a:ln>
            <a:solidFill>
              <a:srgbClr val="798D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390523" y="1248435"/>
            <a:ext cx="2595802" cy="397565"/>
            <a:chOff x="7939676" y="1351722"/>
            <a:chExt cx="2595802" cy="397565"/>
          </a:xfrm>
        </p:grpSpPr>
        <p:sp>
          <p:nvSpPr>
            <p:cNvPr id="11" name="五边形 10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798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endCxn id="11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798D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49952" y="2781317"/>
            <a:ext cx="2595802" cy="397565"/>
            <a:chOff x="7939676" y="1351722"/>
            <a:chExt cx="2595802" cy="397565"/>
          </a:xfrm>
          <a:solidFill>
            <a:schemeClr val="bg2">
              <a:lumMod val="75000"/>
            </a:schemeClr>
          </a:solidFill>
        </p:grpSpPr>
        <p:sp>
          <p:nvSpPr>
            <p:cNvPr id="17" name="五边形 16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endCxn id="17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717323" y="2016824"/>
            <a:ext cx="2595802" cy="397565"/>
            <a:chOff x="7939676" y="1351722"/>
            <a:chExt cx="2595802" cy="397565"/>
          </a:xfrm>
        </p:grpSpPr>
        <p:sp>
          <p:nvSpPr>
            <p:cNvPr id="20" name="五边形 19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0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7540173" y="3545809"/>
            <a:ext cx="2595802" cy="397565"/>
            <a:chOff x="7939676" y="1351722"/>
            <a:chExt cx="2595802" cy="397565"/>
          </a:xfrm>
        </p:grpSpPr>
        <p:sp>
          <p:nvSpPr>
            <p:cNvPr id="23" name="五边形 22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endCxn id="23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组合 24"/>
          <p:cNvGrpSpPr/>
          <p:nvPr/>
        </p:nvGrpSpPr>
        <p:grpSpPr>
          <a:xfrm flipH="1">
            <a:off x="5019196" y="1729649"/>
            <a:ext cx="2595802" cy="397565"/>
            <a:chOff x="7939676" y="1351722"/>
            <a:chExt cx="2595802" cy="397565"/>
          </a:xfrm>
        </p:grpSpPr>
        <p:sp>
          <p:nvSpPr>
            <p:cNvPr id="26" name="五边形 25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endCxn id="26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2" name="组合 31"/>
          <p:cNvGrpSpPr/>
          <p:nvPr/>
        </p:nvGrpSpPr>
        <p:grpSpPr>
          <a:xfrm flipH="1">
            <a:off x="5178220" y="2412877"/>
            <a:ext cx="2595802" cy="397565"/>
            <a:chOff x="7939676" y="1351722"/>
            <a:chExt cx="2595802" cy="397565"/>
          </a:xfrm>
        </p:grpSpPr>
        <p:sp>
          <p:nvSpPr>
            <p:cNvPr id="33" name="五边形 32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>
              <a:endCxn id="33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5" name="组合 34"/>
          <p:cNvGrpSpPr/>
          <p:nvPr/>
        </p:nvGrpSpPr>
        <p:grpSpPr>
          <a:xfrm flipH="1">
            <a:off x="5078830" y="3169167"/>
            <a:ext cx="2595802" cy="397565"/>
            <a:chOff x="7939676" y="1351722"/>
            <a:chExt cx="2595802" cy="397565"/>
          </a:xfrm>
        </p:grpSpPr>
        <p:sp>
          <p:nvSpPr>
            <p:cNvPr id="36" name="五边形 35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endCxn id="36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063739" y="17437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36257" y="279543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06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37580" y="242699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02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237580" y="318328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03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97596" y="355992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07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70122" y="2030940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05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07800" y="1262551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04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5611533" y="3783173"/>
            <a:ext cx="1713539" cy="1764000"/>
            <a:chOff x="4980407" y="2802625"/>
            <a:chExt cx="1196051" cy="123127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5059352" y="2899180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87745" y="3064317"/>
              <a:ext cx="981374" cy="408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33/18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六角星 48"/>
          <p:cNvSpPr/>
          <p:nvPr/>
        </p:nvSpPr>
        <p:spPr>
          <a:xfrm>
            <a:off x="5837921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六角星 49"/>
          <p:cNvSpPr/>
          <p:nvPr/>
        </p:nvSpPr>
        <p:spPr>
          <a:xfrm>
            <a:off x="6154272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六角星 51"/>
          <p:cNvSpPr/>
          <p:nvPr/>
        </p:nvSpPr>
        <p:spPr>
          <a:xfrm>
            <a:off x="6470623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六角星 52"/>
          <p:cNvSpPr/>
          <p:nvPr/>
        </p:nvSpPr>
        <p:spPr>
          <a:xfrm>
            <a:off x="6786973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609987" y="5060478"/>
            <a:ext cx="320749" cy="320749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加号 54"/>
          <p:cNvSpPr/>
          <p:nvPr/>
        </p:nvSpPr>
        <p:spPr>
          <a:xfrm>
            <a:off x="7684376" y="5134867"/>
            <a:ext cx="171971" cy="17197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8007865" y="50604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727411" y="66247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88330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3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2301691"/>
            <a:ext cx="12192000" cy="458301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91442" y="3392488"/>
            <a:ext cx="2311879" cy="2180176"/>
          </a:xfrm>
          <a:prstGeom prst="rect">
            <a:avLst/>
          </a:prstGeom>
          <a:gradFill flip="none" rotWithShape="1">
            <a:gsLst>
              <a:gs pos="0">
                <a:srgbClr val="AECB01">
                  <a:alpha val="65000"/>
                </a:srgbClr>
              </a:gs>
              <a:gs pos="42000">
                <a:schemeClr val="bg1">
                  <a:lumMod val="95000"/>
                  <a:alpha val="5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691442" y="3968151"/>
            <a:ext cx="231187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892632" y="4006516"/>
            <a:ext cx="19094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8509" y="36101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2184370" y="3101016"/>
            <a:ext cx="1014139" cy="1044000"/>
            <a:chOff x="4980407" y="2802625"/>
            <a:chExt cx="1196051" cy="1231270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184370" y="3426974"/>
            <a:ext cx="1056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$230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8185" y="3392488"/>
            <a:ext cx="2311879" cy="2180176"/>
          </a:xfrm>
          <a:prstGeom prst="rect">
            <a:avLst/>
          </a:prstGeom>
          <a:gradFill flip="none" rotWithShape="1">
            <a:gsLst>
              <a:gs pos="0">
                <a:srgbClr val="AECB01">
                  <a:alpha val="65000"/>
                </a:srgbClr>
              </a:gs>
              <a:gs pos="42000">
                <a:schemeClr val="bg1">
                  <a:lumMod val="95000"/>
                  <a:alpha val="5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188185" y="3968151"/>
            <a:ext cx="231187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389375" y="4006516"/>
            <a:ext cx="19094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89375" y="36101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8921089" y="3101016"/>
            <a:ext cx="1014139" cy="1044000"/>
            <a:chOff x="4980407" y="2802625"/>
            <a:chExt cx="1196051" cy="1231270"/>
          </a:xfrm>
        </p:grpSpPr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921089" y="3426974"/>
            <a:ext cx="1066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$560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772784" y="3182885"/>
            <a:ext cx="2672234" cy="25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802129" y="3679339"/>
            <a:ext cx="264288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32888" y="3735170"/>
            <a:ext cx="190949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75652" y="321400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5755476" y="2679538"/>
            <a:ext cx="1014139" cy="1044000"/>
            <a:chOff x="4980407" y="2802625"/>
            <a:chExt cx="1196051" cy="1231270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755476" y="3005496"/>
            <a:ext cx="1067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$300</a:t>
            </a:r>
            <a:endParaRPr lang="zh-CN" altLang="en-US" sz="2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016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22258"/>
            <a:ext cx="12192000" cy="932886"/>
          </a:xfrm>
          <a:prstGeom prst="rect">
            <a:avLst/>
          </a:prstGeom>
          <a:solidFill>
            <a:srgbClr val="EBE807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5536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2349" y="5414674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211"/>
          <p:cNvSpPr>
            <a:spLocks noChangeAspect="1" noEditPoints="1"/>
          </p:cNvSpPr>
          <p:nvPr/>
        </p:nvSpPr>
        <p:spPr bwMode="auto">
          <a:xfrm>
            <a:off x="4702424" y="4181701"/>
            <a:ext cx="445664" cy="540000"/>
          </a:xfrm>
          <a:custGeom>
            <a:avLst/>
            <a:gdLst>
              <a:gd name="T0" fmla="*/ 40 w 58"/>
              <a:gd name="T1" fmla="*/ 19 h 70"/>
              <a:gd name="T2" fmla="*/ 41 w 58"/>
              <a:gd name="T3" fmla="*/ 19 h 70"/>
              <a:gd name="T4" fmla="*/ 39 w 58"/>
              <a:gd name="T5" fmla="*/ 29 h 70"/>
              <a:gd name="T6" fmla="*/ 38 w 58"/>
              <a:gd name="T7" fmla="*/ 29 h 70"/>
              <a:gd name="T8" fmla="*/ 30 w 58"/>
              <a:gd name="T9" fmla="*/ 29 h 70"/>
              <a:gd name="T10" fmla="*/ 29 w 58"/>
              <a:gd name="T11" fmla="*/ 26 h 70"/>
              <a:gd name="T12" fmla="*/ 28 w 58"/>
              <a:gd name="T13" fmla="*/ 28 h 70"/>
              <a:gd name="T14" fmla="*/ 27 w 58"/>
              <a:gd name="T15" fmla="*/ 29 h 70"/>
              <a:gd name="T16" fmla="*/ 20 w 58"/>
              <a:gd name="T17" fmla="*/ 29 h 70"/>
              <a:gd name="T18" fmla="*/ 17 w 58"/>
              <a:gd name="T19" fmla="*/ 26 h 70"/>
              <a:gd name="T20" fmla="*/ 16 w 58"/>
              <a:gd name="T21" fmla="*/ 19 h 70"/>
              <a:gd name="T22" fmla="*/ 38 w 58"/>
              <a:gd name="T23" fmla="*/ 21 h 70"/>
              <a:gd name="T24" fmla="*/ 36 w 58"/>
              <a:gd name="T25" fmla="*/ 25 h 70"/>
              <a:gd name="T26" fmla="*/ 33 w 58"/>
              <a:gd name="T27" fmla="*/ 21 h 70"/>
              <a:gd name="T28" fmla="*/ 25 w 58"/>
              <a:gd name="T29" fmla="*/ 22 h 70"/>
              <a:gd name="T30" fmla="*/ 20 w 58"/>
              <a:gd name="T31" fmla="*/ 22 h 70"/>
              <a:gd name="T32" fmla="*/ 19 w 58"/>
              <a:gd name="T33" fmla="*/ 21 h 70"/>
              <a:gd name="T34" fmla="*/ 21 w 58"/>
              <a:gd name="T35" fmla="*/ 27 h 70"/>
              <a:gd name="T36" fmla="*/ 27 w 58"/>
              <a:gd name="T37" fmla="*/ 24 h 70"/>
              <a:gd name="T38" fmla="*/ 28 w 58"/>
              <a:gd name="T39" fmla="*/ 23 h 70"/>
              <a:gd name="T40" fmla="*/ 31 w 58"/>
              <a:gd name="T41" fmla="*/ 23 h 70"/>
              <a:gd name="T42" fmla="*/ 32 w 58"/>
              <a:gd name="T43" fmla="*/ 27 h 70"/>
              <a:gd name="T44" fmla="*/ 39 w 58"/>
              <a:gd name="T45" fmla="*/ 24 h 70"/>
              <a:gd name="T46" fmla="*/ 38 w 58"/>
              <a:gd name="T47" fmla="*/ 21 h 70"/>
              <a:gd name="T48" fmla="*/ 39 w 58"/>
              <a:gd name="T49" fmla="*/ 15 h 70"/>
              <a:gd name="T50" fmla="*/ 35 w 58"/>
              <a:gd name="T51" fmla="*/ 16 h 70"/>
              <a:gd name="T52" fmla="*/ 20 w 58"/>
              <a:gd name="T53" fmla="*/ 35 h 70"/>
              <a:gd name="T54" fmla="*/ 29 w 58"/>
              <a:gd name="T55" fmla="*/ 40 h 70"/>
              <a:gd name="T56" fmla="*/ 42 w 58"/>
              <a:gd name="T57" fmla="*/ 15 h 70"/>
              <a:gd name="T58" fmla="*/ 17 w 58"/>
              <a:gd name="T59" fmla="*/ 38 h 70"/>
              <a:gd name="T60" fmla="*/ 29 w 58"/>
              <a:gd name="T61" fmla="*/ 44 h 70"/>
              <a:gd name="T62" fmla="*/ 45 w 58"/>
              <a:gd name="T63" fmla="*/ 28 h 70"/>
              <a:gd name="T64" fmla="*/ 12 w 58"/>
              <a:gd name="T65" fmla="*/ 5 h 70"/>
              <a:gd name="T66" fmla="*/ 29 w 58"/>
              <a:gd name="T67" fmla="*/ 65 h 70"/>
              <a:gd name="T68" fmla="*/ 40 w 58"/>
              <a:gd name="T69" fmla="*/ 44 h 70"/>
              <a:gd name="T70" fmla="*/ 53 w 58"/>
              <a:gd name="T71" fmla="*/ 48 h 70"/>
              <a:gd name="T72" fmla="*/ 57 w 58"/>
              <a:gd name="T73" fmla="*/ 57 h 70"/>
              <a:gd name="T74" fmla="*/ 57 w 58"/>
              <a:gd name="T75" fmla="*/ 70 h 70"/>
              <a:gd name="T76" fmla="*/ 3 w 58"/>
              <a:gd name="T77" fmla="*/ 70 h 70"/>
              <a:gd name="T78" fmla="*/ 1 w 58"/>
              <a:gd name="T79" fmla="*/ 68 h 70"/>
              <a:gd name="T80" fmla="*/ 5 w 58"/>
              <a:gd name="T81" fmla="*/ 48 h 70"/>
              <a:gd name="T82" fmla="*/ 6 w 58"/>
              <a:gd name="T83" fmla="*/ 47 h 70"/>
              <a:gd name="T84" fmla="*/ 21 w 58"/>
              <a:gd name="T85" fmla="*/ 4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70">
                <a:moveTo>
                  <a:pt x="18" y="19"/>
                </a:moveTo>
                <a:cubicBezTo>
                  <a:pt x="40" y="19"/>
                  <a:pt x="40" y="19"/>
                  <a:pt x="40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21"/>
                  <a:pt x="42" y="23"/>
                  <a:pt x="42" y="25"/>
                </a:cubicBezTo>
                <a:cubicBezTo>
                  <a:pt x="41" y="26"/>
                  <a:pt x="40" y="28"/>
                  <a:pt x="39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8"/>
                  <a:pt x="17" y="27"/>
                  <a:pt x="17" y="26"/>
                </a:cubicBezTo>
                <a:cubicBezTo>
                  <a:pt x="16" y="24"/>
                  <a:pt x="16" y="22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8" y="19"/>
                  <a:pt x="18" y="19"/>
                  <a:pt x="18" y="19"/>
                </a:cubicBezTo>
                <a:close/>
                <a:moveTo>
                  <a:pt x="38" y="21"/>
                </a:moveTo>
                <a:cubicBezTo>
                  <a:pt x="38" y="21"/>
                  <a:pt x="38" y="22"/>
                  <a:pt x="38" y="22"/>
                </a:cubicBezTo>
                <a:cubicBezTo>
                  <a:pt x="38" y="24"/>
                  <a:pt x="37" y="25"/>
                  <a:pt x="36" y="25"/>
                </a:cubicBezTo>
                <a:cubicBezTo>
                  <a:pt x="34" y="25"/>
                  <a:pt x="33" y="24"/>
                  <a:pt x="33" y="22"/>
                </a:cubicBezTo>
                <a:cubicBezTo>
                  <a:pt x="33" y="22"/>
                  <a:pt x="33" y="21"/>
                  <a:pt x="3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2"/>
                  <a:pt x="25" y="22"/>
                </a:cubicBezTo>
                <a:cubicBezTo>
                  <a:pt x="25" y="24"/>
                  <a:pt x="24" y="25"/>
                  <a:pt x="22" y="25"/>
                </a:cubicBezTo>
                <a:cubicBezTo>
                  <a:pt x="21" y="25"/>
                  <a:pt x="20" y="24"/>
                  <a:pt x="20" y="22"/>
                </a:cubicBezTo>
                <a:cubicBezTo>
                  <a:pt x="20" y="22"/>
                  <a:pt x="20" y="21"/>
                  <a:pt x="20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3"/>
                  <a:pt x="19" y="24"/>
                  <a:pt x="19" y="25"/>
                </a:cubicBezTo>
                <a:cubicBezTo>
                  <a:pt x="19" y="26"/>
                  <a:pt x="20" y="26"/>
                  <a:pt x="21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7"/>
                  <a:pt x="32" y="27"/>
                  <a:pt x="32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6"/>
                  <a:pt x="39" y="25"/>
                  <a:pt x="39" y="24"/>
                </a:cubicBezTo>
                <a:cubicBezTo>
                  <a:pt x="39" y="23"/>
                  <a:pt x="39" y="22"/>
                  <a:pt x="39" y="21"/>
                </a:cubicBezTo>
                <a:cubicBezTo>
                  <a:pt x="38" y="21"/>
                  <a:pt x="38" y="21"/>
                  <a:pt x="38" y="21"/>
                </a:cubicBezTo>
                <a:close/>
                <a:moveTo>
                  <a:pt x="42" y="15"/>
                </a:moveTo>
                <a:cubicBezTo>
                  <a:pt x="41" y="15"/>
                  <a:pt x="40" y="15"/>
                  <a:pt x="39" y="15"/>
                </a:cubicBezTo>
                <a:cubicBezTo>
                  <a:pt x="39" y="14"/>
                  <a:pt x="38" y="12"/>
                  <a:pt x="38" y="11"/>
                </a:cubicBezTo>
                <a:cubicBezTo>
                  <a:pt x="37" y="12"/>
                  <a:pt x="36" y="14"/>
                  <a:pt x="35" y="16"/>
                </a:cubicBezTo>
                <a:cubicBezTo>
                  <a:pt x="23" y="19"/>
                  <a:pt x="23" y="15"/>
                  <a:pt x="16" y="15"/>
                </a:cubicBezTo>
                <a:cubicBezTo>
                  <a:pt x="16" y="22"/>
                  <a:pt x="15" y="29"/>
                  <a:pt x="20" y="35"/>
                </a:cubicBezTo>
                <a:cubicBezTo>
                  <a:pt x="22" y="38"/>
                  <a:pt x="25" y="40"/>
                  <a:pt x="29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32" y="40"/>
                  <a:pt x="36" y="38"/>
                  <a:pt x="38" y="35"/>
                </a:cubicBezTo>
                <a:cubicBezTo>
                  <a:pt x="43" y="29"/>
                  <a:pt x="42" y="22"/>
                  <a:pt x="42" y="15"/>
                </a:cubicBezTo>
                <a:close/>
                <a:moveTo>
                  <a:pt x="12" y="28"/>
                </a:moveTo>
                <a:cubicBezTo>
                  <a:pt x="13" y="32"/>
                  <a:pt x="15" y="35"/>
                  <a:pt x="17" y="38"/>
                </a:cubicBezTo>
                <a:cubicBezTo>
                  <a:pt x="20" y="41"/>
                  <a:pt x="24" y="44"/>
                  <a:pt x="29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4" y="44"/>
                  <a:pt x="38" y="41"/>
                  <a:pt x="41" y="38"/>
                </a:cubicBezTo>
                <a:cubicBezTo>
                  <a:pt x="43" y="35"/>
                  <a:pt x="45" y="32"/>
                  <a:pt x="45" y="28"/>
                </a:cubicBezTo>
                <a:cubicBezTo>
                  <a:pt x="47" y="22"/>
                  <a:pt x="47" y="12"/>
                  <a:pt x="46" y="5"/>
                </a:cubicBezTo>
                <a:cubicBezTo>
                  <a:pt x="42" y="0"/>
                  <a:pt x="18" y="0"/>
                  <a:pt x="12" y="5"/>
                </a:cubicBezTo>
                <a:cubicBezTo>
                  <a:pt x="11" y="12"/>
                  <a:pt x="11" y="20"/>
                  <a:pt x="12" y="28"/>
                </a:cubicBezTo>
                <a:close/>
                <a:moveTo>
                  <a:pt x="29" y="65"/>
                </a:moveTo>
                <a:cubicBezTo>
                  <a:pt x="37" y="46"/>
                  <a:pt x="37" y="46"/>
                  <a:pt x="37" y="46"/>
                </a:cubicBezTo>
                <a:cubicBezTo>
                  <a:pt x="40" y="44"/>
                  <a:pt x="40" y="44"/>
                  <a:pt x="40" y="44"/>
                </a:cubicBezTo>
                <a:cubicBezTo>
                  <a:pt x="52" y="47"/>
                  <a:pt x="52" y="47"/>
                  <a:pt x="52" y="47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48"/>
                  <a:pt x="53" y="48"/>
                  <a:pt x="53" y="48"/>
                </a:cubicBezTo>
                <a:cubicBezTo>
                  <a:pt x="56" y="51"/>
                  <a:pt x="57" y="54"/>
                  <a:pt x="57" y="57"/>
                </a:cubicBezTo>
                <a:cubicBezTo>
                  <a:pt x="58" y="61"/>
                  <a:pt x="58" y="64"/>
                  <a:pt x="57" y="68"/>
                </a:cubicBezTo>
                <a:cubicBezTo>
                  <a:pt x="57" y="70"/>
                  <a:pt x="57" y="70"/>
                  <a:pt x="57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3"/>
                  <a:pt x="0" y="59"/>
                  <a:pt x="1" y="56"/>
                </a:cubicBezTo>
                <a:cubicBezTo>
                  <a:pt x="2" y="53"/>
                  <a:pt x="3" y="50"/>
                  <a:pt x="5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6" y="47"/>
                  <a:pt x="6" y="47"/>
                  <a:pt x="6" y="47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6"/>
                  <a:pt x="21" y="46"/>
                  <a:pt x="21" y="46"/>
                </a:cubicBezTo>
                <a:lnTo>
                  <a:pt x="29" y="65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212"/>
          <p:cNvSpPr>
            <a:spLocks noChangeAspect="1" noEditPoints="1"/>
          </p:cNvSpPr>
          <p:nvPr/>
        </p:nvSpPr>
        <p:spPr bwMode="auto">
          <a:xfrm>
            <a:off x="7896839" y="3140066"/>
            <a:ext cx="516523" cy="540000"/>
          </a:xfrm>
          <a:custGeom>
            <a:avLst/>
            <a:gdLst>
              <a:gd name="T0" fmla="*/ 23 w 65"/>
              <a:gd name="T1" fmla="*/ 68 h 68"/>
              <a:gd name="T2" fmla="*/ 22 w 65"/>
              <a:gd name="T3" fmla="*/ 51 h 68"/>
              <a:gd name="T4" fmla="*/ 27 w 65"/>
              <a:gd name="T5" fmla="*/ 4 h 68"/>
              <a:gd name="T6" fmla="*/ 59 w 65"/>
              <a:gd name="T7" fmla="*/ 10 h 68"/>
              <a:gd name="T8" fmla="*/ 62 w 65"/>
              <a:gd name="T9" fmla="*/ 18 h 68"/>
              <a:gd name="T10" fmla="*/ 61 w 65"/>
              <a:gd name="T11" fmla="*/ 19 h 68"/>
              <a:gd name="T12" fmla="*/ 63 w 65"/>
              <a:gd name="T13" fmla="*/ 29 h 68"/>
              <a:gd name="T14" fmla="*/ 61 w 65"/>
              <a:gd name="T15" fmla="*/ 31 h 68"/>
              <a:gd name="T16" fmla="*/ 64 w 65"/>
              <a:gd name="T17" fmla="*/ 42 h 68"/>
              <a:gd name="T18" fmla="*/ 61 w 65"/>
              <a:gd name="T19" fmla="*/ 43 h 68"/>
              <a:gd name="T20" fmla="*/ 62 w 65"/>
              <a:gd name="T21" fmla="*/ 53 h 68"/>
              <a:gd name="T22" fmla="*/ 59 w 65"/>
              <a:gd name="T23" fmla="*/ 55 h 68"/>
              <a:gd name="T24" fmla="*/ 49 w 65"/>
              <a:gd name="T25" fmla="*/ 56 h 68"/>
              <a:gd name="T26" fmla="*/ 49 w 65"/>
              <a:gd name="T27" fmla="*/ 68 h 68"/>
              <a:gd name="T28" fmla="*/ 23 w 65"/>
              <a:gd name="T29" fmla="*/ 68 h 68"/>
              <a:gd name="T30" fmla="*/ 46 w 65"/>
              <a:gd name="T31" fmla="*/ 11 h 68"/>
              <a:gd name="T32" fmla="*/ 42 w 65"/>
              <a:gd name="T33" fmla="*/ 14 h 68"/>
              <a:gd name="T34" fmla="*/ 40 w 65"/>
              <a:gd name="T35" fmla="*/ 17 h 68"/>
              <a:gd name="T36" fmla="*/ 33 w 65"/>
              <a:gd name="T37" fmla="*/ 10 h 68"/>
              <a:gd name="T38" fmla="*/ 28 w 65"/>
              <a:gd name="T39" fmla="*/ 16 h 68"/>
              <a:gd name="T40" fmla="*/ 30 w 65"/>
              <a:gd name="T41" fmla="*/ 18 h 68"/>
              <a:gd name="T42" fmla="*/ 33 w 65"/>
              <a:gd name="T43" fmla="*/ 22 h 68"/>
              <a:gd name="T44" fmla="*/ 29 w 65"/>
              <a:gd name="T45" fmla="*/ 26 h 68"/>
              <a:gd name="T46" fmla="*/ 26 w 65"/>
              <a:gd name="T47" fmla="*/ 23 h 68"/>
              <a:gd name="T48" fmla="*/ 23 w 65"/>
              <a:gd name="T49" fmla="*/ 20 h 68"/>
              <a:gd name="T50" fmla="*/ 16 w 65"/>
              <a:gd name="T51" fmla="*/ 27 h 68"/>
              <a:gd name="T52" fmla="*/ 22 w 65"/>
              <a:gd name="T53" fmla="*/ 34 h 68"/>
              <a:gd name="T54" fmla="*/ 25 w 65"/>
              <a:gd name="T55" fmla="*/ 31 h 68"/>
              <a:gd name="T56" fmla="*/ 29 w 65"/>
              <a:gd name="T57" fmla="*/ 28 h 68"/>
              <a:gd name="T58" fmla="*/ 33 w 65"/>
              <a:gd name="T59" fmla="*/ 33 h 68"/>
              <a:gd name="T60" fmla="*/ 30 w 65"/>
              <a:gd name="T61" fmla="*/ 36 h 68"/>
              <a:gd name="T62" fmla="*/ 28 w 65"/>
              <a:gd name="T63" fmla="*/ 39 h 68"/>
              <a:gd name="T64" fmla="*/ 34 w 65"/>
              <a:gd name="T65" fmla="*/ 46 h 68"/>
              <a:gd name="T66" fmla="*/ 42 w 65"/>
              <a:gd name="T67" fmla="*/ 38 h 68"/>
              <a:gd name="T68" fmla="*/ 39 w 65"/>
              <a:gd name="T69" fmla="*/ 36 h 68"/>
              <a:gd name="T70" fmla="*/ 36 w 65"/>
              <a:gd name="T71" fmla="*/ 33 h 68"/>
              <a:gd name="T72" fmla="*/ 40 w 65"/>
              <a:gd name="T73" fmla="*/ 28 h 68"/>
              <a:gd name="T74" fmla="*/ 44 w 65"/>
              <a:gd name="T75" fmla="*/ 31 h 68"/>
              <a:gd name="T76" fmla="*/ 46 w 65"/>
              <a:gd name="T77" fmla="*/ 34 h 68"/>
              <a:gd name="T78" fmla="*/ 51 w 65"/>
              <a:gd name="T79" fmla="*/ 28 h 68"/>
              <a:gd name="T80" fmla="*/ 44 w 65"/>
              <a:gd name="T81" fmla="*/ 21 h 68"/>
              <a:gd name="T82" fmla="*/ 47 w 65"/>
              <a:gd name="T83" fmla="*/ 19 h 68"/>
              <a:gd name="T84" fmla="*/ 50 w 65"/>
              <a:gd name="T85" fmla="*/ 15 h 68"/>
              <a:gd name="T86" fmla="*/ 46 w 65"/>
              <a:gd name="T87" fmla="*/ 1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" h="68">
                <a:moveTo>
                  <a:pt x="23" y="68"/>
                </a:moveTo>
                <a:cubicBezTo>
                  <a:pt x="24" y="62"/>
                  <a:pt x="24" y="57"/>
                  <a:pt x="22" y="51"/>
                </a:cubicBezTo>
                <a:cubicBezTo>
                  <a:pt x="0" y="39"/>
                  <a:pt x="8" y="10"/>
                  <a:pt x="27" y="4"/>
                </a:cubicBezTo>
                <a:cubicBezTo>
                  <a:pt x="37" y="0"/>
                  <a:pt x="50" y="1"/>
                  <a:pt x="59" y="10"/>
                </a:cubicBezTo>
                <a:cubicBezTo>
                  <a:pt x="65" y="17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22"/>
                  <a:pt x="63" y="28"/>
                  <a:pt x="63" y="29"/>
                </a:cubicBezTo>
                <a:cubicBezTo>
                  <a:pt x="62" y="30"/>
                  <a:pt x="61" y="31"/>
                  <a:pt x="61" y="31"/>
                </a:cubicBezTo>
                <a:cubicBezTo>
                  <a:pt x="64" y="42"/>
                  <a:pt x="64" y="42"/>
                  <a:pt x="64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2" y="47"/>
                  <a:pt x="63" y="50"/>
                  <a:pt x="62" y="53"/>
                </a:cubicBezTo>
                <a:cubicBezTo>
                  <a:pt x="62" y="54"/>
                  <a:pt x="60" y="55"/>
                  <a:pt x="59" y="55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68"/>
                  <a:pt x="49" y="68"/>
                  <a:pt x="49" y="68"/>
                </a:cubicBezTo>
                <a:cubicBezTo>
                  <a:pt x="23" y="68"/>
                  <a:pt x="23" y="68"/>
                  <a:pt x="23" y="68"/>
                </a:cubicBezTo>
                <a:close/>
                <a:moveTo>
                  <a:pt x="46" y="11"/>
                </a:moveTo>
                <a:cubicBezTo>
                  <a:pt x="44" y="11"/>
                  <a:pt x="42" y="12"/>
                  <a:pt x="42" y="14"/>
                </a:cubicBezTo>
                <a:cubicBezTo>
                  <a:pt x="42" y="16"/>
                  <a:pt x="42" y="18"/>
                  <a:pt x="40" y="17"/>
                </a:cubicBezTo>
                <a:cubicBezTo>
                  <a:pt x="33" y="10"/>
                  <a:pt x="33" y="10"/>
                  <a:pt x="33" y="10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8"/>
                  <a:pt x="29" y="18"/>
                  <a:pt x="30" y="18"/>
                </a:cubicBezTo>
                <a:cubicBezTo>
                  <a:pt x="32" y="18"/>
                  <a:pt x="34" y="20"/>
                  <a:pt x="33" y="22"/>
                </a:cubicBezTo>
                <a:cubicBezTo>
                  <a:pt x="33" y="23"/>
                  <a:pt x="31" y="25"/>
                  <a:pt x="29" y="26"/>
                </a:cubicBezTo>
                <a:cubicBezTo>
                  <a:pt x="27" y="26"/>
                  <a:pt x="26" y="25"/>
                  <a:pt x="26" y="23"/>
                </a:cubicBezTo>
                <a:cubicBezTo>
                  <a:pt x="26" y="21"/>
                  <a:pt x="26" y="19"/>
                  <a:pt x="23" y="20"/>
                </a:cubicBezTo>
                <a:cubicBezTo>
                  <a:pt x="16" y="27"/>
                  <a:pt x="16" y="27"/>
                  <a:pt x="16" y="27"/>
                </a:cubicBezTo>
                <a:cubicBezTo>
                  <a:pt x="22" y="34"/>
                  <a:pt x="22" y="34"/>
                  <a:pt x="22" y="34"/>
                </a:cubicBezTo>
                <a:cubicBezTo>
                  <a:pt x="25" y="35"/>
                  <a:pt x="25" y="33"/>
                  <a:pt x="25" y="31"/>
                </a:cubicBezTo>
                <a:cubicBezTo>
                  <a:pt x="26" y="29"/>
                  <a:pt x="27" y="28"/>
                  <a:pt x="29" y="28"/>
                </a:cubicBezTo>
                <a:cubicBezTo>
                  <a:pt x="31" y="29"/>
                  <a:pt x="33" y="31"/>
                  <a:pt x="33" y="33"/>
                </a:cubicBezTo>
                <a:cubicBezTo>
                  <a:pt x="33" y="34"/>
                  <a:pt x="32" y="36"/>
                  <a:pt x="30" y="36"/>
                </a:cubicBezTo>
                <a:cubicBezTo>
                  <a:pt x="28" y="36"/>
                  <a:pt x="26" y="36"/>
                  <a:pt x="28" y="39"/>
                </a:cubicBezTo>
                <a:cubicBezTo>
                  <a:pt x="34" y="46"/>
                  <a:pt x="34" y="46"/>
                  <a:pt x="34" y="46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6"/>
                  <a:pt x="40" y="36"/>
                  <a:pt x="39" y="36"/>
                </a:cubicBezTo>
                <a:cubicBezTo>
                  <a:pt x="37" y="36"/>
                  <a:pt x="36" y="34"/>
                  <a:pt x="36" y="33"/>
                </a:cubicBezTo>
                <a:cubicBezTo>
                  <a:pt x="36" y="31"/>
                  <a:pt x="38" y="29"/>
                  <a:pt x="40" y="28"/>
                </a:cubicBezTo>
                <a:cubicBezTo>
                  <a:pt x="42" y="28"/>
                  <a:pt x="43" y="29"/>
                  <a:pt x="44" y="31"/>
                </a:cubicBezTo>
                <a:cubicBezTo>
                  <a:pt x="44" y="33"/>
                  <a:pt x="44" y="35"/>
                  <a:pt x="46" y="34"/>
                </a:cubicBezTo>
                <a:cubicBezTo>
                  <a:pt x="51" y="28"/>
                  <a:pt x="51" y="28"/>
                  <a:pt x="51" y="28"/>
                </a:cubicBezTo>
                <a:cubicBezTo>
                  <a:pt x="44" y="21"/>
                  <a:pt x="44" y="21"/>
                  <a:pt x="44" y="21"/>
                </a:cubicBezTo>
                <a:cubicBezTo>
                  <a:pt x="43" y="19"/>
                  <a:pt x="45" y="19"/>
                  <a:pt x="47" y="19"/>
                </a:cubicBezTo>
                <a:cubicBezTo>
                  <a:pt x="49" y="19"/>
                  <a:pt x="50" y="17"/>
                  <a:pt x="50" y="15"/>
                </a:cubicBezTo>
                <a:cubicBezTo>
                  <a:pt x="49" y="14"/>
                  <a:pt x="47" y="12"/>
                  <a:pt x="46" y="11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227"/>
          <p:cNvSpPr>
            <a:spLocks noChangeAspect="1" noEditPoints="1"/>
          </p:cNvSpPr>
          <p:nvPr/>
        </p:nvSpPr>
        <p:spPr bwMode="auto">
          <a:xfrm>
            <a:off x="1440864" y="4181701"/>
            <a:ext cx="459506" cy="540000"/>
          </a:xfrm>
          <a:custGeom>
            <a:avLst/>
            <a:gdLst>
              <a:gd name="T0" fmla="*/ 49 w 58"/>
              <a:gd name="T1" fmla="*/ 23 h 68"/>
              <a:gd name="T2" fmla="*/ 49 w 58"/>
              <a:gd name="T3" fmla="*/ 24 h 68"/>
              <a:gd name="T4" fmla="*/ 46 w 58"/>
              <a:gd name="T5" fmla="*/ 33 h 68"/>
              <a:gd name="T6" fmla="*/ 31 w 58"/>
              <a:gd name="T7" fmla="*/ 46 h 68"/>
              <a:gd name="T8" fmla="*/ 16 w 58"/>
              <a:gd name="T9" fmla="*/ 33 h 68"/>
              <a:gd name="T10" fmla="*/ 13 w 58"/>
              <a:gd name="T11" fmla="*/ 24 h 68"/>
              <a:gd name="T12" fmla="*/ 14 w 58"/>
              <a:gd name="T13" fmla="*/ 23 h 68"/>
              <a:gd name="T14" fmla="*/ 18 w 58"/>
              <a:gd name="T15" fmla="*/ 6 h 68"/>
              <a:gd name="T16" fmla="*/ 48 w 58"/>
              <a:gd name="T17" fmla="*/ 23 h 68"/>
              <a:gd name="T18" fmla="*/ 17 w 58"/>
              <a:gd name="T19" fmla="*/ 56 h 68"/>
              <a:gd name="T20" fmla="*/ 23 w 58"/>
              <a:gd name="T21" fmla="*/ 50 h 68"/>
              <a:gd name="T22" fmla="*/ 17 w 58"/>
              <a:gd name="T23" fmla="*/ 46 h 68"/>
              <a:gd name="T24" fmla="*/ 7 w 58"/>
              <a:gd name="T25" fmla="*/ 36 h 68"/>
              <a:gd name="T26" fmla="*/ 11 w 58"/>
              <a:gd name="T27" fmla="*/ 34 h 68"/>
              <a:gd name="T28" fmla="*/ 8 w 58"/>
              <a:gd name="T29" fmla="*/ 27 h 68"/>
              <a:gd name="T30" fmla="*/ 1 w 58"/>
              <a:gd name="T31" fmla="*/ 36 h 68"/>
              <a:gd name="T32" fmla="*/ 26 w 58"/>
              <a:gd name="T33" fmla="*/ 50 h 68"/>
              <a:gd name="T34" fmla="*/ 43 w 58"/>
              <a:gd name="T35" fmla="*/ 46 h 68"/>
              <a:gd name="T36" fmla="*/ 57 w 58"/>
              <a:gd name="T37" fmla="*/ 68 h 68"/>
              <a:gd name="T38" fmla="*/ 7 w 58"/>
              <a:gd name="T39" fmla="*/ 54 h 68"/>
              <a:gd name="T40" fmla="*/ 18 w 58"/>
              <a:gd name="T41" fmla="*/ 58 h 68"/>
              <a:gd name="T42" fmla="*/ 18 w 58"/>
              <a:gd name="T43" fmla="*/ 58 h 68"/>
              <a:gd name="T44" fmla="*/ 25 w 58"/>
              <a:gd name="T45" fmla="*/ 53 h 68"/>
              <a:gd name="T46" fmla="*/ 26 w 58"/>
              <a:gd name="T47" fmla="*/ 50 h 68"/>
              <a:gd name="T48" fmla="*/ 44 w 58"/>
              <a:gd name="T49" fmla="*/ 25 h 68"/>
              <a:gd name="T50" fmla="*/ 22 w 58"/>
              <a:gd name="T51" fmla="*/ 21 h 68"/>
              <a:gd name="T52" fmla="*/ 17 w 58"/>
              <a:gd name="T53" fmla="*/ 25 h 68"/>
              <a:gd name="T54" fmla="*/ 16 w 58"/>
              <a:gd name="T55" fmla="*/ 25 h 68"/>
              <a:gd name="T56" fmla="*/ 18 w 58"/>
              <a:gd name="T57" fmla="*/ 31 h 68"/>
              <a:gd name="T58" fmla="*/ 19 w 58"/>
              <a:gd name="T59" fmla="*/ 32 h 68"/>
              <a:gd name="T60" fmla="*/ 31 w 58"/>
              <a:gd name="T61" fmla="*/ 43 h 68"/>
              <a:gd name="T62" fmla="*/ 44 w 58"/>
              <a:gd name="T63" fmla="*/ 32 h 68"/>
              <a:gd name="T64" fmla="*/ 45 w 58"/>
              <a:gd name="T65" fmla="*/ 31 h 68"/>
              <a:gd name="T66" fmla="*/ 47 w 58"/>
              <a:gd name="T67" fmla="*/ 2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68">
                <a:moveTo>
                  <a:pt x="48" y="23"/>
                </a:moveTo>
                <a:cubicBezTo>
                  <a:pt x="48" y="23"/>
                  <a:pt x="48" y="23"/>
                  <a:pt x="49" y="23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7"/>
                  <a:pt x="49" y="29"/>
                  <a:pt x="49" y="30"/>
                </a:cubicBezTo>
                <a:cubicBezTo>
                  <a:pt x="48" y="31"/>
                  <a:pt x="47" y="32"/>
                  <a:pt x="46" y="33"/>
                </a:cubicBezTo>
                <a:cubicBezTo>
                  <a:pt x="45" y="36"/>
                  <a:pt x="43" y="39"/>
                  <a:pt x="41" y="42"/>
                </a:cubicBezTo>
                <a:cubicBezTo>
                  <a:pt x="38" y="44"/>
                  <a:pt x="35" y="46"/>
                  <a:pt x="31" y="46"/>
                </a:cubicBezTo>
                <a:cubicBezTo>
                  <a:pt x="28" y="46"/>
                  <a:pt x="25" y="44"/>
                  <a:pt x="22" y="42"/>
                </a:cubicBezTo>
                <a:cubicBezTo>
                  <a:pt x="19" y="39"/>
                  <a:pt x="17" y="36"/>
                  <a:pt x="16" y="33"/>
                </a:cubicBezTo>
                <a:cubicBezTo>
                  <a:pt x="15" y="32"/>
                  <a:pt x="14" y="31"/>
                  <a:pt x="14" y="30"/>
                </a:cubicBezTo>
                <a:cubicBezTo>
                  <a:pt x="13" y="29"/>
                  <a:pt x="13" y="27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14"/>
                  <a:pt x="14" y="9"/>
                  <a:pt x="18" y="6"/>
                </a:cubicBezTo>
                <a:cubicBezTo>
                  <a:pt x="24" y="0"/>
                  <a:pt x="37" y="0"/>
                  <a:pt x="43" y="5"/>
                </a:cubicBezTo>
                <a:cubicBezTo>
                  <a:pt x="48" y="8"/>
                  <a:pt x="49" y="14"/>
                  <a:pt x="48" y="23"/>
                </a:cubicBezTo>
                <a:close/>
                <a:moveTo>
                  <a:pt x="12" y="55"/>
                </a:moveTo>
                <a:cubicBezTo>
                  <a:pt x="14" y="56"/>
                  <a:pt x="15" y="56"/>
                  <a:pt x="17" y="56"/>
                </a:cubicBezTo>
                <a:cubicBezTo>
                  <a:pt x="20" y="55"/>
                  <a:pt x="21" y="53"/>
                  <a:pt x="22" y="51"/>
                </a:cubicBezTo>
                <a:cubicBezTo>
                  <a:pt x="23" y="51"/>
                  <a:pt x="23" y="50"/>
                  <a:pt x="23" y="50"/>
                </a:cubicBezTo>
                <a:cubicBezTo>
                  <a:pt x="21" y="48"/>
                  <a:pt x="20" y="47"/>
                  <a:pt x="18" y="46"/>
                </a:cubicBezTo>
                <a:cubicBezTo>
                  <a:pt x="18" y="45"/>
                  <a:pt x="17" y="46"/>
                  <a:pt x="17" y="46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5"/>
                  <a:pt x="9" y="40"/>
                  <a:pt x="7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4"/>
                  <a:pt x="11" y="34"/>
                </a:cubicBezTo>
                <a:cubicBezTo>
                  <a:pt x="11" y="32"/>
                  <a:pt x="10" y="30"/>
                  <a:pt x="9" y="28"/>
                </a:cubicBezTo>
                <a:cubicBezTo>
                  <a:pt x="9" y="27"/>
                  <a:pt x="8" y="27"/>
                  <a:pt x="8" y="27"/>
                </a:cubicBezTo>
                <a:cubicBezTo>
                  <a:pt x="6" y="28"/>
                  <a:pt x="4" y="29"/>
                  <a:pt x="2" y="30"/>
                </a:cubicBezTo>
                <a:cubicBezTo>
                  <a:pt x="0" y="33"/>
                  <a:pt x="0" y="34"/>
                  <a:pt x="1" y="36"/>
                </a:cubicBezTo>
                <a:cubicBezTo>
                  <a:pt x="3" y="41"/>
                  <a:pt x="8" y="51"/>
                  <a:pt x="12" y="55"/>
                </a:cubicBezTo>
                <a:close/>
                <a:moveTo>
                  <a:pt x="26" y="50"/>
                </a:moveTo>
                <a:cubicBezTo>
                  <a:pt x="27" y="51"/>
                  <a:pt x="29" y="51"/>
                  <a:pt x="31" y="51"/>
                </a:cubicBezTo>
                <a:cubicBezTo>
                  <a:pt x="36" y="51"/>
                  <a:pt x="40" y="49"/>
                  <a:pt x="43" y="46"/>
                </a:cubicBezTo>
                <a:cubicBezTo>
                  <a:pt x="45" y="46"/>
                  <a:pt x="47" y="46"/>
                  <a:pt x="50" y="46"/>
                </a:cubicBezTo>
                <a:cubicBezTo>
                  <a:pt x="55" y="50"/>
                  <a:pt x="58" y="61"/>
                  <a:pt x="57" y="68"/>
                </a:cubicBezTo>
                <a:cubicBezTo>
                  <a:pt x="40" y="68"/>
                  <a:pt x="22" y="68"/>
                  <a:pt x="5" y="68"/>
                </a:cubicBezTo>
                <a:cubicBezTo>
                  <a:pt x="5" y="64"/>
                  <a:pt x="5" y="59"/>
                  <a:pt x="7" y="54"/>
                </a:cubicBezTo>
                <a:cubicBezTo>
                  <a:pt x="8" y="55"/>
                  <a:pt x="10" y="56"/>
                  <a:pt x="11" y="57"/>
                </a:cubicBezTo>
                <a:cubicBezTo>
                  <a:pt x="13" y="59"/>
                  <a:pt x="15" y="59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21" y="57"/>
                  <a:pt x="23" y="55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2"/>
                  <a:pt x="26" y="51"/>
                  <a:pt x="26" y="50"/>
                </a:cubicBezTo>
                <a:close/>
                <a:moveTo>
                  <a:pt x="46" y="25"/>
                </a:moveTo>
                <a:cubicBezTo>
                  <a:pt x="45" y="25"/>
                  <a:pt x="44" y="25"/>
                  <a:pt x="44" y="25"/>
                </a:cubicBezTo>
                <a:cubicBezTo>
                  <a:pt x="43" y="24"/>
                  <a:pt x="43" y="23"/>
                  <a:pt x="43" y="22"/>
                </a:cubicBezTo>
                <a:cubicBezTo>
                  <a:pt x="37" y="23"/>
                  <a:pt x="30" y="23"/>
                  <a:pt x="22" y="21"/>
                </a:cubicBezTo>
                <a:cubicBezTo>
                  <a:pt x="21" y="22"/>
                  <a:pt x="20" y="24"/>
                  <a:pt x="19" y="25"/>
                </a:cubicBezTo>
                <a:cubicBezTo>
                  <a:pt x="19" y="25"/>
                  <a:pt x="18" y="25"/>
                  <a:pt x="17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7"/>
                  <a:pt x="16" y="28"/>
                  <a:pt x="16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1" y="38"/>
                  <a:pt x="24" y="40"/>
                </a:cubicBezTo>
                <a:cubicBezTo>
                  <a:pt x="26" y="42"/>
                  <a:pt x="29" y="43"/>
                  <a:pt x="31" y="43"/>
                </a:cubicBezTo>
                <a:cubicBezTo>
                  <a:pt x="34" y="43"/>
                  <a:pt x="37" y="42"/>
                  <a:pt x="39" y="40"/>
                </a:cubicBezTo>
                <a:cubicBezTo>
                  <a:pt x="41" y="38"/>
                  <a:pt x="43" y="35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0"/>
                  <a:pt x="46" y="30"/>
                  <a:pt x="46" y="29"/>
                </a:cubicBezTo>
                <a:cubicBezTo>
                  <a:pt x="46" y="28"/>
                  <a:pt x="47" y="27"/>
                  <a:pt x="47" y="25"/>
                </a:cubicBezTo>
                <a:cubicBezTo>
                  <a:pt x="46" y="25"/>
                  <a:pt x="46" y="25"/>
                  <a:pt x="46" y="25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Freeform 254"/>
          <p:cNvSpPr>
            <a:spLocks noChangeAspect="1" noEditPoints="1"/>
          </p:cNvSpPr>
          <p:nvPr/>
        </p:nvSpPr>
        <p:spPr bwMode="auto">
          <a:xfrm>
            <a:off x="7950142" y="4181701"/>
            <a:ext cx="479158" cy="540000"/>
          </a:xfrm>
          <a:custGeom>
            <a:avLst/>
            <a:gdLst>
              <a:gd name="T0" fmla="*/ 10 w 53"/>
              <a:gd name="T1" fmla="*/ 3 h 60"/>
              <a:gd name="T2" fmla="*/ 4 w 53"/>
              <a:gd name="T3" fmla="*/ 9 h 60"/>
              <a:gd name="T4" fmla="*/ 10 w 53"/>
              <a:gd name="T5" fmla="*/ 16 h 60"/>
              <a:gd name="T6" fmla="*/ 17 w 53"/>
              <a:gd name="T7" fmla="*/ 9 h 60"/>
              <a:gd name="T8" fmla="*/ 10 w 53"/>
              <a:gd name="T9" fmla="*/ 3 h 60"/>
              <a:gd name="T10" fmla="*/ 30 w 53"/>
              <a:gd name="T11" fmla="*/ 17 h 60"/>
              <a:gd name="T12" fmla="*/ 31 w 53"/>
              <a:gd name="T13" fmla="*/ 22 h 60"/>
              <a:gd name="T14" fmla="*/ 33 w 53"/>
              <a:gd name="T15" fmla="*/ 23 h 60"/>
              <a:gd name="T16" fmla="*/ 36 w 53"/>
              <a:gd name="T17" fmla="*/ 18 h 60"/>
              <a:gd name="T18" fmla="*/ 30 w 53"/>
              <a:gd name="T19" fmla="*/ 17 h 60"/>
              <a:gd name="T20" fmla="*/ 39 w 53"/>
              <a:gd name="T21" fmla="*/ 19 h 60"/>
              <a:gd name="T22" fmla="*/ 36 w 53"/>
              <a:gd name="T23" fmla="*/ 26 h 60"/>
              <a:gd name="T24" fmla="*/ 35 w 53"/>
              <a:gd name="T25" fmla="*/ 27 h 60"/>
              <a:gd name="T26" fmla="*/ 34 w 53"/>
              <a:gd name="T27" fmla="*/ 27 h 60"/>
              <a:gd name="T28" fmla="*/ 31 w 53"/>
              <a:gd name="T29" fmla="*/ 26 h 60"/>
              <a:gd name="T30" fmla="*/ 23 w 53"/>
              <a:gd name="T31" fmla="*/ 32 h 60"/>
              <a:gd name="T32" fmla="*/ 18 w 53"/>
              <a:gd name="T33" fmla="*/ 26 h 60"/>
              <a:gd name="T34" fmla="*/ 18 w 53"/>
              <a:gd name="T35" fmla="*/ 38 h 60"/>
              <a:gd name="T36" fmla="*/ 19 w 53"/>
              <a:gd name="T37" fmla="*/ 60 h 60"/>
              <a:gd name="T38" fmla="*/ 13 w 53"/>
              <a:gd name="T39" fmla="*/ 60 h 60"/>
              <a:gd name="T40" fmla="*/ 12 w 53"/>
              <a:gd name="T41" fmla="*/ 41 h 60"/>
              <a:gd name="T42" fmla="*/ 9 w 53"/>
              <a:gd name="T43" fmla="*/ 41 h 60"/>
              <a:gd name="T44" fmla="*/ 8 w 53"/>
              <a:gd name="T45" fmla="*/ 60 h 60"/>
              <a:gd name="T46" fmla="*/ 2 w 53"/>
              <a:gd name="T47" fmla="*/ 60 h 60"/>
              <a:gd name="T48" fmla="*/ 4 w 53"/>
              <a:gd name="T49" fmla="*/ 38 h 60"/>
              <a:gd name="T50" fmla="*/ 0 w 53"/>
              <a:gd name="T51" fmla="*/ 34 h 60"/>
              <a:gd name="T52" fmla="*/ 3 w 53"/>
              <a:gd name="T53" fmla="*/ 18 h 60"/>
              <a:gd name="T54" fmla="*/ 18 w 53"/>
              <a:gd name="T55" fmla="*/ 18 h 60"/>
              <a:gd name="T56" fmla="*/ 24 w 53"/>
              <a:gd name="T57" fmla="*/ 25 h 60"/>
              <a:gd name="T58" fmla="*/ 27 w 53"/>
              <a:gd name="T59" fmla="*/ 24 h 60"/>
              <a:gd name="T60" fmla="*/ 27 w 53"/>
              <a:gd name="T61" fmla="*/ 24 h 60"/>
              <a:gd name="T62" fmla="*/ 26 w 53"/>
              <a:gd name="T63" fmla="*/ 16 h 60"/>
              <a:gd name="T64" fmla="*/ 20 w 53"/>
              <a:gd name="T65" fmla="*/ 15 h 60"/>
              <a:gd name="T66" fmla="*/ 20 w 53"/>
              <a:gd name="T67" fmla="*/ 7 h 60"/>
              <a:gd name="T68" fmla="*/ 53 w 53"/>
              <a:gd name="T69" fmla="*/ 0 h 60"/>
              <a:gd name="T70" fmla="*/ 53 w 53"/>
              <a:gd name="T71" fmla="*/ 22 h 60"/>
              <a:gd name="T72" fmla="*/ 39 w 53"/>
              <a:gd name="T73" fmla="*/ 19 h 60"/>
              <a:gd name="T74" fmla="*/ 23 w 53"/>
              <a:gd name="T75" fmla="*/ 9 h 60"/>
              <a:gd name="T76" fmla="*/ 23 w 53"/>
              <a:gd name="T77" fmla="*/ 10 h 60"/>
              <a:gd name="T78" fmla="*/ 50 w 53"/>
              <a:gd name="T79" fmla="*/ 9 h 60"/>
              <a:gd name="T80" fmla="*/ 50 w 53"/>
              <a:gd name="T81" fmla="*/ 3 h 60"/>
              <a:gd name="T82" fmla="*/ 23 w 53"/>
              <a:gd name="T83" fmla="*/ 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60">
                <a:moveTo>
                  <a:pt x="10" y="3"/>
                </a:moveTo>
                <a:cubicBezTo>
                  <a:pt x="7" y="3"/>
                  <a:pt x="4" y="6"/>
                  <a:pt x="4" y="9"/>
                </a:cubicBezTo>
                <a:cubicBezTo>
                  <a:pt x="4" y="13"/>
                  <a:pt x="7" y="16"/>
                  <a:pt x="10" y="16"/>
                </a:cubicBezTo>
                <a:cubicBezTo>
                  <a:pt x="14" y="16"/>
                  <a:pt x="17" y="13"/>
                  <a:pt x="17" y="9"/>
                </a:cubicBezTo>
                <a:cubicBezTo>
                  <a:pt x="17" y="6"/>
                  <a:pt x="14" y="3"/>
                  <a:pt x="10" y="3"/>
                </a:cubicBezTo>
                <a:close/>
                <a:moveTo>
                  <a:pt x="30" y="17"/>
                </a:moveTo>
                <a:cubicBezTo>
                  <a:pt x="31" y="22"/>
                  <a:pt x="31" y="22"/>
                  <a:pt x="31" y="22"/>
                </a:cubicBezTo>
                <a:cubicBezTo>
                  <a:pt x="33" y="23"/>
                  <a:pt x="33" y="23"/>
                  <a:pt x="33" y="23"/>
                </a:cubicBezTo>
                <a:cubicBezTo>
                  <a:pt x="36" y="18"/>
                  <a:pt x="36" y="18"/>
                  <a:pt x="36" y="18"/>
                </a:cubicBezTo>
                <a:cubicBezTo>
                  <a:pt x="30" y="17"/>
                  <a:pt x="30" y="17"/>
                  <a:pt x="30" y="17"/>
                </a:cubicBezTo>
                <a:close/>
                <a:moveTo>
                  <a:pt x="39" y="19"/>
                </a:moveTo>
                <a:cubicBezTo>
                  <a:pt x="36" y="26"/>
                  <a:pt x="36" y="26"/>
                  <a:pt x="36" y="26"/>
                </a:cubicBezTo>
                <a:cubicBezTo>
                  <a:pt x="35" y="27"/>
                  <a:pt x="35" y="27"/>
                  <a:pt x="35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3" y="32"/>
                  <a:pt x="23" y="32"/>
                  <a:pt x="2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60"/>
                  <a:pt x="19" y="60"/>
                  <a:pt x="19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2" y="41"/>
                  <a:pt x="12" y="41"/>
                  <a:pt x="12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60"/>
                  <a:pt x="8" y="60"/>
                  <a:pt x="8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7"/>
                  <a:pt x="1" y="35"/>
                  <a:pt x="0" y="34"/>
                </a:cubicBezTo>
                <a:cubicBezTo>
                  <a:pt x="3" y="18"/>
                  <a:pt x="3" y="18"/>
                  <a:pt x="3" y="18"/>
                </a:cubicBezTo>
                <a:cubicBezTo>
                  <a:pt x="20" y="18"/>
                  <a:pt x="1" y="18"/>
                  <a:pt x="18" y="18"/>
                </a:cubicBezTo>
                <a:cubicBezTo>
                  <a:pt x="24" y="25"/>
                  <a:pt x="24" y="25"/>
                  <a:pt x="24" y="25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16"/>
                  <a:pt x="26" y="16"/>
                  <a:pt x="26" y="16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7"/>
                  <a:pt x="20" y="7"/>
                  <a:pt x="20" y="7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22"/>
                  <a:pt x="53" y="22"/>
                  <a:pt x="53" y="22"/>
                </a:cubicBezTo>
                <a:cubicBezTo>
                  <a:pt x="39" y="19"/>
                  <a:pt x="39" y="19"/>
                  <a:pt x="39" y="19"/>
                </a:cubicBezTo>
                <a:close/>
                <a:moveTo>
                  <a:pt x="23" y="9"/>
                </a:moveTo>
                <a:cubicBezTo>
                  <a:pt x="23" y="10"/>
                  <a:pt x="23" y="10"/>
                  <a:pt x="23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3"/>
                  <a:pt x="50" y="3"/>
                  <a:pt x="50" y="3"/>
                </a:cubicBezTo>
                <a:lnTo>
                  <a:pt x="23" y="9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Freeform 367"/>
          <p:cNvSpPr>
            <a:spLocks noChangeAspect="1" noEditPoints="1"/>
          </p:cNvSpPr>
          <p:nvPr/>
        </p:nvSpPr>
        <p:spPr bwMode="auto">
          <a:xfrm>
            <a:off x="1434367" y="3140066"/>
            <a:ext cx="472501" cy="540000"/>
          </a:xfrm>
          <a:custGeom>
            <a:avLst/>
            <a:gdLst>
              <a:gd name="T0" fmla="*/ 8 w 56"/>
              <a:gd name="T1" fmla="*/ 37 h 64"/>
              <a:gd name="T2" fmla="*/ 14 w 56"/>
              <a:gd name="T3" fmla="*/ 37 h 64"/>
              <a:gd name="T4" fmla="*/ 18 w 56"/>
              <a:gd name="T5" fmla="*/ 35 h 64"/>
              <a:gd name="T6" fmla="*/ 25 w 56"/>
              <a:gd name="T7" fmla="*/ 51 h 64"/>
              <a:gd name="T8" fmla="*/ 27 w 56"/>
              <a:gd name="T9" fmla="*/ 41 h 64"/>
              <a:gd name="T10" fmla="*/ 26 w 56"/>
              <a:gd name="T11" fmla="*/ 40 h 64"/>
              <a:gd name="T12" fmla="*/ 26 w 56"/>
              <a:gd name="T13" fmla="*/ 39 h 64"/>
              <a:gd name="T14" fmla="*/ 31 w 56"/>
              <a:gd name="T15" fmla="*/ 39 h 64"/>
              <a:gd name="T16" fmla="*/ 31 w 56"/>
              <a:gd name="T17" fmla="*/ 40 h 64"/>
              <a:gd name="T18" fmla="*/ 30 w 56"/>
              <a:gd name="T19" fmla="*/ 41 h 64"/>
              <a:gd name="T20" fmla="*/ 32 w 56"/>
              <a:gd name="T21" fmla="*/ 50 h 64"/>
              <a:gd name="T22" fmla="*/ 38 w 56"/>
              <a:gd name="T23" fmla="*/ 36 h 64"/>
              <a:gd name="T24" fmla="*/ 42 w 56"/>
              <a:gd name="T25" fmla="*/ 36 h 64"/>
              <a:gd name="T26" fmla="*/ 47 w 56"/>
              <a:gd name="T27" fmla="*/ 36 h 64"/>
              <a:gd name="T28" fmla="*/ 55 w 56"/>
              <a:gd name="T29" fmla="*/ 60 h 64"/>
              <a:gd name="T30" fmla="*/ 47 w 56"/>
              <a:gd name="T31" fmla="*/ 62 h 64"/>
              <a:gd name="T32" fmla="*/ 46 w 56"/>
              <a:gd name="T33" fmla="*/ 59 h 64"/>
              <a:gd name="T34" fmla="*/ 44 w 56"/>
              <a:gd name="T35" fmla="*/ 63 h 64"/>
              <a:gd name="T36" fmla="*/ 11 w 56"/>
              <a:gd name="T37" fmla="*/ 63 h 64"/>
              <a:gd name="T38" fmla="*/ 8 w 56"/>
              <a:gd name="T39" fmla="*/ 59 h 64"/>
              <a:gd name="T40" fmla="*/ 7 w 56"/>
              <a:gd name="T41" fmla="*/ 62 h 64"/>
              <a:gd name="T42" fmla="*/ 0 w 56"/>
              <a:gd name="T43" fmla="*/ 60 h 64"/>
              <a:gd name="T44" fmla="*/ 8 w 56"/>
              <a:gd name="T45" fmla="*/ 37 h 64"/>
              <a:gd name="T46" fmla="*/ 16 w 56"/>
              <a:gd name="T47" fmla="*/ 25 h 64"/>
              <a:gd name="T48" fmla="*/ 14 w 56"/>
              <a:gd name="T49" fmla="*/ 23 h 64"/>
              <a:gd name="T50" fmla="*/ 14 w 56"/>
              <a:gd name="T51" fmla="*/ 19 h 64"/>
              <a:gd name="T52" fmla="*/ 14 w 56"/>
              <a:gd name="T53" fmla="*/ 18 h 64"/>
              <a:gd name="T54" fmla="*/ 14 w 56"/>
              <a:gd name="T55" fmla="*/ 18 h 64"/>
              <a:gd name="T56" fmla="*/ 14 w 56"/>
              <a:gd name="T57" fmla="*/ 18 h 64"/>
              <a:gd name="T58" fmla="*/ 17 w 56"/>
              <a:gd name="T59" fmla="*/ 4 h 64"/>
              <a:gd name="T60" fmla="*/ 37 w 56"/>
              <a:gd name="T61" fmla="*/ 4 h 64"/>
              <a:gd name="T62" fmla="*/ 41 w 56"/>
              <a:gd name="T63" fmla="*/ 17 h 64"/>
              <a:gd name="T64" fmla="*/ 41 w 56"/>
              <a:gd name="T65" fmla="*/ 18 h 64"/>
              <a:gd name="T66" fmla="*/ 41 w 56"/>
              <a:gd name="T67" fmla="*/ 18 h 64"/>
              <a:gd name="T68" fmla="*/ 41 w 56"/>
              <a:gd name="T69" fmla="*/ 19 h 64"/>
              <a:gd name="T70" fmla="*/ 41 w 56"/>
              <a:gd name="T71" fmla="*/ 23 h 64"/>
              <a:gd name="T72" fmla="*/ 39 w 56"/>
              <a:gd name="T73" fmla="*/ 25 h 64"/>
              <a:gd name="T74" fmla="*/ 29 w 56"/>
              <a:gd name="T75" fmla="*/ 34 h 64"/>
              <a:gd name="T76" fmla="*/ 26 w 56"/>
              <a:gd name="T77" fmla="*/ 34 h 64"/>
              <a:gd name="T78" fmla="*/ 16 w 56"/>
              <a:gd name="T79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" h="64">
                <a:moveTo>
                  <a:pt x="8" y="37"/>
                </a:moveTo>
                <a:cubicBezTo>
                  <a:pt x="10" y="37"/>
                  <a:pt x="12" y="37"/>
                  <a:pt x="14" y="37"/>
                </a:cubicBezTo>
                <a:cubicBezTo>
                  <a:pt x="16" y="37"/>
                  <a:pt x="17" y="36"/>
                  <a:pt x="18" y="35"/>
                </a:cubicBezTo>
                <a:cubicBezTo>
                  <a:pt x="25" y="51"/>
                  <a:pt x="25" y="51"/>
                  <a:pt x="25" y="51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2" y="50"/>
                  <a:pt x="32" y="50"/>
                  <a:pt x="32" y="50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2" y="36"/>
                </a:cubicBezTo>
                <a:cubicBezTo>
                  <a:pt x="44" y="36"/>
                  <a:pt x="45" y="36"/>
                  <a:pt x="47" y="36"/>
                </a:cubicBezTo>
                <a:cubicBezTo>
                  <a:pt x="52" y="41"/>
                  <a:pt x="56" y="52"/>
                  <a:pt x="55" y="60"/>
                </a:cubicBezTo>
                <a:cubicBezTo>
                  <a:pt x="53" y="61"/>
                  <a:pt x="51" y="62"/>
                  <a:pt x="47" y="62"/>
                </a:cubicBezTo>
                <a:cubicBezTo>
                  <a:pt x="46" y="59"/>
                  <a:pt x="46" y="59"/>
                  <a:pt x="46" y="59"/>
                </a:cubicBezTo>
                <a:cubicBezTo>
                  <a:pt x="44" y="63"/>
                  <a:pt x="44" y="63"/>
                  <a:pt x="44" y="63"/>
                </a:cubicBezTo>
                <a:cubicBezTo>
                  <a:pt x="34" y="64"/>
                  <a:pt x="20" y="64"/>
                  <a:pt x="11" y="63"/>
                </a:cubicBezTo>
                <a:cubicBezTo>
                  <a:pt x="8" y="59"/>
                  <a:pt x="8" y="59"/>
                  <a:pt x="8" y="59"/>
                </a:cubicBezTo>
                <a:cubicBezTo>
                  <a:pt x="7" y="62"/>
                  <a:pt x="7" y="62"/>
                  <a:pt x="7" y="62"/>
                </a:cubicBezTo>
                <a:cubicBezTo>
                  <a:pt x="4" y="62"/>
                  <a:pt x="2" y="61"/>
                  <a:pt x="0" y="60"/>
                </a:cubicBezTo>
                <a:cubicBezTo>
                  <a:pt x="1" y="53"/>
                  <a:pt x="2" y="42"/>
                  <a:pt x="8" y="37"/>
                </a:cubicBezTo>
                <a:close/>
                <a:moveTo>
                  <a:pt x="16" y="25"/>
                </a:moveTo>
                <a:cubicBezTo>
                  <a:pt x="15" y="25"/>
                  <a:pt x="15" y="24"/>
                  <a:pt x="14" y="23"/>
                </a:cubicBezTo>
                <a:cubicBezTo>
                  <a:pt x="14" y="22"/>
                  <a:pt x="14" y="20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0"/>
                  <a:pt x="14" y="7"/>
                  <a:pt x="17" y="4"/>
                </a:cubicBezTo>
                <a:cubicBezTo>
                  <a:pt x="22" y="0"/>
                  <a:pt x="32" y="0"/>
                  <a:pt x="37" y="4"/>
                </a:cubicBezTo>
                <a:cubicBezTo>
                  <a:pt x="40" y="6"/>
                  <a:pt x="41" y="11"/>
                  <a:pt x="41" y="17"/>
                </a:cubicBezTo>
                <a:cubicBezTo>
                  <a:pt x="41" y="17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20"/>
                  <a:pt x="41" y="22"/>
                  <a:pt x="41" y="23"/>
                </a:cubicBezTo>
                <a:cubicBezTo>
                  <a:pt x="40" y="24"/>
                  <a:pt x="40" y="25"/>
                  <a:pt x="39" y="25"/>
                </a:cubicBezTo>
                <a:cubicBezTo>
                  <a:pt x="38" y="29"/>
                  <a:pt x="33" y="34"/>
                  <a:pt x="29" y="34"/>
                </a:cubicBezTo>
                <a:cubicBezTo>
                  <a:pt x="28" y="34"/>
                  <a:pt x="27" y="34"/>
                  <a:pt x="26" y="34"/>
                </a:cubicBezTo>
                <a:cubicBezTo>
                  <a:pt x="21" y="32"/>
                  <a:pt x="18" y="30"/>
                  <a:pt x="16" y="25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Freeform 380"/>
          <p:cNvSpPr>
            <a:spLocks noChangeAspect="1" noEditPoints="1"/>
          </p:cNvSpPr>
          <p:nvPr/>
        </p:nvSpPr>
        <p:spPr bwMode="auto">
          <a:xfrm>
            <a:off x="4740800" y="3140066"/>
            <a:ext cx="322107" cy="540000"/>
          </a:xfrm>
          <a:custGeom>
            <a:avLst/>
            <a:gdLst>
              <a:gd name="T0" fmla="*/ 8 w 43"/>
              <a:gd name="T1" fmla="*/ 70 h 72"/>
              <a:gd name="T2" fmla="*/ 6 w 43"/>
              <a:gd name="T3" fmla="*/ 72 h 72"/>
              <a:gd name="T4" fmla="*/ 2 w 43"/>
              <a:gd name="T5" fmla="*/ 72 h 72"/>
              <a:gd name="T6" fmla="*/ 1 w 43"/>
              <a:gd name="T7" fmla="*/ 70 h 72"/>
              <a:gd name="T8" fmla="*/ 1 w 43"/>
              <a:gd name="T9" fmla="*/ 65 h 72"/>
              <a:gd name="T10" fmla="*/ 1 w 43"/>
              <a:gd name="T11" fmla="*/ 61 h 72"/>
              <a:gd name="T12" fmla="*/ 4 w 43"/>
              <a:gd name="T13" fmla="*/ 60 h 72"/>
              <a:gd name="T14" fmla="*/ 7 w 43"/>
              <a:gd name="T15" fmla="*/ 61 h 72"/>
              <a:gd name="T16" fmla="*/ 8 w 43"/>
              <a:gd name="T17" fmla="*/ 65 h 72"/>
              <a:gd name="T18" fmla="*/ 27 w 43"/>
              <a:gd name="T19" fmla="*/ 32 h 72"/>
              <a:gd name="T20" fmla="*/ 22 w 43"/>
              <a:gd name="T21" fmla="*/ 34 h 72"/>
              <a:gd name="T22" fmla="*/ 17 w 43"/>
              <a:gd name="T23" fmla="*/ 32 h 72"/>
              <a:gd name="T24" fmla="*/ 22 w 43"/>
              <a:gd name="T25" fmla="*/ 54 h 72"/>
              <a:gd name="T26" fmla="*/ 27 w 43"/>
              <a:gd name="T27" fmla="*/ 32 h 72"/>
              <a:gd name="T28" fmla="*/ 20 w 43"/>
              <a:gd name="T29" fmla="*/ 27 h 72"/>
              <a:gd name="T30" fmla="*/ 24 w 43"/>
              <a:gd name="T31" fmla="*/ 27 h 72"/>
              <a:gd name="T32" fmla="*/ 29 w 43"/>
              <a:gd name="T33" fmla="*/ 26 h 72"/>
              <a:gd name="T34" fmla="*/ 14 w 43"/>
              <a:gd name="T35" fmla="*/ 24 h 72"/>
              <a:gd name="T36" fmla="*/ 14 w 43"/>
              <a:gd name="T37" fmla="*/ 17 h 72"/>
              <a:gd name="T38" fmla="*/ 17 w 43"/>
              <a:gd name="T39" fmla="*/ 16 h 72"/>
              <a:gd name="T40" fmla="*/ 18 w 43"/>
              <a:gd name="T41" fmla="*/ 16 h 72"/>
              <a:gd name="T42" fmla="*/ 19 w 43"/>
              <a:gd name="T43" fmla="*/ 15 h 72"/>
              <a:gd name="T44" fmla="*/ 31 w 43"/>
              <a:gd name="T45" fmla="*/ 17 h 72"/>
              <a:gd name="T46" fmla="*/ 30 w 43"/>
              <a:gd name="T47" fmla="*/ 24 h 72"/>
              <a:gd name="T48" fmla="*/ 24 w 43"/>
              <a:gd name="T49" fmla="*/ 26 h 72"/>
              <a:gd name="T50" fmla="*/ 37 w 43"/>
              <a:gd name="T51" fmla="*/ 36 h 72"/>
              <a:gd name="T52" fmla="*/ 42 w 43"/>
              <a:gd name="T53" fmla="*/ 56 h 72"/>
              <a:gd name="T54" fmla="*/ 5 w 43"/>
              <a:gd name="T55" fmla="*/ 37 h 72"/>
              <a:gd name="T56" fmla="*/ 4 w 43"/>
              <a:gd name="T57" fmla="*/ 33 h 72"/>
              <a:gd name="T58" fmla="*/ 0 w 43"/>
              <a:gd name="T59" fmla="*/ 29 h 72"/>
              <a:gd name="T60" fmla="*/ 12 w 43"/>
              <a:gd name="T61" fmla="*/ 4 h 72"/>
              <a:gd name="T62" fmla="*/ 36 w 43"/>
              <a:gd name="T63" fmla="*/ 21 h 72"/>
              <a:gd name="T64" fmla="*/ 40 w 43"/>
              <a:gd name="T65" fmla="*/ 36 h 72"/>
              <a:gd name="T66" fmla="*/ 5 w 43"/>
              <a:gd name="T67" fmla="*/ 63 h 72"/>
              <a:gd name="T68" fmla="*/ 4 w 43"/>
              <a:gd name="T69" fmla="*/ 62 h 72"/>
              <a:gd name="T70" fmla="*/ 4 w 43"/>
              <a:gd name="T71" fmla="*/ 63 h 72"/>
              <a:gd name="T72" fmla="*/ 4 w 43"/>
              <a:gd name="T73" fmla="*/ 70 h 72"/>
              <a:gd name="T74" fmla="*/ 5 w 43"/>
              <a:gd name="T75" fmla="*/ 70 h 72"/>
              <a:gd name="T76" fmla="*/ 5 w 43"/>
              <a:gd name="T77" fmla="*/ 63 h 72"/>
              <a:gd name="T78" fmla="*/ 16 w 43"/>
              <a:gd name="T79" fmla="*/ 72 h 72"/>
              <a:gd name="T80" fmla="*/ 11 w 43"/>
              <a:gd name="T81" fmla="*/ 67 h 72"/>
              <a:gd name="T82" fmla="*/ 9 w 43"/>
              <a:gd name="T83" fmla="*/ 72 h 72"/>
              <a:gd name="T84" fmla="*/ 11 w 43"/>
              <a:gd name="T85" fmla="*/ 60 h 72"/>
              <a:gd name="T86" fmla="*/ 13 w 43"/>
              <a:gd name="T87" fmla="*/ 60 h 72"/>
              <a:gd name="T88" fmla="*/ 22 w 43"/>
              <a:gd name="T89" fmla="*/ 60 h 72"/>
              <a:gd name="T90" fmla="*/ 24 w 43"/>
              <a:gd name="T91" fmla="*/ 70 h 72"/>
              <a:gd name="T92" fmla="*/ 19 w 43"/>
              <a:gd name="T93" fmla="*/ 72 h 72"/>
              <a:gd name="T94" fmla="*/ 22 w 43"/>
              <a:gd name="T95" fmla="*/ 60 h 72"/>
              <a:gd name="T96" fmla="*/ 28 w 43"/>
              <a:gd name="T97" fmla="*/ 72 h 72"/>
              <a:gd name="T98" fmla="*/ 25 w 43"/>
              <a:gd name="T99" fmla="*/ 60 h 72"/>
              <a:gd name="T100" fmla="*/ 36 w 43"/>
              <a:gd name="T101" fmla="*/ 60 h 72"/>
              <a:gd name="T102" fmla="*/ 33 w 43"/>
              <a:gd name="T103" fmla="*/ 72 h 72"/>
              <a:gd name="T104" fmla="*/ 32 w 43"/>
              <a:gd name="T105" fmla="*/ 72 h 72"/>
              <a:gd name="T106" fmla="*/ 29 w 43"/>
              <a:gd name="T107" fmla="*/ 60 h 72"/>
              <a:gd name="T108" fmla="*/ 33 w 43"/>
              <a:gd name="T109" fmla="*/ 66 h 72"/>
              <a:gd name="T110" fmla="*/ 36 w 43"/>
              <a:gd name="T111" fmla="*/ 60 h 72"/>
              <a:gd name="T112" fmla="*/ 42 w 43"/>
              <a:gd name="T113" fmla="*/ 60 h 72"/>
              <a:gd name="T114" fmla="*/ 40 w 43"/>
              <a:gd name="T115" fmla="*/ 63 h 72"/>
              <a:gd name="T116" fmla="*/ 42 w 43"/>
              <a:gd name="T117" fmla="*/ 65 h 72"/>
              <a:gd name="T118" fmla="*/ 40 w 43"/>
              <a:gd name="T119" fmla="*/ 67 h 72"/>
              <a:gd name="T120" fmla="*/ 42 w 43"/>
              <a:gd name="T121" fmla="*/ 70 h 72"/>
              <a:gd name="T122" fmla="*/ 37 w 43"/>
              <a:gd name="T123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" h="72">
                <a:moveTo>
                  <a:pt x="8" y="67"/>
                </a:moveTo>
                <a:cubicBezTo>
                  <a:pt x="8" y="68"/>
                  <a:pt x="8" y="69"/>
                  <a:pt x="8" y="70"/>
                </a:cubicBezTo>
                <a:cubicBezTo>
                  <a:pt x="8" y="70"/>
                  <a:pt x="7" y="70"/>
                  <a:pt x="7" y="71"/>
                </a:cubicBezTo>
                <a:cubicBezTo>
                  <a:pt x="7" y="71"/>
                  <a:pt x="6" y="72"/>
                  <a:pt x="6" y="72"/>
                </a:cubicBezTo>
                <a:cubicBezTo>
                  <a:pt x="5" y="72"/>
                  <a:pt x="5" y="72"/>
                  <a:pt x="4" y="72"/>
                </a:cubicBezTo>
                <a:cubicBezTo>
                  <a:pt x="4" y="72"/>
                  <a:pt x="3" y="72"/>
                  <a:pt x="2" y="72"/>
                </a:cubicBezTo>
                <a:cubicBezTo>
                  <a:pt x="2" y="72"/>
                  <a:pt x="2" y="71"/>
                  <a:pt x="1" y="71"/>
                </a:cubicBezTo>
                <a:cubicBezTo>
                  <a:pt x="1" y="71"/>
                  <a:pt x="1" y="70"/>
                  <a:pt x="1" y="70"/>
                </a:cubicBezTo>
                <a:cubicBezTo>
                  <a:pt x="1" y="69"/>
                  <a:pt x="1" y="68"/>
                  <a:pt x="1" y="67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4"/>
                  <a:pt x="1" y="63"/>
                  <a:pt x="1" y="63"/>
                </a:cubicBezTo>
                <a:cubicBezTo>
                  <a:pt x="1" y="62"/>
                  <a:pt x="1" y="62"/>
                  <a:pt x="1" y="61"/>
                </a:cubicBezTo>
                <a:cubicBezTo>
                  <a:pt x="2" y="61"/>
                  <a:pt x="2" y="61"/>
                  <a:pt x="2" y="60"/>
                </a:cubicBezTo>
                <a:cubicBezTo>
                  <a:pt x="3" y="60"/>
                  <a:pt x="4" y="60"/>
                  <a:pt x="4" y="60"/>
                </a:cubicBezTo>
                <a:cubicBezTo>
                  <a:pt x="5" y="60"/>
                  <a:pt x="5" y="60"/>
                  <a:pt x="6" y="60"/>
                </a:cubicBezTo>
                <a:cubicBezTo>
                  <a:pt x="6" y="61"/>
                  <a:pt x="7" y="61"/>
                  <a:pt x="7" y="61"/>
                </a:cubicBezTo>
                <a:cubicBezTo>
                  <a:pt x="7" y="62"/>
                  <a:pt x="8" y="62"/>
                  <a:pt x="8" y="63"/>
                </a:cubicBezTo>
                <a:cubicBezTo>
                  <a:pt x="8" y="63"/>
                  <a:pt x="8" y="64"/>
                  <a:pt x="8" y="65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27" y="32"/>
                </a:moveTo>
                <a:cubicBezTo>
                  <a:pt x="25" y="33"/>
                  <a:pt x="24" y="33"/>
                  <a:pt x="23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4"/>
                  <a:pt x="18" y="33"/>
                  <a:pt x="17" y="32"/>
                </a:cubicBezTo>
                <a:cubicBezTo>
                  <a:pt x="16" y="33"/>
                  <a:pt x="14" y="34"/>
                  <a:pt x="12" y="34"/>
                </a:cubicBezTo>
                <a:cubicBezTo>
                  <a:pt x="14" y="42"/>
                  <a:pt x="18" y="48"/>
                  <a:pt x="22" y="54"/>
                </a:cubicBezTo>
                <a:cubicBezTo>
                  <a:pt x="26" y="48"/>
                  <a:pt x="29" y="42"/>
                  <a:pt x="31" y="35"/>
                </a:cubicBezTo>
                <a:cubicBezTo>
                  <a:pt x="29" y="34"/>
                  <a:pt x="28" y="33"/>
                  <a:pt x="27" y="32"/>
                </a:cubicBezTo>
                <a:close/>
                <a:moveTo>
                  <a:pt x="22" y="25"/>
                </a:moveTo>
                <a:cubicBezTo>
                  <a:pt x="21" y="25"/>
                  <a:pt x="20" y="26"/>
                  <a:pt x="20" y="27"/>
                </a:cubicBezTo>
                <a:cubicBezTo>
                  <a:pt x="20" y="28"/>
                  <a:pt x="21" y="29"/>
                  <a:pt x="22" y="29"/>
                </a:cubicBezTo>
                <a:cubicBezTo>
                  <a:pt x="23" y="29"/>
                  <a:pt x="24" y="28"/>
                  <a:pt x="24" y="27"/>
                </a:cubicBezTo>
                <a:cubicBezTo>
                  <a:pt x="25" y="27"/>
                  <a:pt x="26" y="27"/>
                  <a:pt x="28" y="27"/>
                </a:cubicBezTo>
                <a:cubicBezTo>
                  <a:pt x="28" y="27"/>
                  <a:pt x="28" y="27"/>
                  <a:pt x="29" y="26"/>
                </a:cubicBezTo>
                <a:cubicBezTo>
                  <a:pt x="27" y="29"/>
                  <a:pt x="25" y="31"/>
                  <a:pt x="22" y="32"/>
                </a:cubicBezTo>
                <a:cubicBezTo>
                  <a:pt x="18" y="31"/>
                  <a:pt x="15" y="28"/>
                  <a:pt x="14" y="24"/>
                </a:cubicBezTo>
                <a:cubicBezTo>
                  <a:pt x="14" y="22"/>
                  <a:pt x="13" y="20"/>
                  <a:pt x="13" y="18"/>
                </a:cubicBezTo>
                <a:cubicBezTo>
                  <a:pt x="14" y="18"/>
                  <a:pt x="14" y="17"/>
                  <a:pt x="14" y="17"/>
                </a:cubicBezTo>
                <a:cubicBezTo>
                  <a:pt x="15" y="17"/>
                  <a:pt x="16" y="17"/>
                  <a:pt x="17" y="17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7"/>
                  <a:pt x="20" y="17"/>
                  <a:pt x="20" y="17"/>
                </a:cubicBezTo>
                <a:cubicBezTo>
                  <a:pt x="24" y="18"/>
                  <a:pt x="28" y="17"/>
                  <a:pt x="31" y="17"/>
                </a:cubicBezTo>
                <a:cubicBezTo>
                  <a:pt x="31" y="18"/>
                  <a:pt x="31" y="20"/>
                  <a:pt x="31" y="22"/>
                </a:cubicBezTo>
                <a:cubicBezTo>
                  <a:pt x="30" y="23"/>
                  <a:pt x="30" y="23"/>
                  <a:pt x="30" y="24"/>
                </a:cubicBezTo>
                <a:cubicBezTo>
                  <a:pt x="29" y="24"/>
                  <a:pt x="28" y="25"/>
                  <a:pt x="27" y="25"/>
                </a:cubicBezTo>
                <a:cubicBezTo>
                  <a:pt x="26" y="25"/>
                  <a:pt x="25" y="26"/>
                  <a:pt x="24" y="26"/>
                </a:cubicBezTo>
                <a:cubicBezTo>
                  <a:pt x="24" y="25"/>
                  <a:pt x="23" y="25"/>
                  <a:pt x="22" y="25"/>
                </a:cubicBezTo>
                <a:close/>
                <a:moveTo>
                  <a:pt x="37" y="36"/>
                </a:moveTo>
                <a:cubicBezTo>
                  <a:pt x="38" y="36"/>
                  <a:pt x="39" y="37"/>
                  <a:pt x="40" y="38"/>
                </a:cubicBezTo>
                <a:cubicBezTo>
                  <a:pt x="43" y="43"/>
                  <a:pt x="43" y="53"/>
                  <a:pt x="42" y="56"/>
                </a:cubicBezTo>
                <a:cubicBezTo>
                  <a:pt x="29" y="56"/>
                  <a:pt x="15" y="56"/>
                  <a:pt x="1" y="56"/>
                </a:cubicBezTo>
                <a:cubicBezTo>
                  <a:pt x="0" y="52"/>
                  <a:pt x="0" y="42"/>
                  <a:pt x="5" y="37"/>
                </a:cubicBezTo>
                <a:cubicBezTo>
                  <a:pt x="6" y="35"/>
                  <a:pt x="9" y="35"/>
                  <a:pt x="12" y="34"/>
                </a:cubicBezTo>
                <a:cubicBezTo>
                  <a:pt x="9" y="35"/>
                  <a:pt x="6" y="34"/>
                  <a:pt x="4" y="33"/>
                </a:cubicBezTo>
                <a:cubicBezTo>
                  <a:pt x="6" y="32"/>
                  <a:pt x="7" y="30"/>
                  <a:pt x="8" y="28"/>
                </a:cubicBezTo>
                <a:cubicBezTo>
                  <a:pt x="6" y="29"/>
                  <a:pt x="3" y="30"/>
                  <a:pt x="0" y="29"/>
                </a:cubicBezTo>
                <a:cubicBezTo>
                  <a:pt x="4" y="27"/>
                  <a:pt x="6" y="26"/>
                  <a:pt x="8" y="13"/>
                </a:cubicBezTo>
                <a:cubicBezTo>
                  <a:pt x="9" y="9"/>
                  <a:pt x="10" y="5"/>
                  <a:pt x="12" y="4"/>
                </a:cubicBezTo>
                <a:cubicBezTo>
                  <a:pt x="17" y="0"/>
                  <a:pt x="26" y="0"/>
                  <a:pt x="31" y="3"/>
                </a:cubicBezTo>
                <a:cubicBezTo>
                  <a:pt x="34" y="5"/>
                  <a:pt x="36" y="14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30"/>
                  <a:pt x="36" y="31"/>
                  <a:pt x="40" y="36"/>
                </a:cubicBezTo>
                <a:cubicBezTo>
                  <a:pt x="39" y="36"/>
                  <a:pt x="38" y="36"/>
                  <a:pt x="37" y="36"/>
                </a:cubicBezTo>
                <a:close/>
                <a:moveTo>
                  <a:pt x="5" y="63"/>
                </a:moveTo>
                <a:cubicBezTo>
                  <a:pt x="5" y="63"/>
                  <a:pt x="5" y="62"/>
                  <a:pt x="5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3"/>
                  <a:pt x="4" y="63"/>
                </a:cubicBezTo>
                <a:cubicBezTo>
                  <a:pt x="4" y="69"/>
                  <a:pt x="4" y="69"/>
                  <a:pt x="4" y="69"/>
                </a:cubicBezTo>
                <a:cubicBezTo>
                  <a:pt x="4" y="69"/>
                  <a:pt x="4" y="70"/>
                  <a:pt x="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70"/>
                  <a:pt x="4" y="70"/>
                  <a:pt x="5" y="70"/>
                </a:cubicBezTo>
                <a:cubicBezTo>
                  <a:pt x="5" y="70"/>
                  <a:pt x="5" y="69"/>
                  <a:pt x="5" y="69"/>
                </a:cubicBezTo>
                <a:cubicBezTo>
                  <a:pt x="5" y="63"/>
                  <a:pt x="5" y="63"/>
                  <a:pt x="5" y="63"/>
                </a:cubicBezTo>
                <a:close/>
                <a:moveTo>
                  <a:pt x="16" y="60"/>
                </a:moveTo>
                <a:cubicBezTo>
                  <a:pt x="16" y="72"/>
                  <a:pt x="16" y="72"/>
                  <a:pt x="16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72"/>
                  <a:pt x="11" y="72"/>
                  <a:pt x="11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60"/>
                  <a:pt x="9" y="60"/>
                  <a:pt x="9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0"/>
                  <a:pt x="13" y="60"/>
                  <a:pt x="13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22" y="60"/>
                </a:moveTo>
                <a:cubicBezTo>
                  <a:pt x="22" y="70"/>
                  <a:pt x="22" y="70"/>
                  <a:pt x="22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2"/>
                  <a:pt x="24" y="72"/>
                  <a:pt x="24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19" y="60"/>
                  <a:pt x="19" y="60"/>
                  <a:pt x="19" y="60"/>
                </a:cubicBezTo>
                <a:cubicBezTo>
                  <a:pt x="22" y="60"/>
                  <a:pt x="22" y="60"/>
                  <a:pt x="22" y="60"/>
                </a:cubicBezTo>
                <a:close/>
                <a:moveTo>
                  <a:pt x="28" y="60"/>
                </a:moveTo>
                <a:cubicBezTo>
                  <a:pt x="28" y="72"/>
                  <a:pt x="28" y="72"/>
                  <a:pt x="28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60"/>
                  <a:pt x="25" y="60"/>
                  <a:pt x="25" y="60"/>
                </a:cubicBezTo>
                <a:cubicBezTo>
                  <a:pt x="28" y="60"/>
                  <a:pt x="28" y="60"/>
                  <a:pt x="28" y="60"/>
                </a:cubicBezTo>
                <a:close/>
                <a:moveTo>
                  <a:pt x="36" y="60"/>
                </a:moveTo>
                <a:cubicBezTo>
                  <a:pt x="36" y="72"/>
                  <a:pt x="36" y="72"/>
                  <a:pt x="36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72"/>
                  <a:pt x="32" y="72"/>
                  <a:pt x="32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0"/>
                  <a:pt x="33" y="60"/>
                  <a:pt x="33" y="60"/>
                </a:cubicBezTo>
                <a:cubicBezTo>
                  <a:pt x="36" y="60"/>
                  <a:pt x="36" y="60"/>
                  <a:pt x="36" y="60"/>
                </a:cubicBezTo>
                <a:close/>
                <a:moveTo>
                  <a:pt x="37" y="60"/>
                </a:moveTo>
                <a:cubicBezTo>
                  <a:pt x="42" y="60"/>
                  <a:pt x="42" y="60"/>
                  <a:pt x="42" y="60"/>
                </a:cubicBezTo>
                <a:cubicBezTo>
                  <a:pt x="42" y="63"/>
                  <a:pt x="42" y="63"/>
                  <a:pt x="42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5"/>
                  <a:pt x="40" y="65"/>
                  <a:pt x="40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7"/>
                  <a:pt x="42" y="67"/>
                  <a:pt x="42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70"/>
                  <a:pt x="40" y="70"/>
                  <a:pt x="40" y="70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72"/>
                  <a:pt x="42" y="72"/>
                  <a:pt x="42" y="72"/>
                </a:cubicBezTo>
                <a:cubicBezTo>
                  <a:pt x="37" y="72"/>
                  <a:pt x="37" y="72"/>
                  <a:pt x="37" y="72"/>
                </a:cubicBezTo>
                <a:lnTo>
                  <a:pt x="37" y="60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77339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33378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83834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54902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02620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83834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73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170803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1502527" y="2508130"/>
            <a:ext cx="1260000" cy="126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6318298" y="2508130"/>
            <a:ext cx="1260000" cy="126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2349" y="5414674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05474" y="2508130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91542" y="2508130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0479" y="421009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 smtClean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06547" y="421009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 smtClean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25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81105" y="2652274"/>
            <a:ext cx="1553450" cy="1553450"/>
            <a:chOff x="6961881" y="4677240"/>
            <a:chExt cx="1553450" cy="1553450"/>
          </a:xfrm>
        </p:grpSpPr>
        <p:sp>
          <p:nvSpPr>
            <p:cNvPr id="3" name="椭圆 2"/>
            <p:cNvSpPr/>
            <p:nvPr/>
          </p:nvSpPr>
          <p:spPr>
            <a:xfrm>
              <a:off x="6961881" y="4677240"/>
              <a:ext cx="1553450" cy="15534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7037224" y="4745904"/>
              <a:ext cx="1272286" cy="127228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367"/>
            <p:cNvSpPr>
              <a:spLocks noChangeAspect="1" noEditPoints="1"/>
            </p:cNvSpPr>
            <p:nvPr/>
          </p:nvSpPr>
          <p:spPr bwMode="auto">
            <a:xfrm>
              <a:off x="7329105" y="4914047"/>
              <a:ext cx="819001" cy="936000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11373" y="1536448"/>
            <a:ext cx="548926" cy="548926"/>
            <a:chOff x="3237825" y="1023848"/>
            <a:chExt cx="548926" cy="548926"/>
          </a:xfrm>
        </p:grpSpPr>
        <p:sp>
          <p:nvSpPr>
            <p:cNvPr id="7" name="椭圆 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354"/>
            <p:cNvSpPr>
              <a:spLocks noChangeAspect="1" noEditPoints="1"/>
            </p:cNvSpPr>
            <p:nvPr/>
          </p:nvSpPr>
          <p:spPr bwMode="auto">
            <a:xfrm>
              <a:off x="3373146" y="1172240"/>
              <a:ext cx="350000" cy="288000"/>
            </a:xfrm>
            <a:custGeom>
              <a:avLst/>
              <a:gdLst>
                <a:gd name="T0" fmla="*/ 28 w 74"/>
                <a:gd name="T1" fmla="*/ 0 h 61"/>
                <a:gd name="T2" fmla="*/ 30 w 74"/>
                <a:gd name="T3" fmla="*/ 16 h 61"/>
                <a:gd name="T4" fmla="*/ 33 w 74"/>
                <a:gd name="T5" fmla="*/ 22 h 61"/>
                <a:gd name="T6" fmla="*/ 0 w 74"/>
                <a:gd name="T7" fmla="*/ 24 h 61"/>
                <a:gd name="T8" fmla="*/ 5 w 74"/>
                <a:gd name="T9" fmla="*/ 19 h 61"/>
                <a:gd name="T10" fmla="*/ 3 w 74"/>
                <a:gd name="T11" fmla="*/ 16 h 61"/>
                <a:gd name="T12" fmla="*/ 5 w 74"/>
                <a:gd name="T13" fmla="*/ 0 h 61"/>
                <a:gd name="T14" fmla="*/ 32 w 74"/>
                <a:gd name="T15" fmla="*/ 44 h 61"/>
                <a:gd name="T16" fmla="*/ 38 w 74"/>
                <a:gd name="T17" fmla="*/ 43 h 61"/>
                <a:gd name="T18" fmla="*/ 19 w 74"/>
                <a:gd name="T19" fmla="*/ 26 h 61"/>
                <a:gd name="T20" fmla="*/ 15 w 74"/>
                <a:gd name="T21" fmla="*/ 35 h 61"/>
                <a:gd name="T22" fmla="*/ 19 w 74"/>
                <a:gd name="T23" fmla="*/ 26 h 61"/>
                <a:gd name="T24" fmla="*/ 32 w 74"/>
                <a:gd name="T25" fmla="*/ 8 h 61"/>
                <a:gd name="T26" fmla="*/ 42 w 74"/>
                <a:gd name="T27" fmla="*/ 24 h 61"/>
                <a:gd name="T28" fmla="*/ 32 w 74"/>
                <a:gd name="T29" fmla="*/ 8 h 61"/>
                <a:gd name="T30" fmla="*/ 69 w 74"/>
                <a:gd name="T31" fmla="*/ 14 h 61"/>
                <a:gd name="T32" fmla="*/ 71 w 74"/>
                <a:gd name="T33" fmla="*/ 30 h 61"/>
                <a:gd name="T34" fmla="*/ 74 w 74"/>
                <a:gd name="T35" fmla="*/ 36 h 61"/>
                <a:gd name="T36" fmla="*/ 41 w 74"/>
                <a:gd name="T37" fmla="*/ 38 h 61"/>
                <a:gd name="T38" fmla="*/ 45 w 74"/>
                <a:gd name="T39" fmla="*/ 32 h 61"/>
                <a:gd name="T40" fmla="*/ 44 w 74"/>
                <a:gd name="T41" fmla="*/ 30 h 61"/>
                <a:gd name="T42" fmla="*/ 46 w 74"/>
                <a:gd name="T43" fmla="*/ 14 h 61"/>
                <a:gd name="T44" fmla="*/ 55 w 74"/>
                <a:gd name="T45" fmla="*/ 36 h 61"/>
                <a:gd name="T46" fmla="*/ 59 w 74"/>
                <a:gd name="T47" fmla="*/ 34 h 61"/>
                <a:gd name="T48" fmla="*/ 47 w 74"/>
                <a:gd name="T49" fmla="*/ 18 h 61"/>
                <a:gd name="T50" fmla="*/ 68 w 74"/>
                <a:gd name="T51" fmla="*/ 29 h 61"/>
                <a:gd name="T52" fmla="*/ 47 w 74"/>
                <a:gd name="T53" fmla="*/ 18 h 61"/>
                <a:gd name="T54" fmla="*/ 28 w 74"/>
                <a:gd name="T55" fmla="*/ 37 h 61"/>
                <a:gd name="T56" fmla="*/ 30 w 74"/>
                <a:gd name="T57" fmla="*/ 53 h 61"/>
                <a:gd name="T58" fmla="*/ 33 w 74"/>
                <a:gd name="T59" fmla="*/ 59 h 61"/>
                <a:gd name="T60" fmla="*/ 0 w 74"/>
                <a:gd name="T61" fmla="*/ 61 h 61"/>
                <a:gd name="T62" fmla="*/ 5 w 74"/>
                <a:gd name="T63" fmla="*/ 55 h 61"/>
                <a:gd name="T64" fmla="*/ 3 w 74"/>
                <a:gd name="T65" fmla="*/ 53 h 61"/>
                <a:gd name="T66" fmla="*/ 5 w 74"/>
                <a:gd name="T67" fmla="*/ 37 h 61"/>
                <a:gd name="T68" fmla="*/ 14 w 74"/>
                <a:gd name="T69" fmla="*/ 59 h 61"/>
                <a:gd name="T70" fmla="*/ 18 w 74"/>
                <a:gd name="T71" fmla="*/ 57 h 61"/>
                <a:gd name="T72" fmla="*/ 6 w 74"/>
                <a:gd name="T73" fmla="*/ 40 h 61"/>
                <a:gd name="T74" fmla="*/ 27 w 74"/>
                <a:gd name="T75" fmla="*/ 52 h 61"/>
                <a:gd name="T76" fmla="*/ 6 w 74"/>
                <a:gd name="T77" fmla="*/ 40 h 61"/>
                <a:gd name="T78" fmla="*/ 14 w 74"/>
                <a:gd name="T79" fmla="*/ 22 h 61"/>
                <a:gd name="T80" fmla="*/ 18 w 74"/>
                <a:gd name="T81" fmla="*/ 20 h 61"/>
                <a:gd name="T82" fmla="*/ 6 w 74"/>
                <a:gd name="T83" fmla="*/ 4 h 61"/>
                <a:gd name="T84" fmla="*/ 27 w 74"/>
                <a:gd name="T85" fmla="*/ 15 h 61"/>
                <a:gd name="T86" fmla="*/ 6 w 74"/>
                <a:gd name="T8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" h="61">
                  <a:moveTo>
                    <a:pt x="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7"/>
                    <a:pt x="30" y="18"/>
                    <a:pt x="28" y="19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4" y="0"/>
                    <a:pt x="5" y="0"/>
                  </a:cubicBezTo>
                  <a:close/>
                  <a:moveTo>
                    <a:pt x="38" y="38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38"/>
                    <a:pt x="38" y="38"/>
                    <a:pt x="38" y="38"/>
                  </a:cubicBezTo>
                  <a:close/>
                  <a:moveTo>
                    <a:pt x="19" y="26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32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2" y="8"/>
                    <a:pt x="32" y="8"/>
                    <a:pt x="32" y="8"/>
                  </a:cubicBezTo>
                  <a:close/>
                  <a:moveTo>
                    <a:pt x="46" y="14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70" y="14"/>
                    <a:pt x="71" y="15"/>
                    <a:pt x="71" y="1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1"/>
                    <a:pt x="70" y="32"/>
                    <a:pt x="69" y="32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1"/>
                    <a:pt x="44" y="3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5" y="14"/>
                    <a:pt x="46" y="14"/>
                  </a:cubicBezTo>
                  <a:close/>
                  <a:moveTo>
                    <a:pt x="56" y="34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47" y="18"/>
                  </a:moveTo>
                  <a:cubicBezTo>
                    <a:pt x="47" y="29"/>
                    <a:pt x="47" y="29"/>
                    <a:pt x="47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47" y="18"/>
                    <a:pt x="47" y="18"/>
                    <a:pt x="47" y="18"/>
                  </a:cubicBezTo>
                  <a:close/>
                  <a:moveTo>
                    <a:pt x="5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30" y="38"/>
                    <a:pt x="30" y="39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0" y="55"/>
                    <a:pt x="28" y="55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3" y="54"/>
                    <a:pt x="3" y="5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8"/>
                    <a:pt x="4" y="37"/>
                    <a:pt x="5" y="37"/>
                  </a:cubicBezTo>
                  <a:close/>
                  <a:moveTo>
                    <a:pt x="15" y="57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5" y="57"/>
                    <a:pt x="15" y="57"/>
                    <a:pt x="15" y="57"/>
                  </a:cubicBezTo>
                  <a:close/>
                  <a:moveTo>
                    <a:pt x="6" y="40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15" y="20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6" y="4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58792" y="1091413"/>
            <a:ext cx="548926" cy="548926"/>
            <a:chOff x="3237825" y="1023848"/>
            <a:chExt cx="548926" cy="548926"/>
          </a:xfrm>
        </p:grpSpPr>
        <p:sp>
          <p:nvSpPr>
            <p:cNvPr id="11" name="椭圆 1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363"/>
          <p:cNvSpPr>
            <a:spLocks noChangeAspect="1" noEditPoints="1"/>
          </p:cNvSpPr>
          <p:nvPr/>
        </p:nvSpPr>
        <p:spPr bwMode="auto">
          <a:xfrm>
            <a:off x="5998607" y="1221876"/>
            <a:ext cx="269296" cy="288000"/>
          </a:xfrm>
          <a:custGeom>
            <a:avLst/>
            <a:gdLst>
              <a:gd name="T0" fmla="*/ 7 w 61"/>
              <a:gd name="T1" fmla="*/ 7 h 65"/>
              <a:gd name="T2" fmla="*/ 40 w 61"/>
              <a:gd name="T3" fmla="*/ 31 h 65"/>
              <a:gd name="T4" fmla="*/ 41 w 61"/>
              <a:gd name="T5" fmla="*/ 42 h 65"/>
              <a:gd name="T6" fmla="*/ 43 w 61"/>
              <a:gd name="T7" fmla="*/ 42 h 65"/>
              <a:gd name="T8" fmla="*/ 46 w 61"/>
              <a:gd name="T9" fmla="*/ 44 h 65"/>
              <a:gd name="T10" fmla="*/ 49 w 61"/>
              <a:gd name="T11" fmla="*/ 55 h 65"/>
              <a:gd name="T12" fmla="*/ 55 w 61"/>
              <a:gd name="T13" fmla="*/ 58 h 65"/>
              <a:gd name="T14" fmla="*/ 57 w 61"/>
              <a:gd name="T15" fmla="*/ 55 h 65"/>
              <a:gd name="T16" fmla="*/ 52 w 61"/>
              <a:gd name="T17" fmla="*/ 40 h 65"/>
              <a:gd name="T18" fmla="*/ 52 w 61"/>
              <a:gd name="T19" fmla="*/ 33 h 65"/>
              <a:gd name="T20" fmla="*/ 50 w 61"/>
              <a:gd name="T21" fmla="*/ 19 h 65"/>
              <a:gd name="T22" fmla="*/ 52 w 61"/>
              <a:gd name="T23" fmla="*/ 12 h 65"/>
              <a:gd name="T24" fmla="*/ 51 w 61"/>
              <a:gd name="T25" fmla="*/ 5 h 65"/>
              <a:gd name="T26" fmla="*/ 57 w 61"/>
              <a:gd name="T27" fmla="*/ 11 h 65"/>
              <a:gd name="T28" fmla="*/ 57 w 61"/>
              <a:gd name="T29" fmla="*/ 19 h 65"/>
              <a:gd name="T30" fmla="*/ 59 w 61"/>
              <a:gd name="T31" fmla="*/ 33 h 65"/>
              <a:gd name="T32" fmla="*/ 57 w 61"/>
              <a:gd name="T33" fmla="*/ 40 h 65"/>
              <a:gd name="T34" fmla="*/ 61 w 61"/>
              <a:gd name="T35" fmla="*/ 56 h 65"/>
              <a:gd name="T36" fmla="*/ 56 w 61"/>
              <a:gd name="T37" fmla="*/ 62 h 65"/>
              <a:gd name="T38" fmla="*/ 46 w 61"/>
              <a:gd name="T39" fmla="*/ 58 h 65"/>
              <a:gd name="T40" fmla="*/ 42 w 61"/>
              <a:gd name="T41" fmla="*/ 46 h 65"/>
              <a:gd name="T42" fmla="*/ 41 w 61"/>
              <a:gd name="T43" fmla="*/ 65 h 65"/>
              <a:gd name="T44" fmla="*/ 6 w 61"/>
              <a:gd name="T45" fmla="*/ 42 h 65"/>
              <a:gd name="T46" fmla="*/ 20 w 61"/>
              <a:gd name="T47" fmla="*/ 25 h 65"/>
              <a:gd name="T48" fmla="*/ 23 w 61"/>
              <a:gd name="T49" fmla="*/ 24 h 65"/>
              <a:gd name="T50" fmla="*/ 29 w 61"/>
              <a:gd name="T51" fmla="*/ 29 h 65"/>
              <a:gd name="T52" fmla="*/ 20 w 61"/>
              <a:gd name="T53" fmla="*/ 25 h 65"/>
              <a:gd name="T54" fmla="*/ 43 w 61"/>
              <a:gd name="T55" fmla="*/ 0 h 65"/>
              <a:gd name="T56" fmla="*/ 46 w 61"/>
              <a:gd name="T57" fmla="*/ 4 h 65"/>
              <a:gd name="T58" fmla="*/ 46 w 61"/>
              <a:gd name="T59" fmla="*/ 38 h 65"/>
              <a:gd name="T60" fmla="*/ 43 w 61"/>
              <a:gd name="T61" fmla="*/ 38 h 65"/>
              <a:gd name="T62" fmla="*/ 6 w 61"/>
              <a:gd name="T63" fmla="*/ 38 h 65"/>
              <a:gd name="T64" fmla="*/ 4 w 61"/>
              <a:gd name="T65" fmla="*/ 38 h 65"/>
              <a:gd name="T66" fmla="*/ 0 w 61"/>
              <a:gd name="T67" fmla="*/ 34 h 65"/>
              <a:gd name="T68" fmla="*/ 0 w 61"/>
              <a:gd name="T6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65">
                <a:moveTo>
                  <a:pt x="40" y="7"/>
                </a:moveTo>
                <a:cubicBezTo>
                  <a:pt x="7" y="7"/>
                  <a:pt x="7" y="7"/>
                  <a:pt x="7" y="7"/>
                </a:cubicBezTo>
                <a:cubicBezTo>
                  <a:pt x="7" y="31"/>
                  <a:pt x="7" y="31"/>
                  <a:pt x="7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7"/>
                  <a:pt x="40" y="7"/>
                  <a:pt x="40" y="7"/>
                </a:cubicBezTo>
                <a:close/>
                <a:moveTo>
                  <a:pt x="41" y="42"/>
                </a:moveTo>
                <a:cubicBezTo>
                  <a:pt x="43" y="42"/>
                  <a:pt x="43" y="42"/>
                  <a:pt x="43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7"/>
                  <a:pt x="46" y="49"/>
                  <a:pt x="47" y="51"/>
                </a:cubicBezTo>
                <a:cubicBezTo>
                  <a:pt x="48" y="52"/>
                  <a:pt x="49" y="54"/>
                  <a:pt x="49" y="55"/>
                </a:cubicBezTo>
                <a:cubicBezTo>
                  <a:pt x="50" y="56"/>
                  <a:pt x="52" y="57"/>
                  <a:pt x="53" y="57"/>
                </a:cubicBezTo>
                <a:cubicBezTo>
                  <a:pt x="54" y="58"/>
                  <a:pt x="55" y="58"/>
                  <a:pt x="55" y="58"/>
                </a:cubicBezTo>
                <a:cubicBezTo>
                  <a:pt x="56" y="58"/>
                  <a:pt x="56" y="57"/>
                  <a:pt x="56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4"/>
                  <a:pt x="56" y="52"/>
                  <a:pt x="55" y="50"/>
                </a:cubicBezTo>
                <a:cubicBezTo>
                  <a:pt x="54" y="47"/>
                  <a:pt x="53" y="44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3"/>
                  <a:pt x="52" y="33"/>
                  <a:pt x="52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19"/>
                  <a:pt x="50" y="19"/>
                  <a:pt x="50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7"/>
                  <a:pt x="48" y="7"/>
                  <a:pt x="48" y="7"/>
                </a:cubicBezTo>
                <a:cubicBezTo>
                  <a:pt x="51" y="5"/>
                  <a:pt x="51" y="5"/>
                  <a:pt x="51" y="5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9"/>
                  <a:pt x="57" y="19"/>
                  <a:pt x="57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33"/>
                  <a:pt x="59" y="33"/>
                  <a:pt x="59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3"/>
                  <a:pt x="58" y="45"/>
                  <a:pt x="59" y="48"/>
                </a:cubicBezTo>
                <a:cubicBezTo>
                  <a:pt x="60" y="51"/>
                  <a:pt x="61" y="53"/>
                  <a:pt x="61" y="56"/>
                </a:cubicBezTo>
                <a:cubicBezTo>
                  <a:pt x="61" y="57"/>
                  <a:pt x="61" y="59"/>
                  <a:pt x="60" y="60"/>
                </a:cubicBezTo>
                <a:cubicBezTo>
                  <a:pt x="59" y="61"/>
                  <a:pt x="58" y="62"/>
                  <a:pt x="56" y="62"/>
                </a:cubicBezTo>
                <a:cubicBezTo>
                  <a:pt x="55" y="62"/>
                  <a:pt x="53" y="62"/>
                  <a:pt x="51" y="62"/>
                </a:cubicBezTo>
                <a:cubicBezTo>
                  <a:pt x="49" y="61"/>
                  <a:pt x="47" y="59"/>
                  <a:pt x="46" y="58"/>
                </a:cubicBezTo>
                <a:cubicBezTo>
                  <a:pt x="45" y="56"/>
                  <a:pt x="44" y="54"/>
                  <a:pt x="43" y="52"/>
                </a:cubicBezTo>
                <a:cubicBezTo>
                  <a:pt x="42" y="50"/>
                  <a:pt x="42" y="49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65"/>
                  <a:pt x="41" y="65"/>
                  <a:pt x="41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42"/>
                  <a:pt x="6" y="42"/>
                  <a:pt x="6" y="42"/>
                </a:cubicBezTo>
                <a:cubicBezTo>
                  <a:pt x="41" y="42"/>
                  <a:pt x="41" y="42"/>
                  <a:pt x="41" y="42"/>
                </a:cubicBezTo>
                <a:close/>
                <a:moveTo>
                  <a:pt x="20" y="25"/>
                </a:moveTo>
                <a:cubicBezTo>
                  <a:pt x="16" y="12"/>
                  <a:pt x="16" y="12"/>
                  <a:pt x="16" y="12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4"/>
                  <a:pt x="29" y="26"/>
                  <a:pt x="29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7"/>
                  <a:pt x="19" y="26"/>
                  <a:pt x="20" y="25"/>
                </a:cubicBezTo>
                <a:close/>
                <a:moveTo>
                  <a:pt x="4" y="0"/>
                </a:move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8"/>
                  <a:pt x="46" y="38"/>
                  <a:pt x="46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lnTo>
                  <a:pt x="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079278" y="1429438"/>
            <a:ext cx="548926" cy="548926"/>
            <a:chOff x="3237825" y="1023848"/>
            <a:chExt cx="548926" cy="548926"/>
          </a:xfrm>
        </p:grpSpPr>
        <p:sp>
          <p:nvSpPr>
            <p:cNvPr id="15" name="椭圆 14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23705" y="2380159"/>
            <a:ext cx="548926" cy="548926"/>
            <a:chOff x="3237825" y="1023848"/>
            <a:chExt cx="548926" cy="548926"/>
          </a:xfrm>
        </p:grpSpPr>
        <p:sp>
          <p:nvSpPr>
            <p:cNvPr id="18" name="椭圆 17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03318" y="3851228"/>
            <a:ext cx="548926" cy="548926"/>
            <a:chOff x="3237825" y="1023848"/>
            <a:chExt cx="548926" cy="548926"/>
          </a:xfrm>
        </p:grpSpPr>
        <p:sp>
          <p:nvSpPr>
            <p:cNvPr id="21" name="椭圆 2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63903" y="4784379"/>
            <a:ext cx="548926" cy="548926"/>
            <a:chOff x="3237825" y="1023848"/>
            <a:chExt cx="548926" cy="548926"/>
          </a:xfrm>
        </p:grpSpPr>
        <p:sp>
          <p:nvSpPr>
            <p:cNvPr id="24" name="椭圆 23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83366" y="5392631"/>
            <a:ext cx="548926" cy="548926"/>
            <a:chOff x="3237825" y="1023848"/>
            <a:chExt cx="548926" cy="548926"/>
          </a:xfrm>
        </p:grpSpPr>
        <p:sp>
          <p:nvSpPr>
            <p:cNvPr id="27" name="椭圆 2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76052" y="4784379"/>
            <a:ext cx="548926" cy="548926"/>
            <a:chOff x="3237825" y="1023848"/>
            <a:chExt cx="548926" cy="548926"/>
          </a:xfrm>
        </p:grpSpPr>
        <p:sp>
          <p:nvSpPr>
            <p:cNvPr id="30" name="椭圆 29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44934" y="2380159"/>
            <a:ext cx="548926" cy="548926"/>
            <a:chOff x="3237825" y="1023848"/>
            <a:chExt cx="548926" cy="548926"/>
          </a:xfrm>
        </p:grpSpPr>
        <p:sp>
          <p:nvSpPr>
            <p:cNvPr id="33" name="椭圆 32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459416" y="3851228"/>
            <a:ext cx="548926" cy="548926"/>
            <a:chOff x="3459416" y="4125691"/>
            <a:chExt cx="548926" cy="548926"/>
          </a:xfrm>
        </p:grpSpPr>
        <p:grpSp>
          <p:nvGrpSpPr>
            <p:cNvPr id="36" name="组合 35"/>
            <p:cNvGrpSpPr/>
            <p:nvPr/>
          </p:nvGrpSpPr>
          <p:grpSpPr>
            <a:xfrm>
              <a:off x="3459416" y="4125691"/>
              <a:ext cx="548926" cy="548926"/>
              <a:chOff x="3237825" y="1023848"/>
              <a:chExt cx="548926" cy="548926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3237825" y="1023848"/>
                <a:ext cx="548926" cy="5489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254826" y="1023848"/>
                <a:ext cx="514925" cy="548926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Freeform 196"/>
            <p:cNvSpPr>
              <a:spLocks noChangeAspect="1" noEditPoints="1"/>
            </p:cNvSpPr>
            <p:nvPr/>
          </p:nvSpPr>
          <p:spPr bwMode="auto">
            <a:xfrm>
              <a:off x="3562943" y="4256154"/>
              <a:ext cx="341872" cy="288000"/>
            </a:xfrm>
            <a:custGeom>
              <a:avLst/>
              <a:gdLst>
                <a:gd name="T0" fmla="*/ 63 w 70"/>
                <a:gd name="T1" fmla="*/ 25 h 59"/>
                <a:gd name="T2" fmla="*/ 26 w 70"/>
                <a:gd name="T3" fmla="*/ 50 h 59"/>
                <a:gd name="T4" fmla="*/ 16 w 70"/>
                <a:gd name="T5" fmla="*/ 59 h 59"/>
                <a:gd name="T6" fmla="*/ 8 w 70"/>
                <a:gd name="T7" fmla="*/ 39 h 59"/>
                <a:gd name="T8" fmla="*/ 20 w 70"/>
                <a:gd name="T9" fmla="*/ 40 h 59"/>
                <a:gd name="T10" fmla="*/ 33 w 70"/>
                <a:gd name="T11" fmla="*/ 41 h 59"/>
                <a:gd name="T12" fmla="*/ 33 w 70"/>
                <a:gd name="T13" fmla="*/ 39 h 59"/>
                <a:gd name="T14" fmla="*/ 7 w 70"/>
                <a:gd name="T15" fmla="*/ 9 h 59"/>
                <a:gd name="T16" fmla="*/ 30 w 70"/>
                <a:gd name="T17" fmla="*/ 16 h 59"/>
                <a:gd name="T18" fmla="*/ 42 w 70"/>
                <a:gd name="T19" fmla="*/ 27 h 59"/>
                <a:gd name="T20" fmla="*/ 44 w 70"/>
                <a:gd name="T21" fmla="*/ 26 h 59"/>
                <a:gd name="T22" fmla="*/ 48 w 70"/>
                <a:gd name="T23" fmla="*/ 15 h 59"/>
                <a:gd name="T24" fmla="*/ 62 w 70"/>
                <a:gd name="T25" fmla="*/ 17 h 59"/>
                <a:gd name="T26" fmla="*/ 62 w 70"/>
                <a:gd name="T27" fmla="*/ 17 h 59"/>
                <a:gd name="T28" fmla="*/ 70 w 70"/>
                <a:gd name="T29" fmla="*/ 24 h 59"/>
                <a:gd name="T30" fmla="*/ 63 w 70"/>
                <a:gd name="T31" fmla="*/ 25 h 59"/>
                <a:gd name="T32" fmla="*/ 56 w 70"/>
                <a:gd name="T33" fmla="*/ 19 h 59"/>
                <a:gd name="T34" fmla="*/ 54 w 70"/>
                <a:gd name="T35" fmla="*/ 21 h 59"/>
                <a:gd name="T36" fmla="*/ 56 w 70"/>
                <a:gd name="T37" fmla="*/ 23 h 59"/>
                <a:gd name="T38" fmla="*/ 58 w 70"/>
                <a:gd name="T39" fmla="*/ 21 h 59"/>
                <a:gd name="T40" fmla="*/ 56 w 70"/>
                <a:gd name="T41" fmla="*/ 19 h 59"/>
                <a:gd name="T42" fmla="*/ 42 w 70"/>
                <a:gd name="T43" fmla="*/ 21 h 59"/>
                <a:gd name="T44" fmla="*/ 28 w 70"/>
                <a:gd name="T45" fmla="*/ 0 h 59"/>
                <a:gd name="T46" fmla="*/ 26 w 70"/>
                <a:gd name="T47" fmla="*/ 10 h 59"/>
                <a:gd name="T48" fmla="*/ 32 w 70"/>
                <a:gd name="T49" fmla="*/ 12 h 59"/>
                <a:gd name="T50" fmla="*/ 42 w 70"/>
                <a:gd name="T51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59">
                  <a:moveTo>
                    <a:pt x="63" y="25"/>
                  </a:moveTo>
                  <a:cubicBezTo>
                    <a:pt x="62" y="52"/>
                    <a:pt x="44" y="49"/>
                    <a:pt x="2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4" y="41"/>
                    <a:pt x="29" y="41"/>
                    <a:pt x="33" y="41"/>
                  </a:cubicBezTo>
                  <a:cubicBezTo>
                    <a:pt x="33" y="40"/>
                    <a:pt x="33" y="40"/>
                    <a:pt x="33" y="39"/>
                  </a:cubicBezTo>
                  <a:cubicBezTo>
                    <a:pt x="18" y="39"/>
                    <a:pt x="0" y="25"/>
                    <a:pt x="7" y="9"/>
                  </a:cubicBezTo>
                  <a:cubicBezTo>
                    <a:pt x="7" y="9"/>
                    <a:pt x="24" y="11"/>
                    <a:pt x="30" y="16"/>
                  </a:cubicBezTo>
                  <a:cubicBezTo>
                    <a:pt x="34" y="18"/>
                    <a:pt x="38" y="23"/>
                    <a:pt x="42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6" y="17"/>
                    <a:pt x="48" y="15"/>
                  </a:cubicBezTo>
                  <a:cubicBezTo>
                    <a:pt x="56" y="11"/>
                    <a:pt x="60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3" y="25"/>
                    <a:pt x="63" y="25"/>
                    <a:pt x="63" y="25"/>
                  </a:cubicBezTo>
                  <a:close/>
                  <a:moveTo>
                    <a:pt x="56" y="19"/>
                  </a:moveTo>
                  <a:cubicBezTo>
                    <a:pt x="55" y="19"/>
                    <a:pt x="54" y="19"/>
                    <a:pt x="54" y="21"/>
                  </a:cubicBezTo>
                  <a:cubicBezTo>
                    <a:pt x="54" y="22"/>
                    <a:pt x="55" y="23"/>
                    <a:pt x="56" y="23"/>
                  </a:cubicBezTo>
                  <a:cubicBezTo>
                    <a:pt x="58" y="23"/>
                    <a:pt x="58" y="22"/>
                    <a:pt x="58" y="21"/>
                  </a:cubicBezTo>
                  <a:cubicBezTo>
                    <a:pt x="58" y="19"/>
                    <a:pt x="58" y="19"/>
                    <a:pt x="56" y="19"/>
                  </a:cubicBezTo>
                  <a:close/>
                  <a:moveTo>
                    <a:pt x="42" y="21"/>
                  </a:moveTo>
                  <a:cubicBezTo>
                    <a:pt x="40" y="12"/>
                    <a:pt x="38" y="4"/>
                    <a:pt x="28" y="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30" y="11"/>
                    <a:pt x="32" y="12"/>
                  </a:cubicBezTo>
                  <a:cubicBezTo>
                    <a:pt x="34" y="14"/>
                    <a:pt x="42" y="21"/>
                    <a:pt x="4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222"/>
          <p:cNvSpPr>
            <a:spLocks noChangeAspect="1" noEditPoints="1"/>
          </p:cNvSpPr>
          <p:nvPr/>
        </p:nvSpPr>
        <p:spPr bwMode="auto">
          <a:xfrm>
            <a:off x="3647049" y="2510622"/>
            <a:ext cx="344696" cy="288000"/>
          </a:xfrm>
          <a:custGeom>
            <a:avLst/>
            <a:gdLst>
              <a:gd name="T0" fmla="*/ 36 w 64"/>
              <a:gd name="T1" fmla="*/ 28 h 54"/>
              <a:gd name="T2" fmla="*/ 38 w 64"/>
              <a:gd name="T3" fmla="*/ 27 h 54"/>
              <a:gd name="T4" fmla="*/ 38 w 64"/>
              <a:gd name="T5" fmla="*/ 14 h 54"/>
              <a:gd name="T6" fmla="*/ 36 w 64"/>
              <a:gd name="T7" fmla="*/ 12 h 54"/>
              <a:gd name="T8" fmla="*/ 36 w 64"/>
              <a:gd name="T9" fmla="*/ 8 h 54"/>
              <a:gd name="T10" fmla="*/ 52 w 64"/>
              <a:gd name="T11" fmla="*/ 8 h 54"/>
              <a:gd name="T12" fmla="*/ 54 w 64"/>
              <a:gd name="T13" fmla="*/ 9 h 54"/>
              <a:gd name="T14" fmla="*/ 54 w 64"/>
              <a:gd name="T15" fmla="*/ 14 h 54"/>
              <a:gd name="T16" fmla="*/ 52 w 64"/>
              <a:gd name="T17" fmla="*/ 27 h 54"/>
              <a:gd name="T18" fmla="*/ 57 w 64"/>
              <a:gd name="T19" fmla="*/ 34 h 54"/>
              <a:gd name="T20" fmla="*/ 63 w 64"/>
              <a:gd name="T21" fmla="*/ 45 h 54"/>
              <a:gd name="T22" fmla="*/ 63 w 64"/>
              <a:gd name="T23" fmla="*/ 51 h 54"/>
              <a:gd name="T24" fmla="*/ 59 w 64"/>
              <a:gd name="T25" fmla="*/ 54 h 54"/>
              <a:gd name="T26" fmla="*/ 45 w 64"/>
              <a:gd name="T27" fmla="*/ 54 h 54"/>
              <a:gd name="T28" fmla="*/ 32 w 64"/>
              <a:gd name="T29" fmla="*/ 54 h 54"/>
              <a:gd name="T30" fmla="*/ 32 w 64"/>
              <a:gd name="T31" fmla="*/ 54 h 54"/>
              <a:gd name="T32" fmla="*/ 8 w 64"/>
              <a:gd name="T33" fmla="*/ 54 h 54"/>
              <a:gd name="T34" fmla="*/ 7 w 64"/>
              <a:gd name="T35" fmla="*/ 53 h 54"/>
              <a:gd name="T36" fmla="*/ 0 w 64"/>
              <a:gd name="T37" fmla="*/ 39 h 54"/>
              <a:gd name="T38" fmla="*/ 11 w 64"/>
              <a:gd name="T39" fmla="*/ 21 h 54"/>
              <a:gd name="T40" fmla="*/ 9 w 64"/>
              <a:gd name="T41" fmla="*/ 10 h 54"/>
              <a:gd name="T42" fmla="*/ 7 w 64"/>
              <a:gd name="T43" fmla="*/ 8 h 54"/>
              <a:gd name="T44" fmla="*/ 7 w 64"/>
              <a:gd name="T45" fmla="*/ 0 h 54"/>
              <a:gd name="T46" fmla="*/ 30 w 64"/>
              <a:gd name="T47" fmla="*/ 0 h 54"/>
              <a:gd name="T48" fmla="*/ 32 w 64"/>
              <a:gd name="T49" fmla="*/ 2 h 54"/>
              <a:gd name="T50" fmla="*/ 32 w 64"/>
              <a:gd name="T51" fmla="*/ 10 h 54"/>
              <a:gd name="T52" fmla="*/ 28 w 64"/>
              <a:gd name="T53" fmla="*/ 10 h 54"/>
              <a:gd name="T54" fmla="*/ 49 w 64"/>
              <a:gd name="T55" fmla="*/ 35 h 54"/>
              <a:gd name="T56" fmla="*/ 57 w 64"/>
              <a:gd name="T57" fmla="*/ 47 h 54"/>
              <a:gd name="T58" fmla="*/ 37 w 64"/>
              <a:gd name="T59" fmla="*/ 47 h 54"/>
              <a:gd name="T60" fmla="*/ 45 w 64"/>
              <a:gd name="T61" fmla="*/ 50 h 54"/>
              <a:gd name="T62" fmla="*/ 59 w 64"/>
              <a:gd name="T63" fmla="*/ 50 h 54"/>
              <a:gd name="T64" fmla="*/ 60 w 64"/>
              <a:gd name="T65" fmla="*/ 49 h 54"/>
              <a:gd name="T66" fmla="*/ 60 w 64"/>
              <a:gd name="T67" fmla="*/ 47 h 54"/>
              <a:gd name="T68" fmla="*/ 53 w 64"/>
              <a:gd name="T69" fmla="*/ 36 h 54"/>
              <a:gd name="T70" fmla="*/ 48 w 64"/>
              <a:gd name="T71" fmla="*/ 28 h 54"/>
              <a:gd name="T72" fmla="*/ 48 w 64"/>
              <a:gd name="T73" fmla="*/ 12 h 54"/>
              <a:gd name="T74" fmla="*/ 42 w 64"/>
              <a:gd name="T75" fmla="*/ 11 h 54"/>
              <a:gd name="T76" fmla="*/ 42 w 64"/>
              <a:gd name="T77" fmla="*/ 28 h 54"/>
              <a:gd name="T78" fmla="*/ 42 w 64"/>
              <a:gd name="T79" fmla="*/ 29 h 54"/>
              <a:gd name="T80" fmla="*/ 39 w 64"/>
              <a:gd name="T81" fmla="*/ 38 h 54"/>
              <a:gd name="T82" fmla="*/ 41 w 64"/>
              <a:gd name="T83" fmla="*/ 35 h 54"/>
              <a:gd name="T84" fmla="*/ 27 w 64"/>
              <a:gd name="T85" fmla="*/ 46 h 54"/>
              <a:gd name="T86" fmla="*/ 31 w 64"/>
              <a:gd name="T87" fmla="*/ 39 h 54"/>
              <a:gd name="T88" fmla="*/ 30 w 64"/>
              <a:gd name="T89" fmla="*/ 35 h 54"/>
              <a:gd name="T90" fmla="*/ 9 w 64"/>
              <a:gd name="T91" fmla="*/ 36 h 54"/>
              <a:gd name="T92" fmla="*/ 10 w 64"/>
              <a:gd name="T93" fmla="*/ 43 h 54"/>
              <a:gd name="T94" fmla="*/ 27 w 64"/>
              <a:gd name="T95" fmla="*/ 46 h 54"/>
              <a:gd name="T96" fmla="*/ 8 w 64"/>
              <a:gd name="T97" fmla="*/ 29 h 54"/>
              <a:gd name="T98" fmla="*/ 32 w 64"/>
              <a:gd name="T99" fmla="*/ 29 h 54"/>
              <a:gd name="T100" fmla="*/ 24 w 64"/>
              <a:gd name="T101" fmla="*/ 24 h 54"/>
              <a:gd name="T102" fmla="*/ 24 w 64"/>
              <a:gd name="T103" fmla="*/ 8 h 54"/>
              <a:gd name="T104" fmla="*/ 26 w 64"/>
              <a:gd name="T105" fmla="*/ 6 h 54"/>
              <a:gd name="T106" fmla="*/ 28 w 64"/>
              <a:gd name="T107" fmla="*/ 4 h 54"/>
              <a:gd name="T108" fmla="*/ 11 w 64"/>
              <a:gd name="T109" fmla="*/ 6 h 54"/>
              <a:gd name="T110" fmla="*/ 15 w 64"/>
              <a:gd name="T111" fmla="*/ 6 h 54"/>
              <a:gd name="T112" fmla="*/ 15 w 64"/>
              <a:gd name="T113" fmla="*/ 22 h 54"/>
              <a:gd name="T114" fmla="*/ 14 w 64"/>
              <a:gd name="T115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" h="54">
                <a:moveTo>
                  <a:pt x="28" y="21"/>
                </a:moveTo>
                <a:cubicBezTo>
                  <a:pt x="31" y="23"/>
                  <a:pt x="34" y="25"/>
                  <a:pt x="36" y="28"/>
                </a:cubicBezTo>
                <a:cubicBezTo>
                  <a:pt x="36" y="28"/>
                  <a:pt x="37" y="29"/>
                  <a:pt x="37" y="29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8"/>
                  <a:pt x="36" y="8"/>
                  <a:pt x="36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7"/>
                  <a:pt x="52" y="27"/>
                  <a:pt x="52" y="27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7"/>
                  <a:pt x="64" y="48"/>
                  <a:pt x="64" y="49"/>
                </a:cubicBezTo>
                <a:cubicBezTo>
                  <a:pt x="64" y="50"/>
                  <a:pt x="64" y="51"/>
                  <a:pt x="63" y="51"/>
                </a:cubicBezTo>
                <a:cubicBezTo>
                  <a:pt x="63" y="52"/>
                  <a:pt x="62" y="53"/>
                  <a:pt x="61" y="53"/>
                </a:cubicBezTo>
                <a:cubicBezTo>
                  <a:pt x="61" y="54"/>
                  <a:pt x="60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5" y="51"/>
                  <a:pt x="3" y="49"/>
                  <a:pt x="2" y="47"/>
                </a:cubicBezTo>
                <a:cubicBezTo>
                  <a:pt x="1" y="44"/>
                  <a:pt x="0" y="41"/>
                  <a:pt x="0" y="39"/>
                </a:cubicBezTo>
                <a:cubicBezTo>
                  <a:pt x="0" y="35"/>
                  <a:pt x="1" y="31"/>
                  <a:pt x="3" y="28"/>
                </a:cubicBezTo>
                <a:cubicBezTo>
                  <a:pt x="5" y="25"/>
                  <a:pt x="8" y="23"/>
                  <a:pt x="11" y="21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2"/>
                  <a:pt x="7" y="2"/>
                  <a:pt x="7" y="2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49" y="35"/>
                </a:moveTo>
                <a:cubicBezTo>
                  <a:pt x="51" y="38"/>
                  <a:pt x="51" y="38"/>
                  <a:pt x="51" y="38"/>
                </a:cubicBezTo>
                <a:cubicBezTo>
                  <a:pt x="57" y="47"/>
                  <a:pt x="57" y="47"/>
                  <a:pt x="57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6" y="49"/>
                  <a:pt x="3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60" y="50"/>
                </a:cubicBezTo>
                <a:cubicBezTo>
                  <a:pt x="60" y="50"/>
                  <a:pt x="60" y="50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0" y="47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5"/>
                  <a:pt x="39" y="37"/>
                  <a:pt x="39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5"/>
                  <a:pt x="41" y="35"/>
                  <a:pt x="41" y="35"/>
                </a:cubicBezTo>
                <a:cubicBezTo>
                  <a:pt x="49" y="35"/>
                  <a:pt x="49" y="35"/>
                  <a:pt x="49" y="35"/>
                </a:cubicBezTo>
                <a:close/>
                <a:moveTo>
                  <a:pt x="27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8"/>
                  <a:pt x="31" y="37"/>
                  <a:pt x="31" y="36"/>
                </a:cubicBezTo>
                <a:cubicBezTo>
                  <a:pt x="31" y="36"/>
                  <a:pt x="31" y="35"/>
                  <a:pt x="3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7"/>
                  <a:pt x="9" y="38"/>
                  <a:pt x="9" y="39"/>
                </a:cubicBezTo>
                <a:cubicBezTo>
                  <a:pt x="9" y="40"/>
                  <a:pt x="9" y="42"/>
                  <a:pt x="10" y="43"/>
                </a:cubicBezTo>
                <a:cubicBezTo>
                  <a:pt x="10" y="44"/>
                  <a:pt x="11" y="45"/>
                  <a:pt x="12" y="46"/>
                </a:cubicBezTo>
                <a:cubicBezTo>
                  <a:pt x="27" y="46"/>
                  <a:pt x="27" y="46"/>
                  <a:pt x="27" y="46"/>
                </a:cubicBezTo>
                <a:close/>
                <a:moveTo>
                  <a:pt x="7" y="29"/>
                </a:moveTo>
                <a:cubicBezTo>
                  <a:pt x="8" y="29"/>
                  <a:pt x="8" y="29"/>
                  <a:pt x="8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1" y="27"/>
                  <a:pt x="28" y="25"/>
                  <a:pt x="26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1" y="25"/>
                  <a:pt x="9" y="27"/>
                  <a:pt x="7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83"/>
          <p:cNvSpPr>
            <a:spLocks noChangeAspect="1" noEditPoints="1"/>
          </p:cNvSpPr>
          <p:nvPr/>
        </p:nvSpPr>
        <p:spPr bwMode="auto">
          <a:xfrm>
            <a:off x="7588012" y="4950842"/>
            <a:ext cx="300708" cy="216000"/>
          </a:xfrm>
          <a:custGeom>
            <a:avLst/>
            <a:gdLst>
              <a:gd name="T0" fmla="*/ 7 w 142"/>
              <a:gd name="T1" fmla="*/ 0 h 102"/>
              <a:gd name="T2" fmla="*/ 135 w 142"/>
              <a:gd name="T3" fmla="*/ 0 h 102"/>
              <a:gd name="T4" fmla="*/ 142 w 142"/>
              <a:gd name="T5" fmla="*/ 0 h 102"/>
              <a:gd name="T6" fmla="*/ 142 w 142"/>
              <a:gd name="T7" fmla="*/ 7 h 102"/>
              <a:gd name="T8" fmla="*/ 142 w 142"/>
              <a:gd name="T9" fmla="*/ 95 h 102"/>
              <a:gd name="T10" fmla="*/ 142 w 142"/>
              <a:gd name="T11" fmla="*/ 102 h 102"/>
              <a:gd name="T12" fmla="*/ 135 w 142"/>
              <a:gd name="T13" fmla="*/ 102 h 102"/>
              <a:gd name="T14" fmla="*/ 7 w 142"/>
              <a:gd name="T15" fmla="*/ 102 h 102"/>
              <a:gd name="T16" fmla="*/ 0 w 142"/>
              <a:gd name="T17" fmla="*/ 102 h 102"/>
              <a:gd name="T18" fmla="*/ 0 w 142"/>
              <a:gd name="T19" fmla="*/ 95 h 102"/>
              <a:gd name="T20" fmla="*/ 0 w 142"/>
              <a:gd name="T21" fmla="*/ 7 h 102"/>
              <a:gd name="T22" fmla="*/ 0 w 142"/>
              <a:gd name="T23" fmla="*/ 0 h 102"/>
              <a:gd name="T24" fmla="*/ 7 w 142"/>
              <a:gd name="T25" fmla="*/ 0 h 102"/>
              <a:gd name="T26" fmla="*/ 7 w 142"/>
              <a:gd name="T27" fmla="*/ 0 h 102"/>
              <a:gd name="T28" fmla="*/ 14 w 142"/>
              <a:gd name="T29" fmla="*/ 78 h 102"/>
              <a:gd name="T30" fmla="*/ 42 w 142"/>
              <a:gd name="T31" fmla="*/ 48 h 102"/>
              <a:gd name="T32" fmla="*/ 14 w 142"/>
              <a:gd name="T33" fmla="*/ 22 h 102"/>
              <a:gd name="T34" fmla="*/ 14 w 142"/>
              <a:gd name="T35" fmla="*/ 78 h 102"/>
              <a:gd name="T36" fmla="*/ 14 w 142"/>
              <a:gd name="T37" fmla="*/ 78 h 102"/>
              <a:gd name="T38" fmla="*/ 97 w 142"/>
              <a:gd name="T39" fmla="*/ 48 h 102"/>
              <a:gd name="T40" fmla="*/ 128 w 142"/>
              <a:gd name="T41" fmla="*/ 78 h 102"/>
              <a:gd name="T42" fmla="*/ 128 w 142"/>
              <a:gd name="T43" fmla="*/ 22 h 102"/>
              <a:gd name="T44" fmla="*/ 97 w 142"/>
              <a:gd name="T45" fmla="*/ 48 h 102"/>
              <a:gd name="T46" fmla="*/ 97 w 142"/>
              <a:gd name="T47" fmla="*/ 48 h 102"/>
              <a:gd name="T48" fmla="*/ 118 w 142"/>
              <a:gd name="T49" fmla="*/ 88 h 102"/>
              <a:gd name="T50" fmla="*/ 87 w 142"/>
              <a:gd name="T51" fmla="*/ 55 h 102"/>
              <a:gd name="T52" fmla="*/ 73 w 142"/>
              <a:gd name="T53" fmla="*/ 67 h 102"/>
              <a:gd name="T54" fmla="*/ 68 w 142"/>
              <a:gd name="T55" fmla="*/ 69 h 102"/>
              <a:gd name="T56" fmla="*/ 66 w 142"/>
              <a:gd name="T57" fmla="*/ 67 h 102"/>
              <a:gd name="T58" fmla="*/ 52 w 142"/>
              <a:gd name="T59" fmla="*/ 55 h 102"/>
              <a:gd name="T60" fmla="*/ 21 w 142"/>
              <a:gd name="T61" fmla="*/ 88 h 102"/>
              <a:gd name="T62" fmla="*/ 118 w 142"/>
              <a:gd name="T63" fmla="*/ 88 h 102"/>
              <a:gd name="T64" fmla="*/ 118 w 142"/>
              <a:gd name="T65" fmla="*/ 88 h 102"/>
              <a:gd name="T66" fmla="*/ 23 w 142"/>
              <a:gd name="T67" fmla="*/ 15 h 102"/>
              <a:gd name="T68" fmla="*/ 68 w 142"/>
              <a:gd name="T69" fmla="*/ 55 h 102"/>
              <a:gd name="T70" fmla="*/ 118 w 142"/>
              <a:gd name="T71" fmla="*/ 15 h 102"/>
              <a:gd name="T72" fmla="*/ 23 w 142"/>
              <a:gd name="T73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02">
                <a:moveTo>
                  <a:pt x="7" y="0"/>
                </a:moveTo>
                <a:lnTo>
                  <a:pt x="135" y="0"/>
                </a:lnTo>
                <a:lnTo>
                  <a:pt x="142" y="0"/>
                </a:lnTo>
                <a:lnTo>
                  <a:pt x="142" y="7"/>
                </a:lnTo>
                <a:lnTo>
                  <a:pt x="142" y="95"/>
                </a:lnTo>
                <a:lnTo>
                  <a:pt x="142" y="102"/>
                </a:lnTo>
                <a:lnTo>
                  <a:pt x="135" y="102"/>
                </a:lnTo>
                <a:lnTo>
                  <a:pt x="7" y="102"/>
                </a:lnTo>
                <a:lnTo>
                  <a:pt x="0" y="102"/>
                </a:lnTo>
                <a:lnTo>
                  <a:pt x="0" y="95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4" y="78"/>
                </a:moveTo>
                <a:lnTo>
                  <a:pt x="42" y="48"/>
                </a:lnTo>
                <a:lnTo>
                  <a:pt x="14" y="22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97" y="48"/>
                </a:moveTo>
                <a:lnTo>
                  <a:pt x="128" y="78"/>
                </a:lnTo>
                <a:lnTo>
                  <a:pt x="128" y="22"/>
                </a:lnTo>
                <a:lnTo>
                  <a:pt x="97" y="48"/>
                </a:lnTo>
                <a:lnTo>
                  <a:pt x="97" y="48"/>
                </a:lnTo>
                <a:close/>
                <a:moveTo>
                  <a:pt x="118" y="88"/>
                </a:moveTo>
                <a:lnTo>
                  <a:pt x="87" y="55"/>
                </a:lnTo>
                <a:lnTo>
                  <a:pt x="73" y="67"/>
                </a:lnTo>
                <a:lnTo>
                  <a:pt x="68" y="69"/>
                </a:lnTo>
                <a:lnTo>
                  <a:pt x="66" y="67"/>
                </a:lnTo>
                <a:lnTo>
                  <a:pt x="52" y="55"/>
                </a:lnTo>
                <a:lnTo>
                  <a:pt x="21" y="88"/>
                </a:lnTo>
                <a:lnTo>
                  <a:pt x="118" y="88"/>
                </a:lnTo>
                <a:lnTo>
                  <a:pt x="118" y="88"/>
                </a:lnTo>
                <a:close/>
                <a:moveTo>
                  <a:pt x="23" y="15"/>
                </a:moveTo>
                <a:lnTo>
                  <a:pt x="68" y="55"/>
                </a:lnTo>
                <a:lnTo>
                  <a:pt x="118" y="15"/>
                </a:lnTo>
                <a:lnTo>
                  <a:pt x="23" y="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85"/>
          <p:cNvSpPr>
            <a:spLocks noChangeAspect="1" noEditPoints="1"/>
          </p:cNvSpPr>
          <p:nvPr/>
        </p:nvSpPr>
        <p:spPr bwMode="auto">
          <a:xfrm>
            <a:off x="6075545" y="5523094"/>
            <a:ext cx="164568" cy="288000"/>
          </a:xfrm>
          <a:custGeom>
            <a:avLst/>
            <a:gdLst>
              <a:gd name="T0" fmla="*/ 92 w 92"/>
              <a:gd name="T1" fmla="*/ 0 h 161"/>
              <a:gd name="T2" fmla="*/ 0 w 92"/>
              <a:gd name="T3" fmla="*/ 161 h 161"/>
              <a:gd name="T4" fmla="*/ 0 w 92"/>
              <a:gd name="T5" fmla="*/ 0 h 161"/>
              <a:gd name="T6" fmla="*/ 40 w 92"/>
              <a:gd name="T7" fmla="*/ 92 h 161"/>
              <a:gd name="T8" fmla="*/ 28 w 92"/>
              <a:gd name="T9" fmla="*/ 99 h 161"/>
              <a:gd name="T10" fmla="*/ 40 w 92"/>
              <a:gd name="T11" fmla="*/ 109 h 161"/>
              <a:gd name="T12" fmla="*/ 56 w 92"/>
              <a:gd name="T13" fmla="*/ 99 h 161"/>
              <a:gd name="T14" fmla="*/ 68 w 92"/>
              <a:gd name="T15" fmla="*/ 92 h 161"/>
              <a:gd name="T16" fmla="*/ 56 w 92"/>
              <a:gd name="T17" fmla="*/ 85 h 161"/>
              <a:gd name="T18" fmla="*/ 40 w 92"/>
              <a:gd name="T19" fmla="*/ 85 h 161"/>
              <a:gd name="T20" fmla="*/ 11 w 92"/>
              <a:gd name="T21" fmla="*/ 78 h 161"/>
              <a:gd name="T22" fmla="*/ 82 w 92"/>
              <a:gd name="T23" fmla="*/ 14 h 161"/>
              <a:gd name="T24" fmla="*/ 11 w 92"/>
              <a:gd name="T25" fmla="*/ 14 h 161"/>
              <a:gd name="T26" fmla="*/ 11 w 92"/>
              <a:gd name="T27" fmla="*/ 147 h 161"/>
              <a:gd name="T28" fmla="*/ 30 w 92"/>
              <a:gd name="T29" fmla="*/ 137 h 161"/>
              <a:gd name="T30" fmla="*/ 11 w 92"/>
              <a:gd name="T31" fmla="*/ 137 h 161"/>
              <a:gd name="T32" fmla="*/ 63 w 92"/>
              <a:gd name="T33" fmla="*/ 147 h 161"/>
              <a:gd name="T34" fmla="*/ 80 w 92"/>
              <a:gd name="T35" fmla="*/ 137 h 161"/>
              <a:gd name="T36" fmla="*/ 63 w 92"/>
              <a:gd name="T37" fmla="*/ 137 h 161"/>
              <a:gd name="T38" fmla="*/ 37 w 92"/>
              <a:gd name="T39" fmla="*/ 147 h 161"/>
              <a:gd name="T40" fmla="*/ 56 w 92"/>
              <a:gd name="T41" fmla="*/ 137 h 161"/>
              <a:gd name="T42" fmla="*/ 37 w 92"/>
              <a:gd name="T43" fmla="*/ 137 h 161"/>
              <a:gd name="T44" fmla="*/ 11 w 92"/>
              <a:gd name="T45" fmla="*/ 132 h 161"/>
              <a:gd name="T46" fmla="*/ 30 w 92"/>
              <a:gd name="T47" fmla="*/ 125 h 161"/>
              <a:gd name="T48" fmla="*/ 11 w 92"/>
              <a:gd name="T49" fmla="*/ 125 h 161"/>
              <a:gd name="T50" fmla="*/ 63 w 92"/>
              <a:gd name="T51" fmla="*/ 132 h 161"/>
              <a:gd name="T52" fmla="*/ 80 w 92"/>
              <a:gd name="T53" fmla="*/ 125 h 161"/>
              <a:gd name="T54" fmla="*/ 63 w 92"/>
              <a:gd name="T55" fmla="*/ 125 h 161"/>
              <a:gd name="T56" fmla="*/ 37 w 92"/>
              <a:gd name="T57" fmla="*/ 132 h 161"/>
              <a:gd name="T58" fmla="*/ 56 w 92"/>
              <a:gd name="T59" fmla="*/ 125 h 161"/>
              <a:gd name="T60" fmla="*/ 37 w 92"/>
              <a:gd name="T61" fmla="*/ 125 h 161"/>
              <a:gd name="T62" fmla="*/ 11 w 92"/>
              <a:gd name="T63" fmla="*/ 121 h 161"/>
              <a:gd name="T64" fmla="*/ 30 w 92"/>
              <a:gd name="T65" fmla="*/ 111 h 161"/>
              <a:gd name="T66" fmla="*/ 11 w 92"/>
              <a:gd name="T67" fmla="*/ 111 h 161"/>
              <a:gd name="T68" fmla="*/ 63 w 92"/>
              <a:gd name="T69" fmla="*/ 121 h 161"/>
              <a:gd name="T70" fmla="*/ 80 w 92"/>
              <a:gd name="T71" fmla="*/ 111 h 161"/>
              <a:gd name="T72" fmla="*/ 63 w 92"/>
              <a:gd name="T73" fmla="*/ 111 h 161"/>
              <a:gd name="T74" fmla="*/ 37 w 92"/>
              <a:gd name="T75" fmla="*/ 121 h 161"/>
              <a:gd name="T76" fmla="*/ 56 w 92"/>
              <a:gd name="T77" fmla="*/ 11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61">
                <a:moveTo>
                  <a:pt x="0" y="0"/>
                </a:moveTo>
                <a:lnTo>
                  <a:pt x="92" y="0"/>
                </a:lnTo>
                <a:lnTo>
                  <a:pt x="92" y="161"/>
                </a:lnTo>
                <a:lnTo>
                  <a:pt x="0" y="16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0" y="85"/>
                </a:moveTo>
                <a:lnTo>
                  <a:pt x="40" y="92"/>
                </a:lnTo>
                <a:lnTo>
                  <a:pt x="28" y="92"/>
                </a:lnTo>
                <a:lnTo>
                  <a:pt x="28" y="99"/>
                </a:lnTo>
                <a:lnTo>
                  <a:pt x="40" y="99"/>
                </a:lnTo>
                <a:lnTo>
                  <a:pt x="40" y="109"/>
                </a:lnTo>
                <a:lnTo>
                  <a:pt x="56" y="109"/>
                </a:lnTo>
                <a:lnTo>
                  <a:pt x="56" y="99"/>
                </a:lnTo>
                <a:lnTo>
                  <a:pt x="68" y="99"/>
                </a:lnTo>
                <a:lnTo>
                  <a:pt x="68" y="92"/>
                </a:lnTo>
                <a:lnTo>
                  <a:pt x="56" y="92"/>
                </a:lnTo>
                <a:lnTo>
                  <a:pt x="56" y="85"/>
                </a:lnTo>
                <a:lnTo>
                  <a:pt x="40" y="85"/>
                </a:lnTo>
                <a:lnTo>
                  <a:pt x="40" y="85"/>
                </a:lnTo>
                <a:close/>
                <a:moveTo>
                  <a:pt x="11" y="14"/>
                </a:moveTo>
                <a:lnTo>
                  <a:pt x="11" y="78"/>
                </a:lnTo>
                <a:lnTo>
                  <a:pt x="82" y="78"/>
                </a:lnTo>
                <a:lnTo>
                  <a:pt x="82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1" y="137"/>
                </a:moveTo>
                <a:lnTo>
                  <a:pt x="11" y="147"/>
                </a:lnTo>
                <a:lnTo>
                  <a:pt x="30" y="147"/>
                </a:lnTo>
                <a:lnTo>
                  <a:pt x="30" y="137"/>
                </a:lnTo>
                <a:lnTo>
                  <a:pt x="11" y="137"/>
                </a:lnTo>
                <a:lnTo>
                  <a:pt x="11" y="137"/>
                </a:lnTo>
                <a:close/>
                <a:moveTo>
                  <a:pt x="63" y="137"/>
                </a:moveTo>
                <a:lnTo>
                  <a:pt x="63" y="147"/>
                </a:lnTo>
                <a:lnTo>
                  <a:pt x="80" y="147"/>
                </a:lnTo>
                <a:lnTo>
                  <a:pt x="80" y="137"/>
                </a:lnTo>
                <a:lnTo>
                  <a:pt x="63" y="137"/>
                </a:lnTo>
                <a:lnTo>
                  <a:pt x="63" y="137"/>
                </a:lnTo>
                <a:close/>
                <a:moveTo>
                  <a:pt x="37" y="137"/>
                </a:moveTo>
                <a:lnTo>
                  <a:pt x="37" y="147"/>
                </a:lnTo>
                <a:lnTo>
                  <a:pt x="56" y="147"/>
                </a:lnTo>
                <a:lnTo>
                  <a:pt x="56" y="137"/>
                </a:lnTo>
                <a:lnTo>
                  <a:pt x="37" y="137"/>
                </a:lnTo>
                <a:lnTo>
                  <a:pt x="37" y="137"/>
                </a:lnTo>
                <a:close/>
                <a:moveTo>
                  <a:pt x="11" y="125"/>
                </a:moveTo>
                <a:lnTo>
                  <a:pt x="11" y="132"/>
                </a:lnTo>
                <a:lnTo>
                  <a:pt x="30" y="132"/>
                </a:lnTo>
                <a:lnTo>
                  <a:pt x="30" y="125"/>
                </a:lnTo>
                <a:lnTo>
                  <a:pt x="11" y="125"/>
                </a:lnTo>
                <a:lnTo>
                  <a:pt x="11" y="125"/>
                </a:lnTo>
                <a:close/>
                <a:moveTo>
                  <a:pt x="63" y="125"/>
                </a:moveTo>
                <a:lnTo>
                  <a:pt x="63" y="132"/>
                </a:lnTo>
                <a:lnTo>
                  <a:pt x="80" y="132"/>
                </a:lnTo>
                <a:lnTo>
                  <a:pt x="80" y="125"/>
                </a:lnTo>
                <a:lnTo>
                  <a:pt x="63" y="125"/>
                </a:lnTo>
                <a:lnTo>
                  <a:pt x="63" y="125"/>
                </a:lnTo>
                <a:close/>
                <a:moveTo>
                  <a:pt x="37" y="125"/>
                </a:moveTo>
                <a:lnTo>
                  <a:pt x="37" y="132"/>
                </a:lnTo>
                <a:lnTo>
                  <a:pt x="56" y="132"/>
                </a:lnTo>
                <a:lnTo>
                  <a:pt x="56" y="125"/>
                </a:lnTo>
                <a:lnTo>
                  <a:pt x="37" y="125"/>
                </a:lnTo>
                <a:lnTo>
                  <a:pt x="37" y="125"/>
                </a:lnTo>
                <a:close/>
                <a:moveTo>
                  <a:pt x="11" y="111"/>
                </a:moveTo>
                <a:lnTo>
                  <a:pt x="11" y="121"/>
                </a:lnTo>
                <a:lnTo>
                  <a:pt x="30" y="121"/>
                </a:lnTo>
                <a:lnTo>
                  <a:pt x="30" y="111"/>
                </a:lnTo>
                <a:lnTo>
                  <a:pt x="11" y="111"/>
                </a:lnTo>
                <a:lnTo>
                  <a:pt x="11" y="111"/>
                </a:lnTo>
                <a:close/>
                <a:moveTo>
                  <a:pt x="63" y="111"/>
                </a:moveTo>
                <a:lnTo>
                  <a:pt x="63" y="121"/>
                </a:lnTo>
                <a:lnTo>
                  <a:pt x="80" y="121"/>
                </a:lnTo>
                <a:lnTo>
                  <a:pt x="80" y="111"/>
                </a:lnTo>
                <a:lnTo>
                  <a:pt x="63" y="111"/>
                </a:lnTo>
                <a:lnTo>
                  <a:pt x="63" y="111"/>
                </a:lnTo>
                <a:close/>
                <a:moveTo>
                  <a:pt x="37" y="111"/>
                </a:moveTo>
                <a:lnTo>
                  <a:pt x="37" y="121"/>
                </a:lnTo>
                <a:lnTo>
                  <a:pt x="56" y="121"/>
                </a:lnTo>
                <a:lnTo>
                  <a:pt x="56" y="111"/>
                </a:lnTo>
                <a:lnTo>
                  <a:pt x="37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58"/>
          <p:cNvSpPr>
            <a:spLocks noChangeAspect="1" noEditPoints="1"/>
          </p:cNvSpPr>
          <p:nvPr/>
        </p:nvSpPr>
        <p:spPr bwMode="auto">
          <a:xfrm>
            <a:off x="8299829" y="3981691"/>
            <a:ext cx="355904" cy="288000"/>
          </a:xfrm>
          <a:custGeom>
            <a:avLst/>
            <a:gdLst>
              <a:gd name="T0" fmla="*/ 45 w 64"/>
              <a:gd name="T1" fmla="*/ 22 h 52"/>
              <a:gd name="T2" fmla="*/ 57 w 64"/>
              <a:gd name="T3" fmla="*/ 29 h 52"/>
              <a:gd name="T4" fmla="*/ 64 w 64"/>
              <a:gd name="T5" fmla="*/ 47 h 52"/>
              <a:gd name="T6" fmla="*/ 64 w 64"/>
              <a:gd name="T7" fmla="*/ 52 h 52"/>
              <a:gd name="T8" fmla="*/ 51 w 64"/>
              <a:gd name="T9" fmla="*/ 52 h 52"/>
              <a:gd name="T10" fmla="*/ 51 w 64"/>
              <a:gd name="T11" fmla="*/ 47 h 52"/>
              <a:gd name="T12" fmla="*/ 48 w 64"/>
              <a:gd name="T13" fmla="*/ 38 h 52"/>
              <a:gd name="T14" fmla="*/ 45 w 64"/>
              <a:gd name="T15" fmla="*/ 36 h 52"/>
              <a:gd name="T16" fmla="*/ 45 w 64"/>
              <a:gd name="T17" fmla="*/ 40 h 52"/>
              <a:gd name="T18" fmla="*/ 19 w 64"/>
              <a:gd name="T19" fmla="*/ 40 h 52"/>
              <a:gd name="T20" fmla="*/ 19 w 64"/>
              <a:gd name="T21" fmla="*/ 17 h 52"/>
              <a:gd name="T22" fmla="*/ 24 w 64"/>
              <a:gd name="T23" fmla="*/ 17 h 52"/>
              <a:gd name="T24" fmla="*/ 24 w 64"/>
              <a:gd name="T25" fmla="*/ 13 h 52"/>
              <a:gd name="T26" fmla="*/ 29 w 64"/>
              <a:gd name="T27" fmla="*/ 13 h 52"/>
              <a:gd name="T28" fmla="*/ 29 w 64"/>
              <a:gd name="T29" fmla="*/ 8 h 52"/>
              <a:gd name="T30" fmla="*/ 15 w 64"/>
              <a:gd name="T31" fmla="*/ 8 h 52"/>
              <a:gd name="T32" fmla="*/ 12 w 64"/>
              <a:gd name="T33" fmla="*/ 5 h 52"/>
              <a:gd name="T34" fmla="*/ 12 w 64"/>
              <a:gd name="T35" fmla="*/ 5 h 52"/>
              <a:gd name="T36" fmla="*/ 15 w 64"/>
              <a:gd name="T37" fmla="*/ 2 h 52"/>
              <a:gd name="T38" fmla="*/ 29 w 64"/>
              <a:gd name="T39" fmla="*/ 2 h 52"/>
              <a:gd name="T40" fmla="*/ 29 w 64"/>
              <a:gd name="T41" fmla="*/ 0 h 52"/>
              <a:gd name="T42" fmla="*/ 35 w 64"/>
              <a:gd name="T43" fmla="*/ 0 h 52"/>
              <a:gd name="T44" fmla="*/ 35 w 64"/>
              <a:gd name="T45" fmla="*/ 2 h 52"/>
              <a:gd name="T46" fmla="*/ 50 w 64"/>
              <a:gd name="T47" fmla="*/ 2 h 52"/>
              <a:gd name="T48" fmla="*/ 52 w 64"/>
              <a:gd name="T49" fmla="*/ 5 h 52"/>
              <a:gd name="T50" fmla="*/ 52 w 64"/>
              <a:gd name="T51" fmla="*/ 5 h 52"/>
              <a:gd name="T52" fmla="*/ 50 w 64"/>
              <a:gd name="T53" fmla="*/ 8 h 52"/>
              <a:gd name="T54" fmla="*/ 35 w 64"/>
              <a:gd name="T55" fmla="*/ 8 h 52"/>
              <a:gd name="T56" fmla="*/ 35 w 64"/>
              <a:gd name="T57" fmla="*/ 13 h 52"/>
              <a:gd name="T58" fmla="*/ 41 w 64"/>
              <a:gd name="T59" fmla="*/ 13 h 52"/>
              <a:gd name="T60" fmla="*/ 41 w 64"/>
              <a:gd name="T61" fmla="*/ 17 h 52"/>
              <a:gd name="T62" fmla="*/ 45 w 64"/>
              <a:gd name="T63" fmla="*/ 17 h 52"/>
              <a:gd name="T64" fmla="*/ 45 w 64"/>
              <a:gd name="T65" fmla="*/ 22 h 52"/>
              <a:gd name="T66" fmla="*/ 18 w 64"/>
              <a:gd name="T67" fmla="*/ 37 h 52"/>
              <a:gd name="T68" fmla="*/ 18 w 64"/>
              <a:gd name="T69" fmla="*/ 23 h 52"/>
              <a:gd name="T70" fmla="*/ 7 w 64"/>
              <a:gd name="T71" fmla="*/ 29 h 52"/>
              <a:gd name="T72" fmla="*/ 0 w 64"/>
              <a:gd name="T73" fmla="*/ 47 h 52"/>
              <a:gd name="T74" fmla="*/ 0 w 64"/>
              <a:gd name="T75" fmla="*/ 52 h 52"/>
              <a:gd name="T76" fmla="*/ 13 w 64"/>
              <a:gd name="T77" fmla="*/ 52 h 52"/>
              <a:gd name="T78" fmla="*/ 13 w 64"/>
              <a:gd name="T79" fmla="*/ 47 h 52"/>
              <a:gd name="T80" fmla="*/ 16 w 64"/>
              <a:gd name="T81" fmla="*/ 38 h 52"/>
              <a:gd name="T82" fmla="*/ 18 w 64"/>
              <a:gd name="T83" fmla="*/ 3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" h="52">
                <a:moveTo>
                  <a:pt x="45" y="22"/>
                </a:moveTo>
                <a:cubicBezTo>
                  <a:pt x="50" y="23"/>
                  <a:pt x="54" y="26"/>
                  <a:pt x="57" y="29"/>
                </a:cubicBezTo>
                <a:cubicBezTo>
                  <a:pt x="61" y="33"/>
                  <a:pt x="64" y="40"/>
                  <a:pt x="64" y="47"/>
                </a:cubicBezTo>
                <a:cubicBezTo>
                  <a:pt x="64" y="52"/>
                  <a:pt x="64" y="52"/>
                  <a:pt x="64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3"/>
                  <a:pt x="50" y="40"/>
                  <a:pt x="48" y="38"/>
                </a:cubicBezTo>
                <a:cubicBezTo>
                  <a:pt x="47" y="37"/>
                  <a:pt x="46" y="37"/>
                  <a:pt x="45" y="36"/>
                </a:cubicBezTo>
                <a:cubicBezTo>
                  <a:pt x="45" y="40"/>
                  <a:pt x="45" y="40"/>
                  <a:pt x="45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17"/>
                  <a:pt x="19" y="17"/>
                  <a:pt x="19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3"/>
                  <a:pt x="24" y="13"/>
                  <a:pt x="24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8"/>
                  <a:pt x="12" y="7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3"/>
                  <a:pt x="14" y="2"/>
                  <a:pt x="15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"/>
                  <a:pt x="35" y="2"/>
                  <a:pt x="35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2" y="3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7"/>
                  <a:pt x="51" y="8"/>
                  <a:pt x="5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13"/>
                  <a:pt x="35" y="13"/>
                  <a:pt x="35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22"/>
                  <a:pt x="45" y="22"/>
                  <a:pt x="45" y="22"/>
                </a:cubicBezTo>
                <a:close/>
                <a:moveTo>
                  <a:pt x="18" y="37"/>
                </a:moveTo>
                <a:cubicBezTo>
                  <a:pt x="18" y="23"/>
                  <a:pt x="18" y="23"/>
                  <a:pt x="18" y="23"/>
                </a:cubicBezTo>
                <a:cubicBezTo>
                  <a:pt x="14" y="24"/>
                  <a:pt x="10" y="26"/>
                  <a:pt x="7" y="29"/>
                </a:cubicBezTo>
                <a:cubicBezTo>
                  <a:pt x="3" y="33"/>
                  <a:pt x="0" y="40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3"/>
                  <a:pt x="14" y="40"/>
                  <a:pt x="16" y="38"/>
                </a:cubicBezTo>
                <a:cubicBezTo>
                  <a:pt x="17" y="38"/>
                  <a:pt x="17" y="37"/>
                  <a:pt x="18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75"/>
          <p:cNvSpPr>
            <a:spLocks noChangeAspect="1" noEditPoints="1"/>
          </p:cNvSpPr>
          <p:nvPr/>
        </p:nvSpPr>
        <p:spPr bwMode="auto">
          <a:xfrm>
            <a:off x="7203781" y="1559901"/>
            <a:ext cx="299920" cy="288000"/>
          </a:xfrm>
          <a:custGeom>
            <a:avLst/>
            <a:gdLst>
              <a:gd name="T0" fmla="*/ 32 w 64"/>
              <a:gd name="T1" fmla="*/ 9 h 61"/>
              <a:gd name="T2" fmla="*/ 22 w 64"/>
              <a:gd name="T3" fmla="*/ 20 h 61"/>
              <a:gd name="T4" fmla="*/ 21 w 64"/>
              <a:gd name="T5" fmla="*/ 46 h 61"/>
              <a:gd name="T6" fmla="*/ 29 w 64"/>
              <a:gd name="T7" fmla="*/ 46 h 61"/>
              <a:gd name="T8" fmla="*/ 29 w 64"/>
              <a:gd name="T9" fmla="*/ 36 h 61"/>
              <a:gd name="T10" fmla="*/ 34 w 64"/>
              <a:gd name="T11" fmla="*/ 36 h 61"/>
              <a:gd name="T12" fmla="*/ 35 w 64"/>
              <a:gd name="T13" fmla="*/ 46 h 61"/>
              <a:gd name="T14" fmla="*/ 42 w 64"/>
              <a:gd name="T15" fmla="*/ 46 h 61"/>
              <a:gd name="T16" fmla="*/ 41 w 64"/>
              <a:gd name="T17" fmla="*/ 20 h 61"/>
              <a:gd name="T18" fmla="*/ 32 w 64"/>
              <a:gd name="T19" fmla="*/ 9 h 61"/>
              <a:gd name="T20" fmla="*/ 35 w 64"/>
              <a:gd name="T21" fmla="*/ 54 h 61"/>
              <a:gd name="T22" fmla="*/ 35 w 64"/>
              <a:gd name="T23" fmla="*/ 61 h 61"/>
              <a:gd name="T24" fmla="*/ 28 w 64"/>
              <a:gd name="T25" fmla="*/ 61 h 61"/>
              <a:gd name="T26" fmla="*/ 28 w 64"/>
              <a:gd name="T27" fmla="*/ 54 h 61"/>
              <a:gd name="T28" fmla="*/ 18 w 64"/>
              <a:gd name="T29" fmla="*/ 54 h 61"/>
              <a:gd name="T30" fmla="*/ 19 w 64"/>
              <a:gd name="T31" fmla="*/ 59 h 61"/>
              <a:gd name="T32" fmla="*/ 19 w 64"/>
              <a:gd name="T33" fmla="*/ 61 h 61"/>
              <a:gd name="T34" fmla="*/ 17 w 64"/>
              <a:gd name="T35" fmla="*/ 61 h 61"/>
              <a:gd name="T36" fmla="*/ 3 w 64"/>
              <a:gd name="T37" fmla="*/ 61 h 61"/>
              <a:gd name="T38" fmla="*/ 1 w 64"/>
              <a:gd name="T39" fmla="*/ 61 h 61"/>
              <a:gd name="T40" fmla="*/ 1 w 64"/>
              <a:gd name="T41" fmla="*/ 59 h 61"/>
              <a:gd name="T42" fmla="*/ 3 w 64"/>
              <a:gd name="T43" fmla="*/ 45 h 61"/>
              <a:gd name="T44" fmla="*/ 12 w 64"/>
              <a:gd name="T45" fmla="*/ 37 h 61"/>
              <a:gd name="T46" fmla="*/ 15 w 64"/>
              <a:gd name="T47" fmla="*/ 18 h 61"/>
              <a:gd name="T48" fmla="*/ 30 w 64"/>
              <a:gd name="T49" fmla="*/ 1 h 61"/>
              <a:gd name="T50" fmla="*/ 32 w 64"/>
              <a:gd name="T51" fmla="*/ 0 h 61"/>
              <a:gd name="T52" fmla="*/ 33 w 64"/>
              <a:gd name="T53" fmla="*/ 1 h 61"/>
              <a:gd name="T54" fmla="*/ 49 w 64"/>
              <a:gd name="T55" fmla="*/ 18 h 61"/>
              <a:gd name="T56" fmla="*/ 51 w 64"/>
              <a:gd name="T57" fmla="*/ 37 h 61"/>
              <a:gd name="T58" fmla="*/ 61 w 64"/>
              <a:gd name="T59" fmla="*/ 45 h 61"/>
              <a:gd name="T60" fmla="*/ 63 w 64"/>
              <a:gd name="T61" fmla="*/ 59 h 61"/>
              <a:gd name="T62" fmla="*/ 63 w 64"/>
              <a:gd name="T63" fmla="*/ 61 h 61"/>
              <a:gd name="T64" fmla="*/ 61 w 64"/>
              <a:gd name="T65" fmla="*/ 61 h 61"/>
              <a:gd name="T66" fmla="*/ 47 w 64"/>
              <a:gd name="T67" fmla="*/ 61 h 61"/>
              <a:gd name="T68" fmla="*/ 45 w 64"/>
              <a:gd name="T69" fmla="*/ 61 h 61"/>
              <a:gd name="T70" fmla="*/ 45 w 64"/>
              <a:gd name="T71" fmla="*/ 59 h 61"/>
              <a:gd name="T72" fmla="*/ 45 w 64"/>
              <a:gd name="T73" fmla="*/ 54 h 61"/>
              <a:gd name="T74" fmla="*/ 35 w 64"/>
              <a:gd name="T75" fmla="*/ 54 h 61"/>
              <a:gd name="T76" fmla="*/ 50 w 64"/>
              <a:gd name="T77" fmla="*/ 47 h 61"/>
              <a:gd name="T78" fmla="*/ 49 w 64"/>
              <a:gd name="T79" fmla="*/ 57 h 61"/>
              <a:gd name="T80" fmla="*/ 59 w 64"/>
              <a:gd name="T81" fmla="*/ 57 h 61"/>
              <a:gd name="T82" fmla="*/ 57 w 64"/>
              <a:gd name="T83" fmla="*/ 47 h 61"/>
              <a:gd name="T84" fmla="*/ 51 w 64"/>
              <a:gd name="T85" fmla="*/ 41 h 61"/>
              <a:gd name="T86" fmla="*/ 50 w 64"/>
              <a:gd name="T87" fmla="*/ 47 h 61"/>
              <a:gd name="T88" fmla="*/ 15 w 64"/>
              <a:gd name="T89" fmla="*/ 57 h 61"/>
              <a:gd name="T90" fmla="*/ 14 w 64"/>
              <a:gd name="T91" fmla="*/ 49 h 61"/>
              <a:gd name="T92" fmla="*/ 13 w 64"/>
              <a:gd name="T93" fmla="*/ 41 h 61"/>
              <a:gd name="T94" fmla="*/ 6 w 64"/>
              <a:gd name="T95" fmla="*/ 47 h 61"/>
              <a:gd name="T96" fmla="*/ 4 w 64"/>
              <a:gd name="T97" fmla="*/ 57 h 61"/>
              <a:gd name="T98" fmla="*/ 15 w 64"/>
              <a:gd name="T99" fmla="*/ 57 h 61"/>
              <a:gd name="T100" fmla="*/ 32 w 64"/>
              <a:gd name="T101" fmla="*/ 22 h 61"/>
              <a:gd name="T102" fmla="*/ 37 w 64"/>
              <a:gd name="T103" fmla="*/ 27 h 61"/>
              <a:gd name="T104" fmla="*/ 32 w 64"/>
              <a:gd name="T105" fmla="*/ 32 h 61"/>
              <a:gd name="T106" fmla="*/ 27 w 64"/>
              <a:gd name="T107" fmla="*/ 27 h 61"/>
              <a:gd name="T108" fmla="*/ 32 w 64"/>
              <a:gd name="T109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1">
                <a:moveTo>
                  <a:pt x="32" y="9"/>
                </a:moveTo>
                <a:cubicBezTo>
                  <a:pt x="27" y="11"/>
                  <a:pt x="24" y="15"/>
                  <a:pt x="22" y="20"/>
                </a:cubicBezTo>
                <a:cubicBezTo>
                  <a:pt x="20" y="27"/>
                  <a:pt x="20" y="35"/>
                  <a:pt x="21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3"/>
                  <a:pt x="29" y="40"/>
                  <a:pt x="29" y="36"/>
                </a:cubicBezTo>
                <a:cubicBezTo>
                  <a:pt x="31" y="36"/>
                  <a:pt x="32" y="36"/>
                  <a:pt x="34" y="36"/>
                </a:cubicBezTo>
                <a:cubicBezTo>
                  <a:pt x="34" y="40"/>
                  <a:pt x="34" y="43"/>
                  <a:pt x="35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4" y="35"/>
                  <a:pt x="43" y="27"/>
                  <a:pt x="41" y="20"/>
                </a:cubicBezTo>
                <a:cubicBezTo>
                  <a:pt x="40" y="15"/>
                  <a:pt x="36" y="11"/>
                  <a:pt x="32" y="9"/>
                </a:cubicBezTo>
                <a:close/>
                <a:moveTo>
                  <a:pt x="35" y="54"/>
                </a:moveTo>
                <a:cubicBezTo>
                  <a:pt x="35" y="56"/>
                  <a:pt x="35" y="58"/>
                  <a:pt x="35" y="61"/>
                </a:cubicBezTo>
                <a:cubicBezTo>
                  <a:pt x="33" y="61"/>
                  <a:pt x="30" y="61"/>
                  <a:pt x="28" y="61"/>
                </a:cubicBezTo>
                <a:cubicBezTo>
                  <a:pt x="28" y="58"/>
                  <a:pt x="28" y="56"/>
                  <a:pt x="2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19" y="61"/>
                  <a:pt x="1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4"/>
                  <a:pt x="1" y="49"/>
                  <a:pt x="3" y="45"/>
                </a:cubicBezTo>
                <a:cubicBezTo>
                  <a:pt x="5" y="42"/>
                  <a:pt x="8" y="39"/>
                  <a:pt x="12" y="37"/>
                </a:cubicBezTo>
                <a:cubicBezTo>
                  <a:pt x="12" y="29"/>
                  <a:pt x="13" y="23"/>
                  <a:pt x="15" y="18"/>
                </a:cubicBezTo>
                <a:cubicBezTo>
                  <a:pt x="17" y="9"/>
                  <a:pt x="23" y="4"/>
                  <a:pt x="30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41" y="4"/>
                  <a:pt x="46" y="9"/>
                  <a:pt x="49" y="18"/>
                </a:cubicBezTo>
                <a:cubicBezTo>
                  <a:pt x="51" y="23"/>
                  <a:pt x="51" y="29"/>
                  <a:pt x="51" y="37"/>
                </a:cubicBezTo>
                <a:cubicBezTo>
                  <a:pt x="55" y="39"/>
                  <a:pt x="59" y="42"/>
                  <a:pt x="61" y="45"/>
                </a:cubicBezTo>
                <a:cubicBezTo>
                  <a:pt x="63" y="49"/>
                  <a:pt x="64" y="54"/>
                  <a:pt x="63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lose/>
                <a:moveTo>
                  <a:pt x="50" y="47"/>
                </a:moveTo>
                <a:cubicBezTo>
                  <a:pt x="49" y="57"/>
                  <a:pt x="49" y="57"/>
                  <a:pt x="4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3"/>
                  <a:pt x="59" y="50"/>
                  <a:pt x="57" y="47"/>
                </a:cubicBezTo>
                <a:cubicBezTo>
                  <a:pt x="56" y="45"/>
                  <a:pt x="54" y="43"/>
                  <a:pt x="51" y="41"/>
                </a:cubicBezTo>
                <a:cubicBezTo>
                  <a:pt x="51" y="43"/>
                  <a:pt x="50" y="45"/>
                  <a:pt x="50" y="47"/>
                </a:cubicBezTo>
                <a:close/>
                <a:moveTo>
                  <a:pt x="15" y="57"/>
                </a:moveTo>
                <a:cubicBezTo>
                  <a:pt x="14" y="49"/>
                  <a:pt x="14" y="49"/>
                  <a:pt x="14" y="49"/>
                </a:cubicBezTo>
                <a:cubicBezTo>
                  <a:pt x="13" y="46"/>
                  <a:pt x="13" y="43"/>
                  <a:pt x="13" y="41"/>
                </a:cubicBezTo>
                <a:cubicBezTo>
                  <a:pt x="10" y="43"/>
                  <a:pt x="8" y="45"/>
                  <a:pt x="6" y="47"/>
                </a:cubicBezTo>
                <a:cubicBezTo>
                  <a:pt x="5" y="50"/>
                  <a:pt x="4" y="53"/>
                  <a:pt x="4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32" y="22"/>
                </a:moveTo>
                <a:cubicBezTo>
                  <a:pt x="35" y="22"/>
                  <a:pt x="37" y="24"/>
                  <a:pt x="37" y="27"/>
                </a:cubicBezTo>
                <a:cubicBezTo>
                  <a:pt x="37" y="30"/>
                  <a:pt x="35" y="32"/>
                  <a:pt x="32" y="32"/>
                </a:cubicBezTo>
                <a:cubicBezTo>
                  <a:pt x="29" y="32"/>
                  <a:pt x="27" y="30"/>
                  <a:pt x="27" y="27"/>
                </a:cubicBezTo>
                <a:cubicBezTo>
                  <a:pt x="27" y="24"/>
                  <a:pt x="29" y="22"/>
                  <a:pt x="32" y="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83"/>
          <p:cNvSpPr>
            <a:spLocks noChangeAspect="1" noEditPoints="1"/>
          </p:cNvSpPr>
          <p:nvPr/>
        </p:nvSpPr>
        <p:spPr bwMode="auto">
          <a:xfrm>
            <a:off x="8170452" y="2510622"/>
            <a:ext cx="255432" cy="288000"/>
          </a:xfrm>
          <a:custGeom>
            <a:avLst/>
            <a:gdLst>
              <a:gd name="T0" fmla="*/ 17 w 63"/>
              <a:gd name="T1" fmla="*/ 5 h 71"/>
              <a:gd name="T2" fmla="*/ 30 w 63"/>
              <a:gd name="T3" fmla="*/ 2 h 71"/>
              <a:gd name="T4" fmla="*/ 31 w 63"/>
              <a:gd name="T5" fmla="*/ 10 h 71"/>
              <a:gd name="T6" fmla="*/ 33 w 63"/>
              <a:gd name="T7" fmla="*/ 10 h 71"/>
              <a:gd name="T8" fmla="*/ 37 w 63"/>
              <a:gd name="T9" fmla="*/ 12 h 71"/>
              <a:gd name="T10" fmla="*/ 60 w 63"/>
              <a:gd name="T11" fmla="*/ 30 h 71"/>
              <a:gd name="T12" fmla="*/ 61 w 63"/>
              <a:gd name="T13" fmla="*/ 31 h 71"/>
              <a:gd name="T14" fmla="*/ 63 w 63"/>
              <a:gd name="T15" fmla="*/ 35 h 71"/>
              <a:gd name="T16" fmla="*/ 39 w 63"/>
              <a:gd name="T17" fmla="*/ 59 h 71"/>
              <a:gd name="T18" fmla="*/ 39 w 63"/>
              <a:gd name="T19" fmla="*/ 59 h 71"/>
              <a:gd name="T20" fmla="*/ 39 w 63"/>
              <a:gd name="T21" fmla="*/ 60 h 71"/>
              <a:gd name="T22" fmla="*/ 43 w 63"/>
              <a:gd name="T23" fmla="*/ 62 h 71"/>
              <a:gd name="T24" fmla="*/ 10 w 63"/>
              <a:gd name="T25" fmla="*/ 71 h 71"/>
              <a:gd name="T26" fmla="*/ 16 w 63"/>
              <a:gd name="T27" fmla="*/ 64 h 71"/>
              <a:gd name="T28" fmla="*/ 18 w 63"/>
              <a:gd name="T29" fmla="*/ 61 h 71"/>
              <a:gd name="T30" fmla="*/ 23 w 63"/>
              <a:gd name="T31" fmla="*/ 57 h 71"/>
              <a:gd name="T32" fmla="*/ 26 w 63"/>
              <a:gd name="T33" fmla="*/ 61 h 71"/>
              <a:gd name="T34" fmla="*/ 31 w 63"/>
              <a:gd name="T35" fmla="*/ 63 h 71"/>
              <a:gd name="T36" fmla="*/ 31 w 63"/>
              <a:gd name="T37" fmla="*/ 56 h 71"/>
              <a:gd name="T38" fmla="*/ 50 w 63"/>
              <a:gd name="T39" fmla="*/ 35 h 71"/>
              <a:gd name="T40" fmla="*/ 30 w 63"/>
              <a:gd name="T41" fmla="*/ 19 h 71"/>
              <a:gd name="T42" fmla="*/ 28 w 63"/>
              <a:gd name="T43" fmla="*/ 16 h 71"/>
              <a:gd name="T44" fmla="*/ 26 w 63"/>
              <a:gd name="T45" fmla="*/ 13 h 71"/>
              <a:gd name="T46" fmla="*/ 17 w 63"/>
              <a:gd name="T47" fmla="*/ 31 h 71"/>
              <a:gd name="T48" fmla="*/ 35 w 63"/>
              <a:gd name="T49" fmla="*/ 14 h 71"/>
              <a:gd name="T50" fmla="*/ 52 w 63"/>
              <a:gd name="T51" fmla="*/ 33 h 71"/>
              <a:gd name="T52" fmla="*/ 55 w 63"/>
              <a:gd name="T53" fmla="*/ 30 h 71"/>
              <a:gd name="T54" fmla="*/ 33 w 63"/>
              <a:gd name="T55" fmla="*/ 55 h 71"/>
              <a:gd name="T56" fmla="*/ 39 w 63"/>
              <a:gd name="T57" fmla="*/ 56 h 71"/>
              <a:gd name="T58" fmla="*/ 54 w 63"/>
              <a:gd name="T59" fmla="*/ 38 h 71"/>
              <a:gd name="T60" fmla="*/ 34 w 63"/>
              <a:gd name="T61" fmla="*/ 54 h 71"/>
              <a:gd name="T62" fmla="*/ 59 w 63"/>
              <a:gd name="T63" fmla="*/ 33 h 71"/>
              <a:gd name="T64" fmla="*/ 56 w 63"/>
              <a:gd name="T65" fmla="*/ 33 h 71"/>
              <a:gd name="T66" fmla="*/ 56 w 63"/>
              <a:gd name="T67" fmla="*/ 36 h 71"/>
              <a:gd name="T68" fmla="*/ 59 w 63"/>
              <a:gd name="T69" fmla="*/ 36 h 71"/>
              <a:gd name="T70" fmla="*/ 60 w 63"/>
              <a:gd name="T71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71">
                <a:moveTo>
                  <a:pt x="0" y="3"/>
                </a:moveTo>
                <a:cubicBezTo>
                  <a:pt x="6" y="0"/>
                  <a:pt x="13" y="1"/>
                  <a:pt x="17" y="5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0"/>
                  <a:pt x="28" y="0"/>
                  <a:pt x="30" y="2"/>
                </a:cubicBezTo>
                <a:cubicBezTo>
                  <a:pt x="30" y="3"/>
                  <a:pt x="31" y="4"/>
                  <a:pt x="31" y="5"/>
                </a:cubicBezTo>
                <a:cubicBezTo>
                  <a:pt x="32" y="7"/>
                  <a:pt x="32" y="8"/>
                  <a:pt x="31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6" y="11"/>
                  <a:pt x="37" y="11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1" y="30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2" y="32"/>
                  <a:pt x="63" y="33"/>
                  <a:pt x="63" y="35"/>
                </a:cubicBezTo>
                <a:cubicBezTo>
                  <a:pt x="63" y="36"/>
                  <a:pt x="62" y="37"/>
                  <a:pt x="61" y="38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2"/>
                  <a:pt x="39" y="62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5" y="71"/>
                  <a:pt x="45" y="71"/>
                  <a:pt x="45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1" y="65"/>
                  <a:pt x="11" y="65"/>
                  <a:pt x="11" y="65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1"/>
                  <a:pt x="16" y="61"/>
                  <a:pt x="1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57"/>
                  <a:pt x="18" y="57"/>
                  <a:pt x="1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61"/>
                  <a:pt x="23" y="61"/>
                  <a:pt x="23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7"/>
                  <a:pt x="31" y="56"/>
                  <a:pt x="31" y="56"/>
                </a:cubicBezTo>
                <a:cubicBezTo>
                  <a:pt x="31" y="54"/>
                  <a:pt x="31" y="53"/>
                  <a:pt x="32" y="52"/>
                </a:cubicBezTo>
                <a:cubicBezTo>
                  <a:pt x="50" y="35"/>
                  <a:pt x="50" y="35"/>
                  <a:pt x="50" y="35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9"/>
                  <a:pt x="29" y="17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21"/>
                  <a:pt x="22" y="28"/>
                  <a:pt x="17" y="31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35" y="14"/>
                </a:moveTo>
                <a:cubicBezTo>
                  <a:pt x="33" y="18"/>
                  <a:pt x="33" y="18"/>
                  <a:pt x="33" y="18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0"/>
                  <a:pt x="55" y="30"/>
                  <a:pt x="55" y="30"/>
                </a:cubicBezTo>
                <a:cubicBezTo>
                  <a:pt x="35" y="14"/>
                  <a:pt x="35" y="14"/>
                  <a:pt x="35" y="14"/>
                </a:cubicBezTo>
                <a:close/>
                <a:moveTo>
                  <a:pt x="33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6"/>
                  <a:pt x="39" y="56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9"/>
                  <a:pt x="54" y="38"/>
                </a:cubicBezTo>
                <a:cubicBezTo>
                  <a:pt x="52" y="37"/>
                  <a:pt x="52" y="37"/>
                  <a:pt x="52" y="37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3" y="55"/>
                  <a:pt x="33" y="55"/>
                </a:cubicBezTo>
                <a:close/>
                <a:moveTo>
                  <a:pt x="59" y="33"/>
                </a:moveTo>
                <a:cubicBezTo>
                  <a:pt x="58" y="32"/>
                  <a:pt x="58" y="32"/>
                  <a:pt x="57" y="32"/>
                </a:cubicBezTo>
                <a:cubicBezTo>
                  <a:pt x="57" y="32"/>
                  <a:pt x="56" y="32"/>
                  <a:pt x="56" y="33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7"/>
                  <a:pt x="57" y="37"/>
                  <a:pt x="58" y="37"/>
                </a:cubicBezTo>
                <a:cubicBezTo>
                  <a:pt x="58" y="37"/>
                  <a:pt x="59" y="36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34"/>
                  <a:pt x="59" y="33"/>
                  <a:pt x="59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6"/>
          <p:cNvSpPr>
            <a:spLocks noEditPoints="1"/>
          </p:cNvSpPr>
          <p:nvPr/>
        </p:nvSpPr>
        <p:spPr bwMode="auto">
          <a:xfrm>
            <a:off x="4318753" y="4914842"/>
            <a:ext cx="263525" cy="288000"/>
          </a:xfrm>
          <a:custGeom>
            <a:avLst/>
            <a:gdLst>
              <a:gd name="T0" fmla="*/ 40 w 70"/>
              <a:gd name="T1" fmla="*/ 42 h 74"/>
              <a:gd name="T2" fmla="*/ 41 w 70"/>
              <a:gd name="T3" fmla="*/ 48 h 74"/>
              <a:gd name="T4" fmla="*/ 37 w 70"/>
              <a:gd name="T5" fmla="*/ 59 h 74"/>
              <a:gd name="T6" fmla="*/ 29 w 70"/>
              <a:gd name="T7" fmla="*/ 69 h 74"/>
              <a:gd name="T8" fmla="*/ 18 w 70"/>
              <a:gd name="T9" fmla="*/ 74 h 74"/>
              <a:gd name="T10" fmla="*/ 6 w 70"/>
              <a:gd name="T11" fmla="*/ 70 h 74"/>
              <a:gd name="T12" fmla="*/ 6 w 70"/>
              <a:gd name="T13" fmla="*/ 70 h 74"/>
              <a:gd name="T14" fmla="*/ 1 w 70"/>
              <a:gd name="T15" fmla="*/ 59 h 74"/>
              <a:gd name="T16" fmla="*/ 5 w 70"/>
              <a:gd name="T17" fmla="*/ 47 h 74"/>
              <a:gd name="T18" fmla="*/ 13 w 70"/>
              <a:gd name="T19" fmla="*/ 38 h 74"/>
              <a:gd name="T20" fmla="*/ 24 w 70"/>
              <a:gd name="T21" fmla="*/ 33 h 74"/>
              <a:gd name="T22" fmla="*/ 30 w 70"/>
              <a:gd name="T23" fmla="*/ 33 h 74"/>
              <a:gd name="T24" fmla="*/ 23 w 70"/>
              <a:gd name="T25" fmla="*/ 42 h 74"/>
              <a:gd name="T26" fmla="*/ 19 w 70"/>
              <a:gd name="T27" fmla="*/ 44 h 74"/>
              <a:gd name="T28" fmla="*/ 11 w 70"/>
              <a:gd name="T29" fmla="*/ 53 h 74"/>
              <a:gd name="T30" fmla="*/ 9 w 70"/>
              <a:gd name="T31" fmla="*/ 58 h 74"/>
              <a:gd name="T32" fmla="*/ 12 w 70"/>
              <a:gd name="T33" fmla="*/ 64 h 74"/>
              <a:gd name="T34" fmla="*/ 12 w 70"/>
              <a:gd name="T35" fmla="*/ 64 h 74"/>
              <a:gd name="T36" fmla="*/ 17 w 70"/>
              <a:gd name="T37" fmla="*/ 65 h 74"/>
              <a:gd name="T38" fmla="*/ 23 w 70"/>
              <a:gd name="T39" fmla="*/ 63 h 74"/>
              <a:gd name="T40" fmla="*/ 31 w 70"/>
              <a:gd name="T41" fmla="*/ 54 h 74"/>
              <a:gd name="T42" fmla="*/ 32 w 70"/>
              <a:gd name="T43" fmla="*/ 50 h 74"/>
              <a:gd name="T44" fmla="*/ 40 w 70"/>
              <a:gd name="T45" fmla="*/ 42 h 74"/>
              <a:gd name="T46" fmla="*/ 64 w 70"/>
              <a:gd name="T47" fmla="*/ 4 h 74"/>
              <a:gd name="T48" fmla="*/ 52 w 70"/>
              <a:gd name="T49" fmla="*/ 0 h 74"/>
              <a:gd name="T50" fmla="*/ 41 w 70"/>
              <a:gd name="T51" fmla="*/ 5 h 74"/>
              <a:gd name="T52" fmla="*/ 33 w 70"/>
              <a:gd name="T53" fmla="*/ 15 h 74"/>
              <a:gd name="T54" fmla="*/ 29 w 70"/>
              <a:gd name="T55" fmla="*/ 26 h 74"/>
              <a:gd name="T56" fmla="*/ 31 w 70"/>
              <a:gd name="T57" fmla="*/ 32 h 74"/>
              <a:gd name="T58" fmla="*/ 38 w 70"/>
              <a:gd name="T59" fmla="*/ 24 h 74"/>
              <a:gd name="T60" fmla="*/ 40 w 70"/>
              <a:gd name="T61" fmla="*/ 20 h 74"/>
              <a:gd name="T62" fmla="*/ 47 w 70"/>
              <a:gd name="T63" fmla="*/ 11 h 74"/>
              <a:gd name="T64" fmla="*/ 53 w 70"/>
              <a:gd name="T65" fmla="*/ 9 h 74"/>
              <a:gd name="T66" fmla="*/ 58 w 70"/>
              <a:gd name="T67" fmla="*/ 10 h 74"/>
              <a:gd name="T68" fmla="*/ 58 w 70"/>
              <a:gd name="T69" fmla="*/ 10 h 74"/>
              <a:gd name="T70" fmla="*/ 61 w 70"/>
              <a:gd name="T71" fmla="*/ 16 h 74"/>
              <a:gd name="T72" fmla="*/ 59 w 70"/>
              <a:gd name="T73" fmla="*/ 21 h 74"/>
              <a:gd name="T74" fmla="*/ 51 w 70"/>
              <a:gd name="T75" fmla="*/ 30 h 74"/>
              <a:gd name="T76" fmla="*/ 48 w 70"/>
              <a:gd name="T77" fmla="*/ 32 h 74"/>
              <a:gd name="T78" fmla="*/ 41 w 70"/>
              <a:gd name="T79" fmla="*/ 41 h 74"/>
              <a:gd name="T80" fmla="*/ 46 w 70"/>
              <a:gd name="T81" fmla="*/ 41 h 74"/>
              <a:gd name="T82" fmla="*/ 57 w 70"/>
              <a:gd name="T83" fmla="*/ 36 h 74"/>
              <a:gd name="T84" fmla="*/ 65 w 70"/>
              <a:gd name="T85" fmla="*/ 27 h 74"/>
              <a:gd name="T86" fmla="*/ 69 w 70"/>
              <a:gd name="T87" fmla="*/ 15 h 74"/>
              <a:gd name="T88" fmla="*/ 64 w 70"/>
              <a:gd name="T89" fmla="*/ 4 h 74"/>
              <a:gd name="T90" fmla="*/ 64 w 70"/>
              <a:gd name="T91" fmla="*/ 4 h 74"/>
              <a:gd name="T92" fmla="*/ 49 w 70"/>
              <a:gd name="T93" fmla="*/ 21 h 74"/>
              <a:gd name="T94" fmla="*/ 43 w 70"/>
              <a:gd name="T95" fmla="*/ 21 h 74"/>
              <a:gd name="T96" fmla="*/ 22 w 70"/>
              <a:gd name="T97" fmla="*/ 45 h 74"/>
              <a:gd name="T98" fmla="*/ 23 w 70"/>
              <a:gd name="T99" fmla="*/ 52 h 74"/>
              <a:gd name="T100" fmla="*/ 23 w 70"/>
              <a:gd name="T101" fmla="*/ 52 h 74"/>
              <a:gd name="T102" fmla="*/ 29 w 70"/>
              <a:gd name="T103" fmla="*/ 51 h 74"/>
              <a:gd name="T104" fmla="*/ 50 w 70"/>
              <a:gd name="T105" fmla="*/ 27 h 74"/>
              <a:gd name="T106" fmla="*/ 49 w 70"/>
              <a:gd name="T107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333232" y="24676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33232" y="3971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959357" y="49036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211398" y="49402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13011" y="3993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702377" y="23876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823181" y="14785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30370" y="10073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080562" y="14735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651776" y="55784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034397" y="-4580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071651" y="6748031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38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172349" y="1507986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7"/>
          <a:stretch/>
        </p:blipFill>
        <p:spPr>
          <a:xfrm>
            <a:off x="4347713" y="1949029"/>
            <a:ext cx="3492926" cy="201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92" y="1949029"/>
            <a:ext cx="3351446" cy="201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15" y="1949029"/>
            <a:ext cx="3220598" cy="201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824" y="5257920"/>
            <a:ext cx="12192000" cy="90793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72349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7713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7892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15686" y="5388719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999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ECB0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0" y="0"/>
            <a:ext cx="12192000" cy="2166802"/>
          </a:xfrm>
          <a:custGeom>
            <a:avLst/>
            <a:gdLst>
              <a:gd name="connsiteX0" fmla="*/ 0 w 12192000"/>
              <a:gd name="connsiteY0" fmla="*/ 0 h 2166802"/>
              <a:gd name="connsiteX1" fmla="*/ 12192000 w 12192000"/>
              <a:gd name="connsiteY1" fmla="*/ 0 h 2166802"/>
              <a:gd name="connsiteX2" fmla="*/ 12192000 w 12192000"/>
              <a:gd name="connsiteY2" fmla="*/ 1936375 h 2166802"/>
              <a:gd name="connsiteX3" fmla="*/ 6170760 w 12192000"/>
              <a:gd name="connsiteY3" fmla="*/ 1936375 h 2166802"/>
              <a:gd name="connsiteX4" fmla="*/ 6064041 w 12192000"/>
              <a:gd name="connsiteY4" fmla="*/ 2166802 h 2166802"/>
              <a:gd name="connsiteX5" fmla="*/ 5957323 w 12192000"/>
              <a:gd name="connsiteY5" fmla="*/ 1936375 h 2166802"/>
              <a:gd name="connsiteX6" fmla="*/ 0 w 12192000"/>
              <a:gd name="connsiteY6" fmla="*/ 1936375 h 216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166802">
                <a:moveTo>
                  <a:pt x="0" y="0"/>
                </a:moveTo>
                <a:lnTo>
                  <a:pt x="12192000" y="0"/>
                </a:lnTo>
                <a:lnTo>
                  <a:pt x="12192000" y="1936375"/>
                </a:lnTo>
                <a:lnTo>
                  <a:pt x="6170760" y="1936375"/>
                </a:lnTo>
                <a:lnTo>
                  <a:pt x="6064041" y="2166802"/>
                </a:lnTo>
                <a:lnTo>
                  <a:pt x="5957323" y="1936375"/>
                </a:lnTo>
                <a:lnTo>
                  <a:pt x="0" y="193637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254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662322" y="819757"/>
            <a:ext cx="4867356" cy="565806"/>
            <a:chOff x="3662322" y="819757"/>
            <a:chExt cx="4867356" cy="565806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4236747" y="900705"/>
              <a:ext cx="543505" cy="354194"/>
            </a:xfrm>
            <a:custGeom>
              <a:avLst/>
              <a:gdLst>
                <a:gd name="T0" fmla="*/ 4010 w 4010"/>
                <a:gd name="T1" fmla="*/ 1660 h 2612"/>
                <a:gd name="T2" fmla="*/ 3927 w 4010"/>
                <a:gd name="T3" fmla="*/ 1925 h 2612"/>
                <a:gd name="T4" fmla="*/ 2714 w 4010"/>
                <a:gd name="T5" fmla="*/ 2610 h 2612"/>
                <a:gd name="T6" fmla="*/ 2611 w 4010"/>
                <a:gd name="T7" fmla="*/ 2519 h 2612"/>
                <a:gd name="T8" fmla="*/ 2334 w 4010"/>
                <a:gd name="T9" fmla="*/ 2124 h 2612"/>
                <a:gd name="T10" fmla="*/ 2143 w 4010"/>
                <a:gd name="T11" fmla="*/ 2481 h 2612"/>
                <a:gd name="T12" fmla="*/ 1971 w 4010"/>
                <a:gd name="T13" fmla="*/ 2503 h 2612"/>
                <a:gd name="T14" fmla="*/ 561 w 4010"/>
                <a:gd name="T15" fmla="*/ 2183 h 2612"/>
                <a:gd name="T16" fmla="*/ 14 w 4010"/>
                <a:gd name="T17" fmla="*/ 1489 h 2612"/>
                <a:gd name="T18" fmla="*/ 650 w 4010"/>
                <a:gd name="T19" fmla="*/ 607 h 2612"/>
                <a:gd name="T20" fmla="*/ 1063 w 4010"/>
                <a:gd name="T21" fmla="*/ 618 h 2612"/>
                <a:gd name="T22" fmla="*/ 1296 w 4010"/>
                <a:gd name="T23" fmla="*/ 209 h 2612"/>
                <a:gd name="T24" fmla="*/ 1794 w 4010"/>
                <a:gd name="T25" fmla="*/ 0 h 2612"/>
                <a:gd name="T26" fmla="*/ 1975 w 4010"/>
                <a:gd name="T27" fmla="*/ 10 h 2612"/>
                <a:gd name="T28" fmla="*/ 2598 w 4010"/>
                <a:gd name="T29" fmla="*/ 696 h 2612"/>
                <a:gd name="T30" fmla="*/ 2647 w 4010"/>
                <a:gd name="T31" fmla="*/ 829 h 2612"/>
                <a:gd name="T32" fmla="*/ 3181 w 4010"/>
                <a:gd name="T33" fmla="*/ 1146 h 2612"/>
                <a:gd name="T34" fmla="*/ 3227 w 4010"/>
                <a:gd name="T35" fmla="*/ 1175 h 2612"/>
                <a:gd name="T36" fmla="*/ 3859 w 4010"/>
                <a:gd name="T37" fmla="*/ 1270 h 2612"/>
                <a:gd name="T38" fmla="*/ 4010 w 4010"/>
                <a:gd name="T39" fmla="*/ 1560 h 2612"/>
                <a:gd name="T40" fmla="*/ 1235 w 4010"/>
                <a:gd name="T41" fmla="*/ 967 h 2612"/>
                <a:gd name="T42" fmla="*/ 803 w 4010"/>
                <a:gd name="T43" fmla="*/ 859 h 2612"/>
                <a:gd name="T44" fmla="*/ 399 w 4010"/>
                <a:gd name="T45" fmla="*/ 1722 h 2612"/>
                <a:gd name="T46" fmla="*/ 1139 w 4010"/>
                <a:gd name="T47" fmla="*/ 2264 h 2612"/>
                <a:gd name="T48" fmla="*/ 1763 w 4010"/>
                <a:gd name="T49" fmla="*/ 2384 h 2612"/>
                <a:gd name="T50" fmla="*/ 2099 w 4010"/>
                <a:gd name="T51" fmla="*/ 2319 h 2612"/>
                <a:gd name="T52" fmla="*/ 2244 w 4010"/>
                <a:gd name="T53" fmla="*/ 1957 h 2612"/>
                <a:gd name="T54" fmla="*/ 2114 w 4010"/>
                <a:gd name="T55" fmla="*/ 1327 h 2612"/>
                <a:gd name="T56" fmla="*/ 2422 w 4010"/>
                <a:gd name="T57" fmla="*/ 878 h 2612"/>
                <a:gd name="T58" fmla="*/ 2314 w 4010"/>
                <a:gd name="T59" fmla="*/ 597 h 2612"/>
                <a:gd name="T60" fmla="*/ 1764 w 4010"/>
                <a:gd name="T61" fmla="*/ 338 h 2612"/>
                <a:gd name="T62" fmla="*/ 1410 w 4010"/>
                <a:gd name="T63" fmla="*/ 520 h 2612"/>
                <a:gd name="T64" fmla="*/ 1279 w 4010"/>
                <a:gd name="T65" fmla="*/ 979 h 2612"/>
                <a:gd name="T66" fmla="*/ 3050 w 4010"/>
                <a:gd name="T67" fmla="*/ 1302 h 2612"/>
                <a:gd name="T68" fmla="*/ 2637 w 4010"/>
                <a:gd name="T69" fmla="*/ 1070 h 2612"/>
                <a:gd name="T70" fmla="*/ 2544 w 4010"/>
                <a:gd name="T71" fmla="*/ 1603 h 2612"/>
                <a:gd name="T72" fmla="*/ 2391 w 4010"/>
                <a:gd name="T73" fmla="*/ 2039 h 2612"/>
                <a:gd name="T74" fmla="*/ 2738 w 4010"/>
                <a:gd name="T75" fmla="*/ 2503 h 2612"/>
                <a:gd name="T76" fmla="*/ 2830 w 4010"/>
                <a:gd name="T77" fmla="*/ 2505 h 2612"/>
                <a:gd name="T78" fmla="*/ 3522 w 4010"/>
                <a:gd name="T79" fmla="*/ 2099 h 2612"/>
                <a:gd name="T80" fmla="*/ 3776 w 4010"/>
                <a:gd name="T81" fmla="*/ 1598 h 2612"/>
                <a:gd name="T82" fmla="*/ 3231 w 4010"/>
                <a:gd name="T83" fmla="*/ 1372 h 2612"/>
                <a:gd name="T84" fmla="*/ 2453 w 4010"/>
                <a:gd name="T85" fmla="*/ 1140 h 2612"/>
                <a:gd name="T86" fmla="*/ 2294 w 4010"/>
                <a:gd name="T87" fmla="*/ 1404 h 2612"/>
                <a:gd name="T88" fmla="*/ 2321 w 4010"/>
                <a:gd name="T89" fmla="*/ 1820 h 2612"/>
                <a:gd name="T90" fmla="*/ 2452 w 4010"/>
                <a:gd name="T91" fmla="*/ 1262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10" h="2612">
                  <a:moveTo>
                    <a:pt x="4010" y="1560"/>
                  </a:moveTo>
                  <a:cubicBezTo>
                    <a:pt x="4010" y="1593"/>
                    <a:pt x="4010" y="1627"/>
                    <a:pt x="4010" y="1660"/>
                  </a:cubicBezTo>
                  <a:cubicBezTo>
                    <a:pt x="4009" y="1664"/>
                    <a:pt x="4007" y="1667"/>
                    <a:pt x="4007" y="1671"/>
                  </a:cubicBezTo>
                  <a:cubicBezTo>
                    <a:pt x="3997" y="1761"/>
                    <a:pt x="3969" y="1845"/>
                    <a:pt x="3927" y="1925"/>
                  </a:cubicBezTo>
                  <a:cubicBezTo>
                    <a:pt x="3815" y="2135"/>
                    <a:pt x="3654" y="2291"/>
                    <a:pt x="3431" y="2382"/>
                  </a:cubicBezTo>
                  <a:cubicBezTo>
                    <a:pt x="3197" y="2477"/>
                    <a:pt x="2963" y="2566"/>
                    <a:pt x="2714" y="2610"/>
                  </a:cubicBezTo>
                  <a:cubicBezTo>
                    <a:pt x="2701" y="2612"/>
                    <a:pt x="2692" y="2610"/>
                    <a:pt x="2684" y="2601"/>
                  </a:cubicBezTo>
                  <a:cubicBezTo>
                    <a:pt x="2660" y="2573"/>
                    <a:pt x="2635" y="2546"/>
                    <a:pt x="2611" y="2519"/>
                  </a:cubicBezTo>
                  <a:cubicBezTo>
                    <a:pt x="2516" y="2411"/>
                    <a:pt x="2425" y="2301"/>
                    <a:pt x="2359" y="2172"/>
                  </a:cubicBezTo>
                  <a:cubicBezTo>
                    <a:pt x="2351" y="2157"/>
                    <a:pt x="2343" y="2142"/>
                    <a:pt x="2334" y="2124"/>
                  </a:cubicBezTo>
                  <a:cubicBezTo>
                    <a:pt x="2330" y="2132"/>
                    <a:pt x="2328" y="2135"/>
                    <a:pt x="2326" y="2139"/>
                  </a:cubicBezTo>
                  <a:cubicBezTo>
                    <a:pt x="2265" y="2253"/>
                    <a:pt x="2203" y="2367"/>
                    <a:pt x="2143" y="2481"/>
                  </a:cubicBezTo>
                  <a:cubicBezTo>
                    <a:pt x="2135" y="2494"/>
                    <a:pt x="2126" y="2499"/>
                    <a:pt x="2111" y="2499"/>
                  </a:cubicBezTo>
                  <a:cubicBezTo>
                    <a:pt x="2065" y="2500"/>
                    <a:pt x="2018" y="2502"/>
                    <a:pt x="1971" y="2503"/>
                  </a:cubicBezTo>
                  <a:cubicBezTo>
                    <a:pt x="1742" y="2509"/>
                    <a:pt x="1515" y="2496"/>
                    <a:pt x="1291" y="2444"/>
                  </a:cubicBezTo>
                  <a:cubicBezTo>
                    <a:pt x="1037" y="2386"/>
                    <a:pt x="788" y="2317"/>
                    <a:pt x="561" y="2183"/>
                  </a:cubicBezTo>
                  <a:cubicBezTo>
                    <a:pt x="367" y="2068"/>
                    <a:pt x="211" y="1917"/>
                    <a:pt x="97" y="1723"/>
                  </a:cubicBezTo>
                  <a:cubicBezTo>
                    <a:pt x="54" y="1651"/>
                    <a:pt x="22" y="1573"/>
                    <a:pt x="14" y="1489"/>
                  </a:cubicBezTo>
                  <a:cubicBezTo>
                    <a:pt x="0" y="1338"/>
                    <a:pt x="18" y="1191"/>
                    <a:pt x="78" y="1051"/>
                  </a:cubicBezTo>
                  <a:cubicBezTo>
                    <a:pt x="187" y="798"/>
                    <a:pt x="379" y="651"/>
                    <a:pt x="650" y="607"/>
                  </a:cubicBezTo>
                  <a:cubicBezTo>
                    <a:pt x="753" y="591"/>
                    <a:pt x="855" y="600"/>
                    <a:pt x="957" y="610"/>
                  </a:cubicBezTo>
                  <a:cubicBezTo>
                    <a:pt x="992" y="613"/>
                    <a:pt x="1027" y="615"/>
                    <a:pt x="1063" y="618"/>
                  </a:cubicBezTo>
                  <a:cubicBezTo>
                    <a:pt x="1072" y="619"/>
                    <a:pt x="1079" y="617"/>
                    <a:pt x="1082" y="604"/>
                  </a:cubicBezTo>
                  <a:cubicBezTo>
                    <a:pt x="1112" y="450"/>
                    <a:pt x="1179" y="315"/>
                    <a:pt x="1296" y="209"/>
                  </a:cubicBezTo>
                  <a:cubicBezTo>
                    <a:pt x="1411" y="106"/>
                    <a:pt x="1549" y="48"/>
                    <a:pt x="1698" y="16"/>
                  </a:cubicBezTo>
                  <a:cubicBezTo>
                    <a:pt x="1730" y="9"/>
                    <a:pt x="1762" y="5"/>
                    <a:pt x="1794" y="0"/>
                  </a:cubicBezTo>
                  <a:cubicBezTo>
                    <a:pt x="1831" y="0"/>
                    <a:pt x="1869" y="0"/>
                    <a:pt x="1906" y="0"/>
                  </a:cubicBezTo>
                  <a:cubicBezTo>
                    <a:pt x="1929" y="3"/>
                    <a:pt x="1952" y="6"/>
                    <a:pt x="1975" y="10"/>
                  </a:cubicBezTo>
                  <a:cubicBezTo>
                    <a:pt x="2141" y="39"/>
                    <a:pt x="2271" y="128"/>
                    <a:pt x="2377" y="255"/>
                  </a:cubicBezTo>
                  <a:cubicBezTo>
                    <a:pt x="2485" y="385"/>
                    <a:pt x="2553" y="535"/>
                    <a:pt x="2598" y="696"/>
                  </a:cubicBezTo>
                  <a:cubicBezTo>
                    <a:pt x="2610" y="740"/>
                    <a:pt x="2620" y="785"/>
                    <a:pt x="2631" y="829"/>
                  </a:cubicBezTo>
                  <a:cubicBezTo>
                    <a:pt x="2638" y="829"/>
                    <a:pt x="2643" y="829"/>
                    <a:pt x="2647" y="829"/>
                  </a:cubicBezTo>
                  <a:cubicBezTo>
                    <a:pt x="2811" y="822"/>
                    <a:pt x="2950" y="879"/>
                    <a:pt x="3062" y="996"/>
                  </a:cubicBezTo>
                  <a:cubicBezTo>
                    <a:pt x="3106" y="1042"/>
                    <a:pt x="3141" y="1096"/>
                    <a:pt x="3181" y="1146"/>
                  </a:cubicBezTo>
                  <a:cubicBezTo>
                    <a:pt x="3191" y="1159"/>
                    <a:pt x="3201" y="1171"/>
                    <a:pt x="3211" y="1184"/>
                  </a:cubicBezTo>
                  <a:cubicBezTo>
                    <a:pt x="3218" y="1180"/>
                    <a:pt x="3223" y="1178"/>
                    <a:pt x="3227" y="1175"/>
                  </a:cubicBezTo>
                  <a:cubicBezTo>
                    <a:pt x="3320" y="1125"/>
                    <a:pt x="3419" y="1098"/>
                    <a:pt x="3525" y="1111"/>
                  </a:cubicBezTo>
                  <a:cubicBezTo>
                    <a:pt x="3653" y="1126"/>
                    <a:pt x="3763" y="1183"/>
                    <a:pt x="3859" y="1270"/>
                  </a:cubicBezTo>
                  <a:cubicBezTo>
                    <a:pt x="3930" y="1335"/>
                    <a:pt x="3980" y="1414"/>
                    <a:pt x="4000" y="1510"/>
                  </a:cubicBezTo>
                  <a:cubicBezTo>
                    <a:pt x="4003" y="1527"/>
                    <a:pt x="4007" y="1543"/>
                    <a:pt x="4010" y="1560"/>
                  </a:cubicBezTo>
                  <a:close/>
                  <a:moveTo>
                    <a:pt x="1279" y="979"/>
                  </a:moveTo>
                  <a:cubicBezTo>
                    <a:pt x="1263" y="975"/>
                    <a:pt x="1248" y="974"/>
                    <a:pt x="1235" y="967"/>
                  </a:cubicBezTo>
                  <a:cubicBezTo>
                    <a:pt x="1211" y="955"/>
                    <a:pt x="1187" y="941"/>
                    <a:pt x="1165" y="927"/>
                  </a:cubicBezTo>
                  <a:cubicBezTo>
                    <a:pt x="1053" y="855"/>
                    <a:pt x="933" y="830"/>
                    <a:pt x="803" y="859"/>
                  </a:cubicBezTo>
                  <a:cubicBezTo>
                    <a:pt x="610" y="902"/>
                    <a:pt x="471" y="1019"/>
                    <a:pt x="380" y="1192"/>
                  </a:cubicBezTo>
                  <a:cubicBezTo>
                    <a:pt x="285" y="1371"/>
                    <a:pt x="295" y="1549"/>
                    <a:pt x="399" y="1722"/>
                  </a:cubicBezTo>
                  <a:cubicBezTo>
                    <a:pt x="457" y="1820"/>
                    <a:pt x="535" y="1901"/>
                    <a:pt x="623" y="1973"/>
                  </a:cubicBezTo>
                  <a:cubicBezTo>
                    <a:pt x="779" y="2098"/>
                    <a:pt x="952" y="2194"/>
                    <a:pt x="1139" y="2264"/>
                  </a:cubicBezTo>
                  <a:cubicBezTo>
                    <a:pt x="1250" y="2305"/>
                    <a:pt x="1361" y="2349"/>
                    <a:pt x="1478" y="2365"/>
                  </a:cubicBezTo>
                  <a:cubicBezTo>
                    <a:pt x="1573" y="2377"/>
                    <a:pt x="1668" y="2381"/>
                    <a:pt x="1763" y="2384"/>
                  </a:cubicBezTo>
                  <a:cubicBezTo>
                    <a:pt x="1852" y="2387"/>
                    <a:pt x="1942" y="2384"/>
                    <a:pt x="2030" y="2369"/>
                  </a:cubicBezTo>
                  <a:cubicBezTo>
                    <a:pt x="2063" y="2363"/>
                    <a:pt x="2083" y="2349"/>
                    <a:pt x="2099" y="2319"/>
                  </a:cubicBezTo>
                  <a:cubicBezTo>
                    <a:pt x="2157" y="2214"/>
                    <a:pt x="2202" y="2102"/>
                    <a:pt x="2247" y="1990"/>
                  </a:cubicBezTo>
                  <a:cubicBezTo>
                    <a:pt x="2251" y="1981"/>
                    <a:pt x="2248" y="1967"/>
                    <a:pt x="2244" y="1957"/>
                  </a:cubicBezTo>
                  <a:cubicBezTo>
                    <a:pt x="2232" y="1924"/>
                    <a:pt x="2216" y="1893"/>
                    <a:pt x="2204" y="1861"/>
                  </a:cubicBezTo>
                  <a:cubicBezTo>
                    <a:pt x="2137" y="1689"/>
                    <a:pt x="2094" y="1513"/>
                    <a:pt x="2114" y="1327"/>
                  </a:cubicBezTo>
                  <a:cubicBezTo>
                    <a:pt x="2128" y="1202"/>
                    <a:pt x="2174" y="1090"/>
                    <a:pt x="2267" y="1003"/>
                  </a:cubicBezTo>
                  <a:cubicBezTo>
                    <a:pt x="2316" y="958"/>
                    <a:pt x="2371" y="920"/>
                    <a:pt x="2422" y="878"/>
                  </a:cubicBezTo>
                  <a:cubicBezTo>
                    <a:pt x="2427" y="873"/>
                    <a:pt x="2433" y="864"/>
                    <a:pt x="2431" y="858"/>
                  </a:cubicBezTo>
                  <a:cubicBezTo>
                    <a:pt x="2410" y="763"/>
                    <a:pt x="2373" y="675"/>
                    <a:pt x="2314" y="597"/>
                  </a:cubicBezTo>
                  <a:cubicBezTo>
                    <a:pt x="2223" y="476"/>
                    <a:pt x="2099" y="402"/>
                    <a:pt x="1956" y="356"/>
                  </a:cubicBezTo>
                  <a:cubicBezTo>
                    <a:pt x="1893" y="336"/>
                    <a:pt x="1829" y="329"/>
                    <a:pt x="1764" y="338"/>
                  </a:cubicBezTo>
                  <a:cubicBezTo>
                    <a:pt x="1645" y="354"/>
                    <a:pt x="1544" y="409"/>
                    <a:pt x="1449" y="480"/>
                  </a:cubicBezTo>
                  <a:cubicBezTo>
                    <a:pt x="1435" y="491"/>
                    <a:pt x="1422" y="505"/>
                    <a:pt x="1410" y="520"/>
                  </a:cubicBezTo>
                  <a:cubicBezTo>
                    <a:pt x="1364" y="577"/>
                    <a:pt x="1338" y="643"/>
                    <a:pt x="1318" y="713"/>
                  </a:cubicBezTo>
                  <a:cubicBezTo>
                    <a:pt x="1294" y="798"/>
                    <a:pt x="1283" y="885"/>
                    <a:pt x="1279" y="979"/>
                  </a:cubicBezTo>
                  <a:close/>
                  <a:moveTo>
                    <a:pt x="3108" y="1445"/>
                  </a:moveTo>
                  <a:cubicBezTo>
                    <a:pt x="3089" y="1398"/>
                    <a:pt x="3073" y="1348"/>
                    <a:pt x="3050" y="1302"/>
                  </a:cubicBezTo>
                  <a:cubicBezTo>
                    <a:pt x="2985" y="1173"/>
                    <a:pt x="2887" y="1085"/>
                    <a:pt x="2737" y="1070"/>
                  </a:cubicBezTo>
                  <a:cubicBezTo>
                    <a:pt x="2704" y="1067"/>
                    <a:pt x="2669" y="1070"/>
                    <a:pt x="2637" y="1070"/>
                  </a:cubicBezTo>
                  <a:cubicBezTo>
                    <a:pt x="2637" y="1102"/>
                    <a:pt x="2639" y="1129"/>
                    <a:pt x="2637" y="1155"/>
                  </a:cubicBezTo>
                  <a:cubicBezTo>
                    <a:pt x="2626" y="1309"/>
                    <a:pt x="2595" y="1458"/>
                    <a:pt x="2544" y="1603"/>
                  </a:cubicBezTo>
                  <a:cubicBezTo>
                    <a:pt x="2495" y="1739"/>
                    <a:pt x="2443" y="1874"/>
                    <a:pt x="2393" y="2009"/>
                  </a:cubicBezTo>
                  <a:cubicBezTo>
                    <a:pt x="2390" y="2018"/>
                    <a:pt x="2388" y="2031"/>
                    <a:pt x="2391" y="2039"/>
                  </a:cubicBezTo>
                  <a:cubicBezTo>
                    <a:pt x="2406" y="2078"/>
                    <a:pt x="2420" y="2119"/>
                    <a:pt x="2441" y="2155"/>
                  </a:cubicBezTo>
                  <a:cubicBezTo>
                    <a:pt x="2517" y="2289"/>
                    <a:pt x="2624" y="2399"/>
                    <a:pt x="2738" y="2503"/>
                  </a:cubicBezTo>
                  <a:cubicBezTo>
                    <a:pt x="2749" y="2513"/>
                    <a:pt x="2772" y="2513"/>
                    <a:pt x="2790" y="2514"/>
                  </a:cubicBezTo>
                  <a:cubicBezTo>
                    <a:pt x="2803" y="2515"/>
                    <a:pt x="2818" y="2510"/>
                    <a:pt x="2830" y="2505"/>
                  </a:cubicBezTo>
                  <a:cubicBezTo>
                    <a:pt x="2880" y="2485"/>
                    <a:pt x="2929" y="2465"/>
                    <a:pt x="2978" y="2444"/>
                  </a:cubicBezTo>
                  <a:cubicBezTo>
                    <a:pt x="3177" y="2357"/>
                    <a:pt x="3360" y="2245"/>
                    <a:pt x="3522" y="2099"/>
                  </a:cubicBezTo>
                  <a:cubicBezTo>
                    <a:pt x="3608" y="2021"/>
                    <a:pt x="3685" y="1934"/>
                    <a:pt x="3737" y="1829"/>
                  </a:cubicBezTo>
                  <a:cubicBezTo>
                    <a:pt x="3773" y="1756"/>
                    <a:pt x="3792" y="1680"/>
                    <a:pt x="3776" y="1598"/>
                  </a:cubicBezTo>
                  <a:cubicBezTo>
                    <a:pt x="3743" y="1435"/>
                    <a:pt x="3576" y="1307"/>
                    <a:pt x="3407" y="1316"/>
                  </a:cubicBezTo>
                  <a:cubicBezTo>
                    <a:pt x="3344" y="1319"/>
                    <a:pt x="3286" y="1342"/>
                    <a:pt x="3231" y="1372"/>
                  </a:cubicBezTo>
                  <a:cubicBezTo>
                    <a:pt x="3189" y="1395"/>
                    <a:pt x="3148" y="1421"/>
                    <a:pt x="3108" y="1445"/>
                  </a:cubicBezTo>
                  <a:close/>
                  <a:moveTo>
                    <a:pt x="2453" y="1140"/>
                  </a:moveTo>
                  <a:cubicBezTo>
                    <a:pt x="2443" y="1147"/>
                    <a:pt x="2438" y="1151"/>
                    <a:pt x="2433" y="1155"/>
                  </a:cubicBezTo>
                  <a:cubicBezTo>
                    <a:pt x="2353" y="1219"/>
                    <a:pt x="2313" y="1306"/>
                    <a:pt x="2294" y="1404"/>
                  </a:cubicBezTo>
                  <a:cubicBezTo>
                    <a:pt x="2274" y="1508"/>
                    <a:pt x="2279" y="1611"/>
                    <a:pt x="2296" y="1714"/>
                  </a:cubicBezTo>
                  <a:cubicBezTo>
                    <a:pt x="2302" y="1750"/>
                    <a:pt x="2312" y="1785"/>
                    <a:pt x="2321" y="1820"/>
                  </a:cubicBezTo>
                  <a:cubicBezTo>
                    <a:pt x="2343" y="1761"/>
                    <a:pt x="2361" y="1702"/>
                    <a:pt x="2376" y="1643"/>
                  </a:cubicBezTo>
                  <a:cubicBezTo>
                    <a:pt x="2408" y="1517"/>
                    <a:pt x="2446" y="1393"/>
                    <a:pt x="2452" y="1262"/>
                  </a:cubicBezTo>
                  <a:cubicBezTo>
                    <a:pt x="2454" y="1223"/>
                    <a:pt x="2453" y="1184"/>
                    <a:pt x="2453" y="1140"/>
                  </a:cubicBezTo>
                  <a:close/>
                </a:path>
              </a:pathLst>
            </a:custGeom>
            <a:gradFill flip="none" rotWithShape="1">
              <a:gsLst>
                <a:gs pos="59000">
                  <a:srgbClr val="C00000"/>
                </a:gs>
                <a:gs pos="0">
                  <a:srgbClr val="C0000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908" tIns="45454" rIns="90908" bIns="4545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23">
                <a:solidFill>
                  <a:schemeClr val="bg1"/>
                </a:solidFill>
              </a:endParaRPr>
            </a:p>
          </p:txBody>
        </p:sp>
        <p:sp>
          <p:nvSpPr>
            <p:cNvPr id="27" name="文本框 5"/>
            <p:cNvSpPr txBox="1"/>
            <p:nvPr/>
          </p:nvSpPr>
          <p:spPr>
            <a:xfrm>
              <a:off x="5482846" y="819757"/>
              <a:ext cx="539765" cy="376415"/>
            </a:xfrm>
            <a:custGeom>
              <a:avLst/>
              <a:gdLst/>
              <a:ahLst/>
              <a:cxnLst/>
              <a:rect l="l" t="t" r="r" b="b"/>
              <a:pathLst>
                <a:path w="542925" h="378619">
                  <a:moveTo>
                    <a:pt x="83343" y="0"/>
                  </a:moveTo>
                  <a:cubicBezTo>
                    <a:pt x="126206" y="6350"/>
                    <a:pt x="155575" y="15081"/>
                    <a:pt x="171450" y="26194"/>
                  </a:cubicBezTo>
                  <a:cubicBezTo>
                    <a:pt x="171450" y="27781"/>
                    <a:pt x="168275" y="34131"/>
                    <a:pt x="161925" y="45244"/>
                  </a:cubicBezTo>
                  <a:cubicBezTo>
                    <a:pt x="139700" y="78581"/>
                    <a:pt x="115093" y="119063"/>
                    <a:pt x="88106" y="166688"/>
                  </a:cubicBezTo>
                  <a:lnTo>
                    <a:pt x="121443" y="166688"/>
                  </a:lnTo>
                  <a:cubicBezTo>
                    <a:pt x="145256" y="123825"/>
                    <a:pt x="158750" y="102394"/>
                    <a:pt x="161925" y="102394"/>
                  </a:cubicBezTo>
                  <a:cubicBezTo>
                    <a:pt x="190500" y="110331"/>
                    <a:pt x="215106" y="121444"/>
                    <a:pt x="235743" y="135731"/>
                  </a:cubicBezTo>
                  <a:cubicBezTo>
                    <a:pt x="235743" y="138906"/>
                    <a:pt x="231775" y="145256"/>
                    <a:pt x="223837" y="154781"/>
                  </a:cubicBezTo>
                  <a:cubicBezTo>
                    <a:pt x="201612" y="180181"/>
                    <a:pt x="180181" y="207963"/>
                    <a:pt x="159543" y="238125"/>
                  </a:cubicBezTo>
                  <a:cubicBezTo>
                    <a:pt x="207168" y="230188"/>
                    <a:pt x="253206" y="213519"/>
                    <a:pt x="297656" y="188119"/>
                  </a:cubicBezTo>
                  <a:cubicBezTo>
                    <a:pt x="273843" y="167481"/>
                    <a:pt x="253206" y="137319"/>
                    <a:pt x="235743" y="97631"/>
                  </a:cubicBezTo>
                  <a:lnTo>
                    <a:pt x="216693" y="97631"/>
                  </a:lnTo>
                  <a:lnTo>
                    <a:pt x="216693" y="33338"/>
                  </a:lnTo>
                  <a:lnTo>
                    <a:pt x="509587" y="33338"/>
                  </a:lnTo>
                  <a:cubicBezTo>
                    <a:pt x="495300" y="92075"/>
                    <a:pt x="466725" y="142875"/>
                    <a:pt x="423862" y="185738"/>
                  </a:cubicBezTo>
                  <a:cubicBezTo>
                    <a:pt x="463550" y="200025"/>
                    <a:pt x="503237" y="210344"/>
                    <a:pt x="542925" y="216694"/>
                  </a:cubicBezTo>
                  <a:cubicBezTo>
                    <a:pt x="528637" y="246856"/>
                    <a:pt x="519112" y="270669"/>
                    <a:pt x="514350" y="288131"/>
                  </a:cubicBezTo>
                  <a:cubicBezTo>
                    <a:pt x="474662" y="277019"/>
                    <a:pt x="422275" y="257175"/>
                    <a:pt x="357187" y="228600"/>
                  </a:cubicBezTo>
                  <a:cubicBezTo>
                    <a:pt x="307975" y="258763"/>
                    <a:pt x="257175" y="280988"/>
                    <a:pt x="204787" y="295275"/>
                  </a:cubicBezTo>
                  <a:cubicBezTo>
                    <a:pt x="196850" y="285750"/>
                    <a:pt x="180181" y="268288"/>
                    <a:pt x="154781" y="242888"/>
                  </a:cubicBezTo>
                  <a:cubicBezTo>
                    <a:pt x="130968" y="274638"/>
                    <a:pt x="114300" y="296069"/>
                    <a:pt x="104775" y="307181"/>
                  </a:cubicBezTo>
                  <a:cubicBezTo>
                    <a:pt x="111125" y="307181"/>
                    <a:pt x="119856" y="306388"/>
                    <a:pt x="130968" y="304800"/>
                  </a:cubicBezTo>
                  <a:cubicBezTo>
                    <a:pt x="162718" y="303213"/>
                    <a:pt x="184150" y="301625"/>
                    <a:pt x="195262" y="300038"/>
                  </a:cubicBezTo>
                  <a:cubicBezTo>
                    <a:pt x="193675" y="307975"/>
                    <a:pt x="192087" y="323850"/>
                    <a:pt x="190500" y="347663"/>
                  </a:cubicBezTo>
                  <a:cubicBezTo>
                    <a:pt x="190500" y="342900"/>
                    <a:pt x="189706" y="346869"/>
                    <a:pt x="188118" y="359569"/>
                  </a:cubicBezTo>
                  <a:cubicBezTo>
                    <a:pt x="118269" y="362744"/>
                    <a:pt x="64293" y="368300"/>
                    <a:pt x="26193" y="376238"/>
                  </a:cubicBezTo>
                  <a:cubicBezTo>
                    <a:pt x="23019" y="377825"/>
                    <a:pt x="20637" y="378619"/>
                    <a:pt x="19050" y="378619"/>
                  </a:cubicBezTo>
                  <a:cubicBezTo>
                    <a:pt x="14287" y="369094"/>
                    <a:pt x="8731" y="346869"/>
                    <a:pt x="2381" y="311944"/>
                  </a:cubicBezTo>
                  <a:cubicBezTo>
                    <a:pt x="2381" y="310356"/>
                    <a:pt x="5556" y="308769"/>
                    <a:pt x="11906" y="307181"/>
                  </a:cubicBezTo>
                  <a:cubicBezTo>
                    <a:pt x="42069" y="294481"/>
                    <a:pt x="69056" y="265906"/>
                    <a:pt x="92868" y="221456"/>
                  </a:cubicBezTo>
                  <a:cubicBezTo>
                    <a:pt x="86518" y="221456"/>
                    <a:pt x="74612" y="223044"/>
                    <a:pt x="57150" y="226219"/>
                  </a:cubicBezTo>
                  <a:cubicBezTo>
                    <a:pt x="39687" y="227806"/>
                    <a:pt x="26987" y="229394"/>
                    <a:pt x="19050" y="230981"/>
                  </a:cubicBezTo>
                  <a:cubicBezTo>
                    <a:pt x="7937" y="203994"/>
                    <a:pt x="1587" y="182563"/>
                    <a:pt x="0" y="166688"/>
                  </a:cubicBezTo>
                  <a:cubicBezTo>
                    <a:pt x="0" y="165100"/>
                    <a:pt x="1587" y="164306"/>
                    <a:pt x="4762" y="164306"/>
                  </a:cubicBezTo>
                  <a:cubicBezTo>
                    <a:pt x="28575" y="154781"/>
                    <a:pt x="49212" y="120650"/>
                    <a:pt x="66675" y="61913"/>
                  </a:cubicBezTo>
                  <a:cubicBezTo>
                    <a:pt x="68262" y="55563"/>
                    <a:pt x="71437" y="45244"/>
                    <a:pt x="76200" y="30956"/>
                  </a:cubicBezTo>
                  <a:cubicBezTo>
                    <a:pt x="79375" y="16669"/>
                    <a:pt x="81756" y="6350"/>
                    <a:pt x="83343" y="0"/>
                  </a:cubicBezTo>
                  <a:close/>
                  <a:moveTo>
                    <a:pt x="302418" y="95250"/>
                  </a:moveTo>
                  <a:cubicBezTo>
                    <a:pt x="315118" y="117475"/>
                    <a:pt x="333375" y="136525"/>
                    <a:pt x="357187" y="152400"/>
                  </a:cubicBezTo>
                  <a:cubicBezTo>
                    <a:pt x="374650" y="139700"/>
                    <a:pt x="390525" y="120650"/>
                    <a:pt x="404812" y="95250"/>
                  </a:cubicBezTo>
                  <a:lnTo>
                    <a:pt x="302418" y="952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28" name="文本框 6"/>
            <p:cNvSpPr txBox="1"/>
            <p:nvPr/>
          </p:nvSpPr>
          <p:spPr>
            <a:xfrm>
              <a:off x="4888631" y="822124"/>
              <a:ext cx="523193" cy="563439"/>
            </a:xfrm>
            <a:custGeom>
              <a:avLst/>
              <a:gdLst/>
              <a:ahLst/>
              <a:cxnLst/>
              <a:rect l="l" t="t" r="r" b="b"/>
              <a:pathLst>
                <a:path w="526256" h="566738">
                  <a:moveTo>
                    <a:pt x="366712" y="0"/>
                  </a:moveTo>
                  <a:cubicBezTo>
                    <a:pt x="368300" y="4763"/>
                    <a:pt x="369887" y="15082"/>
                    <a:pt x="371475" y="30957"/>
                  </a:cubicBezTo>
                  <a:cubicBezTo>
                    <a:pt x="373063" y="40482"/>
                    <a:pt x="373856" y="47625"/>
                    <a:pt x="373856" y="52388"/>
                  </a:cubicBezTo>
                  <a:lnTo>
                    <a:pt x="521494" y="52388"/>
                  </a:lnTo>
                  <a:lnTo>
                    <a:pt x="521494" y="166688"/>
                  </a:lnTo>
                  <a:lnTo>
                    <a:pt x="485775" y="166688"/>
                  </a:lnTo>
                  <a:lnTo>
                    <a:pt x="485775" y="195263"/>
                  </a:lnTo>
                  <a:lnTo>
                    <a:pt x="361950" y="195263"/>
                  </a:lnTo>
                  <a:lnTo>
                    <a:pt x="361950" y="223838"/>
                  </a:lnTo>
                  <a:lnTo>
                    <a:pt x="492919" y="223838"/>
                  </a:lnTo>
                  <a:lnTo>
                    <a:pt x="492919" y="442913"/>
                  </a:lnTo>
                  <a:lnTo>
                    <a:pt x="414337" y="442913"/>
                  </a:lnTo>
                  <a:cubicBezTo>
                    <a:pt x="455612" y="468313"/>
                    <a:pt x="492919" y="486569"/>
                    <a:pt x="526256" y="497682"/>
                  </a:cubicBezTo>
                  <a:cubicBezTo>
                    <a:pt x="523081" y="500857"/>
                    <a:pt x="519112" y="506413"/>
                    <a:pt x="514350" y="514350"/>
                  </a:cubicBezTo>
                  <a:cubicBezTo>
                    <a:pt x="501650" y="531813"/>
                    <a:pt x="489744" y="546894"/>
                    <a:pt x="478631" y="559594"/>
                  </a:cubicBezTo>
                  <a:cubicBezTo>
                    <a:pt x="473869" y="556419"/>
                    <a:pt x="467519" y="552450"/>
                    <a:pt x="459581" y="547688"/>
                  </a:cubicBezTo>
                  <a:cubicBezTo>
                    <a:pt x="415131" y="517525"/>
                    <a:pt x="376237" y="494507"/>
                    <a:pt x="342900" y="478632"/>
                  </a:cubicBezTo>
                  <a:cubicBezTo>
                    <a:pt x="350837" y="467519"/>
                    <a:pt x="360362" y="455613"/>
                    <a:pt x="371475" y="442913"/>
                  </a:cubicBezTo>
                  <a:lnTo>
                    <a:pt x="276225" y="442913"/>
                  </a:lnTo>
                  <a:cubicBezTo>
                    <a:pt x="292100" y="455613"/>
                    <a:pt x="304800" y="469107"/>
                    <a:pt x="314325" y="483394"/>
                  </a:cubicBezTo>
                  <a:cubicBezTo>
                    <a:pt x="312737" y="484982"/>
                    <a:pt x="277813" y="504825"/>
                    <a:pt x="209550" y="542925"/>
                  </a:cubicBezTo>
                  <a:cubicBezTo>
                    <a:pt x="179387" y="558800"/>
                    <a:pt x="164306" y="566738"/>
                    <a:pt x="164306" y="566738"/>
                  </a:cubicBezTo>
                  <a:cubicBezTo>
                    <a:pt x="148431" y="542925"/>
                    <a:pt x="132556" y="524669"/>
                    <a:pt x="116681" y="511969"/>
                  </a:cubicBezTo>
                  <a:cubicBezTo>
                    <a:pt x="162719" y="494507"/>
                    <a:pt x="205581" y="471488"/>
                    <a:pt x="245269" y="442913"/>
                  </a:cubicBezTo>
                  <a:lnTo>
                    <a:pt x="164306" y="442913"/>
                  </a:lnTo>
                  <a:lnTo>
                    <a:pt x="164306" y="223838"/>
                  </a:lnTo>
                  <a:lnTo>
                    <a:pt x="292894" y="223838"/>
                  </a:lnTo>
                  <a:lnTo>
                    <a:pt x="292894" y="195263"/>
                  </a:lnTo>
                  <a:lnTo>
                    <a:pt x="169069" y="195263"/>
                  </a:lnTo>
                  <a:lnTo>
                    <a:pt x="169069" y="166688"/>
                  </a:lnTo>
                  <a:lnTo>
                    <a:pt x="130969" y="166688"/>
                  </a:lnTo>
                  <a:lnTo>
                    <a:pt x="130969" y="100013"/>
                  </a:lnTo>
                  <a:cubicBezTo>
                    <a:pt x="103981" y="127000"/>
                    <a:pt x="90487" y="140494"/>
                    <a:pt x="90487" y="140494"/>
                  </a:cubicBezTo>
                  <a:cubicBezTo>
                    <a:pt x="80962" y="132557"/>
                    <a:pt x="61119" y="115888"/>
                    <a:pt x="30956" y="90488"/>
                  </a:cubicBezTo>
                  <a:cubicBezTo>
                    <a:pt x="16669" y="79375"/>
                    <a:pt x="6350" y="71438"/>
                    <a:pt x="0" y="66675"/>
                  </a:cubicBezTo>
                  <a:cubicBezTo>
                    <a:pt x="31750" y="26988"/>
                    <a:pt x="49213" y="6350"/>
                    <a:pt x="52387" y="4763"/>
                  </a:cubicBezTo>
                  <a:cubicBezTo>
                    <a:pt x="77788" y="23813"/>
                    <a:pt x="103981" y="47625"/>
                    <a:pt x="130969" y="76200"/>
                  </a:cubicBezTo>
                  <a:lnTo>
                    <a:pt x="130969" y="52388"/>
                  </a:lnTo>
                  <a:lnTo>
                    <a:pt x="283369" y="52388"/>
                  </a:lnTo>
                  <a:cubicBezTo>
                    <a:pt x="283369" y="50800"/>
                    <a:pt x="281781" y="46038"/>
                    <a:pt x="278606" y="38100"/>
                  </a:cubicBezTo>
                  <a:cubicBezTo>
                    <a:pt x="273844" y="22225"/>
                    <a:pt x="270669" y="11113"/>
                    <a:pt x="269081" y="4763"/>
                  </a:cubicBezTo>
                  <a:cubicBezTo>
                    <a:pt x="277019" y="4763"/>
                    <a:pt x="292100" y="3969"/>
                    <a:pt x="314325" y="2382"/>
                  </a:cubicBezTo>
                  <a:cubicBezTo>
                    <a:pt x="338137" y="794"/>
                    <a:pt x="355600" y="0"/>
                    <a:pt x="366712" y="0"/>
                  </a:cubicBezTo>
                  <a:close/>
                  <a:moveTo>
                    <a:pt x="202406" y="109538"/>
                  </a:moveTo>
                  <a:lnTo>
                    <a:pt x="202406" y="140494"/>
                  </a:lnTo>
                  <a:lnTo>
                    <a:pt x="442912" y="140494"/>
                  </a:lnTo>
                  <a:lnTo>
                    <a:pt x="442912" y="109538"/>
                  </a:lnTo>
                  <a:lnTo>
                    <a:pt x="202406" y="109538"/>
                  </a:lnTo>
                  <a:close/>
                  <a:moveTo>
                    <a:pt x="233362" y="276225"/>
                  </a:moveTo>
                  <a:lnTo>
                    <a:pt x="233362" y="307182"/>
                  </a:lnTo>
                  <a:lnTo>
                    <a:pt x="292894" y="307182"/>
                  </a:lnTo>
                  <a:lnTo>
                    <a:pt x="292894" y="276225"/>
                  </a:lnTo>
                  <a:lnTo>
                    <a:pt x="233362" y="276225"/>
                  </a:lnTo>
                  <a:close/>
                  <a:moveTo>
                    <a:pt x="361950" y="276225"/>
                  </a:moveTo>
                  <a:lnTo>
                    <a:pt x="361950" y="307182"/>
                  </a:lnTo>
                  <a:lnTo>
                    <a:pt x="419100" y="307182"/>
                  </a:lnTo>
                  <a:lnTo>
                    <a:pt x="419100" y="276225"/>
                  </a:lnTo>
                  <a:lnTo>
                    <a:pt x="361950" y="276225"/>
                  </a:lnTo>
                  <a:close/>
                  <a:moveTo>
                    <a:pt x="233362" y="357188"/>
                  </a:moveTo>
                  <a:lnTo>
                    <a:pt x="233362" y="388144"/>
                  </a:lnTo>
                  <a:lnTo>
                    <a:pt x="292894" y="388144"/>
                  </a:lnTo>
                  <a:lnTo>
                    <a:pt x="292894" y="357188"/>
                  </a:lnTo>
                  <a:lnTo>
                    <a:pt x="233362" y="357188"/>
                  </a:lnTo>
                  <a:close/>
                  <a:moveTo>
                    <a:pt x="361950" y="357188"/>
                  </a:moveTo>
                  <a:lnTo>
                    <a:pt x="361950" y="388144"/>
                  </a:lnTo>
                  <a:lnTo>
                    <a:pt x="419100" y="388144"/>
                  </a:lnTo>
                  <a:lnTo>
                    <a:pt x="419100" y="357188"/>
                  </a:lnTo>
                  <a:lnTo>
                    <a:pt x="361950" y="3571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29" name="文本框 7"/>
            <p:cNvSpPr txBox="1"/>
            <p:nvPr/>
          </p:nvSpPr>
          <p:spPr>
            <a:xfrm>
              <a:off x="6242779" y="822124"/>
              <a:ext cx="556337" cy="548219"/>
            </a:xfrm>
            <a:custGeom>
              <a:avLst/>
              <a:gdLst/>
              <a:ahLst/>
              <a:cxnLst/>
              <a:rect l="l" t="t" r="r" b="b"/>
              <a:pathLst>
                <a:path w="559594" h="551429">
                  <a:moveTo>
                    <a:pt x="347662" y="0"/>
                  </a:moveTo>
                  <a:lnTo>
                    <a:pt x="378619" y="0"/>
                  </a:lnTo>
                  <a:cubicBezTo>
                    <a:pt x="415131" y="0"/>
                    <a:pt x="431006" y="1588"/>
                    <a:pt x="426244" y="4763"/>
                  </a:cubicBezTo>
                  <a:cubicBezTo>
                    <a:pt x="427831" y="6350"/>
                    <a:pt x="427831" y="9525"/>
                    <a:pt x="426244" y="14288"/>
                  </a:cubicBezTo>
                  <a:cubicBezTo>
                    <a:pt x="424656" y="23813"/>
                    <a:pt x="423862" y="33338"/>
                    <a:pt x="423862" y="42863"/>
                  </a:cubicBezTo>
                  <a:lnTo>
                    <a:pt x="552450" y="42863"/>
                  </a:lnTo>
                  <a:lnTo>
                    <a:pt x="552450" y="100013"/>
                  </a:lnTo>
                  <a:lnTo>
                    <a:pt x="423862" y="100013"/>
                  </a:lnTo>
                  <a:lnTo>
                    <a:pt x="423862" y="121444"/>
                  </a:lnTo>
                  <a:lnTo>
                    <a:pt x="528637" y="121444"/>
                  </a:lnTo>
                  <a:lnTo>
                    <a:pt x="528637" y="171450"/>
                  </a:lnTo>
                  <a:lnTo>
                    <a:pt x="423862" y="171450"/>
                  </a:lnTo>
                  <a:lnTo>
                    <a:pt x="423862" y="195263"/>
                  </a:lnTo>
                  <a:lnTo>
                    <a:pt x="559594" y="195263"/>
                  </a:lnTo>
                  <a:lnTo>
                    <a:pt x="559594" y="250032"/>
                  </a:lnTo>
                  <a:lnTo>
                    <a:pt x="238125" y="250032"/>
                  </a:lnTo>
                  <a:lnTo>
                    <a:pt x="238125" y="195263"/>
                  </a:lnTo>
                  <a:lnTo>
                    <a:pt x="350044" y="195263"/>
                  </a:lnTo>
                  <a:lnTo>
                    <a:pt x="350044" y="171450"/>
                  </a:lnTo>
                  <a:lnTo>
                    <a:pt x="261937" y="171450"/>
                  </a:lnTo>
                  <a:lnTo>
                    <a:pt x="261937" y="121444"/>
                  </a:lnTo>
                  <a:lnTo>
                    <a:pt x="350044" y="121444"/>
                  </a:lnTo>
                  <a:lnTo>
                    <a:pt x="350044" y="100013"/>
                  </a:lnTo>
                  <a:lnTo>
                    <a:pt x="252412" y="100013"/>
                  </a:lnTo>
                  <a:cubicBezTo>
                    <a:pt x="247650" y="109538"/>
                    <a:pt x="239712" y="125413"/>
                    <a:pt x="228600" y="147638"/>
                  </a:cubicBezTo>
                  <a:cubicBezTo>
                    <a:pt x="223837" y="155575"/>
                    <a:pt x="220662" y="161925"/>
                    <a:pt x="219075" y="166688"/>
                  </a:cubicBezTo>
                  <a:lnTo>
                    <a:pt x="171450" y="147638"/>
                  </a:lnTo>
                  <a:lnTo>
                    <a:pt x="171450" y="190500"/>
                  </a:lnTo>
                  <a:lnTo>
                    <a:pt x="221456" y="190500"/>
                  </a:lnTo>
                  <a:lnTo>
                    <a:pt x="221456" y="250032"/>
                  </a:lnTo>
                  <a:lnTo>
                    <a:pt x="171450" y="250032"/>
                  </a:lnTo>
                  <a:lnTo>
                    <a:pt x="171450" y="290513"/>
                  </a:lnTo>
                  <a:cubicBezTo>
                    <a:pt x="193675" y="277813"/>
                    <a:pt x="205581" y="271463"/>
                    <a:pt x="207169" y="271463"/>
                  </a:cubicBezTo>
                  <a:cubicBezTo>
                    <a:pt x="208756" y="269875"/>
                    <a:pt x="222250" y="288132"/>
                    <a:pt x="247650" y="326232"/>
                  </a:cubicBezTo>
                  <a:cubicBezTo>
                    <a:pt x="254000" y="334169"/>
                    <a:pt x="257969" y="339725"/>
                    <a:pt x="259556" y="342900"/>
                  </a:cubicBezTo>
                  <a:lnTo>
                    <a:pt x="259556" y="269082"/>
                  </a:lnTo>
                  <a:lnTo>
                    <a:pt x="516731" y="269082"/>
                  </a:lnTo>
                  <a:lnTo>
                    <a:pt x="516731" y="502444"/>
                  </a:lnTo>
                  <a:cubicBezTo>
                    <a:pt x="527844" y="540544"/>
                    <a:pt x="492125" y="556419"/>
                    <a:pt x="409575" y="550069"/>
                  </a:cubicBezTo>
                  <a:cubicBezTo>
                    <a:pt x="404812" y="527844"/>
                    <a:pt x="398463" y="505619"/>
                    <a:pt x="390525" y="483394"/>
                  </a:cubicBezTo>
                  <a:cubicBezTo>
                    <a:pt x="427037" y="486569"/>
                    <a:pt x="443706" y="481013"/>
                    <a:pt x="440531" y="466725"/>
                  </a:cubicBezTo>
                  <a:lnTo>
                    <a:pt x="440531" y="454819"/>
                  </a:lnTo>
                  <a:lnTo>
                    <a:pt x="330994" y="454819"/>
                  </a:lnTo>
                  <a:lnTo>
                    <a:pt x="330994" y="550069"/>
                  </a:lnTo>
                  <a:lnTo>
                    <a:pt x="259556" y="550069"/>
                  </a:lnTo>
                  <a:lnTo>
                    <a:pt x="259556" y="371475"/>
                  </a:lnTo>
                  <a:cubicBezTo>
                    <a:pt x="256381" y="374650"/>
                    <a:pt x="250031" y="379413"/>
                    <a:pt x="240506" y="385763"/>
                  </a:cubicBezTo>
                  <a:cubicBezTo>
                    <a:pt x="221456" y="400050"/>
                    <a:pt x="211137" y="407194"/>
                    <a:pt x="209550" y="407194"/>
                  </a:cubicBezTo>
                  <a:cubicBezTo>
                    <a:pt x="209550" y="407194"/>
                    <a:pt x="207169" y="403225"/>
                    <a:pt x="202406" y="395288"/>
                  </a:cubicBezTo>
                  <a:cubicBezTo>
                    <a:pt x="191294" y="376238"/>
                    <a:pt x="181769" y="361157"/>
                    <a:pt x="173831" y="350044"/>
                  </a:cubicBezTo>
                  <a:lnTo>
                    <a:pt x="173831" y="547688"/>
                  </a:lnTo>
                  <a:lnTo>
                    <a:pt x="102394" y="547688"/>
                  </a:lnTo>
                  <a:lnTo>
                    <a:pt x="102394" y="381000"/>
                  </a:lnTo>
                  <a:cubicBezTo>
                    <a:pt x="86519" y="412750"/>
                    <a:pt x="71437" y="437357"/>
                    <a:pt x="57150" y="454819"/>
                  </a:cubicBezTo>
                  <a:cubicBezTo>
                    <a:pt x="38100" y="435769"/>
                    <a:pt x="19050" y="418307"/>
                    <a:pt x="0" y="402432"/>
                  </a:cubicBezTo>
                  <a:cubicBezTo>
                    <a:pt x="42862" y="353219"/>
                    <a:pt x="71437" y="302419"/>
                    <a:pt x="85725" y="250032"/>
                  </a:cubicBezTo>
                  <a:lnTo>
                    <a:pt x="9525" y="250032"/>
                  </a:lnTo>
                  <a:lnTo>
                    <a:pt x="9525" y="190500"/>
                  </a:lnTo>
                  <a:lnTo>
                    <a:pt x="102394" y="190500"/>
                  </a:lnTo>
                  <a:lnTo>
                    <a:pt x="102394" y="145257"/>
                  </a:lnTo>
                  <a:lnTo>
                    <a:pt x="47625" y="166688"/>
                  </a:lnTo>
                  <a:cubicBezTo>
                    <a:pt x="36513" y="134938"/>
                    <a:pt x="23812" y="103188"/>
                    <a:pt x="9525" y="71438"/>
                  </a:cubicBezTo>
                  <a:lnTo>
                    <a:pt x="71437" y="40482"/>
                  </a:lnTo>
                  <a:cubicBezTo>
                    <a:pt x="82550" y="64294"/>
                    <a:pt x="92075" y="86519"/>
                    <a:pt x="100012" y="107157"/>
                  </a:cubicBezTo>
                  <a:lnTo>
                    <a:pt x="100012" y="2382"/>
                  </a:lnTo>
                  <a:lnTo>
                    <a:pt x="123825" y="2382"/>
                  </a:lnTo>
                  <a:cubicBezTo>
                    <a:pt x="160338" y="2382"/>
                    <a:pt x="177006" y="3969"/>
                    <a:pt x="173831" y="7144"/>
                  </a:cubicBezTo>
                  <a:cubicBezTo>
                    <a:pt x="173831" y="8732"/>
                    <a:pt x="173831" y="12700"/>
                    <a:pt x="173831" y="19050"/>
                  </a:cubicBezTo>
                  <a:cubicBezTo>
                    <a:pt x="172244" y="31750"/>
                    <a:pt x="171450" y="43657"/>
                    <a:pt x="171450" y="54769"/>
                  </a:cubicBezTo>
                  <a:lnTo>
                    <a:pt x="171450" y="114300"/>
                  </a:lnTo>
                  <a:cubicBezTo>
                    <a:pt x="188913" y="79375"/>
                    <a:pt x="198438" y="55563"/>
                    <a:pt x="200025" y="42863"/>
                  </a:cubicBezTo>
                  <a:lnTo>
                    <a:pt x="257175" y="66675"/>
                  </a:lnTo>
                  <a:lnTo>
                    <a:pt x="257175" y="42863"/>
                  </a:lnTo>
                  <a:lnTo>
                    <a:pt x="347662" y="42863"/>
                  </a:lnTo>
                  <a:lnTo>
                    <a:pt x="347662" y="0"/>
                  </a:lnTo>
                  <a:close/>
                  <a:moveTo>
                    <a:pt x="330994" y="385763"/>
                  </a:moveTo>
                  <a:lnTo>
                    <a:pt x="330994" y="409575"/>
                  </a:lnTo>
                  <a:lnTo>
                    <a:pt x="440531" y="409575"/>
                  </a:lnTo>
                  <a:lnTo>
                    <a:pt x="440531" y="385763"/>
                  </a:lnTo>
                  <a:lnTo>
                    <a:pt x="330994" y="385763"/>
                  </a:lnTo>
                  <a:close/>
                  <a:moveTo>
                    <a:pt x="330994" y="319088"/>
                  </a:moveTo>
                  <a:lnTo>
                    <a:pt x="330994" y="342900"/>
                  </a:lnTo>
                  <a:lnTo>
                    <a:pt x="440531" y="342900"/>
                  </a:lnTo>
                  <a:lnTo>
                    <a:pt x="440531" y="319088"/>
                  </a:lnTo>
                  <a:lnTo>
                    <a:pt x="330994" y="31908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6957730" y="841063"/>
              <a:ext cx="348007" cy="208330"/>
            </a:xfrm>
            <a:custGeom>
              <a:avLst/>
              <a:gdLst/>
              <a:ahLst/>
              <a:cxnLst/>
              <a:rect l="l" t="t" r="r" b="b"/>
              <a:pathLst>
                <a:path w="350044" h="209550">
                  <a:moveTo>
                    <a:pt x="0" y="0"/>
                  </a:moveTo>
                  <a:lnTo>
                    <a:pt x="350044" y="0"/>
                  </a:lnTo>
                  <a:lnTo>
                    <a:pt x="350044" y="209550"/>
                  </a:lnTo>
                  <a:lnTo>
                    <a:pt x="0" y="209550"/>
                  </a:lnTo>
                  <a:lnTo>
                    <a:pt x="0" y="0"/>
                  </a:lnTo>
                  <a:close/>
                  <a:moveTo>
                    <a:pt x="78582" y="69057"/>
                  </a:moveTo>
                  <a:lnTo>
                    <a:pt x="78582" y="147638"/>
                  </a:lnTo>
                  <a:lnTo>
                    <a:pt x="266700" y="147638"/>
                  </a:lnTo>
                  <a:lnTo>
                    <a:pt x="266700" y="69057"/>
                  </a:lnTo>
                  <a:lnTo>
                    <a:pt x="78582" y="6905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1" name="文本框 9"/>
            <p:cNvSpPr txBox="1"/>
            <p:nvPr/>
          </p:nvSpPr>
          <p:spPr>
            <a:xfrm>
              <a:off x="3662322" y="845800"/>
              <a:ext cx="488703" cy="530295"/>
            </a:xfrm>
            <a:custGeom>
              <a:avLst/>
              <a:gdLst/>
              <a:ahLst/>
              <a:cxnLst/>
              <a:rect l="l" t="t" r="r" b="b"/>
              <a:pathLst>
                <a:path w="491564" h="533400">
                  <a:moveTo>
                    <a:pt x="69057" y="0"/>
                  </a:moveTo>
                  <a:lnTo>
                    <a:pt x="490538" y="0"/>
                  </a:lnTo>
                  <a:lnTo>
                    <a:pt x="490538" y="469106"/>
                  </a:lnTo>
                  <a:cubicBezTo>
                    <a:pt x="498475" y="505619"/>
                    <a:pt x="460375" y="523875"/>
                    <a:pt x="376238" y="523875"/>
                  </a:cubicBezTo>
                  <a:cubicBezTo>
                    <a:pt x="374650" y="517525"/>
                    <a:pt x="372269" y="508000"/>
                    <a:pt x="369094" y="495300"/>
                  </a:cubicBezTo>
                  <a:cubicBezTo>
                    <a:pt x="361157" y="469900"/>
                    <a:pt x="355600" y="453231"/>
                    <a:pt x="352425" y="445294"/>
                  </a:cubicBezTo>
                  <a:cubicBezTo>
                    <a:pt x="393700" y="450056"/>
                    <a:pt x="412750" y="443706"/>
                    <a:pt x="409575" y="426244"/>
                  </a:cubicBezTo>
                  <a:lnTo>
                    <a:pt x="409575" y="345281"/>
                  </a:lnTo>
                  <a:lnTo>
                    <a:pt x="314325" y="345281"/>
                  </a:lnTo>
                  <a:lnTo>
                    <a:pt x="314325" y="485775"/>
                  </a:lnTo>
                  <a:lnTo>
                    <a:pt x="235744" y="485775"/>
                  </a:lnTo>
                  <a:lnTo>
                    <a:pt x="235744" y="345281"/>
                  </a:lnTo>
                  <a:lnTo>
                    <a:pt x="145257" y="345281"/>
                  </a:lnTo>
                  <a:cubicBezTo>
                    <a:pt x="140494" y="405606"/>
                    <a:pt x="117475" y="468312"/>
                    <a:pt x="76200" y="533400"/>
                  </a:cubicBezTo>
                  <a:cubicBezTo>
                    <a:pt x="69850" y="530225"/>
                    <a:pt x="54769" y="522287"/>
                    <a:pt x="30957" y="509587"/>
                  </a:cubicBezTo>
                  <a:cubicBezTo>
                    <a:pt x="15082" y="501650"/>
                    <a:pt x="4763" y="496094"/>
                    <a:pt x="0" y="492919"/>
                  </a:cubicBezTo>
                  <a:cubicBezTo>
                    <a:pt x="47625" y="434181"/>
                    <a:pt x="70644" y="365125"/>
                    <a:pt x="69057" y="285750"/>
                  </a:cubicBezTo>
                  <a:lnTo>
                    <a:pt x="69057" y="0"/>
                  </a:lnTo>
                  <a:close/>
                  <a:moveTo>
                    <a:pt x="145257" y="71437"/>
                  </a:moveTo>
                  <a:lnTo>
                    <a:pt x="145257" y="145256"/>
                  </a:lnTo>
                  <a:lnTo>
                    <a:pt x="235744" y="145256"/>
                  </a:lnTo>
                  <a:lnTo>
                    <a:pt x="235744" y="71437"/>
                  </a:lnTo>
                  <a:lnTo>
                    <a:pt x="145257" y="71437"/>
                  </a:lnTo>
                  <a:close/>
                  <a:moveTo>
                    <a:pt x="311944" y="71437"/>
                  </a:moveTo>
                  <a:lnTo>
                    <a:pt x="311944" y="145256"/>
                  </a:lnTo>
                  <a:lnTo>
                    <a:pt x="409575" y="145256"/>
                  </a:lnTo>
                  <a:lnTo>
                    <a:pt x="409575" y="71437"/>
                  </a:lnTo>
                  <a:lnTo>
                    <a:pt x="311944" y="71437"/>
                  </a:lnTo>
                  <a:close/>
                  <a:moveTo>
                    <a:pt x="145257" y="209550"/>
                  </a:moveTo>
                  <a:lnTo>
                    <a:pt x="145257" y="283369"/>
                  </a:lnTo>
                  <a:lnTo>
                    <a:pt x="235744" y="283369"/>
                  </a:lnTo>
                  <a:lnTo>
                    <a:pt x="235744" y="209550"/>
                  </a:lnTo>
                  <a:lnTo>
                    <a:pt x="145257" y="209550"/>
                  </a:lnTo>
                  <a:close/>
                  <a:moveTo>
                    <a:pt x="311944" y="209550"/>
                  </a:moveTo>
                  <a:lnTo>
                    <a:pt x="311944" y="283369"/>
                  </a:lnTo>
                  <a:lnTo>
                    <a:pt x="409575" y="283369"/>
                  </a:lnTo>
                  <a:lnTo>
                    <a:pt x="409575" y="209550"/>
                  </a:lnTo>
                  <a:lnTo>
                    <a:pt x="311944" y="2095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2" name="文本框 10"/>
            <p:cNvSpPr txBox="1"/>
            <p:nvPr/>
          </p:nvSpPr>
          <p:spPr>
            <a:xfrm>
              <a:off x="7469087" y="874166"/>
              <a:ext cx="312526" cy="438006"/>
            </a:xfrm>
            <a:custGeom>
              <a:avLst/>
              <a:gdLst/>
              <a:ahLst/>
              <a:cxnLst/>
              <a:rect l="l" t="t" r="r" b="b"/>
              <a:pathLst>
                <a:path w="314356" h="440572">
                  <a:moveTo>
                    <a:pt x="0" y="41"/>
                  </a:moveTo>
                  <a:lnTo>
                    <a:pt x="135732" y="41"/>
                  </a:lnTo>
                  <a:cubicBezTo>
                    <a:pt x="256382" y="-1547"/>
                    <a:pt x="315913" y="43697"/>
                    <a:pt x="314326" y="135772"/>
                  </a:cubicBezTo>
                  <a:cubicBezTo>
                    <a:pt x="311150" y="221497"/>
                    <a:pt x="260351" y="266741"/>
                    <a:pt x="161925" y="271503"/>
                  </a:cubicBezTo>
                  <a:lnTo>
                    <a:pt x="92869" y="271503"/>
                  </a:lnTo>
                  <a:lnTo>
                    <a:pt x="92869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9" y="73860"/>
                  </a:moveTo>
                  <a:lnTo>
                    <a:pt x="92869" y="197685"/>
                  </a:lnTo>
                  <a:cubicBezTo>
                    <a:pt x="99219" y="197685"/>
                    <a:pt x="108744" y="197685"/>
                    <a:pt x="121444" y="197685"/>
                  </a:cubicBezTo>
                  <a:cubicBezTo>
                    <a:pt x="184944" y="204035"/>
                    <a:pt x="215900" y="183397"/>
                    <a:pt x="214313" y="135772"/>
                  </a:cubicBezTo>
                  <a:cubicBezTo>
                    <a:pt x="214313" y="92910"/>
                    <a:pt x="183357" y="72272"/>
                    <a:pt x="121444" y="73860"/>
                  </a:cubicBezTo>
                  <a:cubicBezTo>
                    <a:pt x="108744" y="73860"/>
                    <a:pt x="99219" y="73860"/>
                    <a:pt x="92869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3" name="文本框 11"/>
            <p:cNvSpPr txBox="1"/>
            <p:nvPr/>
          </p:nvSpPr>
          <p:spPr>
            <a:xfrm>
              <a:off x="7838401" y="874166"/>
              <a:ext cx="312525" cy="438007"/>
            </a:xfrm>
            <a:custGeom>
              <a:avLst/>
              <a:gdLst/>
              <a:ahLst/>
              <a:cxnLst/>
              <a:rect l="l" t="t" r="r" b="b"/>
              <a:pathLst>
                <a:path w="314355" h="440572">
                  <a:moveTo>
                    <a:pt x="0" y="41"/>
                  </a:moveTo>
                  <a:lnTo>
                    <a:pt x="135731" y="41"/>
                  </a:lnTo>
                  <a:cubicBezTo>
                    <a:pt x="256381" y="-1547"/>
                    <a:pt x="315912" y="43697"/>
                    <a:pt x="314325" y="135772"/>
                  </a:cubicBezTo>
                  <a:cubicBezTo>
                    <a:pt x="311149" y="221497"/>
                    <a:pt x="260350" y="266741"/>
                    <a:pt x="161925" y="271503"/>
                  </a:cubicBezTo>
                  <a:lnTo>
                    <a:pt x="92868" y="271503"/>
                  </a:lnTo>
                  <a:lnTo>
                    <a:pt x="92868" y="440572"/>
                  </a:lnTo>
                  <a:lnTo>
                    <a:pt x="0" y="440572"/>
                  </a:lnTo>
                  <a:lnTo>
                    <a:pt x="0" y="41"/>
                  </a:lnTo>
                  <a:close/>
                  <a:moveTo>
                    <a:pt x="92868" y="73860"/>
                  </a:moveTo>
                  <a:lnTo>
                    <a:pt x="92868" y="197685"/>
                  </a:lnTo>
                  <a:cubicBezTo>
                    <a:pt x="99218" y="197685"/>
                    <a:pt x="108743" y="197685"/>
                    <a:pt x="121443" y="197685"/>
                  </a:cubicBezTo>
                  <a:cubicBezTo>
                    <a:pt x="184943" y="204035"/>
                    <a:pt x="215899" y="183397"/>
                    <a:pt x="214312" y="135772"/>
                  </a:cubicBezTo>
                  <a:cubicBezTo>
                    <a:pt x="214312" y="92910"/>
                    <a:pt x="183356" y="72272"/>
                    <a:pt x="121443" y="73860"/>
                  </a:cubicBezTo>
                  <a:cubicBezTo>
                    <a:pt x="108743" y="73860"/>
                    <a:pt x="99218" y="73860"/>
                    <a:pt x="92868" y="738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4" name="文本框 12"/>
            <p:cNvSpPr txBox="1"/>
            <p:nvPr/>
          </p:nvSpPr>
          <p:spPr>
            <a:xfrm>
              <a:off x="8174570" y="874207"/>
              <a:ext cx="355108" cy="437967"/>
            </a:xfrm>
            <a:custGeom>
              <a:avLst/>
              <a:gdLst/>
              <a:ahLst/>
              <a:cxnLst/>
              <a:rect l="l" t="t" r="r" b="b"/>
              <a:pathLst>
                <a:path w="357187" h="440531">
                  <a:moveTo>
                    <a:pt x="0" y="0"/>
                  </a:moveTo>
                  <a:lnTo>
                    <a:pt x="357187" y="0"/>
                  </a:lnTo>
                  <a:lnTo>
                    <a:pt x="357187" y="73819"/>
                  </a:lnTo>
                  <a:lnTo>
                    <a:pt x="226219" y="73819"/>
                  </a:lnTo>
                  <a:lnTo>
                    <a:pt x="226219" y="440531"/>
                  </a:lnTo>
                  <a:lnTo>
                    <a:pt x="130969" y="440531"/>
                  </a:lnTo>
                  <a:lnTo>
                    <a:pt x="130969" y="73819"/>
                  </a:lnTo>
                  <a:lnTo>
                    <a:pt x="0" y="73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5" name="文本框 13"/>
            <p:cNvSpPr txBox="1"/>
            <p:nvPr/>
          </p:nvSpPr>
          <p:spPr>
            <a:xfrm>
              <a:off x="4867324" y="964168"/>
              <a:ext cx="142043" cy="134942"/>
            </a:xfrm>
            <a:custGeom>
              <a:avLst/>
              <a:gdLst/>
              <a:ahLst/>
              <a:cxnLst/>
              <a:rect l="l" t="t" r="r" b="b"/>
              <a:pathLst>
                <a:path w="142875" h="135732">
                  <a:moveTo>
                    <a:pt x="50006" y="0"/>
                  </a:moveTo>
                  <a:cubicBezTo>
                    <a:pt x="96043" y="31750"/>
                    <a:pt x="127000" y="55563"/>
                    <a:pt x="142875" y="71438"/>
                  </a:cubicBezTo>
                  <a:cubicBezTo>
                    <a:pt x="141287" y="76200"/>
                    <a:pt x="125412" y="97632"/>
                    <a:pt x="95250" y="135732"/>
                  </a:cubicBezTo>
                  <a:cubicBezTo>
                    <a:pt x="74612" y="116682"/>
                    <a:pt x="42862" y="92869"/>
                    <a:pt x="0" y="64294"/>
                  </a:cubicBezTo>
                  <a:cubicBezTo>
                    <a:pt x="4762" y="56357"/>
                    <a:pt x="13494" y="45244"/>
                    <a:pt x="26193" y="30957"/>
                  </a:cubicBezTo>
                  <a:cubicBezTo>
                    <a:pt x="37306" y="16669"/>
                    <a:pt x="45243" y="6350"/>
                    <a:pt x="500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6" name="文本框 14"/>
            <p:cNvSpPr txBox="1"/>
            <p:nvPr/>
          </p:nvSpPr>
          <p:spPr>
            <a:xfrm>
              <a:off x="5471009" y="1077803"/>
              <a:ext cx="535031" cy="293556"/>
            </a:xfrm>
            <a:custGeom>
              <a:avLst/>
              <a:gdLst/>
              <a:ahLst/>
              <a:cxnLst/>
              <a:rect l="l" t="t" r="r" b="b"/>
              <a:pathLst>
                <a:path w="538163" h="295275">
                  <a:moveTo>
                    <a:pt x="333375" y="0"/>
                  </a:moveTo>
                  <a:lnTo>
                    <a:pt x="409575" y="0"/>
                  </a:lnTo>
                  <a:lnTo>
                    <a:pt x="409575" y="47625"/>
                  </a:lnTo>
                  <a:lnTo>
                    <a:pt x="507207" y="47625"/>
                  </a:lnTo>
                  <a:lnTo>
                    <a:pt x="507207" y="104775"/>
                  </a:lnTo>
                  <a:lnTo>
                    <a:pt x="409575" y="104775"/>
                  </a:lnTo>
                  <a:lnTo>
                    <a:pt x="409575" y="142875"/>
                  </a:lnTo>
                  <a:lnTo>
                    <a:pt x="538163" y="142875"/>
                  </a:lnTo>
                  <a:lnTo>
                    <a:pt x="538163" y="202407"/>
                  </a:lnTo>
                  <a:lnTo>
                    <a:pt x="409575" y="202407"/>
                  </a:lnTo>
                  <a:lnTo>
                    <a:pt x="409575" y="295275"/>
                  </a:lnTo>
                  <a:lnTo>
                    <a:pt x="335757" y="295275"/>
                  </a:lnTo>
                  <a:lnTo>
                    <a:pt x="335757" y="202407"/>
                  </a:lnTo>
                  <a:lnTo>
                    <a:pt x="209550" y="202407"/>
                  </a:lnTo>
                  <a:lnTo>
                    <a:pt x="209550" y="188119"/>
                  </a:lnTo>
                  <a:cubicBezTo>
                    <a:pt x="182563" y="197644"/>
                    <a:pt x="149225" y="208757"/>
                    <a:pt x="109538" y="221457"/>
                  </a:cubicBezTo>
                  <a:cubicBezTo>
                    <a:pt x="49213" y="240507"/>
                    <a:pt x="19844" y="247650"/>
                    <a:pt x="21432" y="242888"/>
                  </a:cubicBezTo>
                  <a:cubicBezTo>
                    <a:pt x="13494" y="223838"/>
                    <a:pt x="6351" y="201613"/>
                    <a:pt x="0" y="176213"/>
                  </a:cubicBezTo>
                  <a:cubicBezTo>
                    <a:pt x="1588" y="174625"/>
                    <a:pt x="7938" y="173038"/>
                    <a:pt x="19050" y="171450"/>
                  </a:cubicBezTo>
                  <a:cubicBezTo>
                    <a:pt x="76200" y="161925"/>
                    <a:pt x="138907" y="146050"/>
                    <a:pt x="207169" y="123825"/>
                  </a:cubicBezTo>
                  <a:cubicBezTo>
                    <a:pt x="208757" y="125413"/>
                    <a:pt x="210344" y="128588"/>
                    <a:pt x="211932" y="133350"/>
                  </a:cubicBezTo>
                  <a:cubicBezTo>
                    <a:pt x="211932" y="138113"/>
                    <a:pt x="212725" y="141288"/>
                    <a:pt x="214313" y="142875"/>
                  </a:cubicBezTo>
                  <a:lnTo>
                    <a:pt x="335757" y="142875"/>
                  </a:lnTo>
                  <a:lnTo>
                    <a:pt x="335757" y="104775"/>
                  </a:lnTo>
                  <a:lnTo>
                    <a:pt x="230982" y="104775"/>
                  </a:lnTo>
                  <a:lnTo>
                    <a:pt x="230982" y="47625"/>
                  </a:lnTo>
                  <a:lnTo>
                    <a:pt x="333375" y="47625"/>
                  </a:lnTo>
                  <a:lnTo>
                    <a:pt x="33337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7" name="文本框 15"/>
            <p:cNvSpPr txBox="1"/>
            <p:nvPr/>
          </p:nvSpPr>
          <p:spPr>
            <a:xfrm>
              <a:off x="6881973" y="1092008"/>
              <a:ext cx="229638" cy="269882"/>
            </a:xfrm>
            <a:custGeom>
              <a:avLst/>
              <a:gdLst/>
              <a:ahLst/>
              <a:cxnLst/>
              <a:rect l="l" t="t" r="r" b="b"/>
              <a:pathLst>
                <a:path w="230982" h="271462">
                  <a:moveTo>
                    <a:pt x="0" y="0"/>
                  </a:moveTo>
                  <a:lnTo>
                    <a:pt x="230982" y="0"/>
                  </a:lnTo>
                  <a:lnTo>
                    <a:pt x="230982" y="271462"/>
                  </a:lnTo>
                  <a:lnTo>
                    <a:pt x="154782" y="271462"/>
                  </a:lnTo>
                  <a:lnTo>
                    <a:pt x="154782" y="230981"/>
                  </a:lnTo>
                  <a:lnTo>
                    <a:pt x="76200" y="230981"/>
                  </a:lnTo>
                  <a:lnTo>
                    <a:pt x="76200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6200" y="66675"/>
                  </a:moveTo>
                  <a:lnTo>
                    <a:pt x="76200" y="173831"/>
                  </a:lnTo>
                  <a:lnTo>
                    <a:pt x="154782" y="173831"/>
                  </a:lnTo>
                  <a:lnTo>
                    <a:pt x="154782" y="66675"/>
                  </a:lnTo>
                  <a:lnTo>
                    <a:pt x="76200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8" name="文本框 16"/>
            <p:cNvSpPr txBox="1"/>
            <p:nvPr/>
          </p:nvSpPr>
          <p:spPr>
            <a:xfrm>
              <a:off x="7144753" y="1092007"/>
              <a:ext cx="229637" cy="269882"/>
            </a:xfrm>
            <a:custGeom>
              <a:avLst/>
              <a:gdLst/>
              <a:ahLst/>
              <a:cxnLst/>
              <a:rect l="l" t="t" r="r" b="b"/>
              <a:pathLst>
                <a:path w="230981" h="271462">
                  <a:moveTo>
                    <a:pt x="0" y="0"/>
                  </a:moveTo>
                  <a:lnTo>
                    <a:pt x="230981" y="0"/>
                  </a:lnTo>
                  <a:lnTo>
                    <a:pt x="230981" y="271462"/>
                  </a:lnTo>
                  <a:lnTo>
                    <a:pt x="152400" y="271462"/>
                  </a:lnTo>
                  <a:lnTo>
                    <a:pt x="152400" y="230981"/>
                  </a:lnTo>
                  <a:lnTo>
                    <a:pt x="71438" y="230981"/>
                  </a:lnTo>
                  <a:lnTo>
                    <a:pt x="71438" y="271462"/>
                  </a:lnTo>
                  <a:lnTo>
                    <a:pt x="0" y="271462"/>
                  </a:lnTo>
                  <a:lnTo>
                    <a:pt x="0" y="0"/>
                  </a:lnTo>
                  <a:close/>
                  <a:moveTo>
                    <a:pt x="71438" y="66675"/>
                  </a:moveTo>
                  <a:lnTo>
                    <a:pt x="71438" y="173831"/>
                  </a:lnTo>
                  <a:lnTo>
                    <a:pt x="152400" y="173831"/>
                  </a:lnTo>
                  <a:lnTo>
                    <a:pt x="152400" y="66675"/>
                  </a:lnTo>
                  <a:lnTo>
                    <a:pt x="71438" y="666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sp>
          <p:nvSpPr>
            <p:cNvPr id="39" name="文本框 17"/>
            <p:cNvSpPr txBox="1"/>
            <p:nvPr/>
          </p:nvSpPr>
          <p:spPr>
            <a:xfrm>
              <a:off x="4874438" y="1115681"/>
              <a:ext cx="144412" cy="250944"/>
            </a:xfrm>
            <a:custGeom>
              <a:avLst/>
              <a:gdLst/>
              <a:ahLst/>
              <a:cxnLst/>
              <a:rect l="l" t="t" r="r" b="b"/>
              <a:pathLst>
                <a:path w="145257" h="252413">
                  <a:moveTo>
                    <a:pt x="83344" y="0"/>
                  </a:moveTo>
                  <a:cubicBezTo>
                    <a:pt x="91282" y="6350"/>
                    <a:pt x="106363" y="17463"/>
                    <a:pt x="128588" y="33338"/>
                  </a:cubicBezTo>
                  <a:cubicBezTo>
                    <a:pt x="139701" y="41275"/>
                    <a:pt x="145257" y="45244"/>
                    <a:pt x="145257" y="45244"/>
                  </a:cubicBezTo>
                  <a:cubicBezTo>
                    <a:pt x="137319" y="67469"/>
                    <a:pt x="124619" y="102394"/>
                    <a:pt x="107157" y="150019"/>
                  </a:cubicBezTo>
                  <a:cubicBezTo>
                    <a:pt x="88107" y="196057"/>
                    <a:pt x="74613" y="230188"/>
                    <a:pt x="66675" y="252413"/>
                  </a:cubicBezTo>
                  <a:cubicBezTo>
                    <a:pt x="61913" y="249238"/>
                    <a:pt x="50800" y="239713"/>
                    <a:pt x="33338" y="223838"/>
                  </a:cubicBezTo>
                  <a:cubicBezTo>
                    <a:pt x="15876" y="206375"/>
                    <a:pt x="4763" y="196850"/>
                    <a:pt x="0" y="195263"/>
                  </a:cubicBezTo>
                  <a:cubicBezTo>
                    <a:pt x="38100" y="131763"/>
                    <a:pt x="65882" y="66675"/>
                    <a:pt x="833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0908" tIns="45454" rIns="90908" bIns="4545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defRPr>
              </a:lvl1pPr>
            </a:lstStyle>
            <a:p>
              <a:endParaRPr lang="zh-CN" altLang="en-US" sz="4771" dirty="0">
                <a:ln>
                  <a:solidFill>
                    <a:schemeClr val="bg1"/>
                  </a:solidFill>
                </a:ln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</p:grpSp>
      <p:sp>
        <p:nvSpPr>
          <p:cNvPr id="40" name="文本框 28"/>
          <p:cNvSpPr txBox="1"/>
          <p:nvPr/>
        </p:nvSpPr>
        <p:spPr>
          <a:xfrm>
            <a:off x="3896341" y="5265763"/>
            <a:ext cx="4434618" cy="356611"/>
          </a:xfrm>
          <a:custGeom>
            <a:avLst/>
            <a:gdLst/>
            <a:ahLst/>
            <a:cxnLst/>
            <a:rect l="l" t="t" r="r" b="b"/>
            <a:pathLst>
              <a:path w="4434618" h="356611">
                <a:moveTo>
                  <a:pt x="1463046" y="216524"/>
                </a:moveTo>
                <a:cubicBezTo>
                  <a:pt x="1467176" y="216638"/>
                  <a:pt x="1471191" y="217958"/>
                  <a:pt x="1475092" y="220481"/>
                </a:cubicBezTo>
                <a:cubicBezTo>
                  <a:pt x="1482893" y="225529"/>
                  <a:pt x="1486564" y="232412"/>
                  <a:pt x="1486105" y="241131"/>
                </a:cubicBezTo>
                <a:cubicBezTo>
                  <a:pt x="1485646" y="249850"/>
                  <a:pt x="1481516" y="256504"/>
                  <a:pt x="1473715" y="261093"/>
                </a:cubicBezTo>
                <a:cubicBezTo>
                  <a:pt x="1465914" y="265682"/>
                  <a:pt x="1458113" y="265682"/>
                  <a:pt x="1450312" y="261093"/>
                </a:cubicBezTo>
                <a:cubicBezTo>
                  <a:pt x="1442511" y="256504"/>
                  <a:pt x="1438381" y="249621"/>
                  <a:pt x="1437922" y="240443"/>
                </a:cubicBezTo>
                <a:cubicBezTo>
                  <a:pt x="1437463" y="231265"/>
                  <a:pt x="1441593" y="224382"/>
                  <a:pt x="1450312" y="219793"/>
                </a:cubicBezTo>
                <a:cubicBezTo>
                  <a:pt x="1454671" y="217499"/>
                  <a:pt x="1458916" y="216409"/>
                  <a:pt x="1463046" y="216524"/>
                </a:cubicBezTo>
                <a:close/>
                <a:moveTo>
                  <a:pt x="4043549" y="210046"/>
                </a:moveTo>
                <a:cubicBezTo>
                  <a:pt x="4051149" y="210164"/>
                  <a:pt x="4057517" y="212746"/>
                  <a:pt x="4062653" y="217793"/>
                </a:cubicBezTo>
                <a:cubicBezTo>
                  <a:pt x="4067788" y="222841"/>
                  <a:pt x="4070459" y="229649"/>
                  <a:pt x="4070664" y="238218"/>
                </a:cubicBezTo>
                <a:cubicBezTo>
                  <a:pt x="4070495" y="246251"/>
                  <a:pt x="4067928" y="252633"/>
                  <a:pt x="4062961" y="257365"/>
                </a:cubicBezTo>
                <a:cubicBezTo>
                  <a:pt x="4057994" y="262097"/>
                  <a:pt x="4051641" y="264518"/>
                  <a:pt x="4043901" y="264628"/>
                </a:cubicBezTo>
                <a:cubicBezTo>
                  <a:pt x="4035457" y="264481"/>
                  <a:pt x="4028575" y="261870"/>
                  <a:pt x="4023257" y="256793"/>
                </a:cubicBezTo>
                <a:cubicBezTo>
                  <a:pt x="4017938" y="251716"/>
                  <a:pt x="4015194" y="245055"/>
                  <a:pt x="4015025" y="236809"/>
                </a:cubicBezTo>
                <a:cubicBezTo>
                  <a:pt x="4014959" y="231072"/>
                  <a:pt x="4017204" y="225291"/>
                  <a:pt x="4021760" y="219466"/>
                </a:cubicBezTo>
                <a:cubicBezTo>
                  <a:pt x="4026316" y="213641"/>
                  <a:pt x="4033579" y="210501"/>
                  <a:pt x="4043549" y="210046"/>
                </a:cubicBezTo>
                <a:close/>
                <a:moveTo>
                  <a:pt x="3338699" y="210046"/>
                </a:moveTo>
                <a:cubicBezTo>
                  <a:pt x="3346299" y="210164"/>
                  <a:pt x="3352667" y="212746"/>
                  <a:pt x="3357803" y="217793"/>
                </a:cubicBezTo>
                <a:cubicBezTo>
                  <a:pt x="3362938" y="222841"/>
                  <a:pt x="3365609" y="229649"/>
                  <a:pt x="3365814" y="238218"/>
                </a:cubicBezTo>
                <a:cubicBezTo>
                  <a:pt x="3365645" y="246251"/>
                  <a:pt x="3363078" y="252633"/>
                  <a:pt x="3358111" y="257365"/>
                </a:cubicBezTo>
                <a:cubicBezTo>
                  <a:pt x="3353144" y="262097"/>
                  <a:pt x="3346791" y="264518"/>
                  <a:pt x="3339051" y="264628"/>
                </a:cubicBezTo>
                <a:cubicBezTo>
                  <a:pt x="3330607" y="264481"/>
                  <a:pt x="3323725" y="261870"/>
                  <a:pt x="3318407" y="256793"/>
                </a:cubicBezTo>
                <a:cubicBezTo>
                  <a:pt x="3313088" y="251716"/>
                  <a:pt x="3310344" y="245055"/>
                  <a:pt x="3310175" y="236809"/>
                </a:cubicBezTo>
                <a:cubicBezTo>
                  <a:pt x="3310109" y="231072"/>
                  <a:pt x="3312354" y="225291"/>
                  <a:pt x="3316910" y="219466"/>
                </a:cubicBezTo>
                <a:cubicBezTo>
                  <a:pt x="3321466" y="213641"/>
                  <a:pt x="3328729" y="210501"/>
                  <a:pt x="3338699" y="210046"/>
                </a:cubicBezTo>
                <a:close/>
                <a:moveTo>
                  <a:pt x="2433824" y="210046"/>
                </a:moveTo>
                <a:cubicBezTo>
                  <a:pt x="2441424" y="210164"/>
                  <a:pt x="2447793" y="212746"/>
                  <a:pt x="2452928" y="217793"/>
                </a:cubicBezTo>
                <a:cubicBezTo>
                  <a:pt x="2458063" y="222841"/>
                  <a:pt x="2460734" y="229649"/>
                  <a:pt x="2460939" y="238218"/>
                </a:cubicBezTo>
                <a:cubicBezTo>
                  <a:pt x="2460771" y="246251"/>
                  <a:pt x="2458203" y="252633"/>
                  <a:pt x="2453236" y="257365"/>
                </a:cubicBezTo>
                <a:cubicBezTo>
                  <a:pt x="2448269" y="262097"/>
                  <a:pt x="2441916" y="264518"/>
                  <a:pt x="2434176" y="264628"/>
                </a:cubicBezTo>
                <a:cubicBezTo>
                  <a:pt x="2425732" y="264481"/>
                  <a:pt x="2418850" y="261870"/>
                  <a:pt x="2413532" y="256793"/>
                </a:cubicBezTo>
                <a:cubicBezTo>
                  <a:pt x="2408213" y="251716"/>
                  <a:pt x="2405469" y="245055"/>
                  <a:pt x="2405300" y="236809"/>
                </a:cubicBezTo>
                <a:cubicBezTo>
                  <a:pt x="2405234" y="231072"/>
                  <a:pt x="2407479" y="225291"/>
                  <a:pt x="2412035" y="219466"/>
                </a:cubicBezTo>
                <a:cubicBezTo>
                  <a:pt x="2416591" y="213641"/>
                  <a:pt x="2423854" y="210501"/>
                  <a:pt x="2433824" y="210046"/>
                </a:cubicBezTo>
                <a:close/>
                <a:moveTo>
                  <a:pt x="3626196" y="180067"/>
                </a:moveTo>
                <a:cubicBezTo>
                  <a:pt x="3617306" y="184511"/>
                  <a:pt x="3609851" y="189285"/>
                  <a:pt x="3603830" y="194390"/>
                </a:cubicBezTo>
                <a:cubicBezTo>
                  <a:pt x="3597808" y="199494"/>
                  <a:pt x="3594676" y="207882"/>
                  <a:pt x="3594433" y="219553"/>
                </a:cubicBezTo>
                <a:cubicBezTo>
                  <a:pt x="3594580" y="227596"/>
                  <a:pt x="3596139" y="233457"/>
                  <a:pt x="3599110" y="237137"/>
                </a:cubicBezTo>
                <a:cubicBezTo>
                  <a:pt x="3602081" y="240817"/>
                  <a:pt x="3605582" y="242712"/>
                  <a:pt x="3609614" y="242822"/>
                </a:cubicBezTo>
                <a:cubicBezTo>
                  <a:pt x="3614472" y="242183"/>
                  <a:pt x="3618427" y="240376"/>
                  <a:pt x="3621477" y="237401"/>
                </a:cubicBezTo>
                <a:cubicBezTo>
                  <a:pt x="3624527" y="234427"/>
                  <a:pt x="3626100" y="232003"/>
                  <a:pt x="3626196" y="230130"/>
                </a:cubicBezTo>
                <a:close/>
                <a:moveTo>
                  <a:pt x="145926" y="142700"/>
                </a:moveTo>
                <a:lnTo>
                  <a:pt x="145926" y="241820"/>
                </a:lnTo>
                <a:lnTo>
                  <a:pt x="239539" y="241820"/>
                </a:lnTo>
                <a:cubicBezTo>
                  <a:pt x="249634" y="243655"/>
                  <a:pt x="253764" y="239066"/>
                  <a:pt x="251929" y="228053"/>
                </a:cubicBezTo>
                <a:lnTo>
                  <a:pt x="251929" y="142700"/>
                </a:lnTo>
                <a:close/>
                <a:moveTo>
                  <a:pt x="598847" y="135817"/>
                </a:moveTo>
                <a:lnTo>
                  <a:pt x="598847" y="175740"/>
                </a:lnTo>
                <a:lnTo>
                  <a:pt x="619497" y="175740"/>
                </a:lnTo>
                <a:lnTo>
                  <a:pt x="619497" y="135817"/>
                </a:lnTo>
                <a:close/>
                <a:moveTo>
                  <a:pt x="519001" y="135817"/>
                </a:moveTo>
                <a:lnTo>
                  <a:pt x="519001" y="175740"/>
                </a:lnTo>
                <a:lnTo>
                  <a:pt x="538274" y="175740"/>
                </a:lnTo>
                <a:lnTo>
                  <a:pt x="538274" y="135817"/>
                </a:lnTo>
                <a:close/>
                <a:moveTo>
                  <a:pt x="1463390" y="134784"/>
                </a:moveTo>
                <a:cubicBezTo>
                  <a:pt x="1467520" y="134784"/>
                  <a:pt x="1471650" y="135817"/>
                  <a:pt x="1475780" y="137882"/>
                </a:cubicBezTo>
                <a:cubicBezTo>
                  <a:pt x="1484040" y="142012"/>
                  <a:pt x="1488170" y="148895"/>
                  <a:pt x="1488170" y="158532"/>
                </a:cubicBezTo>
                <a:cubicBezTo>
                  <a:pt x="1488170" y="168168"/>
                  <a:pt x="1483351" y="175052"/>
                  <a:pt x="1473715" y="179182"/>
                </a:cubicBezTo>
                <a:cubicBezTo>
                  <a:pt x="1464078" y="183312"/>
                  <a:pt x="1455589" y="182853"/>
                  <a:pt x="1448247" y="177805"/>
                </a:cubicBezTo>
                <a:cubicBezTo>
                  <a:pt x="1440904" y="172757"/>
                  <a:pt x="1437463" y="165874"/>
                  <a:pt x="1437922" y="157155"/>
                </a:cubicBezTo>
                <a:cubicBezTo>
                  <a:pt x="1438381" y="148436"/>
                  <a:pt x="1442740" y="142012"/>
                  <a:pt x="1451000" y="137882"/>
                </a:cubicBezTo>
                <a:cubicBezTo>
                  <a:pt x="1455130" y="135817"/>
                  <a:pt x="1459260" y="134784"/>
                  <a:pt x="1463390" y="134784"/>
                </a:cubicBezTo>
                <a:close/>
                <a:moveTo>
                  <a:pt x="3068774" y="131059"/>
                </a:moveTo>
                <a:cubicBezTo>
                  <a:pt x="3065284" y="131037"/>
                  <a:pt x="3061507" y="131786"/>
                  <a:pt x="3057444" y="133307"/>
                </a:cubicBezTo>
                <a:cubicBezTo>
                  <a:pt x="3053381" y="134827"/>
                  <a:pt x="3049869" y="137251"/>
                  <a:pt x="3046908" y="140578"/>
                </a:cubicBezTo>
                <a:lnTo>
                  <a:pt x="3046908" y="222371"/>
                </a:lnTo>
                <a:cubicBezTo>
                  <a:pt x="3046864" y="225338"/>
                  <a:pt x="3047569" y="228746"/>
                  <a:pt x="3049024" y="232595"/>
                </a:cubicBezTo>
                <a:cubicBezTo>
                  <a:pt x="3050479" y="236444"/>
                  <a:pt x="3052947" y="239852"/>
                  <a:pt x="3056430" y="242819"/>
                </a:cubicBezTo>
                <a:cubicBezTo>
                  <a:pt x="3059097" y="245008"/>
                  <a:pt x="3062227" y="246888"/>
                  <a:pt x="3065821" y="248460"/>
                </a:cubicBezTo>
                <a:cubicBezTo>
                  <a:pt x="3069414" y="250032"/>
                  <a:pt x="3073337" y="250854"/>
                  <a:pt x="3077592" y="250928"/>
                </a:cubicBezTo>
                <a:cubicBezTo>
                  <a:pt x="3085233" y="251089"/>
                  <a:pt x="3091729" y="247505"/>
                  <a:pt x="3097078" y="240175"/>
                </a:cubicBezTo>
                <a:cubicBezTo>
                  <a:pt x="3102427" y="232845"/>
                  <a:pt x="3105219" y="220799"/>
                  <a:pt x="3105454" y="204038"/>
                </a:cubicBezTo>
                <a:cubicBezTo>
                  <a:pt x="3105635" y="196145"/>
                  <a:pt x="3104999" y="186547"/>
                  <a:pt x="3103547" y="175246"/>
                </a:cubicBezTo>
                <a:cubicBezTo>
                  <a:pt x="3102095" y="163945"/>
                  <a:pt x="3098742" y="153877"/>
                  <a:pt x="3093489" y="145044"/>
                </a:cubicBezTo>
                <a:cubicBezTo>
                  <a:pt x="3088235" y="136210"/>
                  <a:pt x="3079997" y="131549"/>
                  <a:pt x="3068774" y="131059"/>
                </a:cubicBezTo>
                <a:close/>
                <a:moveTo>
                  <a:pt x="2878274" y="131059"/>
                </a:moveTo>
                <a:cubicBezTo>
                  <a:pt x="2874784" y="131037"/>
                  <a:pt x="2871007" y="131786"/>
                  <a:pt x="2866944" y="133307"/>
                </a:cubicBezTo>
                <a:cubicBezTo>
                  <a:pt x="2862881" y="134827"/>
                  <a:pt x="2859369" y="137251"/>
                  <a:pt x="2856408" y="140578"/>
                </a:cubicBezTo>
                <a:lnTo>
                  <a:pt x="2856408" y="222371"/>
                </a:lnTo>
                <a:cubicBezTo>
                  <a:pt x="2856364" y="225338"/>
                  <a:pt x="2857069" y="228746"/>
                  <a:pt x="2858524" y="232595"/>
                </a:cubicBezTo>
                <a:cubicBezTo>
                  <a:pt x="2859979" y="236444"/>
                  <a:pt x="2862447" y="239852"/>
                  <a:pt x="2865930" y="242819"/>
                </a:cubicBezTo>
                <a:cubicBezTo>
                  <a:pt x="2868597" y="245008"/>
                  <a:pt x="2871728" y="246888"/>
                  <a:pt x="2875321" y="248460"/>
                </a:cubicBezTo>
                <a:cubicBezTo>
                  <a:pt x="2878914" y="250032"/>
                  <a:pt x="2882837" y="250854"/>
                  <a:pt x="2887092" y="250928"/>
                </a:cubicBezTo>
                <a:cubicBezTo>
                  <a:pt x="2894733" y="251089"/>
                  <a:pt x="2901229" y="247505"/>
                  <a:pt x="2906578" y="240175"/>
                </a:cubicBezTo>
                <a:cubicBezTo>
                  <a:pt x="2911927" y="232845"/>
                  <a:pt x="2914719" y="220799"/>
                  <a:pt x="2914954" y="204038"/>
                </a:cubicBezTo>
                <a:cubicBezTo>
                  <a:pt x="2915135" y="196145"/>
                  <a:pt x="2914499" y="186547"/>
                  <a:pt x="2913047" y="175246"/>
                </a:cubicBezTo>
                <a:cubicBezTo>
                  <a:pt x="2911595" y="163945"/>
                  <a:pt x="2908242" y="153877"/>
                  <a:pt x="2902989" y="145044"/>
                </a:cubicBezTo>
                <a:cubicBezTo>
                  <a:pt x="2897735" y="136210"/>
                  <a:pt x="2889497" y="131549"/>
                  <a:pt x="2878274" y="131059"/>
                </a:cubicBezTo>
                <a:close/>
                <a:moveTo>
                  <a:pt x="2287724" y="131059"/>
                </a:moveTo>
                <a:cubicBezTo>
                  <a:pt x="2284234" y="131037"/>
                  <a:pt x="2280458" y="131786"/>
                  <a:pt x="2276394" y="133307"/>
                </a:cubicBezTo>
                <a:cubicBezTo>
                  <a:pt x="2272331" y="134827"/>
                  <a:pt x="2268819" y="137251"/>
                  <a:pt x="2265858" y="140578"/>
                </a:cubicBezTo>
                <a:lnTo>
                  <a:pt x="2265858" y="222371"/>
                </a:lnTo>
                <a:cubicBezTo>
                  <a:pt x="2265814" y="225338"/>
                  <a:pt x="2266519" y="228746"/>
                  <a:pt x="2267974" y="232595"/>
                </a:cubicBezTo>
                <a:cubicBezTo>
                  <a:pt x="2269429" y="236444"/>
                  <a:pt x="2271897" y="239852"/>
                  <a:pt x="2275380" y="242819"/>
                </a:cubicBezTo>
                <a:cubicBezTo>
                  <a:pt x="2278048" y="245008"/>
                  <a:pt x="2281178" y="246888"/>
                  <a:pt x="2284771" y="248460"/>
                </a:cubicBezTo>
                <a:cubicBezTo>
                  <a:pt x="2288364" y="250032"/>
                  <a:pt x="2292287" y="250854"/>
                  <a:pt x="2296542" y="250928"/>
                </a:cubicBezTo>
                <a:cubicBezTo>
                  <a:pt x="2304183" y="251089"/>
                  <a:pt x="2310679" y="247505"/>
                  <a:pt x="2316028" y="240175"/>
                </a:cubicBezTo>
                <a:cubicBezTo>
                  <a:pt x="2321377" y="232845"/>
                  <a:pt x="2324169" y="220799"/>
                  <a:pt x="2324404" y="204038"/>
                </a:cubicBezTo>
                <a:cubicBezTo>
                  <a:pt x="2324585" y="196145"/>
                  <a:pt x="2323949" y="186547"/>
                  <a:pt x="2322497" y="175246"/>
                </a:cubicBezTo>
                <a:cubicBezTo>
                  <a:pt x="2321045" y="163945"/>
                  <a:pt x="2317692" y="153877"/>
                  <a:pt x="2312439" y="145044"/>
                </a:cubicBezTo>
                <a:cubicBezTo>
                  <a:pt x="2307185" y="136210"/>
                  <a:pt x="2298947" y="131549"/>
                  <a:pt x="2287724" y="131059"/>
                </a:cubicBezTo>
                <a:close/>
                <a:moveTo>
                  <a:pt x="3379698" y="110662"/>
                </a:moveTo>
                <a:cubicBezTo>
                  <a:pt x="3380932" y="110705"/>
                  <a:pt x="3384544" y="110874"/>
                  <a:pt x="3390535" y="111169"/>
                </a:cubicBezTo>
                <a:cubicBezTo>
                  <a:pt x="3396526" y="111465"/>
                  <a:pt x="3407011" y="111634"/>
                  <a:pt x="3421989" y="111676"/>
                </a:cubicBezTo>
                <a:cubicBezTo>
                  <a:pt x="3432665" y="111634"/>
                  <a:pt x="3440917" y="111465"/>
                  <a:pt x="3446747" y="111169"/>
                </a:cubicBezTo>
                <a:cubicBezTo>
                  <a:pt x="3452577" y="110874"/>
                  <a:pt x="3456424" y="110705"/>
                  <a:pt x="3458289" y="110662"/>
                </a:cubicBezTo>
                <a:cubicBezTo>
                  <a:pt x="3459654" y="110662"/>
                  <a:pt x="3460535" y="110926"/>
                  <a:pt x="3460932" y="111453"/>
                </a:cubicBezTo>
                <a:cubicBezTo>
                  <a:pt x="3461328" y="111980"/>
                  <a:pt x="3461505" y="112770"/>
                  <a:pt x="3461461" y="113824"/>
                </a:cubicBezTo>
                <a:lnTo>
                  <a:pt x="3461461" y="121200"/>
                </a:lnTo>
                <a:cubicBezTo>
                  <a:pt x="3461483" y="122086"/>
                  <a:pt x="3461350" y="122774"/>
                  <a:pt x="3461064" y="123264"/>
                </a:cubicBezTo>
                <a:cubicBezTo>
                  <a:pt x="3460778" y="123754"/>
                  <a:pt x="3460205" y="124003"/>
                  <a:pt x="3459346" y="124011"/>
                </a:cubicBezTo>
                <a:lnTo>
                  <a:pt x="3454412" y="124011"/>
                </a:lnTo>
                <a:cubicBezTo>
                  <a:pt x="3452408" y="123996"/>
                  <a:pt x="3450778" y="124642"/>
                  <a:pt x="3449522" y="125949"/>
                </a:cubicBezTo>
                <a:cubicBezTo>
                  <a:pt x="3448267" y="127256"/>
                  <a:pt x="3447782" y="129312"/>
                  <a:pt x="3448068" y="132117"/>
                </a:cubicBezTo>
                <a:cubicBezTo>
                  <a:pt x="3448426" y="133934"/>
                  <a:pt x="3449671" y="138672"/>
                  <a:pt x="3451802" y="146333"/>
                </a:cubicBezTo>
                <a:cubicBezTo>
                  <a:pt x="3453933" y="153994"/>
                  <a:pt x="3456389" y="162665"/>
                  <a:pt x="3459170" y="172347"/>
                </a:cubicBezTo>
                <a:cubicBezTo>
                  <a:pt x="3461951" y="182029"/>
                  <a:pt x="3464495" y="190810"/>
                  <a:pt x="3466802" y="198691"/>
                </a:cubicBezTo>
                <a:cubicBezTo>
                  <a:pt x="3469109" y="206572"/>
                  <a:pt x="3470618" y="211641"/>
                  <a:pt x="3471328" y="213898"/>
                </a:cubicBezTo>
                <a:lnTo>
                  <a:pt x="3473091" y="213898"/>
                </a:lnTo>
                <a:cubicBezTo>
                  <a:pt x="3476195" y="206761"/>
                  <a:pt x="3479931" y="197731"/>
                  <a:pt x="3484300" y="186808"/>
                </a:cubicBezTo>
                <a:cubicBezTo>
                  <a:pt x="3488669" y="175884"/>
                  <a:pt x="3492666" y="165705"/>
                  <a:pt x="3496290" y="156270"/>
                </a:cubicBezTo>
                <a:cubicBezTo>
                  <a:pt x="3499915" y="146835"/>
                  <a:pt x="3502163" y="140782"/>
                  <a:pt x="3503035" y="138110"/>
                </a:cubicBezTo>
                <a:cubicBezTo>
                  <a:pt x="3504341" y="133358"/>
                  <a:pt x="3504106" y="129819"/>
                  <a:pt x="3502331" y="127491"/>
                </a:cubicBezTo>
                <a:cubicBezTo>
                  <a:pt x="3500555" y="125163"/>
                  <a:pt x="3497855" y="124003"/>
                  <a:pt x="3494230" y="124011"/>
                </a:cubicBezTo>
                <a:lnTo>
                  <a:pt x="3488596" y="124011"/>
                </a:lnTo>
                <a:cubicBezTo>
                  <a:pt x="3487568" y="124003"/>
                  <a:pt x="3486893" y="123754"/>
                  <a:pt x="3486571" y="123264"/>
                </a:cubicBezTo>
                <a:cubicBezTo>
                  <a:pt x="3486248" y="122774"/>
                  <a:pt x="3486101" y="122086"/>
                  <a:pt x="3486130" y="121200"/>
                </a:cubicBezTo>
                <a:lnTo>
                  <a:pt x="3486130" y="113473"/>
                </a:lnTo>
                <a:cubicBezTo>
                  <a:pt x="3486108" y="112587"/>
                  <a:pt x="3486241" y="111899"/>
                  <a:pt x="3486527" y="111409"/>
                </a:cubicBezTo>
                <a:cubicBezTo>
                  <a:pt x="3486813" y="110919"/>
                  <a:pt x="3487385" y="110670"/>
                  <a:pt x="3488244" y="110662"/>
                </a:cubicBezTo>
                <a:cubicBezTo>
                  <a:pt x="3490334" y="110705"/>
                  <a:pt x="3493724" y="110874"/>
                  <a:pt x="3498412" y="111169"/>
                </a:cubicBezTo>
                <a:cubicBezTo>
                  <a:pt x="3503101" y="111465"/>
                  <a:pt x="3510277" y="111634"/>
                  <a:pt x="3519939" y="111676"/>
                </a:cubicBezTo>
                <a:cubicBezTo>
                  <a:pt x="3527284" y="111634"/>
                  <a:pt x="3533109" y="111465"/>
                  <a:pt x="3537416" y="111169"/>
                </a:cubicBezTo>
                <a:cubicBezTo>
                  <a:pt x="3541723" y="110874"/>
                  <a:pt x="3544819" y="110705"/>
                  <a:pt x="3546705" y="110662"/>
                </a:cubicBezTo>
                <a:cubicBezTo>
                  <a:pt x="3547718" y="110677"/>
                  <a:pt x="3548334" y="110999"/>
                  <a:pt x="3548554" y="111629"/>
                </a:cubicBezTo>
                <a:cubicBezTo>
                  <a:pt x="3548774" y="112258"/>
                  <a:pt x="3548862" y="113107"/>
                  <a:pt x="3548818" y="114175"/>
                </a:cubicBezTo>
                <a:lnTo>
                  <a:pt x="3548818" y="120849"/>
                </a:lnTo>
                <a:cubicBezTo>
                  <a:pt x="3548855" y="121903"/>
                  <a:pt x="3548781" y="122693"/>
                  <a:pt x="3548598" y="123220"/>
                </a:cubicBezTo>
                <a:cubicBezTo>
                  <a:pt x="3548414" y="123747"/>
                  <a:pt x="3547901" y="124011"/>
                  <a:pt x="3547057" y="124011"/>
                </a:cubicBezTo>
                <a:lnTo>
                  <a:pt x="3543183" y="124011"/>
                </a:lnTo>
                <a:cubicBezTo>
                  <a:pt x="3541210" y="123952"/>
                  <a:pt x="3539082" y="124422"/>
                  <a:pt x="3536800" y="125420"/>
                </a:cubicBezTo>
                <a:cubicBezTo>
                  <a:pt x="3534518" y="126419"/>
                  <a:pt x="3532302" y="128298"/>
                  <a:pt x="3530153" y="131060"/>
                </a:cubicBezTo>
                <a:cubicBezTo>
                  <a:pt x="3527940" y="134119"/>
                  <a:pt x="3523991" y="141356"/>
                  <a:pt x="3518308" y="152771"/>
                </a:cubicBezTo>
                <a:cubicBezTo>
                  <a:pt x="3512624" y="164186"/>
                  <a:pt x="3505804" y="178343"/>
                  <a:pt x="3497846" y="195242"/>
                </a:cubicBezTo>
                <a:cubicBezTo>
                  <a:pt x="3489889" y="212140"/>
                  <a:pt x="3481394" y="230344"/>
                  <a:pt x="3472361" y="249854"/>
                </a:cubicBezTo>
                <a:cubicBezTo>
                  <a:pt x="3463259" y="269396"/>
                  <a:pt x="3455214" y="286536"/>
                  <a:pt x="3448226" y="301274"/>
                </a:cubicBezTo>
                <a:cubicBezTo>
                  <a:pt x="3441238" y="316011"/>
                  <a:pt x="3436012" y="326361"/>
                  <a:pt x="3432547" y="332324"/>
                </a:cubicBezTo>
                <a:cubicBezTo>
                  <a:pt x="3429934" y="337449"/>
                  <a:pt x="3426176" y="342509"/>
                  <a:pt x="3421273" y="347502"/>
                </a:cubicBezTo>
                <a:cubicBezTo>
                  <a:pt x="3416369" y="352496"/>
                  <a:pt x="3409088" y="355180"/>
                  <a:pt x="3399428" y="355554"/>
                </a:cubicBezTo>
                <a:cubicBezTo>
                  <a:pt x="3393123" y="355517"/>
                  <a:pt x="3387940" y="353743"/>
                  <a:pt x="3383881" y="350230"/>
                </a:cubicBezTo>
                <a:cubicBezTo>
                  <a:pt x="3379822" y="346717"/>
                  <a:pt x="3377723" y="341685"/>
                  <a:pt x="3377583" y="335135"/>
                </a:cubicBezTo>
                <a:cubicBezTo>
                  <a:pt x="3377752" y="329217"/>
                  <a:pt x="3379528" y="324420"/>
                  <a:pt x="3382912" y="320746"/>
                </a:cubicBezTo>
                <a:cubicBezTo>
                  <a:pt x="3386296" y="317071"/>
                  <a:pt x="3390275" y="315179"/>
                  <a:pt x="3394848" y="315069"/>
                </a:cubicBezTo>
                <a:cubicBezTo>
                  <a:pt x="3397314" y="315054"/>
                  <a:pt x="3399780" y="315348"/>
                  <a:pt x="3402248" y="315949"/>
                </a:cubicBezTo>
                <a:cubicBezTo>
                  <a:pt x="3404715" y="316551"/>
                  <a:pt x="3407184" y="317550"/>
                  <a:pt x="3409654" y="318945"/>
                </a:cubicBezTo>
                <a:cubicBezTo>
                  <a:pt x="3411798" y="320347"/>
                  <a:pt x="3413854" y="321155"/>
                  <a:pt x="3415822" y="321368"/>
                </a:cubicBezTo>
                <a:cubicBezTo>
                  <a:pt x="3417789" y="321581"/>
                  <a:pt x="3419493" y="321243"/>
                  <a:pt x="3420932" y="320355"/>
                </a:cubicBezTo>
                <a:cubicBezTo>
                  <a:pt x="3422285" y="319150"/>
                  <a:pt x="3424747" y="315098"/>
                  <a:pt x="3428320" y="308200"/>
                </a:cubicBezTo>
                <a:cubicBezTo>
                  <a:pt x="3431892" y="301302"/>
                  <a:pt x="3435503" y="293856"/>
                  <a:pt x="3439154" y="285862"/>
                </a:cubicBezTo>
                <a:cubicBezTo>
                  <a:pt x="3442804" y="277867"/>
                  <a:pt x="3445423" y="271622"/>
                  <a:pt x="3447011" y="267127"/>
                </a:cubicBezTo>
                <a:cubicBezTo>
                  <a:pt x="3446091" y="263516"/>
                  <a:pt x="3443240" y="255381"/>
                  <a:pt x="3438459" y="242721"/>
                </a:cubicBezTo>
                <a:cubicBezTo>
                  <a:pt x="3433679" y="230061"/>
                  <a:pt x="3428262" y="216033"/>
                  <a:pt x="3422209" y="200635"/>
                </a:cubicBezTo>
                <a:cubicBezTo>
                  <a:pt x="3416157" y="185238"/>
                  <a:pt x="3410762" y="171628"/>
                  <a:pt x="3406025" y="159805"/>
                </a:cubicBezTo>
                <a:cubicBezTo>
                  <a:pt x="3401289" y="147983"/>
                  <a:pt x="3398504" y="141103"/>
                  <a:pt x="3397671" y="139167"/>
                </a:cubicBezTo>
                <a:cubicBezTo>
                  <a:pt x="3395924" y="134680"/>
                  <a:pt x="3394045" y="131052"/>
                  <a:pt x="3392033" y="128284"/>
                </a:cubicBezTo>
                <a:cubicBezTo>
                  <a:pt x="3390021" y="125516"/>
                  <a:pt x="3387789" y="124091"/>
                  <a:pt x="3385337" y="124011"/>
                </a:cubicBezTo>
                <a:lnTo>
                  <a:pt x="3379698" y="124011"/>
                </a:lnTo>
                <a:cubicBezTo>
                  <a:pt x="3378501" y="124011"/>
                  <a:pt x="3377723" y="123747"/>
                  <a:pt x="3377363" y="123220"/>
                </a:cubicBezTo>
                <a:cubicBezTo>
                  <a:pt x="3377004" y="122693"/>
                  <a:pt x="3376842" y="121903"/>
                  <a:pt x="3376879" y="120849"/>
                </a:cubicBezTo>
                <a:lnTo>
                  <a:pt x="3376879" y="113121"/>
                </a:lnTo>
                <a:cubicBezTo>
                  <a:pt x="3376842" y="112404"/>
                  <a:pt x="3377004" y="111819"/>
                  <a:pt x="3377363" y="111365"/>
                </a:cubicBezTo>
                <a:cubicBezTo>
                  <a:pt x="3377723" y="110911"/>
                  <a:pt x="3378501" y="110677"/>
                  <a:pt x="3379698" y="110662"/>
                </a:cubicBezTo>
                <a:close/>
                <a:moveTo>
                  <a:pt x="2474466" y="110662"/>
                </a:moveTo>
                <a:cubicBezTo>
                  <a:pt x="2475611" y="110705"/>
                  <a:pt x="2479221" y="110874"/>
                  <a:pt x="2485296" y="111169"/>
                </a:cubicBezTo>
                <a:cubicBezTo>
                  <a:pt x="2491371" y="111465"/>
                  <a:pt x="2501496" y="111634"/>
                  <a:pt x="2515672" y="111676"/>
                </a:cubicBezTo>
                <a:cubicBezTo>
                  <a:pt x="2524081" y="111634"/>
                  <a:pt x="2531216" y="111465"/>
                  <a:pt x="2537078" y="111169"/>
                </a:cubicBezTo>
                <a:cubicBezTo>
                  <a:pt x="2542939" y="110874"/>
                  <a:pt x="2546730" y="110705"/>
                  <a:pt x="2548450" y="110662"/>
                </a:cubicBezTo>
                <a:cubicBezTo>
                  <a:pt x="2549310" y="110662"/>
                  <a:pt x="2549883" y="110926"/>
                  <a:pt x="2550170" y="111453"/>
                </a:cubicBezTo>
                <a:cubicBezTo>
                  <a:pt x="2550457" y="111980"/>
                  <a:pt x="2550589" y="112770"/>
                  <a:pt x="2550567" y="113824"/>
                </a:cubicBezTo>
                <a:lnTo>
                  <a:pt x="2550567" y="120498"/>
                </a:lnTo>
                <a:cubicBezTo>
                  <a:pt x="2550581" y="121552"/>
                  <a:pt x="2550464" y="122342"/>
                  <a:pt x="2550214" y="122869"/>
                </a:cubicBezTo>
                <a:cubicBezTo>
                  <a:pt x="2549964" y="123396"/>
                  <a:pt x="2549494" y="123659"/>
                  <a:pt x="2548803" y="123659"/>
                </a:cubicBezTo>
                <a:lnTo>
                  <a:pt x="2546334" y="123659"/>
                </a:lnTo>
                <a:cubicBezTo>
                  <a:pt x="2544423" y="123821"/>
                  <a:pt x="2543483" y="125084"/>
                  <a:pt x="2543512" y="127449"/>
                </a:cubicBezTo>
                <a:cubicBezTo>
                  <a:pt x="2543541" y="129814"/>
                  <a:pt x="2544365" y="132311"/>
                  <a:pt x="2545981" y="134940"/>
                </a:cubicBezTo>
                <a:lnTo>
                  <a:pt x="2562560" y="162439"/>
                </a:lnTo>
                <a:lnTo>
                  <a:pt x="2579491" y="139171"/>
                </a:lnTo>
                <a:cubicBezTo>
                  <a:pt x="2582266" y="135131"/>
                  <a:pt x="2583324" y="131577"/>
                  <a:pt x="2582663" y="128507"/>
                </a:cubicBezTo>
                <a:cubicBezTo>
                  <a:pt x="2582002" y="125437"/>
                  <a:pt x="2579887" y="123821"/>
                  <a:pt x="2576316" y="123659"/>
                </a:cubicBezTo>
                <a:lnTo>
                  <a:pt x="2572083" y="123659"/>
                </a:lnTo>
                <a:cubicBezTo>
                  <a:pt x="2571223" y="123630"/>
                  <a:pt x="2570650" y="123337"/>
                  <a:pt x="2570364" y="122781"/>
                </a:cubicBezTo>
                <a:cubicBezTo>
                  <a:pt x="2570077" y="122225"/>
                  <a:pt x="2569945" y="121581"/>
                  <a:pt x="2569967" y="120849"/>
                </a:cubicBezTo>
                <a:lnTo>
                  <a:pt x="2569967" y="113473"/>
                </a:lnTo>
                <a:cubicBezTo>
                  <a:pt x="2569952" y="112434"/>
                  <a:pt x="2570070" y="111702"/>
                  <a:pt x="2570320" y="111277"/>
                </a:cubicBezTo>
                <a:cubicBezTo>
                  <a:pt x="2570569" y="110853"/>
                  <a:pt x="2571040" y="110648"/>
                  <a:pt x="2571731" y="110662"/>
                </a:cubicBezTo>
                <a:cubicBezTo>
                  <a:pt x="2573715" y="110705"/>
                  <a:pt x="2577064" y="110874"/>
                  <a:pt x="2581778" y="111169"/>
                </a:cubicBezTo>
                <a:cubicBezTo>
                  <a:pt x="2586492" y="111465"/>
                  <a:pt x="2593360" y="111634"/>
                  <a:pt x="2602383" y="111676"/>
                </a:cubicBezTo>
                <a:cubicBezTo>
                  <a:pt x="2610356" y="111634"/>
                  <a:pt x="2616240" y="111465"/>
                  <a:pt x="2620032" y="111169"/>
                </a:cubicBezTo>
                <a:lnTo>
                  <a:pt x="2627176" y="110677"/>
                </a:lnTo>
                <a:lnTo>
                  <a:pt x="2627223" y="110662"/>
                </a:lnTo>
                <a:lnTo>
                  <a:pt x="2627318" y="110667"/>
                </a:lnTo>
                <a:lnTo>
                  <a:pt x="2627382" y="110662"/>
                </a:lnTo>
                <a:lnTo>
                  <a:pt x="2627405" y="110671"/>
                </a:lnTo>
                <a:lnTo>
                  <a:pt x="2638060" y="111169"/>
                </a:lnTo>
                <a:cubicBezTo>
                  <a:pt x="2644051" y="111465"/>
                  <a:pt x="2654536" y="111634"/>
                  <a:pt x="2669514" y="111676"/>
                </a:cubicBezTo>
                <a:cubicBezTo>
                  <a:pt x="2680190" y="111634"/>
                  <a:pt x="2688442" y="111465"/>
                  <a:pt x="2694272" y="111169"/>
                </a:cubicBezTo>
                <a:cubicBezTo>
                  <a:pt x="2700102" y="110874"/>
                  <a:pt x="2703949" y="110705"/>
                  <a:pt x="2705814" y="110662"/>
                </a:cubicBezTo>
                <a:cubicBezTo>
                  <a:pt x="2707179" y="110662"/>
                  <a:pt x="2708060" y="110926"/>
                  <a:pt x="2708457" y="111453"/>
                </a:cubicBezTo>
                <a:cubicBezTo>
                  <a:pt x="2708854" y="111980"/>
                  <a:pt x="2709030" y="112770"/>
                  <a:pt x="2708986" y="113824"/>
                </a:cubicBezTo>
                <a:lnTo>
                  <a:pt x="2708986" y="121200"/>
                </a:lnTo>
                <a:cubicBezTo>
                  <a:pt x="2709008" y="122086"/>
                  <a:pt x="2708875" y="122774"/>
                  <a:pt x="2708589" y="123264"/>
                </a:cubicBezTo>
                <a:cubicBezTo>
                  <a:pt x="2708303" y="123754"/>
                  <a:pt x="2707730" y="124003"/>
                  <a:pt x="2706871" y="124011"/>
                </a:cubicBezTo>
                <a:lnTo>
                  <a:pt x="2701937" y="124011"/>
                </a:lnTo>
                <a:cubicBezTo>
                  <a:pt x="2699933" y="123996"/>
                  <a:pt x="2698303" y="124642"/>
                  <a:pt x="2697047" y="125949"/>
                </a:cubicBezTo>
                <a:cubicBezTo>
                  <a:pt x="2695792" y="127256"/>
                  <a:pt x="2695307" y="129312"/>
                  <a:pt x="2695593" y="132117"/>
                </a:cubicBezTo>
                <a:cubicBezTo>
                  <a:pt x="2695952" y="133934"/>
                  <a:pt x="2697196" y="138672"/>
                  <a:pt x="2699327" y="146333"/>
                </a:cubicBezTo>
                <a:cubicBezTo>
                  <a:pt x="2701458" y="153994"/>
                  <a:pt x="2703914" y="162665"/>
                  <a:pt x="2706695" y="172347"/>
                </a:cubicBezTo>
                <a:cubicBezTo>
                  <a:pt x="2709476" y="182029"/>
                  <a:pt x="2712020" y="190810"/>
                  <a:pt x="2714327" y="198691"/>
                </a:cubicBezTo>
                <a:cubicBezTo>
                  <a:pt x="2716635" y="206572"/>
                  <a:pt x="2718143" y="211641"/>
                  <a:pt x="2718854" y="213898"/>
                </a:cubicBezTo>
                <a:lnTo>
                  <a:pt x="2720616" y="213898"/>
                </a:lnTo>
                <a:cubicBezTo>
                  <a:pt x="2723720" y="206761"/>
                  <a:pt x="2727457" y="197731"/>
                  <a:pt x="2731825" y="186808"/>
                </a:cubicBezTo>
                <a:cubicBezTo>
                  <a:pt x="2736194" y="175884"/>
                  <a:pt x="2740191" y="165705"/>
                  <a:pt x="2743815" y="156270"/>
                </a:cubicBezTo>
                <a:cubicBezTo>
                  <a:pt x="2747440" y="146835"/>
                  <a:pt x="2749688" y="140782"/>
                  <a:pt x="2750560" y="138110"/>
                </a:cubicBezTo>
                <a:cubicBezTo>
                  <a:pt x="2751866" y="133358"/>
                  <a:pt x="2751631" y="129819"/>
                  <a:pt x="2749856" y="127491"/>
                </a:cubicBezTo>
                <a:cubicBezTo>
                  <a:pt x="2748080" y="125163"/>
                  <a:pt x="2745380" y="124003"/>
                  <a:pt x="2741755" y="124011"/>
                </a:cubicBezTo>
                <a:lnTo>
                  <a:pt x="2736121" y="124011"/>
                </a:lnTo>
                <a:cubicBezTo>
                  <a:pt x="2735094" y="124003"/>
                  <a:pt x="2734419" y="123754"/>
                  <a:pt x="2734096" y="123264"/>
                </a:cubicBezTo>
                <a:cubicBezTo>
                  <a:pt x="2733773" y="122774"/>
                  <a:pt x="2733626" y="122086"/>
                  <a:pt x="2733655" y="121200"/>
                </a:cubicBezTo>
                <a:lnTo>
                  <a:pt x="2733655" y="113473"/>
                </a:lnTo>
                <a:cubicBezTo>
                  <a:pt x="2733634" y="112587"/>
                  <a:pt x="2733766" y="111899"/>
                  <a:pt x="2734052" y="111409"/>
                </a:cubicBezTo>
                <a:cubicBezTo>
                  <a:pt x="2734338" y="110919"/>
                  <a:pt x="2734910" y="110670"/>
                  <a:pt x="2735769" y="110662"/>
                </a:cubicBezTo>
                <a:cubicBezTo>
                  <a:pt x="2737860" y="110705"/>
                  <a:pt x="2741249" y="110874"/>
                  <a:pt x="2745938" y="111169"/>
                </a:cubicBezTo>
                <a:cubicBezTo>
                  <a:pt x="2750626" y="111465"/>
                  <a:pt x="2757802" y="111634"/>
                  <a:pt x="2767464" y="111676"/>
                </a:cubicBezTo>
                <a:cubicBezTo>
                  <a:pt x="2774809" y="111634"/>
                  <a:pt x="2780634" y="111465"/>
                  <a:pt x="2784941" y="111169"/>
                </a:cubicBezTo>
                <a:cubicBezTo>
                  <a:pt x="2789248" y="110874"/>
                  <a:pt x="2792344" y="110705"/>
                  <a:pt x="2794230" y="110662"/>
                </a:cubicBezTo>
                <a:cubicBezTo>
                  <a:pt x="2795243" y="110677"/>
                  <a:pt x="2795859" y="110999"/>
                  <a:pt x="2796079" y="111629"/>
                </a:cubicBezTo>
                <a:cubicBezTo>
                  <a:pt x="2796299" y="112258"/>
                  <a:pt x="2796387" y="113107"/>
                  <a:pt x="2796343" y="114175"/>
                </a:cubicBezTo>
                <a:lnTo>
                  <a:pt x="2796343" y="120849"/>
                </a:lnTo>
                <a:cubicBezTo>
                  <a:pt x="2796380" y="121903"/>
                  <a:pt x="2796306" y="122693"/>
                  <a:pt x="2796123" y="123220"/>
                </a:cubicBezTo>
                <a:cubicBezTo>
                  <a:pt x="2795939" y="123747"/>
                  <a:pt x="2795426" y="124011"/>
                  <a:pt x="2794582" y="124011"/>
                </a:cubicBezTo>
                <a:lnTo>
                  <a:pt x="2790708" y="124011"/>
                </a:lnTo>
                <a:cubicBezTo>
                  <a:pt x="2788735" y="123952"/>
                  <a:pt x="2786607" y="124422"/>
                  <a:pt x="2784325" y="125420"/>
                </a:cubicBezTo>
                <a:cubicBezTo>
                  <a:pt x="2782043" y="126419"/>
                  <a:pt x="2779828" y="128298"/>
                  <a:pt x="2777678" y="131060"/>
                </a:cubicBezTo>
                <a:cubicBezTo>
                  <a:pt x="2775465" y="134119"/>
                  <a:pt x="2771516" y="141356"/>
                  <a:pt x="2765833" y="152771"/>
                </a:cubicBezTo>
                <a:cubicBezTo>
                  <a:pt x="2760149" y="164186"/>
                  <a:pt x="2753329" y="178343"/>
                  <a:pt x="2745371" y="195242"/>
                </a:cubicBezTo>
                <a:cubicBezTo>
                  <a:pt x="2737414" y="212140"/>
                  <a:pt x="2728919" y="230344"/>
                  <a:pt x="2719886" y="249854"/>
                </a:cubicBezTo>
                <a:cubicBezTo>
                  <a:pt x="2710784" y="269396"/>
                  <a:pt x="2702739" y="286536"/>
                  <a:pt x="2695751" y="301274"/>
                </a:cubicBezTo>
                <a:cubicBezTo>
                  <a:pt x="2688763" y="316011"/>
                  <a:pt x="2683537" y="326361"/>
                  <a:pt x="2680072" y="332324"/>
                </a:cubicBezTo>
                <a:cubicBezTo>
                  <a:pt x="2677459" y="337449"/>
                  <a:pt x="2673701" y="342509"/>
                  <a:pt x="2668798" y="347502"/>
                </a:cubicBezTo>
                <a:cubicBezTo>
                  <a:pt x="2663894" y="352496"/>
                  <a:pt x="2656613" y="355180"/>
                  <a:pt x="2646953" y="355554"/>
                </a:cubicBezTo>
                <a:cubicBezTo>
                  <a:pt x="2640648" y="355517"/>
                  <a:pt x="2635465" y="353743"/>
                  <a:pt x="2631406" y="350230"/>
                </a:cubicBezTo>
                <a:cubicBezTo>
                  <a:pt x="2627347" y="346717"/>
                  <a:pt x="2625248" y="341685"/>
                  <a:pt x="2625108" y="335135"/>
                </a:cubicBezTo>
                <a:cubicBezTo>
                  <a:pt x="2625277" y="329217"/>
                  <a:pt x="2627053" y="324420"/>
                  <a:pt x="2630438" y="320746"/>
                </a:cubicBezTo>
                <a:cubicBezTo>
                  <a:pt x="2633821" y="317071"/>
                  <a:pt x="2637800" y="315179"/>
                  <a:pt x="2642373" y="315069"/>
                </a:cubicBezTo>
                <a:cubicBezTo>
                  <a:pt x="2644839" y="315054"/>
                  <a:pt x="2647305" y="315348"/>
                  <a:pt x="2649773" y="315949"/>
                </a:cubicBezTo>
                <a:cubicBezTo>
                  <a:pt x="2652240" y="316551"/>
                  <a:pt x="2654709" y="317550"/>
                  <a:pt x="2657179" y="318945"/>
                </a:cubicBezTo>
                <a:cubicBezTo>
                  <a:pt x="2659323" y="320347"/>
                  <a:pt x="2661379" y="321155"/>
                  <a:pt x="2663347" y="321368"/>
                </a:cubicBezTo>
                <a:cubicBezTo>
                  <a:pt x="2665314" y="321581"/>
                  <a:pt x="2667018" y="321243"/>
                  <a:pt x="2668457" y="320355"/>
                </a:cubicBezTo>
                <a:cubicBezTo>
                  <a:pt x="2669810" y="319150"/>
                  <a:pt x="2672272" y="315098"/>
                  <a:pt x="2675845" y="308200"/>
                </a:cubicBezTo>
                <a:cubicBezTo>
                  <a:pt x="2679417" y="301302"/>
                  <a:pt x="2683028" y="293856"/>
                  <a:pt x="2686679" y="285862"/>
                </a:cubicBezTo>
                <a:cubicBezTo>
                  <a:pt x="2690329" y="277867"/>
                  <a:pt x="2692948" y="271622"/>
                  <a:pt x="2694536" y="267127"/>
                </a:cubicBezTo>
                <a:cubicBezTo>
                  <a:pt x="2693616" y="263516"/>
                  <a:pt x="2690765" y="255381"/>
                  <a:pt x="2685984" y="242721"/>
                </a:cubicBezTo>
                <a:cubicBezTo>
                  <a:pt x="2681204" y="230061"/>
                  <a:pt x="2675787" y="216033"/>
                  <a:pt x="2669734" y="200635"/>
                </a:cubicBezTo>
                <a:cubicBezTo>
                  <a:pt x="2663682" y="185238"/>
                  <a:pt x="2658287" y="171628"/>
                  <a:pt x="2653550" y="159805"/>
                </a:cubicBezTo>
                <a:cubicBezTo>
                  <a:pt x="2648814" y="147983"/>
                  <a:pt x="2646029" y="141103"/>
                  <a:pt x="2645197" y="139167"/>
                </a:cubicBezTo>
                <a:cubicBezTo>
                  <a:pt x="2643449" y="134680"/>
                  <a:pt x="2641570" y="131052"/>
                  <a:pt x="2639558" y="128284"/>
                </a:cubicBezTo>
                <a:cubicBezTo>
                  <a:pt x="2637546" y="125516"/>
                  <a:pt x="2635314" y="124091"/>
                  <a:pt x="2632862" y="124011"/>
                </a:cubicBezTo>
                <a:lnTo>
                  <a:pt x="2627734" y="124011"/>
                </a:lnTo>
                <a:lnTo>
                  <a:pt x="2627223" y="124011"/>
                </a:lnTo>
                <a:lnTo>
                  <a:pt x="2623509" y="124011"/>
                </a:lnTo>
                <a:cubicBezTo>
                  <a:pt x="2621448" y="123945"/>
                  <a:pt x="2618968" y="124253"/>
                  <a:pt x="2616071" y="124936"/>
                </a:cubicBezTo>
                <a:cubicBezTo>
                  <a:pt x="2613173" y="125620"/>
                  <a:pt x="2610606" y="127074"/>
                  <a:pt x="2608369" y="129300"/>
                </a:cubicBezTo>
                <a:cubicBezTo>
                  <a:pt x="2606234" y="131430"/>
                  <a:pt x="2601436" y="136512"/>
                  <a:pt x="2593974" y="144547"/>
                </a:cubicBezTo>
                <a:cubicBezTo>
                  <a:pt x="2586511" y="152582"/>
                  <a:pt x="2578626" y="162424"/>
                  <a:pt x="2570320" y="174073"/>
                </a:cubicBezTo>
                <a:cubicBezTo>
                  <a:pt x="2577306" y="183893"/>
                  <a:pt x="2584839" y="195013"/>
                  <a:pt x="2592917" y="207433"/>
                </a:cubicBezTo>
                <a:cubicBezTo>
                  <a:pt x="2600996" y="219853"/>
                  <a:pt x="2608963" y="230709"/>
                  <a:pt x="2616819" y="240000"/>
                </a:cubicBezTo>
                <a:cubicBezTo>
                  <a:pt x="2618910" y="242468"/>
                  <a:pt x="2620978" y="244319"/>
                  <a:pt x="2623025" y="245552"/>
                </a:cubicBezTo>
                <a:cubicBezTo>
                  <a:pt x="2625072" y="246786"/>
                  <a:pt x="2627228" y="247403"/>
                  <a:pt x="2629495" y="247403"/>
                </a:cubicBezTo>
                <a:lnTo>
                  <a:pt x="2635133" y="247403"/>
                </a:lnTo>
                <a:cubicBezTo>
                  <a:pt x="2635823" y="247389"/>
                  <a:pt x="2636293" y="247594"/>
                  <a:pt x="2636542" y="248018"/>
                </a:cubicBezTo>
                <a:cubicBezTo>
                  <a:pt x="2636792" y="248443"/>
                  <a:pt x="2636909" y="249174"/>
                  <a:pt x="2636895" y="250214"/>
                </a:cubicBezTo>
                <a:lnTo>
                  <a:pt x="2636895" y="257941"/>
                </a:lnTo>
                <a:cubicBezTo>
                  <a:pt x="2636924" y="258673"/>
                  <a:pt x="2636777" y="259317"/>
                  <a:pt x="2636454" y="259873"/>
                </a:cubicBezTo>
                <a:cubicBezTo>
                  <a:pt x="2636131" y="260429"/>
                  <a:pt x="2635456" y="260722"/>
                  <a:pt x="2634428" y="260751"/>
                </a:cubicBezTo>
                <a:cubicBezTo>
                  <a:pt x="2633267" y="260709"/>
                  <a:pt x="2629951" y="260540"/>
                  <a:pt x="2624478" y="260245"/>
                </a:cubicBezTo>
                <a:cubicBezTo>
                  <a:pt x="2619005" y="259949"/>
                  <a:pt x="2608823" y="259780"/>
                  <a:pt x="2593932" y="259738"/>
                </a:cubicBezTo>
                <a:cubicBezTo>
                  <a:pt x="2583610" y="259780"/>
                  <a:pt x="2575621" y="259949"/>
                  <a:pt x="2569964" y="260245"/>
                </a:cubicBezTo>
                <a:cubicBezTo>
                  <a:pt x="2564308" y="260540"/>
                  <a:pt x="2560546" y="260709"/>
                  <a:pt x="2558680" y="260751"/>
                </a:cubicBezTo>
                <a:cubicBezTo>
                  <a:pt x="2557481" y="260730"/>
                  <a:pt x="2556703" y="260422"/>
                  <a:pt x="2556343" y="259829"/>
                </a:cubicBezTo>
                <a:cubicBezTo>
                  <a:pt x="2555982" y="259237"/>
                  <a:pt x="2555821" y="258490"/>
                  <a:pt x="2555857" y="257590"/>
                </a:cubicBezTo>
                <a:lnTo>
                  <a:pt x="2555857" y="250916"/>
                </a:lnTo>
                <a:cubicBezTo>
                  <a:pt x="2555821" y="249694"/>
                  <a:pt x="2555982" y="248801"/>
                  <a:pt x="2556343" y="248238"/>
                </a:cubicBezTo>
                <a:cubicBezTo>
                  <a:pt x="2556703" y="247674"/>
                  <a:pt x="2557481" y="247396"/>
                  <a:pt x="2558680" y="247403"/>
                </a:cubicBezTo>
                <a:lnTo>
                  <a:pt x="2559738" y="247403"/>
                </a:lnTo>
                <a:cubicBezTo>
                  <a:pt x="2561744" y="247286"/>
                  <a:pt x="2563111" y="246199"/>
                  <a:pt x="2563838" y="244142"/>
                </a:cubicBezTo>
                <a:cubicBezTo>
                  <a:pt x="2564566" y="242086"/>
                  <a:pt x="2564257" y="239765"/>
                  <a:pt x="2562912" y="237179"/>
                </a:cubicBezTo>
                <a:lnTo>
                  <a:pt x="2543159" y="204745"/>
                </a:lnTo>
                <a:cubicBezTo>
                  <a:pt x="2536445" y="212428"/>
                  <a:pt x="2531099" y="219537"/>
                  <a:pt x="2527120" y="226074"/>
                </a:cubicBezTo>
                <a:cubicBezTo>
                  <a:pt x="2523141" y="232611"/>
                  <a:pt x="2520617" y="236900"/>
                  <a:pt x="2519546" y="238942"/>
                </a:cubicBezTo>
                <a:cubicBezTo>
                  <a:pt x="2518093" y="241300"/>
                  <a:pt x="2517829" y="243283"/>
                  <a:pt x="2518753" y="244891"/>
                </a:cubicBezTo>
                <a:cubicBezTo>
                  <a:pt x="2519678" y="246500"/>
                  <a:pt x="2522055" y="247337"/>
                  <a:pt x="2525885" y="247403"/>
                </a:cubicBezTo>
                <a:lnTo>
                  <a:pt x="2530111" y="247403"/>
                </a:lnTo>
                <a:cubicBezTo>
                  <a:pt x="2530801" y="247433"/>
                  <a:pt x="2531270" y="247725"/>
                  <a:pt x="2531520" y="248282"/>
                </a:cubicBezTo>
                <a:cubicBezTo>
                  <a:pt x="2531769" y="248838"/>
                  <a:pt x="2531887" y="249482"/>
                  <a:pt x="2531872" y="250214"/>
                </a:cubicBezTo>
                <a:lnTo>
                  <a:pt x="2531872" y="257941"/>
                </a:lnTo>
                <a:cubicBezTo>
                  <a:pt x="2531901" y="258673"/>
                  <a:pt x="2531755" y="259317"/>
                  <a:pt x="2531432" y="259873"/>
                </a:cubicBezTo>
                <a:cubicBezTo>
                  <a:pt x="2531109" y="260429"/>
                  <a:pt x="2530434" y="260722"/>
                  <a:pt x="2529407" y="260751"/>
                </a:cubicBezTo>
                <a:cubicBezTo>
                  <a:pt x="2527866" y="260709"/>
                  <a:pt x="2524697" y="260540"/>
                  <a:pt x="2519898" y="260245"/>
                </a:cubicBezTo>
                <a:cubicBezTo>
                  <a:pt x="2515099" y="259949"/>
                  <a:pt x="2508408" y="259780"/>
                  <a:pt x="2499824" y="259738"/>
                </a:cubicBezTo>
                <a:cubicBezTo>
                  <a:pt x="2490535" y="259780"/>
                  <a:pt x="2483843" y="259949"/>
                  <a:pt x="2479749" y="260245"/>
                </a:cubicBezTo>
                <a:cubicBezTo>
                  <a:pt x="2475655" y="260540"/>
                  <a:pt x="2472838" y="260709"/>
                  <a:pt x="2471297" y="260751"/>
                </a:cubicBezTo>
                <a:cubicBezTo>
                  <a:pt x="2469932" y="260744"/>
                  <a:pt x="2469051" y="260408"/>
                  <a:pt x="2468655" y="259742"/>
                </a:cubicBezTo>
                <a:cubicBezTo>
                  <a:pt x="2468259" y="259076"/>
                  <a:pt x="2468083" y="258124"/>
                  <a:pt x="2468127" y="256888"/>
                </a:cubicBezTo>
                <a:lnTo>
                  <a:pt x="2468127" y="250565"/>
                </a:lnTo>
                <a:cubicBezTo>
                  <a:pt x="2468090" y="249665"/>
                  <a:pt x="2468252" y="248918"/>
                  <a:pt x="2468611" y="248325"/>
                </a:cubicBezTo>
                <a:cubicBezTo>
                  <a:pt x="2468971" y="247733"/>
                  <a:pt x="2469748" y="247425"/>
                  <a:pt x="2470945" y="247403"/>
                </a:cubicBezTo>
                <a:lnTo>
                  <a:pt x="2476579" y="247403"/>
                </a:lnTo>
                <a:cubicBezTo>
                  <a:pt x="2478370" y="247433"/>
                  <a:pt x="2480600" y="247021"/>
                  <a:pt x="2483271" y="246169"/>
                </a:cubicBezTo>
                <a:cubicBezTo>
                  <a:pt x="2485942" y="245317"/>
                  <a:pt x="2488876" y="243849"/>
                  <a:pt x="2492076" y="241763"/>
                </a:cubicBezTo>
                <a:cubicBezTo>
                  <a:pt x="2494810" y="239876"/>
                  <a:pt x="2499123" y="235580"/>
                  <a:pt x="2505015" y="228875"/>
                </a:cubicBezTo>
                <a:cubicBezTo>
                  <a:pt x="2510907" y="222170"/>
                  <a:pt x="2516759" y="215210"/>
                  <a:pt x="2522573" y="207996"/>
                </a:cubicBezTo>
                <a:cubicBezTo>
                  <a:pt x="2528387" y="200782"/>
                  <a:pt x="2532545" y="195468"/>
                  <a:pt x="2535047" y="192053"/>
                </a:cubicBezTo>
                <a:cubicBezTo>
                  <a:pt x="2526188" y="177966"/>
                  <a:pt x="2517485" y="164892"/>
                  <a:pt x="2508937" y="152832"/>
                </a:cubicBezTo>
                <a:cubicBezTo>
                  <a:pt x="2500388" y="140772"/>
                  <a:pt x="2494416" y="132810"/>
                  <a:pt x="2491019" y="128947"/>
                </a:cubicBezTo>
                <a:cubicBezTo>
                  <a:pt x="2489375" y="127199"/>
                  <a:pt x="2487468" y="125936"/>
                  <a:pt x="2485296" y="125157"/>
                </a:cubicBezTo>
                <a:cubicBezTo>
                  <a:pt x="2483124" y="124378"/>
                  <a:pt x="2481041" y="123996"/>
                  <a:pt x="2479045" y="124011"/>
                </a:cubicBezTo>
                <a:lnTo>
                  <a:pt x="2474114" y="124011"/>
                </a:lnTo>
                <a:cubicBezTo>
                  <a:pt x="2473087" y="123974"/>
                  <a:pt x="2472412" y="123696"/>
                  <a:pt x="2472089" y="123176"/>
                </a:cubicBezTo>
                <a:cubicBezTo>
                  <a:pt x="2471766" y="122657"/>
                  <a:pt x="2471620" y="122115"/>
                  <a:pt x="2471649" y="121552"/>
                </a:cubicBezTo>
                <a:lnTo>
                  <a:pt x="2471649" y="113824"/>
                </a:lnTo>
                <a:cubicBezTo>
                  <a:pt x="2471612" y="112616"/>
                  <a:pt x="2471774" y="111782"/>
                  <a:pt x="2472133" y="111321"/>
                </a:cubicBezTo>
                <a:cubicBezTo>
                  <a:pt x="2472493" y="110860"/>
                  <a:pt x="2473270" y="110641"/>
                  <a:pt x="2474466" y="110662"/>
                </a:cubicBezTo>
                <a:close/>
                <a:moveTo>
                  <a:pt x="4306341" y="106786"/>
                </a:moveTo>
                <a:cubicBezTo>
                  <a:pt x="4307427" y="106808"/>
                  <a:pt x="4308424" y="107204"/>
                  <a:pt x="4309334" y="107973"/>
                </a:cubicBezTo>
                <a:cubicBezTo>
                  <a:pt x="4310244" y="108742"/>
                  <a:pt x="4310889" y="109754"/>
                  <a:pt x="4311271" y="111007"/>
                </a:cubicBezTo>
                <a:lnTo>
                  <a:pt x="4315144" y="126131"/>
                </a:lnTo>
                <a:lnTo>
                  <a:pt x="4317963" y="126131"/>
                </a:lnTo>
                <a:cubicBezTo>
                  <a:pt x="4319947" y="123823"/>
                  <a:pt x="4322416" y="121581"/>
                  <a:pt x="4325371" y="119404"/>
                </a:cubicBezTo>
                <a:cubicBezTo>
                  <a:pt x="4328325" y="117228"/>
                  <a:pt x="4331499" y="115249"/>
                  <a:pt x="4334894" y="113469"/>
                </a:cubicBezTo>
                <a:cubicBezTo>
                  <a:pt x="4338694" y="111344"/>
                  <a:pt x="4342735" y="109702"/>
                  <a:pt x="4347019" y="108545"/>
                </a:cubicBezTo>
                <a:cubicBezTo>
                  <a:pt x="4351304" y="107387"/>
                  <a:pt x="4356315" y="106800"/>
                  <a:pt x="4362055" y="106786"/>
                </a:cubicBezTo>
                <a:cubicBezTo>
                  <a:pt x="4369006" y="106669"/>
                  <a:pt x="4375625" y="107255"/>
                  <a:pt x="4381912" y="108545"/>
                </a:cubicBezTo>
                <a:cubicBezTo>
                  <a:pt x="4388199" y="109834"/>
                  <a:pt x="4393672" y="112531"/>
                  <a:pt x="4398330" y="116634"/>
                </a:cubicBezTo>
                <a:cubicBezTo>
                  <a:pt x="4405459" y="123209"/>
                  <a:pt x="4409948" y="129415"/>
                  <a:pt x="4411797" y="135251"/>
                </a:cubicBezTo>
                <a:cubicBezTo>
                  <a:pt x="4413646" y="141087"/>
                  <a:pt x="4414438" y="148269"/>
                  <a:pt x="4414174" y="156797"/>
                </a:cubicBezTo>
                <a:lnTo>
                  <a:pt x="4414174" y="194168"/>
                </a:lnTo>
                <a:cubicBezTo>
                  <a:pt x="4414159" y="200345"/>
                  <a:pt x="4414012" y="207117"/>
                  <a:pt x="4413734" y="214484"/>
                </a:cubicBezTo>
                <a:cubicBezTo>
                  <a:pt x="4413455" y="221851"/>
                  <a:pt x="4413132" y="228711"/>
                  <a:pt x="4412765" y="235064"/>
                </a:cubicBezTo>
                <a:cubicBezTo>
                  <a:pt x="4412765" y="240205"/>
                  <a:pt x="4413734" y="243584"/>
                  <a:pt x="4415673" y="245200"/>
                </a:cubicBezTo>
                <a:cubicBezTo>
                  <a:pt x="4417611" y="246816"/>
                  <a:pt x="4419460" y="247550"/>
                  <a:pt x="4421223" y="247403"/>
                </a:cubicBezTo>
                <a:lnTo>
                  <a:pt x="4430738" y="247403"/>
                </a:lnTo>
                <a:cubicBezTo>
                  <a:pt x="4432287" y="247403"/>
                  <a:pt x="4433330" y="247667"/>
                  <a:pt x="4433866" y="248194"/>
                </a:cubicBezTo>
                <a:cubicBezTo>
                  <a:pt x="4434402" y="248721"/>
                  <a:pt x="4434651" y="249511"/>
                  <a:pt x="4434615" y="250565"/>
                </a:cubicBezTo>
                <a:lnTo>
                  <a:pt x="4434615" y="256888"/>
                </a:lnTo>
                <a:cubicBezTo>
                  <a:pt x="4434629" y="258124"/>
                  <a:pt x="4434424" y="259076"/>
                  <a:pt x="4433998" y="259742"/>
                </a:cubicBezTo>
                <a:cubicBezTo>
                  <a:pt x="4433572" y="260408"/>
                  <a:pt x="4432838" y="260744"/>
                  <a:pt x="4431795" y="260751"/>
                </a:cubicBezTo>
                <a:cubicBezTo>
                  <a:pt x="4430745" y="260709"/>
                  <a:pt x="4427031" y="260540"/>
                  <a:pt x="4420652" y="260245"/>
                </a:cubicBezTo>
                <a:cubicBezTo>
                  <a:pt x="4414275" y="259949"/>
                  <a:pt x="4404134" y="259780"/>
                  <a:pt x="4390231" y="259738"/>
                </a:cubicBezTo>
                <a:cubicBezTo>
                  <a:pt x="4378677" y="259780"/>
                  <a:pt x="4369915" y="259949"/>
                  <a:pt x="4363945" y="260245"/>
                </a:cubicBezTo>
                <a:cubicBezTo>
                  <a:pt x="4357975" y="260540"/>
                  <a:pt x="4354406" y="260709"/>
                  <a:pt x="4353236" y="260751"/>
                </a:cubicBezTo>
                <a:cubicBezTo>
                  <a:pt x="4352193" y="260766"/>
                  <a:pt x="4351458" y="260473"/>
                  <a:pt x="4351032" y="259873"/>
                </a:cubicBezTo>
                <a:cubicBezTo>
                  <a:pt x="4350606" y="259273"/>
                  <a:pt x="4350400" y="258278"/>
                  <a:pt x="4350414" y="256888"/>
                </a:cubicBezTo>
                <a:lnTo>
                  <a:pt x="4350414" y="250565"/>
                </a:lnTo>
                <a:cubicBezTo>
                  <a:pt x="4350385" y="249357"/>
                  <a:pt x="4350709" y="248523"/>
                  <a:pt x="4351384" y="248062"/>
                </a:cubicBezTo>
                <a:cubicBezTo>
                  <a:pt x="4352060" y="247601"/>
                  <a:pt x="4353266" y="247381"/>
                  <a:pt x="4355000" y="247403"/>
                </a:cubicBezTo>
                <a:lnTo>
                  <a:pt x="4358880" y="247403"/>
                </a:lnTo>
                <a:cubicBezTo>
                  <a:pt x="4360181" y="247462"/>
                  <a:pt x="4361459" y="246904"/>
                  <a:pt x="4362716" y="245729"/>
                </a:cubicBezTo>
                <a:cubicBezTo>
                  <a:pt x="4363973" y="244554"/>
                  <a:pt x="4364810" y="242409"/>
                  <a:pt x="4365229" y="239295"/>
                </a:cubicBezTo>
                <a:cubicBezTo>
                  <a:pt x="4365935" y="234770"/>
                  <a:pt x="4366464" y="229541"/>
                  <a:pt x="4366817" y="223606"/>
                </a:cubicBezTo>
                <a:cubicBezTo>
                  <a:pt x="4367169" y="217671"/>
                  <a:pt x="4367346" y="210679"/>
                  <a:pt x="4367346" y="202629"/>
                </a:cubicBezTo>
                <a:lnTo>
                  <a:pt x="4367346" y="164906"/>
                </a:lnTo>
                <a:cubicBezTo>
                  <a:pt x="4367456" y="158244"/>
                  <a:pt x="4366971" y="152530"/>
                  <a:pt x="4365890" y="147763"/>
                </a:cubicBezTo>
                <a:cubicBezTo>
                  <a:pt x="4364810" y="142996"/>
                  <a:pt x="4362473" y="138956"/>
                  <a:pt x="4358880" y="135644"/>
                </a:cubicBezTo>
                <a:cubicBezTo>
                  <a:pt x="4355757" y="132911"/>
                  <a:pt x="4352832" y="131149"/>
                  <a:pt x="4350106" y="130355"/>
                </a:cubicBezTo>
                <a:cubicBezTo>
                  <a:pt x="4347379" y="129562"/>
                  <a:pt x="4344543" y="129209"/>
                  <a:pt x="4341596" y="129297"/>
                </a:cubicBezTo>
                <a:cubicBezTo>
                  <a:pt x="4338510" y="129260"/>
                  <a:pt x="4335600" y="129775"/>
                  <a:pt x="4332866" y="130840"/>
                </a:cubicBezTo>
                <a:cubicBezTo>
                  <a:pt x="4330132" y="131905"/>
                  <a:pt x="4327046" y="133741"/>
                  <a:pt x="4323607" y="136349"/>
                </a:cubicBezTo>
                <a:cubicBezTo>
                  <a:pt x="4321461" y="137965"/>
                  <a:pt x="4319756" y="141079"/>
                  <a:pt x="4318492" y="145692"/>
                </a:cubicBezTo>
                <a:cubicBezTo>
                  <a:pt x="4317228" y="150304"/>
                  <a:pt x="4316582" y="156239"/>
                  <a:pt x="4316552" y="163496"/>
                </a:cubicBezTo>
                <a:lnTo>
                  <a:pt x="4315848" y="235769"/>
                </a:lnTo>
                <a:cubicBezTo>
                  <a:pt x="4315884" y="239030"/>
                  <a:pt x="4316428" y="241763"/>
                  <a:pt x="4317479" y="243966"/>
                </a:cubicBezTo>
                <a:cubicBezTo>
                  <a:pt x="4318529" y="246169"/>
                  <a:pt x="4319866" y="247315"/>
                  <a:pt x="4321491" y="247403"/>
                </a:cubicBezTo>
                <a:lnTo>
                  <a:pt x="4326076" y="247403"/>
                </a:lnTo>
                <a:cubicBezTo>
                  <a:pt x="4327457" y="247396"/>
                  <a:pt x="4328398" y="247674"/>
                  <a:pt x="4328898" y="248238"/>
                </a:cubicBezTo>
                <a:cubicBezTo>
                  <a:pt x="4329398" y="248801"/>
                  <a:pt x="4329633" y="249694"/>
                  <a:pt x="4329603" y="250916"/>
                </a:cubicBezTo>
                <a:lnTo>
                  <a:pt x="4329603" y="257590"/>
                </a:lnTo>
                <a:cubicBezTo>
                  <a:pt x="4329611" y="258644"/>
                  <a:pt x="4329419" y="259434"/>
                  <a:pt x="4329030" y="259961"/>
                </a:cubicBezTo>
                <a:cubicBezTo>
                  <a:pt x="4328641" y="260488"/>
                  <a:pt x="4328009" y="260751"/>
                  <a:pt x="4327134" y="260751"/>
                </a:cubicBezTo>
                <a:cubicBezTo>
                  <a:pt x="4326038" y="260709"/>
                  <a:pt x="4322763" y="260540"/>
                  <a:pt x="4317308" y="260245"/>
                </a:cubicBezTo>
                <a:cubicBezTo>
                  <a:pt x="4311853" y="259949"/>
                  <a:pt x="4303386" y="259780"/>
                  <a:pt x="4291905" y="259738"/>
                </a:cubicBezTo>
                <a:cubicBezTo>
                  <a:pt x="4279500" y="259780"/>
                  <a:pt x="4270240" y="259949"/>
                  <a:pt x="4264126" y="260245"/>
                </a:cubicBezTo>
                <a:cubicBezTo>
                  <a:pt x="4258012" y="260540"/>
                  <a:pt x="4254475" y="260709"/>
                  <a:pt x="4253512" y="260751"/>
                </a:cubicBezTo>
                <a:cubicBezTo>
                  <a:pt x="4251809" y="260751"/>
                  <a:pt x="4250987" y="259698"/>
                  <a:pt x="4251045" y="257590"/>
                </a:cubicBezTo>
                <a:lnTo>
                  <a:pt x="4251045" y="250565"/>
                </a:lnTo>
                <a:cubicBezTo>
                  <a:pt x="4251016" y="249511"/>
                  <a:pt x="4251251" y="248721"/>
                  <a:pt x="4251750" y="248194"/>
                </a:cubicBezTo>
                <a:cubicBezTo>
                  <a:pt x="4252249" y="247667"/>
                  <a:pt x="4253189" y="247403"/>
                  <a:pt x="4254570" y="247403"/>
                </a:cubicBezTo>
                <a:lnTo>
                  <a:pt x="4259856" y="247403"/>
                </a:lnTo>
                <a:cubicBezTo>
                  <a:pt x="4261963" y="247484"/>
                  <a:pt x="4264092" y="247058"/>
                  <a:pt x="4266244" y="246125"/>
                </a:cubicBezTo>
                <a:cubicBezTo>
                  <a:pt x="4268395" y="245193"/>
                  <a:pt x="4269555" y="243268"/>
                  <a:pt x="4269724" y="240352"/>
                </a:cubicBezTo>
                <a:lnTo>
                  <a:pt x="4269724" y="162085"/>
                </a:lnTo>
                <a:cubicBezTo>
                  <a:pt x="4269643" y="156848"/>
                  <a:pt x="4268307" y="152603"/>
                  <a:pt x="4265715" y="149349"/>
                </a:cubicBezTo>
                <a:cubicBezTo>
                  <a:pt x="4263123" y="146095"/>
                  <a:pt x="4259760" y="143525"/>
                  <a:pt x="4255627" y="141637"/>
                </a:cubicBezTo>
                <a:lnTo>
                  <a:pt x="4252455" y="140227"/>
                </a:lnTo>
                <a:cubicBezTo>
                  <a:pt x="4251427" y="139691"/>
                  <a:pt x="4250752" y="139088"/>
                  <a:pt x="4250429" y="138420"/>
                </a:cubicBezTo>
                <a:cubicBezTo>
                  <a:pt x="4250105" y="137752"/>
                  <a:pt x="4249959" y="137061"/>
                  <a:pt x="4249988" y="136349"/>
                </a:cubicBezTo>
                <a:lnTo>
                  <a:pt x="4249988" y="133176"/>
                </a:lnTo>
                <a:cubicBezTo>
                  <a:pt x="4250010" y="132302"/>
                  <a:pt x="4250318" y="131582"/>
                  <a:pt x="4250913" y="131016"/>
                </a:cubicBezTo>
                <a:cubicBezTo>
                  <a:pt x="4251508" y="130451"/>
                  <a:pt x="4252257" y="129996"/>
                  <a:pt x="4253160" y="129650"/>
                </a:cubicBezTo>
                <a:lnTo>
                  <a:pt x="4298243" y="109248"/>
                </a:lnTo>
                <a:cubicBezTo>
                  <a:pt x="4299637" y="108684"/>
                  <a:pt x="4300987" y="108141"/>
                  <a:pt x="4302292" y="107621"/>
                </a:cubicBezTo>
                <a:cubicBezTo>
                  <a:pt x="4303598" y="107101"/>
                  <a:pt x="4304948" y="106822"/>
                  <a:pt x="4306341" y="106786"/>
                </a:cubicBezTo>
                <a:close/>
                <a:moveTo>
                  <a:pt x="4177897" y="106786"/>
                </a:moveTo>
                <a:cubicBezTo>
                  <a:pt x="4193127" y="107005"/>
                  <a:pt x="4204840" y="109146"/>
                  <a:pt x="4213035" y="113210"/>
                </a:cubicBezTo>
                <a:cubicBezTo>
                  <a:pt x="4221230" y="117274"/>
                  <a:pt x="4226860" y="121945"/>
                  <a:pt x="4229925" y="127223"/>
                </a:cubicBezTo>
                <a:cubicBezTo>
                  <a:pt x="4232990" y="132501"/>
                  <a:pt x="4234444" y="137072"/>
                  <a:pt x="4234285" y="140934"/>
                </a:cubicBezTo>
                <a:cubicBezTo>
                  <a:pt x="4234226" y="145943"/>
                  <a:pt x="4232581" y="149939"/>
                  <a:pt x="4229351" y="152921"/>
                </a:cubicBezTo>
                <a:cubicBezTo>
                  <a:pt x="4226120" y="155903"/>
                  <a:pt x="4221656" y="157431"/>
                  <a:pt x="4215959" y="157504"/>
                </a:cubicBezTo>
                <a:cubicBezTo>
                  <a:pt x="4208602" y="157277"/>
                  <a:pt x="4202875" y="155264"/>
                  <a:pt x="4198778" y="151467"/>
                </a:cubicBezTo>
                <a:cubicBezTo>
                  <a:pt x="4194681" y="147669"/>
                  <a:pt x="4191950" y="143453"/>
                  <a:pt x="4190584" y="138819"/>
                </a:cubicBezTo>
                <a:cubicBezTo>
                  <a:pt x="4188484" y="132561"/>
                  <a:pt x="4185724" y="128154"/>
                  <a:pt x="4182302" y="125598"/>
                </a:cubicBezTo>
                <a:cubicBezTo>
                  <a:pt x="4178881" y="123042"/>
                  <a:pt x="4174710" y="121808"/>
                  <a:pt x="4169791" y="121896"/>
                </a:cubicBezTo>
                <a:cubicBezTo>
                  <a:pt x="4164659" y="122006"/>
                  <a:pt x="4159593" y="125223"/>
                  <a:pt x="4154593" y="131547"/>
                </a:cubicBezTo>
                <a:cubicBezTo>
                  <a:pt x="4149593" y="137871"/>
                  <a:pt x="4146905" y="146641"/>
                  <a:pt x="4146531" y="157857"/>
                </a:cubicBezTo>
                <a:cubicBezTo>
                  <a:pt x="4146252" y="168705"/>
                  <a:pt x="4146634" y="178739"/>
                  <a:pt x="4147676" y="187957"/>
                </a:cubicBezTo>
                <a:cubicBezTo>
                  <a:pt x="4148719" y="197174"/>
                  <a:pt x="4152097" y="207120"/>
                  <a:pt x="4157808" y="217792"/>
                </a:cubicBezTo>
                <a:cubicBezTo>
                  <a:pt x="4162243" y="225585"/>
                  <a:pt x="4167647" y="230976"/>
                  <a:pt x="4174020" y="233966"/>
                </a:cubicBezTo>
                <a:cubicBezTo>
                  <a:pt x="4180393" y="236955"/>
                  <a:pt x="4187559" y="238380"/>
                  <a:pt x="4195518" y="238240"/>
                </a:cubicBezTo>
                <a:cubicBezTo>
                  <a:pt x="4203374" y="238277"/>
                  <a:pt x="4209865" y="237410"/>
                  <a:pt x="4214989" y="235640"/>
                </a:cubicBezTo>
                <a:cubicBezTo>
                  <a:pt x="4220114" y="233870"/>
                  <a:pt x="4225371" y="230976"/>
                  <a:pt x="4230761" y="226958"/>
                </a:cubicBezTo>
                <a:cubicBezTo>
                  <a:pt x="4231627" y="226393"/>
                  <a:pt x="4232361" y="226026"/>
                  <a:pt x="4232963" y="225857"/>
                </a:cubicBezTo>
                <a:cubicBezTo>
                  <a:pt x="4233565" y="225688"/>
                  <a:pt x="4234123" y="225937"/>
                  <a:pt x="4234637" y="226606"/>
                </a:cubicBezTo>
                <a:lnTo>
                  <a:pt x="4239571" y="231542"/>
                </a:lnTo>
                <a:cubicBezTo>
                  <a:pt x="4240085" y="232239"/>
                  <a:pt x="4240291" y="232959"/>
                  <a:pt x="4240188" y="233701"/>
                </a:cubicBezTo>
                <a:cubicBezTo>
                  <a:pt x="4240085" y="234443"/>
                  <a:pt x="4239762" y="235251"/>
                  <a:pt x="4239219" y="236125"/>
                </a:cubicBezTo>
                <a:cubicBezTo>
                  <a:pt x="4235540" y="242394"/>
                  <a:pt x="4227655" y="248597"/>
                  <a:pt x="4215562" y="254732"/>
                </a:cubicBezTo>
                <a:cubicBezTo>
                  <a:pt x="4203470" y="260868"/>
                  <a:pt x="4189152" y="264166"/>
                  <a:pt x="4172610" y="264628"/>
                </a:cubicBezTo>
                <a:cubicBezTo>
                  <a:pt x="4159447" y="264613"/>
                  <a:pt x="4148334" y="262796"/>
                  <a:pt x="4139272" y="259175"/>
                </a:cubicBezTo>
                <a:cubicBezTo>
                  <a:pt x="4130210" y="255554"/>
                  <a:pt x="4122889" y="250217"/>
                  <a:pt x="4117307" y="243166"/>
                </a:cubicBezTo>
                <a:cubicBezTo>
                  <a:pt x="4110551" y="234864"/>
                  <a:pt x="4105842" y="226890"/>
                  <a:pt x="4103179" y="219245"/>
                </a:cubicBezTo>
                <a:cubicBezTo>
                  <a:pt x="4100516" y="211600"/>
                  <a:pt x="4099240" y="203359"/>
                  <a:pt x="4099350" y="194523"/>
                </a:cubicBezTo>
                <a:cubicBezTo>
                  <a:pt x="4099284" y="182323"/>
                  <a:pt x="4101353" y="170321"/>
                  <a:pt x="4105556" y="158518"/>
                </a:cubicBezTo>
                <a:cubicBezTo>
                  <a:pt x="4109759" y="146714"/>
                  <a:pt x="4116493" y="136387"/>
                  <a:pt x="4125757" y="127537"/>
                </a:cubicBezTo>
                <a:cubicBezTo>
                  <a:pt x="4133672" y="120361"/>
                  <a:pt x="4141964" y="115099"/>
                  <a:pt x="4150632" y="111752"/>
                </a:cubicBezTo>
                <a:cubicBezTo>
                  <a:pt x="4159300" y="108404"/>
                  <a:pt x="4168389" y="106749"/>
                  <a:pt x="4177897" y="106786"/>
                </a:cubicBezTo>
                <a:close/>
                <a:moveTo>
                  <a:pt x="3970444" y="106786"/>
                </a:moveTo>
                <a:cubicBezTo>
                  <a:pt x="3972024" y="106815"/>
                  <a:pt x="3973097" y="107373"/>
                  <a:pt x="3973662" y="108460"/>
                </a:cubicBezTo>
                <a:cubicBezTo>
                  <a:pt x="3974228" y="109546"/>
                  <a:pt x="3974331" y="110986"/>
                  <a:pt x="3973971" y="112777"/>
                </a:cubicBezTo>
                <a:cubicBezTo>
                  <a:pt x="3973604" y="114620"/>
                  <a:pt x="3973281" y="121066"/>
                  <a:pt x="3973002" y="132116"/>
                </a:cubicBezTo>
                <a:cubicBezTo>
                  <a:pt x="3972723" y="143166"/>
                  <a:pt x="3972577" y="157278"/>
                  <a:pt x="3972562" y="174451"/>
                </a:cubicBezTo>
                <a:lnTo>
                  <a:pt x="3972562" y="218505"/>
                </a:lnTo>
                <a:cubicBezTo>
                  <a:pt x="3972575" y="225653"/>
                  <a:pt x="3972431" y="234029"/>
                  <a:pt x="3972130" y="243631"/>
                </a:cubicBezTo>
                <a:cubicBezTo>
                  <a:pt x="3971829" y="253234"/>
                  <a:pt x="3971294" y="262758"/>
                  <a:pt x="3970523" y="272204"/>
                </a:cubicBezTo>
                <a:cubicBezTo>
                  <a:pt x="3969751" y="281650"/>
                  <a:pt x="3968666" y="289712"/>
                  <a:pt x="3967268" y="296390"/>
                </a:cubicBezTo>
                <a:cubicBezTo>
                  <a:pt x="3964958" y="306884"/>
                  <a:pt x="3960088" y="316592"/>
                  <a:pt x="3952656" y="325513"/>
                </a:cubicBezTo>
                <a:cubicBezTo>
                  <a:pt x="3945224" y="334434"/>
                  <a:pt x="3936383" y="341632"/>
                  <a:pt x="3926133" y="347107"/>
                </a:cubicBezTo>
                <a:cubicBezTo>
                  <a:pt x="3915883" y="352582"/>
                  <a:pt x="3905375" y="355398"/>
                  <a:pt x="3894610" y="355554"/>
                </a:cubicBezTo>
                <a:cubicBezTo>
                  <a:pt x="3886240" y="355532"/>
                  <a:pt x="3879103" y="353730"/>
                  <a:pt x="3873200" y="350147"/>
                </a:cubicBezTo>
                <a:cubicBezTo>
                  <a:pt x="3867297" y="346565"/>
                  <a:pt x="3864213" y="341333"/>
                  <a:pt x="3863949" y="334452"/>
                </a:cubicBezTo>
                <a:cubicBezTo>
                  <a:pt x="3864037" y="329900"/>
                  <a:pt x="3865711" y="325436"/>
                  <a:pt x="3868971" y="321060"/>
                </a:cubicBezTo>
                <a:cubicBezTo>
                  <a:pt x="3872231" y="316684"/>
                  <a:pt x="3876548" y="314335"/>
                  <a:pt x="3881922" y="314012"/>
                </a:cubicBezTo>
                <a:cubicBezTo>
                  <a:pt x="3886864" y="314195"/>
                  <a:pt x="3890990" y="315678"/>
                  <a:pt x="3894301" y="318461"/>
                </a:cubicBezTo>
                <a:cubicBezTo>
                  <a:pt x="3897613" y="321244"/>
                  <a:pt x="3900065" y="324225"/>
                  <a:pt x="3901658" y="327404"/>
                </a:cubicBezTo>
                <a:cubicBezTo>
                  <a:pt x="3903744" y="331207"/>
                  <a:pt x="3905829" y="333821"/>
                  <a:pt x="3907914" y="335245"/>
                </a:cubicBezTo>
                <a:cubicBezTo>
                  <a:pt x="3909999" y="336670"/>
                  <a:pt x="3912260" y="337345"/>
                  <a:pt x="3914698" y="337272"/>
                </a:cubicBezTo>
                <a:cubicBezTo>
                  <a:pt x="3917686" y="337257"/>
                  <a:pt x="3919992" y="335524"/>
                  <a:pt x="3921614" y="332073"/>
                </a:cubicBezTo>
                <a:cubicBezTo>
                  <a:pt x="3923237" y="328623"/>
                  <a:pt x="3924221" y="323542"/>
                  <a:pt x="3924566" y="316831"/>
                </a:cubicBezTo>
                <a:cubicBezTo>
                  <a:pt x="3925249" y="302763"/>
                  <a:pt x="3925646" y="288608"/>
                  <a:pt x="3925756" y="274364"/>
                </a:cubicBezTo>
                <a:cubicBezTo>
                  <a:pt x="3925867" y="260120"/>
                  <a:pt x="3925822" y="246669"/>
                  <a:pt x="3925624" y="234011"/>
                </a:cubicBezTo>
                <a:lnTo>
                  <a:pt x="3924566" y="163174"/>
                </a:lnTo>
                <a:cubicBezTo>
                  <a:pt x="3924536" y="156067"/>
                  <a:pt x="3923274" y="150986"/>
                  <a:pt x="3920777" y="147931"/>
                </a:cubicBezTo>
                <a:cubicBezTo>
                  <a:pt x="3918281" y="144877"/>
                  <a:pt x="3913670" y="142087"/>
                  <a:pt x="3906944" y="139561"/>
                </a:cubicBezTo>
                <a:lnTo>
                  <a:pt x="3903420" y="138152"/>
                </a:lnTo>
                <a:cubicBezTo>
                  <a:pt x="3902010" y="137506"/>
                  <a:pt x="3901306" y="136683"/>
                  <a:pt x="3901306" y="135685"/>
                </a:cubicBezTo>
                <a:lnTo>
                  <a:pt x="3901306" y="130751"/>
                </a:lnTo>
                <a:cubicBezTo>
                  <a:pt x="3901365" y="129635"/>
                  <a:pt x="3902304" y="128695"/>
                  <a:pt x="3904125" y="127931"/>
                </a:cubicBezTo>
                <a:lnTo>
                  <a:pt x="3959856" y="108900"/>
                </a:lnTo>
                <a:cubicBezTo>
                  <a:pt x="3962150" y="108041"/>
                  <a:pt x="3964180" y="107469"/>
                  <a:pt x="3965944" y="107182"/>
                </a:cubicBezTo>
                <a:cubicBezTo>
                  <a:pt x="3967709" y="106896"/>
                  <a:pt x="3969209" y="106764"/>
                  <a:pt x="3970444" y="106786"/>
                </a:cubicBezTo>
                <a:close/>
                <a:moveTo>
                  <a:pt x="3763416" y="106786"/>
                </a:moveTo>
                <a:cubicBezTo>
                  <a:pt x="3764502" y="106808"/>
                  <a:pt x="3765499" y="107204"/>
                  <a:pt x="3766409" y="107973"/>
                </a:cubicBezTo>
                <a:cubicBezTo>
                  <a:pt x="3767318" y="108742"/>
                  <a:pt x="3767964" y="109754"/>
                  <a:pt x="3768345" y="111007"/>
                </a:cubicBezTo>
                <a:lnTo>
                  <a:pt x="3772218" y="126131"/>
                </a:lnTo>
                <a:lnTo>
                  <a:pt x="3775038" y="126131"/>
                </a:lnTo>
                <a:cubicBezTo>
                  <a:pt x="3777022" y="123823"/>
                  <a:pt x="3779491" y="121581"/>
                  <a:pt x="3782445" y="119404"/>
                </a:cubicBezTo>
                <a:cubicBezTo>
                  <a:pt x="3785399" y="117228"/>
                  <a:pt x="3788574" y="115249"/>
                  <a:pt x="3791969" y="113469"/>
                </a:cubicBezTo>
                <a:cubicBezTo>
                  <a:pt x="3795768" y="111344"/>
                  <a:pt x="3799810" y="109702"/>
                  <a:pt x="3804094" y="108545"/>
                </a:cubicBezTo>
                <a:cubicBezTo>
                  <a:pt x="3808378" y="107387"/>
                  <a:pt x="3813390" y="106800"/>
                  <a:pt x="3819129" y="106786"/>
                </a:cubicBezTo>
                <a:cubicBezTo>
                  <a:pt x="3826080" y="106669"/>
                  <a:pt x="3832700" y="107255"/>
                  <a:pt x="3838987" y="108545"/>
                </a:cubicBezTo>
                <a:cubicBezTo>
                  <a:pt x="3845274" y="109834"/>
                  <a:pt x="3850747" y="112531"/>
                  <a:pt x="3855404" y="116634"/>
                </a:cubicBezTo>
                <a:cubicBezTo>
                  <a:pt x="3862534" y="123209"/>
                  <a:pt x="3867023" y="129415"/>
                  <a:pt x="3868872" y="135251"/>
                </a:cubicBezTo>
                <a:cubicBezTo>
                  <a:pt x="3870721" y="141087"/>
                  <a:pt x="3871513" y="148269"/>
                  <a:pt x="3871249" y="156797"/>
                </a:cubicBezTo>
                <a:lnTo>
                  <a:pt x="3871249" y="194168"/>
                </a:lnTo>
                <a:cubicBezTo>
                  <a:pt x="3871234" y="200345"/>
                  <a:pt x="3871087" y="207117"/>
                  <a:pt x="3870809" y="214484"/>
                </a:cubicBezTo>
                <a:cubicBezTo>
                  <a:pt x="3870530" y="221851"/>
                  <a:pt x="3870207" y="228711"/>
                  <a:pt x="3869840" y="235064"/>
                </a:cubicBezTo>
                <a:cubicBezTo>
                  <a:pt x="3869840" y="240205"/>
                  <a:pt x="3870809" y="243584"/>
                  <a:pt x="3872747" y="245200"/>
                </a:cubicBezTo>
                <a:cubicBezTo>
                  <a:pt x="3874685" y="246816"/>
                  <a:pt x="3876535" y="247550"/>
                  <a:pt x="3878297" y="247403"/>
                </a:cubicBezTo>
                <a:lnTo>
                  <a:pt x="3887813" y="247403"/>
                </a:lnTo>
                <a:cubicBezTo>
                  <a:pt x="3889362" y="247403"/>
                  <a:pt x="3890404" y="247667"/>
                  <a:pt x="3890941" y="248194"/>
                </a:cubicBezTo>
                <a:cubicBezTo>
                  <a:pt x="3891477" y="248721"/>
                  <a:pt x="3891726" y="249511"/>
                  <a:pt x="3891689" y="250565"/>
                </a:cubicBezTo>
                <a:lnTo>
                  <a:pt x="3891689" y="256888"/>
                </a:lnTo>
                <a:cubicBezTo>
                  <a:pt x="3891704" y="258124"/>
                  <a:pt x="3891499" y="259076"/>
                  <a:pt x="3891073" y="259742"/>
                </a:cubicBezTo>
                <a:cubicBezTo>
                  <a:pt x="3890647" y="260408"/>
                  <a:pt x="3889913" y="260744"/>
                  <a:pt x="3888870" y="260751"/>
                </a:cubicBezTo>
                <a:cubicBezTo>
                  <a:pt x="3887819" y="260709"/>
                  <a:pt x="3884105" y="260540"/>
                  <a:pt x="3877727" y="260245"/>
                </a:cubicBezTo>
                <a:cubicBezTo>
                  <a:pt x="3871350" y="259949"/>
                  <a:pt x="3861209" y="259780"/>
                  <a:pt x="3847306" y="259738"/>
                </a:cubicBezTo>
                <a:cubicBezTo>
                  <a:pt x="3835752" y="259780"/>
                  <a:pt x="3826990" y="259949"/>
                  <a:pt x="3821020" y="260245"/>
                </a:cubicBezTo>
                <a:cubicBezTo>
                  <a:pt x="3815050" y="260540"/>
                  <a:pt x="3811480" y="260709"/>
                  <a:pt x="3810311" y="260751"/>
                </a:cubicBezTo>
                <a:cubicBezTo>
                  <a:pt x="3809268" y="260766"/>
                  <a:pt x="3808533" y="260473"/>
                  <a:pt x="3808107" y="259873"/>
                </a:cubicBezTo>
                <a:cubicBezTo>
                  <a:pt x="3807680" y="259273"/>
                  <a:pt x="3807475" y="258278"/>
                  <a:pt x="3807489" y="256888"/>
                </a:cubicBezTo>
                <a:lnTo>
                  <a:pt x="3807489" y="250565"/>
                </a:lnTo>
                <a:cubicBezTo>
                  <a:pt x="3807460" y="249357"/>
                  <a:pt x="3807783" y="248523"/>
                  <a:pt x="3808459" y="248062"/>
                </a:cubicBezTo>
                <a:cubicBezTo>
                  <a:pt x="3809135" y="247601"/>
                  <a:pt x="3810340" y="247381"/>
                  <a:pt x="3812075" y="247403"/>
                </a:cubicBezTo>
                <a:lnTo>
                  <a:pt x="3815955" y="247403"/>
                </a:lnTo>
                <a:cubicBezTo>
                  <a:pt x="3817255" y="247462"/>
                  <a:pt x="3818534" y="246904"/>
                  <a:pt x="3819791" y="245729"/>
                </a:cubicBezTo>
                <a:cubicBezTo>
                  <a:pt x="3821047" y="244554"/>
                  <a:pt x="3821885" y="242409"/>
                  <a:pt x="3822304" y="239295"/>
                </a:cubicBezTo>
                <a:cubicBezTo>
                  <a:pt x="3823009" y="234770"/>
                  <a:pt x="3823539" y="229541"/>
                  <a:pt x="3823891" y="223606"/>
                </a:cubicBezTo>
                <a:cubicBezTo>
                  <a:pt x="3824244" y="217671"/>
                  <a:pt x="3824420" y="210679"/>
                  <a:pt x="3824420" y="202629"/>
                </a:cubicBezTo>
                <a:lnTo>
                  <a:pt x="3824420" y="164906"/>
                </a:lnTo>
                <a:cubicBezTo>
                  <a:pt x="3824531" y="158244"/>
                  <a:pt x="3824045" y="152530"/>
                  <a:pt x="3822965" y="147763"/>
                </a:cubicBezTo>
                <a:cubicBezTo>
                  <a:pt x="3821885" y="142996"/>
                  <a:pt x="3819548" y="138956"/>
                  <a:pt x="3815955" y="135644"/>
                </a:cubicBezTo>
                <a:cubicBezTo>
                  <a:pt x="3812832" y="132911"/>
                  <a:pt x="3809907" y="131149"/>
                  <a:pt x="3807181" y="130355"/>
                </a:cubicBezTo>
                <a:cubicBezTo>
                  <a:pt x="3804454" y="129562"/>
                  <a:pt x="3801618" y="129209"/>
                  <a:pt x="3798671" y="129297"/>
                </a:cubicBezTo>
                <a:cubicBezTo>
                  <a:pt x="3795585" y="129260"/>
                  <a:pt x="3792674" y="129775"/>
                  <a:pt x="3789941" y="130840"/>
                </a:cubicBezTo>
                <a:cubicBezTo>
                  <a:pt x="3787207" y="131905"/>
                  <a:pt x="3784121" y="133741"/>
                  <a:pt x="3780682" y="136349"/>
                </a:cubicBezTo>
                <a:cubicBezTo>
                  <a:pt x="3778536" y="137965"/>
                  <a:pt x="3776831" y="141079"/>
                  <a:pt x="3775567" y="145692"/>
                </a:cubicBezTo>
                <a:cubicBezTo>
                  <a:pt x="3774303" y="150304"/>
                  <a:pt x="3773656" y="156239"/>
                  <a:pt x="3773627" y="163496"/>
                </a:cubicBezTo>
                <a:lnTo>
                  <a:pt x="3772922" y="235769"/>
                </a:lnTo>
                <a:cubicBezTo>
                  <a:pt x="3772959" y="239030"/>
                  <a:pt x="3773503" y="241763"/>
                  <a:pt x="3774553" y="243966"/>
                </a:cubicBezTo>
                <a:cubicBezTo>
                  <a:pt x="3775604" y="246169"/>
                  <a:pt x="3776941" y="247315"/>
                  <a:pt x="3778565" y="247403"/>
                </a:cubicBezTo>
                <a:lnTo>
                  <a:pt x="3783151" y="247403"/>
                </a:lnTo>
                <a:cubicBezTo>
                  <a:pt x="3784532" y="247396"/>
                  <a:pt x="3785473" y="247674"/>
                  <a:pt x="3785973" y="248238"/>
                </a:cubicBezTo>
                <a:cubicBezTo>
                  <a:pt x="3786472" y="248801"/>
                  <a:pt x="3786708" y="249694"/>
                  <a:pt x="3786678" y="250916"/>
                </a:cubicBezTo>
                <a:lnTo>
                  <a:pt x="3786678" y="257590"/>
                </a:lnTo>
                <a:cubicBezTo>
                  <a:pt x="3786686" y="258644"/>
                  <a:pt x="3786494" y="259434"/>
                  <a:pt x="3786105" y="259961"/>
                </a:cubicBezTo>
                <a:cubicBezTo>
                  <a:pt x="3785716" y="260488"/>
                  <a:pt x="3785083" y="260751"/>
                  <a:pt x="3784209" y="260751"/>
                </a:cubicBezTo>
                <a:cubicBezTo>
                  <a:pt x="3783113" y="260709"/>
                  <a:pt x="3779838" y="260540"/>
                  <a:pt x="3774383" y="260245"/>
                </a:cubicBezTo>
                <a:cubicBezTo>
                  <a:pt x="3768928" y="259949"/>
                  <a:pt x="3760460" y="259780"/>
                  <a:pt x="3748980" y="259738"/>
                </a:cubicBezTo>
                <a:cubicBezTo>
                  <a:pt x="3736575" y="259780"/>
                  <a:pt x="3727315" y="259949"/>
                  <a:pt x="3721201" y="260245"/>
                </a:cubicBezTo>
                <a:cubicBezTo>
                  <a:pt x="3715087" y="260540"/>
                  <a:pt x="3711549" y="260709"/>
                  <a:pt x="3710587" y="260751"/>
                </a:cubicBezTo>
                <a:cubicBezTo>
                  <a:pt x="3708884" y="260751"/>
                  <a:pt x="3708061" y="259698"/>
                  <a:pt x="3708120" y="257590"/>
                </a:cubicBezTo>
                <a:lnTo>
                  <a:pt x="3708120" y="250565"/>
                </a:lnTo>
                <a:cubicBezTo>
                  <a:pt x="3708091" y="249511"/>
                  <a:pt x="3708326" y="248721"/>
                  <a:pt x="3708825" y="248194"/>
                </a:cubicBezTo>
                <a:cubicBezTo>
                  <a:pt x="3709324" y="247667"/>
                  <a:pt x="3710264" y="247403"/>
                  <a:pt x="3711644" y="247403"/>
                </a:cubicBezTo>
                <a:lnTo>
                  <a:pt x="3716931" y="247403"/>
                </a:lnTo>
                <a:cubicBezTo>
                  <a:pt x="3719038" y="247484"/>
                  <a:pt x="3721167" y="247058"/>
                  <a:pt x="3723318" y="246125"/>
                </a:cubicBezTo>
                <a:cubicBezTo>
                  <a:pt x="3725470" y="245193"/>
                  <a:pt x="3726630" y="243268"/>
                  <a:pt x="3726798" y="240352"/>
                </a:cubicBezTo>
                <a:lnTo>
                  <a:pt x="3726798" y="162085"/>
                </a:lnTo>
                <a:cubicBezTo>
                  <a:pt x="3726718" y="156848"/>
                  <a:pt x="3725381" y="152603"/>
                  <a:pt x="3722790" y="149349"/>
                </a:cubicBezTo>
                <a:cubicBezTo>
                  <a:pt x="3720198" y="146095"/>
                  <a:pt x="3716835" y="143525"/>
                  <a:pt x="3712702" y="141637"/>
                </a:cubicBezTo>
                <a:lnTo>
                  <a:pt x="3709530" y="140227"/>
                </a:lnTo>
                <a:cubicBezTo>
                  <a:pt x="3708502" y="139691"/>
                  <a:pt x="3707826" y="139088"/>
                  <a:pt x="3707503" y="138420"/>
                </a:cubicBezTo>
                <a:cubicBezTo>
                  <a:pt x="3707180" y="137752"/>
                  <a:pt x="3707033" y="137061"/>
                  <a:pt x="3707063" y="136349"/>
                </a:cubicBezTo>
                <a:lnTo>
                  <a:pt x="3707063" y="133176"/>
                </a:lnTo>
                <a:cubicBezTo>
                  <a:pt x="3707085" y="132302"/>
                  <a:pt x="3707393" y="131582"/>
                  <a:pt x="3707988" y="131016"/>
                </a:cubicBezTo>
                <a:cubicBezTo>
                  <a:pt x="3708582" y="130451"/>
                  <a:pt x="3709332" y="129996"/>
                  <a:pt x="3710235" y="129650"/>
                </a:cubicBezTo>
                <a:lnTo>
                  <a:pt x="3755318" y="109248"/>
                </a:lnTo>
                <a:cubicBezTo>
                  <a:pt x="3756712" y="108684"/>
                  <a:pt x="3758061" y="108141"/>
                  <a:pt x="3759367" y="107621"/>
                </a:cubicBezTo>
                <a:cubicBezTo>
                  <a:pt x="3760673" y="107101"/>
                  <a:pt x="3762023" y="106822"/>
                  <a:pt x="3763416" y="106786"/>
                </a:cubicBezTo>
                <a:close/>
                <a:moveTo>
                  <a:pt x="3625490" y="106786"/>
                </a:moveTo>
                <a:cubicBezTo>
                  <a:pt x="3636383" y="106793"/>
                  <a:pt x="3644261" y="107657"/>
                  <a:pt x="3649125" y="109378"/>
                </a:cubicBezTo>
                <a:cubicBezTo>
                  <a:pt x="3653988" y="111099"/>
                  <a:pt x="3658081" y="113633"/>
                  <a:pt x="3661404" y="116980"/>
                </a:cubicBezTo>
                <a:cubicBezTo>
                  <a:pt x="3665203" y="120510"/>
                  <a:pt x="3667814" y="124793"/>
                  <a:pt x="3669237" y="129830"/>
                </a:cubicBezTo>
                <a:cubicBezTo>
                  <a:pt x="3670660" y="134866"/>
                  <a:pt x="3671335" y="140565"/>
                  <a:pt x="3671262" y="146926"/>
                </a:cubicBezTo>
                <a:lnTo>
                  <a:pt x="3671967" y="217086"/>
                </a:lnTo>
                <a:cubicBezTo>
                  <a:pt x="3672040" y="226105"/>
                  <a:pt x="3672598" y="232393"/>
                  <a:pt x="3673641" y="235948"/>
                </a:cubicBezTo>
                <a:cubicBezTo>
                  <a:pt x="3674683" y="239503"/>
                  <a:pt x="3676827" y="241207"/>
                  <a:pt x="3680073" y="241060"/>
                </a:cubicBezTo>
                <a:cubicBezTo>
                  <a:pt x="3682569" y="240950"/>
                  <a:pt x="3684713" y="240200"/>
                  <a:pt x="3686504" y="238812"/>
                </a:cubicBezTo>
                <a:cubicBezTo>
                  <a:pt x="3688296" y="237424"/>
                  <a:pt x="3689559" y="236058"/>
                  <a:pt x="3690293" y="234714"/>
                </a:cubicBezTo>
                <a:cubicBezTo>
                  <a:pt x="3690990" y="233671"/>
                  <a:pt x="3691622" y="233024"/>
                  <a:pt x="3692187" y="232775"/>
                </a:cubicBezTo>
                <a:cubicBezTo>
                  <a:pt x="3692752" y="232525"/>
                  <a:pt x="3693296" y="232584"/>
                  <a:pt x="3693817" y="232951"/>
                </a:cubicBezTo>
                <a:lnTo>
                  <a:pt x="3698751" y="235771"/>
                </a:lnTo>
                <a:cubicBezTo>
                  <a:pt x="3699500" y="236087"/>
                  <a:pt x="3700029" y="236601"/>
                  <a:pt x="3700337" y="237314"/>
                </a:cubicBezTo>
                <a:cubicBezTo>
                  <a:pt x="3700645" y="238026"/>
                  <a:pt x="3700469" y="239157"/>
                  <a:pt x="3699808" y="240707"/>
                </a:cubicBezTo>
                <a:cubicBezTo>
                  <a:pt x="3698303" y="244936"/>
                  <a:pt x="3694706" y="249846"/>
                  <a:pt x="3689016" y="255438"/>
                </a:cubicBezTo>
                <a:cubicBezTo>
                  <a:pt x="3683327" y="261030"/>
                  <a:pt x="3675062" y="264093"/>
                  <a:pt x="3664220" y="264628"/>
                </a:cubicBezTo>
                <a:cubicBezTo>
                  <a:pt x="3657237" y="264767"/>
                  <a:pt x="3650782" y="263258"/>
                  <a:pt x="3644856" y="260099"/>
                </a:cubicBezTo>
                <a:cubicBezTo>
                  <a:pt x="3638929" y="256941"/>
                  <a:pt x="3634235" y="251298"/>
                  <a:pt x="3630773" y="243170"/>
                </a:cubicBezTo>
                <a:lnTo>
                  <a:pt x="3629012" y="243170"/>
                </a:lnTo>
                <a:cubicBezTo>
                  <a:pt x="3624773" y="247142"/>
                  <a:pt x="3620378" y="250543"/>
                  <a:pt x="3615828" y="253372"/>
                </a:cubicBezTo>
                <a:cubicBezTo>
                  <a:pt x="3611277" y="256200"/>
                  <a:pt x="3605557" y="258897"/>
                  <a:pt x="3598668" y="261462"/>
                </a:cubicBezTo>
                <a:cubicBezTo>
                  <a:pt x="3595165" y="262671"/>
                  <a:pt x="3591333" y="263507"/>
                  <a:pt x="3587173" y="263969"/>
                </a:cubicBezTo>
                <a:cubicBezTo>
                  <a:pt x="3583013" y="264430"/>
                  <a:pt x="3578392" y="264650"/>
                  <a:pt x="3573309" y="264628"/>
                </a:cubicBezTo>
                <a:cubicBezTo>
                  <a:pt x="3566949" y="264467"/>
                  <a:pt x="3561536" y="261447"/>
                  <a:pt x="3557069" y="255568"/>
                </a:cubicBezTo>
                <a:cubicBezTo>
                  <a:pt x="3552602" y="249688"/>
                  <a:pt x="3550270" y="241914"/>
                  <a:pt x="3550072" y="232246"/>
                </a:cubicBezTo>
                <a:cubicBezTo>
                  <a:pt x="3549903" y="224372"/>
                  <a:pt x="3552089" y="216674"/>
                  <a:pt x="3556629" y="209153"/>
                </a:cubicBezTo>
                <a:cubicBezTo>
                  <a:pt x="3561169" y="201632"/>
                  <a:pt x="3569076" y="194992"/>
                  <a:pt x="3580350" y="189234"/>
                </a:cubicBezTo>
                <a:cubicBezTo>
                  <a:pt x="3593701" y="182954"/>
                  <a:pt x="3603573" y="178238"/>
                  <a:pt x="3609966" y="175087"/>
                </a:cubicBezTo>
                <a:cubicBezTo>
                  <a:pt x="3616359" y="171936"/>
                  <a:pt x="3621651" y="168895"/>
                  <a:pt x="3625842" y="165965"/>
                </a:cubicBezTo>
                <a:lnTo>
                  <a:pt x="3625842" y="147280"/>
                </a:lnTo>
                <a:cubicBezTo>
                  <a:pt x="3625909" y="143651"/>
                  <a:pt x="3625600" y="140067"/>
                  <a:pt x="3624916" y="136527"/>
                </a:cubicBezTo>
                <a:cubicBezTo>
                  <a:pt x="3624233" y="132987"/>
                  <a:pt x="3622778" y="130107"/>
                  <a:pt x="3620551" y="127889"/>
                </a:cubicBezTo>
                <a:cubicBezTo>
                  <a:pt x="3618742" y="126325"/>
                  <a:pt x="3616537" y="125223"/>
                  <a:pt x="3613936" y="124584"/>
                </a:cubicBezTo>
                <a:cubicBezTo>
                  <a:pt x="3611334" y="123945"/>
                  <a:pt x="3608600" y="123636"/>
                  <a:pt x="3605733" y="123658"/>
                </a:cubicBezTo>
                <a:cubicBezTo>
                  <a:pt x="3602573" y="123629"/>
                  <a:pt x="3599456" y="124040"/>
                  <a:pt x="3596384" y="124892"/>
                </a:cubicBezTo>
                <a:cubicBezTo>
                  <a:pt x="3593312" y="125744"/>
                  <a:pt x="3590195" y="127213"/>
                  <a:pt x="3587035" y="129299"/>
                </a:cubicBezTo>
                <a:cubicBezTo>
                  <a:pt x="3584678" y="131003"/>
                  <a:pt x="3583841" y="133501"/>
                  <a:pt x="3584523" y="136791"/>
                </a:cubicBezTo>
                <a:cubicBezTo>
                  <a:pt x="3585206" y="140082"/>
                  <a:pt x="3585690" y="144518"/>
                  <a:pt x="3585977" y="150100"/>
                </a:cubicBezTo>
                <a:cubicBezTo>
                  <a:pt x="3585903" y="156182"/>
                  <a:pt x="3583849" y="161029"/>
                  <a:pt x="3579815" y="164643"/>
                </a:cubicBezTo>
                <a:cubicBezTo>
                  <a:pt x="3575780" y="168257"/>
                  <a:pt x="3570207" y="170108"/>
                  <a:pt x="3563093" y="170196"/>
                </a:cubicBezTo>
                <a:cubicBezTo>
                  <a:pt x="3558921" y="170152"/>
                  <a:pt x="3555386" y="169006"/>
                  <a:pt x="3552489" y="166758"/>
                </a:cubicBezTo>
                <a:cubicBezTo>
                  <a:pt x="3549592" y="164511"/>
                  <a:pt x="3548082" y="161426"/>
                  <a:pt x="3547957" y="157504"/>
                </a:cubicBezTo>
                <a:cubicBezTo>
                  <a:pt x="3547906" y="153479"/>
                  <a:pt x="3548624" y="149189"/>
                  <a:pt x="3550113" y="144636"/>
                </a:cubicBezTo>
                <a:cubicBezTo>
                  <a:pt x="3551602" y="140082"/>
                  <a:pt x="3554168" y="136145"/>
                  <a:pt x="3557813" y="132825"/>
                </a:cubicBezTo>
                <a:cubicBezTo>
                  <a:pt x="3565315" y="125884"/>
                  <a:pt x="3574870" y="119871"/>
                  <a:pt x="3586479" y="114786"/>
                </a:cubicBezTo>
                <a:cubicBezTo>
                  <a:pt x="3598088" y="109701"/>
                  <a:pt x="3611092" y="107034"/>
                  <a:pt x="3625490" y="106786"/>
                </a:cubicBezTo>
                <a:close/>
                <a:moveTo>
                  <a:pt x="3038105" y="106786"/>
                </a:moveTo>
                <a:cubicBezTo>
                  <a:pt x="3039140" y="106786"/>
                  <a:pt x="3039976" y="107401"/>
                  <a:pt x="3040614" y="108633"/>
                </a:cubicBezTo>
                <a:cubicBezTo>
                  <a:pt x="3041252" y="109864"/>
                  <a:pt x="3041824" y="111711"/>
                  <a:pt x="3042330" y="114173"/>
                </a:cubicBezTo>
                <a:lnTo>
                  <a:pt x="3044795" y="127189"/>
                </a:lnTo>
                <a:lnTo>
                  <a:pt x="3046203" y="127189"/>
                </a:lnTo>
                <a:cubicBezTo>
                  <a:pt x="3050824" y="121568"/>
                  <a:pt x="3057187" y="116804"/>
                  <a:pt x="3065292" y="112898"/>
                </a:cubicBezTo>
                <a:cubicBezTo>
                  <a:pt x="3073396" y="108992"/>
                  <a:pt x="3081963" y="106954"/>
                  <a:pt x="3090994" y="106786"/>
                </a:cubicBezTo>
                <a:cubicBezTo>
                  <a:pt x="3100417" y="106742"/>
                  <a:pt x="3108625" y="108149"/>
                  <a:pt x="3115618" y="111007"/>
                </a:cubicBezTo>
                <a:cubicBezTo>
                  <a:pt x="3122612" y="113866"/>
                  <a:pt x="3128965" y="118439"/>
                  <a:pt x="3134679" y="124727"/>
                </a:cubicBezTo>
                <a:cubicBezTo>
                  <a:pt x="3141985" y="132579"/>
                  <a:pt x="3147091" y="140214"/>
                  <a:pt x="3149996" y="147631"/>
                </a:cubicBezTo>
                <a:cubicBezTo>
                  <a:pt x="3152900" y="155048"/>
                  <a:pt x="3154133" y="163744"/>
                  <a:pt x="3153692" y="173718"/>
                </a:cubicBezTo>
                <a:cubicBezTo>
                  <a:pt x="3153297" y="200951"/>
                  <a:pt x="3145549" y="222801"/>
                  <a:pt x="3130447" y="239269"/>
                </a:cubicBezTo>
                <a:cubicBezTo>
                  <a:pt x="3115345" y="255736"/>
                  <a:pt x="3096316" y="264190"/>
                  <a:pt x="3073359" y="264628"/>
                </a:cubicBezTo>
                <a:cubicBezTo>
                  <a:pt x="3070207" y="264723"/>
                  <a:pt x="3066195" y="264445"/>
                  <a:pt x="3061324" y="263794"/>
                </a:cubicBezTo>
                <a:cubicBezTo>
                  <a:pt x="3056452" y="263142"/>
                  <a:pt x="3051647" y="261547"/>
                  <a:pt x="3046908" y="259007"/>
                </a:cubicBezTo>
                <a:lnTo>
                  <a:pt x="3047260" y="312937"/>
                </a:lnTo>
                <a:cubicBezTo>
                  <a:pt x="3047400" y="326697"/>
                  <a:pt x="3048443" y="335322"/>
                  <a:pt x="3050390" y="338811"/>
                </a:cubicBezTo>
                <a:cubicBezTo>
                  <a:pt x="3052338" y="342301"/>
                  <a:pt x="3055409" y="343785"/>
                  <a:pt x="3059604" y="343263"/>
                </a:cubicBezTo>
                <a:lnTo>
                  <a:pt x="3068422" y="343263"/>
                </a:lnTo>
                <a:cubicBezTo>
                  <a:pt x="3069788" y="343278"/>
                  <a:pt x="3070670" y="343600"/>
                  <a:pt x="3071067" y="344229"/>
                </a:cubicBezTo>
                <a:cubicBezTo>
                  <a:pt x="3071463" y="344858"/>
                  <a:pt x="3071640" y="345707"/>
                  <a:pt x="3071596" y="346776"/>
                </a:cubicBezTo>
                <a:lnTo>
                  <a:pt x="3071596" y="353450"/>
                </a:lnTo>
                <a:cubicBezTo>
                  <a:pt x="3071618" y="354504"/>
                  <a:pt x="3071398" y="355294"/>
                  <a:pt x="3070934" y="355821"/>
                </a:cubicBezTo>
                <a:cubicBezTo>
                  <a:pt x="3070472" y="356348"/>
                  <a:pt x="3069634" y="356611"/>
                  <a:pt x="3068422" y="356611"/>
                </a:cubicBezTo>
                <a:cubicBezTo>
                  <a:pt x="3067730" y="356569"/>
                  <a:pt x="3063911" y="356400"/>
                  <a:pt x="3056964" y="356104"/>
                </a:cubicBezTo>
                <a:cubicBezTo>
                  <a:pt x="3050018" y="355809"/>
                  <a:pt x="3038802" y="355640"/>
                  <a:pt x="3023318" y="355598"/>
                </a:cubicBezTo>
                <a:cubicBezTo>
                  <a:pt x="3010545" y="355640"/>
                  <a:pt x="3000874" y="355809"/>
                  <a:pt x="2994306" y="356104"/>
                </a:cubicBezTo>
                <a:cubicBezTo>
                  <a:pt x="2987737" y="356400"/>
                  <a:pt x="2983787" y="356569"/>
                  <a:pt x="2982458" y="356611"/>
                </a:cubicBezTo>
                <a:cubicBezTo>
                  <a:pt x="2981247" y="356618"/>
                  <a:pt x="2980409" y="356340"/>
                  <a:pt x="2979947" y="355777"/>
                </a:cubicBezTo>
                <a:cubicBezTo>
                  <a:pt x="2979484" y="355213"/>
                  <a:pt x="2979264" y="354321"/>
                  <a:pt x="2979286" y="353098"/>
                </a:cubicBezTo>
                <a:lnTo>
                  <a:pt x="2979286" y="346073"/>
                </a:lnTo>
                <a:cubicBezTo>
                  <a:pt x="2979242" y="345188"/>
                  <a:pt x="2979506" y="344500"/>
                  <a:pt x="2980079" y="344009"/>
                </a:cubicBezTo>
                <a:cubicBezTo>
                  <a:pt x="2980652" y="343519"/>
                  <a:pt x="2981797" y="343270"/>
                  <a:pt x="2983515" y="343263"/>
                </a:cubicBezTo>
                <a:lnTo>
                  <a:pt x="2991621" y="343263"/>
                </a:lnTo>
                <a:cubicBezTo>
                  <a:pt x="2994580" y="343234"/>
                  <a:pt x="2996768" y="342411"/>
                  <a:pt x="2998185" y="340795"/>
                </a:cubicBezTo>
                <a:cubicBezTo>
                  <a:pt x="2999602" y="339178"/>
                  <a:pt x="3000468" y="336945"/>
                  <a:pt x="3000784" y="334095"/>
                </a:cubicBezTo>
                <a:cubicBezTo>
                  <a:pt x="3001122" y="330355"/>
                  <a:pt x="3001327" y="325492"/>
                  <a:pt x="3001401" y="319505"/>
                </a:cubicBezTo>
                <a:cubicBezTo>
                  <a:pt x="3001474" y="313518"/>
                  <a:pt x="3001504" y="305569"/>
                  <a:pt x="3001489" y="295659"/>
                </a:cubicBezTo>
                <a:lnTo>
                  <a:pt x="3001136" y="165610"/>
                </a:lnTo>
                <a:cubicBezTo>
                  <a:pt x="3001313" y="159763"/>
                  <a:pt x="3000696" y="155150"/>
                  <a:pt x="2999286" y="151772"/>
                </a:cubicBezTo>
                <a:cubicBezTo>
                  <a:pt x="2997876" y="148393"/>
                  <a:pt x="2994617" y="145367"/>
                  <a:pt x="2989507" y="142694"/>
                </a:cubicBezTo>
                <a:lnTo>
                  <a:pt x="2981401" y="138463"/>
                </a:lnTo>
                <a:cubicBezTo>
                  <a:pt x="2980527" y="137956"/>
                  <a:pt x="2979896" y="137471"/>
                  <a:pt x="2979506" y="137009"/>
                </a:cubicBezTo>
                <a:cubicBezTo>
                  <a:pt x="2979117" y="136546"/>
                  <a:pt x="2978926" y="135973"/>
                  <a:pt x="2978934" y="135290"/>
                </a:cubicBezTo>
                <a:lnTo>
                  <a:pt x="2978934" y="130707"/>
                </a:lnTo>
                <a:cubicBezTo>
                  <a:pt x="2978875" y="129711"/>
                  <a:pt x="2979697" y="128890"/>
                  <a:pt x="2981401" y="128245"/>
                </a:cubicBezTo>
                <a:lnTo>
                  <a:pt x="3027191" y="110304"/>
                </a:lnTo>
                <a:cubicBezTo>
                  <a:pt x="3029450" y="109388"/>
                  <a:pt x="3031445" y="108581"/>
                  <a:pt x="3033176" y="107885"/>
                </a:cubicBezTo>
                <a:cubicBezTo>
                  <a:pt x="3034907" y="107189"/>
                  <a:pt x="3036550" y="106822"/>
                  <a:pt x="3038105" y="106786"/>
                </a:cubicBezTo>
                <a:close/>
                <a:moveTo>
                  <a:pt x="2847605" y="106786"/>
                </a:moveTo>
                <a:cubicBezTo>
                  <a:pt x="2848640" y="106786"/>
                  <a:pt x="2849476" y="107401"/>
                  <a:pt x="2850114" y="108633"/>
                </a:cubicBezTo>
                <a:cubicBezTo>
                  <a:pt x="2850752" y="109864"/>
                  <a:pt x="2851324" y="111711"/>
                  <a:pt x="2851830" y="114173"/>
                </a:cubicBezTo>
                <a:lnTo>
                  <a:pt x="2854295" y="127189"/>
                </a:lnTo>
                <a:lnTo>
                  <a:pt x="2855703" y="127189"/>
                </a:lnTo>
                <a:cubicBezTo>
                  <a:pt x="2860325" y="121568"/>
                  <a:pt x="2866687" y="116804"/>
                  <a:pt x="2874791" y="112898"/>
                </a:cubicBezTo>
                <a:cubicBezTo>
                  <a:pt x="2882896" y="108992"/>
                  <a:pt x="2891463" y="106954"/>
                  <a:pt x="2900494" y="106786"/>
                </a:cubicBezTo>
                <a:cubicBezTo>
                  <a:pt x="2909917" y="106742"/>
                  <a:pt x="2918125" y="108149"/>
                  <a:pt x="2925118" y="111007"/>
                </a:cubicBezTo>
                <a:cubicBezTo>
                  <a:pt x="2932112" y="113866"/>
                  <a:pt x="2938465" y="118439"/>
                  <a:pt x="2944179" y="124727"/>
                </a:cubicBezTo>
                <a:cubicBezTo>
                  <a:pt x="2951485" y="132579"/>
                  <a:pt x="2956591" y="140214"/>
                  <a:pt x="2959496" y="147631"/>
                </a:cubicBezTo>
                <a:cubicBezTo>
                  <a:pt x="2962401" y="155048"/>
                  <a:pt x="2963633" y="163744"/>
                  <a:pt x="2963192" y="173718"/>
                </a:cubicBezTo>
                <a:cubicBezTo>
                  <a:pt x="2962798" y="200951"/>
                  <a:pt x="2955049" y="222801"/>
                  <a:pt x="2939947" y="239269"/>
                </a:cubicBezTo>
                <a:cubicBezTo>
                  <a:pt x="2924845" y="255736"/>
                  <a:pt x="2905816" y="264190"/>
                  <a:pt x="2882859" y="264628"/>
                </a:cubicBezTo>
                <a:cubicBezTo>
                  <a:pt x="2879707" y="264723"/>
                  <a:pt x="2875695" y="264445"/>
                  <a:pt x="2870824" y="263794"/>
                </a:cubicBezTo>
                <a:cubicBezTo>
                  <a:pt x="2865952" y="263142"/>
                  <a:pt x="2861147" y="261547"/>
                  <a:pt x="2856408" y="259007"/>
                </a:cubicBezTo>
                <a:lnTo>
                  <a:pt x="2856760" y="312937"/>
                </a:lnTo>
                <a:cubicBezTo>
                  <a:pt x="2856900" y="326697"/>
                  <a:pt x="2857943" y="335322"/>
                  <a:pt x="2859891" y="338811"/>
                </a:cubicBezTo>
                <a:cubicBezTo>
                  <a:pt x="2861838" y="342301"/>
                  <a:pt x="2864909" y="343785"/>
                  <a:pt x="2869104" y="343263"/>
                </a:cubicBezTo>
                <a:lnTo>
                  <a:pt x="2877922" y="343263"/>
                </a:lnTo>
                <a:cubicBezTo>
                  <a:pt x="2879288" y="343278"/>
                  <a:pt x="2880170" y="343600"/>
                  <a:pt x="2880567" y="344229"/>
                </a:cubicBezTo>
                <a:cubicBezTo>
                  <a:pt x="2880963" y="344858"/>
                  <a:pt x="2881140" y="345707"/>
                  <a:pt x="2881096" y="346776"/>
                </a:cubicBezTo>
                <a:lnTo>
                  <a:pt x="2881096" y="353450"/>
                </a:lnTo>
                <a:cubicBezTo>
                  <a:pt x="2881118" y="354504"/>
                  <a:pt x="2880898" y="355294"/>
                  <a:pt x="2880434" y="355821"/>
                </a:cubicBezTo>
                <a:cubicBezTo>
                  <a:pt x="2879972" y="356348"/>
                  <a:pt x="2879134" y="356611"/>
                  <a:pt x="2877922" y="356611"/>
                </a:cubicBezTo>
                <a:cubicBezTo>
                  <a:pt x="2877230" y="356569"/>
                  <a:pt x="2873411" y="356400"/>
                  <a:pt x="2866464" y="356104"/>
                </a:cubicBezTo>
                <a:cubicBezTo>
                  <a:pt x="2859518" y="355809"/>
                  <a:pt x="2848302" y="355640"/>
                  <a:pt x="2832818" y="355598"/>
                </a:cubicBezTo>
                <a:cubicBezTo>
                  <a:pt x="2820045" y="355640"/>
                  <a:pt x="2810375" y="355809"/>
                  <a:pt x="2803806" y="356104"/>
                </a:cubicBezTo>
                <a:cubicBezTo>
                  <a:pt x="2797237" y="356400"/>
                  <a:pt x="2793287" y="356569"/>
                  <a:pt x="2791958" y="356611"/>
                </a:cubicBezTo>
                <a:cubicBezTo>
                  <a:pt x="2790747" y="356618"/>
                  <a:pt x="2789909" y="356340"/>
                  <a:pt x="2789447" y="355777"/>
                </a:cubicBezTo>
                <a:cubicBezTo>
                  <a:pt x="2788985" y="355213"/>
                  <a:pt x="2788764" y="354321"/>
                  <a:pt x="2788786" y="353098"/>
                </a:cubicBezTo>
                <a:lnTo>
                  <a:pt x="2788786" y="346073"/>
                </a:lnTo>
                <a:cubicBezTo>
                  <a:pt x="2788742" y="345188"/>
                  <a:pt x="2789007" y="344500"/>
                  <a:pt x="2789579" y="344009"/>
                </a:cubicBezTo>
                <a:cubicBezTo>
                  <a:pt x="2790152" y="343519"/>
                  <a:pt x="2791297" y="343270"/>
                  <a:pt x="2793015" y="343263"/>
                </a:cubicBezTo>
                <a:lnTo>
                  <a:pt x="2801121" y="343263"/>
                </a:lnTo>
                <a:cubicBezTo>
                  <a:pt x="2804080" y="343234"/>
                  <a:pt x="2806268" y="342411"/>
                  <a:pt x="2807685" y="340795"/>
                </a:cubicBezTo>
                <a:cubicBezTo>
                  <a:pt x="2809102" y="339178"/>
                  <a:pt x="2809968" y="336945"/>
                  <a:pt x="2810284" y="334095"/>
                </a:cubicBezTo>
                <a:cubicBezTo>
                  <a:pt x="2810622" y="330355"/>
                  <a:pt x="2810827" y="325492"/>
                  <a:pt x="2810901" y="319505"/>
                </a:cubicBezTo>
                <a:cubicBezTo>
                  <a:pt x="2810974" y="313518"/>
                  <a:pt x="2811004" y="305569"/>
                  <a:pt x="2810989" y="295659"/>
                </a:cubicBezTo>
                <a:lnTo>
                  <a:pt x="2810637" y="165610"/>
                </a:lnTo>
                <a:cubicBezTo>
                  <a:pt x="2810813" y="159763"/>
                  <a:pt x="2810196" y="155150"/>
                  <a:pt x="2808786" y="151772"/>
                </a:cubicBezTo>
                <a:cubicBezTo>
                  <a:pt x="2807377" y="148393"/>
                  <a:pt x="2804117" y="145367"/>
                  <a:pt x="2799007" y="142694"/>
                </a:cubicBezTo>
                <a:lnTo>
                  <a:pt x="2790901" y="138463"/>
                </a:lnTo>
                <a:cubicBezTo>
                  <a:pt x="2790027" y="137956"/>
                  <a:pt x="2789396" y="137471"/>
                  <a:pt x="2789007" y="137009"/>
                </a:cubicBezTo>
                <a:cubicBezTo>
                  <a:pt x="2788617" y="136546"/>
                  <a:pt x="2788426" y="135973"/>
                  <a:pt x="2788434" y="135290"/>
                </a:cubicBezTo>
                <a:lnTo>
                  <a:pt x="2788434" y="130707"/>
                </a:lnTo>
                <a:cubicBezTo>
                  <a:pt x="2788375" y="129711"/>
                  <a:pt x="2789197" y="128890"/>
                  <a:pt x="2790901" y="128245"/>
                </a:cubicBezTo>
                <a:lnTo>
                  <a:pt x="2836691" y="110304"/>
                </a:lnTo>
                <a:cubicBezTo>
                  <a:pt x="2838950" y="109388"/>
                  <a:pt x="2840945" y="108581"/>
                  <a:pt x="2842676" y="107885"/>
                </a:cubicBezTo>
                <a:cubicBezTo>
                  <a:pt x="2844407" y="107189"/>
                  <a:pt x="2846051" y="106822"/>
                  <a:pt x="2847605" y="106786"/>
                </a:cubicBezTo>
                <a:close/>
                <a:moveTo>
                  <a:pt x="2433824" y="106786"/>
                </a:moveTo>
                <a:cubicBezTo>
                  <a:pt x="2441424" y="106903"/>
                  <a:pt x="2447793" y="109486"/>
                  <a:pt x="2452928" y="114533"/>
                </a:cubicBezTo>
                <a:cubicBezTo>
                  <a:pt x="2458063" y="119580"/>
                  <a:pt x="2460734" y="126388"/>
                  <a:pt x="2460939" y="134957"/>
                </a:cubicBezTo>
                <a:cubicBezTo>
                  <a:pt x="2460771" y="142990"/>
                  <a:pt x="2458203" y="149373"/>
                  <a:pt x="2453236" y="154105"/>
                </a:cubicBezTo>
                <a:cubicBezTo>
                  <a:pt x="2448269" y="158837"/>
                  <a:pt x="2441916" y="161258"/>
                  <a:pt x="2434176" y="161368"/>
                </a:cubicBezTo>
                <a:cubicBezTo>
                  <a:pt x="2425732" y="161221"/>
                  <a:pt x="2418850" y="158609"/>
                  <a:pt x="2413532" y="153533"/>
                </a:cubicBezTo>
                <a:cubicBezTo>
                  <a:pt x="2408213" y="148456"/>
                  <a:pt x="2405469" y="141795"/>
                  <a:pt x="2405300" y="133549"/>
                </a:cubicBezTo>
                <a:cubicBezTo>
                  <a:pt x="2405234" y="127812"/>
                  <a:pt x="2407479" y="122031"/>
                  <a:pt x="2412035" y="116206"/>
                </a:cubicBezTo>
                <a:cubicBezTo>
                  <a:pt x="2416591" y="110381"/>
                  <a:pt x="2423854" y="107241"/>
                  <a:pt x="2433824" y="106786"/>
                </a:cubicBezTo>
                <a:close/>
                <a:moveTo>
                  <a:pt x="2257055" y="106786"/>
                </a:moveTo>
                <a:cubicBezTo>
                  <a:pt x="2258090" y="106786"/>
                  <a:pt x="2258926" y="107401"/>
                  <a:pt x="2259564" y="108633"/>
                </a:cubicBezTo>
                <a:cubicBezTo>
                  <a:pt x="2260202" y="109864"/>
                  <a:pt x="2260774" y="111711"/>
                  <a:pt x="2261280" y="114173"/>
                </a:cubicBezTo>
                <a:lnTo>
                  <a:pt x="2263745" y="127189"/>
                </a:lnTo>
                <a:lnTo>
                  <a:pt x="2265153" y="127189"/>
                </a:lnTo>
                <a:cubicBezTo>
                  <a:pt x="2269774" y="121568"/>
                  <a:pt x="2276137" y="116804"/>
                  <a:pt x="2284242" y="112898"/>
                </a:cubicBezTo>
                <a:cubicBezTo>
                  <a:pt x="2292346" y="108992"/>
                  <a:pt x="2300913" y="106954"/>
                  <a:pt x="2309944" y="106786"/>
                </a:cubicBezTo>
                <a:cubicBezTo>
                  <a:pt x="2319367" y="106742"/>
                  <a:pt x="2327575" y="108149"/>
                  <a:pt x="2334568" y="111007"/>
                </a:cubicBezTo>
                <a:cubicBezTo>
                  <a:pt x="2341562" y="113866"/>
                  <a:pt x="2347915" y="118439"/>
                  <a:pt x="2353629" y="124727"/>
                </a:cubicBezTo>
                <a:cubicBezTo>
                  <a:pt x="2360935" y="132579"/>
                  <a:pt x="2366041" y="140214"/>
                  <a:pt x="2368946" y="147631"/>
                </a:cubicBezTo>
                <a:cubicBezTo>
                  <a:pt x="2371851" y="155048"/>
                  <a:pt x="2373083" y="163744"/>
                  <a:pt x="2372642" y="173718"/>
                </a:cubicBezTo>
                <a:cubicBezTo>
                  <a:pt x="2372248" y="200951"/>
                  <a:pt x="2364499" y="222801"/>
                  <a:pt x="2349397" y="239269"/>
                </a:cubicBezTo>
                <a:cubicBezTo>
                  <a:pt x="2334295" y="255736"/>
                  <a:pt x="2315266" y="264190"/>
                  <a:pt x="2292309" y="264628"/>
                </a:cubicBezTo>
                <a:cubicBezTo>
                  <a:pt x="2289157" y="264723"/>
                  <a:pt x="2285145" y="264445"/>
                  <a:pt x="2280274" y="263794"/>
                </a:cubicBezTo>
                <a:cubicBezTo>
                  <a:pt x="2275402" y="263142"/>
                  <a:pt x="2270597" y="261547"/>
                  <a:pt x="2265858" y="259007"/>
                </a:cubicBezTo>
                <a:lnTo>
                  <a:pt x="2266210" y="312937"/>
                </a:lnTo>
                <a:cubicBezTo>
                  <a:pt x="2266350" y="326697"/>
                  <a:pt x="2267393" y="335322"/>
                  <a:pt x="2269341" y="338811"/>
                </a:cubicBezTo>
                <a:cubicBezTo>
                  <a:pt x="2271288" y="342301"/>
                  <a:pt x="2274359" y="343785"/>
                  <a:pt x="2278554" y="343263"/>
                </a:cubicBezTo>
                <a:lnTo>
                  <a:pt x="2287372" y="343263"/>
                </a:lnTo>
                <a:cubicBezTo>
                  <a:pt x="2288738" y="343278"/>
                  <a:pt x="2289620" y="343600"/>
                  <a:pt x="2290017" y="344229"/>
                </a:cubicBezTo>
                <a:cubicBezTo>
                  <a:pt x="2290414" y="344858"/>
                  <a:pt x="2290590" y="345707"/>
                  <a:pt x="2290546" y="346776"/>
                </a:cubicBezTo>
                <a:lnTo>
                  <a:pt x="2290546" y="353450"/>
                </a:lnTo>
                <a:cubicBezTo>
                  <a:pt x="2290568" y="354504"/>
                  <a:pt x="2290348" y="355294"/>
                  <a:pt x="2289885" y="355821"/>
                </a:cubicBezTo>
                <a:cubicBezTo>
                  <a:pt x="2289422" y="356348"/>
                  <a:pt x="2288584" y="356611"/>
                  <a:pt x="2287372" y="356611"/>
                </a:cubicBezTo>
                <a:cubicBezTo>
                  <a:pt x="2286680" y="356569"/>
                  <a:pt x="2282861" y="356400"/>
                  <a:pt x="2275914" y="356104"/>
                </a:cubicBezTo>
                <a:cubicBezTo>
                  <a:pt x="2268968" y="355809"/>
                  <a:pt x="2257752" y="355640"/>
                  <a:pt x="2242268" y="355598"/>
                </a:cubicBezTo>
                <a:cubicBezTo>
                  <a:pt x="2229495" y="355640"/>
                  <a:pt x="2219825" y="355809"/>
                  <a:pt x="2213256" y="356104"/>
                </a:cubicBezTo>
                <a:cubicBezTo>
                  <a:pt x="2206686" y="356400"/>
                  <a:pt x="2202737" y="356569"/>
                  <a:pt x="2201408" y="356611"/>
                </a:cubicBezTo>
                <a:cubicBezTo>
                  <a:pt x="2200196" y="356618"/>
                  <a:pt x="2199359" y="356340"/>
                  <a:pt x="2198897" y="355777"/>
                </a:cubicBezTo>
                <a:cubicBezTo>
                  <a:pt x="2198434" y="355213"/>
                  <a:pt x="2198214" y="354321"/>
                  <a:pt x="2198236" y="353098"/>
                </a:cubicBezTo>
                <a:lnTo>
                  <a:pt x="2198236" y="346073"/>
                </a:lnTo>
                <a:cubicBezTo>
                  <a:pt x="2198192" y="345188"/>
                  <a:pt x="2198456" y="344500"/>
                  <a:pt x="2199029" y="344009"/>
                </a:cubicBezTo>
                <a:cubicBezTo>
                  <a:pt x="2199602" y="343519"/>
                  <a:pt x="2200747" y="343270"/>
                  <a:pt x="2202465" y="343263"/>
                </a:cubicBezTo>
                <a:lnTo>
                  <a:pt x="2210571" y="343263"/>
                </a:lnTo>
                <a:cubicBezTo>
                  <a:pt x="2213530" y="343234"/>
                  <a:pt x="2215718" y="342411"/>
                  <a:pt x="2217135" y="340795"/>
                </a:cubicBezTo>
                <a:cubicBezTo>
                  <a:pt x="2218552" y="339178"/>
                  <a:pt x="2219418" y="336945"/>
                  <a:pt x="2219734" y="334095"/>
                </a:cubicBezTo>
                <a:cubicBezTo>
                  <a:pt x="2220072" y="330355"/>
                  <a:pt x="2220277" y="325492"/>
                  <a:pt x="2220351" y="319505"/>
                </a:cubicBezTo>
                <a:cubicBezTo>
                  <a:pt x="2220424" y="313518"/>
                  <a:pt x="2220454" y="305569"/>
                  <a:pt x="2220439" y="295659"/>
                </a:cubicBezTo>
                <a:lnTo>
                  <a:pt x="2220087" y="165610"/>
                </a:lnTo>
                <a:cubicBezTo>
                  <a:pt x="2220263" y="159763"/>
                  <a:pt x="2219646" y="155150"/>
                  <a:pt x="2218236" y="151772"/>
                </a:cubicBezTo>
                <a:cubicBezTo>
                  <a:pt x="2216827" y="148393"/>
                  <a:pt x="2213567" y="145367"/>
                  <a:pt x="2208456" y="142694"/>
                </a:cubicBezTo>
                <a:lnTo>
                  <a:pt x="2200351" y="138463"/>
                </a:lnTo>
                <a:cubicBezTo>
                  <a:pt x="2199477" y="137956"/>
                  <a:pt x="2198846" y="137471"/>
                  <a:pt x="2198456" y="137009"/>
                </a:cubicBezTo>
                <a:cubicBezTo>
                  <a:pt x="2198067" y="136546"/>
                  <a:pt x="2197876" y="135973"/>
                  <a:pt x="2197884" y="135290"/>
                </a:cubicBezTo>
                <a:lnTo>
                  <a:pt x="2197884" y="130707"/>
                </a:lnTo>
                <a:cubicBezTo>
                  <a:pt x="2197825" y="129711"/>
                  <a:pt x="2198647" y="128890"/>
                  <a:pt x="2200351" y="128245"/>
                </a:cubicBezTo>
                <a:lnTo>
                  <a:pt x="2246141" y="110304"/>
                </a:lnTo>
                <a:cubicBezTo>
                  <a:pt x="2248400" y="109388"/>
                  <a:pt x="2250395" y="108581"/>
                  <a:pt x="2252126" y="107885"/>
                </a:cubicBezTo>
                <a:cubicBezTo>
                  <a:pt x="2253857" y="107189"/>
                  <a:pt x="2255500" y="106822"/>
                  <a:pt x="2257055" y="106786"/>
                </a:cubicBezTo>
                <a:close/>
                <a:moveTo>
                  <a:pt x="598847" y="82127"/>
                </a:moveTo>
                <a:lnTo>
                  <a:pt x="598847" y="109660"/>
                </a:lnTo>
                <a:lnTo>
                  <a:pt x="619497" y="109660"/>
                </a:lnTo>
                <a:lnTo>
                  <a:pt x="619497" y="82127"/>
                </a:lnTo>
                <a:close/>
                <a:moveTo>
                  <a:pt x="519001" y="82127"/>
                </a:moveTo>
                <a:lnTo>
                  <a:pt x="519001" y="109660"/>
                </a:lnTo>
                <a:lnTo>
                  <a:pt x="538274" y="109660"/>
                </a:lnTo>
                <a:lnTo>
                  <a:pt x="538274" y="82127"/>
                </a:lnTo>
                <a:close/>
                <a:moveTo>
                  <a:pt x="3236705" y="69076"/>
                </a:moveTo>
                <a:cubicBezTo>
                  <a:pt x="3238282" y="69120"/>
                  <a:pt x="3239442" y="69649"/>
                  <a:pt x="3240183" y="70662"/>
                </a:cubicBezTo>
                <a:cubicBezTo>
                  <a:pt x="3240925" y="71675"/>
                  <a:pt x="3241292" y="72909"/>
                  <a:pt x="3241284" y="74363"/>
                </a:cubicBezTo>
                <a:lnTo>
                  <a:pt x="3239874" y="111720"/>
                </a:lnTo>
                <a:lnTo>
                  <a:pt x="3284632" y="111720"/>
                </a:lnTo>
                <a:cubicBezTo>
                  <a:pt x="3285704" y="111764"/>
                  <a:pt x="3286468" y="112115"/>
                  <a:pt x="3286923" y="112775"/>
                </a:cubicBezTo>
                <a:cubicBezTo>
                  <a:pt x="3287379" y="113434"/>
                  <a:pt x="3287437" y="114138"/>
                  <a:pt x="3287099" y="114885"/>
                </a:cubicBezTo>
                <a:lnTo>
                  <a:pt x="3283575" y="130008"/>
                </a:lnTo>
                <a:cubicBezTo>
                  <a:pt x="3283421" y="130740"/>
                  <a:pt x="3283113" y="131385"/>
                  <a:pt x="3282650" y="131942"/>
                </a:cubicBezTo>
                <a:cubicBezTo>
                  <a:pt x="3282188" y="132499"/>
                  <a:pt x="3281439" y="132792"/>
                  <a:pt x="3280403" y="132821"/>
                </a:cubicBezTo>
                <a:lnTo>
                  <a:pt x="3239170" y="132821"/>
                </a:lnTo>
                <a:cubicBezTo>
                  <a:pt x="3238832" y="140115"/>
                  <a:pt x="3238627" y="147827"/>
                  <a:pt x="3238553" y="155958"/>
                </a:cubicBezTo>
                <a:cubicBezTo>
                  <a:pt x="3238480" y="164089"/>
                  <a:pt x="3238450" y="172243"/>
                  <a:pt x="3238465" y="180418"/>
                </a:cubicBezTo>
                <a:lnTo>
                  <a:pt x="3238465" y="208270"/>
                </a:lnTo>
                <a:cubicBezTo>
                  <a:pt x="3238744" y="222388"/>
                  <a:pt x="3240917" y="231877"/>
                  <a:pt x="3244985" y="236740"/>
                </a:cubicBezTo>
                <a:cubicBezTo>
                  <a:pt x="3249052" y="241602"/>
                  <a:pt x="3253340" y="243865"/>
                  <a:pt x="3257848" y="243527"/>
                </a:cubicBezTo>
                <a:cubicBezTo>
                  <a:pt x="3261498" y="243549"/>
                  <a:pt x="3264772" y="243240"/>
                  <a:pt x="3267672" y="242601"/>
                </a:cubicBezTo>
                <a:cubicBezTo>
                  <a:pt x="3270572" y="241962"/>
                  <a:pt x="3273406" y="240860"/>
                  <a:pt x="3276174" y="239296"/>
                </a:cubicBezTo>
                <a:cubicBezTo>
                  <a:pt x="3276703" y="238914"/>
                  <a:pt x="3277231" y="238796"/>
                  <a:pt x="3277760" y="238943"/>
                </a:cubicBezTo>
                <a:cubicBezTo>
                  <a:pt x="3278289" y="239090"/>
                  <a:pt x="3278817" y="239678"/>
                  <a:pt x="3279346" y="240706"/>
                </a:cubicBezTo>
                <a:lnTo>
                  <a:pt x="3281813" y="245989"/>
                </a:lnTo>
                <a:cubicBezTo>
                  <a:pt x="3282305" y="246883"/>
                  <a:pt x="3282379" y="247732"/>
                  <a:pt x="3282033" y="248538"/>
                </a:cubicBezTo>
                <a:cubicBezTo>
                  <a:pt x="3281688" y="249344"/>
                  <a:pt x="3281145" y="250018"/>
                  <a:pt x="3280403" y="250561"/>
                </a:cubicBezTo>
                <a:cubicBezTo>
                  <a:pt x="3277445" y="252993"/>
                  <a:pt x="3271909" y="255865"/>
                  <a:pt x="3263797" y="259177"/>
                </a:cubicBezTo>
                <a:cubicBezTo>
                  <a:pt x="3255684" y="262489"/>
                  <a:pt x="3244776" y="264306"/>
                  <a:pt x="3231071" y="264628"/>
                </a:cubicBezTo>
                <a:cubicBezTo>
                  <a:pt x="3218968" y="264277"/>
                  <a:pt x="3209462" y="260847"/>
                  <a:pt x="3202552" y="254338"/>
                </a:cubicBezTo>
                <a:cubicBezTo>
                  <a:pt x="3195642" y="247828"/>
                  <a:pt x="3192121" y="240347"/>
                  <a:pt x="3191989" y="231892"/>
                </a:cubicBezTo>
                <a:cubicBezTo>
                  <a:pt x="3192018" y="225142"/>
                  <a:pt x="3192136" y="216519"/>
                  <a:pt x="3192341" y="206023"/>
                </a:cubicBezTo>
                <a:cubicBezTo>
                  <a:pt x="3192547" y="195526"/>
                  <a:pt x="3192665" y="186639"/>
                  <a:pt x="3192694" y="179360"/>
                </a:cubicBezTo>
                <a:lnTo>
                  <a:pt x="3193046" y="132821"/>
                </a:lnTo>
                <a:lnTo>
                  <a:pt x="3173663" y="132821"/>
                </a:lnTo>
                <a:cubicBezTo>
                  <a:pt x="3172040" y="132836"/>
                  <a:pt x="3170704" y="132455"/>
                  <a:pt x="3169654" y="131678"/>
                </a:cubicBezTo>
                <a:cubicBezTo>
                  <a:pt x="3168604" y="130902"/>
                  <a:pt x="3168061" y="129641"/>
                  <a:pt x="3168024" y="127898"/>
                </a:cubicBezTo>
                <a:cubicBezTo>
                  <a:pt x="3167995" y="126168"/>
                  <a:pt x="3168582" y="124615"/>
                  <a:pt x="3169786" y="123238"/>
                </a:cubicBezTo>
                <a:cubicBezTo>
                  <a:pt x="3170990" y="121860"/>
                  <a:pt x="3172987" y="120483"/>
                  <a:pt x="3175777" y="119105"/>
                </a:cubicBezTo>
                <a:cubicBezTo>
                  <a:pt x="3179867" y="117145"/>
                  <a:pt x="3185312" y="113441"/>
                  <a:pt x="3192113" y="107993"/>
                </a:cubicBezTo>
                <a:cubicBezTo>
                  <a:pt x="3198914" y="102546"/>
                  <a:pt x="3205792" y="96569"/>
                  <a:pt x="3212748" y="90064"/>
                </a:cubicBezTo>
                <a:cubicBezTo>
                  <a:pt x="3219704" y="83558"/>
                  <a:pt x="3225460" y="77737"/>
                  <a:pt x="3230015" y="72601"/>
                </a:cubicBezTo>
                <a:cubicBezTo>
                  <a:pt x="3231262" y="71220"/>
                  <a:pt x="3232465" y="70280"/>
                  <a:pt x="3233624" y="69781"/>
                </a:cubicBezTo>
                <a:cubicBezTo>
                  <a:pt x="3234783" y="69282"/>
                  <a:pt x="3235810" y="69047"/>
                  <a:pt x="3236705" y="69076"/>
                </a:cubicBezTo>
                <a:close/>
                <a:moveTo>
                  <a:pt x="2141330" y="69076"/>
                </a:moveTo>
                <a:cubicBezTo>
                  <a:pt x="2142907" y="69120"/>
                  <a:pt x="2144067" y="69649"/>
                  <a:pt x="2144808" y="70662"/>
                </a:cubicBezTo>
                <a:cubicBezTo>
                  <a:pt x="2145550" y="71675"/>
                  <a:pt x="2145917" y="72909"/>
                  <a:pt x="2145909" y="74363"/>
                </a:cubicBezTo>
                <a:lnTo>
                  <a:pt x="2144500" y="111720"/>
                </a:lnTo>
                <a:lnTo>
                  <a:pt x="2189258" y="111720"/>
                </a:lnTo>
                <a:cubicBezTo>
                  <a:pt x="2190330" y="111764"/>
                  <a:pt x="2191093" y="112115"/>
                  <a:pt x="2191548" y="112775"/>
                </a:cubicBezTo>
                <a:cubicBezTo>
                  <a:pt x="2192004" y="113434"/>
                  <a:pt x="2192062" y="114138"/>
                  <a:pt x="2191725" y="114885"/>
                </a:cubicBezTo>
                <a:lnTo>
                  <a:pt x="2188200" y="130008"/>
                </a:lnTo>
                <a:cubicBezTo>
                  <a:pt x="2188046" y="130740"/>
                  <a:pt x="2187738" y="131385"/>
                  <a:pt x="2187275" y="131942"/>
                </a:cubicBezTo>
                <a:cubicBezTo>
                  <a:pt x="2186813" y="132499"/>
                  <a:pt x="2186064" y="132792"/>
                  <a:pt x="2185029" y="132821"/>
                </a:cubicBezTo>
                <a:lnTo>
                  <a:pt x="2143795" y="132821"/>
                </a:lnTo>
                <a:cubicBezTo>
                  <a:pt x="2143457" y="140115"/>
                  <a:pt x="2143251" y="147827"/>
                  <a:pt x="2143178" y="155958"/>
                </a:cubicBezTo>
                <a:cubicBezTo>
                  <a:pt x="2143105" y="164089"/>
                  <a:pt x="2143075" y="172243"/>
                  <a:pt x="2143090" y="180418"/>
                </a:cubicBezTo>
                <a:lnTo>
                  <a:pt x="2143090" y="208270"/>
                </a:lnTo>
                <a:cubicBezTo>
                  <a:pt x="2143369" y="222388"/>
                  <a:pt x="2145542" y="231877"/>
                  <a:pt x="2149610" y="236740"/>
                </a:cubicBezTo>
                <a:cubicBezTo>
                  <a:pt x="2153677" y="241602"/>
                  <a:pt x="2157965" y="243865"/>
                  <a:pt x="2162473" y="243527"/>
                </a:cubicBezTo>
                <a:cubicBezTo>
                  <a:pt x="2166122" y="243549"/>
                  <a:pt x="2169397" y="243240"/>
                  <a:pt x="2172297" y="242601"/>
                </a:cubicBezTo>
                <a:cubicBezTo>
                  <a:pt x="2175197" y="241962"/>
                  <a:pt x="2178031" y="240860"/>
                  <a:pt x="2180799" y="239296"/>
                </a:cubicBezTo>
                <a:cubicBezTo>
                  <a:pt x="2181328" y="238914"/>
                  <a:pt x="2181857" y="238796"/>
                  <a:pt x="2182385" y="238943"/>
                </a:cubicBezTo>
                <a:cubicBezTo>
                  <a:pt x="2182914" y="239090"/>
                  <a:pt x="2183443" y="239678"/>
                  <a:pt x="2183971" y="240706"/>
                </a:cubicBezTo>
                <a:lnTo>
                  <a:pt x="2186438" y="245989"/>
                </a:lnTo>
                <a:cubicBezTo>
                  <a:pt x="2186930" y="246883"/>
                  <a:pt x="2187004" y="247732"/>
                  <a:pt x="2186658" y="248538"/>
                </a:cubicBezTo>
                <a:cubicBezTo>
                  <a:pt x="2186313" y="249344"/>
                  <a:pt x="2185770" y="250018"/>
                  <a:pt x="2185029" y="250561"/>
                </a:cubicBezTo>
                <a:cubicBezTo>
                  <a:pt x="2182070" y="252993"/>
                  <a:pt x="2176534" y="255865"/>
                  <a:pt x="2168421" y="259177"/>
                </a:cubicBezTo>
                <a:cubicBezTo>
                  <a:pt x="2160309" y="262489"/>
                  <a:pt x="2149401" y="264306"/>
                  <a:pt x="2135696" y="264628"/>
                </a:cubicBezTo>
                <a:cubicBezTo>
                  <a:pt x="2123593" y="264277"/>
                  <a:pt x="2114087" y="260847"/>
                  <a:pt x="2107177" y="254338"/>
                </a:cubicBezTo>
                <a:cubicBezTo>
                  <a:pt x="2100267" y="247828"/>
                  <a:pt x="2096746" y="240347"/>
                  <a:pt x="2096614" y="231892"/>
                </a:cubicBezTo>
                <a:cubicBezTo>
                  <a:pt x="2096643" y="225142"/>
                  <a:pt x="2096761" y="216519"/>
                  <a:pt x="2096966" y="206023"/>
                </a:cubicBezTo>
                <a:cubicBezTo>
                  <a:pt x="2097172" y="195526"/>
                  <a:pt x="2097289" y="186639"/>
                  <a:pt x="2097319" y="179360"/>
                </a:cubicBezTo>
                <a:lnTo>
                  <a:pt x="2097671" y="132821"/>
                </a:lnTo>
                <a:lnTo>
                  <a:pt x="2078288" y="132821"/>
                </a:lnTo>
                <a:cubicBezTo>
                  <a:pt x="2076665" y="132836"/>
                  <a:pt x="2075329" y="132455"/>
                  <a:pt x="2074279" y="131678"/>
                </a:cubicBezTo>
                <a:cubicBezTo>
                  <a:pt x="2073229" y="130902"/>
                  <a:pt x="2072686" y="129641"/>
                  <a:pt x="2072649" y="127898"/>
                </a:cubicBezTo>
                <a:cubicBezTo>
                  <a:pt x="2072620" y="126168"/>
                  <a:pt x="2073207" y="124615"/>
                  <a:pt x="2074411" y="123238"/>
                </a:cubicBezTo>
                <a:cubicBezTo>
                  <a:pt x="2075615" y="121860"/>
                  <a:pt x="2077612" y="120483"/>
                  <a:pt x="2080402" y="119105"/>
                </a:cubicBezTo>
                <a:cubicBezTo>
                  <a:pt x="2084492" y="117145"/>
                  <a:pt x="2089937" y="113441"/>
                  <a:pt x="2096738" y="107993"/>
                </a:cubicBezTo>
                <a:cubicBezTo>
                  <a:pt x="2103539" y="102546"/>
                  <a:pt x="2110417" y="96569"/>
                  <a:pt x="2117373" y="90064"/>
                </a:cubicBezTo>
                <a:cubicBezTo>
                  <a:pt x="2124329" y="83558"/>
                  <a:pt x="2130084" y="77737"/>
                  <a:pt x="2134640" y="72601"/>
                </a:cubicBezTo>
                <a:cubicBezTo>
                  <a:pt x="2135887" y="71220"/>
                  <a:pt x="2137090" y="70280"/>
                  <a:pt x="2138249" y="69781"/>
                </a:cubicBezTo>
                <a:cubicBezTo>
                  <a:pt x="2139408" y="69282"/>
                  <a:pt x="2140435" y="69047"/>
                  <a:pt x="2141330" y="69076"/>
                </a:cubicBezTo>
                <a:close/>
                <a:moveTo>
                  <a:pt x="2017505" y="69076"/>
                </a:moveTo>
                <a:cubicBezTo>
                  <a:pt x="2019082" y="69120"/>
                  <a:pt x="2020242" y="69649"/>
                  <a:pt x="2020983" y="70662"/>
                </a:cubicBezTo>
                <a:cubicBezTo>
                  <a:pt x="2021725" y="71675"/>
                  <a:pt x="2022092" y="72909"/>
                  <a:pt x="2022084" y="74363"/>
                </a:cubicBezTo>
                <a:lnTo>
                  <a:pt x="2020675" y="111720"/>
                </a:lnTo>
                <a:lnTo>
                  <a:pt x="2065433" y="111720"/>
                </a:lnTo>
                <a:cubicBezTo>
                  <a:pt x="2066505" y="111764"/>
                  <a:pt x="2067268" y="112115"/>
                  <a:pt x="2067723" y="112775"/>
                </a:cubicBezTo>
                <a:cubicBezTo>
                  <a:pt x="2068179" y="113434"/>
                  <a:pt x="2068237" y="114138"/>
                  <a:pt x="2067900" y="114885"/>
                </a:cubicBezTo>
                <a:lnTo>
                  <a:pt x="2064375" y="130008"/>
                </a:lnTo>
                <a:cubicBezTo>
                  <a:pt x="2064221" y="130740"/>
                  <a:pt x="2063913" y="131385"/>
                  <a:pt x="2063450" y="131942"/>
                </a:cubicBezTo>
                <a:cubicBezTo>
                  <a:pt x="2062988" y="132499"/>
                  <a:pt x="2062239" y="132792"/>
                  <a:pt x="2061204" y="132821"/>
                </a:cubicBezTo>
                <a:lnTo>
                  <a:pt x="2019970" y="132821"/>
                </a:lnTo>
                <a:cubicBezTo>
                  <a:pt x="2019632" y="140115"/>
                  <a:pt x="2019427" y="147827"/>
                  <a:pt x="2019353" y="155958"/>
                </a:cubicBezTo>
                <a:cubicBezTo>
                  <a:pt x="2019280" y="164089"/>
                  <a:pt x="2019250" y="172243"/>
                  <a:pt x="2019265" y="180418"/>
                </a:cubicBezTo>
                <a:lnTo>
                  <a:pt x="2019265" y="208270"/>
                </a:lnTo>
                <a:cubicBezTo>
                  <a:pt x="2019544" y="222388"/>
                  <a:pt x="2021717" y="231877"/>
                  <a:pt x="2025785" y="236740"/>
                </a:cubicBezTo>
                <a:cubicBezTo>
                  <a:pt x="2029852" y="241602"/>
                  <a:pt x="2034140" y="243865"/>
                  <a:pt x="2038648" y="243527"/>
                </a:cubicBezTo>
                <a:cubicBezTo>
                  <a:pt x="2042297" y="243549"/>
                  <a:pt x="2045572" y="243240"/>
                  <a:pt x="2048472" y="242601"/>
                </a:cubicBezTo>
                <a:cubicBezTo>
                  <a:pt x="2051372" y="241962"/>
                  <a:pt x="2054206" y="240860"/>
                  <a:pt x="2056974" y="239296"/>
                </a:cubicBezTo>
                <a:cubicBezTo>
                  <a:pt x="2057503" y="238914"/>
                  <a:pt x="2058032" y="238796"/>
                  <a:pt x="2058560" y="238943"/>
                </a:cubicBezTo>
                <a:cubicBezTo>
                  <a:pt x="2059089" y="239090"/>
                  <a:pt x="2059618" y="239678"/>
                  <a:pt x="2060146" y="240706"/>
                </a:cubicBezTo>
                <a:lnTo>
                  <a:pt x="2062613" y="245989"/>
                </a:lnTo>
                <a:cubicBezTo>
                  <a:pt x="2063105" y="246883"/>
                  <a:pt x="2063179" y="247732"/>
                  <a:pt x="2062833" y="248538"/>
                </a:cubicBezTo>
                <a:cubicBezTo>
                  <a:pt x="2062488" y="249344"/>
                  <a:pt x="2061945" y="250018"/>
                  <a:pt x="2061204" y="250561"/>
                </a:cubicBezTo>
                <a:cubicBezTo>
                  <a:pt x="2058245" y="252993"/>
                  <a:pt x="2052709" y="255865"/>
                  <a:pt x="2044596" y="259177"/>
                </a:cubicBezTo>
                <a:cubicBezTo>
                  <a:pt x="2036484" y="262489"/>
                  <a:pt x="2025576" y="264306"/>
                  <a:pt x="2011871" y="264628"/>
                </a:cubicBezTo>
                <a:cubicBezTo>
                  <a:pt x="1999768" y="264277"/>
                  <a:pt x="1990262" y="260847"/>
                  <a:pt x="1983352" y="254338"/>
                </a:cubicBezTo>
                <a:cubicBezTo>
                  <a:pt x="1976442" y="247828"/>
                  <a:pt x="1972921" y="240347"/>
                  <a:pt x="1972789" y="231892"/>
                </a:cubicBezTo>
                <a:cubicBezTo>
                  <a:pt x="1972818" y="225142"/>
                  <a:pt x="1972936" y="216519"/>
                  <a:pt x="1973141" y="206023"/>
                </a:cubicBezTo>
                <a:cubicBezTo>
                  <a:pt x="1973347" y="195526"/>
                  <a:pt x="1973464" y="186639"/>
                  <a:pt x="1973494" y="179360"/>
                </a:cubicBezTo>
                <a:lnTo>
                  <a:pt x="1973846" y="132821"/>
                </a:lnTo>
                <a:lnTo>
                  <a:pt x="1954463" y="132821"/>
                </a:lnTo>
                <a:cubicBezTo>
                  <a:pt x="1952840" y="132836"/>
                  <a:pt x="1951504" y="132455"/>
                  <a:pt x="1950454" y="131678"/>
                </a:cubicBezTo>
                <a:cubicBezTo>
                  <a:pt x="1949404" y="130902"/>
                  <a:pt x="1948861" y="129641"/>
                  <a:pt x="1948824" y="127898"/>
                </a:cubicBezTo>
                <a:cubicBezTo>
                  <a:pt x="1948795" y="126168"/>
                  <a:pt x="1949382" y="124615"/>
                  <a:pt x="1950586" y="123238"/>
                </a:cubicBezTo>
                <a:cubicBezTo>
                  <a:pt x="1951790" y="121860"/>
                  <a:pt x="1953787" y="120483"/>
                  <a:pt x="1956577" y="119105"/>
                </a:cubicBezTo>
                <a:cubicBezTo>
                  <a:pt x="1960667" y="117145"/>
                  <a:pt x="1966112" y="113441"/>
                  <a:pt x="1972913" y="107993"/>
                </a:cubicBezTo>
                <a:cubicBezTo>
                  <a:pt x="1979714" y="102546"/>
                  <a:pt x="1986592" y="96569"/>
                  <a:pt x="1993548" y="90064"/>
                </a:cubicBezTo>
                <a:cubicBezTo>
                  <a:pt x="2000504" y="83558"/>
                  <a:pt x="2006259" y="77737"/>
                  <a:pt x="2010815" y="72601"/>
                </a:cubicBezTo>
                <a:cubicBezTo>
                  <a:pt x="2012062" y="71220"/>
                  <a:pt x="2013265" y="70280"/>
                  <a:pt x="2014424" y="69781"/>
                </a:cubicBezTo>
                <a:cubicBezTo>
                  <a:pt x="2015583" y="69282"/>
                  <a:pt x="2016610" y="69047"/>
                  <a:pt x="2017505" y="69076"/>
                </a:cubicBezTo>
                <a:close/>
                <a:moveTo>
                  <a:pt x="353802" y="55971"/>
                </a:moveTo>
                <a:lnTo>
                  <a:pt x="459805" y="55971"/>
                </a:lnTo>
                <a:lnTo>
                  <a:pt x="459805" y="82127"/>
                </a:lnTo>
                <a:lnTo>
                  <a:pt x="432271" y="82127"/>
                </a:lnTo>
                <a:lnTo>
                  <a:pt x="432271" y="109660"/>
                </a:lnTo>
                <a:lnTo>
                  <a:pt x="459805" y="109660"/>
                </a:lnTo>
                <a:lnTo>
                  <a:pt x="459805" y="135817"/>
                </a:lnTo>
                <a:lnTo>
                  <a:pt x="432271" y="135817"/>
                </a:lnTo>
                <a:lnTo>
                  <a:pt x="432271" y="228053"/>
                </a:lnTo>
                <a:cubicBezTo>
                  <a:pt x="430436" y="239066"/>
                  <a:pt x="435025" y="243655"/>
                  <a:pt x="446038" y="241820"/>
                </a:cubicBezTo>
                <a:lnTo>
                  <a:pt x="459805" y="241820"/>
                </a:lnTo>
                <a:lnTo>
                  <a:pt x="459805" y="265223"/>
                </a:lnTo>
                <a:lnTo>
                  <a:pt x="392348" y="265223"/>
                </a:lnTo>
                <a:cubicBezTo>
                  <a:pt x="373075" y="267058"/>
                  <a:pt x="364356" y="259257"/>
                  <a:pt x="366192" y="241820"/>
                </a:cubicBezTo>
                <a:lnTo>
                  <a:pt x="366192" y="135817"/>
                </a:lnTo>
                <a:lnTo>
                  <a:pt x="353802" y="135817"/>
                </a:lnTo>
                <a:lnTo>
                  <a:pt x="353802" y="109660"/>
                </a:lnTo>
                <a:lnTo>
                  <a:pt x="366192" y="109660"/>
                </a:lnTo>
                <a:lnTo>
                  <a:pt x="366192" y="82127"/>
                </a:lnTo>
                <a:lnTo>
                  <a:pt x="353802" y="82127"/>
                </a:lnTo>
                <a:close/>
                <a:moveTo>
                  <a:pt x="130783" y="55971"/>
                </a:moveTo>
                <a:lnTo>
                  <a:pt x="202369" y="55971"/>
                </a:lnTo>
                <a:lnTo>
                  <a:pt x="202369" y="69737"/>
                </a:lnTo>
                <a:lnTo>
                  <a:pt x="318009" y="69737"/>
                </a:lnTo>
                <a:lnTo>
                  <a:pt x="318009" y="95894"/>
                </a:lnTo>
                <a:lnTo>
                  <a:pt x="202369" y="95894"/>
                </a:lnTo>
                <a:lnTo>
                  <a:pt x="202369" y="115167"/>
                </a:lnTo>
                <a:lnTo>
                  <a:pt x="318009" y="115167"/>
                </a:lnTo>
                <a:lnTo>
                  <a:pt x="318009" y="241820"/>
                </a:lnTo>
                <a:cubicBezTo>
                  <a:pt x="318926" y="258340"/>
                  <a:pt x="309749" y="266141"/>
                  <a:pt x="290475" y="265223"/>
                </a:cubicBezTo>
                <a:lnTo>
                  <a:pt x="79846" y="265223"/>
                </a:lnTo>
                <a:lnTo>
                  <a:pt x="79846" y="115167"/>
                </a:lnTo>
                <a:lnTo>
                  <a:pt x="130783" y="115167"/>
                </a:lnTo>
                <a:close/>
                <a:moveTo>
                  <a:pt x="3946184" y="31367"/>
                </a:moveTo>
                <a:cubicBezTo>
                  <a:pt x="3954819" y="31653"/>
                  <a:pt x="3961319" y="34074"/>
                  <a:pt x="3965684" y="38629"/>
                </a:cubicBezTo>
                <a:cubicBezTo>
                  <a:pt x="3970049" y="43184"/>
                  <a:pt x="3972235" y="48158"/>
                  <a:pt x="3972242" y="53549"/>
                </a:cubicBezTo>
                <a:cubicBezTo>
                  <a:pt x="3972316" y="59689"/>
                  <a:pt x="3970144" y="65455"/>
                  <a:pt x="3965728" y="70847"/>
                </a:cubicBezTo>
                <a:cubicBezTo>
                  <a:pt x="3961312" y="76238"/>
                  <a:pt x="3954210" y="79275"/>
                  <a:pt x="3944424" y="79957"/>
                </a:cubicBezTo>
                <a:cubicBezTo>
                  <a:pt x="3936882" y="79936"/>
                  <a:pt x="3930749" y="77515"/>
                  <a:pt x="3926024" y="72696"/>
                </a:cubicBezTo>
                <a:cubicBezTo>
                  <a:pt x="3921300" y="67876"/>
                  <a:pt x="3918864" y="61846"/>
                  <a:pt x="3918718" y="54606"/>
                </a:cubicBezTo>
                <a:cubicBezTo>
                  <a:pt x="3918894" y="48554"/>
                  <a:pt x="3921535" y="43228"/>
                  <a:pt x="3926641" y="38629"/>
                </a:cubicBezTo>
                <a:cubicBezTo>
                  <a:pt x="3931747" y="34030"/>
                  <a:pt x="3938261" y="31609"/>
                  <a:pt x="3946184" y="31367"/>
                </a:cubicBezTo>
                <a:close/>
                <a:moveTo>
                  <a:pt x="1259644" y="3657"/>
                </a:moveTo>
                <a:lnTo>
                  <a:pt x="1332607" y="3657"/>
                </a:lnTo>
                <a:lnTo>
                  <a:pt x="1332607" y="43581"/>
                </a:lnTo>
                <a:lnTo>
                  <a:pt x="1375284" y="43581"/>
                </a:lnTo>
                <a:lnTo>
                  <a:pt x="1375284" y="69737"/>
                </a:lnTo>
                <a:lnTo>
                  <a:pt x="1332607" y="69737"/>
                </a:lnTo>
                <a:lnTo>
                  <a:pt x="1332607" y="241820"/>
                </a:lnTo>
                <a:lnTo>
                  <a:pt x="1375284" y="241820"/>
                </a:lnTo>
                <a:lnTo>
                  <a:pt x="1375284" y="265223"/>
                </a:lnTo>
                <a:lnTo>
                  <a:pt x="1160525" y="265223"/>
                </a:lnTo>
                <a:lnTo>
                  <a:pt x="1160525" y="241820"/>
                </a:lnTo>
                <a:lnTo>
                  <a:pt x="1166031" y="241820"/>
                </a:lnTo>
                <a:lnTo>
                  <a:pt x="1166031" y="17424"/>
                </a:lnTo>
                <a:lnTo>
                  <a:pt x="1232111" y="17424"/>
                </a:lnTo>
                <a:lnTo>
                  <a:pt x="1232111" y="241820"/>
                </a:lnTo>
                <a:lnTo>
                  <a:pt x="1259644" y="241820"/>
                </a:lnTo>
                <a:close/>
                <a:moveTo>
                  <a:pt x="1079302" y="3657"/>
                </a:moveTo>
                <a:lnTo>
                  <a:pt x="1137121" y="3657"/>
                </a:lnTo>
                <a:lnTo>
                  <a:pt x="1137121" y="17424"/>
                </a:lnTo>
                <a:lnTo>
                  <a:pt x="1150888" y="17424"/>
                </a:lnTo>
                <a:lnTo>
                  <a:pt x="1150888" y="43581"/>
                </a:lnTo>
                <a:lnTo>
                  <a:pt x="1137121" y="43581"/>
                </a:lnTo>
                <a:lnTo>
                  <a:pt x="1137121" y="230806"/>
                </a:lnTo>
                <a:lnTo>
                  <a:pt x="1150888" y="228053"/>
                </a:lnTo>
                <a:lnTo>
                  <a:pt x="1150888" y="255586"/>
                </a:lnTo>
                <a:lnTo>
                  <a:pt x="1058652" y="265223"/>
                </a:lnTo>
                <a:lnTo>
                  <a:pt x="1058652" y="241820"/>
                </a:lnTo>
                <a:lnTo>
                  <a:pt x="1079302" y="239066"/>
                </a:lnTo>
                <a:lnTo>
                  <a:pt x="1079302" y="43581"/>
                </a:lnTo>
                <a:lnTo>
                  <a:pt x="1058652" y="43581"/>
                </a:lnTo>
                <a:lnTo>
                  <a:pt x="1058652" y="17424"/>
                </a:lnTo>
                <a:lnTo>
                  <a:pt x="1079302" y="17424"/>
                </a:lnTo>
                <a:close/>
                <a:moveTo>
                  <a:pt x="812230" y="3657"/>
                </a:moveTo>
                <a:lnTo>
                  <a:pt x="871426" y="3657"/>
                </a:lnTo>
                <a:lnTo>
                  <a:pt x="871426" y="16047"/>
                </a:lnTo>
                <a:lnTo>
                  <a:pt x="894829" y="16047"/>
                </a:lnTo>
                <a:lnTo>
                  <a:pt x="894829" y="3657"/>
                </a:lnTo>
                <a:lnTo>
                  <a:pt x="947142" y="3657"/>
                </a:lnTo>
                <a:lnTo>
                  <a:pt x="947142" y="16047"/>
                </a:lnTo>
                <a:lnTo>
                  <a:pt x="1022859" y="16047"/>
                </a:lnTo>
                <a:lnTo>
                  <a:pt x="1022859" y="200520"/>
                </a:lnTo>
                <a:cubicBezTo>
                  <a:pt x="1023776" y="219793"/>
                  <a:pt x="1014140" y="228971"/>
                  <a:pt x="993949" y="228053"/>
                </a:cubicBezTo>
                <a:lnTo>
                  <a:pt x="963662" y="228053"/>
                </a:lnTo>
                <a:lnTo>
                  <a:pt x="963662" y="43581"/>
                </a:lnTo>
                <a:lnTo>
                  <a:pt x="947142" y="43581"/>
                </a:lnTo>
                <a:lnTo>
                  <a:pt x="947142" y="228053"/>
                </a:lnTo>
                <a:lnTo>
                  <a:pt x="894829" y="228053"/>
                </a:lnTo>
                <a:lnTo>
                  <a:pt x="894829" y="43581"/>
                </a:lnTo>
                <a:lnTo>
                  <a:pt x="871426" y="43581"/>
                </a:lnTo>
                <a:lnTo>
                  <a:pt x="871426" y="228053"/>
                </a:lnTo>
                <a:cubicBezTo>
                  <a:pt x="869591" y="239066"/>
                  <a:pt x="874179" y="243655"/>
                  <a:pt x="885193" y="241820"/>
                </a:cubicBezTo>
                <a:lnTo>
                  <a:pt x="1022859" y="241820"/>
                </a:lnTo>
                <a:lnTo>
                  <a:pt x="1022859" y="265223"/>
                </a:lnTo>
                <a:lnTo>
                  <a:pt x="838386" y="265223"/>
                </a:lnTo>
                <a:cubicBezTo>
                  <a:pt x="820031" y="266141"/>
                  <a:pt x="811312" y="258340"/>
                  <a:pt x="812230" y="241820"/>
                </a:cubicBezTo>
                <a:lnTo>
                  <a:pt x="812230" y="43581"/>
                </a:lnTo>
                <a:lnTo>
                  <a:pt x="805346" y="43581"/>
                </a:lnTo>
                <a:lnTo>
                  <a:pt x="805346" y="16047"/>
                </a:lnTo>
                <a:lnTo>
                  <a:pt x="812230" y="16047"/>
                </a:lnTo>
                <a:close/>
                <a:moveTo>
                  <a:pt x="728253" y="3657"/>
                </a:moveTo>
                <a:lnTo>
                  <a:pt x="787450" y="3657"/>
                </a:lnTo>
                <a:lnTo>
                  <a:pt x="787450" y="17424"/>
                </a:lnTo>
                <a:lnTo>
                  <a:pt x="798463" y="17424"/>
                </a:lnTo>
                <a:lnTo>
                  <a:pt x="798463" y="43581"/>
                </a:lnTo>
                <a:lnTo>
                  <a:pt x="787450" y="43581"/>
                </a:lnTo>
                <a:lnTo>
                  <a:pt x="787450" y="229430"/>
                </a:lnTo>
                <a:lnTo>
                  <a:pt x="798463" y="228053"/>
                </a:lnTo>
                <a:lnTo>
                  <a:pt x="798463" y="254210"/>
                </a:lnTo>
                <a:lnTo>
                  <a:pt x="706227" y="265223"/>
                </a:lnTo>
                <a:lnTo>
                  <a:pt x="706227" y="241820"/>
                </a:lnTo>
                <a:lnTo>
                  <a:pt x="728253" y="237690"/>
                </a:lnTo>
                <a:lnTo>
                  <a:pt x="728253" y="43581"/>
                </a:lnTo>
                <a:lnTo>
                  <a:pt x="706227" y="43581"/>
                </a:lnTo>
                <a:lnTo>
                  <a:pt x="706227" y="17424"/>
                </a:lnTo>
                <a:lnTo>
                  <a:pt x="728253" y="17424"/>
                </a:lnTo>
                <a:close/>
                <a:moveTo>
                  <a:pt x="538274" y="3657"/>
                </a:moveTo>
                <a:lnTo>
                  <a:pt x="598847" y="3657"/>
                </a:lnTo>
                <a:lnTo>
                  <a:pt x="598847" y="17424"/>
                </a:lnTo>
                <a:lnTo>
                  <a:pt x="613991" y="17424"/>
                </a:lnTo>
                <a:cubicBezTo>
                  <a:pt x="622251" y="19260"/>
                  <a:pt x="625922" y="15130"/>
                  <a:pt x="625004" y="5034"/>
                </a:cubicBezTo>
                <a:lnTo>
                  <a:pt x="625004" y="3657"/>
                </a:lnTo>
                <a:lnTo>
                  <a:pt x="670434" y="3657"/>
                </a:lnTo>
                <a:lnTo>
                  <a:pt x="670434" y="18801"/>
                </a:lnTo>
                <a:cubicBezTo>
                  <a:pt x="671351" y="36238"/>
                  <a:pt x="663091" y="44498"/>
                  <a:pt x="645654" y="43581"/>
                </a:cubicBezTo>
                <a:lnTo>
                  <a:pt x="598847" y="43581"/>
                </a:lnTo>
                <a:lnTo>
                  <a:pt x="598847" y="55971"/>
                </a:lnTo>
                <a:lnTo>
                  <a:pt x="670434" y="55971"/>
                </a:lnTo>
                <a:lnTo>
                  <a:pt x="670434" y="241820"/>
                </a:lnTo>
                <a:cubicBezTo>
                  <a:pt x="672269" y="259257"/>
                  <a:pt x="663091" y="267058"/>
                  <a:pt x="642900" y="265223"/>
                </a:cubicBezTo>
                <a:lnTo>
                  <a:pt x="619497" y="265223"/>
                </a:lnTo>
                <a:lnTo>
                  <a:pt x="619497" y="201897"/>
                </a:lnTo>
                <a:lnTo>
                  <a:pt x="598847" y="201897"/>
                </a:lnTo>
                <a:lnTo>
                  <a:pt x="598847" y="265223"/>
                </a:lnTo>
                <a:lnTo>
                  <a:pt x="538274" y="265223"/>
                </a:lnTo>
                <a:lnTo>
                  <a:pt x="538274" y="201897"/>
                </a:lnTo>
                <a:lnTo>
                  <a:pt x="519001" y="201897"/>
                </a:lnTo>
                <a:lnTo>
                  <a:pt x="519001" y="265223"/>
                </a:lnTo>
                <a:lnTo>
                  <a:pt x="468065" y="265223"/>
                </a:lnTo>
                <a:lnTo>
                  <a:pt x="468065" y="55971"/>
                </a:lnTo>
                <a:lnTo>
                  <a:pt x="538274" y="55971"/>
                </a:lnTo>
                <a:lnTo>
                  <a:pt x="538274" y="43581"/>
                </a:lnTo>
                <a:lnTo>
                  <a:pt x="468065" y="43581"/>
                </a:lnTo>
                <a:lnTo>
                  <a:pt x="468065" y="17424"/>
                </a:lnTo>
                <a:lnTo>
                  <a:pt x="538274" y="17424"/>
                </a:lnTo>
                <a:close/>
                <a:moveTo>
                  <a:pt x="357932" y="3657"/>
                </a:moveTo>
                <a:lnTo>
                  <a:pt x="424011" y="3657"/>
                </a:lnTo>
                <a:lnTo>
                  <a:pt x="422635" y="17424"/>
                </a:lnTo>
                <a:lnTo>
                  <a:pt x="459805" y="17424"/>
                </a:lnTo>
                <a:lnTo>
                  <a:pt x="459805" y="43581"/>
                </a:lnTo>
                <a:lnTo>
                  <a:pt x="353802" y="43581"/>
                </a:lnTo>
                <a:close/>
                <a:moveTo>
                  <a:pt x="130783" y="3657"/>
                </a:moveTo>
                <a:lnTo>
                  <a:pt x="202369" y="3657"/>
                </a:lnTo>
                <a:lnTo>
                  <a:pt x="202369" y="17424"/>
                </a:lnTo>
                <a:lnTo>
                  <a:pt x="318009" y="17424"/>
                </a:lnTo>
                <a:lnTo>
                  <a:pt x="318009" y="43581"/>
                </a:lnTo>
                <a:lnTo>
                  <a:pt x="64703" y="43581"/>
                </a:lnTo>
                <a:lnTo>
                  <a:pt x="64703" y="241820"/>
                </a:lnTo>
                <a:cubicBezTo>
                  <a:pt x="65621" y="258340"/>
                  <a:pt x="56443" y="266141"/>
                  <a:pt x="37170" y="265223"/>
                </a:cubicBezTo>
                <a:lnTo>
                  <a:pt x="0" y="265223"/>
                </a:lnTo>
                <a:lnTo>
                  <a:pt x="0" y="17424"/>
                </a:lnTo>
                <a:lnTo>
                  <a:pt x="130783" y="17424"/>
                </a:lnTo>
                <a:close/>
                <a:moveTo>
                  <a:pt x="1816070" y="1"/>
                </a:moveTo>
                <a:cubicBezTo>
                  <a:pt x="1817633" y="-6"/>
                  <a:pt x="1818646" y="713"/>
                  <a:pt x="1819109" y="2160"/>
                </a:cubicBezTo>
                <a:cubicBezTo>
                  <a:pt x="1819571" y="3606"/>
                  <a:pt x="1819615" y="5823"/>
                  <a:pt x="1819241" y="8812"/>
                </a:cubicBezTo>
                <a:cubicBezTo>
                  <a:pt x="1819064" y="10612"/>
                  <a:pt x="1818910" y="15601"/>
                  <a:pt x="1818778" y="23779"/>
                </a:cubicBezTo>
                <a:cubicBezTo>
                  <a:pt x="1818646" y="31956"/>
                  <a:pt x="1818535" y="41505"/>
                  <a:pt x="1818447" y="52424"/>
                </a:cubicBezTo>
                <a:cubicBezTo>
                  <a:pt x="1818359" y="63344"/>
                  <a:pt x="1818293" y="73817"/>
                  <a:pt x="1818249" y="83845"/>
                </a:cubicBezTo>
                <a:cubicBezTo>
                  <a:pt x="1818205" y="93872"/>
                  <a:pt x="1818183" y="101636"/>
                  <a:pt x="1818183" y="107137"/>
                </a:cubicBezTo>
                <a:lnTo>
                  <a:pt x="1818183" y="128240"/>
                </a:lnTo>
                <a:lnTo>
                  <a:pt x="1820652" y="128240"/>
                </a:lnTo>
                <a:cubicBezTo>
                  <a:pt x="1825024" y="121499"/>
                  <a:pt x="1831182" y="116252"/>
                  <a:pt x="1839126" y="112501"/>
                </a:cubicBezTo>
                <a:cubicBezTo>
                  <a:pt x="1847069" y="108749"/>
                  <a:pt x="1855961" y="106844"/>
                  <a:pt x="1865801" y="106786"/>
                </a:cubicBezTo>
                <a:cubicBezTo>
                  <a:pt x="1873550" y="106786"/>
                  <a:pt x="1880154" y="107929"/>
                  <a:pt x="1885612" y="110215"/>
                </a:cubicBezTo>
                <a:cubicBezTo>
                  <a:pt x="1891071" y="112500"/>
                  <a:pt x="1896440" y="115929"/>
                  <a:pt x="1901721" y="120501"/>
                </a:cubicBezTo>
                <a:cubicBezTo>
                  <a:pt x="1909593" y="127345"/>
                  <a:pt x="1914185" y="135229"/>
                  <a:pt x="1915498" y="144151"/>
                </a:cubicBezTo>
                <a:cubicBezTo>
                  <a:pt x="1916811" y="153073"/>
                  <a:pt x="1917265" y="163165"/>
                  <a:pt x="1916862" y="174425"/>
                </a:cubicBezTo>
                <a:lnTo>
                  <a:pt x="1916862" y="196283"/>
                </a:lnTo>
                <a:cubicBezTo>
                  <a:pt x="1916832" y="205486"/>
                  <a:pt x="1916715" y="214491"/>
                  <a:pt x="1916509" y="223298"/>
                </a:cubicBezTo>
                <a:cubicBezTo>
                  <a:pt x="1916304" y="232104"/>
                  <a:pt x="1916187" y="238377"/>
                  <a:pt x="1916157" y="242115"/>
                </a:cubicBezTo>
                <a:cubicBezTo>
                  <a:pt x="1916363" y="244495"/>
                  <a:pt x="1917714" y="245993"/>
                  <a:pt x="1920210" y="246610"/>
                </a:cubicBezTo>
                <a:cubicBezTo>
                  <a:pt x="1922706" y="247227"/>
                  <a:pt x="1925114" y="247492"/>
                  <a:pt x="1927435" y="247403"/>
                </a:cubicBezTo>
                <a:lnTo>
                  <a:pt x="1934131" y="247403"/>
                </a:lnTo>
                <a:cubicBezTo>
                  <a:pt x="1935526" y="247396"/>
                  <a:pt x="1936524" y="247586"/>
                  <a:pt x="1937126" y="247974"/>
                </a:cubicBezTo>
                <a:cubicBezTo>
                  <a:pt x="1937728" y="248362"/>
                  <a:pt x="1938022" y="248991"/>
                  <a:pt x="1938007" y="249862"/>
                </a:cubicBezTo>
                <a:lnTo>
                  <a:pt x="1938007" y="257239"/>
                </a:lnTo>
                <a:cubicBezTo>
                  <a:pt x="1938022" y="258307"/>
                  <a:pt x="1937816" y="259156"/>
                  <a:pt x="1937390" y="259786"/>
                </a:cubicBezTo>
                <a:cubicBezTo>
                  <a:pt x="1936965" y="260415"/>
                  <a:pt x="1936230" y="260737"/>
                  <a:pt x="1935188" y="260751"/>
                </a:cubicBezTo>
                <a:cubicBezTo>
                  <a:pt x="1934049" y="260709"/>
                  <a:pt x="1930423" y="260540"/>
                  <a:pt x="1924309" y="260245"/>
                </a:cubicBezTo>
                <a:cubicBezTo>
                  <a:pt x="1918195" y="259949"/>
                  <a:pt x="1909023" y="259780"/>
                  <a:pt x="1896792" y="259738"/>
                </a:cubicBezTo>
                <a:cubicBezTo>
                  <a:pt x="1884688" y="259780"/>
                  <a:pt x="1875355" y="259949"/>
                  <a:pt x="1868791" y="260245"/>
                </a:cubicBezTo>
                <a:cubicBezTo>
                  <a:pt x="1862227" y="260540"/>
                  <a:pt x="1858174" y="260709"/>
                  <a:pt x="1856630" y="260751"/>
                </a:cubicBezTo>
                <a:cubicBezTo>
                  <a:pt x="1855417" y="260766"/>
                  <a:pt x="1854579" y="260473"/>
                  <a:pt x="1854116" y="259873"/>
                </a:cubicBezTo>
                <a:cubicBezTo>
                  <a:pt x="1853653" y="259273"/>
                  <a:pt x="1853433" y="258278"/>
                  <a:pt x="1853455" y="256888"/>
                </a:cubicBezTo>
                <a:lnTo>
                  <a:pt x="1853455" y="250214"/>
                </a:lnTo>
                <a:cubicBezTo>
                  <a:pt x="1853426" y="249328"/>
                  <a:pt x="1853573" y="248640"/>
                  <a:pt x="1853896" y="248150"/>
                </a:cubicBezTo>
                <a:cubicBezTo>
                  <a:pt x="1854219" y="247660"/>
                  <a:pt x="1854895" y="247411"/>
                  <a:pt x="1855924" y="247403"/>
                </a:cubicBezTo>
                <a:lnTo>
                  <a:pt x="1860510" y="247403"/>
                </a:lnTo>
                <a:cubicBezTo>
                  <a:pt x="1862207" y="247433"/>
                  <a:pt x="1863927" y="246933"/>
                  <a:pt x="1865668" y="245905"/>
                </a:cubicBezTo>
                <a:cubicBezTo>
                  <a:pt x="1867410" y="244877"/>
                  <a:pt x="1868512" y="243143"/>
                  <a:pt x="1868975" y="240705"/>
                </a:cubicBezTo>
                <a:cubicBezTo>
                  <a:pt x="1869173" y="237782"/>
                  <a:pt x="1869394" y="232787"/>
                  <a:pt x="1869636" y="225721"/>
                </a:cubicBezTo>
                <a:cubicBezTo>
                  <a:pt x="1869879" y="218656"/>
                  <a:pt x="1870011" y="212251"/>
                  <a:pt x="1870033" y="206507"/>
                </a:cubicBezTo>
                <a:lnTo>
                  <a:pt x="1870033" y="185001"/>
                </a:lnTo>
                <a:cubicBezTo>
                  <a:pt x="1870268" y="175886"/>
                  <a:pt x="1870062" y="166353"/>
                  <a:pt x="1869415" y="156400"/>
                </a:cubicBezTo>
                <a:cubicBezTo>
                  <a:pt x="1868768" y="146448"/>
                  <a:pt x="1866270" y="138942"/>
                  <a:pt x="1861921" y="133881"/>
                </a:cubicBezTo>
                <a:cubicBezTo>
                  <a:pt x="1859532" y="131442"/>
                  <a:pt x="1857078" y="129709"/>
                  <a:pt x="1854557" y="128681"/>
                </a:cubicBezTo>
                <a:cubicBezTo>
                  <a:pt x="1852037" y="127653"/>
                  <a:pt x="1848965" y="127153"/>
                  <a:pt x="1845342" y="127182"/>
                </a:cubicBezTo>
                <a:cubicBezTo>
                  <a:pt x="1841411" y="127322"/>
                  <a:pt x="1837634" y="128629"/>
                  <a:pt x="1834011" y="131105"/>
                </a:cubicBezTo>
                <a:cubicBezTo>
                  <a:pt x="1830388" y="133580"/>
                  <a:pt x="1827228" y="136386"/>
                  <a:pt x="1824532" y="139522"/>
                </a:cubicBezTo>
                <a:cubicBezTo>
                  <a:pt x="1823047" y="141211"/>
                  <a:pt x="1821695" y="143385"/>
                  <a:pt x="1820475" y="146044"/>
                </a:cubicBezTo>
                <a:cubicBezTo>
                  <a:pt x="1819255" y="148703"/>
                  <a:pt x="1818609" y="152287"/>
                  <a:pt x="1818535" y="156797"/>
                </a:cubicBezTo>
                <a:lnTo>
                  <a:pt x="1818535" y="232949"/>
                </a:lnTo>
                <a:cubicBezTo>
                  <a:pt x="1818557" y="238178"/>
                  <a:pt x="1819042" y="241909"/>
                  <a:pt x="1819990" y="244142"/>
                </a:cubicBezTo>
                <a:cubicBezTo>
                  <a:pt x="1820938" y="246375"/>
                  <a:pt x="1822217" y="247462"/>
                  <a:pt x="1823826" y="247403"/>
                </a:cubicBezTo>
                <a:lnTo>
                  <a:pt x="1830881" y="247403"/>
                </a:lnTo>
                <a:cubicBezTo>
                  <a:pt x="1831770" y="247389"/>
                  <a:pt x="1832461" y="247594"/>
                  <a:pt x="1832953" y="248018"/>
                </a:cubicBezTo>
                <a:cubicBezTo>
                  <a:pt x="1833445" y="248443"/>
                  <a:pt x="1833695" y="249174"/>
                  <a:pt x="1833702" y="250214"/>
                </a:cubicBezTo>
                <a:lnTo>
                  <a:pt x="1833702" y="256888"/>
                </a:lnTo>
                <a:cubicBezTo>
                  <a:pt x="1833732" y="258124"/>
                  <a:pt x="1833585" y="259076"/>
                  <a:pt x="1833262" y="259742"/>
                </a:cubicBezTo>
                <a:cubicBezTo>
                  <a:pt x="1832938" y="260408"/>
                  <a:pt x="1832262" y="260744"/>
                  <a:pt x="1831233" y="260751"/>
                </a:cubicBezTo>
                <a:cubicBezTo>
                  <a:pt x="1829638" y="260709"/>
                  <a:pt x="1825247" y="260540"/>
                  <a:pt x="1818060" y="260245"/>
                </a:cubicBezTo>
                <a:cubicBezTo>
                  <a:pt x="1810873" y="259949"/>
                  <a:pt x="1801995" y="259780"/>
                  <a:pt x="1791424" y="259738"/>
                </a:cubicBezTo>
                <a:cubicBezTo>
                  <a:pt x="1779120" y="259780"/>
                  <a:pt x="1769566" y="259949"/>
                  <a:pt x="1762762" y="260245"/>
                </a:cubicBezTo>
                <a:cubicBezTo>
                  <a:pt x="1755957" y="260540"/>
                  <a:pt x="1751773" y="260709"/>
                  <a:pt x="1750209" y="260751"/>
                </a:cubicBezTo>
                <a:cubicBezTo>
                  <a:pt x="1749489" y="260759"/>
                  <a:pt x="1748902" y="260481"/>
                  <a:pt x="1748447" y="259917"/>
                </a:cubicBezTo>
                <a:cubicBezTo>
                  <a:pt x="1747991" y="259354"/>
                  <a:pt x="1747757" y="258461"/>
                  <a:pt x="1747742" y="257239"/>
                </a:cubicBezTo>
                <a:lnTo>
                  <a:pt x="1747742" y="250214"/>
                </a:lnTo>
                <a:cubicBezTo>
                  <a:pt x="1747720" y="249021"/>
                  <a:pt x="1748116" y="248245"/>
                  <a:pt x="1748931" y="247886"/>
                </a:cubicBezTo>
                <a:cubicBezTo>
                  <a:pt x="1749746" y="247528"/>
                  <a:pt x="1751112" y="247367"/>
                  <a:pt x="1753028" y="247403"/>
                </a:cubicBezTo>
                <a:lnTo>
                  <a:pt x="1758667" y="247403"/>
                </a:lnTo>
                <a:cubicBezTo>
                  <a:pt x="1761567" y="247440"/>
                  <a:pt x="1764137" y="247014"/>
                  <a:pt x="1766376" y="246125"/>
                </a:cubicBezTo>
                <a:cubicBezTo>
                  <a:pt x="1768616" y="245237"/>
                  <a:pt x="1770040" y="243665"/>
                  <a:pt x="1770649" y="241410"/>
                </a:cubicBezTo>
                <a:cubicBezTo>
                  <a:pt x="1771493" y="238325"/>
                  <a:pt x="1772007" y="234976"/>
                  <a:pt x="1772191" y="231362"/>
                </a:cubicBezTo>
                <a:cubicBezTo>
                  <a:pt x="1772374" y="227749"/>
                  <a:pt x="1772448" y="223342"/>
                  <a:pt x="1772411" y="218141"/>
                </a:cubicBezTo>
                <a:lnTo>
                  <a:pt x="1771707" y="71543"/>
                </a:lnTo>
                <a:cubicBezTo>
                  <a:pt x="1771765" y="62769"/>
                  <a:pt x="1770503" y="55736"/>
                  <a:pt x="1767918" y="50442"/>
                </a:cubicBezTo>
                <a:cubicBezTo>
                  <a:pt x="1765334" y="45148"/>
                  <a:pt x="1761075" y="41374"/>
                  <a:pt x="1755143" y="39120"/>
                </a:cubicBezTo>
                <a:lnTo>
                  <a:pt x="1748799" y="37006"/>
                </a:lnTo>
                <a:cubicBezTo>
                  <a:pt x="1747757" y="36477"/>
                  <a:pt x="1747022" y="35948"/>
                  <a:pt x="1746596" y="35420"/>
                </a:cubicBezTo>
                <a:cubicBezTo>
                  <a:pt x="1746171" y="34891"/>
                  <a:pt x="1745965" y="34362"/>
                  <a:pt x="1745980" y="33834"/>
                </a:cubicBezTo>
                <a:lnTo>
                  <a:pt x="1745980" y="29252"/>
                </a:lnTo>
                <a:cubicBezTo>
                  <a:pt x="1745921" y="28547"/>
                  <a:pt x="1746303" y="27843"/>
                  <a:pt x="1747125" y="27138"/>
                </a:cubicBezTo>
                <a:cubicBezTo>
                  <a:pt x="1747947" y="26433"/>
                  <a:pt x="1749563" y="25728"/>
                  <a:pt x="1751971" y="25023"/>
                </a:cubicBezTo>
                <a:cubicBezTo>
                  <a:pt x="1761347" y="22299"/>
                  <a:pt x="1769993" y="19289"/>
                  <a:pt x="1777910" y="15992"/>
                </a:cubicBezTo>
                <a:cubicBezTo>
                  <a:pt x="1785827" y="12696"/>
                  <a:pt x="1794908" y="8540"/>
                  <a:pt x="1805155" y="3525"/>
                </a:cubicBezTo>
                <a:cubicBezTo>
                  <a:pt x="1807393" y="2453"/>
                  <a:pt x="1809344" y="1602"/>
                  <a:pt x="1811009" y="970"/>
                </a:cubicBezTo>
                <a:cubicBezTo>
                  <a:pt x="1812674" y="339"/>
                  <a:pt x="1814361" y="16"/>
                  <a:pt x="181607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latin typeface="CHeiHKS-UltraBold" panose="00000900000000000000" pitchFamily="50" charset="-128"/>
              <a:ea typeface="CHeiHKS-UltraBold" panose="00000900000000000000" pitchFamily="50" charset="-128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585070" y="2341559"/>
            <a:ext cx="3134600" cy="2667600"/>
            <a:chOff x="4585070" y="2341559"/>
            <a:chExt cx="3134600" cy="266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矩形 41"/>
            <p:cNvSpPr/>
            <p:nvPr/>
          </p:nvSpPr>
          <p:spPr>
            <a:xfrm>
              <a:off x="4585070" y="2341859"/>
              <a:ext cx="462424" cy="2667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34"/>
            <p:cNvSpPr txBox="1"/>
            <p:nvPr/>
          </p:nvSpPr>
          <p:spPr>
            <a:xfrm>
              <a:off x="4649569" y="3031119"/>
              <a:ext cx="333426" cy="1298573"/>
            </a:xfrm>
            <a:custGeom>
              <a:avLst/>
              <a:gdLst/>
              <a:ahLst/>
              <a:cxnLst/>
              <a:rect l="l" t="t" r="r" b="b"/>
              <a:pathLst>
                <a:path w="333426" h="1298573">
                  <a:moveTo>
                    <a:pt x="192732" y="1223163"/>
                  </a:moveTo>
                  <a:cubicBezTo>
                    <a:pt x="196403" y="1224081"/>
                    <a:pt x="198698" y="1224998"/>
                    <a:pt x="199615" y="1225916"/>
                  </a:cubicBezTo>
                  <a:cubicBezTo>
                    <a:pt x="200533" y="1227752"/>
                    <a:pt x="199615" y="1230505"/>
                    <a:pt x="196862" y="1234176"/>
                  </a:cubicBezTo>
                  <a:cubicBezTo>
                    <a:pt x="187684" y="1247943"/>
                    <a:pt x="164281" y="1257120"/>
                    <a:pt x="126652" y="1261709"/>
                  </a:cubicBezTo>
                  <a:cubicBezTo>
                    <a:pt x="114721" y="1258038"/>
                    <a:pt x="112886" y="1249319"/>
                    <a:pt x="121146" y="1235553"/>
                  </a:cubicBezTo>
                  <a:cubicBezTo>
                    <a:pt x="126652" y="1237388"/>
                    <a:pt x="133077" y="1236471"/>
                    <a:pt x="140419" y="1232799"/>
                  </a:cubicBezTo>
                  <a:cubicBezTo>
                    <a:pt x="153268" y="1226375"/>
                    <a:pt x="170705" y="1223163"/>
                    <a:pt x="192732" y="1223163"/>
                  </a:cubicBezTo>
                  <a:close/>
                  <a:moveTo>
                    <a:pt x="238162" y="1163966"/>
                  </a:moveTo>
                  <a:cubicBezTo>
                    <a:pt x="227148" y="1168555"/>
                    <a:pt x="213841" y="1170850"/>
                    <a:pt x="198239" y="1170850"/>
                  </a:cubicBezTo>
                  <a:cubicBezTo>
                    <a:pt x="196403" y="1173603"/>
                    <a:pt x="193650" y="1177274"/>
                    <a:pt x="189979" y="1181863"/>
                  </a:cubicBezTo>
                  <a:cubicBezTo>
                    <a:pt x="189061" y="1183698"/>
                    <a:pt x="188143" y="1185075"/>
                    <a:pt x="187225" y="1185993"/>
                  </a:cubicBezTo>
                  <a:cubicBezTo>
                    <a:pt x="199156" y="1188746"/>
                    <a:pt x="210170" y="1187828"/>
                    <a:pt x="220265" y="1183240"/>
                  </a:cubicBezTo>
                  <a:cubicBezTo>
                    <a:pt x="228525" y="1176815"/>
                    <a:pt x="234491" y="1173603"/>
                    <a:pt x="238162" y="1173603"/>
                  </a:cubicBezTo>
                  <a:cubicBezTo>
                    <a:pt x="241833" y="1173603"/>
                    <a:pt x="243668" y="1172685"/>
                    <a:pt x="243668" y="1170850"/>
                  </a:cubicBezTo>
                  <a:cubicBezTo>
                    <a:pt x="242751" y="1166261"/>
                    <a:pt x="240915" y="1163966"/>
                    <a:pt x="238162" y="1163966"/>
                  </a:cubicBezTo>
                  <a:close/>
                  <a:moveTo>
                    <a:pt x="169329" y="1141940"/>
                  </a:moveTo>
                  <a:cubicBezTo>
                    <a:pt x="146384" y="1143775"/>
                    <a:pt x="133994" y="1148823"/>
                    <a:pt x="132159" y="1157083"/>
                  </a:cubicBezTo>
                  <a:cubicBezTo>
                    <a:pt x="141337" y="1160754"/>
                    <a:pt x="155562" y="1158919"/>
                    <a:pt x="174835" y="1151576"/>
                  </a:cubicBezTo>
                  <a:cubicBezTo>
                    <a:pt x="176212" y="1150659"/>
                    <a:pt x="177015" y="1149626"/>
                    <a:pt x="177245" y="1148479"/>
                  </a:cubicBezTo>
                  <a:cubicBezTo>
                    <a:pt x="177474" y="1147332"/>
                    <a:pt x="177130" y="1146070"/>
                    <a:pt x="176212" y="1144693"/>
                  </a:cubicBezTo>
                  <a:cubicBezTo>
                    <a:pt x="175294" y="1141940"/>
                    <a:pt x="173000" y="1141022"/>
                    <a:pt x="169329" y="1141940"/>
                  </a:cubicBezTo>
                  <a:close/>
                  <a:moveTo>
                    <a:pt x="238162" y="1135057"/>
                  </a:moveTo>
                  <a:cubicBezTo>
                    <a:pt x="211546" y="1132303"/>
                    <a:pt x="197780" y="1136892"/>
                    <a:pt x="196862" y="1148823"/>
                  </a:cubicBezTo>
                  <a:cubicBezTo>
                    <a:pt x="205122" y="1149741"/>
                    <a:pt x="220265" y="1150200"/>
                    <a:pt x="242292" y="1150200"/>
                  </a:cubicBezTo>
                  <a:cubicBezTo>
                    <a:pt x="243668" y="1146529"/>
                    <a:pt x="244013" y="1143431"/>
                    <a:pt x="243324" y="1140907"/>
                  </a:cubicBezTo>
                  <a:cubicBezTo>
                    <a:pt x="242636" y="1138383"/>
                    <a:pt x="240915" y="1136433"/>
                    <a:pt x="238162" y="1135057"/>
                  </a:cubicBezTo>
                  <a:close/>
                  <a:moveTo>
                    <a:pt x="177589" y="1107523"/>
                  </a:moveTo>
                  <a:cubicBezTo>
                    <a:pt x="153727" y="1107523"/>
                    <a:pt x="141337" y="1113489"/>
                    <a:pt x="140419" y="1125420"/>
                  </a:cubicBezTo>
                  <a:cubicBezTo>
                    <a:pt x="143172" y="1127255"/>
                    <a:pt x="150973" y="1125420"/>
                    <a:pt x="163822" y="1119913"/>
                  </a:cubicBezTo>
                  <a:cubicBezTo>
                    <a:pt x="173459" y="1115095"/>
                    <a:pt x="178449" y="1111567"/>
                    <a:pt x="178793" y="1109330"/>
                  </a:cubicBezTo>
                  <a:cubicBezTo>
                    <a:pt x="178908" y="1108584"/>
                    <a:pt x="178506" y="1107982"/>
                    <a:pt x="177589" y="1107523"/>
                  </a:cubicBezTo>
                  <a:close/>
                  <a:moveTo>
                    <a:pt x="234376" y="1101672"/>
                  </a:moveTo>
                  <a:cubicBezTo>
                    <a:pt x="227263" y="1101443"/>
                    <a:pt x="217971" y="1102017"/>
                    <a:pt x="206499" y="1103393"/>
                  </a:cubicBezTo>
                  <a:cubicBezTo>
                    <a:pt x="201910" y="1104311"/>
                    <a:pt x="200074" y="1106147"/>
                    <a:pt x="200992" y="1108900"/>
                  </a:cubicBezTo>
                  <a:cubicBezTo>
                    <a:pt x="201910" y="1113489"/>
                    <a:pt x="204663" y="1116242"/>
                    <a:pt x="209252" y="1117160"/>
                  </a:cubicBezTo>
                  <a:cubicBezTo>
                    <a:pt x="218430" y="1114407"/>
                    <a:pt x="231278" y="1113948"/>
                    <a:pt x="247798" y="1115783"/>
                  </a:cubicBezTo>
                  <a:cubicBezTo>
                    <a:pt x="249175" y="1113489"/>
                    <a:pt x="249978" y="1111424"/>
                    <a:pt x="250208" y="1109588"/>
                  </a:cubicBezTo>
                  <a:cubicBezTo>
                    <a:pt x="250437" y="1107753"/>
                    <a:pt x="250093" y="1106147"/>
                    <a:pt x="249175" y="1104770"/>
                  </a:cubicBezTo>
                  <a:cubicBezTo>
                    <a:pt x="246422" y="1102934"/>
                    <a:pt x="241489" y="1101902"/>
                    <a:pt x="234376" y="1101672"/>
                  </a:cubicBezTo>
                  <a:close/>
                  <a:moveTo>
                    <a:pt x="63326" y="1049704"/>
                  </a:moveTo>
                  <a:cubicBezTo>
                    <a:pt x="70668" y="1055210"/>
                    <a:pt x="74339" y="1062094"/>
                    <a:pt x="74339" y="1070354"/>
                  </a:cubicBezTo>
                  <a:cubicBezTo>
                    <a:pt x="72504" y="1085038"/>
                    <a:pt x="74798" y="1092839"/>
                    <a:pt x="81223" y="1093757"/>
                  </a:cubicBezTo>
                  <a:cubicBezTo>
                    <a:pt x="87647" y="1093757"/>
                    <a:pt x="96366" y="1095592"/>
                    <a:pt x="107379" y="1099263"/>
                  </a:cubicBezTo>
                  <a:cubicBezTo>
                    <a:pt x="108526" y="1103623"/>
                    <a:pt x="108956" y="1107667"/>
                    <a:pt x="108670" y="1111395"/>
                  </a:cubicBezTo>
                  <a:cubicBezTo>
                    <a:pt x="107809" y="1122581"/>
                    <a:pt x="100496" y="1130927"/>
                    <a:pt x="86729" y="1136433"/>
                  </a:cubicBezTo>
                  <a:cubicBezTo>
                    <a:pt x="78469" y="1138269"/>
                    <a:pt x="72963" y="1144234"/>
                    <a:pt x="70209" y="1154330"/>
                  </a:cubicBezTo>
                  <a:cubicBezTo>
                    <a:pt x="68374" y="1166261"/>
                    <a:pt x="66997" y="1183698"/>
                    <a:pt x="66079" y="1206643"/>
                  </a:cubicBezTo>
                  <a:cubicBezTo>
                    <a:pt x="64244" y="1232341"/>
                    <a:pt x="63785" y="1248402"/>
                    <a:pt x="64703" y="1254826"/>
                  </a:cubicBezTo>
                  <a:cubicBezTo>
                    <a:pt x="65620" y="1265839"/>
                    <a:pt x="64244" y="1276394"/>
                    <a:pt x="60573" y="1286489"/>
                  </a:cubicBezTo>
                  <a:cubicBezTo>
                    <a:pt x="56902" y="1291996"/>
                    <a:pt x="54148" y="1292455"/>
                    <a:pt x="52313" y="1287866"/>
                  </a:cubicBezTo>
                  <a:cubicBezTo>
                    <a:pt x="52313" y="1288784"/>
                    <a:pt x="51854" y="1288325"/>
                    <a:pt x="50936" y="1286489"/>
                  </a:cubicBezTo>
                  <a:cubicBezTo>
                    <a:pt x="44512" y="1269051"/>
                    <a:pt x="43135" y="1255285"/>
                    <a:pt x="46806" y="1245189"/>
                  </a:cubicBezTo>
                  <a:cubicBezTo>
                    <a:pt x="51395" y="1207561"/>
                    <a:pt x="53689" y="1178192"/>
                    <a:pt x="53689" y="1157083"/>
                  </a:cubicBezTo>
                  <a:cubicBezTo>
                    <a:pt x="51854" y="1146070"/>
                    <a:pt x="44512" y="1144234"/>
                    <a:pt x="31663" y="1151576"/>
                  </a:cubicBezTo>
                  <a:cubicBezTo>
                    <a:pt x="16061" y="1154330"/>
                    <a:pt x="5965" y="1151576"/>
                    <a:pt x="1376" y="1143316"/>
                  </a:cubicBezTo>
                  <a:cubicBezTo>
                    <a:pt x="458" y="1140563"/>
                    <a:pt x="0" y="1132303"/>
                    <a:pt x="0" y="1118537"/>
                  </a:cubicBezTo>
                  <a:cubicBezTo>
                    <a:pt x="0" y="1111194"/>
                    <a:pt x="4130" y="1107523"/>
                    <a:pt x="12390" y="1107523"/>
                  </a:cubicBezTo>
                  <a:cubicBezTo>
                    <a:pt x="40840" y="1107523"/>
                    <a:pt x="54148" y="1095592"/>
                    <a:pt x="52313" y="1071730"/>
                  </a:cubicBezTo>
                  <a:cubicBezTo>
                    <a:pt x="52313" y="1060717"/>
                    <a:pt x="55984" y="1053375"/>
                    <a:pt x="63326" y="1049704"/>
                  </a:cubicBezTo>
                  <a:close/>
                  <a:moveTo>
                    <a:pt x="195485" y="1044197"/>
                  </a:moveTo>
                  <a:cubicBezTo>
                    <a:pt x="195485" y="1049704"/>
                    <a:pt x="200074" y="1052457"/>
                    <a:pt x="209252" y="1052457"/>
                  </a:cubicBezTo>
                  <a:cubicBezTo>
                    <a:pt x="215676" y="1051539"/>
                    <a:pt x="223019" y="1052457"/>
                    <a:pt x="231278" y="1055210"/>
                  </a:cubicBezTo>
                  <a:cubicBezTo>
                    <a:pt x="238621" y="1056128"/>
                    <a:pt x="241833" y="1052916"/>
                    <a:pt x="240915" y="1045574"/>
                  </a:cubicBezTo>
                  <a:cubicBezTo>
                    <a:pt x="246422" y="1040067"/>
                    <a:pt x="251011" y="1040067"/>
                    <a:pt x="254682" y="1045574"/>
                  </a:cubicBezTo>
                  <a:cubicBezTo>
                    <a:pt x="255599" y="1051998"/>
                    <a:pt x="258353" y="1055669"/>
                    <a:pt x="262942" y="1056587"/>
                  </a:cubicBezTo>
                  <a:cubicBezTo>
                    <a:pt x="264777" y="1056587"/>
                    <a:pt x="267531" y="1057505"/>
                    <a:pt x="271202" y="1059340"/>
                  </a:cubicBezTo>
                  <a:cubicBezTo>
                    <a:pt x="276708" y="1060258"/>
                    <a:pt x="280838" y="1060717"/>
                    <a:pt x="283592" y="1060717"/>
                  </a:cubicBezTo>
                  <a:cubicBezTo>
                    <a:pt x="279920" y="1073566"/>
                    <a:pt x="269366" y="1078613"/>
                    <a:pt x="251928" y="1075860"/>
                  </a:cubicBezTo>
                  <a:cubicBezTo>
                    <a:pt x="228066" y="1070354"/>
                    <a:pt x="212464" y="1069895"/>
                    <a:pt x="205122" y="1074483"/>
                  </a:cubicBezTo>
                  <a:cubicBezTo>
                    <a:pt x="202369" y="1076319"/>
                    <a:pt x="201910" y="1078155"/>
                    <a:pt x="203745" y="1079990"/>
                  </a:cubicBezTo>
                  <a:cubicBezTo>
                    <a:pt x="205581" y="1081826"/>
                    <a:pt x="208334" y="1082743"/>
                    <a:pt x="212005" y="1082743"/>
                  </a:cubicBezTo>
                  <a:cubicBezTo>
                    <a:pt x="215676" y="1081826"/>
                    <a:pt x="228525" y="1082743"/>
                    <a:pt x="250552" y="1085497"/>
                  </a:cubicBezTo>
                  <a:cubicBezTo>
                    <a:pt x="260647" y="1086415"/>
                    <a:pt x="266613" y="1086873"/>
                    <a:pt x="268448" y="1086873"/>
                  </a:cubicBezTo>
                  <a:cubicBezTo>
                    <a:pt x="273955" y="1088709"/>
                    <a:pt x="274873" y="1094216"/>
                    <a:pt x="271202" y="1103393"/>
                  </a:cubicBezTo>
                  <a:cubicBezTo>
                    <a:pt x="261106" y="1123584"/>
                    <a:pt x="256058" y="1141481"/>
                    <a:pt x="256058" y="1157083"/>
                  </a:cubicBezTo>
                  <a:cubicBezTo>
                    <a:pt x="256058" y="1162590"/>
                    <a:pt x="251928" y="1169473"/>
                    <a:pt x="243668" y="1177733"/>
                  </a:cubicBezTo>
                  <a:cubicBezTo>
                    <a:pt x="245504" y="1188746"/>
                    <a:pt x="258812" y="1192417"/>
                    <a:pt x="283592" y="1188746"/>
                  </a:cubicBezTo>
                  <a:cubicBezTo>
                    <a:pt x="290016" y="1186911"/>
                    <a:pt x="294605" y="1186452"/>
                    <a:pt x="297358" y="1187370"/>
                  </a:cubicBezTo>
                  <a:cubicBezTo>
                    <a:pt x="305618" y="1190123"/>
                    <a:pt x="312043" y="1189664"/>
                    <a:pt x="316631" y="1185993"/>
                  </a:cubicBezTo>
                  <a:cubicBezTo>
                    <a:pt x="318467" y="1183240"/>
                    <a:pt x="319844" y="1183240"/>
                    <a:pt x="320761" y="1185993"/>
                  </a:cubicBezTo>
                  <a:cubicBezTo>
                    <a:pt x="321220" y="1186911"/>
                    <a:pt x="321335" y="1187828"/>
                    <a:pt x="321106" y="1188746"/>
                  </a:cubicBezTo>
                  <a:cubicBezTo>
                    <a:pt x="320876" y="1189664"/>
                    <a:pt x="320302" y="1190582"/>
                    <a:pt x="319385" y="1191500"/>
                  </a:cubicBezTo>
                  <a:cubicBezTo>
                    <a:pt x="315714" y="1194253"/>
                    <a:pt x="312960" y="1198842"/>
                    <a:pt x="311125" y="1205266"/>
                  </a:cubicBezTo>
                  <a:cubicBezTo>
                    <a:pt x="311125" y="1210773"/>
                    <a:pt x="303783" y="1216738"/>
                    <a:pt x="289098" y="1223163"/>
                  </a:cubicBezTo>
                  <a:cubicBezTo>
                    <a:pt x="277167" y="1227752"/>
                    <a:pt x="264777" y="1225916"/>
                    <a:pt x="251928" y="1217656"/>
                  </a:cubicBezTo>
                  <a:cubicBezTo>
                    <a:pt x="244586" y="1214903"/>
                    <a:pt x="240456" y="1217656"/>
                    <a:pt x="239538" y="1225916"/>
                  </a:cubicBezTo>
                  <a:cubicBezTo>
                    <a:pt x="239538" y="1235094"/>
                    <a:pt x="239538" y="1244731"/>
                    <a:pt x="239538" y="1254826"/>
                  </a:cubicBezTo>
                  <a:cubicBezTo>
                    <a:pt x="239538" y="1273181"/>
                    <a:pt x="231278" y="1286489"/>
                    <a:pt x="214759" y="1294749"/>
                  </a:cubicBezTo>
                  <a:cubicBezTo>
                    <a:pt x="204663" y="1299338"/>
                    <a:pt x="187684" y="1299797"/>
                    <a:pt x="163822" y="1296126"/>
                  </a:cubicBezTo>
                  <a:cubicBezTo>
                    <a:pt x="161069" y="1294290"/>
                    <a:pt x="155103" y="1292455"/>
                    <a:pt x="145926" y="1290619"/>
                  </a:cubicBezTo>
                  <a:cubicBezTo>
                    <a:pt x="143172" y="1289701"/>
                    <a:pt x="141337" y="1289242"/>
                    <a:pt x="140419" y="1289242"/>
                  </a:cubicBezTo>
                  <a:cubicBezTo>
                    <a:pt x="134912" y="1289242"/>
                    <a:pt x="132159" y="1288325"/>
                    <a:pt x="132159" y="1286489"/>
                  </a:cubicBezTo>
                  <a:cubicBezTo>
                    <a:pt x="133077" y="1284654"/>
                    <a:pt x="136289" y="1283277"/>
                    <a:pt x="141796" y="1282359"/>
                  </a:cubicBezTo>
                  <a:cubicBezTo>
                    <a:pt x="142713" y="1282359"/>
                    <a:pt x="144090" y="1281900"/>
                    <a:pt x="145926" y="1280983"/>
                  </a:cubicBezTo>
                  <a:cubicBezTo>
                    <a:pt x="167952" y="1277311"/>
                    <a:pt x="184931" y="1275476"/>
                    <a:pt x="196862" y="1275476"/>
                  </a:cubicBezTo>
                  <a:cubicBezTo>
                    <a:pt x="208793" y="1273640"/>
                    <a:pt x="216135" y="1267675"/>
                    <a:pt x="218889" y="1257579"/>
                  </a:cubicBezTo>
                  <a:cubicBezTo>
                    <a:pt x="218889" y="1255744"/>
                    <a:pt x="219347" y="1252073"/>
                    <a:pt x="220265" y="1246566"/>
                  </a:cubicBezTo>
                  <a:cubicBezTo>
                    <a:pt x="223936" y="1228211"/>
                    <a:pt x="224395" y="1217197"/>
                    <a:pt x="221642" y="1213526"/>
                  </a:cubicBezTo>
                  <a:cubicBezTo>
                    <a:pt x="214300" y="1203431"/>
                    <a:pt x="184013" y="1205266"/>
                    <a:pt x="130782" y="1219033"/>
                  </a:cubicBezTo>
                  <a:cubicBezTo>
                    <a:pt x="101414" y="1230046"/>
                    <a:pt x="84435" y="1233258"/>
                    <a:pt x="79846" y="1228669"/>
                  </a:cubicBezTo>
                  <a:cubicBezTo>
                    <a:pt x="74339" y="1222245"/>
                    <a:pt x="74798" y="1216738"/>
                    <a:pt x="81223" y="1212150"/>
                  </a:cubicBezTo>
                  <a:cubicBezTo>
                    <a:pt x="85811" y="1212150"/>
                    <a:pt x="91777" y="1209855"/>
                    <a:pt x="99119" y="1205266"/>
                  </a:cubicBezTo>
                  <a:cubicBezTo>
                    <a:pt x="108297" y="1198842"/>
                    <a:pt x="116557" y="1196088"/>
                    <a:pt x="123899" y="1197006"/>
                  </a:cubicBezTo>
                  <a:cubicBezTo>
                    <a:pt x="135830" y="1197006"/>
                    <a:pt x="151891" y="1194253"/>
                    <a:pt x="172082" y="1188746"/>
                  </a:cubicBezTo>
                  <a:cubicBezTo>
                    <a:pt x="174835" y="1185075"/>
                    <a:pt x="174835" y="1180486"/>
                    <a:pt x="172082" y="1174980"/>
                  </a:cubicBezTo>
                  <a:cubicBezTo>
                    <a:pt x="141796" y="1174062"/>
                    <a:pt x="122981" y="1178651"/>
                    <a:pt x="115639" y="1188746"/>
                  </a:cubicBezTo>
                  <a:cubicBezTo>
                    <a:pt x="112886" y="1193335"/>
                    <a:pt x="110591" y="1195630"/>
                    <a:pt x="108756" y="1195630"/>
                  </a:cubicBezTo>
                  <a:cubicBezTo>
                    <a:pt x="106920" y="1194712"/>
                    <a:pt x="106920" y="1191958"/>
                    <a:pt x="108756" y="1187370"/>
                  </a:cubicBezTo>
                  <a:cubicBezTo>
                    <a:pt x="117933" y="1161672"/>
                    <a:pt x="121605" y="1138728"/>
                    <a:pt x="119769" y="1118537"/>
                  </a:cubicBezTo>
                  <a:cubicBezTo>
                    <a:pt x="116098" y="1103852"/>
                    <a:pt x="116557" y="1096969"/>
                    <a:pt x="121146" y="1097887"/>
                  </a:cubicBezTo>
                  <a:cubicBezTo>
                    <a:pt x="125735" y="1097887"/>
                    <a:pt x="133077" y="1096051"/>
                    <a:pt x="143172" y="1092380"/>
                  </a:cubicBezTo>
                  <a:cubicBezTo>
                    <a:pt x="150514" y="1089627"/>
                    <a:pt x="159233" y="1087791"/>
                    <a:pt x="169329" y="1086873"/>
                  </a:cubicBezTo>
                  <a:cubicBezTo>
                    <a:pt x="174835" y="1085956"/>
                    <a:pt x="178048" y="1085038"/>
                    <a:pt x="178965" y="1084120"/>
                  </a:cubicBezTo>
                  <a:cubicBezTo>
                    <a:pt x="179883" y="1082285"/>
                    <a:pt x="178965" y="1079531"/>
                    <a:pt x="176212" y="1075860"/>
                  </a:cubicBezTo>
                  <a:cubicBezTo>
                    <a:pt x="169788" y="1071271"/>
                    <a:pt x="161528" y="1071271"/>
                    <a:pt x="151432" y="1075860"/>
                  </a:cubicBezTo>
                  <a:cubicBezTo>
                    <a:pt x="128488" y="1088709"/>
                    <a:pt x="113345" y="1092839"/>
                    <a:pt x="106002" y="1088250"/>
                  </a:cubicBezTo>
                  <a:cubicBezTo>
                    <a:pt x="98660" y="1079990"/>
                    <a:pt x="98660" y="1073566"/>
                    <a:pt x="106002" y="1068977"/>
                  </a:cubicBezTo>
                  <a:cubicBezTo>
                    <a:pt x="107838" y="1071730"/>
                    <a:pt x="113803" y="1071271"/>
                    <a:pt x="123899" y="1067600"/>
                  </a:cubicBezTo>
                  <a:cubicBezTo>
                    <a:pt x="143172" y="1061176"/>
                    <a:pt x="157398" y="1057964"/>
                    <a:pt x="166575" y="1057964"/>
                  </a:cubicBezTo>
                  <a:cubicBezTo>
                    <a:pt x="173918" y="1056128"/>
                    <a:pt x="178506" y="1052457"/>
                    <a:pt x="180342" y="1046950"/>
                  </a:cubicBezTo>
                  <a:cubicBezTo>
                    <a:pt x="184931" y="1040526"/>
                    <a:pt x="189979" y="1039608"/>
                    <a:pt x="195485" y="1044197"/>
                  </a:cubicBezTo>
                  <a:close/>
                  <a:moveTo>
                    <a:pt x="176212" y="825308"/>
                  </a:moveTo>
                  <a:cubicBezTo>
                    <a:pt x="186308" y="827143"/>
                    <a:pt x="189520" y="832191"/>
                    <a:pt x="185849" y="840451"/>
                  </a:cubicBezTo>
                  <a:cubicBezTo>
                    <a:pt x="171164" y="851465"/>
                    <a:pt x="162904" y="862019"/>
                    <a:pt x="161069" y="872114"/>
                  </a:cubicBezTo>
                  <a:cubicBezTo>
                    <a:pt x="160151" y="873950"/>
                    <a:pt x="160610" y="875327"/>
                    <a:pt x="162445" y="876244"/>
                  </a:cubicBezTo>
                  <a:cubicBezTo>
                    <a:pt x="163363" y="877162"/>
                    <a:pt x="164740" y="877162"/>
                    <a:pt x="166575" y="876244"/>
                  </a:cubicBezTo>
                  <a:cubicBezTo>
                    <a:pt x="172082" y="874409"/>
                    <a:pt x="175753" y="872573"/>
                    <a:pt x="177589" y="870738"/>
                  </a:cubicBezTo>
                  <a:cubicBezTo>
                    <a:pt x="177589" y="869820"/>
                    <a:pt x="180801" y="867067"/>
                    <a:pt x="187225" y="862478"/>
                  </a:cubicBezTo>
                  <a:cubicBezTo>
                    <a:pt x="190896" y="861560"/>
                    <a:pt x="195944" y="858348"/>
                    <a:pt x="202369" y="852841"/>
                  </a:cubicBezTo>
                  <a:cubicBezTo>
                    <a:pt x="204204" y="851923"/>
                    <a:pt x="205237" y="851694"/>
                    <a:pt x="205466" y="852153"/>
                  </a:cubicBezTo>
                  <a:cubicBezTo>
                    <a:pt x="205696" y="852612"/>
                    <a:pt x="205122" y="853759"/>
                    <a:pt x="203745" y="855594"/>
                  </a:cubicBezTo>
                  <a:cubicBezTo>
                    <a:pt x="201910" y="857430"/>
                    <a:pt x="200992" y="860642"/>
                    <a:pt x="200992" y="865231"/>
                  </a:cubicBezTo>
                  <a:cubicBezTo>
                    <a:pt x="190896" y="882669"/>
                    <a:pt x="181260" y="892764"/>
                    <a:pt x="172082" y="895518"/>
                  </a:cubicBezTo>
                  <a:cubicBezTo>
                    <a:pt x="171164" y="895518"/>
                    <a:pt x="166575" y="897353"/>
                    <a:pt x="158315" y="901024"/>
                  </a:cubicBezTo>
                  <a:cubicBezTo>
                    <a:pt x="150973" y="903778"/>
                    <a:pt x="146384" y="905613"/>
                    <a:pt x="144549" y="906531"/>
                  </a:cubicBezTo>
                  <a:cubicBezTo>
                    <a:pt x="141796" y="908366"/>
                    <a:pt x="139960" y="909284"/>
                    <a:pt x="139042" y="909284"/>
                  </a:cubicBezTo>
                  <a:cubicBezTo>
                    <a:pt x="138124" y="909284"/>
                    <a:pt x="137666" y="907908"/>
                    <a:pt x="137666" y="905154"/>
                  </a:cubicBezTo>
                  <a:cubicBezTo>
                    <a:pt x="137666" y="893223"/>
                    <a:pt x="141796" y="878080"/>
                    <a:pt x="150056" y="859724"/>
                  </a:cubicBezTo>
                  <a:cubicBezTo>
                    <a:pt x="150973" y="856053"/>
                    <a:pt x="149597" y="853759"/>
                    <a:pt x="145926" y="852841"/>
                  </a:cubicBezTo>
                  <a:cubicBezTo>
                    <a:pt x="132159" y="852841"/>
                    <a:pt x="123899" y="856053"/>
                    <a:pt x="121146" y="862478"/>
                  </a:cubicBezTo>
                  <a:cubicBezTo>
                    <a:pt x="120228" y="869820"/>
                    <a:pt x="117475" y="878080"/>
                    <a:pt x="112886" y="887258"/>
                  </a:cubicBezTo>
                  <a:cubicBezTo>
                    <a:pt x="110132" y="888175"/>
                    <a:pt x="108756" y="890929"/>
                    <a:pt x="108756" y="895518"/>
                  </a:cubicBezTo>
                  <a:cubicBezTo>
                    <a:pt x="104167" y="905613"/>
                    <a:pt x="92236" y="911120"/>
                    <a:pt x="72963" y="912038"/>
                  </a:cubicBezTo>
                  <a:cubicBezTo>
                    <a:pt x="71127" y="911120"/>
                    <a:pt x="71127" y="909284"/>
                    <a:pt x="72963" y="906531"/>
                  </a:cubicBezTo>
                  <a:cubicBezTo>
                    <a:pt x="94989" y="882669"/>
                    <a:pt x="104626" y="863396"/>
                    <a:pt x="101872" y="848711"/>
                  </a:cubicBezTo>
                  <a:cubicBezTo>
                    <a:pt x="103708" y="838616"/>
                    <a:pt x="108297" y="834027"/>
                    <a:pt x="115639" y="834945"/>
                  </a:cubicBezTo>
                  <a:cubicBezTo>
                    <a:pt x="122063" y="835862"/>
                    <a:pt x="131700" y="834486"/>
                    <a:pt x="144549" y="830815"/>
                  </a:cubicBezTo>
                  <a:cubicBezTo>
                    <a:pt x="157398" y="828061"/>
                    <a:pt x="165199" y="826685"/>
                    <a:pt x="167952" y="826685"/>
                  </a:cubicBezTo>
                  <a:cubicBezTo>
                    <a:pt x="170705" y="827602"/>
                    <a:pt x="173459" y="827143"/>
                    <a:pt x="176212" y="825308"/>
                  </a:cubicBezTo>
                  <a:close/>
                  <a:moveTo>
                    <a:pt x="217512" y="799151"/>
                  </a:moveTo>
                  <a:cubicBezTo>
                    <a:pt x="226690" y="818425"/>
                    <a:pt x="233573" y="830815"/>
                    <a:pt x="238162" y="836321"/>
                  </a:cubicBezTo>
                  <a:cubicBezTo>
                    <a:pt x="240915" y="839992"/>
                    <a:pt x="244127" y="839992"/>
                    <a:pt x="247798" y="836321"/>
                  </a:cubicBezTo>
                  <a:cubicBezTo>
                    <a:pt x="252387" y="829897"/>
                    <a:pt x="255599" y="822096"/>
                    <a:pt x="257435" y="812918"/>
                  </a:cubicBezTo>
                  <a:cubicBezTo>
                    <a:pt x="254682" y="809247"/>
                    <a:pt x="255141" y="806035"/>
                    <a:pt x="258812" y="803281"/>
                  </a:cubicBezTo>
                  <a:cubicBezTo>
                    <a:pt x="262483" y="803281"/>
                    <a:pt x="265695" y="801905"/>
                    <a:pt x="268448" y="799151"/>
                  </a:cubicBezTo>
                  <a:cubicBezTo>
                    <a:pt x="276708" y="796398"/>
                    <a:pt x="281297" y="797775"/>
                    <a:pt x="282215" y="803281"/>
                  </a:cubicBezTo>
                  <a:cubicBezTo>
                    <a:pt x="282215" y="807870"/>
                    <a:pt x="280838" y="811083"/>
                    <a:pt x="278085" y="812918"/>
                  </a:cubicBezTo>
                  <a:cubicBezTo>
                    <a:pt x="274414" y="817507"/>
                    <a:pt x="269366" y="827143"/>
                    <a:pt x="262942" y="841828"/>
                  </a:cubicBezTo>
                  <a:cubicBezTo>
                    <a:pt x="259271" y="850088"/>
                    <a:pt x="258812" y="856971"/>
                    <a:pt x="261565" y="862478"/>
                  </a:cubicBezTo>
                  <a:cubicBezTo>
                    <a:pt x="274414" y="878080"/>
                    <a:pt x="282674" y="887258"/>
                    <a:pt x="286345" y="890011"/>
                  </a:cubicBezTo>
                  <a:cubicBezTo>
                    <a:pt x="297358" y="899189"/>
                    <a:pt x="305159" y="906531"/>
                    <a:pt x="309748" y="912038"/>
                  </a:cubicBezTo>
                  <a:cubicBezTo>
                    <a:pt x="316173" y="916626"/>
                    <a:pt x="321679" y="919380"/>
                    <a:pt x="326268" y="920298"/>
                  </a:cubicBezTo>
                  <a:cubicBezTo>
                    <a:pt x="329021" y="920298"/>
                    <a:pt x="330398" y="921215"/>
                    <a:pt x="330398" y="923051"/>
                  </a:cubicBezTo>
                  <a:cubicBezTo>
                    <a:pt x="330857" y="923510"/>
                    <a:pt x="330972" y="924083"/>
                    <a:pt x="330742" y="924772"/>
                  </a:cubicBezTo>
                  <a:cubicBezTo>
                    <a:pt x="330513" y="925460"/>
                    <a:pt x="329939" y="926263"/>
                    <a:pt x="329021" y="927181"/>
                  </a:cubicBezTo>
                  <a:cubicBezTo>
                    <a:pt x="318926" y="935441"/>
                    <a:pt x="301488" y="939571"/>
                    <a:pt x="276708" y="939571"/>
                  </a:cubicBezTo>
                  <a:cubicBezTo>
                    <a:pt x="266613" y="934982"/>
                    <a:pt x="260188" y="927181"/>
                    <a:pt x="257435" y="916168"/>
                  </a:cubicBezTo>
                  <a:cubicBezTo>
                    <a:pt x="255599" y="904236"/>
                    <a:pt x="252846" y="895976"/>
                    <a:pt x="249175" y="891388"/>
                  </a:cubicBezTo>
                  <a:cubicBezTo>
                    <a:pt x="246422" y="885881"/>
                    <a:pt x="242751" y="885881"/>
                    <a:pt x="238162" y="891388"/>
                  </a:cubicBezTo>
                  <a:cubicBezTo>
                    <a:pt x="226231" y="914332"/>
                    <a:pt x="207875" y="928557"/>
                    <a:pt x="183095" y="934064"/>
                  </a:cubicBezTo>
                  <a:cubicBezTo>
                    <a:pt x="170247" y="936817"/>
                    <a:pt x="161528" y="933146"/>
                    <a:pt x="156939" y="923051"/>
                  </a:cubicBezTo>
                  <a:cubicBezTo>
                    <a:pt x="154186" y="917544"/>
                    <a:pt x="154186" y="915250"/>
                    <a:pt x="156939" y="916168"/>
                  </a:cubicBezTo>
                  <a:cubicBezTo>
                    <a:pt x="159692" y="916168"/>
                    <a:pt x="163363" y="915250"/>
                    <a:pt x="167952" y="913414"/>
                  </a:cubicBezTo>
                  <a:cubicBezTo>
                    <a:pt x="177130" y="908825"/>
                    <a:pt x="184931" y="906072"/>
                    <a:pt x="191355" y="905154"/>
                  </a:cubicBezTo>
                  <a:cubicBezTo>
                    <a:pt x="202369" y="897812"/>
                    <a:pt x="213841" y="888175"/>
                    <a:pt x="225772" y="876244"/>
                  </a:cubicBezTo>
                  <a:cubicBezTo>
                    <a:pt x="230361" y="867984"/>
                    <a:pt x="230361" y="859724"/>
                    <a:pt x="225772" y="851465"/>
                  </a:cubicBezTo>
                  <a:cubicBezTo>
                    <a:pt x="221183" y="845040"/>
                    <a:pt x="216594" y="840451"/>
                    <a:pt x="212005" y="837698"/>
                  </a:cubicBezTo>
                  <a:cubicBezTo>
                    <a:pt x="201910" y="830356"/>
                    <a:pt x="199156" y="819801"/>
                    <a:pt x="203745" y="806035"/>
                  </a:cubicBezTo>
                  <a:cubicBezTo>
                    <a:pt x="208334" y="797775"/>
                    <a:pt x="212923" y="795480"/>
                    <a:pt x="217512" y="799151"/>
                  </a:cubicBezTo>
                  <a:close/>
                  <a:moveTo>
                    <a:pt x="151432" y="786761"/>
                  </a:moveTo>
                  <a:cubicBezTo>
                    <a:pt x="154186" y="787679"/>
                    <a:pt x="157857" y="787679"/>
                    <a:pt x="162445" y="786761"/>
                  </a:cubicBezTo>
                  <a:cubicBezTo>
                    <a:pt x="170705" y="784926"/>
                    <a:pt x="178965" y="784926"/>
                    <a:pt x="187225" y="786761"/>
                  </a:cubicBezTo>
                  <a:cubicBezTo>
                    <a:pt x="190896" y="788597"/>
                    <a:pt x="195026" y="789515"/>
                    <a:pt x="199615" y="789515"/>
                  </a:cubicBezTo>
                  <a:cubicBezTo>
                    <a:pt x="200992" y="790433"/>
                    <a:pt x="201680" y="791580"/>
                    <a:pt x="201680" y="792956"/>
                  </a:cubicBezTo>
                  <a:cubicBezTo>
                    <a:pt x="201680" y="794333"/>
                    <a:pt x="200992" y="795939"/>
                    <a:pt x="199615" y="797775"/>
                  </a:cubicBezTo>
                  <a:cubicBezTo>
                    <a:pt x="196862" y="798693"/>
                    <a:pt x="195026" y="800987"/>
                    <a:pt x="194109" y="804658"/>
                  </a:cubicBezTo>
                  <a:cubicBezTo>
                    <a:pt x="194109" y="808329"/>
                    <a:pt x="188143" y="811083"/>
                    <a:pt x="176212" y="812918"/>
                  </a:cubicBezTo>
                  <a:cubicBezTo>
                    <a:pt x="148679" y="817507"/>
                    <a:pt x="128947" y="821178"/>
                    <a:pt x="117016" y="823931"/>
                  </a:cubicBezTo>
                  <a:cubicBezTo>
                    <a:pt x="102331" y="825767"/>
                    <a:pt x="95907" y="818425"/>
                    <a:pt x="97742" y="801905"/>
                  </a:cubicBezTo>
                  <a:cubicBezTo>
                    <a:pt x="100496" y="795480"/>
                    <a:pt x="103708" y="793645"/>
                    <a:pt x="107379" y="796398"/>
                  </a:cubicBezTo>
                  <a:cubicBezTo>
                    <a:pt x="109215" y="798234"/>
                    <a:pt x="111509" y="798693"/>
                    <a:pt x="114262" y="797775"/>
                  </a:cubicBezTo>
                  <a:cubicBezTo>
                    <a:pt x="114262" y="796857"/>
                    <a:pt x="114721" y="796398"/>
                    <a:pt x="115639" y="796398"/>
                  </a:cubicBezTo>
                  <a:cubicBezTo>
                    <a:pt x="117475" y="795480"/>
                    <a:pt x="120687" y="794563"/>
                    <a:pt x="125276" y="793645"/>
                  </a:cubicBezTo>
                  <a:cubicBezTo>
                    <a:pt x="141796" y="788138"/>
                    <a:pt x="150514" y="785844"/>
                    <a:pt x="151432" y="786761"/>
                  </a:cubicBezTo>
                  <a:close/>
                  <a:moveTo>
                    <a:pt x="77093" y="775748"/>
                  </a:moveTo>
                  <a:cubicBezTo>
                    <a:pt x="80764" y="773913"/>
                    <a:pt x="83058" y="774830"/>
                    <a:pt x="83976" y="778502"/>
                  </a:cubicBezTo>
                  <a:cubicBezTo>
                    <a:pt x="84894" y="786761"/>
                    <a:pt x="83517" y="795021"/>
                    <a:pt x="79846" y="803281"/>
                  </a:cubicBezTo>
                  <a:cubicBezTo>
                    <a:pt x="79846" y="804199"/>
                    <a:pt x="79387" y="806035"/>
                    <a:pt x="78469" y="808788"/>
                  </a:cubicBezTo>
                  <a:cubicBezTo>
                    <a:pt x="76634" y="818884"/>
                    <a:pt x="75257" y="826685"/>
                    <a:pt x="74339" y="832191"/>
                  </a:cubicBezTo>
                  <a:cubicBezTo>
                    <a:pt x="66997" y="874409"/>
                    <a:pt x="53230" y="905154"/>
                    <a:pt x="33039" y="924427"/>
                  </a:cubicBezTo>
                  <a:cubicBezTo>
                    <a:pt x="25697" y="928099"/>
                    <a:pt x="20649" y="929475"/>
                    <a:pt x="17896" y="928557"/>
                  </a:cubicBezTo>
                  <a:cubicBezTo>
                    <a:pt x="17896" y="927640"/>
                    <a:pt x="17437" y="926722"/>
                    <a:pt x="16520" y="925804"/>
                  </a:cubicBezTo>
                  <a:cubicBezTo>
                    <a:pt x="11931" y="920298"/>
                    <a:pt x="9636" y="915709"/>
                    <a:pt x="9636" y="912038"/>
                  </a:cubicBezTo>
                  <a:cubicBezTo>
                    <a:pt x="9636" y="908366"/>
                    <a:pt x="11013" y="906990"/>
                    <a:pt x="13766" y="907908"/>
                  </a:cubicBezTo>
                  <a:cubicBezTo>
                    <a:pt x="16520" y="908825"/>
                    <a:pt x="19273" y="906990"/>
                    <a:pt x="22026" y="902401"/>
                  </a:cubicBezTo>
                  <a:cubicBezTo>
                    <a:pt x="22944" y="901483"/>
                    <a:pt x="27074" y="895059"/>
                    <a:pt x="34416" y="883128"/>
                  </a:cubicBezTo>
                  <a:cubicBezTo>
                    <a:pt x="36252" y="880374"/>
                    <a:pt x="37628" y="878539"/>
                    <a:pt x="38546" y="877621"/>
                  </a:cubicBezTo>
                  <a:cubicBezTo>
                    <a:pt x="50477" y="858348"/>
                    <a:pt x="58278" y="839992"/>
                    <a:pt x="61949" y="822555"/>
                  </a:cubicBezTo>
                  <a:cubicBezTo>
                    <a:pt x="62867" y="816130"/>
                    <a:pt x="60114" y="813377"/>
                    <a:pt x="53689" y="814295"/>
                  </a:cubicBezTo>
                  <a:cubicBezTo>
                    <a:pt x="46347" y="817966"/>
                    <a:pt x="40382" y="820260"/>
                    <a:pt x="35793" y="821178"/>
                  </a:cubicBezTo>
                  <a:cubicBezTo>
                    <a:pt x="34875" y="821178"/>
                    <a:pt x="33498" y="821637"/>
                    <a:pt x="31663" y="822555"/>
                  </a:cubicBezTo>
                  <a:cubicBezTo>
                    <a:pt x="28909" y="823472"/>
                    <a:pt x="27074" y="824390"/>
                    <a:pt x="26156" y="825308"/>
                  </a:cubicBezTo>
                  <a:cubicBezTo>
                    <a:pt x="23403" y="828061"/>
                    <a:pt x="20649" y="827602"/>
                    <a:pt x="17896" y="823931"/>
                  </a:cubicBezTo>
                  <a:cubicBezTo>
                    <a:pt x="15143" y="816589"/>
                    <a:pt x="15602" y="803740"/>
                    <a:pt x="19273" y="785385"/>
                  </a:cubicBezTo>
                  <a:cubicBezTo>
                    <a:pt x="19273" y="781714"/>
                    <a:pt x="21567" y="780796"/>
                    <a:pt x="26156" y="782632"/>
                  </a:cubicBezTo>
                  <a:cubicBezTo>
                    <a:pt x="33498" y="786303"/>
                    <a:pt x="39923" y="786303"/>
                    <a:pt x="45429" y="782632"/>
                  </a:cubicBezTo>
                  <a:cubicBezTo>
                    <a:pt x="52772" y="780796"/>
                    <a:pt x="61032" y="778960"/>
                    <a:pt x="70209" y="777125"/>
                  </a:cubicBezTo>
                  <a:cubicBezTo>
                    <a:pt x="74798" y="778043"/>
                    <a:pt x="77093" y="777584"/>
                    <a:pt x="77093" y="775748"/>
                  </a:cubicBezTo>
                  <a:close/>
                  <a:moveTo>
                    <a:pt x="34416" y="711045"/>
                  </a:moveTo>
                  <a:cubicBezTo>
                    <a:pt x="39923" y="713798"/>
                    <a:pt x="48642" y="714716"/>
                    <a:pt x="60573" y="713798"/>
                  </a:cubicBezTo>
                  <a:cubicBezTo>
                    <a:pt x="68833" y="713798"/>
                    <a:pt x="73880" y="714257"/>
                    <a:pt x="75716" y="715175"/>
                  </a:cubicBezTo>
                  <a:cubicBezTo>
                    <a:pt x="81223" y="717011"/>
                    <a:pt x="85811" y="717928"/>
                    <a:pt x="89482" y="717928"/>
                  </a:cubicBezTo>
                  <a:cubicBezTo>
                    <a:pt x="95677" y="721370"/>
                    <a:pt x="98517" y="725844"/>
                    <a:pt x="98001" y="731351"/>
                  </a:cubicBezTo>
                  <a:cubicBezTo>
                    <a:pt x="97828" y="733186"/>
                    <a:pt x="97284" y="735137"/>
                    <a:pt x="96366" y="737202"/>
                  </a:cubicBezTo>
                  <a:cubicBezTo>
                    <a:pt x="92695" y="744544"/>
                    <a:pt x="86729" y="749133"/>
                    <a:pt x="78469" y="750968"/>
                  </a:cubicBezTo>
                  <a:cubicBezTo>
                    <a:pt x="72963" y="751886"/>
                    <a:pt x="60573" y="754639"/>
                    <a:pt x="41299" y="759228"/>
                  </a:cubicBezTo>
                  <a:cubicBezTo>
                    <a:pt x="37628" y="760146"/>
                    <a:pt x="34875" y="760605"/>
                    <a:pt x="33039" y="760605"/>
                  </a:cubicBezTo>
                  <a:cubicBezTo>
                    <a:pt x="20191" y="762440"/>
                    <a:pt x="15602" y="752345"/>
                    <a:pt x="19273" y="730318"/>
                  </a:cubicBezTo>
                  <a:cubicBezTo>
                    <a:pt x="20191" y="725730"/>
                    <a:pt x="20649" y="722058"/>
                    <a:pt x="20649" y="719305"/>
                  </a:cubicBezTo>
                  <a:cubicBezTo>
                    <a:pt x="22485" y="711045"/>
                    <a:pt x="27074" y="708292"/>
                    <a:pt x="34416" y="711045"/>
                  </a:cubicBezTo>
                  <a:close/>
                  <a:moveTo>
                    <a:pt x="243668" y="709669"/>
                  </a:moveTo>
                  <a:cubicBezTo>
                    <a:pt x="249175" y="709669"/>
                    <a:pt x="252846" y="711963"/>
                    <a:pt x="254682" y="716552"/>
                  </a:cubicBezTo>
                  <a:cubicBezTo>
                    <a:pt x="255599" y="720223"/>
                    <a:pt x="256517" y="726647"/>
                    <a:pt x="257435" y="735825"/>
                  </a:cubicBezTo>
                  <a:cubicBezTo>
                    <a:pt x="259271" y="745003"/>
                    <a:pt x="260188" y="751886"/>
                    <a:pt x="260188" y="756475"/>
                  </a:cubicBezTo>
                  <a:cubicBezTo>
                    <a:pt x="276708" y="753722"/>
                    <a:pt x="295523" y="753722"/>
                    <a:pt x="316631" y="756475"/>
                  </a:cubicBezTo>
                  <a:cubicBezTo>
                    <a:pt x="320303" y="756475"/>
                    <a:pt x="322597" y="757393"/>
                    <a:pt x="323515" y="759228"/>
                  </a:cubicBezTo>
                  <a:cubicBezTo>
                    <a:pt x="323974" y="759687"/>
                    <a:pt x="324088" y="760490"/>
                    <a:pt x="323859" y="761637"/>
                  </a:cubicBezTo>
                  <a:cubicBezTo>
                    <a:pt x="323629" y="762785"/>
                    <a:pt x="323056" y="764276"/>
                    <a:pt x="322138" y="766112"/>
                  </a:cubicBezTo>
                  <a:cubicBezTo>
                    <a:pt x="316631" y="783549"/>
                    <a:pt x="306995" y="790433"/>
                    <a:pt x="293228" y="786761"/>
                  </a:cubicBezTo>
                  <a:cubicBezTo>
                    <a:pt x="287722" y="786761"/>
                    <a:pt x="281297" y="787220"/>
                    <a:pt x="273955" y="788138"/>
                  </a:cubicBezTo>
                  <a:cubicBezTo>
                    <a:pt x="273037" y="789056"/>
                    <a:pt x="269366" y="789056"/>
                    <a:pt x="262942" y="788138"/>
                  </a:cubicBezTo>
                  <a:cubicBezTo>
                    <a:pt x="259271" y="788138"/>
                    <a:pt x="256517" y="788138"/>
                    <a:pt x="254682" y="788138"/>
                  </a:cubicBezTo>
                  <a:cubicBezTo>
                    <a:pt x="244586" y="786303"/>
                    <a:pt x="237703" y="786761"/>
                    <a:pt x="234032" y="789515"/>
                  </a:cubicBezTo>
                  <a:cubicBezTo>
                    <a:pt x="228525" y="791350"/>
                    <a:pt x="225313" y="791350"/>
                    <a:pt x="224395" y="789515"/>
                  </a:cubicBezTo>
                  <a:cubicBezTo>
                    <a:pt x="223477" y="788597"/>
                    <a:pt x="220724" y="788138"/>
                    <a:pt x="216135" y="788138"/>
                  </a:cubicBezTo>
                  <a:cubicBezTo>
                    <a:pt x="214300" y="789056"/>
                    <a:pt x="213382" y="789056"/>
                    <a:pt x="213382" y="788138"/>
                  </a:cubicBezTo>
                  <a:cubicBezTo>
                    <a:pt x="212464" y="787220"/>
                    <a:pt x="212464" y="785844"/>
                    <a:pt x="213382" y="784008"/>
                  </a:cubicBezTo>
                  <a:cubicBezTo>
                    <a:pt x="215217" y="779419"/>
                    <a:pt x="217512" y="775289"/>
                    <a:pt x="220265" y="771618"/>
                  </a:cubicBezTo>
                  <a:cubicBezTo>
                    <a:pt x="232196" y="744085"/>
                    <a:pt x="237703" y="725730"/>
                    <a:pt x="236785" y="716552"/>
                  </a:cubicBezTo>
                  <a:cubicBezTo>
                    <a:pt x="234950" y="711963"/>
                    <a:pt x="237244" y="709669"/>
                    <a:pt x="243668" y="709669"/>
                  </a:cubicBezTo>
                  <a:close/>
                  <a:moveTo>
                    <a:pt x="170705" y="708292"/>
                  </a:moveTo>
                  <a:cubicBezTo>
                    <a:pt x="174377" y="715634"/>
                    <a:pt x="175294" y="723894"/>
                    <a:pt x="173459" y="733072"/>
                  </a:cubicBezTo>
                  <a:cubicBezTo>
                    <a:pt x="171623" y="739496"/>
                    <a:pt x="173000" y="743626"/>
                    <a:pt x="177589" y="745462"/>
                  </a:cubicBezTo>
                  <a:cubicBezTo>
                    <a:pt x="178506" y="745462"/>
                    <a:pt x="179424" y="745462"/>
                    <a:pt x="180342" y="745462"/>
                  </a:cubicBezTo>
                  <a:cubicBezTo>
                    <a:pt x="184013" y="744544"/>
                    <a:pt x="186308" y="744544"/>
                    <a:pt x="187225" y="745462"/>
                  </a:cubicBezTo>
                  <a:cubicBezTo>
                    <a:pt x="189979" y="746379"/>
                    <a:pt x="193191" y="745921"/>
                    <a:pt x="196862" y="744085"/>
                  </a:cubicBezTo>
                  <a:cubicBezTo>
                    <a:pt x="196862" y="744085"/>
                    <a:pt x="197321" y="742250"/>
                    <a:pt x="198239" y="738578"/>
                  </a:cubicBezTo>
                  <a:cubicBezTo>
                    <a:pt x="199156" y="733072"/>
                    <a:pt x="199615" y="729860"/>
                    <a:pt x="199615" y="728942"/>
                  </a:cubicBezTo>
                  <a:cubicBezTo>
                    <a:pt x="199615" y="728024"/>
                    <a:pt x="200074" y="726188"/>
                    <a:pt x="200992" y="723435"/>
                  </a:cubicBezTo>
                  <a:cubicBezTo>
                    <a:pt x="200992" y="720682"/>
                    <a:pt x="200992" y="719305"/>
                    <a:pt x="200992" y="719305"/>
                  </a:cubicBezTo>
                  <a:cubicBezTo>
                    <a:pt x="206499" y="714716"/>
                    <a:pt x="210629" y="715175"/>
                    <a:pt x="213382" y="720682"/>
                  </a:cubicBezTo>
                  <a:cubicBezTo>
                    <a:pt x="214300" y="722976"/>
                    <a:pt x="214759" y="725041"/>
                    <a:pt x="214759" y="726877"/>
                  </a:cubicBezTo>
                  <a:cubicBezTo>
                    <a:pt x="214759" y="728712"/>
                    <a:pt x="214300" y="730318"/>
                    <a:pt x="213382" y="731695"/>
                  </a:cubicBezTo>
                  <a:cubicBezTo>
                    <a:pt x="212464" y="735366"/>
                    <a:pt x="212005" y="738578"/>
                    <a:pt x="212005" y="741332"/>
                  </a:cubicBezTo>
                  <a:cubicBezTo>
                    <a:pt x="211087" y="747756"/>
                    <a:pt x="208334" y="754639"/>
                    <a:pt x="203745" y="761982"/>
                  </a:cubicBezTo>
                  <a:cubicBezTo>
                    <a:pt x="198239" y="768406"/>
                    <a:pt x="189979" y="772077"/>
                    <a:pt x="178965" y="772995"/>
                  </a:cubicBezTo>
                  <a:cubicBezTo>
                    <a:pt x="173459" y="772995"/>
                    <a:pt x="169329" y="773454"/>
                    <a:pt x="166575" y="774372"/>
                  </a:cubicBezTo>
                  <a:cubicBezTo>
                    <a:pt x="160151" y="776207"/>
                    <a:pt x="154644" y="776666"/>
                    <a:pt x="150056" y="775748"/>
                  </a:cubicBezTo>
                  <a:cubicBezTo>
                    <a:pt x="146384" y="773913"/>
                    <a:pt x="143172" y="774372"/>
                    <a:pt x="140419" y="777125"/>
                  </a:cubicBezTo>
                  <a:cubicBezTo>
                    <a:pt x="140419" y="777125"/>
                    <a:pt x="139042" y="777125"/>
                    <a:pt x="136289" y="777125"/>
                  </a:cubicBezTo>
                  <a:cubicBezTo>
                    <a:pt x="134453" y="778043"/>
                    <a:pt x="133077" y="778502"/>
                    <a:pt x="132159" y="778502"/>
                  </a:cubicBezTo>
                  <a:cubicBezTo>
                    <a:pt x="127570" y="778502"/>
                    <a:pt x="121146" y="780337"/>
                    <a:pt x="112886" y="784008"/>
                  </a:cubicBezTo>
                  <a:cubicBezTo>
                    <a:pt x="105544" y="785844"/>
                    <a:pt x="101414" y="783549"/>
                    <a:pt x="100496" y="777125"/>
                  </a:cubicBezTo>
                  <a:cubicBezTo>
                    <a:pt x="102331" y="772536"/>
                    <a:pt x="103708" y="767947"/>
                    <a:pt x="104626" y="763358"/>
                  </a:cubicBezTo>
                  <a:cubicBezTo>
                    <a:pt x="104626" y="760605"/>
                    <a:pt x="105544" y="757393"/>
                    <a:pt x="107379" y="753722"/>
                  </a:cubicBezTo>
                  <a:cubicBezTo>
                    <a:pt x="108297" y="752804"/>
                    <a:pt x="108756" y="752345"/>
                    <a:pt x="108756" y="752345"/>
                  </a:cubicBezTo>
                  <a:cubicBezTo>
                    <a:pt x="115180" y="743167"/>
                    <a:pt x="117475" y="734448"/>
                    <a:pt x="115639" y="726188"/>
                  </a:cubicBezTo>
                  <a:cubicBezTo>
                    <a:pt x="113803" y="722517"/>
                    <a:pt x="114262" y="719764"/>
                    <a:pt x="117016" y="717928"/>
                  </a:cubicBezTo>
                  <a:cubicBezTo>
                    <a:pt x="120687" y="717011"/>
                    <a:pt x="123899" y="717928"/>
                    <a:pt x="126652" y="720682"/>
                  </a:cubicBezTo>
                  <a:cubicBezTo>
                    <a:pt x="128488" y="722517"/>
                    <a:pt x="129865" y="730318"/>
                    <a:pt x="130782" y="744085"/>
                  </a:cubicBezTo>
                  <a:cubicBezTo>
                    <a:pt x="128947" y="746838"/>
                    <a:pt x="128488" y="749133"/>
                    <a:pt x="129406" y="750968"/>
                  </a:cubicBezTo>
                  <a:cubicBezTo>
                    <a:pt x="129406" y="751886"/>
                    <a:pt x="131241" y="752345"/>
                    <a:pt x="134912" y="752345"/>
                  </a:cubicBezTo>
                  <a:cubicBezTo>
                    <a:pt x="145926" y="753263"/>
                    <a:pt x="151891" y="749133"/>
                    <a:pt x="152809" y="739955"/>
                  </a:cubicBezTo>
                  <a:cubicBezTo>
                    <a:pt x="152809" y="735366"/>
                    <a:pt x="153727" y="730777"/>
                    <a:pt x="155562" y="726188"/>
                  </a:cubicBezTo>
                  <a:cubicBezTo>
                    <a:pt x="158315" y="720682"/>
                    <a:pt x="159233" y="715634"/>
                    <a:pt x="158315" y="711045"/>
                  </a:cubicBezTo>
                  <a:cubicBezTo>
                    <a:pt x="161069" y="703703"/>
                    <a:pt x="165199" y="702785"/>
                    <a:pt x="170705" y="708292"/>
                  </a:cubicBezTo>
                  <a:close/>
                  <a:moveTo>
                    <a:pt x="214759" y="494910"/>
                  </a:moveTo>
                  <a:cubicBezTo>
                    <a:pt x="209252" y="490321"/>
                    <a:pt x="205122" y="490780"/>
                    <a:pt x="202369" y="496286"/>
                  </a:cubicBezTo>
                  <a:cubicBezTo>
                    <a:pt x="200533" y="504546"/>
                    <a:pt x="195485" y="514642"/>
                    <a:pt x="187225" y="526573"/>
                  </a:cubicBezTo>
                  <a:cubicBezTo>
                    <a:pt x="184472" y="531162"/>
                    <a:pt x="189061" y="532538"/>
                    <a:pt x="200992" y="530703"/>
                  </a:cubicBezTo>
                  <a:cubicBezTo>
                    <a:pt x="212005" y="527949"/>
                    <a:pt x="220265" y="527032"/>
                    <a:pt x="225772" y="527949"/>
                  </a:cubicBezTo>
                  <a:cubicBezTo>
                    <a:pt x="229443" y="527032"/>
                    <a:pt x="230820" y="525196"/>
                    <a:pt x="229902" y="522443"/>
                  </a:cubicBezTo>
                  <a:cubicBezTo>
                    <a:pt x="225313" y="510512"/>
                    <a:pt x="220265" y="501334"/>
                    <a:pt x="214759" y="494910"/>
                  </a:cubicBezTo>
                  <a:close/>
                  <a:moveTo>
                    <a:pt x="92236" y="488026"/>
                  </a:moveTo>
                  <a:cubicBezTo>
                    <a:pt x="93154" y="488944"/>
                    <a:pt x="93612" y="489976"/>
                    <a:pt x="93612" y="491124"/>
                  </a:cubicBezTo>
                  <a:cubicBezTo>
                    <a:pt x="93612" y="492271"/>
                    <a:pt x="93154" y="493533"/>
                    <a:pt x="92236" y="494910"/>
                  </a:cubicBezTo>
                  <a:cubicBezTo>
                    <a:pt x="86729" y="505923"/>
                    <a:pt x="80305" y="515559"/>
                    <a:pt x="72963" y="523819"/>
                  </a:cubicBezTo>
                  <a:cubicBezTo>
                    <a:pt x="48183" y="553188"/>
                    <a:pt x="30745" y="562825"/>
                    <a:pt x="20649" y="552729"/>
                  </a:cubicBezTo>
                  <a:cubicBezTo>
                    <a:pt x="16978" y="537127"/>
                    <a:pt x="18814" y="527491"/>
                    <a:pt x="26156" y="523819"/>
                  </a:cubicBezTo>
                  <a:cubicBezTo>
                    <a:pt x="29827" y="523819"/>
                    <a:pt x="34416" y="521984"/>
                    <a:pt x="39923" y="518313"/>
                  </a:cubicBezTo>
                  <a:cubicBezTo>
                    <a:pt x="46347" y="512806"/>
                    <a:pt x="54607" y="507758"/>
                    <a:pt x="64703" y="503169"/>
                  </a:cubicBezTo>
                  <a:cubicBezTo>
                    <a:pt x="72045" y="500416"/>
                    <a:pt x="78928" y="495827"/>
                    <a:pt x="85353" y="489403"/>
                  </a:cubicBezTo>
                  <a:cubicBezTo>
                    <a:pt x="88106" y="487567"/>
                    <a:pt x="90400" y="487108"/>
                    <a:pt x="92236" y="488026"/>
                  </a:cubicBezTo>
                  <a:close/>
                  <a:moveTo>
                    <a:pt x="184472" y="481143"/>
                  </a:moveTo>
                  <a:cubicBezTo>
                    <a:pt x="168870" y="478390"/>
                    <a:pt x="156939" y="482061"/>
                    <a:pt x="148679" y="492156"/>
                  </a:cubicBezTo>
                  <a:cubicBezTo>
                    <a:pt x="146843" y="505923"/>
                    <a:pt x="143172" y="518772"/>
                    <a:pt x="137666" y="530703"/>
                  </a:cubicBezTo>
                  <a:cubicBezTo>
                    <a:pt x="141337" y="538963"/>
                    <a:pt x="152809" y="538504"/>
                    <a:pt x="172082" y="529326"/>
                  </a:cubicBezTo>
                  <a:cubicBezTo>
                    <a:pt x="176671" y="515559"/>
                    <a:pt x="180801" y="505005"/>
                    <a:pt x="184472" y="497663"/>
                  </a:cubicBezTo>
                  <a:cubicBezTo>
                    <a:pt x="186308" y="493992"/>
                    <a:pt x="187225" y="490780"/>
                    <a:pt x="187225" y="488026"/>
                  </a:cubicBezTo>
                  <a:cubicBezTo>
                    <a:pt x="187225" y="485273"/>
                    <a:pt x="186308" y="482978"/>
                    <a:pt x="184472" y="481143"/>
                  </a:cubicBezTo>
                  <a:close/>
                  <a:moveTo>
                    <a:pt x="250552" y="431583"/>
                  </a:moveTo>
                  <a:cubicBezTo>
                    <a:pt x="233114" y="429748"/>
                    <a:pt x="213382" y="430665"/>
                    <a:pt x="191355" y="434336"/>
                  </a:cubicBezTo>
                  <a:cubicBezTo>
                    <a:pt x="184931" y="435254"/>
                    <a:pt x="175753" y="435713"/>
                    <a:pt x="163822" y="435713"/>
                  </a:cubicBezTo>
                  <a:cubicBezTo>
                    <a:pt x="158315" y="435713"/>
                    <a:pt x="154186" y="438925"/>
                    <a:pt x="151432" y="445350"/>
                  </a:cubicBezTo>
                  <a:cubicBezTo>
                    <a:pt x="147761" y="455445"/>
                    <a:pt x="148220" y="460952"/>
                    <a:pt x="152809" y="461870"/>
                  </a:cubicBezTo>
                  <a:cubicBezTo>
                    <a:pt x="153727" y="461870"/>
                    <a:pt x="155103" y="461411"/>
                    <a:pt x="156939" y="460493"/>
                  </a:cubicBezTo>
                  <a:cubicBezTo>
                    <a:pt x="161528" y="459575"/>
                    <a:pt x="165658" y="459116"/>
                    <a:pt x="169329" y="459116"/>
                  </a:cubicBezTo>
                  <a:cubicBezTo>
                    <a:pt x="182178" y="459116"/>
                    <a:pt x="191814" y="458199"/>
                    <a:pt x="198239" y="456363"/>
                  </a:cubicBezTo>
                  <a:cubicBezTo>
                    <a:pt x="209252" y="453610"/>
                    <a:pt x="225313" y="453151"/>
                    <a:pt x="246422" y="454986"/>
                  </a:cubicBezTo>
                  <a:cubicBezTo>
                    <a:pt x="251240" y="451545"/>
                    <a:pt x="253219" y="446296"/>
                    <a:pt x="252359" y="439241"/>
                  </a:cubicBezTo>
                  <a:cubicBezTo>
                    <a:pt x="252072" y="436889"/>
                    <a:pt x="251469" y="434336"/>
                    <a:pt x="250552" y="431583"/>
                  </a:cubicBezTo>
                  <a:close/>
                  <a:moveTo>
                    <a:pt x="27533" y="424700"/>
                  </a:moveTo>
                  <a:cubicBezTo>
                    <a:pt x="29368" y="425618"/>
                    <a:pt x="33498" y="425618"/>
                    <a:pt x="39923" y="424700"/>
                  </a:cubicBezTo>
                  <a:cubicBezTo>
                    <a:pt x="42676" y="424700"/>
                    <a:pt x="44512" y="424700"/>
                    <a:pt x="45429" y="424700"/>
                  </a:cubicBezTo>
                  <a:cubicBezTo>
                    <a:pt x="56443" y="421947"/>
                    <a:pt x="65161" y="421947"/>
                    <a:pt x="71586" y="424700"/>
                  </a:cubicBezTo>
                  <a:cubicBezTo>
                    <a:pt x="77093" y="425618"/>
                    <a:pt x="82140" y="425618"/>
                    <a:pt x="86729" y="424700"/>
                  </a:cubicBezTo>
                  <a:cubicBezTo>
                    <a:pt x="89482" y="423782"/>
                    <a:pt x="91777" y="424700"/>
                    <a:pt x="93612" y="427453"/>
                  </a:cubicBezTo>
                  <a:cubicBezTo>
                    <a:pt x="94530" y="428830"/>
                    <a:pt x="94874" y="430206"/>
                    <a:pt x="94645" y="431583"/>
                  </a:cubicBezTo>
                  <a:cubicBezTo>
                    <a:pt x="94416" y="432960"/>
                    <a:pt x="93612" y="434336"/>
                    <a:pt x="92236" y="435713"/>
                  </a:cubicBezTo>
                  <a:cubicBezTo>
                    <a:pt x="86729" y="441220"/>
                    <a:pt x="83517" y="445350"/>
                    <a:pt x="82599" y="448103"/>
                  </a:cubicBezTo>
                  <a:cubicBezTo>
                    <a:pt x="78928" y="458199"/>
                    <a:pt x="69291" y="464164"/>
                    <a:pt x="53689" y="466000"/>
                  </a:cubicBezTo>
                  <a:cubicBezTo>
                    <a:pt x="44512" y="465082"/>
                    <a:pt x="36252" y="466000"/>
                    <a:pt x="28909" y="468753"/>
                  </a:cubicBezTo>
                  <a:cubicBezTo>
                    <a:pt x="21567" y="471506"/>
                    <a:pt x="18355" y="459575"/>
                    <a:pt x="19273" y="432960"/>
                  </a:cubicBezTo>
                  <a:cubicBezTo>
                    <a:pt x="19273" y="427453"/>
                    <a:pt x="22026" y="424700"/>
                    <a:pt x="27533" y="424700"/>
                  </a:cubicBezTo>
                  <a:close/>
                  <a:moveTo>
                    <a:pt x="237473" y="384777"/>
                  </a:moveTo>
                  <a:cubicBezTo>
                    <a:pt x="227378" y="384777"/>
                    <a:pt x="214300" y="385236"/>
                    <a:pt x="198239" y="386153"/>
                  </a:cubicBezTo>
                  <a:cubicBezTo>
                    <a:pt x="189979" y="387071"/>
                    <a:pt x="184013" y="387530"/>
                    <a:pt x="180342" y="387530"/>
                  </a:cubicBezTo>
                  <a:cubicBezTo>
                    <a:pt x="161069" y="389366"/>
                    <a:pt x="151891" y="396249"/>
                    <a:pt x="152809" y="408180"/>
                  </a:cubicBezTo>
                  <a:cubicBezTo>
                    <a:pt x="154644" y="414604"/>
                    <a:pt x="161987" y="416440"/>
                    <a:pt x="174835" y="413687"/>
                  </a:cubicBezTo>
                  <a:cubicBezTo>
                    <a:pt x="196862" y="408180"/>
                    <a:pt x="223019" y="406803"/>
                    <a:pt x="253305" y="409557"/>
                  </a:cubicBezTo>
                  <a:cubicBezTo>
                    <a:pt x="257894" y="406344"/>
                    <a:pt x="260647" y="402788"/>
                    <a:pt x="261565" y="398887"/>
                  </a:cubicBezTo>
                  <a:cubicBezTo>
                    <a:pt x="262483" y="394987"/>
                    <a:pt x="261565" y="390742"/>
                    <a:pt x="258812" y="386153"/>
                  </a:cubicBezTo>
                  <a:cubicBezTo>
                    <a:pt x="254682" y="385236"/>
                    <a:pt x="247569" y="384777"/>
                    <a:pt x="237473" y="384777"/>
                  </a:cubicBezTo>
                  <a:close/>
                  <a:moveTo>
                    <a:pt x="29254" y="354490"/>
                  </a:moveTo>
                  <a:cubicBezTo>
                    <a:pt x="32695" y="352196"/>
                    <a:pt x="37628" y="352196"/>
                    <a:pt x="44053" y="354490"/>
                  </a:cubicBezTo>
                  <a:cubicBezTo>
                    <a:pt x="50477" y="358161"/>
                    <a:pt x="55066" y="358620"/>
                    <a:pt x="57819" y="355867"/>
                  </a:cubicBezTo>
                  <a:cubicBezTo>
                    <a:pt x="70668" y="355867"/>
                    <a:pt x="81223" y="358620"/>
                    <a:pt x="89482" y="364127"/>
                  </a:cubicBezTo>
                  <a:cubicBezTo>
                    <a:pt x="94071" y="366880"/>
                    <a:pt x="100496" y="369633"/>
                    <a:pt x="108756" y="372387"/>
                  </a:cubicBezTo>
                  <a:cubicBezTo>
                    <a:pt x="111509" y="373305"/>
                    <a:pt x="112886" y="375140"/>
                    <a:pt x="112886" y="377893"/>
                  </a:cubicBezTo>
                  <a:cubicBezTo>
                    <a:pt x="112886" y="379729"/>
                    <a:pt x="111050" y="381106"/>
                    <a:pt x="107379" y="382023"/>
                  </a:cubicBezTo>
                  <a:cubicBezTo>
                    <a:pt x="104626" y="382941"/>
                    <a:pt x="101872" y="384777"/>
                    <a:pt x="99119" y="387530"/>
                  </a:cubicBezTo>
                  <a:cubicBezTo>
                    <a:pt x="93612" y="392119"/>
                    <a:pt x="87188" y="394872"/>
                    <a:pt x="79846" y="395790"/>
                  </a:cubicBezTo>
                  <a:cubicBezTo>
                    <a:pt x="77093" y="394872"/>
                    <a:pt x="70209" y="395331"/>
                    <a:pt x="59196" y="397167"/>
                  </a:cubicBezTo>
                  <a:cubicBezTo>
                    <a:pt x="67456" y="395331"/>
                    <a:pt x="66079" y="395331"/>
                    <a:pt x="55066" y="397167"/>
                  </a:cubicBezTo>
                  <a:cubicBezTo>
                    <a:pt x="33957" y="400838"/>
                    <a:pt x="23403" y="391201"/>
                    <a:pt x="23403" y="368257"/>
                  </a:cubicBezTo>
                  <a:cubicBezTo>
                    <a:pt x="23862" y="361373"/>
                    <a:pt x="25812" y="356785"/>
                    <a:pt x="29254" y="354490"/>
                  </a:cubicBezTo>
                  <a:close/>
                  <a:moveTo>
                    <a:pt x="195485" y="344854"/>
                  </a:moveTo>
                  <a:cubicBezTo>
                    <a:pt x="198239" y="343018"/>
                    <a:pt x="201451" y="343018"/>
                    <a:pt x="205122" y="344854"/>
                  </a:cubicBezTo>
                  <a:cubicBezTo>
                    <a:pt x="214300" y="351278"/>
                    <a:pt x="220724" y="357243"/>
                    <a:pt x="224395" y="362750"/>
                  </a:cubicBezTo>
                  <a:cubicBezTo>
                    <a:pt x="227148" y="367339"/>
                    <a:pt x="235867" y="370551"/>
                    <a:pt x="250552" y="372387"/>
                  </a:cubicBezTo>
                  <a:cubicBezTo>
                    <a:pt x="264318" y="373305"/>
                    <a:pt x="273037" y="371928"/>
                    <a:pt x="276708" y="368257"/>
                  </a:cubicBezTo>
                  <a:cubicBezTo>
                    <a:pt x="283133" y="362750"/>
                    <a:pt x="288180" y="362291"/>
                    <a:pt x="291852" y="366880"/>
                  </a:cubicBezTo>
                  <a:cubicBezTo>
                    <a:pt x="293687" y="372387"/>
                    <a:pt x="292310" y="377893"/>
                    <a:pt x="287722" y="383400"/>
                  </a:cubicBezTo>
                  <a:cubicBezTo>
                    <a:pt x="280379" y="392578"/>
                    <a:pt x="276249" y="403132"/>
                    <a:pt x="275332" y="415063"/>
                  </a:cubicBezTo>
                  <a:cubicBezTo>
                    <a:pt x="275332" y="418734"/>
                    <a:pt x="274414" y="424241"/>
                    <a:pt x="272578" y="431583"/>
                  </a:cubicBezTo>
                  <a:cubicBezTo>
                    <a:pt x="267072" y="440761"/>
                    <a:pt x="265695" y="453151"/>
                    <a:pt x="268448" y="468753"/>
                  </a:cubicBezTo>
                  <a:cubicBezTo>
                    <a:pt x="267531" y="474260"/>
                    <a:pt x="262942" y="476554"/>
                    <a:pt x="254682" y="475636"/>
                  </a:cubicBezTo>
                  <a:cubicBezTo>
                    <a:pt x="243668" y="474718"/>
                    <a:pt x="235408" y="475636"/>
                    <a:pt x="229902" y="478390"/>
                  </a:cubicBezTo>
                  <a:cubicBezTo>
                    <a:pt x="252846" y="518772"/>
                    <a:pt x="284509" y="544469"/>
                    <a:pt x="324891" y="555483"/>
                  </a:cubicBezTo>
                  <a:cubicBezTo>
                    <a:pt x="329480" y="556400"/>
                    <a:pt x="332234" y="558695"/>
                    <a:pt x="333151" y="562366"/>
                  </a:cubicBezTo>
                  <a:cubicBezTo>
                    <a:pt x="334069" y="566037"/>
                    <a:pt x="332692" y="568331"/>
                    <a:pt x="329021" y="569249"/>
                  </a:cubicBezTo>
                  <a:cubicBezTo>
                    <a:pt x="324432" y="570167"/>
                    <a:pt x="319385" y="574297"/>
                    <a:pt x="313878" y="581639"/>
                  </a:cubicBezTo>
                  <a:cubicBezTo>
                    <a:pt x="306536" y="585310"/>
                    <a:pt x="292769" y="585769"/>
                    <a:pt x="272578" y="583016"/>
                  </a:cubicBezTo>
                  <a:cubicBezTo>
                    <a:pt x="263401" y="573838"/>
                    <a:pt x="254223" y="562366"/>
                    <a:pt x="245045" y="548599"/>
                  </a:cubicBezTo>
                  <a:cubicBezTo>
                    <a:pt x="243210" y="543093"/>
                    <a:pt x="239538" y="541716"/>
                    <a:pt x="234032" y="544469"/>
                  </a:cubicBezTo>
                  <a:cubicBezTo>
                    <a:pt x="223936" y="552729"/>
                    <a:pt x="201910" y="558236"/>
                    <a:pt x="167952" y="560989"/>
                  </a:cubicBezTo>
                  <a:cubicBezTo>
                    <a:pt x="150514" y="562825"/>
                    <a:pt x="134912" y="566496"/>
                    <a:pt x="121146" y="572002"/>
                  </a:cubicBezTo>
                  <a:cubicBezTo>
                    <a:pt x="111050" y="578427"/>
                    <a:pt x="101414" y="582557"/>
                    <a:pt x="92236" y="584392"/>
                  </a:cubicBezTo>
                  <a:cubicBezTo>
                    <a:pt x="83976" y="587146"/>
                    <a:pt x="79387" y="584392"/>
                    <a:pt x="78469" y="576132"/>
                  </a:cubicBezTo>
                  <a:cubicBezTo>
                    <a:pt x="78469" y="561448"/>
                    <a:pt x="82599" y="553647"/>
                    <a:pt x="90859" y="552729"/>
                  </a:cubicBezTo>
                  <a:cubicBezTo>
                    <a:pt x="102790" y="547223"/>
                    <a:pt x="112886" y="538504"/>
                    <a:pt x="121146" y="526573"/>
                  </a:cubicBezTo>
                  <a:cubicBezTo>
                    <a:pt x="121146" y="521984"/>
                    <a:pt x="122981" y="510512"/>
                    <a:pt x="126652" y="492156"/>
                  </a:cubicBezTo>
                  <a:cubicBezTo>
                    <a:pt x="127570" y="486650"/>
                    <a:pt x="128029" y="482520"/>
                    <a:pt x="128029" y="479766"/>
                  </a:cubicBezTo>
                  <a:cubicBezTo>
                    <a:pt x="133536" y="445809"/>
                    <a:pt x="133994" y="419193"/>
                    <a:pt x="129406" y="399920"/>
                  </a:cubicBezTo>
                  <a:cubicBezTo>
                    <a:pt x="125735" y="394413"/>
                    <a:pt x="123440" y="388907"/>
                    <a:pt x="122522" y="383400"/>
                  </a:cubicBezTo>
                  <a:cubicBezTo>
                    <a:pt x="122522" y="376058"/>
                    <a:pt x="126652" y="373763"/>
                    <a:pt x="134912" y="376517"/>
                  </a:cubicBezTo>
                  <a:cubicBezTo>
                    <a:pt x="139501" y="379270"/>
                    <a:pt x="153727" y="377434"/>
                    <a:pt x="177589" y="371010"/>
                  </a:cubicBezTo>
                  <a:cubicBezTo>
                    <a:pt x="187684" y="365503"/>
                    <a:pt x="192732" y="359997"/>
                    <a:pt x="192732" y="354490"/>
                  </a:cubicBezTo>
                  <a:cubicBezTo>
                    <a:pt x="191814" y="349901"/>
                    <a:pt x="192732" y="346689"/>
                    <a:pt x="195485" y="344854"/>
                  </a:cubicBezTo>
                  <a:close/>
                  <a:moveTo>
                    <a:pt x="67456" y="163134"/>
                  </a:moveTo>
                  <a:cubicBezTo>
                    <a:pt x="70209" y="158546"/>
                    <a:pt x="72963" y="158546"/>
                    <a:pt x="75716" y="163134"/>
                  </a:cubicBezTo>
                  <a:cubicBezTo>
                    <a:pt x="77093" y="164052"/>
                    <a:pt x="78010" y="165199"/>
                    <a:pt x="78469" y="166576"/>
                  </a:cubicBezTo>
                  <a:cubicBezTo>
                    <a:pt x="78928" y="167953"/>
                    <a:pt x="78928" y="169559"/>
                    <a:pt x="78469" y="171394"/>
                  </a:cubicBezTo>
                  <a:cubicBezTo>
                    <a:pt x="78469" y="172312"/>
                    <a:pt x="77551" y="174148"/>
                    <a:pt x="75716" y="176901"/>
                  </a:cubicBezTo>
                  <a:cubicBezTo>
                    <a:pt x="74798" y="180572"/>
                    <a:pt x="73880" y="183325"/>
                    <a:pt x="72963" y="185161"/>
                  </a:cubicBezTo>
                  <a:cubicBezTo>
                    <a:pt x="72045" y="192503"/>
                    <a:pt x="67915" y="198010"/>
                    <a:pt x="60573" y="201681"/>
                  </a:cubicBezTo>
                  <a:cubicBezTo>
                    <a:pt x="55066" y="204434"/>
                    <a:pt x="50936" y="207188"/>
                    <a:pt x="48183" y="209941"/>
                  </a:cubicBezTo>
                  <a:cubicBezTo>
                    <a:pt x="36252" y="211776"/>
                    <a:pt x="28451" y="209482"/>
                    <a:pt x="24779" y="203058"/>
                  </a:cubicBezTo>
                  <a:cubicBezTo>
                    <a:pt x="24779" y="203058"/>
                    <a:pt x="24779" y="202599"/>
                    <a:pt x="24779" y="201681"/>
                  </a:cubicBezTo>
                  <a:cubicBezTo>
                    <a:pt x="22026" y="196174"/>
                    <a:pt x="19273" y="192503"/>
                    <a:pt x="16520" y="190668"/>
                  </a:cubicBezTo>
                  <a:cubicBezTo>
                    <a:pt x="13766" y="186079"/>
                    <a:pt x="14225" y="183325"/>
                    <a:pt x="17896" y="182408"/>
                  </a:cubicBezTo>
                  <a:cubicBezTo>
                    <a:pt x="21567" y="183325"/>
                    <a:pt x="25238" y="182408"/>
                    <a:pt x="28909" y="179654"/>
                  </a:cubicBezTo>
                  <a:cubicBezTo>
                    <a:pt x="40840" y="173230"/>
                    <a:pt x="50018" y="169559"/>
                    <a:pt x="56443" y="168641"/>
                  </a:cubicBezTo>
                  <a:cubicBezTo>
                    <a:pt x="61032" y="167723"/>
                    <a:pt x="64703" y="165888"/>
                    <a:pt x="67456" y="163134"/>
                  </a:cubicBezTo>
                  <a:close/>
                  <a:moveTo>
                    <a:pt x="130782" y="154874"/>
                  </a:moveTo>
                  <a:cubicBezTo>
                    <a:pt x="139042" y="153039"/>
                    <a:pt x="147761" y="153039"/>
                    <a:pt x="156939" y="154874"/>
                  </a:cubicBezTo>
                  <a:cubicBezTo>
                    <a:pt x="158315" y="155333"/>
                    <a:pt x="159233" y="156022"/>
                    <a:pt x="159692" y="156939"/>
                  </a:cubicBezTo>
                  <a:cubicBezTo>
                    <a:pt x="160151" y="157857"/>
                    <a:pt x="160151" y="159004"/>
                    <a:pt x="159692" y="160381"/>
                  </a:cubicBezTo>
                  <a:cubicBezTo>
                    <a:pt x="159692" y="161299"/>
                    <a:pt x="159692" y="162217"/>
                    <a:pt x="159692" y="163134"/>
                  </a:cubicBezTo>
                  <a:cubicBezTo>
                    <a:pt x="158774" y="164970"/>
                    <a:pt x="158315" y="166347"/>
                    <a:pt x="158315" y="167264"/>
                  </a:cubicBezTo>
                  <a:cubicBezTo>
                    <a:pt x="156480" y="175524"/>
                    <a:pt x="151891" y="179654"/>
                    <a:pt x="144549" y="179654"/>
                  </a:cubicBezTo>
                  <a:cubicBezTo>
                    <a:pt x="142713" y="178737"/>
                    <a:pt x="140419" y="178278"/>
                    <a:pt x="137666" y="178278"/>
                  </a:cubicBezTo>
                  <a:cubicBezTo>
                    <a:pt x="128488" y="171853"/>
                    <a:pt x="125276" y="165429"/>
                    <a:pt x="128029" y="159004"/>
                  </a:cubicBezTo>
                  <a:cubicBezTo>
                    <a:pt x="129865" y="157169"/>
                    <a:pt x="130782" y="155792"/>
                    <a:pt x="130782" y="154874"/>
                  </a:cubicBezTo>
                  <a:close/>
                  <a:moveTo>
                    <a:pt x="184472" y="73651"/>
                  </a:moveTo>
                  <a:lnTo>
                    <a:pt x="184260" y="75981"/>
                  </a:lnTo>
                  <a:lnTo>
                    <a:pt x="184128" y="76405"/>
                  </a:lnTo>
                  <a:cubicBezTo>
                    <a:pt x="183898" y="76864"/>
                    <a:pt x="184013" y="75946"/>
                    <a:pt x="184472" y="73651"/>
                  </a:cubicBezTo>
                  <a:close/>
                  <a:moveTo>
                    <a:pt x="119769" y="43365"/>
                  </a:moveTo>
                  <a:cubicBezTo>
                    <a:pt x="111509" y="41529"/>
                    <a:pt x="101872" y="43365"/>
                    <a:pt x="90859" y="48872"/>
                  </a:cubicBezTo>
                  <a:cubicBezTo>
                    <a:pt x="88106" y="52543"/>
                    <a:pt x="87188" y="57590"/>
                    <a:pt x="88106" y="64015"/>
                  </a:cubicBezTo>
                  <a:cubicBezTo>
                    <a:pt x="90859" y="66768"/>
                    <a:pt x="94071" y="67686"/>
                    <a:pt x="97742" y="66768"/>
                  </a:cubicBezTo>
                  <a:cubicBezTo>
                    <a:pt x="100496" y="65850"/>
                    <a:pt x="104167" y="65392"/>
                    <a:pt x="108756" y="65392"/>
                  </a:cubicBezTo>
                  <a:cubicBezTo>
                    <a:pt x="114262" y="65392"/>
                    <a:pt x="119310" y="63097"/>
                    <a:pt x="123899" y="58508"/>
                  </a:cubicBezTo>
                  <a:cubicBezTo>
                    <a:pt x="123899" y="55755"/>
                    <a:pt x="123899" y="53460"/>
                    <a:pt x="123899" y="51625"/>
                  </a:cubicBezTo>
                  <a:cubicBezTo>
                    <a:pt x="124817" y="47954"/>
                    <a:pt x="123440" y="45201"/>
                    <a:pt x="119769" y="43365"/>
                  </a:cubicBezTo>
                  <a:close/>
                  <a:moveTo>
                    <a:pt x="268448" y="15832"/>
                  </a:moveTo>
                  <a:cubicBezTo>
                    <a:pt x="273955" y="14914"/>
                    <a:pt x="280838" y="15832"/>
                    <a:pt x="289098" y="18585"/>
                  </a:cubicBezTo>
                  <a:cubicBezTo>
                    <a:pt x="293687" y="21338"/>
                    <a:pt x="297358" y="22256"/>
                    <a:pt x="300111" y="21338"/>
                  </a:cubicBezTo>
                  <a:cubicBezTo>
                    <a:pt x="301947" y="20421"/>
                    <a:pt x="303324" y="20421"/>
                    <a:pt x="304241" y="21338"/>
                  </a:cubicBezTo>
                  <a:cubicBezTo>
                    <a:pt x="305159" y="22256"/>
                    <a:pt x="305159" y="24092"/>
                    <a:pt x="304241" y="26845"/>
                  </a:cubicBezTo>
                  <a:cubicBezTo>
                    <a:pt x="295982" y="39694"/>
                    <a:pt x="288180" y="47036"/>
                    <a:pt x="280838" y="48872"/>
                  </a:cubicBezTo>
                  <a:cubicBezTo>
                    <a:pt x="274414" y="47954"/>
                    <a:pt x="265695" y="48413"/>
                    <a:pt x="254682" y="50248"/>
                  </a:cubicBezTo>
                  <a:cubicBezTo>
                    <a:pt x="239080" y="53919"/>
                    <a:pt x="228066" y="55296"/>
                    <a:pt x="221642" y="54378"/>
                  </a:cubicBezTo>
                  <a:cubicBezTo>
                    <a:pt x="214300" y="54378"/>
                    <a:pt x="208793" y="57590"/>
                    <a:pt x="205122" y="64015"/>
                  </a:cubicBezTo>
                  <a:cubicBezTo>
                    <a:pt x="203286" y="75028"/>
                    <a:pt x="206040" y="80535"/>
                    <a:pt x="213382" y="80535"/>
                  </a:cubicBezTo>
                  <a:cubicBezTo>
                    <a:pt x="244586" y="78699"/>
                    <a:pt x="271202" y="78699"/>
                    <a:pt x="293228" y="80535"/>
                  </a:cubicBezTo>
                  <a:cubicBezTo>
                    <a:pt x="305159" y="81453"/>
                    <a:pt x="314337" y="80076"/>
                    <a:pt x="320761" y="76405"/>
                  </a:cubicBezTo>
                  <a:cubicBezTo>
                    <a:pt x="324432" y="72734"/>
                    <a:pt x="327186" y="70898"/>
                    <a:pt x="329021" y="70898"/>
                  </a:cubicBezTo>
                  <a:cubicBezTo>
                    <a:pt x="329939" y="71816"/>
                    <a:pt x="329939" y="75028"/>
                    <a:pt x="329021" y="80535"/>
                  </a:cubicBezTo>
                  <a:cubicBezTo>
                    <a:pt x="321679" y="101644"/>
                    <a:pt x="313878" y="114033"/>
                    <a:pt x="305618" y="117705"/>
                  </a:cubicBezTo>
                  <a:cubicBezTo>
                    <a:pt x="302865" y="118622"/>
                    <a:pt x="300570" y="119540"/>
                    <a:pt x="298735" y="120458"/>
                  </a:cubicBezTo>
                  <a:cubicBezTo>
                    <a:pt x="298735" y="121376"/>
                    <a:pt x="298276" y="121835"/>
                    <a:pt x="297358" y="121835"/>
                  </a:cubicBezTo>
                  <a:cubicBezTo>
                    <a:pt x="290934" y="122752"/>
                    <a:pt x="284509" y="122752"/>
                    <a:pt x="278085" y="121835"/>
                  </a:cubicBezTo>
                  <a:cubicBezTo>
                    <a:pt x="273496" y="120917"/>
                    <a:pt x="270284" y="123670"/>
                    <a:pt x="268448" y="130095"/>
                  </a:cubicBezTo>
                  <a:cubicBezTo>
                    <a:pt x="267531" y="159463"/>
                    <a:pt x="267531" y="185161"/>
                    <a:pt x="268448" y="207188"/>
                  </a:cubicBezTo>
                  <a:cubicBezTo>
                    <a:pt x="270284" y="223707"/>
                    <a:pt x="267989" y="232426"/>
                    <a:pt x="261565" y="233344"/>
                  </a:cubicBezTo>
                  <a:cubicBezTo>
                    <a:pt x="261565" y="233344"/>
                    <a:pt x="260647" y="233803"/>
                    <a:pt x="258812" y="234721"/>
                  </a:cubicBezTo>
                  <a:cubicBezTo>
                    <a:pt x="257894" y="235639"/>
                    <a:pt x="256976" y="236097"/>
                    <a:pt x="256058" y="236097"/>
                  </a:cubicBezTo>
                  <a:cubicBezTo>
                    <a:pt x="250552" y="237933"/>
                    <a:pt x="246881" y="237015"/>
                    <a:pt x="245045" y="233344"/>
                  </a:cubicBezTo>
                  <a:cubicBezTo>
                    <a:pt x="245045" y="231509"/>
                    <a:pt x="244586" y="229214"/>
                    <a:pt x="243668" y="226461"/>
                  </a:cubicBezTo>
                  <a:cubicBezTo>
                    <a:pt x="242751" y="220036"/>
                    <a:pt x="242751" y="214530"/>
                    <a:pt x="243668" y="209941"/>
                  </a:cubicBezTo>
                  <a:cubicBezTo>
                    <a:pt x="243668" y="199845"/>
                    <a:pt x="243210" y="192962"/>
                    <a:pt x="242292" y="189291"/>
                  </a:cubicBezTo>
                  <a:cubicBezTo>
                    <a:pt x="242292" y="189291"/>
                    <a:pt x="242292" y="187914"/>
                    <a:pt x="242292" y="185161"/>
                  </a:cubicBezTo>
                  <a:cubicBezTo>
                    <a:pt x="241374" y="168641"/>
                    <a:pt x="241374" y="158087"/>
                    <a:pt x="242292" y="153498"/>
                  </a:cubicBezTo>
                  <a:cubicBezTo>
                    <a:pt x="245963" y="128718"/>
                    <a:pt x="240915" y="116328"/>
                    <a:pt x="227148" y="116328"/>
                  </a:cubicBezTo>
                  <a:cubicBezTo>
                    <a:pt x="214300" y="117246"/>
                    <a:pt x="206957" y="122752"/>
                    <a:pt x="205122" y="132848"/>
                  </a:cubicBezTo>
                  <a:cubicBezTo>
                    <a:pt x="205122" y="141108"/>
                    <a:pt x="204204" y="147991"/>
                    <a:pt x="202369" y="153498"/>
                  </a:cubicBezTo>
                  <a:cubicBezTo>
                    <a:pt x="200533" y="160840"/>
                    <a:pt x="199615" y="169559"/>
                    <a:pt x="199615" y="179654"/>
                  </a:cubicBezTo>
                  <a:cubicBezTo>
                    <a:pt x="199615" y="193421"/>
                    <a:pt x="197321" y="203516"/>
                    <a:pt x="192732" y="209941"/>
                  </a:cubicBezTo>
                  <a:cubicBezTo>
                    <a:pt x="186308" y="216365"/>
                    <a:pt x="180342" y="220495"/>
                    <a:pt x="174835" y="222331"/>
                  </a:cubicBezTo>
                  <a:cubicBezTo>
                    <a:pt x="168411" y="224166"/>
                    <a:pt x="163363" y="223707"/>
                    <a:pt x="159692" y="220954"/>
                  </a:cubicBezTo>
                  <a:cubicBezTo>
                    <a:pt x="153268" y="215448"/>
                    <a:pt x="147761" y="212694"/>
                    <a:pt x="143172" y="212694"/>
                  </a:cubicBezTo>
                  <a:cubicBezTo>
                    <a:pt x="141337" y="212694"/>
                    <a:pt x="139960" y="211776"/>
                    <a:pt x="139042" y="209941"/>
                  </a:cubicBezTo>
                  <a:cubicBezTo>
                    <a:pt x="139042" y="209023"/>
                    <a:pt x="140419" y="208564"/>
                    <a:pt x="143172" y="208564"/>
                  </a:cubicBezTo>
                  <a:cubicBezTo>
                    <a:pt x="158774" y="202140"/>
                    <a:pt x="168870" y="194339"/>
                    <a:pt x="173459" y="185161"/>
                  </a:cubicBezTo>
                  <a:cubicBezTo>
                    <a:pt x="173459" y="183325"/>
                    <a:pt x="173918" y="181031"/>
                    <a:pt x="174835" y="178278"/>
                  </a:cubicBezTo>
                  <a:cubicBezTo>
                    <a:pt x="175753" y="172771"/>
                    <a:pt x="176671" y="167723"/>
                    <a:pt x="177589" y="163134"/>
                  </a:cubicBezTo>
                  <a:cubicBezTo>
                    <a:pt x="177589" y="162217"/>
                    <a:pt x="178048" y="160840"/>
                    <a:pt x="178965" y="159004"/>
                  </a:cubicBezTo>
                  <a:cubicBezTo>
                    <a:pt x="179883" y="154416"/>
                    <a:pt x="180342" y="151203"/>
                    <a:pt x="180342" y="149368"/>
                  </a:cubicBezTo>
                  <a:cubicBezTo>
                    <a:pt x="180342" y="142026"/>
                    <a:pt x="180801" y="134683"/>
                    <a:pt x="181719" y="127341"/>
                  </a:cubicBezTo>
                  <a:cubicBezTo>
                    <a:pt x="183554" y="121835"/>
                    <a:pt x="184013" y="115869"/>
                    <a:pt x="183095" y="109445"/>
                  </a:cubicBezTo>
                  <a:cubicBezTo>
                    <a:pt x="182178" y="106691"/>
                    <a:pt x="182178" y="102561"/>
                    <a:pt x="183095" y="97055"/>
                  </a:cubicBezTo>
                  <a:cubicBezTo>
                    <a:pt x="184931" y="94301"/>
                    <a:pt x="184931" y="91548"/>
                    <a:pt x="183095" y="88795"/>
                  </a:cubicBezTo>
                  <a:lnTo>
                    <a:pt x="184260" y="75981"/>
                  </a:lnTo>
                  <a:lnTo>
                    <a:pt x="185849" y="70898"/>
                  </a:lnTo>
                  <a:cubicBezTo>
                    <a:pt x="184931" y="58049"/>
                    <a:pt x="184013" y="48872"/>
                    <a:pt x="183095" y="43365"/>
                  </a:cubicBezTo>
                  <a:cubicBezTo>
                    <a:pt x="183095" y="31434"/>
                    <a:pt x="186308" y="25468"/>
                    <a:pt x="192732" y="25468"/>
                  </a:cubicBezTo>
                  <a:cubicBezTo>
                    <a:pt x="196403" y="26386"/>
                    <a:pt x="200533" y="26386"/>
                    <a:pt x="205122" y="25468"/>
                  </a:cubicBezTo>
                  <a:cubicBezTo>
                    <a:pt x="217971" y="21797"/>
                    <a:pt x="233573" y="19044"/>
                    <a:pt x="251928" y="17208"/>
                  </a:cubicBezTo>
                  <a:cubicBezTo>
                    <a:pt x="252846" y="17208"/>
                    <a:pt x="254223" y="17208"/>
                    <a:pt x="256058" y="17208"/>
                  </a:cubicBezTo>
                  <a:cubicBezTo>
                    <a:pt x="261565" y="18126"/>
                    <a:pt x="265695" y="17667"/>
                    <a:pt x="268448" y="15832"/>
                  </a:cubicBezTo>
                  <a:close/>
                  <a:moveTo>
                    <a:pt x="93612" y="688"/>
                  </a:moveTo>
                  <a:cubicBezTo>
                    <a:pt x="94530" y="-229"/>
                    <a:pt x="96366" y="-229"/>
                    <a:pt x="99119" y="688"/>
                  </a:cubicBezTo>
                  <a:cubicBezTo>
                    <a:pt x="100955" y="688"/>
                    <a:pt x="103249" y="1147"/>
                    <a:pt x="106002" y="2065"/>
                  </a:cubicBezTo>
                  <a:cubicBezTo>
                    <a:pt x="107838" y="2065"/>
                    <a:pt x="109215" y="2065"/>
                    <a:pt x="110132" y="2065"/>
                  </a:cubicBezTo>
                  <a:cubicBezTo>
                    <a:pt x="118392" y="2065"/>
                    <a:pt x="123899" y="5277"/>
                    <a:pt x="126652" y="11702"/>
                  </a:cubicBezTo>
                  <a:cubicBezTo>
                    <a:pt x="132159" y="19962"/>
                    <a:pt x="139042" y="24092"/>
                    <a:pt x="147302" y="24092"/>
                  </a:cubicBezTo>
                  <a:cubicBezTo>
                    <a:pt x="155562" y="24092"/>
                    <a:pt x="162445" y="25468"/>
                    <a:pt x="167952" y="28222"/>
                  </a:cubicBezTo>
                  <a:cubicBezTo>
                    <a:pt x="168870" y="28222"/>
                    <a:pt x="169329" y="28681"/>
                    <a:pt x="169329" y="29598"/>
                  </a:cubicBezTo>
                  <a:cubicBezTo>
                    <a:pt x="171164" y="30516"/>
                    <a:pt x="173000" y="30975"/>
                    <a:pt x="174835" y="30975"/>
                  </a:cubicBezTo>
                  <a:cubicBezTo>
                    <a:pt x="177130" y="32352"/>
                    <a:pt x="178048" y="33958"/>
                    <a:pt x="177589" y="35793"/>
                  </a:cubicBezTo>
                  <a:cubicBezTo>
                    <a:pt x="177130" y="37629"/>
                    <a:pt x="175294" y="39694"/>
                    <a:pt x="172082" y="41988"/>
                  </a:cubicBezTo>
                  <a:cubicBezTo>
                    <a:pt x="164740" y="41988"/>
                    <a:pt x="160610" y="42447"/>
                    <a:pt x="159692" y="43365"/>
                  </a:cubicBezTo>
                  <a:cubicBezTo>
                    <a:pt x="158774" y="44283"/>
                    <a:pt x="157398" y="44742"/>
                    <a:pt x="155562" y="44742"/>
                  </a:cubicBezTo>
                  <a:cubicBezTo>
                    <a:pt x="153727" y="45659"/>
                    <a:pt x="152350" y="46118"/>
                    <a:pt x="151432" y="46118"/>
                  </a:cubicBezTo>
                  <a:cubicBezTo>
                    <a:pt x="143172" y="57132"/>
                    <a:pt x="140878" y="64015"/>
                    <a:pt x="144549" y="66768"/>
                  </a:cubicBezTo>
                  <a:cubicBezTo>
                    <a:pt x="147302" y="67686"/>
                    <a:pt x="151891" y="69980"/>
                    <a:pt x="158315" y="73651"/>
                  </a:cubicBezTo>
                  <a:cubicBezTo>
                    <a:pt x="160151" y="74569"/>
                    <a:pt x="161528" y="75487"/>
                    <a:pt x="162445" y="76405"/>
                  </a:cubicBezTo>
                  <a:cubicBezTo>
                    <a:pt x="164281" y="83747"/>
                    <a:pt x="161528" y="88336"/>
                    <a:pt x="154186" y="90171"/>
                  </a:cubicBezTo>
                  <a:cubicBezTo>
                    <a:pt x="151432" y="90171"/>
                    <a:pt x="147761" y="90630"/>
                    <a:pt x="143172" y="91548"/>
                  </a:cubicBezTo>
                  <a:cubicBezTo>
                    <a:pt x="139501" y="92466"/>
                    <a:pt x="134912" y="92925"/>
                    <a:pt x="129406" y="92925"/>
                  </a:cubicBezTo>
                  <a:cubicBezTo>
                    <a:pt x="121146" y="92007"/>
                    <a:pt x="115639" y="94301"/>
                    <a:pt x="112886" y="99808"/>
                  </a:cubicBezTo>
                  <a:cubicBezTo>
                    <a:pt x="111968" y="106232"/>
                    <a:pt x="115639" y="108986"/>
                    <a:pt x="123899" y="108068"/>
                  </a:cubicBezTo>
                  <a:cubicBezTo>
                    <a:pt x="130323" y="107150"/>
                    <a:pt x="141337" y="108527"/>
                    <a:pt x="156939" y="112198"/>
                  </a:cubicBezTo>
                  <a:cubicBezTo>
                    <a:pt x="160610" y="113116"/>
                    <a:pt x="162445" y="114033"/>
                    <a:pt x="162445" y="114951"/>
                  </a:cubicBezTo>
                  <a:cubicBezTo>
                    <a:pt x="163363" y="115869"/>
                    <a:pt x="162904" y="117246"/>
                    <a:pt x="161069" y="119081"/>
                  </a:cubicBezTo>
                  <a:cubicBezTo>
                    <a:pt x="160151" y="119999"/>
                    <a:pt x="159692" y="120917"/>
                    <a:pt x="159692" y="121835"/>
                  </a:cubicBezTo>
                  <a:cubicBezTo>
                    <a:pt x="158774" y="122752"/>
                    <a:pt x="158315" y="123670"/>
                    <a:pt x="158315" y="124588"/>
                  </a:cubicBezTo>
                  <a:cubicBezTo>
                    <a:pt x="157398" y="129177"/>
                    <a:pt x="155103" y="131930"/>
                    <a:pt x="151432" y="132848"/>
                  </a:cubicBezTo>
                  <a:cubicBezTo>
                    <a:pt x="150514" y="132848"/>
                    <a:pt x="149138" y="133307"/>
                    <a:pt x="147302" y="134225"/>
                  </a:cubicBezTo>
                  <a:cubicBezTo>
                    <a:pt x="145467" y="135142"/>
                    <a:pt x="144090" y="135601"/>
                    <a:pt x="143172" y="135601"/>
                  </a:cubicBezTo>
                  <a:cubicBezTo>
                    <a:pt x="137666" y="136519"/>
                    <a:pt x="131700" y="136978"/>
                    <a:pt x="125276" y="136978"/>
                  </a:cubicBezTo>
                  <a:cubicBezTo>
                    <a:pt x="120687" y="137896"/>
                    <a:pt x="117475" y="140649"/>
                    <a:pt x="115639" y="145238"/>
                  </a:cubicBezTo>
                  <a:cubicBezTo>
                    <a:pt x="113803" y="150744"/>
                    <a:pt x="112886" y="156251"/>
                    <a:pt x="112886" y="161758"/>
                  </a:cubicBezTo>
                  <a:cubicBezTo>
                    <a:pt x="113803" y="187455"/>
                    <a:pt x="113345" y="205352"/>
                    <a:pt x="111509" y="215448"/>
                  </a:cubicBezTo>
                  <a:cubicBezTo>
                    <a:pt x="110591" y="218201"/>
                    <a:pt x="110132" y="221413"/>
                    <a:pt x="110132" y="225084"/>
                  </a:cubicBezTo>
                  <a:cubicBezTo>
                    <a:pt x="107379" y="229673"/>
                    <a:pt x="104167" y="230591"/>
                    <a:pt x="100496" y="227837"/>
                  </a:cubicBezTo>
                  <a:cubicBezTo>
                    <a:pt x="94989" y="217742"/>
                    <a:pt x="92236" y="205352"/>
                    <a:pt x="92236" y="190668"/>
                  </a:cubicBezTo>
                  <a:cubicBezTo>
                    <a:pt x="93154" y="179654"/>
                    <a:pt x="93612" y="171853"/>
                    <a:pt x="93612" y="167264"/>
                  </a:cubicBezTo>
                  <a:cubicBezTo>
                    <a:pt x="93612" y="158087"/>
                    <a:pt x="94071" y="151662"/>
                    <a:pt x="94989" y="147991"/>
                  </a:cubicBezTo>
                  <a:cubicBezTo>
                    <a:pt x="94071" y="141567"/>
                    <a:pt x="88565" y="139272"/>
                    <a:pt x="78469" y="141108"/>
                  </a:cubicBezTo>
                  <a:cubicBezTo>
                    <a:pt x="69291" y="145697"/>
                    <a:pt x="56443" y="150286"/>
                    <a:pt x="39923" y="154874"/>
                  </a:cubicBezTo>
                  <a:cubicBezTo>
                    <a:pt x="34416" y="155792"/>
                    <a:pt x="28909" y="157628"/>
                    <a:pt x="23403" y="160381"/>
                  </a:cubicBezTo>
                  <a:cubicBezTo>
                    <a:pt x="17896" y="161299"/>
                    <a:pt x="14684" y="158546"/>
                    <a:pt x="13766" y="152121"/>
                  </a:cubicBezTo>
                  <a:cubicBezTo>
                    <a:pt x="13766" y="146614"/>
                    <a:pt x="13307" y="142026"/>
                    <a:pt x="12390" y="138355"/>
                  </a:cubicBezTo>
                  <a:cubicBezTo>
                    <a:pt x="12390" y="132848"/>
                    <a:pt x="14225" y="130553"/>
                    <a:pt x="17896" y="131471"/>
                  </a:cubicBezTo>
                  <a:cubicBezTo>
                    <a:pt x="24321" y="130553"/>
                    <a:pt x="29827" y="128718"/>
                    <a:pt x="34416" y="125965"/>
                  </a:cubicBezTo>
                  <a:cubicBezTo>
                    <a:pt x="45429" y="121376"/>
                    <a:pt x="64244" y="116328"/>
                    <a:pt x="90859" y="110821"/>
                  </a:cubicBezTo>
                  <a:cubicBezTo>
                    <a:pt x="97284" y="107150"/>
                    <a:pt x="98201" y="102102"/>
                    <a:pt x="93612" y="95678"/>
                  </a:cubicBezTo>
                  <a:cubicBezTo>
                    <a:pt x="88106" y="96596"/>
                    <a:pt x="83058" y="97055"/>
                    <a:pt x="78469" y="97055"/>
                  </a:cubicBezTo>
                  <a:cubicBezTo>
                    <a:pt x="74798" y="97055"/>
                    <a:pt x="63326" y="100267"/>
                    <a:pt x="44053" y="106691"/>
                  </a:cubicBezTo>
                  <a:cubicBezTo>
                    <a:pt x="33957" y="110362"/>
                    <a:pt x="26615" y="108527"/>
                    <a:pt x="22026" y="101185"/>
                  </a:cubicBezTo>
                  <a:cubicBezTo>
                    <a:pt x="21108" y="94760"/>
                    <a:pt x="21108" y="88795"/>
                    <a:pt x="22026" y="83288"/>
                  </a:cubicBezTo>
                  <a:cubicBezTo>
                    <a:pt x="22944" y="80535"/>
                    <a:pt x="24779" y="79617"/>
                    <a:pt x="27533" y="80535"/>
                  </a:cubicBezTo>
                  <a:cubicBezTo>
                    <a:pt x="29368" y="80535"/>
                    <a:pt x="31663" y="80076"/>
                    <a:pt x="34416" y="79158"/>
                  </a:cubicBezTo>
                  <a:cubicBezTo>
                    <a:pt x="37169" y="78240"/>
                    <a:pt x="42676" y="77323"/>
                    <a:pt x="50936" y="76405"/>
                  </a:cubicBezTo>
                  <a:cubicBezTo>
                    <a:pt x="58278" y="74569"/>
                    <a:pt x="62408" y="71357"/>
                    <a:pt x="63326" y="66768"/>
                  </a:cubicBezTo>
                  <a:cubicBezTo>
                    <a:pt x="64244" y="62179"/>
                    <a:pt x="60114" y="58508"/>
                    <a:pt x="50936" y="55755"/>
                  </a:cubicBezTo>
                  <a:cubicBezTo>
                    <a:pt x="44512" y="53002"/>
                    <a:pt x="39005" y="53002"/>
                    <a:pt x="34416" y="55755"/>
                  </a:cubicBezTo>
                  <a:cubicBezTo>
                    <a:pt x="28909" y="58508"/>
                    <a:pt x="23862" y="58967"/>
                    <a:pt x="19273" y="57132"/>
                  </a:cubicBezTo>
                  <a:cubicBezTo>
                    <a:pt x="14684" y="55296"/>
                    <a:pt x="12390" y="50707"/>
                    <a:pt x="12390" y="43365"/>
                  </a:cubicBezTo>
                  <a:cubicBezTo>
                    <a:pt x="13307" y="40612"/>
                    <a:pt x="15143" y="36941"/>
                    <a:pt x="17896" y="32352"/>
                  </a:cubicBezTo>
                  <a:cubicBezTo>
                    <a:pt x="20649" y="29598"/>
                    <a:pt x="22944" y="29598"/>
                    <a:pt x="24779" y="32352"/>
                  </a:cubicBezTo>
                  <a:cubicBezTo>
                    <a:pt x="27533" y="35105"/>
                    <a:pt x="32581" y="35105"/>
                    <a:pt x="39923" y="32352"/>
                  </a:cubicBezTo>
                  <a:cubicBezTo>
                    <a:pt x="52772" y="26845"/>
                    <a:pt x="62867" y="24551"/>
                    <a:pt x="70209" y="25468"/>
                  </a:cubicBezTo>
                  <a:cubicBezTo>
                    <a:pt x="76634" y="25468"/>
                    <a:pt x="83517" y="23174"/>
                    <a:pt x="90859" y="18585"/>
                  </a:cubicBezTo>
                  <a:cubicBezTo>
                    <a:pt x="94530" y="13078"/>
                    <a:pt x="95448" y="8490"/>
                    <a:pt x="93612" y="4818"/>
                  </a:cubicBezTo>
                  <a:cubicBezTo>
                    <a:pt x="92695" y="2983"/>
                    <a:pt x="92695" y="1606"/>
                    <a:pt x="93612" y="6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solidFill>
                  <a:schemeClr val="bg1"/>
                </a:solidFill>
                <a:latin typeface="方正隶二简体" panose="03000509000000000000" pitchFamily="65" charset="-122"/>
                <a:ea typeface="方正隶二简体" panose="03000509000000000000" pitchFamily="65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070" y="2341559"/>
              <a:ext cx="2667600" cy="266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495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2608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" r="28977"/>
          <a:stretch/>
        </p:blipFill>
        <p:spPr>
          <a:xfrm>
            <a:off x="2982103" y="0"/>
            <a:ext cx="3792671" cy="687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2784" y="692300"/>
            <a:ext cx="2819399" cy="1044000"/>
          </a:xfrm>
          <a:prstGeom prst="rect">
            <a:avLst/>
          </a:prstGeom>
          <a:solidFill>
            <a:srgbClr val="AECB01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74228" y="86035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4840" y="1912741"/>
            <a:ext cx="387798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94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7" r="5715" b="-130"/>
          <a:stretch/>
        </p:blipFill>
        <p:spPr>
          <a:xfrm>
            <a:off x="-251012" y="-54001"/>
            <a:ext cx="12460941" cy="692096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91"/>
          <p:cNvSpPr>
            <a:spLocks noChangeAspect="1" noEditPoints="1"/>
          </p:cNvSpPr>
          <p:nvPr/>
        </p:nvSpPr>
        <p:spPr bwMode="auto">
          <a:xfrm>
            <a:off x="3241574" y="5270338"/>
            <a:ext cx="772846" cy="648000"/>
          </a:xfrm>
          <a:custGeom>
            <a:avLst/>
            <a:gdLst>
              <a:gd name="T0" fmla="*/ 4 w 55"/>
              <a:gd name="T1" fmla="*/ 0 h 46"/>
              <a:gd name="T2" fmla="*/ 24 w 55"/>
              <a:gd name="T3" fmla="*/ 0 h 46"/>
              <a:gd name="T4" fmla="*/ 29 w 55"/>
              <a:gd name="T5" fmla="*/ 5 h 46"/>
              <a:gd name="T6" fmla="*/ 41 w 55"/>
              <a:gd name="T7" fmla="*/ 5 h 46"/>
              <a:gd name="T8" fmla="*/ 45 w 55"/>
              <a:gd name="T9" fmla="*/ 8 h 46"/>
              <a:gd name="T10" fmla="*/ 10 w 55"/>
              <a:gd name="T11" fmla="*/ 8 h 46"/>
              <a:gd name="T12" fmla="*/ 3 w 55"/>
              <a:gd name="T13" fmla="*/ 14 h 46"/>
              <a:gd name="T14" fmla="*/ 0 w 55"/>
              <a:gd name="T15" fmla="*/ 34 h 46"/>
              <a:gd name="T16" fmla="*/ 0 w 55"/>
              <a:gd name="T17" fmla="*/ 5 h 46"/>
              <a:gd name="T18" fmla="*/ 4 w 55"/>
              <a:gd name="T19" fmla="*/ 0 h 46"/>
              <a:gd name="T20" fmla="*/ 14 w 55"/>
              <a:gd name="T21" fmla="*/ 13 h 46"/>
              <a:gd name="T22" fmla="*/ 7 w 55"/>
              <a:gd name="T23" fmla="*/ 19 h 46"/>
              <a:gd name="T24" fmla="*/ 2 w 55"/>
              <a:gd name="T25" fmla="*/ 46 h 46"/>
              <a:gd name="T26" fmla="*/ 50 w 55"/>
              <a:gd name="T27" fmla="*/ 46 h 46"/>
              <a:gd name="T28" fmla="*/ 55 w 55"/>
              <a:gd name="T29" fmla="*/ 19 h 46"/>
              <a:gd name="T30" fmla="*/ 50 w 55"/>
              <a:gd name="T31" fmla="*/ 13 h 46"/>
              <a:gd name="T32" fmla="*/ 14 w 55"/>
              <a:gd name="T33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46">
                <a:moveTo>
                  <a:pt x="4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8" y="2"/>
                  <a:pt x="29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5"/>
                  <a:pt x="45" y="6"/>
                  <a:pt x="45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11"/>
                  <a:pt x="3" y="1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4" y="13"/>
                </a:moveTo>
                <a:cubicBezTo>
                  <a:pt x="10" y="13"/>
                  <a:pt x="7" y="16"/>
                  <a:pt x="7" y="19"/>
                </a:cubicBezTo>
                <a:cubicBezTo>
                  <a:pt x="2" y="46"/>
                  <a:pt x="2" y="46"/>
                  <a:pt x="2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6"/>
                  <a:pt x="53" y="13"/>
                  <a:pt x="50" y="13"/>
                </a:cubicBezTo>
                <a:lnTo>
                  <a:pt x="1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23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222" y="2081506"/>
            <a:ext cx="3059664" cy="3204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49752" y="1507986"/>
            <a:ext cx="428835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49752" y="3667848"/>
            <a:ext cx="3467616" cy="468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9752" y="5285506"/>
            <a:ext cx="346761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49752" y="3860741"/>
            <a:ext cx="34676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870140"/>
      </p:ext>
    </p:extLst>
  </p:cSld>
  <p:clrMapOvr>
    <a:masterClrMapping/>
  </p:clrMapOvr>
  <p:transition spd="slow" advTm="5000"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1044000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20" y="3114399"/>
            <a:ext cx="3057144" cy="14264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196" y="3114399"/>
            <a:ext cx="3057144" cy="1426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73" y="3114399"/>
            <a:ext cx="3057144" cy="142646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33369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2504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6922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7125" y="6206076"/>
            <a:ext cx="10045700" cy="72000"/>
          </a:xfrm>
          <a:prstGeom prst="rect">
            <a:avLst/>
          </a:prstGeom>
          <a:solidFill>
            <a:srgbClr val="AECB01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31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</TotalTime>
  <Words>6967</Words>
  <Application>Microsoft Office PowerPoint</Application>
  <PresentationFormat>宽屏</PresentationFormat>
  <Paragraphs>603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71" baseType="lpstr">
      <vt:lpstr>CHeiHKS-UltraBold</vt:lpstr>
      <vt:lpstr>Meiryo</vt:lpstr>
      <vt:lpstr>方正粗活意简体</vt:lpstr>
      <vt:lpstr>方正大黑简体</vt:lpstr>
      <vt:lpstr>方正隶二简体</vt:lpstr>
      <vt:lpstr>方正正粗黑简体</vt:lpstr>
      <vt:lpstr>方正正中黑简体</vt:lpstr>
      <vt:lpstr>汉仪菱心体简</vt:lpstr>
      <vt:lpstr>迷你简粗倩</vt:lpstr>
      <vt:lpstr>时尚中黑简体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197</cp:revision>
  <dcterms:created xsi:type="dcterms:W3CDTF">2014-05-12T00:33:23Z</dcterms:created>
  <dcterms:modified xsi:type="dcterms:W3CDTF">2018-05-29T00:14:15Z</dcterms:modified>
</cp:coreProperties>
</file>