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6" r:id="rId3"/>
    <p:sldId id="258" r:id="rId4"/>
    <p:sldId id="257" r:id="rId5"/>
    <p:sldId id="259" r:id="rId6"/>
    <p:sldId id="263" r:id="rId7"/>
    <p:sldId id="264" r:id="rId8"/>
    <p:sldId id="265" r:id="rId9"/>
    <p:sldId id="266" r:id="rId10"/>
    <p:sldId id="267" r:id="rId11"/>
    <p:sldId id="268" r:id="rId12"/>
    <p:sldId id="260" r:id="rId13"/>
    <p:sldId id="261" r:id="rId14"/>
    <p:sldId id="26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82A7"/>
    <a:srgbClr val="26AADC"/>
    <a:srgbClr val="F5D289"/>
    <a:srgbClr val="E43C3C"/>
    <a:srgbClr val="B13B4C"/>
    <a:srgbClr val="404043"/>
    <a:srgbClr val="E8E7E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258" y="84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34925" cap="rnd">
              <a:solidFill>
                <a:srgbClr val="F5D289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1/5/2012</c:v>
                </c:pt>
                <c:pt idx="1">
                  <c:v>1/6/2012</c:v>
                </c:pt>
                <c:pt idx="2">
                  <c:v>1/7/2012</c:v>
                </c:pt>
                <c:pt idx="3">
                  <c:v>1/8/2012</c:v>
                </c:pt>
                <c:pt idx="4">
                  <c:v>1/9/2012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34925" cap="rnd">
              <a:solidFill>
                <a:srgbClr val="E982A7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1/5/2012</c:v>
                </c:pt>
                <c:pt idx="1">
                  <c:v>1/6/2012</c:v>
                </c:pt>
                <c:pt idx="2">
                  <c:v>1/7/2012</c:v>
                </c:pt>
                <c:pt idx="3">
                  <c:v>1/8/2012</c:v>
                </c:pt>
                <c:pt idx="4">
                  <c:v>1/9/2012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98065288"/>
        <c:axId val="298065680"/>
      </c:radarChart>
      <c:catAx>
        <c:axId val="298065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8065680"/>
        <c:crosses val="autoZero"/>
        <c:auto val="1"/>
        <c:lblAlgn val="ctr"/>
        <c:lblOffset val="100"/>
        <c:noMultiLvlLbl val="0"/>
      </c:catAx>
      <c:valAx>
        <c:axId val="298065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8065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24D5D6-9FC5-470D-81A8-585B818CF055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01494-7E3D-4FC4-A573-DF9C1FF19B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665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01494-7E3D-4FC4-A573-DF9C1FF19BB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6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01494-7E3D-4FC4-A573-DF9C1FF19BB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805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01494-7E3D-4FC4-A573-DF9C1FF19BB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808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01494-7E3D-4FC4-A573-DF9C1FF19BB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6162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01494-7E3D-4FC4-A573-DF9C1FF19BB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9522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1522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336D4-6669-4827-8C05-7288EF44ADDB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335F5-24F9-4309-ADE2-65096324F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305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336D4-6669-4827-8C05-7288EF44ADDB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335F5-24F9-4309-ADE2-65096324F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653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336D4-6669-4827-8C05-7288EF44ADDB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335F5-24F9-4309-ADE2-65096324F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8919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600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4820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7637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1429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2073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1774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5883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570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336D4-6669-4827-8C05-7288EF44ADDB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335F5-24F9-4309-ADE2-65096324F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0244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3994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5216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097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336D4-6669-4827-8C05-7288EF44ADDB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335F5-24F9-4309-ADE2-65096324F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402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336D4-6669-4827-8C05-7288EF44ADDB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335F5-24F9-4309-ADE2-65096324F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913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336D4-6669-4827-8C05-7288EF44ADDB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335F5-24F9-4309-ADE2-65096324F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018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336D4-6669-4827-8C05-7288EF44ADDB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335F5-24F9-4309-ADE2-65096324F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344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336D4-6669-4827-8C05-7288EF44ADDB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335F5-24F9-4309-ADE2-65096324F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028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336D4-6669-4827-8C05-7288EF44ADDB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335F5-24F9-4309-ADE2-65096324F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291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336D4-6669-4827-8C05-7288EF44ADDB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335F5-24F9-4309-ADE2-65096324F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934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4336D4-6669-4827-8C05-7288EF44ADDB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335F5-24F9-4309-ADE2-65096324F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151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37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hyperlink" Target="http://cyantea.taobao.com/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AA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3508340" y="1188072"/>
            <a:ext cx="5238608" cy="4516040"/>
            <a:chOff x="4348078" y="1042933"/>
            <a:chExt cx="3495842" cy="3013656"/>
          </a:xfrm>
        </p:grpSpPr>
        <p:sp>
          <p:nvSpPr>
            <p:cNvPr id="24" name="六边形 23"/>
            <p:cNvSpPr/>
            <p:nvPr/>
          </p:nvSpPr>
          <p:spPr>
            <a:xfrm rot="2040000">
              <a:off x="4348079" y="1042933"/>
              <a:ext cx="3495841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/>
            </a:p>
          </p:txBody>
        </p:sp>
        <p:sp>
          <p:nvSpPr>
            <p:cNvPr id="17" name="六边形 16"/>
            <p:cNvSpPr/>
            <p:nvPr/>
          </p:nvSpPr>
          <p:spPr>
            <a:xfrm>
              <a:off x="4348078" y="1042933"/>
              <a:ext cx="3495841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 smtClean="0">
                  <a:solidFill>
                    <a:srgbClr val="26AADC"/>
                  </a:solidFill>
                  <a:latin typeface="Rockwell Std" panose="02060603030405020103" pitchFamily="18" charset="0"/>
                </a:rPr>
                <a:t>UNIQUE</a:t>
              </a:r>
            </a:p>
            <a:p>
              <a:pPr algn="ctr"/>
              <a:r>
                <a:rPr lang="en-US" altLang="zh-CN" sz="6600" dirty="0" smtClean="0">
                  <a:solidFill>
                    <a:srgbClr val="26AADC"/>
                  </a:solidFill>
                  <a:latin typeface="Rockwell Std" panose="02060603030405020103" pitchFamily="18" charset="0"/>
                </a:rPr>
                <a:t>PPT</a:t>
              </a:r>
              <a:endParaRPr lang="zh-CN" altLang="en-US" sz="6600" dirty="0">
                <a:solidFill>
                  <a:srgbClr val="26AADC"/>
                </a:solidFill>
                <a:latin typeface="Rockwell Std" panose="02060603030405020103" pitchFamily="18" charset="0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 rot="2700000">
            <a:off x="10638973" y="246743"/>
            <a:ext cx="2365828" cy="362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solidFill>
                  <a:srgbClr val="26AADC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封面</a:t>
            </a:r>
            <a:endParaRPr lang="zh-CN" altLang="en-US" dirty="0">
              <a:solidFill>
                <a:srgbClr val="26AADC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98721" y="161581"/>
            <a:ext cx="1194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>
                <a:solidFill>
                  <a:schemeClr val="bg1"/>
                </a:solidFill>
                <a:latin typeface="Rockwell Std" panose="02060603030405020103" pitchFamily="18" charset="0"/>
              </a:rPr>
              <a:t>Demon</a:t>
            </a:r>
            <a:r>
              <a:rPr lang="en-US" altLang="zh-CN" dirty="0" err="1">
                <a:solidFill>
                  <a:schemeClr val="bg1"/>
                </a:solidFill>
                <a:latin typeface="Rockwell Std" panose="02060603030405020103" pitchFamily="18" charset="0"/>
              </a:rPr>
              <a:t>.</a:t>
            </a:r>
            <a:r>
              <a:rPr lang="en-US" altLang="zh-CN" dirty="0" err="1" smtClean="0">
                <a:solidFill>
                  <a:schemeClr val="bg1"/>
                </a:solidFill>
                <a:latin typeface="Rockwell Std" panose="02060603030405020103" pitchFamily="18" charset="0"/>
              </a:rPr>
              <a:t>C</a:t>
            </a:r>
            <a:endParaRPr lang="zh-CN" altLang="en-US" dirty="0">
              <a:solidFill>
                <a:schemeClr val="bg1"/>
              </a:solidFill>
              <a:latin typeface="Rockwell Std" panose="02060603030405020103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457748" y="6297328"/>
            <a:ext cx="12936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Rockwell Std" panose="02060603030405020103" pitchFamily="18" charset="0"/>
              </a:rPr>
              <a:t>June 6, 2013</a:t>
            </a:r>
            <a:endParaRPr lang="zh-CN" altLang="en-US" sz="1600" dirty="0">
              <a:solidFill>
                <a:schemeClr val="bg1"/>
              </a:solidFill>
              <a:latin typeface="Rockwell Std" panose="020606030304050201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75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26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E98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41379" y="2690336"/>
            <a:ext cx="28157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ECEBF0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必须塞满各种文字、项目符号、图片、连接符</a:t>
            </a:r>
            <a:r>
              <a:rPr lang="en-US" altLang="zh-CN" dirty="0" smtClean="0">
                <a:solidFill>
                  <a:srgbClr val="ECEBF0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……</a:t>
            </a:r>
          </a:p>
          <a:p>
            <a:r>
              <a:rPr lang="zh-CN" altLang="en-US" dirty="0" smtClean="0">
                <a:solidFill>
                  <a:srgbClr val="ECEBF0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不然太浪费版面了，不专业、不大气、不高端、尼玛还</a:t>
            </a:r>
            <a:r>
              <a:rPr lang="en-US" altLang="zh-CN" dirty="0" smtClean="0">
                <a:solidFill>
                  <a:srgbClr val="ECEBF0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…</a:t>
            </a:r>
            <a:r>
              <a:rPr lang="zh-CN" altLang="en-US" dirty="0" smtClean="0">
                <a:solidFill>
                  <a:srgbClr val="ECEBF0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还</a:t>
            </a:r>
            <a:r>
              <a:rPr lang="en-US" altLang="zh-CN" dirty="0" smtClean="0">
                <a:solidFill>
                  <a:srgbClr val="ECEBF0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…</a:t>
            </a:r>
            <a:r>
              <a:rPr lang="zh-CN" altLang="en-US" dirty="0" smtClean="0">
                <a:solidFill>
                  <a:srgbClr val="ECEBF0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还太小气</a:t>
            </a:r>
            <a:endParaRPr lang="en-US" altLang="zh-CN" dirty="0" smtClean="0">
              <a:solidFill>
                <a:srgbClr val="ECEBF0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 rot="2700000">
            <a:off x="10638973" y="246743"/>
            <a:ext cx="2365828" cy="362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E982A7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内容</a:t>
            </a:r>
            <a:r>
              <a:rPr lang="zh-CN" altLang="en-US" dirty="0" smtClean="0">
                <a:solidFill>
                  <a:srgbClr val="E982A7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页 </a:t>
            </a:r>
            <a:endParaRPr lang="zh-CN" altLang="en-US" dirty="0">
              <a:solidFill>
                <a:srgbClr val="E982A7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231884" y="2624862"/>
            <a:ext cx="1865601" cy="1608275"/>
            <a:chOff x="4348077" y="1042933"/>
            <a:chExt cx="3495843" cy="3013656"/>
          </a:xfrm>
        </p:grpSpPr>
        <p:sp>
          <p:nvSpPr>
            <p:cNvPr id="15" name="六边形 14"/>
            <p:cNvSpPr/>
            <p:nvPr/>
          </p:nvSpPr>
          <p:spPr>
            <a:xfrm rot="2040000">
              <a:off x="4348079" y="1042933"/>
              <a:ext cx="3495841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>
                <a:solidFill>
                  <a:srgbClr val="26AADC"/>
                </a:solidFill>
              </a:endParaRPr>
            </a:p>
          </p:txBody>
        </p:sp>
        <p:sp>
          <p:nvSpPr>
            <p:cNvPr id="16" name="六边形 15"/>
            <p:cNvSpPr/>
            <p:nvPr/>
          </p:nvSpPr>
          <p:spPr>
            <a:xfrm>
              <a:off x="4348077" y="1042933"/>
              <a:ext cx="3495840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solidFill>
                    <a:srgbClr val="E982A7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重点来了</a:t>
              </a:r>
              <a:endParaRPr lang="en-US" altLang="zh-CN" sz="3200" b="1" dirty="0" smtClean="0">
                <a:solidFill>
                  <a:srgbClr val="E982A7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</p:grpSp>
      <p:pic>
        <p:nvPicPr>
          <p:cNvPr id="2050" name="Picture 2" descr="http://upload.wikimedia.org/wikipedia/commons/thumb/1/1f/Make_a_tangram.svg/350px-Make_a_tangram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219" y="1542191"/>
            <a:ext cx="3773618" cy="3773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353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AA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4292062" y="1479921"/>
            <a:ext cx="3506325" cy="3506325"/>
          </a:xfrm>
          <a:prstGeom prst="ellipse">
            <a:avLst/>
          </a:prstGeom>
          <a:solidFill>
            <a:srgbClr val="F5D289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dirty="0" smtClean="0">
              <a:solidFill>
                <a:srgbClr val="26AADC"/>
              </a:solidFill>
              <a:latin typeface="方正细谭黑简体" panose="02000000000000000000" pitchFamily="2" charset="-122"/>
              <a:ea typeface="方正细谭黑简体" panose="02000000000000000000" pitchFamily="2" charset="-122"/>
            </a:endParaRPr>
          </a:p>
          <a:p>
            <a:pPr algn="ctr"/>
            <a:endParaRPr lang="zh-CN" altLang="en-US" sz="20000" dirty="0">
              <a:solidFill>
                <a:srgbClr val="26AADC"/>
              </a:solidFill>
              <a:latin typeface="方正细谭黑简体" panose="02000000000000000000" pitchFamily="2" charset="-122"/>
              <a:ea typeface="方正细谭黑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87530" y="1497176"/>
            <a:ext cx="3410857" cy="3410857"/>
            <a:chOff x="4390571" y="1407886"/>
            <a:chExt cx="3410857" cy="3410857"/>
          </a:xfrm>
        </p:grpSpPr>
        <p:sp>
          <p:nvSpPr>
            <p:cNvPr id="2" name="椭圆 1"/>
            <p:cNvSpPr/>
            <p:nvPr/>
          </p:nvSpPr>
          <p:spPr>
            <a:xfrm>
              <a:off x="4390571" y="1407886"/>
              <a:ext cx="3410857" cy="3410857"/>
            </a:xfrm>
            <a:prstGeom prst="ellipse">
              <a:avLst/>
            </a:prstGeom>
            <a:solidFill>
              <a:srgbClr val="F5D2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dirty="0" smtClean="0">
                <a:solidFill>
                  <a:srgbClr val="26AADC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endParaRPr>
            </a:p>
            <a:p>
              <a:pPr algn="ctr"/>
              <a:r>
                <a:rPr lang="zh-CN" altLang="en-US" sz="20000" dirty="0" smtClean="0">
                  <a:solidFill>
                    <a:srgbClr val="26AADC"/>
                  </a:solidFill>
                  <a:latin typeface="方正细谭黑简体" panose="02000000000000000000" pitchFamily="2" charset="-122"/>
                  <a:ea typeface="方正细谭黑简体" panose="02000000000000000000" pitchFamily="2" charset="-122"/>
                </a:rPr>
                <a:t>谢</a:t>
              </a:r>
              <a:endParaRPr lang="zh-CN" altLang="en-US" sz="20000" dirty="0">
                <a:solidFill>
                  <a:srgbClr val="26AADC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469682" y="1779588"/>
              <a:ext cx="12586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26AADC"/>
                  </a:solidFill>
                  <a:latin typeface="Sansita One" panose="02000603080000020003" pitchFamily="2" charset="0"/>
                  <a:ea typeface="Whiteboard Modern Demo" panose="02000000000000000000" pitchFamily="2" charset="0"/>
                  <a:cs typeface="Miriam Fixed" panose="020B0509050101010101" pitchFamily="49" charset="-79"/>
                </a:rPr>
                <a:t>thanks</a:t>
              </a:r>
              <a:endParaRPr lang="zh-CN" altLang="en-US" sz="2400" dirty="0">
                <a:solidFill>
                  <a:srgbClr val="26AADC"/>
                </a:solidFill>
                <a:latin typeface="Sansita One" panose="02000603080000020003" pitchFamily="2" charset="0"/>
                <a:ea typeface="Whiteboard Modern Demo" panose="02000000000000000000" pitchFamily="2" charset="0"/>
                <a:cs typeface="Miriam Fixed" panose="020B0509050101010101" pitchFamily="49" charset="-79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47071">
            <a:off x="9675032" y="49891"/>
            <a:ext cx="1738121" cy="1232992"/>
          </a:xfrm>
          <a:prstGeom prst="rect">
            <a:avLst/>
          </a:prstGeom>
        </p:spPr>
      </p:pic>
      <p:cxnSp>
        <p:nvCxnSpPr>
          <p:cNvPr id="8" name="直接连接符 7"/>
          <p:cNvCxnSpPr>
            <a:stCxn id="2" idx="0"/>
          </p:cNvCxnSpPr>
          <p:nvPr/>
        </p:nvCxnSpPr>
        <p:spPr>
          <a:xfrm flipV="1">
            <a:off x="6092959" y="815343"/>
            <a:ext cx="4451133" cy="681833"/>
          </a:xfrm>
          <a:prstGeom prst="line">
            <a:avLst/>
          </a:prstGeom>
          <a:ln>
            <a:solidFill>
              <a:srgbClr val="F5D2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7662679" y="815344"/>
            <a:ext cx="2881413" cy="2566987"/>
          </a:xfrm>
          <a:prstGeom prst="line">
            <a:avLst/>
          </a:prstGeom>
          <a:ln>
            <a:solidFill>
              <a:srgbClr val="F5D2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 rot="18900000" flipH="1">
            <a:off x="-731922" y="275697"/>
            <a:ext cx="2365828" cy="362857"/>
          </a:xfrm>
          <a:prstGeom prst="rect">
            <a:avLst/>
          </a:prstGeom>
          <a:solidFill>
            <a:srgbClr val="F5D2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26AADC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结束</a:t>
            </a:r>
            <a:r>
              <a:rPr lang="zh-CN" altLang="en-US" dirty="0" smtClean="0">
                <a:solidFill>
                  <a:srgbClr val="26AADC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页 </a:t>
            </a:r>
            <a:endParaRPr lang="zh-CN" altLang="en-US" dirty="0">
              <a:solidFill>
                <a:srgbClr val="26AADC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940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625" y="277795"/>
            <a:ext cx="9048750" cy="50006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699143" y="631567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>
              <a:solidFill>
                <a:srgbClr val="404043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74813" y="62848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>
              <a:solidFill>
                <a:srgbClr val="404043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46341" y="631567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dirty="0">
              <a:solidFill>
                <a:srgbClr val="E982A7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315670"/>
            <a:ext cx="12192000" cy="542330"/>
          </a:xfrm>
          <a:prstGeom prst="rect">
            <a:avLst/>
          </a:prstGeom>
          <a:solidFill>
            <a:srgbClr val="E4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广告时间：铛铛铛铛铛，我的清新小店</a:t>
            </a:r>
            <a:r>
              <a:rPr lang="en-US" altLang="zh-CN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【</a:t>
            </a:r>
            <a:r>
              <a:rPr lang="zh-CN" altLang="en-US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青苗</a:t>
            </a:r>
            <a:r>
              <a:rPr lang="en-US" altLang="zh-CN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】</a:t>
            </a:r>
            <a:r>
              <a:rPr lang="zh-CN" altLang="en-US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，希望大家收藏支持    </a:t>
            </a:r>
            <a:r>
              <a:rPr lang="en-US" altLang="zh-CN" b="1" dirty="0" smtClean="0">
                <a:solidFill>
                  <a:schemeClr val="bg2"/>
                </a:solidFill>
                <a:hlinkClick r:id="rId2"/>
              </a:rPr>
              <a:t>http://cyantea.taobao.com/</a:t>
            </a:r>
            <a:endParaRPr lang="zh-CN" altLang="en-US" b="1" dirty="0" smtClean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73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3018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D2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27998" y="651044"/>
            <a:ext cx="2936003" cy="2531036"/>
            <a:chOff x="4348078" y="1042933"/>
            <a:chExt cx="3495842" cy="3013656"/>
          </a:xfrm>
        </p:grpSpPr>
        <p:sp>
          <p:nvSpPr>
            <p:cNvPr id="3" name="六边形 2"/>
            <p:cNvSpPr/>
            <p:nvPr/>
          </p:nvSpPr>
          <p:spPr>
            <a:xfrm rot="2040000">
              <a:off x="4348079" y="1042933"/>
              <a:ext cx="3495841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/>
            </a:p>
          </p:txBody>
        </p:sp>
        <p:sp>
          <p:nvSpPr>
            <p:cNvPr id="4" name="六边形 3"/>
            <p:cNvSpPr/>
            <p:nvPr/>
          </p:nvSpPr>
          <p:spPr>
            <a:xfrm>
              <a:off x="4348078" y="1042933"/>
              <a:ext cx="3495841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 smtClean="0">
                  <a:solidFill>
                    <a:srgbClr val="F5D289"/>
                  </a:solidFill>
                  <a:latin typeface="Rockwell Std" panose="02060603030405020103" pitchFamily="18" charset="0"/>
                </a:rPr>
                <a:t>1</a:t>
              </a:r>
            </a:p>
            <a:p>
              <a:pPr algn="ctr"/>
              <a:r>
                <a:rPr lang="en-US" altLang="zh-CN" sz="2400" dirty="0" smtClean="0">
                  <a:solidFill>
                    <a:srgbClr val="F5D289"/>
                  </a:solidFill>
                  <a:latin typeface="Rockwell Std" panose="02060603030405020103" pitchFamily="18" charset="0"/>
                </a:rPr>
                <a:t>KEEP IT SIMPLE.</a:t>
              </a:r>
            </a:p>
          </p:txBody>
        </p:sp>
      </p:grpSp>
      <p:sp>
        <p:nvSpPr>
          <p:cNvPr id="5" name="矩形 4"/>
          <p:cNvSpPr/>
          <p:nvPr/>
        </p:nvSpPr>
        <p:spPr>
          <a:xfrm rot="2700000">
            <a:off x="10638973" y="246743"/>
            <a:ext cx="2365828" cy="362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F5D289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目录页</a:t>
            </a:r>
            <a:endParaRPr lang="zh-CN" altLang="en-US" dirty="0">
              <a:solidFill>
                <a:srgbClr val="F5D289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044455" y="3429000"/>
            <a:ext cx="2936003" cy="2531036"/>
            <a:chOff x="4348078" y="1042933"/>
            <a:chExt cx="3495842" cy="3013656"/>
          </a:xfrm>
        </p:grpSpPr>
        <p:sp>
          <p:nvSpPr>
            <p:cNvPr id="7" name="六边形 6"/>
            <p:cNvSpPr/>
            <p:nvPr/>
          </p:nvSpPr>
          <p:spPr>
            <a:xfrm rot="2040000">
              <a:off x="4348079" y="1042933"/>
              <a:ext cx="3495841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/>
            </a:p>
          </p:txBody>
        </p:sp>
        <p:sp>
          <p:nvSpPr>
            <p:cNvPr id="8" name="六边形 7"/>
            <p:cNvSpPr/>
            <p:nvPr/>
          </p:nvSpPr>
          <p:spPr>
            <a:xfrm>
              <a:off x="4348078" y="1042933"/>
              <a:ext cx="3495841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 smtClean="0">
                  <a:solidFill>
                    <a:srgbClr val="F5D289"/>
                  </a:solidFill>
                  <a:latin typeface="Rockwell Std" panose="02060603030405020103" pitchFamily="18" charset="0"/>
                </a:rPr>
                <a:t>2</a:t>
              </a:r>
            </a:p>
            <a:p>
              <a:pPr algn="ctr"/>
              <a:r>
                <a:rPr lang="en-US" altLang="zh-CN" sz="2400" dirty="0" smtClean="0">
                  <a:solidFill>
                    <a:srgbClr val="F5D289"/>
                  </a:solidFill>
                  <a:latin typeface="Rockwell Std" panose="02060603030405020103" pitchFamily="18" charset="0"/>
                </a:rPr>
                <a:t>What </a:t>
              </a:r>
              <a:r>
                <a:rPr lang="en-US" altLang="zh-CN" sz="2400" dirty="0">
                  <a:solidFill>
                    <a:srgbClr val="F5D289"/>
                  </a:solidFill>
                  <a:latin typeface="Rockwell Std" panose="02060603030405020103" pitchFamily="18" charset="0"/>
                </a:rPr>
                <a:t>you’ve done this year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211542" y="3429000"/>
            <a:ext cx="2936003" cy="2531036"/>
            <a:chOff x="4348078" y="1042933"/>
            <a:chExt cx="3495842" cy="3013656"/>
          </a:xfrm>
        </p:grpSpPr>
        <p:sp>
          <p:nvSpPr>
            <p:cNvPr id="10" name="六边形 9"/>
            <p:cNvSpPr/>
            <p:nvPr/>
          </p:nvSpPr>
          <p:spPr>
            <a:xfrm rot="2040000">
              <a:off x="4348079" y="1042933"/>
              <a:ext cx="3495841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/>
            </a:p>
          </p:txBody>
        </p:sp>
        <p:sp>
          <p:nvSpPr>
            <p:cNvPr id="11" name="六边形 10"/>
            <p:cNvSpPr/>
            <p:nvPr/>
          </p:nvSpPr>
          <p:spPr>
            <a:xfrm>
              <a:off x="4348078" y="1042933"/>
              <a:ext cx="3495841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 smtClean="0">
                  <a:solidFill>
                    <a:srgbClr val="F5D289"/>
                  </a:solidFill>
                  <a:latin typeface="Rockwell Std" panose="02060603030405020103" pitchFamily="18" charset="0"/>
                </a:rPr>
                <a:t>3</a:t>
              </a:r>
            </a:p>
            <a:p>
              <a:pPr algn="ctr"/>
              <a:r>
                <a:rPr lang="en-US" altLang="zh-CN" sz="2400" dirty="0" smtClean="0">
                  <a:solidFill>
                    <a:srgbClr val="F5D289"/>
                  </a:solidFill>
                  <a:latin typeface="Rockwell Std" panose="02060603030405020103" pitchFamily="18" charset="0"/>
                </a:rPr>
                <a:t>Start </a:t>
              </a:r>
              <a:r>
                <a:rPr lang="en-US" altLang="zh-CN" sz="2400" dirty="0">
                  <a:solidFill>
                    <a:srgbClr val="F5D289"/>
                  </a:solidFill>
                  <a:latin typeface="Rockwell Std" panose="02060603030405020103" pitchFamily="18" charset="0"/>
                </a:rPr>
                <a:t>the next year on a high note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7463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82A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52682" y="2251225"/>
            <a:ext cx="871905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600" dirty="0" smtClean="0">
                <a:solidFill>
                  <a:schemeClr val="bg1"/>
                </a:solidFill>
                <a:latin typeface="Rockwell Std" panose="02060603030405020103" pitchFamily="18" charset="0"/>
              </a:rPr>
              <a:t>KEEP IT SIMPLE</a:t>
            </a:r>
            <a:r>
              <a:rPr lang="en-US" altLang="zh-CN" sz="8600" dirty="0" smtClean="0">
                <a:solidFill>
                  <a:schemeClr val="bg1"/>
                </a:solidFill>
                <a:latin typeface="Rockwell Std" panose="02060603030405020103" pitchFamily="18" charset="0"/>
              </a:rPr>
              <a:t>.</a:t>
            </a:r>
            <a:endParaRPr lang="zh-CN" altLang="en-US" sz="8600" dirty="0">
              <a:solidFill>
                <a:schemeClr val="bg1"/>
              </a:solidFill>
              <a:latin typeface="Rockwell Std" panose="02060603030405020103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67196" y="3425150"/>
            <a:ext cx="104438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181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大道至简</a:t>
            </a:r>
            <a:endParaRPr lang="zh-CN" altLang="en-US" sz="2000" spc="181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 rot="2700000">
            <a:off x="10638973" y="246743"/>
            <a:ext cx="2365828" cy="362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E982A7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过渡页</a:t>
            </a:r>
            <a:endParaRPr lang="zh-CN" altLang="en-US" dirty="0">
              <a:solidFill>
                <a:srgbClr val="E982A7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77940" y="2024229"/>
            <a:ext cx="526631" cy="453992"/>
            <a:chOff x="4348078" y="1042933"/>
            <a:chExt cx="3495842" cy="3013656"/>
          </a:xfrm>
        </p:grpSpPr>
        <p:sp>
          <p:nvSpPr>
            <p:cNvPr id="8" name="六边形 7"/>
            <p:cNvSpPr/>
            <p:nvPr/>
          </p:nvSpPr>
          <p:spPr>
            <a:xfrm rot="2040000">
              <a:off x="4348079" y="1042933"/>
              <a:ext cx="3495841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9" name="六边形 8"/>
            <p:cNvSpPr/>
            <p:nvPr/>
          </p:nvSpPr>
          <p:spPr>
            <a:xfrm>
              <a:off x="4348078" y="1042933"/>
              <a:ext cx="3495841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solidFill>
                    <a:srgbClr val="E982A7"/>
                  </a:solidFill>
                  <a:latin typeface="Rockwell Std" panose="02060603030405020103" pitchFamily="18" charset="0"/>
                </a:rPr>
                <a:t>1</a:t>
              </a:r>
              <a:endParaRPr lang="zh-CN" altLang="en-US" sz="2800" dirty="0">
                <a:solidFill>
                  <a:srgbClr val="E982A7"/>
                </a:solidFill>
                <a:latin typeface="Rockwell Std" panose="020606030304050201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068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26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E98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68809" y="2537323"/>
            <a:ext cx="28157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ECEBF0"/>
                </a:solidFill>
                <a:latin typeface="Rockwell Std" panose="02060603030405020103" pitchFamily="18" charset="0"/>
              </a:rPr>
              <a:t>After working for a few years, you’d find that the years sort of just start to blend into each other. Soon it’s hard to tell one year apart from the next. </a:t>
            </a:r>
          </a:p>
        </p:txBody>
      </p:sp>
      <p:graphicFrame>
        <p:nvGraphicFramePr>
          <p:cNvPr id="11" name="Chart 38"/>
          <p:cNvGraphicFramePr/>
          <p:nvPr>
            <p:extLst>
              <p:ext uri="{D42A27DB-BD31-4B8C-83A1-F6EECF244321}">
                <p14:modId xmlns:p14="http://schemas.microsoft.com/office/powerpoint/2010/main" val="531705538"/>
              </p:ext>
            </p:extLst>
          </p:nvPr>
        </p:nvGraphicFramePr>
        <p:xfrm>
          <a:off x="573302" y="711201"/>
          <a:ext cx="5058228" cy="5783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矩形 12"/>
          <p:cNvSpPr/>
          <p:nvPr/>
        </p:nvSpPr>
        <p:spPr>
          <a:xfrm rot="2700000">
            <a:off x="10638973" y="246743"/>
            <a:ext cx="2365828" cy="362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E982A7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内容</a:t>
            </a:r>
            <a:r>
              <a:rPr lang="zh-CN" altLang="en-US" dirty="0" smtClean="0">
                <a:solidFill>
                  <a:srgbClr val="E982A7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页 </a:t>
            </a:r>
            <a:endParaRPr lang="zh-CN" altLang="en-US" dirty="0">
              <a:solidFill>
                <a:srgbClr val="E982A7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307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AA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3858741" y="1543872"/>
            <a:ext cx="4474517" cy="3857341"/>
            <a:chOff x="4348078" y="1042933"/>
            <a:chExt cx="3495842" cy="3013656"/>
          </a:xfrm>
        </p:grpSpPr>
        <p:sp>
          <p:nvSpPr>
            <p:cNvPr id="24" name="六边形 23"/>
            <p:cNvSpPr/>
            <p:nvPr/>
          </p:nvSpPr>
          <p:spPr>
            <a:xfrm rot="2040000">
              <a:off x="4348079" y="1042933"/>
              <a:ext cx="3495841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17" name="六边形 16"/>
            <p:cNvSpPr/>
            <p:nvPr/>
          </p:nvSpPr>
          <p:spPr>
            <a:xfrm>
              <a:off x="4348078" y="1042933"/>
              <a:ext cx="3495841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 smtClean="0">
                  <a:solidFill>
                    <a:srgbClr val="26AADC"/>
                  </a:solidFill>
                  <a:latin typeface="Rockwell Std" panose="02060603030405020103" pitchFamily="18" charset="0"/>
                </a:rPr>
                <a:t>thank you for listening</a:t>
              </a:r>
              <a:endParaRPr lang="zh-CN" altLang="en-US" sz="4800" dirty="0">
                <a:solidFill>
                  <a:srgbClr val="26AADC"/>
                </a:solidFill>
                <a:latin typeface="Rockwell Std" panose="02060603030405020103" pitchFamily="18" charset="0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 rot="2700000">
            <a:off x="10638973" y="246743"/>
            <a:ext cx="2365828" cy="362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26AADC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结束页 </a:t>
            </a:r>
            <a:endParaRPr lang="zh-CN" altLang="en-US" dirty="0">
              <a:solidFill>
                <a:srgbClr val="26AADC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21369" y="622543"/>
            <a:ext cx="1541245" cy="1328659"/>
            <a:chOff x="4348078" y="1042933"/>
            <a:chExt cx="3495842" cy="3013656"/>
          </a:xfrm>
        </p:grpSpPr>
        <p:sp>
          <p:nvSpPr>
            <p:cNvPr id="9" name="六边形 8"/>
            <p:cNvSpPr/>
            <p:nvPr/>
          </p:nvSpPr>
          <p:spPr>
            <a:xfrm rot="2040000">
              <a:off x="4348079" y="1042933"/>
              <a:ext cx="3495841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/>
            </a:p>
          </p:txBody>
        </p:sp>
        <p:sp>
          <p:nvSpPr>
            <p:cNvPr id="10" name="六边形 9"/>
            <p:cNvSpPr/>
            <p:nvPr/>
          </p:nvSpPr>
          <p:spPr>
            <a:xfrm>
              <a:off x="4348078" y="1042933"/>
              <a:ext cx="3495841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rgbClr val="26AADC"/>
                  </a:solidFill>
                  <a:latin typeface="Rockwell Std" panose="02060603030405020103" pitchFamily="18" charset="0"/>
                </a:rPr>
                <a:t>UNIQUE</a:t>
              </a:r>
            </a:p>
            <a:p>
              <a:pPr algn="ctr"/>
              <a:r>
                <a:rPr lang="en-US" altLang="zh-CN" dirty="0" smtClean="0">
                  <a:solidFill>
                    <a:srgbClr val="26AADC"/>
                  </a:solidFill>
                  <a:latin typeface="Rockwell Std" panose="02060603030405020103" pitchFamily="18" charset="0"/>
                </a:rPr>
                <a:t>PPT</a:t>
              </a:r>
              <a:endParaRPr lang="zh-CN" altLang="en-US" dirty="0">
                <a:solidFill>
                  <a:srgbClr val="26AADC"/>
                </a:solidFill>
                <a:latin typeface="Rockwell Std" panose="020606030304050201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3837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51831" y="287820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中</a:t>
            </a:r>
            <a:endParaRPr lang="zh-CN" altLang="en-US" sz="4400" dirty="0">
              <a:latin typeface="方正兰亭特黑简体" panose="02000000000000000000" pitchFamily="2" charset="-122"/>
              <a:ea typeface="方正兰亭特黑简体" panose="02000000000000000000" pitchFamily="2" charset="-122"/>
            </a:endParaRPr>
          </a:p>
        </p:txBody>
      </p:sp>
      <p:sp>
        <p:nvSpPr>
          <p:cNvPr id="6" name="乘号 5"/>
          <p:cNvSpPr/>
          <p:nvPr/>
        </p:nvSpPr>
        <p:spPr>
          <a:xfrm>
            <a:off x="3911600" y="1078523"/>
            <a:ext cx="4368800" cy="4368800"/>
          </a:xfrm>
          <a:prstGeom prst="mathMultiply">
            <a:avLst>
              <a:gd name="adj1" fmla="val 66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721538" y="1644488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文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085880" y="287820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版</a:t>
            </a:r>
            <a:endParaRPr lang="zh-CN" altLang="en-US" sz="4400" dirty="0">
              <a:latin typeface="方正兰亭特黑简体" panose="02000000000000000000" pitchFamily="2" charset="-122"/>
              <a:ea typeface="方正兰亭特黑简体" panose="02000000000000000000" pitchFamily="2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 flipV="1">
            <a:off x="5942147" y="4571997"/>
            <a:ext cx="336732" cy="29028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24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AA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3508340" y="1188072"/>
            <a:ext cx="5238608" cy="4516040"/>
            <a:chOff x="4348078" y="1042933"/>
            <a:chExt cx="3495842" cy="3013656"/>
          </a:xfrm>
        </p:grpSpPr>
        <p:sp>
          <p:nvSpPr>
            <p:cNvPr id="24" name="六边形 23"/>
            <p:cNvSpPr/>
            <p:nvPr/>
          </p:nvSpPr>
          <p:spPr>
            <a:xfrm rot="2040000">
              <a:off x="4348079" y="1042933"/>
              <a:ext cx="3495841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/>
            </a:p>
          </p:txBody>
        </p:sp>
        <p:sp>
          <p:nvSpPr>
            <p:cNvPr id="17" name="六边形 16"/>
            <p:cNvSpPr/>
            <p:nvPr/>
          </p:nvSpPr>
          <p:spPr>
            <a:xfrm>
              <a:off x="4348078" y="1042933"/>
              <a:ext cx="3495841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 smtClean="0">
                  <a:solidFill>
                    <a:srgbClr val="26AAD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一个比较长超过</a:t>
              </a:r>
              <a:r>
                <a:rPr lang="zh-CN" altLang="en-US" sz="5400" b="1" dirty="0">
                  <a:solidFill>
                    <a:srgbClr val="26AAD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八</a:t>
              </a:r>
              <a:r>
                <a:rPr lang="zh-CN" altLang="en-US" sz="5400" b="1" dirty="0" smtClean="0">
                  <a:solidFill>
                    <a:srgbClr val="26AAD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个字的中文标题</a:t>
              </a:r>
              <a:endParaRPr lang="zh-CN" altLang="en-US" sz="5400" b="1" dirty="0">
                <a:solidFill>
                  <a:srgbClr val="26AADC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 rot="2700000">
            <a:off x="10638973" y="246743"/>
            <a:ext cx="2365828" cy="362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solidFill>
                  <a:srgbClr val="26AADC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封面</a:t>
            </a:r>
            <a:endParaRPr lang="zh-CN" altLang="en-US" dirty="0">
              <a:solidFill>
                <a:srgbClr val="26AADC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542002" y="13844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主讲人等</a:t>
            </a:r>
            <a:endParaRPr lang="zh-CN" altLang="en-US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309653" y="6384412"/>
            <a:ext cx="16177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</a:lstStyle>
          <a:p>
            <a:r>
              <a:rPr lang="en-US" altLang="zh-CN" dirty="0"/>
              <a:t>2013</a:t>
            </a:r>
            <a:r>
              <a:rPr lang="zh-CN" altLang="en-US" dirty="0"/>
              <a:t>年</a:t>
            </a:r>
            <a:r>
              <a:rPr lang="en-US" altLang="zh-CN" dirty="0"/>
              <a:t>6</a:t>
            </a:r>
            <a:r>
              <a:rPr lang="zh-CN" altLang="en-US" dirty="0"/>
              <a:t>月</a:t>
            </a:r>
            <a:r>
              <a:rPr lang="en-US" altLang="zh-CN" dirty="0"/>
              <a:t>6</a:t>
            </a:r>
            <a:r>
              <a:rPr lang="zh-CN" altLang="en-US" dirty="0"/>
              <a:t>日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9126203" y="4569900"/>
            <a:ext cx="1686093" cy="1453528"/>
            <a:chOff x="4348078" y="1042933"/>
            <a:chExt cx="3495842" cy="3013656"/>
          </a:xfrm>
        </p:grpSpPr>
        <p:sp>
          <p:nvSpPr>
            <p:cNvPr id="9" name="六边形 8"/>
            <p:cNvSpPr/>
            <p:nvPr/>
          </p:nvSpPr>
          <p:spPr>
            <a:xfrm rot="2040000">
              <a:off x="4348079" y="1042933"/>
              <a:ext cx="3495841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/>
            </a:p>
          </p:txBody>
        </p:sp>
        <p:sp>
          <p:nvSpPr>
            <p:cNvPr id="10" name="六边形 9"/>
            <p:cNvSpPr/>
            <p:nvPr/>
          </p:nvSpPr>
          <p:spPr>
            <a:xfrm>
              <a:off x="4348078" y="1042933"/>
              <a:ext cx="3495841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 smtClean="0">
                  <a:solidFill>
                    <a:srgbClr val="26AAD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还需要塞满双方</a:t>
              </a:r>
              <a:r>
                <a:rPr lang="en-US" altLang="zh-CN" sz="1400" dirty="0" smtClean="0">
                  <a:solidFill>
                    <a:srgbClr val="26AAD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logo</a:t>
              </a:r>
              <a:r>
                <a:rPr lang="zh-CN" altLang="en-US" sz="1400" dirty="0" smtClean="0">
                  <a:solidFill>
                    <a:srgbClr val="26AAD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什么的，不然心里发毛，乖乖</a:t>
              </a:r>
              <a:endParaRPr lang="zh-CN" altLang="en-US" sz="1400" dirty="0">
                <a:solidFill>
                  <a:srgbClr val="26AADC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09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D2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27998" y="651044"/>
            <a:ext cx="2936003" cy="2531036"/>
            <a:chOff x="4348078" y="1042933"/>
            <a:chExt cx="3495842" cy="3013656"/>
          </a:xfrm>
        </p:grpSpPr>
        <p:sp>
          <p:nvSpPr>
            <p:cNvPr id="3" name="六边形 2"/>
            <p:cNvSpPr/>
            <p:nvPr/>
          </p:nvSpPr>
          <p:spPr>
            <a:xfrm rot="2040000">
              <a:off x="4348079" y="1042933"/>
              <a:ext cx="3495841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/>
            </a:p>
          </p:txBody>
        </p:sp>
        <p:sp>
          <p:nvSpPr>
            <p:cNvPr id="4" name="六边形 3"/>
            <p:cNvSpPr/>
            <p:nvPr/>
          </p:nvSpPr>
          <p:spPr>
            <a:xfrm>
              <a:off x="4348078" y="1042933"/>
              <a:ext cx="3495841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 smtClean="0">
                  <a:solidFill>
                    <a:srgbClr val="F5D289"/>
                  </a:solidFill>
                  <a:latin typeface="Rockwell Std" panose="02060603030405020103" pitchFamily="18" charset="0"/>
                </a:rPr>
                <a:t>1</a:t>
              </a:r>
            </a:p>
            <a:p>
              <a:pPr algn="ctr"/>
              <a:r>
                <a:rPr lang="zh-CN" altLang="en-US" sz="2400" dirty="0" smtClean="0">
                  <a:solidFill>
                    <a:srgbClr val="F5D289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一定要弄一个目录页，莫名其妙</a:t>
              </a:r>
              <a:endParaRPr lang="en-US" altLang="zh-CN" sz="2400" dirty="0" smtClean="0">
                <a:solidFill>
                  <a:srgbClr val="F5D289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 rot="2700000">
            <a:off x="10638973" y="246743"/>
            <a:ext cx="2365828" cy="362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F5D289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目录页</a:t>
            </a:r>
            <a:endParaRPr lang="zh-CN" altLang="en-US" dirty="0">
              <a:solidFill>
                <a:srgbClr val="F5D289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044455" y="3429000"/>
            <a:ext cx="2936003" cy="2531036"/>
            <a:chOff x="4348078" y="1042933"/>
            <a:chExt cx="3495842" cy="3013656"/>
          </a:xfrm>
        </p:grpSpPr>
        <p:sp>
          <p:nvSpPr>
            <p:cNvPr id="7" name="六边形 6"/>
            <p:cNvSpPr/>
            <p:nvPr/>
          </p:nvSpPr>
          <p:spPr>
            <a:xfrm rot="2040000">
              <a:off x="4348079" y="1042933"/>
              <a:ext cx="3495841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/>
            </a:p>
          </p:txBody>
        </p:sp>
        <p:sp>
          <p:nvSpPr>
            <p:cNvPr id="8" name="六边形 7"/>
            <p:cNvSpPr/>
            <p:nvPr/>
          </p:nvSpPr>
          <p:spPr>
            <a:xfrm>
              <a:off x="4348078" y="1042933"/>
              <a:ext cx="3495841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 smtClean="0">
                  <a:solidFill>
                    <a:srgbClr val="F5D289"/>
                  </a:solidFill>
                  <a:latin typeface="Rockwell Std" panose="02060603030405020103" pitchFamily="18" charset="0"/>
                </a:rPr>
                <a:t>2</a:t>
              </a:r>
            </a:p>
            <a:p>
              <a:pPr algn="ctr"/>
              <a:r>
                <a:rPr lang="zh-CN" altLang="en-US" sz="2400" dirty="0" smtClean="0">
                  <a:solidFill>
                    <a:srgbClr val="F5D289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没有目录页的人生是不完整的</a:t>
              </a:r>
              <a:endParaRPr lang="en-US" altLang="zh-CN" sz="2400" dirty="0">
                <a:solidFill>
                  <a:srgbClr val="F5D289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211542" y="3429000"/>
            <a:ext cx="2936003" cy="2531036"/>
            <a:chOff x="4348078" y="1042933"/>
            <a:chExt cx="3495842" cy="3013656"/>
          </a:xfrm>
        </p:grpSpPr>
        <p:sp>
          <p:nvSpPr>
            <p:cNvPr id="10" name="六边形 9"/>
            <p:cNvSpPr/>
            <p:nvPr/>
          </p:nvSpPr>
          <p:spPr>
            <a:xfrm rot="2040000">
              <a:off x="4348079" y="1042933"/>
              <a:ext cx="3495841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/>
            </a:p>
          </p:txBody>
        </p:sp>
        <p:sp>
          <p:nvSpPr>
            <p:cNvPr id="11" name="六边形 10"/>
            <p:cNvSpPr/>
            <p:nvPr/>
          </p:nvSpPr>
          <p:spPr>
            <a:xfrm>
              <a:off x="4348078" y="1042933"/>
              <a:ext cx="3495841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 smtClean="0">
                  <a:solidFill>
                    <a:srgbClr val="F5D289"/>
                  </a:solidFill>
                  <a:latin typeface="Rockwell Std" panose="02060603030405020103" pitchFamily="18" charset="0"/>
                </a:rPr>
                <a:t>3</a:t>
              </a:r>
            </a:p>
            <a:p>
              <a:pPr algn="ctr"/>
              <a:r>
                <a:rPr lang="zh-CN" altLang="en-US" sz="2400" dirty="0" smtClean="0">
                  <a:solidFill>
                    <a:srgbClr val="F5D289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一般不止</a:t>
              </a:r>
              <a:r>
                <a:rPr lang="en-US" altLang="zh-CN" sz="2400" dirty="0" smtClean="0">
                  <a:solidFill>
                    <a:srgbClr val="F5D289"/>
                  </a:solidFill>
                  <a:latin typeface="Rockwell Std" panose="02060603030405020103" pitchFamily="18" charset="0"/>
                  <a:ea typeface="张海山锐线体2.0" panose="02000000000000000000" pitchFamily="2" charset="-122"/>
                </a:rPr>
                <a:t>3</a:t>
              </a:r>
              <a:r>
                <a:rPr lang="zh-CN" altLang="en-US" sz="2400" dirty="0" smtClean="0">
                  <a:solidFill>
                    <a:srgbClr val="F5D289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条，会有</a:t>
              </a:r>
              <a:r>
                <a:rPr lang="en-US" altLang="zh-CN" sz="2400" dirty="0" smtClean="0">
                  <a:solidFill>
                    <a:srgbClr val="F5D289"/>
                  </a:solidFill>
                  <a:latin typeface="Rockwell Std" panose="02060603030405020103" pitchFamily="18" charset="0"/>
                </a:rPr>
                <a:t>4</a:t>
              </a:r>
              <a:r>
                <a:rPr lang="zh-CN" altLang="en-US" sz="2400" dirty="0" smtClean="0">
                  <a:solidFill>
                    <a:srgbClr val="F5D289"/>
                  </a:solidFill>
                  <a:latin typeface="Rockwell Std" panose="02060603030405020103" pitchFamily="18" charset="0"/>
                </a:rPr>
                <a:t>、</a:t>
              </a:r>
              <a:r>
                <a:rPr lang="en-US" altLang="zh-CN" sz="2400" dirty="0" smtClean="0">
                  <a:solidFill>
                    <a:srgbClr val="F5D289"/>
                  </a:solidFill>
                  <a:latin typeface="Rockwell Std" panose="02060603030405020103" pitchFamily="18" charset="0"/>
                </a:rPr>
                <a:t>5</a:t>
              </a:r>
              <a:r>
                <a:rPr lang="zh-CN" altLang="en-US" sz="2400" dirty="0" smtClean="0">
                  <a:solidFill>
                    <a:srgbClr val="F5D289"/>
                  </a:solidFill>
                  <a:latin typeface="Rockwell Std" panose="02060603030405020103" pitchFamily="18" charset="0"/>
                </a:rPr>
                <a:t>、</a:t>
              </a:r>
              <a:r>
                <a:rPr lang="en-US" altLang="zh-CN" sz="2400" dirty="0" smtClean="0">
                  <a:solidFill>
                    <a:srgbClr val="F5D289"/>
                  </a:solidFill>
                  <a:latin typeface="Rockwell Std" panose="02060603030405020103" pitchFamily="18" charset="0"/>
                </a:rPr>
                <a:t>6……N</a:t>
              </a:r>
              <a:endParaRPr lang="en-US" altLang="zh-CN" sz="2400" dirty="0">
                <a:solidFill>
                  <a:srgbClr val="F5D289"/>
                </a:solidFill>
                <a:latin typeface="Rockwell Std" panose="020606030304050201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552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82A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93823" y="2421673"/>
            <a:ext cx="84946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这一页这么少的字是不行的</a:t>
            </a:r>
            <a:endParaRPr lang="zh-CN" altLang="en-US" sz="5400" b="1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 rot="2700000">
            <a:off x="10638973" y="246743"/>
            <a:ext cx="2365828" cy="362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E982A7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过渡页</a:t>
            </a:r>
            <a:endParaRPr lang="zh-CN" altLang="en-US" dirty="0">
              <a:solidFill>
                <a:srgbClr val="E982A7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77940" y="2024229"/>
            <a:ext cx="526631" cy="453992"/>
            <a:chOff x="4348078" y="1042933"/>
            <a:chExt cx="3495842" cy="3013656"/>
          </a:xfrm>
        </p:grpSpPr>
        <p:sp>
          <p:nvSpPr>
            <p:cNvPr id="8" name="六边形 7"/>
            <p:cNvSpPr/>
            <p:nvPr/>
          </p:nvSpPr>
          <p:spPr>
            <a:xfrm rot="2040000">
              <a:off x="4348079" y="1042933"/>
              <a:ext cx="3495841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9" name="六边形 8"/>
            <p:cNvSpPr/>
            <p:nvPr/>
          </p:nvSpPr>
          <p:spPr>
            <a:xfrm>
              <a:off x="4348078" y="1042933"/>
              <a:ext cx="3495841" cy="3013656"/>
            </a:xfrm>
            <a:prstGeom prst="hexagon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solidFill>
                    <a:srgbClr val="E982A7"/>
                  </a:solidFill>
                  <a:latin typeface="Rockwell Std" panose="02060603030405020103" pitchFamily="18" charset="0"/>
                </a:rPr>
                <a:t>1</a:t>
              </a:r>
              <a:endParaRPr lang="zh-CN" altLang="en-US" sz="2800" dirty="0">
                <a:solidFill>
                  <a:srgbClr val="E982A7"/>
                </a:solidFill>
                <a:latin typeface="Rockwell Std" panose="02060603030405020103" pitchFamily="18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075543" y="3272433"/>
            <a:ext cx="86485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184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我要塞满塞满塞满塞满，不然我会慌，我忘词</a:t>
            </a:r>
            <a:endParaRPr lang="zh-CN" altLang="en-US" sz="1400" spc="184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239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402</Words>
  <Application>Microsoft Office PowerPoint</Application>
  <PresentationFormat>宽屏</PresentationFormat>
  <Paragraphs>62</Paragraphs>
  <Slides>13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0" baseType="lpstr">
      <vt:lpstr>Meiryo</vt:lpstr>
      <vt:lpstr>Rockwell Std</vt:lpstr>
      <vt:lpstr>Sansita One</vt:lpstr>
      <vt:lpstr>Whiteboard Modern Demo</vt:lpstr>
      <vt:lpstr>方正兰亭粗黑简体</vt:lpstr>
      <vt:lpstr>方正兰亭特黑简体</vt:lpstr>
      <vt:lpstr>方正细谭黑简体</vt:lpstr>
      <vt:lpstr>宋体</vt:lpstr>
      <vt:lpstr>微软雅黑</vt:lpstr>
      <vt:lpstr>幼圆</vt:lpstr>
      <vt:lpstr>张海山锐线体2.0</vt:lpstr>
      <vt:lpstr>Arial</vt:lpstr>
      <vt:lpstr>Calibri</vt:lpstr>
      <vt:lpstr>Calibri Light</vt:lpstr>
      <vt:lpstr>Miriam Fixed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demon</dc:creator>
  <cp:lastModifiedBy>Administrator</cp:lastModifiedBy>
  <cp:revision>46</cp:revision>
  <dcterms:created xsi:type="dcterms:W3CDTF">2013-06-06T07:23:51Z</dcterms:created>
  <dcterms:modified xsi:type="dcterms:W3CDTF">2015-05-25T11:36:11Z</dcterms:modified>
</cp:coreProperties>
</file>