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7"/>
  </p:notes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1" r:id="rId16"/>
  </p:sldIdLst>
  <p:sldSz cx="12192000" cy="6858000"/>
  <p:notesSz cx="6858000" cy="9144000"/>
  <p:photoAlbum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84" d="100"/>
          <a:sy n="84" d="100"/>
        </p:scale>
        <p:origin x="378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C2DFE4-EFFB-4D4D-AF64-191226015321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7645F0-3FC7-4124-9C77-C049A9ACC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05992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847622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64C98-6169-4088-821F-E750F1FDC81D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E998F-F1AC-4195-9D8C-ED22AD91ED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64391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64C98-6169-4088-821F-E750F1FDC81D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E998F-F1AC-4195-9D8C-ED22AD91ED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81571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64C98-6169-4088-821F-E750F1FDC81D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E998F-F1AC-4195-9D8C-ED22AD91ED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02248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41782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24400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04617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33548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3172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44719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975004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72870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64C98-6169-4088-821F-E750F1FDC81D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E998F-F1AC-4195-9D8C-ED22AD91ED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93930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242687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785710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40636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64C98-6169-4088-821F-E750F1FDC81D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E998F-F1AC-4195-9D8C-ED22AD91ED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1558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64C98-6169-4088-821F-E750F1FDC81D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E998F-F1AC-4195-9D8C-ED22AD91ED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67559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64C98-6169-4088-821F-E750F1FDC81D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E998F-F1AC-4195-9D8C-ED22AD91ED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67169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64C98-6169-4088-821F-E750F1FDC81D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E998F-F1AC-4195-9D8C-ED22AD91ED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02472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64C98-6169-4088-821F-E750F1FDC81D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E998F-F1AC-4195-9D8C-ED22AD91ED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08913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64C98-6169-4088-821F-E750F1FDC81D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E998F-F1AC-4195-9D8C-ED22AD91ED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44317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64C98-6169-4088-821F-E750F1FDC81D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E998F-F1AC-4195-9D8C-ED22AD91ED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20090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464C98-6169-4088-821F-E750F1FDC81D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2E998F-F1AC-4195-9D8C-ED22AD91ED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395428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0350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3015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10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2267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1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70188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12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14676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422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745563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2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16496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3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43639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9548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5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33880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6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82852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7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59861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8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31862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9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88209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73</Words>
  <Application>Microsoft Office PowerPoint</Application>
  <PresentationFormat>宽屏</PresentationFormat>
  <Paragraphs>7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Meiryo</vt:lpstr>
      <vt:lpstr>宋体</vt:lpstr>
      <vt:lpstr>微软雅黑</vt:lpstr>
      <vt:lpstr>幼圆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优品PPT</cp:lastModifiedBy>
  <cp:revision>8</cp:revision>
  <dcterms:created xsi:type="dcterms:W3CDTF">2013-10-30T13:16:29Z</dcterms:created>
  <dcterms:modified xsi:type="dcterms:W3CDTF">2018-05-29T00:56:11Z</dcterms:modified>
</cp:coreProperties>
</file>