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72" r:id="rId2"/>
  </p:sldMasterIdLst>
  <p:notesMasterIdLst>
    <p:notesMasterId r:id="rId11"/>
  </p:notesMasterIdLst>
  <p:sldIdLst>
    <p:sldId id="258" r:id="rId3"/>
    <p:sldId id="257" r:id="rId4"/>
    <p:sldId id="259" r:id="rId5"/>
    <p:sldId id="260" r:id="rId6"/>
    <p:sldId id="261" r:id="rId7"/>
    <p:sldId id="262" r:id="rId8"/>
    <p:sldId id="263" r:id="rId9"/>
    <p:sldId id="264" r:id="rId1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6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7" d="100"/>
          <a:sy n="107" d="100"/>
        </p:scale>
        <p:origin x="714" y="114"/>
      </p:cViewPr>
      <p:guideLst>
        <p:guide orient="horz" pos="2160"/>
        <p:guide pos="384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viewProps" Target="viewProp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presProps" Target="presProp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tableStyles" Target="tableStyles.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5051BC2-F25C-4BF7-95F7-A74904AC2CE4}" type="datetimeFigureOut">
              <a:rPr lang="zh-CN" altLang="en-US" smtClean="0"/>
              <a:t>2017/2/12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5614C47-D2C0-448D-911B-1324277A7A0B}" type="slidenum">
              <a:rPr lang="zh-CN" altLang="en-US" smtClean="0"/>
              <a:t>‹#›</a:t>
            </a:fld>
            <a:endParaRPr lang="zh-CN" altLang="en-US"/>
          </a:p>
        </p:txBody>
      </p:sp>
    </p:spTree>
    <p:extLst>
      <p:ext uri="{BB962C8B-B14F-4D97-AF65-F5344CB8AC3E}">
        <p14:creationId xmlns:p14="http://schemas.microsoft.com/office/powerpoint/2010/main" val="145017514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8</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92015608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30"/>
            <a:ext cx="10363200" cy="1470025"/>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pic>
        <p:nvPicPr>
          <p:cNvPr id="10" name="Picture 2" descr="C:\Documents and Settings\Administrator\桌面\logo_副本.png"/>
          <p:cNvPicPr>
            <a:picLocks noChangeAspect="1" noChangeArrowheads="1"/>
          </p:cNvPicPr>
          <p:nvPr userDrawn="1"/>
        </p:nvPicPr>
        <p:blipFill>
          <a:blip r:embed="rId2" cstate="print">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0363201" y="116632"/>
            <a:ext cx="1421432" cy="144016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609600" y="6356355"/>
            <a:ext cx="2844800" cy="365125"/>
          </a:xfrm>
          <a:prstGeom prst="rect">
            <a:avLst/>
          </a:prstGeom>
        </p:spPr>
        <p:txBody>
          <a:bodyPr/>
          <a:lstStyle/>
          <a:p>
            <a:fld id="{530820CF-B880-4189-942D-D702A7CBA730}" type="datetimeFigureOut">
              <a:rPr lang="zh-CN" altLang="en-US" smtClean="0"/>
              <a:t>2017/2/12</a:t>
            </a:fld>
            <a:endParaRPr lang="zh-CN" altLang="en-US"/>
          </a:p>
        </p:txBody>
      </p:sp>
      <p:sp>
        <p:nvSpPr>
          <p:cNvPr id="5" name="页脚占位符 4"/>
          <p:cNvSpPr>
            <a:spLocks noGrp="1"/>
          </p:cNvSpPr>
          <p:nvPr>
            <p:ph type="ftr" sz="quarter" idx="11"/>
          </p:nvPr>
        </p:nvSpPr>
        <p:spPr>
          <a:xfrm>
            <a:off x="4165600" y="6356355"/>
            <a:ext cx="3860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737600" y="6356355"/>
            <a:ext cx="2844800" cy="365125"/>
          </a:xfrm>
          <a:prstGeom prst="rect">
            <a:avLst/>
          </a:prstGeom>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43"/>
            <a:ext cx="27432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43"/>
            <a:ext cx="80264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609600" y="6356355"/>
            <a:ext cx="2844800" cy="365125"/>
          </a:xfrm>
          <a:prstGeom prst="rect">
            <a:avLst/>
          </a:prstGeom>
        </p:spPr>
        <p:txBody>
          <a:bodyPr/>
          <a:lstStyle/>
          <a:p>
            <a:fld id="{530820CF-B880-4189-942D-D702A7CBA730}" type="datetimeFigureOut">
              <a:rPr lang="zh-CN" altLang="en-US" smtClean="0"/>
              <a:t>2017/2/12</a:t>
            </a:fld>
            <a:endParaRPr lang="zh-CN" altLang="en-US"/>
          </a:p>
        </p:txBody>
      </p:sp>
      <p:sp>
        <p:nvSpPr>
          <p:cNvPr id="5" name="页脚占位符 4"/>
          <p:cNvSpPr>
            <a:spLocks noGrp="1"/>
          </p:cNvSpPr>
          <p:nvPr>
            <p:ph type="ftr" sz="quarter" idx="11"/>
          </p:nvPr>
        </p:nvSpPr>
        <p:spPr>
          <a:xfrm>
            <a:off x="4165600" y="6356355"/>
            <a:ext cx="3860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737600" y="6356355"/>
            <a:ext cx="2844800" cy="365125"/>
          </a:xfrm>
          <a:prstGeom prst="rect">
            <a:avLst/>
          </a:prstGeom>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7166145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0325452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8569397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1715473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2017/2/12</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5273248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2017/2/12</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896089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2017/2/12</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554347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485041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609600" y="6356355"/>
            <a:ext cx="2844800" cy="365125"/>
          </a:xfrm>
          <a:prstGeom prst="rect">
            <a:avLst/>
          </a:prstGeom>
        </p:spPr>
        <p:txBody>
          <a:bodyPr/>
          <a:lstStyle/>
          <a:p>
            <a:fld id="{530820CF-B880-4189-942D-D702A7CBA730}" type="datetimeFigureOut">
              <a:rPr lang="zh-CN" altLang="en-US" smtClean="0"/>
              <a:t>2017/2/12</a:t>
            </a:fld>
            <a:endParaRPr lang="zh-CN" altLang="en-US"/>
          </a:p>
        </p:txBody>
      </p:sp>
      <p:sp>
        <p:nvSpPr>
          <p:cNvPr id="5" name="页脚占位符 4"/>
          <p:cNvSpPr>
            <a:spLocks noGrp="1"/>
          </p:cNvSpPr>
          <p:nvPr>
            <p:ph type="ftr" sz="quarter" idx="11"/>
          </p:nvPr>
        </p:nvSpPr>
        <p:spPr>
          <a:xfrm>
            <a:off x="4165600" y="6356355"/>
            <a:ext cx="3860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737600" y="6356355"/>
            <a:ext cx="2844800" cy="365125"/>
          </a:xfrm>
          <a:prstGeom prst="rect">
            <a:avLst/>
          </a:prstGeom>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3860027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7375724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6710424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5"/>
            <a:ext cx="10363200" cy="1362075"/>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a:xfrm>
            <a:off x="609600" y="6356355"/>
            <a:ext cx="2844800" cy="365125"/>
          </a:xfrm>
          <a:prstGeom prst="rect">
            <a:avLst/>
          </a:prstGeom>
        </p:spPr>
        <p:txBody>
          <a:bodyPr/>
          <a:lstStyle/>
          <a:p>
            <a:fld id="{530820CF-B880-4189-942D-D702A7CBA730}" type="datetimeFigureOut">
              <a:rPr lang="zh-CN" altLang="en-US" smtClean="0"/>
              <a:t>2017/2/12</a:t>
            </a:fld>
            <a:endParaRPr lang="zh-CN" altLang="en-US"/>
          </a:p>
        </p:txBody>
      </p:sp>
      <p:sp>
        <p:nvSpPr>
          <p:cNvPr id="5" name="页脚占位符 4"/>
          <p:cNvSpPr>
            <a:spLocks noGrp="1"/>
          </p:cNvSpPr>
          <p:nvPr>
            <p:ph type="ftr" sz="quarter" idx="11"/>
          </p:nvPr>
        </p:nvSpPr>
        <p:spPr>
          <a:xfrm>
            <a:off x="4165600" y="6356355"/>
            <a:ext cx="3860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737600" y="6356355"/>
            <a:ext cx="2844800" cy="365125"/>
          </a:xfrm>
          <a:prstGeom prst="rect">
            <a:avLst/>
          </a:prstGeom>
        </p:spPr>
        <p:txBody>
          <a:bodyPr/>
          <a:lstStyle/>
          <a:p>
            <a:fld id="{0C913308-F349-4B6D-A68A-DD1791B4A57B}" type="slidenum">
              <a:rPr lang="zh-CN" altLang="en-US" smtClean="0"/>
              <a:t>‹#›</a:t>
            </a:fld>
            <a:endParaRPr lang="zh-CN" altLang="en-US"/>
          </a:p>
        </p:txBody>
      </p:sp>
      <p:pic>
        <p:nvPicPr>
          <p:cNvPr id="7" name="Picture 2" descr="C:\Documents and Settings\Administrator\桌面\logo_副本.png"/>
          <p:cNvPicPr>
            <a:picLocks noChangeAspect="1" noChangeArrowheads="1"/>
          </p:cNvPicPr>
          <p:nvPr userDrawn="1"/>
        </p:nvPicPr>
        <p:blipFill>
          <a:blip r:embed="rId2" cstate="print">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0200455" y="116632"/>
            <a:ext cx="1512169" cy="144016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5"/>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97600" y="1600205"/>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a:xfrm>
            <a:off x="609600" y="6356355"/>
            <a:ext cx="2844800" cy="365125"/>
          </a:xfrm>
          <a:prstGeom prst="rect">
            <a:avLst/>
          </a:prstGeom>
        </p:spPr>
        <p:txBody>
          <a:bodyPr/>
          <a:lstStyle/>
          <a:p>
            <a:fld id="{530820CF-B880-4189-942D-D702A7CBA730}" type="datetimeFigureOut">
              <a:rPr lang="zh-CN" altLang="en-US" smtClean="0"/>
              <a:t>2017/2/12</a:t>
            </a:fld>
            <a:endParaRPr lang="zh-CN" altLang="en-US"/>
          </a:p>
        </p:txBody>
      </p:sp>
      <p:sp>
        <p:nvSpPr>
          <p:cNvPr id="6" name="页脚占位符 5"/>
          <p:cNvSpPr>
            <a:spLocks noGrp="1"/>
          </p:cNvSpPr>
          <p:nvPr>
            <p:ph type="ftr" sz="quarter" idx="11"/>
          </p:nvPr>
        </p:nvSpPr>
        <p:spPr>
          <a:xfrm>
            <a:off x="4165600" y="6356355"/>
            <a:ext cx="3860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737600" y="6356355"/>
            <a:ext cx="2844800" cy="365125"/>
          </a:xfrm>
          <a:prstGeom prst="rect">
            <a:avLst/>
          </a:prstGeom>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3370"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3370"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a:xfrm>
            <a:off x="609600" y="6356355"/>
            <a:ext cx="2844800" cy="365125"/>
          </a:xfrm>
          <a:prstGeom prst="rect">
            <a:avLst/>
          </a:prstGeom>
        </p:spPr>
        <p:txBody>
          <a:bodyPr/>
          <a:lstStyle/>
          <a:p>
            <a:fld id="{530820CF-B880-4189-942D-D702A7CBA730}" type="datetimeFigureOut">
              <a:rPr lang="zh-CN" altLang="en-US" smtClean="0"/>
              <a:t>2017/2/12</a:t>
            </a:fld>
            <a:endParaRPr lang="zh-CN" altLang="en-US"/>
          </a:p>
        </p:txBody>
      </p:sp>
      <p:sp>
        <p:nvSpPr>
          <p:cNvPr id="8" name="页脚占位符 7"/>
          <p:cNvSpPr>
            <a:spLocks noGrp="1"/>
          </p:cNvSpPr>
          <p:nvPr>
            <p:ph type="ftr" sz="quarter" idx="11"/>
          </p:nvPr>
        </p:nvSpPr>
        <p:spPr>
          <a:xfrm>
            <a:off x="4165600" y="6356355"/>
            <a:ext cx="3860800" cy="365125"/>
          </a:xfrm>
          <a:prstGeom prst="rect">
            <a:avLst/>
          </a:prstGeom>
        </p:spPr>
        <p:txBody>
          <a:bodyPr/>
          <a:lstStyle/>
          <a:p>
            <a:endParaRPr lang="zh-CN" altLang="en-US"/>
          </a:p>
        </p:txBody>
      </p:sp>
      <p:sp>
        <p:nvSpPr>
          <p:cNvPr id="9" name="灯片编号占位符 8"/>
          <p:cNvSpPr>
            <a:spLocks noGrp="1"/>
          </p:cNvSpPr>
          <p:nvPr>
            <p:ph type="sldNum" sz="quarter" idx="12"/>
          </p:nvPr>
        </p:nvSpPr>
        <p:spPr>
          <a:xfrm>
            <a:off x="8737600" y="6356355"/>
            <a:ext cx="2844800" cy="365125"/>
          </a:xfrm>
          <a:prstGeom prst="rect">
            <a:avLst/>
          </a:prstGeom>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609600" y="6356355"/>
            <a:ext cx="2844800" cy="365125"/>
          </a:xfrm>
          <a:prstGeom prst="rect">
            <a:avLst/>
          </a:prstGeom>
        </p:spPr>
        <p:txBody>
          <a:bodyPr/>
          <a:lstStyle/>
          <a:p>
            <a:fld id="{530820CF-B880-4189-942D-D702A7CBA730}" type="datetimeFigureOut">
              <a:rPr lang="zh-CN" altLang="en-US" smtClean="0"/>
              <a:t>2017/2/12</a:t>
            </a:fld>
            <a:endParaRPr lang="zh-CN" altLang="en-US"/>
          </a:p>
        </p:txBody>
      </p:sp>
      <p:sp>
        <p:nvSpPr>
          <p:cNvPr id="4" name="页脚占位符 3"/>
          <p:cNvSpPr>
            <a:spLocks noGrp="1"/>
          </p:cNvSpPr>
          <p:nvPr>
            <p:ph type="ftr" sz="quarter" idx="11"/>
          </p:nvPr>
        </p:nvSpPr>
        <p:spPr>
          <a:xfrm>
            <a:off x="4165600" y="6356355"/>
            <a:ext cx="3860800"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737600" y="6356355"/>
            <a:ext cx="2844800" cy="365125"/>
          </a:xfrm>
          <a:prstGeom prst="rect">
            <a:avLst/>
          </a:prstGeom>
        </p:spPr>
        <p:txBody>
          <a:bodyPr/>
          <a:lstStyle/>
          <a:p>
            <a:fld id="{0C913308-F349-4B6D-A68A-DD1791B4A57B}" type="slidenum">
              <a:rPr lang="zh-CN" altLang="en-US" smtClean="0"/>
              <a:t>‹#›</a:t>
            </a:fld>
            <a:endParaRPr lang="zh-CN" altLang="en-US"/>
          </a:p>
        </p:txBody>
      </p:sp>
      <p:pic>
        <p:nvPicPr>
          <p:cNvPr id="7" name="Picture 2" descr="C:\Documents and Settings\Administrator\桌面\logo_副本.png"/>
          <p:cNvPicPr>
            <a:picLocks noChangeAspect="1" noChangeArrowheads="1"/>
          </p:cNvPicPr>
          <p:nvPr userDrawn="1"/>
        </p:nvPicPr>
        <p:blipFill>
          <a:blip r:embed="rId2" cstate="print">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0200455" y="116632"/>
            <a:ext cx="1512169" cy="144016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3" name="Picture 2" descr="C:\Documents and Settings\Administrator\桌面\logo_副本.png"/>
          <p:cNvPicPr>
            <a:picLocks noChangeAspect="1" noChangeArrowheads="1"/>
          </p:cNvPicPr>
          <p:nvPr userDrawn="1"/>
        </p:nvPicPr>
        <p:blipFill>
          <a:blip r:embed="rId2" cstate="print">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0200455" y="116632"/>
            <a:ext cx="1512169" cy="144016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3" y="273050"/>
            <a:ext cx="4011084" cy="1162050"/>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733" y="273055"/>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3"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a:xfrm>
            <a:off x="609600" y="6356355"/>
            <a:ext cx="2844800" cy="365125"/>
          </a:xfrm>
          <a:prstGeom prst="rect">
            <a:avLst/>
          </a:prstGeom>
        </p:spPr>
        <p:txBody>
          <a:bodyPr/>
          <a:lstStyle/>
          <a:p>
            <a:fld id="{530820CF-B880-4189-942D-D702A7CBA730}" type="datetimeFigureOut">
              <a:rPr lang="zh-CN" altLang="en-US" smtClean="0"/>
              <a:t>2017/2/12</a:t>
            </a:fld>
            <a:endParaRPr lang="zh-CN" altLang="en-US"/>
          </a:p>
        </p:txBody>
      </p:sp>
      <p:sp>
        <p:nvSpPr>
          <p:cNvPr id="6" name="页脚占位符 5"/>
          <p:cNvSpPr>
            <a:spLocks noGrp="1"/>
          </p:cNvSpPr>
          <p:nvPr>
            <p:ph type="ftr" sz="quarter" idx="11"/>
          </p:nvPr>
        </p:nvSpPr>
        <p:spPr>
          <a:xfrm>
            <a:off x="4165600" y="6356355"/>
            <a:ext cx="3860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737600" y="6356355"/>
            <a:ext cx="2844800" cy="365125"/>
          </a:xfrm>
          <a:prstGeom prst="rect">
            <a:avLst/>
          </a:prstGeom>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a:xfrm>
            <a:off x="609600" y="6356355"/>
            <a:ext cx="2844800" cy="365125"/>
          </a:xfrm>
          <a:prstGeom prst="rect">
            <a:avLst/>
          </a:prstGeom>
        </p:spPr>
        <p:txBody>
          <a:bodyPr/>
          <a:lstStyle/>
          <a:p>
            <a:fld id="{530820CF-B880-4189-942D-D702A7CBA730}" type="datetimeFigureOut">
              <a:rPr lang="zh-CN" altLang="en-US" smtClean="0"/>
              <a:t>2017/2/12</a:t>
            </a:fld>
            <a:endParaRPr lang="zh-CN" altLang="en-US"/>
          </a:p>
        </p:txBody>
      </p:sp>
      <p:sp>
        <p:nvSpPr>
          <p:cNvPr id="6" name="页脚占位符 5"/>
          <p:cNvSpPr>
            <a:spLocks noGrp="1"/>
          </p:cNvSpPr>
          <p:nvPr>
            <p:ph type="ftr" sz="quarter" idx="11"/>
          </p:nvPr>
        </p:nvSpPr>
        <p:spPr>
          <a:xfrm>
            <a:off x="4165600" y="6356355"/>
            <a:ext cx="3860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737600" y="6356355"/>
            <a:ext cx="2844800" cy="365125"/>
          </a:xfrm>
          <a:prstGeom prst="rect">
            <a:avLst/>
          </a:prstGeom>
        </p:spPr>
        <p:txBody>
          <a:bodyPr/>
          <a:lstStyle/>
          <a:p>
            <a:fld id="{0C913308-F349-4B6D-A68A-DD1791B4A57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文本占位符 2"/>
          <p:cNvSpPr>
            <a:spLocks noGrp="1"/>
          </p:cNvSpPr>
          <p:nvPr>
            <p:ph type="body" idx="1"/>
          </p:nvPr>
        </p:nvSpPr>
        <p:spPr>
          <a:xfrm>
            <a:off x="609600" y="1600205"/>
            <a:ext cx="10972800" cy="4525963"/>
          </a:xfrm>
          <a:prstGeom prst="rect">
            <a:avLst/>
          </a:prstGeom>
        </p:spPr>
        <p:txBody>
          <a:bodyPr vert="horz" lIns="91440" tIns="45720" rIns="91440" bIns="45720" rtlCol="0">
            <a:normAutofit/>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cxnSp>
        <p:nvCxnSpPr>
          <p:cNvPr id="8" name="直接连接符 7"/>
          <p:cNvCxnSpPr/>
          <p:nvPr userDrawn="1"/>
        </p:nvCxnSpPr>
        <p:spPr>
          <a:xfrm>
            <a:off x="0" y="6597352"/>
            <a:ext cx="12192000" cy="0"/>
          </a:xfrm>
          <a:prstGeom prst="line">
            <a:avLst/>
          </a:prstGeom>
          <a:ln w="25400"/>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9" name="矩形 8"/>
          <p:cNvSpPr/>
          <p:nvPr userDrawn="1"/>
        </p:nvSpPr>
        <p:spPr>
          <a:xfrm>
            <a:off x="6960097" y="6453336"/>
            <a:ext cx="4416491" cy="28803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latin typeface="微软雅黑" pitchFamily="34" charset="-122"/>
                <a:ea typeface="微软雅黑" pitchFamily="34" charset="-122"/>
              </a:rPr>
              <a:t>北京交通大学</a:t>
            </a:r>
            <a:r>
              <a:rPr lang="en-US" altLang="zh-CN" sz="1600" dirty="0" smtClean="0">
                <a:latin typeface="微软雅黑" pitchFamily="34" charset="-122"/>
                <a:ea typeface="微软雅黑" pitchFamily="34" charset="-122"/>
              </a:rPr>
              <a:t>MBA</a:t>
            </a:r>
            <a:r>
              <a:rPr lang="zh-CN" altLang="en-US" sz="1600" dirty="0" smtClean="0">
                <a:latin typeface="微软雅黑" pitchFamily="34" charset="-122"/>
                <a:ea typeface="微软雅黑" pitchFamily="34" charset="-122"/>
              </a:rPr>
              <a:t>论文开题报告</a:t>
            </a:r>
            <a:endParaRPr lang="zh-CN" altLang="en-US" sz="1600" dirty="0">
              <a:latin typeface="微软雅黑" pitchFamily="34" charset="-122"/>
              <a:ea typeface="微软雅黑" pitchFamily="34" charset="-122"/>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2">
              <a:lumMod val="75000"/>
            </a:schemeClr>
          </a:solidFill>
          <a:latin typeface="微软雅黑" pitchFamily="34" charset="-122"/>
          <a:ea typeface="微软雅黑" pitchFamily="34" charset="-122"/>
          <a:cs typeface="+mn-cs"/>
        </a:defRPr>
      </a:lvl1pPr>
      <a:lvl2pPr marL="742950" indent="-285750" algn="l" defTabSz="914400" rtl="0" eaLnBrk="1" latinLnBrk="0" hangingPunct="1">
        <a:spcBef>
          <a:spcPct val="20000"/>
        </a:spcBef>
        <a:buFont typeface="Arial" pitchFamily="34" charset="0"/>
        <a:buChar char="–"/>
        <a:defRPr sz="2800" kern="1200">
          <a:solidFill>
            <a:schemeClr val="tx2">
              <a:lumMod val="75000"/>
            </a:schemeClr>
          </a:solidFill>
          <a:latin typeface="微软雅黑" pitchFamily="34" charset="-122"/>
          <a:ea typeface="微软雅黑" pitchFamily="34" charset="-122"/>
          <a:cs typeface="+mn-cs"/>
        </a:defRPr>
      </a:lvl2pPr>
      <a:lvl3pPr marL="1143000" indent="-228600" algn="l" defTabSz="914400" rtl="0" eaLnBrk="1" latinLnBrk="0" hangingPunct="1">
        <a:spcBef>
          <a:spcPct val="20000"/>
        </a:spcBef>
        <a:buFont typeface="Arial" pitchFamily="34" charset="0"/>
        <a:buChar char="•"/>
        <a:defRPr sz="2400" kern="1200">
          <a:solidFill>
            <a:schemeClr val="tx2">
              <a:lumMod val="75000"/>
            </a:schemeClr>
          </a:solidFill>
          <a:latin typeface="微软雅黑" pitchFamily="34" charset="-122"/>
          <a:ea typeface="微软雅黑" pitchFamily="34" charset="-122"/>
          <a:cs typeface="+mn-cs"/>
        </a:defRPr>
      </a:lvl3pPr>
      <a:lvl4pPr marL="1600200" indent="-228600" algn="l" defTabSz="914400" rtl="0" eaLnBrk="1" latinLnBrk="0" hangingPunct="1">
        <a:spcBef>
          <a:spcPct val="20000"/>
        </a:spcBef>
        <a:buFont typeface="Arial" pitchFamily="34" charset="0"/>
        <a:buChar char="–"/>
        <a:defRPr sz="2000" kern="1200">
          <a:solidFill>
            <a:schemeClr val="tx2">
              <a:lumMod val="75000"/>
            </a:schemeClr>
          </a:solidFill>
          <a:latin typeface="微软雅黑" pitchFamily="34" charset="-122"/>
          <a:ea typeface="微软雅黑" pitchFamily="34" charset="-122"/>
          <a:cs typeface="+mn-cs"/>
        </a:defRPr>
      </a:lvl4pPr>
      <a:lvl5pPr marL="2057400" indent="-228600" algn="l" defTabSz="914400" rtl="0" eaLnBrk="1" latinLnBrk="0" hangingPunct="1">
        <a:spcBef>
          <a:spcPct val="20000"/>
        </a:spcBef>
        <a:buFont typeface="Arial" pitchFamily="34" charset="0"/>
        <a:buChar char="»"/>
        <a:defRPr sz="2000" kern="1200">
          <a:solidFill>
            <a:schemeClr val="tx2">
              <a:lumMod val="75000"/>
            </a:schemeClr>
          </a:solidFill>
          <a:latin typeface="微软雅黑" pitchFamily="34" charset="-122"/>
          <a:ea typeface="微软雅黑" pitchFamily="34" charset="-122"/>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764DE79-268F-4C1A-8933-263129D2AF90}" type="datetimeFigureOut">
              <a:rPr lang="en-US" dirty="0"/>
              <a:t>2/12/2017</a:t>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8F63A3B-78C7-47BE-AE5E-E10140E04643}" type="slidenum">
              <a:rPr lang="en-US" dirty="0"/>
              <a:t>‹#›</a:t>
            </a:fld>
            <a:endParaRPr lang="en-US" dirty="0"/>
          </a:p>
        </p:txBody>
      </p:sp>
    </p:spTree>
    <p:extLst>
      <p:ext uri="{BB962C8B-B14F-4D97-AF65-F5344CB8AC3E}">
        <p14:creationId xmlns:p14="http://schemas.microsoft.com/office/powerpoint/2010/main" val="3135812185"/>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8" Type="http://schemas.openxmlformats.org/officeDocument/2006/relationships/hyperlink" Target="http://www.ypppt.com/sucai/" TargetMode="External"/><Relationship Id="rId3" Type="http://schemas.openxmlformats.org/officeDocument/2006/relationships/hyperlink" Target="http://www.ypppt.com/" TargetMode="External"/><Relationship Id="rId7" Type="http://schemas.openxmlformats.org/officeDocument/2006/relationships/hyperlink" Target="http://www.ypppt.com/tubiao/" TargetMode="External"/><Relationship Id="rId2" Type="http://schemas.openxmlformats.org/officeDocument/2006/relationships/notesSlide" Target="../notesSlides/notesSlide1.xml"/><Relationship Id="rId1" Type="http://schemas.openxmlformats.org/officeDocument/2006/relationships/slideLayout" Target="../slideLayouts/slideLayout18.xml"/><Relationship Id="rId6" Type="http://schemas.openxmlformats.org/officeDocument/2006/relationships/hyperlink" Target="http://www.ypppt.com/beijing/" TargetMode="External"/><Relationship Id="rId5" Type="http://schemas.openxmlformats.org/officeDocument/2006/relationships/hyperlink" Target="http://www.ypppt.com/jieri/" TargetMode="External"/><Relationship Id="rId4" Type="http://schemas.openxmlformats.org/officeDocument/2006/relationships/hyperlink" Target="http://www.ypppt.com/moban/" TargetMode="External"/><Relationship Id="rId9" Type="http://schemas.openxmlformats.org/officeDocument/2006/relationships/hyperlink" Target="http://www.ypppt.com/jiaocheng/"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2711696" y="1772816"/>
            <a:ext cx="6768608" cy="86409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latin typeface="华康俪金黑W8(P)" pitchFamily="34" charset="-122"/>
                <a:ea typeface="华康俪金黑W8(P)" pitchFamily="34" charset="-122"/>
              </a:rPr>
              <a:t>在这里输入你的论文题目最好不要换行</a:t>
            </a:r>
          </a:p>
        </p:txBody>
      </p:sp>
      <p:sp>
        <p:nvSpPr>
          <p:cNvPr id="6" name="梯形 5"/>
          <p:cNvSpPr/>
          <p:nvPr/>
        </p:nvSpPr>
        <p:spPr>
          <a:xfrm rot="16200000">
            <a:off x="1991616" y="1916832"/>
            <a:ext cx="864096" cy="576064"/>
          </a:xfrm>
          <a:prstGeom prst="trapezoid">
            <a:avLst/>
          </a:prstGeom>
          <a:solidFill>
            <a:srgbClr val="669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梯形 6"/>
          <p:cNvSpPr/>
          <p:nvPr/>
        </p:nvSpPr>
        <p:spPr>
          <a:xfrm rot="5400000" flipH="1">
            <a:off x="9336288" y="1916832"/>
            <a:ext cx="864096" cy="576064"/>
          </a:xfrm>
          <a:prstGeom prst="trapezoid">
            <a:avLst/>
          </a:prstGeom>
          <a:solidFill>
            <a:srgbClr val="669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0" y="1916864"/>
            <a:ext cx="2135632" cy="576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b="1" dirty="0">
              <a:latin typeface="华康俪金黑W8(P)" pitchFamily="34" charset="-122"/>
              <a:ea typeface="华康俪金黑W8(P)" pitchFamily="34" charset="-122"/>
            </a:endParaRPr>
          </a:p>
        </p:txBody>
      </p:sp>
      <p:sp>
        <p:nvSpPr>
          <p:cNvPr id="9" name="矩形 8"/>
          <p:cNvSpPr/>
          <p:nvPr/>
        </p:nvSpPr>
        <p:spPr>
          <a:xfrm>
            <a:off x="10056368" y="1916864"/>
            <a:ext cx="2135632" cy="576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b="1" dirty="0">
              <a:latin typeface="华康俪金黑W8(P)" pitchFamily="34" charset="-122"/>
              <a:ea typeface="华康俪金黑W8(P)" pitchFamily="34" charset="-122"/>
            </a:endParaRPr>
          </a:p>
        </p:txBody>
      </p:sp>
      <p:graphicFrame>
        <p:nvGraphicFramePr>
          <p:cNvPr id="10" name="表格 9"/>
          <p:cNvGraphicFramePr>
            <a:graphicFrameLocks noGrp="1"/>
          </p:cNvGraphicFramePr>
          <p:nvPr>
            <p:extLst>
              <p:ext uri="{D42A27DB-BD31-4B8C-83A1-F6EECF244321}">
                <p14:modId xmlns:p14="http://schemas.microsoft.com/office/powerpoint/2010/main" val="549212480"/>
              </p:ext>
            </p:extLst>
          </p:nvPr>
        </p:nvGraphicFramePr>
        <p:xfrm>
          <a:off x="3799756" y="3501008"/>
          <a:ext cx="4592488" cy="1854200"/>
        </p:xfrm>
        <a:graphic>
          <a:graphicData uri="http://schemas.openxmlformats.org/drawingml/2006/table">
            <a:tbl>
              <a:tblPr firstRow="1" bandRow="1">
                <a:tableStyleId>{5C22544A-7EE6-4342-B048-85BDC9FD1C3A}</a:tableStyleId>
              </a:tblPr>
              <a:tblGrid>
                <a:gridCol w="1884334"/>
                <a:gridCol w="2708154"/>
              </a:tblGrid>
              <a:tr h="370840">
                <a:tc>
                  <a:txBody>
                    <a:bodyPr/>
                    <a:lstStyle/>
                    <a:p>
                      <a:pPr algn="ctr"/>
                      <a:r>
                        <a:rPr lang="zh-CN" altLang="en-US" dirty="0" smtClean="0">
                          <a:latin typeface="微软雅黑" pitchFamily="34" charset="-122"/>
                          <a:ea typeface="微软雅黑" pitchFamily="34" charset="-122"/>
                        </a:rPr>
                        <a:t>学  院</a:t>
                      </a:r>
                      <a:endParaRPr lang="zh-CN" altLang="en-US" dirty="0">
                        <a:latin typeface="微软雅黑" pitchFamily="34" charset="-122"/>
                        <a:ea typeface="微软雅黑" pitchFamily="34" charset="-122"/>
                      </a:endParaRPr>
                    </a:p>
                  </a:txBody>
                  <a:tcPr/>
                </a:tc>
                <a:tc>
                  <a:txBody>
                    <a:bodyPr/>
                    <a:lstStyle/>
                    <a:p>
                      <a:pPr algn="ctr"/>
                      <a:endParaRPr lang="zh-CN" altLang="en-US" dirty="0"/>
                    </a:p>
                  </a:txBody>
                  <a:tcPr>
                    <a:lnR w="57150" cap="flat" cmpd="sng" algn="ctr">
                      <a:solidFill>
                        <a:schemeClr val="tx2">
                          <a:lumMod val="75000"/>
                        </a:schemeClr>
                      </a:solidFill>
                      <a:prstDash val="solid"/>
                      <a:round/>
                      <a:headEnd type="none" w="med" len="med"/>
                      <a:tailEnd type="none" w="med" len="med"/>
                    </a:lnR>
                    <a:lnB w="12700" cap="flat" cmpd="sng" algn="ctr">
                      <a:solidFill>
                        <a:schemeClr val="tx2">
                          <a:lumMod val="75000"/>
                        </a:schemeClr>
                      </a:solidFill>
                      <a:prstDash val="solid"/>
                      <a:round/>
                      <a:headEnd type="none" w="med" len="med"/>
                      <a:tailEnd type="none" w="med" len="med"/>
                    </a:lnB>
                    <a:noFill/>
                  </a:tcPr>
                </a:tc>
              </a:tr>
              <a:tr h="370840">
                <a:tc gridSpan="2">
                  <a:txBody>
                    <a:bodyPr/>
                    <a:lstStyle/>
                    <a:p>
                      <a:pPr algn="ctr"/>
                      <a:endParaRPr lang="zh-CN" altLang="en-US" dirty="0"/>
                    </a:p>
                  </a:txBody>
                  <a:tcPr>
                    <a:noFill/>
                  </a:tcPr>
                </a:tc>
                <a:tc hMerge="1">
                  <a:txBody>
                    <a:bodyPr/>
                    <a:lstStyle/>
                    <a:p>
                      <a:endParaRPr lang="zh-CN" altLang="en-US"/>
                    </a:p>
                  </a:txBody>
                  <a:tcPr/>
                </a:tc>
              </a:tr>
              <a:tr h="370840">
                <a:tc>
                  <a:txBody>
                    <a:bodyPr/>
                    <a:lstStyle/>
                    <a:p>
                      <a:pPr algn="ctr"/>
                      <a:r>
                        <a:rPr lang="zh-CN" altLang="en-US" sz="1800" b="1" kern="1200" dirty="0" smtClean="0">
                          <a:solidFill>
                            <a:schemeClr val="lt1"/>
                          </a:solidFill>
                          <a:latin typeface="微软雅黑" pitchFamily="34" charset="-122"/>
                          <a:ea typeface="微软雅黑" pitchFamily="34" charset="-122"/>
                          <a:cs typeface="+mn-cs"/>
                        </a:rPr>
                        <a:t>专  业</a:t>
                      </a:r>
                      <a:endParaRPr lang="zh-CN" altLang="en-US" sz="1800" b="1" kern="1200" dirty="0">
                        <a:solidFill>
                          <a:schemeClr val="lt1"/>
                        </a:solidFill>
                        <a:latin typeface="微软雅黑" pitchFamily="34" charset="-122"/>
                        <a:ea typeface="微软雅黑" pitchFamily="34" charset="-122"/>
                        <a:cs typeface="+mn-cs"/>
                      </a:endParaRPr>
                    </a:p>
                  </a:txBody>
                  <a:tcPr>
                    <a:solidFill>
                      <a:schemeClr val="tx2">
                        <a:lumMod val="60000"/>
                        <a:lumOff val="40000"/>
                      </a:schemeClr>
                    </a:solidFill>
                  </a:tcPr>
                </a:tc>
                <a:tc>
                  <a:txBody>
                    <a:bodyPr/>
                    <a:lstStyle/>
                    <a:p>
                      <a:pPr algn="ctr"/>
                      <a:endParaRPr lang="zh-CN" altLang="en-US" dirty="0"/>
                    </a:p>
                  </a:txBody>
                  <a:tcPr>
                    <a:lnR w="57150" cap="flat" cmpd="sng" algn="ctr">
                      <a:solidFill>
                        <a:schemeClr val="tx2">
                          <a:lumMod val="75000"/>
                        </a:schemeClr>
                      </a:solidFill>
                      <a:prstDash val="solid"/>
                      <a:round/>
                      <a:headEnd type="none" w="med" len="med"/>
                      <a:tailEnd type="none" w="med" len="med"/>
                    </a:lnR>
                    <a:lnB w="12700" cap="flat" cmpd="sng" algn="ctr">
                      <a:solidFill>
                        <a:schemeClr val="tx2">
                          <a:lumMod val="75000"/>
                        </a:schemeClr>
                      </a:solidFill>
                      <a:prstDash val="solid"/>
                      <a:round/>
                      <a:headEnd type="none" w="med" len="med"/>
                      <a:tailEnd type="none" w="med" len="med"/>
                    </a:lnB>
                    <a:noFill/>
                  </a:tcPr>
                </a:tc>
              </a:tr>
              <a:tr h="370840">
                <a:tc gridSpan="2">
                  <a:txBody>
                    <a:bodyPr/>
                    <a:lstStyle/>
                    <a:p>
                      <a:pPr algn="ctr"/>
                      <a:endParaRPr lang="zh-CN" altLang="en-US" dirty="0"/>
                    </a:p>
                  </a:txBody>
                  <a:tcPr>
                    <a:noFill/>
                  </a:tcPr>
                </a:tc>
                <a:tc hMerge="1">
                  <a:txBody>
                    <a:bodyPr/>
                    <a:lstStyle/>
                    <a:p>
                      <a:endParaRPr lang="zh-CN" altLang="en-US"/>
                    </a:p>
                  </a:txBody>
                  <a:tcPr/>
                </a:tc>
              </a:tr>
              <a:tr h="370840">
                <a:tc>
                  <a:txBody>
                    <a:bodyPr/>
                    <a:lstStyle/>
                    <a:p>
                      <a:pPr algn="ctr"/>
                      <a:r>
                        <a:rPr lang="zh-CN" altLang="en-US" b="1" dirty="0" smtClean="0">
                          <a:solidFill>
                            <a:schemeClr val="bg1"/>
                          </a:solidFill>
                          <a:latin typeface="微软雅黑" pitchFamily="34" charset="-122"/>
                          <a:ea typeface="微软雅黑" pitchFamily="34" charset="-122"/>
                        </a:rPr>
                        <a:t>学生姓名</a:t>
                      </a:r>
                      <a:endParaRPr lang="zh-CN" altLang="en-US" b="1" dirty="0">
                        <a:solidFill>
                          <a:schemeClr val="bg1"/>
                        </a:solidFill>
                        <a:latin typeface="微软雅黑" pitchFamily="34" charset="-122"/>
                        <a:ea typeface="微软雅黑" pitchFamily="34" charset="-122"/>
                      </a:endParaRPr>
                    </a:p>
                  </a:txBody>
                  <a:tcPr>
                    <a:solidFill>
                      <a:schemeClr val="tx2">
                        <a:lumMod val="60000"/>
                        <a:lumOff val="40000"/>
                      </a:schemeClr>
                    </a:solidFill>
                  </a:tcPr>
                </a:tc>
                <a:tc>
                  <a:txBody>
                    <a:bodyPr/>
                    <a:lstStyle/>
                    <a:p>
                      <a:pPr algn="ctr"/>
                      <a:endParaRPr lang="zh-CN" altLang="en-US" dirty="0"/>
                    </a:p>
                  </a:txBody>
                  <a:tcPr>
                    <a:lnR w="57150" cap="flat" cmpd="sng" algn="ctr">
                      <a:solidFill>
                        <a:schemeClr val="tx2">
                          <a:lumMod val="75000"/>
                        </a:schemeClr>
                      </a:solidFill>
                      <a:prstDash val="solid"/>
                      <a:round/>
                      <a:headEnd type="none" w="med" len="med"/>
                      <a:tailEnd type="none" w="med" len="med"/>
                    </a:lnR>
                    <a:lnB w="12700" cap="flat" cmpd="sng" algn="ctr">
                      <a:solidFill>
                        <a:schemeClr val="tx2">
                          <a:lumMod val="75000"/>
                        </a:schemeClr>
                      </a:solidFill>
                      <a:prstDash val="solid"/>
                      <a:round/>
                      <a:headEnd type="none" w="med" len="med"/>
                      <a:tailEnd type="none" w="med" len="med"/>
                    </a:lnB>
                    <a:noFill/>
                  </a:tcPr>
                </a:tc>
              </a:tr>
            </a:tbl>
          </a:graphicData>
        </a:graphic>
      </p:graphicFrame>
      <p:sp>
        <p:nvSpPr>
          <p:cNvPr id="11" name="TextBox 10"/>
          <p:cNvSpPr txBox="1"/>
          <p:nvPr/>
        </p:nvSpPr>
        <p:spPr>
          <a:xfrm>
            <a:off x="3859204" y="2636912"/>
            <a:ext cx="4469044" cy="369332"/>
          </a:xfrm>
          <a:prstGeom prst="rect">
            <a:avLst/>
          </a:prstGeom>
          <a:noFill/>
        </p:spPr>
        <p:txBody>
          <a:bodyPr wrap="none" rtlCol="0">
            <a:spAutoFit/>
          </a:bodyPr>
          <a:lstStyle/>
          <a:p>
            <a:r>
              <a:rPr lang="en-US" altLang="zh-CN" b="1" dirty="0" err="1">
                <a:solidFill>
                  <a:schemeClr val="accent1">
                    <a:lumMod val="75000"/>
                  </a:schemeClr>
                </a:solidFill>
                <a:latin typeface="微软雅黑" pitchFamily="34" charset="-122"/>
                <a:ea typeface="微软雅黑" pitchFamily="34" charset="-122"/>
              </a:rPr>
              <a:t>Ruguo</a:t>
            </a:r>
            <a:r>
              <a:rPr lang="en-US" altLang="zh-CN" b="1" dirty="0">
                <a:solidFill>
                  <a:schemeClr val="accent1">
                    <a:lumMod val="75000"/>
                  </a:schemeClr>
                </a:solidFill>
                <a:latin typeface="微软雅黑" pitchFamily="34" charset="-122"/>
                <a:ea typeface="微软雅黑" pitchFamily="34" charset="-122"/>
              </a:rPr>
              <a:t> you </a:t>
            </a:r>
            <a:r>
              <a:rPr lang="en-US" altLang="zh-CN" b="1" dirty="0" err="1">
                <a:solidFill>
                  <a:schemeClr val="accent1">
                    <a:lumMod val="75000"/>
                  </a:schemeClr>
                </a:solidFill>
                <a:latin typeface="微软雅黑" pitchFamily="34" charset="-122"/>
                <a:ea typeface="微软雅黑" pitchFamily="34" charset="-122"/>
              </a:rPr>
              <a:t>yingwen</a:t>
            </a:r>
            <a:r>
              <a:rPr lang="en-US" altLang="zh-CN" b="1" dirty="0">
                <a:solidFill>
                  <a:schemeClr val="accent1">
                    <a:lumMod val="75000"/>
                  </a:schemeClr>
                </a:solidFill>
                <a:latin typeface="微软雅黑" pitchFamily="34" charset="-122"/>
                <a:ea typeface="微软雅黑" pitchFamily="34" charset="-122"/>
              </a:rPr>
              <a:t> </a:t>
            </a:r>
            <a:r>
              <a:rPr lang="en-US" altLang="zh-CN" b="1" dirty="0" err="1">
                <a:solidFill>
                  <a:schemeClr val="accent1">
                    <a:lumMod val="75000"/>
                  </a:schemeClr>
                </a:solidFill>
                <a:latin typeface="微软雅黑" pitchFamily="34" charset="-122"/>
                <a:ea typeface="微软雅黑" pitchFamily="34" charset="-122"/>
              </a:rPr>
              <a:t>timu</a:t>
            </a:r>
            <a:r>
              <a:rPr lang="en-US" altLang="zh-CN" b="1" dirty="0">
                <a:solidFill>
                  <a:schemeClr val="accent1">
                    <a:lumMod val="75000"/>
                  </a:schemeClr>
                </a:solidFill>
                <a:latin typeface="微软雅黑" pitchFamily="34" charset="-122"/>
                <a:ea typeface="微软雅黑" pitchFamily="34" charset="-122"/>
              </a:rPr>
              <a:t> da </a:t>
            </a:r>
            <a:r>
              <a:rPr lang="en-US" altLang="zh-CN" b="1" dirty="0" err="1">
                <a:solidFill>
                  <a:schemeClr val="accent1">
                    <a:lumMod val="75000"/>
                  </a:schemeClr>
                </a:solidFill>
                <a:latin typeface="微软雅黑" pitchFamily="34" charset="-122"/>
                <a:ea typeface="微软雅黑" pitchFamily="34" charset="-122"/>
              </a:rPr>
              <a:t>zai</a:t>
            </a:r>
            <a:r>
              <a:rPr lang="en-US" altLang="zh-CN" b="1" dirty="0">
                <a:solidFill>
                  <a:schemeClr val="accent1">
                    <a:lumMod val="75000"/>
                  </a:schemeClr>
                </a:solidFill>
                <a:latin typeface="微软雅黑" pitchFamily="34" charset="-122"/>
                <a:ea typeface="微软雅黑" pitchFamily="34" charset="-122"/>
              </a:rPr>
              <a:t> </a:t>
            </a:r>
            <a:r>
              <a:rPr lang="en-US" altLang="zh-CN" b="1" dirty="0" err="1">
                <a:solidFill>
                  <a:schemeClr val="accent1">
                    <a:lumMod val="75000"/>
                  </a:schemeClr>
                </a:solidFill>
                <a:latin typeface="微软雅黑" pitchFamily="34" charset="-122"/>
                <a:ea typeface="微软雅黑" pitchFamily="34" charset="-122"/>
              </a:rPr>
              <a:t>zheli</a:t>
            </a:r>
            <a:endParaRPr lang="zh-CN" altLang="en-US" b="1" dirty="0">
              <a:solidFill>
                <a:schemeClr val="accent1">
                  <a:lumMod val="75000"/>
                </a:schemeClr>
              </a:solidFill>
              <a:latin typeface="微软雅黑" pitchFamily="34" charset="-122"/>
              <a:ea typeface="微软雅黑" pitchFamily="34" charset="-122"/>
            </a:endParaRPr>
          </a:p>
        </p:txBody>
      </p:sp>
      <p:grpSp>
        <p:nvGrpSpPr>
          <p:cNvPr id="3" name="组合 2"/>
          <p:cNvGrpSpPr/>
          <p:nvPr/>
        </p:nvGrpSpPr>
        <p:grpSpPr>
          <a:xfrm>
            <a:off x="3129158" y="116632"/>
            <a:ext cx="5960568" cy="1440160"/>
            <a:chOff x="1547664" y="116632"/>
            <a:chExt cx="5960568" cy="1440160"/>
          </a:xfrm>
        </p:grpSpPr>
        <p:pic>
          <p:nvPicPr>
            <p:cNvPr id="4" name="Picture 2" descr="C:\Documents and Settings\Administrator\桌面\logo_副本.png"/>
            <p:cNvPicPr>
              <a:picLocks noChangeAspect="1" noChangeArrowheads="1"/>
            </p:cNvPicPr>
            <p:nvPr/>
          </p:nvPicPr>
          <p:blipFill>
            <a:blip r:embed="rId2" cstate="print">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547664" y="116632"/>
              <a:ext cx="1440160" cy="144016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2" name="图片 1"/>
            <p:cNvPicPr>
              <a:picLocks noChangeAspect="1"/>
            </p:cNvPicPr>
            <p:nvPr/>
          </p:nvPicPr>
          <p:blipFill>
            <a:blip r:embed="rId3">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3188232" y="255043"/>
              <a:ext cx="4320000" cy="1163338"/>
            </a:xfrm>
            <a:prstGeom prst="rect">
              <a:avLst/>
            </a:prstGeom>
            <a:effectLst>
              <a:outerShdw blurRad="50800" dist="38100" dir="2700000" algn="tl" rotWithShape="0">
                <a:prstClr val="black">
                  <a:alpha val="40000"/>
                </a:prstClr>
              </a:outerShdw>
            </a:effectLst>
          </p:spPr>
        </p:pic>
      </p:grpSp>
    </p:spTree>
    <p:extLst>
      <p:ext uri="{BB962C8B-B14F-4D97-AF65-F5344CB8AC3E}">
        <p14:creationId xmlns:p14="http://schemas.microsoft.com/office/powerpoint/2010/main" val="371711914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extLst>
              <p:ext uri="{D42A27DB-BD31-4B8C-83A1-F6EECF244321}">
                <p14:modId xmlns:p14="http://schemas.microsoft.com/office/powerpoint/2010/main" val="3124909197"/>
              </p:ext>
            </p:extLst>
          </p:nvPr>
        </p:nvGraphicFramePr>
        <p:xfrm>
          <a:off x="2783632" y="548681"/>
          <a:ext cx="3312368" cy="670992"/>
        </p:xfrm>
        <a:graphic>
          <a:graphicData uri="http://schemas.openxmlformats.org/drawingml/2006/table">
            <a:tbl>
              <a:tblPr firstRow="1" bandRow="1">
                <a:tableStyleId>{5C22544A-7EE6-4342-B048-85BDC9FD1C3A}</a:tableStyleId>
              </a:tblPr>
              <a:tblGrid>
                <a:gridCol w="1656184"/>
                <a:gridCol w="1656184"/>
              </a:tblGrid>
              <a:tr h="504055">
                <a:tc rowSpan="2">
                  <a:txBody>
                    <a:bodyPr/>
                    <a:lstStyle/>
                    <a:p>
                      <a:pPr algn="ctr"/>
                      <a:r>
                        <a:rPr lang="zh-CN" altLang="en-US" b="1" dirty="0" smtClean="0">
                          <a:latin typeface="微软雅黑" pitchFamily="34" charset="-122"/>
                          <a:ea typeface="微软雅黑" pitchFamily="34" charset="-122"/>
                        </a:rPr>
                        <a:t>选题背景</a:t>
                      </a:r>
                      <a:endParaRPr lang="en-US" altLang="zh-CN" b="1" dirty="0" smtClean="0">
                        <a:latin typeface="微软雅黑" pitchFamily="34" charset="-122"/>
                        <a:ea typeface="微软雅黑" pitchFamily="34" charset="-122"/>
                      </a:endParaRPr>
                    </a:p>
                    <a:p>
                      <a:pPr algn="ctr"/>
                      <a:r>
                        <a:rPr lang="en-US" altLang="zh-CN" sz="1600" b="0" dirty="0" smtClean="0">
                          <a:latin typeface="微软雅黑" pitchFamily="34" charset="-122"/>
                          <a:ea typeface="微软雅黑" pitchFamily="34" charset="-122"/>
                        </a:rPr>
                        <a:t>BACKGROUND</a:t>
                      </a:r>
                      <a:endParaRPr lang="zh-CN" altLang="en-US" sz="1600" b="0" dirty="0">
                        <a:latin typeface="微软雅黑" pitchFamily="34" charset="-122"/>
                        <a:ea typeface="微软雅黑" pitchFamily="34" charset="-122"/>
                      </a:endParaRPr>
                    </a:p>
                  </a:txBody>
                  <a:tcPr anchor="ctr">
                    <a:lnL w="3810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zh-CN" altLang="en-US" b="0" dirty="0" smtClean="0">
                          <a:solidFill>
                            <a:schemeClr val="accent1">
                              <a:lumMod val="75000"/>
                            </a:schemeClr>
                          </a:solidFill>
                          <a:latin typeface="微软雅黑" pitchFamily="34" charset="-122"/>
                          <a:ea typeface="微软雅黑" pitchFamily="34" charset="-122"/>
                        </a:rPr>
                        <a:t>研究意义</a:t>
                      </a:r>
                      <a:endParaRPr lang="zh-CN" altLang="en-US" b="0" dirty="0">
                        <a:solidFill>
                          <a:schemeClr val="accent1">
                            <a:lumMod val="75000"/>
                          </a:schemeClr>
                        </a:solidFill>
                        <a:latin typeface="微软雅黑" pitchFamily="34" charset="-122"/>
                        <a:ea typeface="微软雅黑" pitchFamily="34" charset="-122"/>
                      </a:endParaRPr>
                    </a:p>
                  </a:txBody>
                  <a:tcPr anchor="b">
                    <a:lnL w="5715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r>
              <a:tr h="166937">
                <a:tc vMerge="1">
                  <a:txBody>
                    <a:bodyPr/>
                    <a:lstStyle/>
                    <a:p>
                      <a:pPr algn="ctr"/>
                      <a:endParaRPr lang="zh-CN" altLang="en-US" sz="1600" b="0" dirty="0">
                        <a:latin typeface="微软雅黑" pitchFamily="34" charset="-122"/>
                        <a:ea typeface="微软雅黑" pitchFamily="34" charset="-122"/>
                      </a:endParaRPr>
                    </a:p>
                  </a:txBody>
                  <a:tcPr anchor="ctr">
                    <a:lnT w="38100" cap="flat" cmpd="sng" algn="ctr">
                      <a:solidFill>
                        <a:schemeClr val="accent1">
                          <a:lumMod val="75000"/>
                        </a:schemeClr>
                      </a:solidFill>
                      <a:prstDash val="solid"/>
                      <a:round/>
                      <a:headEnd type="none" w="med" len="med"/>
                      <a:tailEnd type="none" w="med" len="med"/>
                    </a:lnT>
                  </a:tcPr>
                </a:tc>
                <a:tc>
                  <a:txBody>
                    <a:bodyPr/>
                    <a:lstStyle/>
                    <a:p>
                      <a:pPr algn="ctr"/>
                      <a:endParaRPr lang="zh-CN" altLang="en-US" sz="100" b="0" dirty="0">
                        <a:solidFill>
                          <a:schemeClr val="accent1">
                            <a:lumMod val="75000"/>
                          </a:schemeClr>
                        </a:solidFill>
                        <a:latin typeface="微软雅黑" pitchFamily="34" charset="-122"/>
                        <a:ea typeface="微软雅黑" pitchFamily="34" charset="-122"/>
                      </a:endParaRPr>
                    </a:p>
                  </a:txBody>
                  <a:tcPr anchor="ct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r>
            </a:tbl>
          </a:graphicData>
        </a:graphic>
      </p:graphicFrame>
      <p:sp>
        <p:nvSpPr>
          <p:cNvPr id="4" name="矩形 3"/>
          <p:cNvSpPr/>
          <p:nvPr/>
        </p:nvSpPr>
        <p:spPr>
          <a:xfrm>
            <a:off x="2077207" y="1844824"/>
            <a:ext cx="2664296" cy="374441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图片预留位置</a:t>
            </a:r>
          </a:p>
        </p:txBody>
      </p:sp>
      <p:pic>
        <p:nvPicPr>
          <p:cNvPr id="7" name="Grafik 14" descr="trenner.png"/>
          <p:cNvPicPr>
            <a:picLocks noChangeAspect="1"/>
          </p:cNvPicPr>
          <p:nvPr/>
        </p:nvPicPr>
        <p:blipFill>
          <a:blip r:embed="rId2" cstate="print"/>
          <a:stretch>
            <a:fillRect/>
          </a:stretch>
        </p:blipFill>
        <p:spPr>
          <a:xfrm rot="5400000">
            <a:off x="-1039092" y="3570410"/>
            <a:ext cx="5760000" cy="274792"/>
          </a:xfrm>
          <a:prstGeom prst="rect">
            <a:avLst/>
          </a:prstGeom>
        </p:spPr>
      </p:pic>
      <p:pic>
        <p:nvPicPr>
          <p:cNvPr id="8" name="Grafik 14" descr="trenner.png"/>
          <p:cNvPicPr>
            <a:picLocks noChangeAspect="1"/>
          </p:cNvPicPr>
          <p:nvPr/>
        </p:nvPicPr>
        <p:blipFill>
          <a:blip r:embed="rId2" cstate="print"/>
          <a:stretch>
            <a:fillRect/>
          </a:stretch>
        </p:blipFill>
        <p:spPr>
          <a:xfrm rot="16200000" flipH="1">
            <a:off x="2142916" y="3722810"/>
            <a:ext cx="5760000" cy="274792"/>
          </a:xfrm>
          <a:prstGeom prst="rect">
            <a:avLst/>
          </a:prstGeom>
        </p:spPr>
      </p:pic>
      <p:sp>
        <p:nvSpPr>
          <p:cNvPr id="10" name="TextBox 9"/>
          <p:cNvSpPr txBox="1"/>
          <p:nvPr/>
        </p:nvSpPr>
        <p:spPr>
          <a:xfrm>
            <a:off x="5879976" y="1844824"/>
            <a:ext cx="3960440" cy="3785652"/>
          </a:xfrm>
          <a:prstGeom prst="rect">
            <a:avLst/>
          </a:prstGeom>
          <a:noFill/>
        </p:spPr>
        <p:txBody>
          <a:bodyPr wrap="square" rtlCol="0">
            <a:spAutoFit/>
          </a:bodyPr>
          <a:lstStyle/>
          <a:p>
            <a:pPr>
              <a:lnSpc>
                <a:spcPct val="200000"/>
              </a:lnSpc>
            </a:pPr>
            <a:r>
              <a:rPr lang="en-US" altLang="zh-CN" sz="2000" dirty="0">
                <a:solidFill>
                  <a:schemeClr val="accent1">
                    <a:lumMod val="75000"/>
                  </a:schemeClr>
                </a:solidFill>
                <a:latin typeface="微软雅黑" pitchFamily="34" charset="-122"/>
                <a:ea typeface="微软雅黑" pitchFamily="34" charset="-122"/>
              </a:rPr>
              <a:t>1.</a:t>
            </a:r>
            <a:r>
              <a:rPr lang="zh-CN" altLang="en-US" sz="2000" dirty="0">
                <a:solidFill>
                  <a:schemeClr val="accent1">
                    <a:lumMod val="75000"/>
                  </a:schemeClr>
                </a:solidFill>
                <a:latin typeface="微软雅黑" pitchFamily="34" charset="-122"/>
                <a:ea typeface="微软雅黑" pitchFamily="34" charset="-122"/>
              </a:rPr>
              <a:t>文字内容文字内容文字内容</a:t>
            </a:r>
            <a:endParaRPr lang="en-US" altLang="zh-CN" sz="2000" dirty="0">
              <a:solidFill>
                <a:schemeClr val="accent1">
                  <a:lumMod val="75000"/>
                </a:schemeClr>
              </a:solidFill>
              <a:latin typeface="微软雅黑" pitchFamily="34" charset="-122"/>
              <a:ea typeface="微软雅黑" pitchFamily="34" charset="-122"/>
            </a:endParaRPr>
          </a:p>
          <a:p>
            <a:pPr>
              <a:lnSpc>
                <a:spcPct val="200000"/>
              </a:lnSpc>
            </a:pPr>
            <a:r>
              <a:rPr lang="en-US" altLang="zh-CN" sz="2000" dirty="0">
                <a:solidFill>
                  <a:schemeClr val="accent1">
                    <a:lumMod val="75000"/>
                  </a:schemeClr>
                </a:solidFill>
                <a:latin typeface="微软雅黑" pitchFamily="34" charset="-122"/>
                <a:ea typeface="微软雅黑" pitchFamily="34" charset="-122"/>
              </a:rPr>
              <a:t>2.</a:t>
            </a:r>
            <a:r>
              <a:rPr lang="zh-CN" altLang="en-US" sz="2000" dirty="0">
                <a:solidFill>
                  <a:schemeClr val="accent1">
                    <a:lumMod val="75000"/>
                  </a:schemeClr>
                </a:solidFill>
                <a:latin typeface="微软雅黑" pitchFamily="34" charset="-122"/>
                <a:ea typeface="微软雅黑" pitchFamily="34" charset="-122"/>
              </a:rPr>
              <a:t>文字内容文字内容文字内容</a:t>
            </a:r>
            <a:endParaRPr lang="en-US" altLang="zh-CN" sz="2000" dirty="0">
              <a:solidFill>
                <a:schemeClr val="accent1">
                  <a:lumMod val="75000"/>
                </a:schemeClr>
              </a:solidFill>
              <a:latin typeface="微软雅黑" pitchFamily="34" charset="-122"/>
              <a:ea typeface="微软雅黑" pitchFamily="34" charset="-122"/>
            </a:endParaRPr>
          </a:p>
          <a:p>
            <a:pPr>
              <a:lnSpc>
                <a:spcPct val="200000"/>
              </a:lnSpc>
            </a:pPr>
            <a:r>
              <a:rPr lang="en-US" altLang="zh-CN" sz="2000" dirty="0">
                <a:solidFill>
                  <a:schemeClr val="accent1">
                    <a:lumMod val="75000"/>
                  </a:schemeClr>
                </a:solidFill>
                <a:latin typeface="微软雅黑" pitchFamily="34" charset="-122"/>
                <a:ea typeface="微软雅黑" pitchFamily="34" charset="-122"/>
              </a:rPr>
              <a:t>3.</a:t>
            </a:r>
            <a:r>
              <a:rPr lang="zh-CN" altLang="en-US" sz="2000" dirty="0">
                <a:solidFill>
                  <a:schemeClr val="accent1">
                    <a:lumMod val="75000"/>
                  </a:schemeClr>
                </a:solidFill>
                <a:latin typeface="微软雅黑" pitchFamily="34" charset="-122"/>
                <a:ea typeface="微软雅黑" pitchFamily="34" charset="-122"/>
              </a:rPr>
              <a:t>文字内容文字内容文字内容</a:t>
            </a:r>
            <a:endParaRPr lang="en-US" altLang="zh-CN" sz="2000" dirty="0">
              <a:solidFill>
                <a:schemeClr val="accent1">
                  <a:lumMod val="75000"/>
                </a:schemeClr>
              </a:solidFill>
              <a:latin typeface="微软雅黑" pitchFamily="34" charset="-122"/>
              <a:ea typeface="微软雅黑" pitchFamily="34" charset="-122"/>
            </a:endParaRPr>
          </a:p>
          <a:p>
            <a:pPr>
              <a:lnSpc>
                <a:spcPct val="200000"/>
              </a:lnSpc>
            </a:pPr>
            <a:r>
              <a:rPr lang="en-US" altLang="zh-CN" sz="2000" dirty="0">
                <a:solidFill>
                  <a:schemeClr val="accent1">
                    <a:lumMod val="75000"/>
                  </a:schemeClr>
                </a:solidFill>
                <a:latin typeface="微软雅黑" pitchFamily="34" charset="-122"/>
                <a:ea typeface="微软雅黑" pitchFamily="34" charset="-122"/>
              </a:rPr>
              <a:t>4.</a:t>
            </a:r>
            <a:r>
              <a:rPr lang="zh-CN" altLang="en-US" sz="2000" dirty="0">
                <a:solidFill>
                  <a:schemeClr val="accent1">
                    <a:lumMod val="75000"/>
                  </a:schemeClr>
                </a:solidFill>
                <a:latin typeface="微软雅黑" pitchFamily="34" charset="-122"/>
                <a:ea typeface="微软雅黑" pitchFamily="34" charset="-122"/>
              </a:rPr>
              <a:t>文字内容文字内容文字内容</a:t>
            </a:r>
            <a:endParaRPr lang="en-US" altLang="zh-CN" sz="2000" dirty="0">
              <a:solidFill>
                <a:schemeClr val="accent1">
                  <a:lumMod val="75000"/>
                </a:schemeClr>
              </a:solidFill>
              <a:latin typeface="微软雅黑" pitchFamily="34" charset="-122"/>
              <a:ea typeface="微软雅黑" pitchFamily="34" charset="-122"/>
            </a:endParaRPr>
          </a:p>
          <a:p>
            <a:pPr>
              <a:lnSpc>
                <a:spcPct val="200000"/>
              </a:lnSpc>
            </a:pPr>
            <a:r>
              <a:rPr lang="en-US" altLang="zh-CN" sz="2000" dirty="0">
                <a:solidFill>
                  <a:schemeClr val="accent1">
                    <a:lumMod val="75000"/>
                  </a:schemeClr>
                </a:solidFill>
                <a:latin typeface="微软雅黑" pitchFamily="34" charset="-122"/>
                <a:ea typeface="微软雅黑" pitchFamily="34" charset="-122"/>
              </a:rPr>
              <a:t>5.</a:t>
            </a:r>
            <a:r>
              <a:rPr lang="zh-CN" altLang="en-US" sz="2000" dirty="0">
                <a:solidFill>
                  <a:schemeClr val="accent1">
                    <a:lumMod val="75000"/>
                  </a:schemeClr>
                </a:solidFill>
                <a:latin typeface="微软雅黑" pitchFamily="34" charset="-122"/>
                <a:ea typeface="微软雅黑" pitchFamily="34" charset="-122"/>
              </a:rPr>
              <a:t>文字内容文字内容文字内容</a:t>
            </a:r>
            <a:endParaRPr lang="en-US" altLang="zh-CN" sz="2000" dirty="0">
              <a:solidFill>
                <a:schemeClr val="accent1">
                  <a:lumMod val="75000"/>
                </a:schemeClr>
              </a:solidFill>
              <a:latin typeface="微软雅黑" pitchFamily="34" charset="-122"/>
              <a:ea typeface="微软雅黑" pitchFamily="34" charset="-122"/>
            </a:endParaRPr>
          </a:p>
          <a:p>
            <a:pPr>
              <a:lnSpc>
                <a:spcPct val="200000"/>
              </a:lnSpc>
            </a:pPr>
            <a:r>
              <a:rPr lang="en-US" altLang="zh-CN" sz="2000" dirty="0">
                <a:solidFill>
                  <a:schemeClr val="accent1">
                    <a:lumMod val="75000"/>
                  </a:schemeClr>
                </a:solidFill>
                <a:latin typeface="微软雅黑" pitchFamily="34" charset="-122"/>
                <a:ea typeface="微软雅黑" pitchFamily="34" charset="-122"/>
              </a:rPr>
              <a:t>6.</a:t>
            </a:r>
            <a:r>
              <a:rPr lang="zh-CN" altLang="en-US" sz="2000" dirty="0">
                <a:solidFill>
                  <a:schemeClr val="accent1">
                    <a:lumMod val="75000"/>
                  </a:schemeClr>
                </a:solidFill>
                <a:latin typeface="微软雅黑" pitchFamily="34" charset="-122"/>
                <a:ea typeface="微软雅黑" pitchFamily="34" charset="-122"/>
              </a:rPr>
              <a:t>文字内容文字内容文字内容</a:t>
            </a:r>
          </a:p>
        </p:txBody>
      </p:sp>
    </p:spTree>
    <p:extLst>
      <p:ext uri="{BB962C8B-B14F-4D97-AF65-F5344CB8AC3E}">
        <p14:creationId xmlns:p14="http://schemas.microsoft.com/office/powerpoint/2010/main" val="3605963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extLst>
              <p:ext uri="{D42A27DB-BD31-4B8C-83A1-F6EECF244321}">
                <p14:modId xmlns:p14="http://schemas.microsoft.com/office/powerpoint/2010/main" val="1694033067"/>
              </p:ext>
            </p:extLst>
          </p:nvPr>
        </p:nvGraphicFramePr>
        <p:xfrm>
          <a:off x="2855640" y="548681"/>
          <a:ext cx="3312368" cy="670992"/>
        </p:xfrm>
        <a:graphic>
          <a:graphicData uri="http://schemas.openxmlformats.org/drawingml/2006/table">
            <a:tbl>
              <a:tblPr firstRow="1" bandRow="1">
                <a:tableStyleId>{5C22544A-7EE6-4342-B048-85BDC9FD1C3A}</a:tableStyleId>
              </a:tblPr>
              <a:tblGrid>
                <a:gridCol w="1656184"/>
                <a:gridCol w="1656184"/>
              </a:tblGrid>
              <a:tr h="504055">
                <a:tc>
                  <a:txBody>
                    <a:bodyPr/>
                    <a:lstStyle/>
                    <a:p>
                      <a:pPr algn="ctr"/>
                      <a:r>
                        <a:rPr lang="zh-CN" altLang="en-US" b="0" dirty="0" smtClean="0">
                          <a:solidFill>
                            <a:schemeClr val="accent1">
                              <a:lumMod val="75000"/>
                            </a:schemeClr>
                          </a:solidFill>
                          <a:latin typeface="微软雅黑" pitchFamily="34" charset="-122"/>
                          <a:ea typeface="微软雅黑" pitchFamily="34" charset="-122"/>
                        </a:rPr>
                        <a:t>选题背景</a:t>
                      </a:r>
                      <a:endParaRPr lang="zh-CN" altLang="en-US" b="0" dirty="0">
                        <a:solidFill>
                          <a:schemeClr val="accent1">
                            <a:lumMod val="75000"/>
                          </a:schemeClr>
                        </a:solidFill>
                        <a:latin typeface="微软雅黑" pitchFamily="34" charset="-122"/>
                        <a:ea typeface="微软雅黑" pitchFamily="34" charset="-122"/>
                      </a:endParaRPr>
                    </a:p>
                  </a:txBody>
                  <a:tcPr anchor="b">
                    <a:lnL w="57150" cap="flat" cmpd="sng" algn="ctr">
                      <a:no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noFill/>
                      <a:prstDash val="solid"/>
                      <a:round/>
                      <a:headEnd type="none" w="med" len="med"/>
                      <a:tailEnd type="none" w="med" len="med"/>
                    </a:lnT>
                    <a:lnB w="571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rowSpan="2">
                  <a:txBody>
                    <a:bodyPr/>
                    <a:lstStyle/>
                    <a:p>
                      <a:pPr algn="ctr"/>
                      <a:r>
                        <a:rPr lang="zh-CN" altLang="en-US" b="1" dirty="0" smtClean="0">
                          <a:solidFill>
                            <a:schemeClr val="bg1"/>
                          </a:solidFill>
                          <a:latin typeface="微软雅黑" pitchFamily="34" charset="-122"/>
                          <a:ea typeface="微软雅黑" pitchFamily="34" charset="-122"/>
                        </a:rPr>
                        <a:t>研究意义</a:t>
                      </a:r>
                      <a:endParaRPr lang="en-US" altLang="zh-CN" b="1" dirty="0" smtClean="0">
                        <a:solidFill>
                          <a:schemeClr val="bg1"/>
                        </a:solidFill>
                        <a:latin typeface="微软雅黑" pitchFamily="34" charset="-122"/>
                        <a:ea typeface="微软雅黑" pitchFamily="34" charset="-122"/>
                      </a:endParaRPr>
                    </a:p>
                    <a:p>
                      <a:pPr algn="ctr"/>
                      <a:r>
                        <a:rPr lang="en-US" altLang="zh-CN" sz="1600" b="0" dirty="0" smtClean="0">
                          <a:solidFill>
                            <a:schemeClr val="bg1"/>
                          </a:solidFill>
                          <a:latin typeface="微软雅黑" pitchFamily="34" charset="-122"/>
                          <a:ea typeface="微软雅黑" pitchFamily="34" charset="-122"/>
                        </a:rPr>
                        <a:t>SIGNIFICANS</a:t>
                      </a:r>
                      <a:endParaRPr lang="zh-CN" altLang="en-US" sz="1600" b="0" dirty="0">
                        <a:solidFill>
                          <a:schemeClr val="bg1"/>
                        </a:solidFill>
                        <a:latin typeface="微软雅黑" pitchFamily="34" charset="-122"/>
                        <a:ea typeface="微软雅黑" pitchFamily="34" charset="-122"/>
                      </a:endParaRPr>
                    </a:p>
                  </a:txBody>
                  <a:tcPr anchor="ctr">
                    <a:lnL w="57150" cap="flat" cmpd="sng" algn="ctr">
                      <a:solidFill>
                        <a:schemeClr val="bg1"/>
                      </a:solidFill>
                      <a:prstDash val="solid"/>
                      <a:round/>
                      <a:headEnd type="none" w="med" len="med"/>
                      <a:tailEnd type="none" w="med" len="med"/>
                    </a:lnL>
                    <a:lnR w="57150" cap="flat" cmpd="sng" algn="ctr">
                      <a:noFill/>
                      <a:prstDash val="solid"/>
                      <a:round/>
                      <a:headEnd type="none" w="med" len="med"/>
                      <a:tailEnd type="none" w="med" len="med"/>
                    </a:lnR>
                    <a:lnT w="57150" cap="flat" cmpd="sng" algn="ctr">
                      <a:noFill/>
                      <a:prstDash val="solid"/>
                      <a:round/>
                      <a:headEnd type="none" w="med" len="med"/>
                      <a:tailEnd type="none" w="med" len="med"/>
                    </a:lnT>
                    <a:lnB w="5715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1"/>
                    </a:solidFill>
                  </a:tcPr>
                </a:tc>
              </a:tr>
              <a:tr h="166937">
                <a:tc>
                  <a:txBody>
                    <a:bodyPr/>
                    <a:lstStyle/>
                    <a:p>
                      <a:pPr algn="ctr"/>
                      <a:endParaRPr lang="zh-CN" altLang="en-US" sz="100" b="0" dirty="0">
                        <a:solidFill>
                          <a:schemeClr val="accent1">
                            <a:lumMod val="75000"/>
                          </a:schemeClr>
                        </a:solidFill>
                        <a:latin typeface="微软雅黑" pitchFamily="34" charset="-122"/>
                        <a:ea typeface="微软雅黑" pitchFamily="34" charset="-122"/>
                      </a:endParaRPr>
                    </a:p>
                  </a:txBody>
                  <a:tcPr anchor="ctr">
                    <a:lnL w="57150" cap="flat" cmpd="sng" algn="ctr">
                      <a:no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noFill/>
                      <a:prstDash val="solid"/>
                      <a:round/>
                      <a:headEnd type="none" w="med" len="med"/>
                      <a:tailEnd type="none" w="med" len="med"/>
                    </a:lnB>
                    <a:lnTlToBr w="12700" cmpd="sng">
                      <a:noFill/>
                      <a:prstDash val="solid"/>
                    </a:lnTlToBr>
                    <a:lnBlToTr w="12700" cmpd="sng">
                      <a:noFill/>
                      <a:prstDash val="solid"/>
                    </a:lnBlToTr>
                    <a:solidFill>
                      <a:schemeClr val="tx2">
                        <a:lumMod val="60000"/>
                        <a:lumOff val="40000"/>
                      </a:schemeClr>
                    </a:solidFill>
                  </a:tcPr>
                </a:tc>
                <a:tc vMerge="1">
                  <a:txBody>
                    <a:bodyPr/>
                    <a:lstStyle/>
                    <a:p>
                      <a:pPr algn="ctr"/>
                      <a:endParaRPr lang="zh-CN" altLang="en-US" sz="100" b="0" dirty="0">
                        <a:solidFill>
                          <a:schemeClr val="accent1">
                            <a:lumMod val="75000"/>
                          </a:schemeClr>
                        </a:solidFill>
                        <a:latin typeface="微软雅黑" pitchFamily="34" charset="-122"/>
                        <a:ea typeface="微软雅黑" pitchFamily="34" charset="-122"/>
                      </a:endParaRPr>
                    </a:p>
                  </a:txBody>
                  <a:tcPr anchor="ctr">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r>
            </a:tbl>
          </a:graphicData>
        </a:graphic>
      </p:graphicFrame>
      <p:grpSp>
        <p:nvGrpSpPr>
          <p:cNvPr id="11" name="组合 10"/>
          <p:cNvGrpSpPr/>
          <p:nvPr/>
        </p:nvGrpSpPr>
        <p:grpSpPr>
          <a:xfrm flipH="1">
            <a:off x="6546894" y="2002287"/>
            <a:ext cx="2592288" cy="3600400"/>
            <a:chOff x="1619672" y="1844824"/>
            <a:chExt cx="2592288" cy="3600400"/>
          </a:xfrm>
          <a:effectLst>
            <a:outerShdw blurRad="50800" dist="38100" dir="8100000" algn="tr" rotWithShape="0">
              <a:prstClr val="black">
                <a:alpha val="40000"/>
              </a:prstClr>
            </a:outerShdw>
          </a:effectLst>
        </p:grpSpPr>
        <p:cxnSp>
          <p:nvCxnSpPr>
            <p:cNvPr id="4" name="直接连接符 3"/>
            <p:cNvCxnSpPr/>
            <p:nvPr/>
          </p:nvCxnSpPr>
          <p:spPr>
            <a:xfrm>
              <a:off x="1619672" y="2348880"/>
              <a:ext cx="2592288" cy="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V="1">
              <a:off x="3707904" y="1844824"/>
              <a:ext cx="0" cy="3600400"/>
            </a:xfrm>
            <a:prstGeom prst="line">
              <a:avLst/>
            </a:prstGeom>
            <a:ln w="12700"/>
          </p:spPr>
          <p:style>
            <a:lnRef idx="1">
              <a:schemeClr val="accent1"/>
            </a:lnRef>
            <a:fillRef idx="0">
              <a:schemeClr val="accent1"/>
            </a:fillRef>
            <a:effectRef idx="0">
              <a:schemeClr val="accent1"/>
            </a:effectRef>
            <a:fontRef idx="minor">
              <a:schemeClr val="tx1"/>
            </a:fontRef>
          </p:style>
        </p:cxnSp>
      </p:grpSp>
      <p:grpSp>
        <p:nvGrpSpPr>
          <p:cNvPr id="13" name="组合 12"/>
          <p:cNvGrpSpPr/>
          <p:nvPr/>
        </p:nvGrpSpPr>
        <p:grpSpPr>
          <a:xfrm>
            <a:off x="2994420" y="1997224"/>
            <a:ext cx="2592288" cy="3600400"/>
            <a:chOff x="1619672" y="1844824"/>
            <a:chExt cx="2592288" cy="3600400"/>
          </a:xfrm>
          <a:effectLst>
            <a:outerShdw blurRad="50800" dist="38100" dir="2700000" algn="tl" rotWithShape="0">
              <a:prstClr val="black">
                <a:alpha val="40000"/>
              </a:prstClr>
            </a:outerShdw>
          </a:effectLst>
        </p:grpSpPr>
        <p:cxnSp>
          <p:nvCxnSpPr>
            <p:cNvPr id="14" name="直接连接符 13"/>
            <p:cNvCxnSpPr/>
            <p:nvPr/>
          </p:nvCxnSpPr>
          <p:spPr>
            <a:xfrm>
              <a:off x="1619672" y="2348880"/>
              <a:ext cx="2592288" cy="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flipV="1">
              <a:off x="3707904" y="1844824"/>
              <a:ext cx="0" cy="3600400"/>
            </a:xfrm>
            <a:prstGeom prst="line">
              <a:avLst/>
            </a:prstGeom>
            <a:ln w="12700"/>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3484866" y="2020778"/>
            <a:ext cx="1436612" cy="400110"/>
          </a:xfrm>
          <a:prstGeom prst="rect">
            <a:avLst/>
          </a:prstGeom>
          <a:noFill/>
        </p:spPr>
        <p:txBody>
          <a:bodyPr wrap="none" rtlCol="0">
            <a:spAutoFit/>
          </a:bodyPr>
          <a:lstStyle/>
          <a:p>
            <a:r>
              <a:rPr lang="zh-CN" altLang="en-US" sz="2000" b="1" dirty="0">
                <a:solidFill>
                  <a:schemeClr val="accent1">
                    <a:lumMod val="75000"/>
                  </a:schemeClr>
                </a:solidFill>
                <a:effectLst>
                  <a:outerShdw blurRad="38100" dist="38100" dir="2700000" algn="tl">
                    <a:srgbClr val="000000">
                      <a:alpha val="43137"/>
                    </a:srgbClr>
                  </a:outerShdw>
                </a:effectLst>
                <a:latin typeface="微软雅黑" pitchFamily="34" charset="-122"/>
                <a:ea typeface="微软雅黑" pitchFamily="34" charset="-122"/>
              </a:rPr>
              <a:t>理 论 意 义</a:t>
            </a:r>
          </a:p>
        </p:txBody>
      </p:sp>
      <p:sp>
        <p:nvSpPr>
          <p:cNvPr id="17" name="TextBox 16"/>
          <p:cNvSpPr txBox="1"/>
          <p:nvPr/>
        </p:nvSpPr>
        <p:spPr>
          <a:xfrm>
            <a:off x="7198514" y="2020778"/>
            <a:ext cx="1441420" cy="400110"/>
          </a:xfrm>
          <a:prstGeom prst="rect">
            <a:avLst/>
          </a:prstGeom>
          <a:noFill/>
        </p:spPr>
        <p:txBody>
          <a:bodyPr wrap="none" rtlCol="0">
            <a:spAutoFit/>
          </a:bodyPr>
          <a:lstStyle/>
          <a:p>
            <a:r>
              <a:rPr lang="zh-CN" altLang="en-US" sz="2000" b="1" dirty="0">
                <a:solidFill>
                  <a:schemeClr val="accent1">
                    <a:lumMod val="75000"/>
                  </a:schemeClr>
                </a:solidFill>
                <a:effectLst>
                  <a:outerShdw blurRad="38100" dist="38100" dir="2700000" algn="tl">
                    <a:srgbClr val="000000">
                      <a:alpha val="43137"/>
                    </a:srgbClr>
                  </a:outerShdw>
                </a:effectLst>
                <a:latin typeface="微软雅黑" pitchFamily="34" charset="-122"/>
                <a:ea typeface="微软雅黑" pitchFamily="34" charset="-122"/>
              </a:rPr>
              <a:t>实 践 意 义</a:t>
            </a:r>
          </a:p>
        </p:txBody>
      </p:sp>
      <p:sp>
        <p:nvSpPr>
          <p:cNvPr id="18" name="TextBox 17"/>
          <p:cNvSpPr txBox="1"/>
          <p:nvPr/>
        </p:nvSpPr>
        <p:spPr>
          <a:xfrm>
            <a:off x="2135560" y="2780933"/>
            <a:ext cx="2785918" cy="2554545"/>
          </a:xfrm>
          <a:prstGeom prst="rect">
            <a:avLst/>
          </a:prstGeom>
          <a:noFill/>
        </p:spPr>
        <p:txBody>
          <a:bodyPr wrap="square" rtlCol="0">
            <a:spAutoFit/>
          </a:bodyPr>
          <a:lstStyle/>
          <a:p>
            <a:pPr>
              <a:lnSpc>
                <a:spcPct val="200000"/>
              </a:lnSpc>
            </a:pPr>
            <a:r>
              <a:rPr lang="en-US" altLang="zh-CN" sz="2000" dirty="0">
                <a:solidFill>
                  <a:schemeClr val="accent1">
                    <a:lumMod val="75000"/>
                  </a:schemeClr>
                </a:solidFill>
                <a:latin typeface="微软雅黑" pitchFamily="34" charset="-122"/>
                <a:ea typeface="微软雅黑" pitchFamily="34" charset="-122"/>
              </a:rPr>
              <a:t>1.</a:t>
            </a:r>
            <a:r>
              <a:rPr lang="zh-CN" altLang="en-US" sz="2000" dirty="0">
                <a:solidFill>
                  <a:schemeClr val="accent1">
                    <a:lumMod val="75000"/>
                  </a:schemeClr>
                </a:solidFill>
                <a:latin typeface="微软雅黑" pitchFamily="34" charset="-122"/>
                <a:ea typeface="微软雅黑" pitchFamily="34" charset="-122"/>
              </a:rPr>
              <a:t>文字内容文字内容</a:t>
            </a:r>
            <a:endParaRPr lang="en-US" altLang="zh-CN" sz="2000" dirty="0">
              <a:solidFill>
                <a:schemeClr val="accent1">
                  <a:lumMod val="75000"/>
                </a:schemeClr>
              </a:solidFill>
              <a:latin typeface="微软雅黑" pitchFamily="34" charset="-122"/>
              <a:ea typeface="微软雅黑" pitchFamily="34" charset="-122"/>
            </a:endParaRPr>
          </a:p>
          <a:p>
            <a:pPr>
              <a:lnSpc>
                <a:spcPct val="200000"/>
              </a:lnSpc>
            </a:pPr>
            <a:r>
              <a:rPr lang="en-US" altLang="zh-CN" sz="2000" dirty="0">
                <a:solidFill>
                  <a:schemeClr val="accent1">
                    <a:lumMod val="75000"/>
                  </a:schemeClr>
                </a:solidFill>
                <a:latin typeface="微软雅黑" pitchFamily="34" charset="-122"/>
                <a:ea typeface="微软雅黑" pitchFamily="34" charset="-122"/>
              </a:rPr>
              <a:t>2.</a:t>
            </a:r>
            <a:r>
              <a:rPr lang="zh-CN" altLang="en-US" sz="2000" dirty="0">
                <a:solidFill>
                  <a:schemeClr val="accent1">
                    <a:lumMod val="75000"/>
                  </a:schemeClr>
                </a:solidFill>
                <a:latin typeface="微软雅黑" pitchFamily="34" charset="-122"/>
                <a:ea typeface="微软雅黑" pitchFamily="34" charset="-122"/>
              </a:rPr>
              <a:t>文字内容文字内容</a:t>
            </a:r>
            <a:endParaRPr lang="en-US" altLang="zh-CN" sz="2000" dirty="0">
              <a:solidFill>
                <a:schemeClr val="accent1">
                  <a:lumMod val="75000"/>
                </a:schemeClr>
              </a:solidFill>
              <a:latin typeface="微软雅黑" pitchFamily="34" charset="-122"/>
              <a:ea typeface="微软雅黑" pitchFamily="34" charset="-122"/>
            </a:endParaRPr>
          </a:p>
          <a:p>
            <a:pPr>
              <a:lnSpc>
                <a:spcPct val="200000"/>
              </a:lnSpc>
            </a:pPr>
            <a:r>
              <a:rPr lang="en-US" altLang="zh-CN" sz="2000" dirty="0">
                <a:solidFill>
                  <a:schemeClr val="accent1">
                    <a:lumMod val="75000"/>
                  </a:schemeClr>
                </a:solidFill>
                <a:latin typeface="微软雅黑" pitchFamily="34" charset="-122"/>
                <a:ea typeface="微软雅黑" pitchFamily="34" charset="-122"/>
              </a:rPr>
              <a:t>3.</a:t>
            </a:r>
            <a:r>
              <a:rPr lang="zh-CN" altLang="en-US" sz="2000" dirty="0">
                <a:solidFill>
                  <a:schemeClr val="accent1">
                    <a:lumMod val="75000"/>
                  </a:schemeClr>
                </a:solidFill>
                <a:latin typeface="微软雅黑" pitchFamily="34" charset="-122"/>
                <a:ea typeface="微软雅黑" pitchFamily="34" charset="-122"/>
              </a:rPr>
              <a:t>文字内容文字内容</a:t>
            </a:r>
            <a:endParaRPr lang="en-US" altLang="zh-CN" sz="2000" dirty="0">
              <a:solidFill>
                <a:schemeClr val="accent1">
                  <a:lumMod val="75000"/>
                </a:schemeClr>
              </a:solidFill>
              <a:latin typeface="微软雅黑" pitchFamily="34" charset="-122"/>
              <a:ea typeface="微软雅黑" pitchFamily="34" charset="-122"/>
            </a:endParaRPr>
          </a:p>
          <a:p>
            <a:pPr>
              <a:lnSpc>
                <a:spcPct val="200000"/>
              </a:lnSpc>
            </a:pPr>
            <a:r>
              <a:rPr lang="en-US" altLang="zh-CN" sz="2000" dirty="0">
                <a:solidFill>
                  <a:schemeClr val="accent1">
                    <a:lumMod val="75000"/>
                  </a:schemeClr>
                </a:solidFill>
                <a:latin typeface="微软雅黑" pitchFamily="34" charset="-122"/>
                <a:ea typeface="微软雅黑" pitchFamily="34" charset="-122"/>
              </a:rPr>
              <a:t>4.</a:t>
            </a:r>
            <a:r>
              <a:rPr lang="zh-CN" altLang="en-US" sz="2000" dirty="0">
                <a:solidFill>
                  <a:schemeClr val="accent1">
                    <a:lumMod val="75000"/>
                  </a:schemeClr>
                </a:solidFill>
                <a:latin typeface="微软雅黑" pitchFamily="34" charset="-122"/>
                <a:ea typeface="微软雅黑" pitchFamily="34" charset="-122"/>
              </a:rPr>
              <a:t>文字内容文字内容</a:t>
            </a:r>
            <a:endParaRPr lang="en-US" altLang="zh-CN" sz="2000" dirty="0">
              <a:solidFill>
                <a:schemeClr val="accent1">
                  <a:lumMod val="75000"/>
                </a:schemeClr>
              </a:solidFill>
              <a:latin typeface="微软雅黑" pitchFamily="34" charset="-122"/>
              <a:ea typeface="微软雅黑" pitchFamily="34" charset="-122"/>
            </a:endParaRPr>
          </a:p>
        </p:txBody>
      </p:sp>
      <p:sp>
        <p:nvSpPr>
          <p:cNvPr id="19" name="TextBox 18"/>
          <p:cNvSpPr txBox="1"/>
          <p:nvPr/>
        </p:nvSpPr>
        <p:spPr>
          <a:xfrm>
            <a:off x="7198514" y="2780933"/>
            <a:ext cx="2785918" cy="2554545"/>
          </a:xfrm>
          <a:prstGeom prst="rect">
            <a:avLst/>
          </a:prstGeom>
          <a:noFill/>
        </p:spPr>
        <p:txBody>
          <a:bodyPr wrap="square" rtlCol="0">
            <a:spAutoFit/>
          </a:bodyPr>
          <a:lstStyle/>
          <a:p>
            <a:pPr>
              <a:lnSpc>
                <a:spcPct val="200000"/>
              </a:lnSpc>
            </a:pPr>
            <a:r>
              <a:rPr lang="en-US" altLang="zh-CN" sz="2000" dirty="0">
                <a:solidFill>
                  <a:schemeClr val="accent1">
                    <a:lumMod val="75000"/>
                  </a:schemeClr>
                </a:solidFill>
                <a:latin typeface="微软雅黑" pitchFamily="34" charset="-122"/>
                <a:ea typeface="微软雅黑" pitchFamily="34" charset="-122"/>
              </a:rPr>
              <a:t>1.</a:t>
            </a:r>
            <a:r>
              <a:rPr lang="zh-CN" altLang="en-US" sz="2000" dirty="0">
                <a:solidFill>
                  <a:schemeClr val="accent1">
                    <a:lumMod val="75000"/>
                  </a:schemeClr>
                </a:solidFill>
                <a:latin typeface="微软雅黑" pitchFamily="34" charset="-122"/>
                <a:ea typeface="微软雅黑" pitchFamily="34" charset="-122"/>
              </a:rPr>
              <a:t>文字内容文字内容</a:t>
            </a:r>
            <a:endParaRPr lang="en-US" altLang="zh-CN" sz="2000" dirty="0">
              <a:solidFill>
                <a:schemeClr val="accent1">
                  <a:lumMod val="75000"/>
                </a:schemeClr>
              </a:solidFill>
              <a:latin typeface="微软雅黑" pitchFamily="34" charset="-122"/>
              <a:ea typeface="微软雅黑" pitchFamily="34" charset="-122"/>
            </a:endParaRPr>
          </a:p>
          <a:p>
            <a:pPr>
              <a:lnSpc>
                <a:spcPct val="200000"/>
              </a:lnSpc>
            </a:pPr>
            <a:r>
              <a:rPr lang="en-US" altLang="zh-CN" sz="2000" dirty="0">
                <a:solidFill>
                  <a:schemeClr val="accent1">
                    <a:lumMod val="75000"/>
                  </a:schemeClr>
                </a:solidFill>
                <a:latin typeface="微软雅黑" pitchFamily="34" charset="-122"/>
                <a:ea typeface="微软雅黑" pitchFamily="34" charset="-122"/>
              </a:rPr>
              <a:t>2.</a:t>
            </a:r>
            <a:r>
              <a:rPr lang="zh-CN" altLang="en-US" sz="2000" dirty="0">
                <a:solidFill>
                  <a:schemeClr val="accent1">
                    <a:lumMod val="75000"/>
                  </a:schemeClr>
                </a:solidFill>
                <a:latin typeface="微软雅黑" pitchFamily="34" charset="-122"/>
                <a:ea typeface="微软雅黑" pitchFamily="34" charset="-122"/>
              </a:rPr>
              <a:t>文字内容文字内容</a:t>
            </a:r>
            <a:endParaRPr lang="en-US" altLang="zh-CN" sz="2000" dirty="0">
              <a:solidFill>
                <a:schemeClr val="accent1">
                  <a:lumMod val="75000"/>
                </a:schemeClr>
              </a:solidFill>
              <a:latin typeface="微软雅黑" pitchFamily="34" charset="-122"/>
              <a:ea typeface="微软雅黑" pitchFamily="34" charset="-122"/>
            </a:endParaRPr>
          </a:p>
          <a:p>
            <a:pPr>
              <a:lnSpc>
                <a:spcPct val="200000"/>
              </a:lnSpc>
            </a:pPr>
            <a:r>
              <a:rPr lang="en-US" altLang="zh-CN" sz="2000" dirty="0">
                <a:solidFill>
                  <a:schemeClr val="accent1">
                    <a:lumMod val="75000"/>
                  </a:schemeClr>
                </a:solidFill>
                <a:latin typeface="微软雅黑" pitchFamily="34" charset="-122"/>
                <a:ea typeface="微软雅黑" pitchFamily="34" charset="-122"/>
              </a:rPr>
              <a:t>3.</a:t>
            </a:r>
            <a:r>
              <a:rPr lang="zh-CN" altLang="en-US" sz="2000" dirty="0">
                <a:solidFill>
                  <a:schemeClr val="accent1">
                    <a:lumMod val="75000"/>
                  </a:schemeClr>
                </a:solidFill>
                <a:latin typeface="微软雅黑" pitchFamily="34" charset="-122"/>
                <a:ea typeface="微软雅黑" pitchFamily="34" charset="-122"/>
              </a:rPr>
              <a:t>文字内容文字内容</a:t>
            </a:r>
            <a:endParaRPr lang="en-US" altLang="zh-CN" sz="2000" dirty="0">
              <a:solidFill>
                <a:schemeClr val="accent1">
                  <a:lumMod val="75000"/>
                </a:schemeClr>
              </a:solidFill>
              <a:latin typeface="微软雅黑" pitchFamily="34" charset="-122"/>
              <a:ea typeface="微软雅黑" pitchFamily="34" charset="-122"/>
            </a:endParaRPr>
          </a:p>
          <a:p>
            <a:pPr>
              <a:lnSpc>
                <a:spcPct val="200000"/>
              </a:lnSpc>
            </a:pPr>
            <a:r>
              <a:rPr lang="en-US" altLang="zh-CN" sz="2000" dirty="0">
                <a:solidFill>
                  <a:schemeClr val="accent1">
                    <a:lumMod val="75000"/>
                  </a:schemeClr>
                </a:solidFill>
                <a:latin typeface="微软雅黑" pitchFamily="34" charset="-122"/>
                <a:ea typeface="微软雅黑" pitchFamily="34" charset="-122"/>
              </a:rPr>
              <a:t>4.</a:t>
            </a:r>
            <a:r>
              <a:rPr lang="zh-CN" altLang="en-US" sz="2000" dirty="0">
                <a:solidFill>
                  <a:schemeClr val="accent1">
                    <a:lumMod val="75000"/>
                  </a:schemeClr>
                </a:solidFill>
                <a:latin typeface="微软雅黑" pitchFamily="34" charset="-122"/>
                <a:ea typeface="微软雅黑" pitchFamily="34" charset="-122"/>
              </a:rPr>
              <a:t>文字内容文字内容</a:t>
            </a:r>
            <a:endParaRPr lang="en-US" altLang="zh-CN" sz="2000" dirty="0">
              <a:solidFill>
                <a:schemeClr val="accent1">
                  <a:lumMod val="7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49716559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ext uri="{D42A27DB-BD31-4B8C-83A1-F6EECF244321}">
                <p14:modId xmlns:p14="http://schemas.microsoft.com/office/powerpoint/2010/main" val="2906857670"/>
              </p:ext>
            </p:extLst>
          </p:nvPr>
        </p:nvGraphicFramePr>
        <p:xfrm>
          <a:off x="1847528" y="548680"/>
          <a:ext cx="6624000" cy="670992"/>
        </p:xfrm>
        <a:graphic>
          <a:graphicData uri="http://schemas.openxmlformats.org/drawingml/2006/table">
            <a:tbl>
              <a:tblPr firstRow="1" bandRow="1">
                <a:tableStyleId>{5C22544A-7EE6-4342-B048-85BDC9FD1C3A}</a:tableStyleId>
              </a:tblPr>
              <a:tblGrid>
                <a:gridCol w="1656000"/>
                <a:gridCol w="1656000"/>
                <a:gridCol w="1656000"/>
                <a:gridCol w="1656000"/>
              </a:tblGrid>
              <a:tr h="504055">
                <a:tc rowSpan="2">
                  <a:txBody>
                    <a:bodyPr/>
                    <a:lstStyle/>
                    <a:p>
                      <a:pPr algn="ctr"/>
                      <a:r>
                        <a:rPr lang="zh-CN" altLang="en-US" sz="1800" b="1" dirty="0" smtClean="0">
                          <a:latin typeface="微软雅黑" pitchFamily="34" charset="-122"/>
                          <a:ea typeface="微软雅黑" pitchFamily="34" charset="-122"/>
                        </a:rPr>
                        <a:t>文献综述</a:t>
                      </a:r>
                      <a:r>
                        <a:rPr lang="en-US" altLang="zh-CN" sz="1600" b="0" dirty="0" smtClean="0">
                          <a:latin typeface="微软雅黑" pitchFamily="34" charset="-122"/>
                          <a:ea typeface="微软雅黑" pitchFamily="34" charset="-122"/>
                        </a:rPr>
                        <a:t>REVIEW</a:t>
                      </a:r>
                      <a:endParaRPr lang="zh-CN" altLang="en-US" sz="1400" b="0" dirty="0">
                        <a:latin typeface="微软雅黑" pitchFamily="34" charset="-122"/>
                        <a:ea typeface="微软雅黑" pitchFamily="34" charset="-122"/>
                      </a:endParaRPr>
                    </a:p>
                  </a:txBody>
                  <a:tcPr anchor="ctr">
                    <a:lnL w="3810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zh-CN" altLang="en-US" b="0" dirty="0" smtClean="0">
                          <a:solidFill>
                            <a:schemeClr val="accent1">
                              <a:lumMod val="75000"/>
                            </a:schemeClr>
                          </a:solidFill>
                          <a:latin typeface="微软雅黑" pitchFamily="34" charset="-122"/>
                          <a:ea typeface="微软雅黑" pitchFamily="34" charset="-122"/>
                        </a:rPr>
                        <a:t>研究方法</a:t>
                      </a:r>
                      <a:endParaRPr lang="zh-CN" altLang="en-US" b="0" dirty="0">
                        <a:solidFill>
                          <a:schemeClr val="accent1">
                            <a:lumMod val="75000"/>
                          </a:schemeClr>
                        </a:solidFill>
                        <a:latin typeface="微软雅黑" pitchFamily="34" charset="-122"/>
                        <a:ea typeface="微软雅黑" pitchFamily="34" charset="-122"/>
                      </a:endParaRPr>
                    </a:p>
                  </a:txBody>
                  <a:tcPr anchor="b">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b="0" dirty="0" smtClean="0">
                          <a:solidFill>
                            <a:schemeClr val="accent1">
                              <a:lumMod val="75000"/>
                            </a:schemeClr>
                          </a:solidFill>
                          <a:latin typeface="微软雅黑" pitchFamily="34" charset="-122"/>
                          <a:ea typeface="微软雅黑" pitchFamily="34" charset="-122"/>
                        </a:rPr>
                        <a:t>研究计划</a:t>
                      </a:r>
                    </a:p>
                  </a:txBody>
                  <a:tcPr anchor="b">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b="0" dirty="0" smtClean="0">
                          <a:solidFill>
                            <a:schemeClr val="accent1">
                              <a:lumMod val="75000"/>
                            </a:schemeClr>
                          </a:solidFill>
                          <a:latin typeface="微软雅黑" pitchFamily="34" charset="-122"/>
                          <a:ea typeface="微软雅黑" pitchFamily="34" charset="-122"/>
                        </a:rPr>
                        <a:t>论文结构</a:t>
                      </a:r>
                    </a:p>
                  </a:txBody>
                  <a:tcPr anchor="b">
                    <a:lnL w="5715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r>
              <a:tr h="166937">
                <a:tc vMerge="1">
                  <a:txBody>
                    <a:bodyPr/>
                    <a:lstStyle/>
                    <a:p>
                      <a:pPr algn="ctr"/>
                      <a:endParaRPr lang="zh-CN" altLang="en-US" sz="1600" b="0" dirty="0">
                        <a:latin typeface="微软雅黑" pitchFamily="34" charset="-122"/>
                        <a:ea typeface="微软雅黑" pitchFamily="34" charset="-122"/>
                      </a:endParaRPr>
                    </a:p>
                  </a:txBody>
                  <a:tcPr anchor="ctr">
                    <a:lnT w="38100" cap="flat" cmpd="sng" algn="ctr">
                      <a:solidFill>
                        <a:schemeClr val="accent1">
                          <a:lumMod val="75000"/>
                        </a:schemeClr>
                      </a:solidFill>
                      <a:prstDash val="solid"/>
                      <a:round/>
                      <a:headEnd type="none" w="med" len="med"/>
                      <a:tailEnd type="none" w="med" len="med"/>
                    </a:lnT>
                  </a:tcPr>
                </a:tc>
                <a:tc>
                  <a:txBody>
                    <a:bodyPr/>
                    <a:lstStyle/>
                    <a:p>
                      <a:pPr algn="ctr"/>
                      <a:endParaRPr lang="zh-CN" altLang="en-US" sz="100" b="0" dirty="0">
                        <a:solidFill>
                          <a:schemeClr val="accent1">
                            <a:lumMod val="75000"/>
                          </a:schemeClr>
                        </a:solidFill>
                        <a:latin typeface="微软雅黑" pitchFamily="34" charset="-122"/>
                        <a:ea typeface="微软雅黑" pitchFamily="34" charset="-122"/>
                      </a:endParaRPr>
                    </a:p>
                  </a:txBody>
                  <a:tcPr anchor="ct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algn="ctr"/>
                      <a:endParaRPr lang="zh-CN" altLang="en-US" sz="100" b="0" dirty="0">
                        <a:solidFill>
                          <a:schemeClr val="accent1">
                            <a:lumMod val="75000"/>
                          </a:schemeClr>
                        </a:solidFill>
                        <a:latin typeface="微软雅黑" pitchFamily="34" charset="-122"/>
                        <a:ea typeface="微软雅黑" pitchFamily="34" charset="-122"/>
                      </a:endParaRPr>
                    </a:p>
                  </a:txBody>
                  <a:tcPr anchor="ct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algn="ctr"/>
                      <a:endParaRPr lang="zh-CN" altLang="en-US" sz="100" b="0" dirty="0">
                        <a:solidFill>
                          <a:schemeClr val="accent1">
                            <a:lumMod val="75000"/>
                          </a:schemeClr>
                        </a:solidFill>
                        <a:latin typeface="微软雅黑" pitchFamily="34" charset="-122"/>
                        <a:ea typeface="微软雅黑" pitchFamily="34" charset="-122"/>
                      </a:endParaRPr>
                    </a:p>
                  </a:txBody>
                  <a:tcPr anchor="ct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r>
            </a:tbl>
          </a:graphicData>
        </a:graphic>
      </p:graphicFrame>
      <p:graphicFrame>
        <p:nvGraphicFramePr>
          <p:cNvPr id="3" name="表格 2"/>
          <p:cNvGraphicFramePr>
            <a:graphicFrameLocks noGrp="1"/>
          </p:cNvGraphicFramePr>
          <p:nvPr>
            <p:extLst>
              <p:ext uri="{D42A27DB-BD31-4B8C-83A1-F6EECF244321}">
                <p14:modId xmlns:p14="http://schemas.microsoft.com/office/powerpoint/2010/main" val="2021136406"/>
              </p:ext>
            </p:extLst>
          </p:nvPr>
        </p:nvGraphicFramePr>
        <p:xfrm>
          <a:off x="2304256" y="2060848"/>
          <a:ext cx="7628014" cy="576064"/>
        </p:xfrm>
        <a:graphic>
          <a:graphicData uri="http://schemas.openxmlformats.org/drawingml/2006/table">
            <a:tbl>
              <a:tblPr firstRow="1" bandRow="1">
                <a:tableStyleId>{5C22544A-7EE6-4342-B048-85BDC9FD1C3A}</a:tableStyleId>
              </a:tblPr>
              <a:tblGrid>
                <a:gridCol w="1148014"/>
                <a:gridCol w="1296000"/>
                <a:gridCol w="1296000"/>
                <a:gridCol w="1296000"/>
                <a:gridCol w="1296000"/>
                <a:gridCol w="1296000"/>
              </a:tblGrid>
              <a:tr h="576064">
                <a:tc>
                  <a:txBody>
                    <a:bodyPr/>
                    <a:lstStyle/>
                    <a:p>
                      <a:pPr algn="ctr"/>
                      <a:r>
                        <a:rPr lang="zh-CN" altLang="en-US" sz="2000" dirty="0" smtClean="0">
                          <a:solidFill>
                            <a:schemeClr val="accent1">
                              <a:lumMod val="75000"/>
                            </a:schemeClr>
                          </a:solidFill>
                          <a:effectLst>
                            <a:outerShdw blurRad="38100" dist="38100" dir="2700000" algn="tl">
                              <a:srgbClr val="000000">
                                <a:alpha val="43137"/>
                              </a:srgbClr>
                            </a:outerShdw>
                          </a:effectLst>
                          <a:latin typeface="微软雅黑" pitchFamily="34" charset="-122"/>
                          <a:ea typeface="微软雅黑" pitchFamily="34" charset="-122"/>
                        </a:rPr>
                        <a:t>关键词：</a:t>
                      </a:r>
                      <a:endParaRPr lang="zh-CN" altLang="en-US" sz="2000" dirty="0">
                        <a:solidFill>
                          <a:schemeClr val="accent1">
                            <a:lumMod val="75000"/>
                          </a:schemeClr>
                        </a:solidFill>
                        <a:effectLst>
                          <a:outerShdw blurRad="38100" dist="38100" dir="2700000" algn="tl">
                            <a:srgbClr val="000000">
                              <a:alpha val="43137"/>
                            </a:srgbClr>
                          </a:outerShdw>
                        </a:effectLst>
                        <a:latin typeface="微软雅黑" pitchFamily="34" charset="-122"/>
                        <a:ea typeface="微软雅黑" pitchFamily="34" charset="-122"/>
                      </a:endParaRPr>
                    </a:p>
                  </a:txBody>
                  <a:tcPr anchor="ctr">
                    <a:lnR w="38100" cap="flat" cmpd="sng" algn="ctr">
                      <a:solidFill>
                        <a:schemeClr val="bg1"/>
                      </a:solidFill>
                      <a:prstDash val="solid"/>
                      <a:round/>
                      <a:headEnd type="none" w="med" len="med"/>
                      <a:tailEnd type="none" w="med" len="med"/>
                    </a:lnR>
                    <a:noFill/>
                  </a:tcPr>
                </a:tc>
                <a:tc>
                  <a:txBody>
                    <a:bodyPr/>
                    <a:lstStyle/>
                    <a:p>
                      <a:pPr algn="ctr"/>
                      <a:r>
                        <a:rPr lang="zh-CN" altLang="en-US" b="0" dirty="0" smtClean="0">
                          <a:latin typeface="微软雅黑" pitchFamily="34" charset="-122"/>
                          <a:ea typeface="微软雅黑" pitchFamily="34" charset="-122"/>
                        </a:rPr>
                        <a:t>关键词一</a:t>
                      </a:r>
                      <a:endParaRPr lang="zh-CN" altLang="en-US" b="0" dirty="0">
                        <a:latin typeface="微软雅黑" pitchFamily="34" charset="-122"/>
                        <a:ea typeface="微软雅黑" pitchFamily="34" charset="-122"/>
                      </a:endParaRP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b="0" dirty="0" smtClean="0">
                          <a:latin typeface="微软雅黑" pitchFamily="34" charset="-122"/>
                          <a:ea typeface="微软雅黑" pitchFamily="34" charset="-122"/>
                        </a:rPr>
                        <a:t>关键词二</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b="0" dirty="0" smtClean="0">
                          <a:latin typeface="微软雅黑" pitchFamily="34" charset="-122"/>
                          <a:ea typeface="微软雅黑" pitchFamily="34" charset="-122"/>
                        </a:rPr>
                        <a:t>关键词三</a:t>
                      </a:r>
                      <a:endParaRPr lang="zh-CN" altLang="en-US" dirty="0"/>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b="0" dirty="0" smtClean="0">
                          <a:latin typeface="微软雅黑" pitchFamily="34" charset="-122"/>
                          <a:ea typeface="微软雅黑" pitchFamily="34" charset="-122"/>
                        </a:rPr>
                        <a:t>关键词四</a:t>
                      </a:r>
                      <a:endParaRPr lang="zh-CN" altLang="en-US" dirty="0"/>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b="0" dirty="0" smtClean="0">
                          <a:latin typeface="微软雅黑" pitchFamily="34" charset="-122"/>
                          <a:ea typeface="微软雅黑" pitchFamily="34" charset="-122"/>
                        </a:rPr>
                        <a:t>关键词五</a:t>
                      </a:r>
                      <a:endParaRPr lang="zh-CN" altLang="en-US" dirty="0"/>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tr>
            </a:tbl>
          </a:graphicData>
        </a:graphic>
      </p:graphicFrame>
      <p:sp>
        <p:nvSpPr>
          <p:cNvPr id="4" name="矩形 3"/>
          <p:cNvSpPr/>
          <p:nvPr/>
        </p:nvSpPr>
        <p:spPr>
          <a:xfrm>
            <a:off x="2279581" y="3212976"/>
            <a:ext cx="1467069" cy="400110"/>
          </a:xfrm>
          <a:prstGeom prst="rect">
            <a:avLst/>
          </a:prstGeom>
        </p:spPr>
        <p:txBody>
          <a:bodyPr wrap="none">
            <a:spAutoFit/>
          </a:bodyPr>
          <a:lstStyle/>
          <a:p>
            <a:pPr algn="ctr"/>
            <a:r>
              <a:rPr lang="zh-CN" altLang="en-US" sz="2000" b="1" dirty="0">
                <a:solidFill>
                  <a:schemeClr val="accent1">
                    <a:lumMod val="75000"/>
                  </a:schemeClr>
                </a:solidFill>
                <a:effectLst>
                  <a:outerShdw blurRad="38100" dist="38100" dir="2700000" algn="tl">
                    <a:srgbClr val="000000">
                      <a:alpha val="43137"/>
                    </a:srgbClr>
                  </a:outerShdw>
                </a:effectLst>
                <a:latin typeface="微软雅黑" pitchFamily="34" charset="-122"/>
                <a:ea typeface="微软雅黑" pitchFamily="34" charset="-122"/>
              </a:rPr>
              <a:t>主要观点：</a:t>
            </a:r>
          </a:p>
        </p:txBody>
      </p:sp>
      <p:sp>
        <p:nvSpPr>
          <p:cNvPr id="5" name="矩形 4"/>
          <p:cNvSpPr/>
          <p:nvPr/>
        </p:nvSpPr>
        <p:spPr>
          <a:xfrm>
            <a:off x="3863752" y="3413036"/>
            <a:ext cx="6048672" cy="45719"/>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p:cNvGrpSpPr/>
          <p:nvPr/>
        </p:nvGrpSpPr>
        <p:grpSpPr>
          <a:xfrm>
            <a:off x="3629832" y="3378501"/>
            <a:ext cx="954000" cy="976427"/>
            <a:chOff x="1691680" y="4756829"/>
            <a:chExt cx="954000" cy="976427"/>
          </a:xfrm>
        </p:grpSpPr>
        <p:sp>
          <p:nvSpPr>
            <p:cNvPr id="9" name="矩形 8"/>
            <p:cNvSpPr/>
            <p:nvPr/>
          </p:nvSpPr>
          <p:spPr>
            <a:xfrm rot="1091646">
              <a:off x="1762139" y="5025748"/>
              <a:ext cx="696758" cy="36004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1691680" y="5013176"/>
              <a:ext cx="720080" cy="72008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平行四边形 7"/>
            <p:cNvSpPr/>
            <p:nvPr/>
          </p:nvSpPr>
          <p:spPr>
            <a:xfrm>
              <a:off x="1691680" y="4756829"/>
              <a:ext cx="954000" cy="540060"/>
            </a:xfrm>
            <a:prstGeom prst="parallelogram">
              <a:avLst>
                <a:gd name="adj" fmla="val 36492"/>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1835696" y="5157192"/>
              <a:ext cx="432048" cy="43204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accent1">
                      <a:lumMod val="75000"/>
                    </a:schemeClr>
                  </a:solidFill>
                  <a:latin typeface="Arial" pitchFamily="34" charset="0"/>
                  <a:cs typeface="Arial" pitchFamily="34" charset="0"/>
                </a:rPr>
                <a:t>1</a:t>
              </a:r>
              <a:endParaRPr lang="zh-CN" altLang="en-US" dirty="0">
                <a:solidFill>
                  <a:schemeClr val="accent1">
                    <a:lumMod val="75000"/>
                  </a:schemeClr>
                </a:solidFill>
                <a:latin typeface="Arial" pitchFamily="34" charset="0"/>
                <a:cs typeface="Arial" pitchFamily="34" charset="0"/>
              </a:endParaRPr>
            </a:p>
          </p:txBody>
        </p:sp>
      </p:grpSp>
      <p:grpSp>
        <p:nvGrpSpPr>
          <p:cNvPr id="12" name="组合 11"/>
          <p:cNvGrpSpPr/>
          <p:nvPr/>
        </p:nvGrpSpPr>
        <p:grpSpPr>
          <a:xfrm>
            <a:off x="5358024" y="3378501"/>
            <a:ext cx="954000" cy="976427"/>
            <a:chOff x="1691680" y="4756829"/>
            <a:chExt cx="954000" cy="976427"/>
          </a:xfrm>
        </p:grpSpPr>
        <p:sp>
          <p:nvSpPr>
            <p:cNvPr id="13" name="矩形 12"/>
            <p:cNvSpPr/>
            <p:nvPr/>
          </p:nvSpPr>
          <p:spPr>
            <a:xfrm rot="1091646">
              <a:off x="1762139" y="5025748"/>
              <a:ext cx="696758" cy="36004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1691680" y="5013176"/>
              <a:ext cx="720080" cy="72008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平行四边形 14"/>
            <p:cNvSpPr/>
            <p:nvPr/>
          </p:nvSpPr>
          <p:spPr>
            <a:xfrm>
              <a:off x="1691680" y="4756829"/>
              <a:ext cx="954000" cy="540060"/>
            </a:xfrm>
            <a:prstGeom prst="parallelogram">
              <a:avLst>
                <a:gd name="adj" fmla="val 36492"/>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1835696" y="5157192"/>
              <a:ext cx="432048" cy="43204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accent1">
                      <a:lumMod val="75000"/>
                    </a:schemeClr>
                  </a:solidFill>
                  <a:latin typeface="Arial" pitchFamily="34" charset="0"/>
                  <a:cs typeface="Arial" pitchFamily="34" charset="0"/>
                </a:rPr>
                <a:t>2</a:t>
              </a:r>
              <a:endParaRPr lang="zh-CN" altLang="en-US" dirty="0">
                <a:solidFill>
                  <a:schemeClr val="accent1">
                    <a:lumMod val="75000"/>
                  </a:schemeClr>
                </a:solidFill>
                <a:latin typeface="Arial" pitchFamily="34" charset="0"/>
                <a:cs typeface="Arial" pitchFamily="34" charset="0"/>
              </a:endParaRPr>
            </a:p>
          </p:txBody>
        </p:sp>
      </p:grpSp>
      <p:grpSp>
        <p:nvGrpSpPr>
          <p:cNvPr id="17" name="组合 16"/>
          <p:cNvGrpSpPr/>
          <p:nvPr/>
        </p:nvGrpSpPr>
        <p:grpSpPr>
          <a:xfrm>
            <a:off x="7086216" y="3378501"/>
            <a:ext cx="954000" cy="976427"/>
            <a:chOff x="1691680" y="4756829"/>
            <a:chExt cx="954000" cy="976427"/>
          </a:xfrm>
        </p:grpSpPr>
        <p:sp>
          <p:nvSpPr>
            <p:cNvPr id="18" name="矩形 17"/>
            <p:cNvSpPr/>
            <p:nvPr/>
          </p:nvSpPr>
          <p:spPr>
            <a:xfrm rot="1091646">
              <a:off x="1762139" y="5025748"/>
              <a:ext cx="696758" cy="36004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1691680" y="5013176"/>
              <a:ext cx="720080" cy="72008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平行四边形 19"/>
            <p:cNvSpPr/>
            <p:nvPr/>
          </p:nvSpPr>
          <p:spPr>
            <a:xfrm>
              <a:off x="1691680" y="4756829"/>
              <a:ext cx="954000" cy="540060"/>
            </a:xfrm>
            <a:prstGeom prst="parallelogram">
              <a:avLst>
                <a:gd name="adj" fmla="val 36492"/>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1835696" y="5157192"/>
              <a:ext cx="432048" cy="43204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accent1">
                      <a:lumMod val="75000"/>
                    </a:schemeClr>
                  </a:solidFill>
                  <a:latin typeface="Arial" pitchFamily="34" charset="0"/>
                  <a:cs typeface="Arial" pitchFamily="34" charset="0"/>
                </a:rPr>
                <a:t>3</a:t>
              </a:r>
              <a:endParaRPr lang="zh-CN" altLang="en-US" dirty="0">
                <a:solidFill>
                  <a:schemeClr val="accent1">
                    <a:lumMod val="75000"/>
                  </a:schemeClr>
                </a:solidFill>
                <a:latin typeface="Arial" pitchFamily="34" charset="0"/>
                <a:cs typeface="Arial" pitchFamily="34" charset="0"/>
              </a:endParaRPr>
            </a:p>
          </p:txBody>
        </p:sp>
      </p:grpSp>
      <p:grpSp>
        <p:nvGrpSpPr>
          <p:cNvPr id="22" name="组合 21"/>
          <p:cNvGrpSpPr/>
          <p:nvPr/>
        </p:nvGrpSpPr>
        <p:grpSpPr>
          <a:xfrm>
            <a:off x="8832304" y="3378501"/>
            <a:ext cx="954000" cy="976427"/>
            <a:chOff x="1691680" y="4756829"/>
            <a:chExt cx="954000" cy="976427"/>
          </a:xfrm>
        </p:grpSpPr>
        <p:sp>
          <p:nvSpPr>
            <p:cNvPr id="23" name="矩形 22"/>
            <p:cNvSpPr/>
            <p:nvPr/>
          </p:nvSpPr>
          <p:spPr>
            <a:xfrm rot="1091646">
              <a:off x="1762139" y="5025748"/>
              <a:ext cx="696758" cy="36004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p:nvSpPr>
          <p:spPr>
            <a:xfrm>
              <a:off x="1691680" y="5013176"/>
              <a:ext cx="720080" cy="72008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平行四边形 24"/>
            <p:cNvSpPr/>
            <p:nvPr/>
          </p:nvSpPr>
          <p:spPr>
            <a:xfrm>
              <a:off x="1691680" y="4756829"/>
              <a:ext cx="954000" cy="540060"/>
            </a:xfrm>
            <a:prstGeom prst="parallelogram">
              <a:avLst>
                <a:gd name="adj" fmla="val 36492"/>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a:off x="1835696" y="5157192"/>
              <a:ext cx="432048" cy="43204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accent1">
                      <a:lumMod val="75000"/>
                    </a:schemeClr>
                  </a:solidFill>
                  <a:latin typeface="Arial" pitchFamily="34" charset="0"/>
                  <a:cs typeface="Arial" pitchFamily="34" charset="0"/>
                </a:rPr>
                <a:t>4</a:t>
              </a:r>
              <a:endParaRPr lang="zh-CN" altLang="en-US" dirty="0">
                <a:solidFill>
                  <a:schemeClr val="accent1">
                    <a:lumMod val="75000"/>
                  </a:schemeClr>
                </a:solidFill>
                <a:latin typeface="Arial" pitchFamily="34" charset="0"/>
                <a:cs typeface="Arial" pitchFamily="34" charset="0"/>
              </a:endParaRPr>
            </a:p>
          </p:txBody>
        </p:sp>
      </p:grpSp>
      <p:sp>
        <p:nvSpPr>
          <p:cNvPr id="27" name="TextBox 26"/>
          <p:cNvSpPr txBox="1"/>
          <p:nvPr/>
        </p:nvSpPr>
        <p:spPr>
          <a:xfrm>
            <a:off x="2718434" y="4674640"/>
            <a:ext cx="1937406" cy="1569660"/>
          </a:xfrm>
          <a:prstGeom prst="rect">
            <a:avLst/>
          </a:prstGeom>
          <a:noFill/>
        </p:spPr>
        <p:txBody>
          <a:bodyPr wrap="square" rtlCol="0">
            <a:spAutoFit/>
          </a:bodyPr>
          <a:lstStyle/>
          <a:p>
            <a:pPr>
              <a:lnSpc>
                <a:spcPct val="150000"/>
              </a:lnSpc>
            </a:pPr>
            <a:r>
              <a:rPr lang="zh-CN" altLang="en-US" sz="1600" dirty="0">
                <a:solidFill>
                  <a:schemeClr val="accent1">
                    <a:lumMod val="75000"/>
                  </a:schemeClr>
                </a:solidFill>
                <a:latin typeface="微软雅黑" pitchFamily="34" charset="-122"/>
                <a:ea typeface="微软雅黑" pitchFamily="34" charset="-122"/>
              </a:rPr>
              <a:t>文字内容文字内容文字内容文字内容文字内容文字内容文字内容文字内容</a:t>
            </a:r>
            <a:endParaRPr lang="en-US" altLang="zh-CN" sz="1600" dirty="0">
              <a:solidFill>
                <a:schemeClr val="accent1">
                  <a:lumMod val="75000"/>
                </a:schemeClr>
              </a:solidFill>
              <a:latin typeface="微软雅黑" pitchFamily="34" charset="-122"/>
              <a:ea typeface="微软雅黑" pitchFamily="34" charset="-122"/>
            </a:endParaRPr>
          </a:p>
        </p:txBody>
      </p:sp>
      <p:sp>
        <p:nvSpPr>
          <p:cNvPr id="28" name="TextBox 27"/>
          <p:cNvSpPr txBox="1"/>
          <p:nvPr/>
        </p:nvSpPr>
        <p:spPr>
          <a:xfrm>
            <a:off x="2855640" y="4361020"/>
            <a:ext cx="1540806" cy="369332"/>
          </a:xfrm>
          <a:prstGeom prst="rect">
            <a:avLst/>
          </a:prstGeom>
          <a:noFill/>
        </p:spPr>
        <p:txBody>
          <a:bodyPr wrap="none" rtlCol="0">
            <a:spAutoFit/>
          </a:bodyPr>
          <a:lstStyle/>
          <a:p>
            <a:r>
              <a:rPr lang="en-US" altLang="zh-CN" b="1" dirty="0">
                <a:solidFill>
                  <a:schemeClr val="accent1">
                    <a:lumMod val="75000"/>
                  </a:schemeClr>
                </a:solidFill>
                <a:latin typeface="微软雅黑" pitchFamily="34" charset="-122"/>
                <a:ea typeface="微软雅黑" pitchFamily="34" charset="-122"/>
              </a:rPr>
              <a:t>2006</a:t>
            </a:r>
            <a:r>
              <a:rPr lang="zh-CN" altLang="en-US" b="1" dirty="0">
                <a:solidFill>
                  <a:schemeClr val="accent1">
                    <a:lumMod val="75000"/>
                  </a:schemeClr>
                </a:solidFill>
                <a:latin typeface="微软雅黑" pitchFamily="34" charset="-122"/>
                <a:ea typeface="微软雅黑" pitchFamily="34" charset="-122"/>
              </a:rPr>
              <a:t>年 </a:t>
            </a:r>
            <a:r>
              <a:rPr lang="en-US" altLang="zh-CN" b="1" dirty="0">
                <a:solidFill>
                  <a:schemeClr val="accent1">
                    <a:lumMod val="75000"/>
                  </a:schemeClr>
                </a:solidFill>
                <a:latin typeface="微软雅黑" pitchFamily="34" charset="-122"/>
                <a:ea typeface="微软雅黑" pitchFamily="34" charset="-122"/>
              </a:rPr>
              <a:t>XXX</a:t>
            </a:r>
            <a:endParaRPr lang="zh-CN" altLang="en-US" b="1" dirty="0">
              <a:solidFill>
                <a:schemeClr val="accent1">
                  <a:lumMod val="75000"/>
                </a:schemeClr>
              </a:solidFill>
              <a:latin typeface="微软雅黑" pitchFamily="34" charset="-122"/>
              <a:ea typeface="微软雅黑" pitchFamily="34" charset="-122"/>
            </a:endParaRPr>
          </a:p>
        </p:txBody>
      </p:sp>
      <p:sp>
        <p:nvSpPr>
          <p:cNvPr id="29" name="TextBox 28"/>
          <p:cNvSpPr txBox="1"/>
          <p:nvPr/>
        </p:nvSpPr>
        <p:spPr>
          <a:xfrm>
            <a:off x="4655840" y="4676564"/>
            <a:ext cx="1822028" cy="1569660"/>
          </a:xfrm>
          <a:prstGeom prst="rect">
            <a:avLst/>
          </a:prstGeom>
          <a:noFill/>
        </p:spPr>
        <p:txBody>
          <a:bodyPr wrap="square" rtlCol="0">
            <a:spAutoFit/>
          </a:bodyPr>
          <a:lstStyle/>
          <a:p>
            <a:pPr>
              <a:lnSpc>
                <a:spcPct val="150000"/>
              </a:lnSpc>
            </a:pPr>
            <a:r>
              <a:rPr lang="zh-CN" altLang="en-US" sz="1600" dirty="0">
                <a:solidFill>
                  <a:schemeClr val="accent1">
                    <a:lumMod val="75000"/>
                  </a:schemeClr>
                </a:solidFill>
                <a:latin typeface="微软雅黑" pitchFamily="34" charset="-122"/>
                <a:ea typeface="微软雅黑" pitchFamily="34" charset="-122"/>
              </a:rPr>
              <a:t>文字内容文字内容文字内容文字内容文字内容文字内容文字内容文字内容</a:t>
            </a:r>
            <a:endParaRPr lang="en-US" altLang="zh-CN" sz="1600" dirty="0">
              <a:solidFill>
                <a:schemeClr val="accent1">
                  <a:lumMod val="75000"/>
                </a:schemeClr>
              </a:solidFill>
              <a:latin typeface="微软雅黑" pitchFamily="34" charset="-122"/>
              <a:ea typeface="微软雅黑" pitchFamily="34" charset="-122"/>
            </a:endParaRPr>
          </a:p>
        </p:txBody>
      </p:sp>
      <p:sp>
        <p:nvSpPr>
          <p:cNvPr id="30" name="TextBox 29"/>
          <p:cNvSpPr txBox="1"/>
          <p:nvPr/>
        </p:nvSpPr>
        <p:spPr>
          <a:xfrm>
            <a:off x="4793046" y="4362944"/>
            <a:ext cx="1540806" cy="369332"/>
          </a:xfrm>
          <a:prstGeom prst="rect">
            <a:avLst/>
          </a:prstGeom>
          <a:noFill/>
        </p:spPr>
        <p:txBody>
          <a:bodyPr wrap="none" rtlCol="0">
            <a:spAutoFit/>
          </a:bodyPr>
          <a:lstStyle/>
          <a:p>
            <a:r>
              <a:rPr lang="en-US" altLang="zh-CN" b="1" dirty="0">
                <a:solidFill>
                  <a:schemeClr val="accent1">
                    <a:lumMod val="75000"/>
                  </a:schemeClr>
                </a:solidFill>
                <a:latin typeface="微软雅黑" pitchFamily="34" charset="-122"/>
                <a:ea typeface="微软雅黑" pitchFamily="34" charset="-122"/>
              </a:rPr>
              <a:t>2006</a:t>
            </a:r>
            <a:r>
              <a:rPr lang="zh-CN" altLang="en-US" b="1" dirty="0">
                <a:solidFill>
                  <a:schemeClr val="accent1">
                    <a:lumMod val="75000"/>
                  </a:schemeClr>
                </a:solidFill>
                <a:latin typeface="微软雅黑" pitchFamily="34" charset="-122"/>
                <a:ea typeface="微软雅黑" pitchFamily="34" charset="-122"/>
              </a:rPr>
              <a:t>年 </a:t>
            </a:r>
            <a:r>
              <a:rPr lang="en-US" altLang="zh-CN" b="1" dirty="0">
                <a:solidFill>
                  <a:schemeClr val="accent1">
                    <a:lumMod val="75000"/>
                  </a:schemeClr>
                </a:solidFill>
                <a:latin typeface="微软雅黑" pitchFamily="34" charset="-122"/>
                <a:ea typeface="微软雅黑" pitchFamily="34" charset="-122"/>
              </a:rPr>
              <a:t>XXX</a:t>
            </a:r>
            <a:endParaRPr lang="zh-CN" altLang="en-US" b="1" dirty="0">
              <a:solidFill>
                <a:schemeClr val="accent1">
                  <a:lumMod val="75000"/>
                </a:schemeClr>
              </a:solidFill>
              <a:latin typeface="微软雅黑" pitchFamily="34" charset="-122"/>
              <a:ea typeface="微软雅黑" pitchFamily="34" charset="-122"/>
            </a:endParaRPr>
          </a:p>
        </p:txBody>
      </p:sp>
      <p:sp>
        <p:nvSpPr>
          <p:cNvPr id="31" name="TextBox 30"/>
          <p:cNvSpPr txBox="1"/>
          <p:nvPr/>
        </p:nvSpPr>
        <p:spPr>
          <a:xfrm>
            <a:off x="6528048" y="4689156"/>
            <a:ext cx="1822028" cy="1569660"/>
          </a:xfrm>
          <a:prstGeom prst="rect">
            <a:avLst/>
          </a:prstGeom>
          <a:noFill/>
        </p:spPr>
        <p:txBody>
          <a:bodyPr wrap="square" rtlCol="0">
            <a:spAutoFit/>
          </a:bodyPr>
          <a:lstStyle/>
          <a:p>
            <a:pPr>
              <a:lnSpc>
                <a:spcPct val="150000"/>
              </a:lnSpc>
            </a:pPr>
            <a:r>
              <a:rPr lang="zh-CN" altLang="en-US" sz="1600" dirty="0">
                <a:solidFill>
                  <a:schemeClr val="accent1">
                    <a:lumMod val="75000"/>
                  </a:schemeClr>
                </a:solidFill>
                <a:latin typeface="微软雅黑" pitchFamily="34" charset="-122"/>
                <a:ea typeface="微软雅黑" pitchFamily="34" charset="-122"/>
              </a:rPr>
              <a:t>文字内容文字内容文字内容文字内容文字内容文字内容文字内容文字内容</a:t>
            </a:r>
            <a:endParaRPr lang="en-US" altLang="zh-CN" sz="1600" dirty="0">
              <a:solidFill>
                <a:schemeClr val="accent1">
                  <a:lumMod val="75000"/>
                </a:schemeClr>
              </a:solidFill>
              <a:latin typeface="微软雅黑" pitchFamily="34" charset="-122"/>
              <a:ea typeface="微软雅黑" pitchFamily="34" charset="-122"/>
            </a:endParaRPr>
          </a:p>
        </p:txBody>
      </p:sp>
      <p:sp>
        <p:nvSpPr>
          <p:cNvPr id="32" name="TextBox 31"/>
          <p:cNvSpPr txBox="1"/>
          <p:nvPr/>
        </p:nvSpPr>
        <p:spPr>
          <a:xfrm>
            <a:off x="6665254" y="4375536"/>
            <a:ext cx="1540806" cy="369332"/>
          </a:xfrm>
          <a:prstGeom prst="rect">
            <a:avLst/>
          </a:prstGeom>
          <a:noFill/>
        </p:spPr>
        <p:txBody>
          <a:bodyPr wrap="none" rtlCol="0">
            <a:spAutoFit/>
          </a:bodyPr>
          <a:lstStyle/>
          <a:p>
            <a:r>
              <a:rPr lang="en-US" altLang="zh-CN" b="1" dirty="0">
                <a:solidFill>
                  <a:schemeClr val="accent1">
                    <a:lumMod val="75000"/>
                  </a:schemeClr>
                </a:solidFill>
                <a:latin typeface="微软雅黑" pitchFamily="34" charset="-122"/>
                <a:ea typeface="微软雅黑" pitchFamily="34" charset="-122"/>
              </a:rPr>
              <a:t>2006</a:t>
            </a:r>
            <a:r>
              <a:rPr lang="zh-CN" altLang="en-US" b="1" dirty="0">
                <a:solidFill>
                  <a:schemeClr val="accent1">
                    <a:lumMod val="75000"/>
                  </a:schemeClr>
                </a:solidFill>
                <a:latin typeface="微软雅黑" pitchFamily="34" charset="-122"/>
                <a:ea typeface="微软雅黑" pitchFamily="34" charset="-122"/>
              </a:rPr>
              <a:t>年 </a:t>
            </a:r>
            <a:r>
              <a:rPr lang="en-US" altLang="zh-CN" b="1" dirty="0">
                <a:solidFill>
                  <a:schemeClr val="accent1">
                    <a:lumMod val="75000"/>
                  </a:schemeClr>
                </a:solidFill>
                <a:latin typeface="微软雅黑" pitchFamily="34" charset="-122"/>
                <a:ea typeface="微软雅黑" pitchFamily="34" charset="-122"/>
              </a:rPr>
              <a:t>XXX</a:t>
            </a:r>
            <a:endParaRPr lang="zh-CN" altLang="en-US" b="1" dirty="0">
              <a:solidFill>
                <a:schemeClr val="accent1">
                  <a:lumMod val="75000"/>
                </a:schemeClr>
              </a:solidFill>
              <a:latin typeface="微软雅黑" pitchFamily="34" charset="-122"/>
              <a:ea typeface="微软雅黑" pitchFamily="34" charset="-122"/>
            </a:endParaRPr>
          </a:p>
        </p:txBody>
      </p:sp>
      <p:sp>
        <p:nvSpPr>
          <p:cNvPr id="33" name="TextBox 32"/>
          <p:cNvSpPr txBox="1"/>
          <p:nvPr/>
        </p:nvSpPr>
        <p:spPr>
          <a:xfrm>
            <a:off x="8378428" y="4689156"/>
            <a:ext cx="1822028" cy="1569660"/>
          </a:xfrm>
          <a:prstGeom prst="rect">
            <a:avLst/>
          </a:prstGeom>
          <a:noFill/>
        </p:spPr>
        <p:txBody>
          <a:bodyPr wrap="square" rtlCol="0">
            <a:spAutoFit/>
          </a:bodyPr>
          <a:lstStyle/>
          <a:p>
            <a:pPr>
              <a:lnSpc>
                <a:spcPct val="150000"/>
              </a:lnSpc>
            </a:pPr>
            <a:r>
              <a:rPr lang="zh-CN" altLang="en-US" sz="1600" dirty="0">
                <a:solidFill>
                  <a:schemeClr val="accent1">
                    <a:lumMod val="75000"/>
                  </a:schemeClr>
                </a:solidFill>
                <a:latin typeface="微软雅黑" pitchFamily="34" charset="-122"/>
                <a:ea typeface="微软雅黑" pitchFamily="34" charset="-122"/>
              </a:rPr>
              <a:t>文字内容文字内容文字内容文字内容文字内容文字内容文字内容文字内容</a:t>
            </a:r>
            <a:endParaRPr lang="en-US" altLang="zh-CN" sz="1600" dirty="0">
              <a:solidFill>
                <a:schemeClr val="accent1">
                  <a:lumMod val="75000"/>
                </a:schemeClr>
              </a:solidFill>
              <a:latin typeface="微软雅黑" pitchFamily="34" charset="-122"/>
              <a:ea typeface="微软雅黑" pitchFamily="34" charset="-122"/>
            </a:endParaRPr>
          </a:p>
        </p:txBody>
      </p:sp>
      <p:sp>
        <p:nvSpPr>
          <p:cNvPr id="34" name="TextBox 33"/>
          <p:cNvSpPr txBox="1"/>
          <p:nvPr/>
        </p:nvSpPr>
        <p:spPr>
          <a:xfrm>
            <a:off x="8515634" y="4375536"/>
            <a:ext cx="1540806" cy="369332"/>
          </a:xfrm>
          <a:prstGeom prst="rect">
            <a:avLst/>
          </a:prstGeom>
          <a:noFill/>
        </p:spPr>
        <p:txBody>
          <a:bodyPr wrap="none" rtlCol="0">
            <a:spAutoFit/>
          </a:bodyPr>
          <a:lstStyle/>
          <a:p>
            <a:r>
              <a:rPr lang="en-US" altLang="zh-CN" b="1" dirty="0">
                <a:solidFill>
                  <a:schemeClr val="accent1">
                    <a:lumMod val="75000"/>
                  </a:schemeClr>
                </a:solidFill>
                <a:latin typeface="微软雅黑" pitchFamily="34" charset="-122"/>
                <a:ea typeface="微软雅黑" pitchFamily="34" charset="-122"/>
              </a:rPr>
              <a:t>2006</a:t>
            </a:r>
            <a:r>
              <a:rPr lang="zh-CN" altLang="en-US" b="1" dirty="0">
                <a:solidFill>
                  <a:schemeClr val="accent1">
                    <a:lumMod val="75000"/>
                  </a:schemeClr>
                </a:solidFill>
                <a:latin typeface="微软雅黑" pitchFamily="34" charset="-122"/>
                <a:ea typeface="微软雅黑" pitchFamily="34" charset="-122"/>
              </a:rPr>
              <a:t>年 </a:t>
            </a:r>
            <a:r>
              <a:rPr lang="en-US" altLang="zh-CN" b="1" dirty="0">
                <a:solidFill>
                  <a:schemeClr val="accent1">
                    <a:lumMod val="75000"/>
                  </a:schemeClr>
                </a:solidFill>
                <a:latin typeface="微软雅黑" pitchFamily="34" charset="-122"/>
                <a:ea typeface="微软雅黑" pitchFamily="34" charset="-122"/>
              </a:rPr>
              <a:t>XXX</a:t>
            </a:r>
            <a:endParaRPr lang="zh-CN" altLang="en-US" b="1" dirty="0">
              <a:solidFill>
                <a:schemeClr val="accent1">
                  <a:lumMod val="7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15080087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ext uri="{D42A27DB-BD31-4B8C-83A1-F6EECF244321}">
                <p14:modId xmlns:p14="http://schemas.microsoft.com/office/powerpoint/2010/main" val="548117880"/>
              </p:ext>
            </p:extLst>
          </p:nvPr>
        </p:nvGraphicFramePr>
        <p:xfrm>
          <a:off x="1847528" y="548680"/>
          <a:ext cx="6624000" cy="670992"/>
        </p:xfrm>
        <a:graphic>
          <a:graphicData uri="http://schemas.openxmlformats.org/drawingml/2006/table">
            <a:tbl>
              <a:tblPr firstRow="1" bandRow="1">
                <a:tableStyleId>{5C22544A-7EE6-4342-B048-85BDC9FD1C3A}</a:tableStyleId>
              </a:tblPr>
              <a:tblGrid>
                <a:gridCol w="1656000"/>
                <a:gridCol w="1656000"/>
                <a:gridCol w="1656000"/>
                <a:gridCol w="1656000"/>
              </a:tblGrid>
              <a:tr h="504055">
                <a:tc>
                  <a:txBody>
                    <a:bodyPr/>
                    <a:lstStyle/>
                    <a:p>
                      <a:pPr algn="ctr"/>
                      <a:r>
                        <a:rPr lang="zh-CN" altLang="en-US" b="0" dirty="0" smtClean="0">
                          <a:solidFill>
                            <a:schemeClr val="accent1">
                              <a:lumMod val="75000"/>
                            </a:schemeClr>
                          </a:solidFill>
                          <a:latin typeface="微软雅黑" pitchFamily="34" charset="-122"/>
                          <a:ea typeface="微软雅黑" pitchFamily="34" charset="-122"/>
                        </a:rPr>
                        <a:t>文献综述</a:t>
                      </a:r>
                      <a:endParaRPr lang="zh-CN" altLang="en-US" b="0" dirty="0">
                        <a:solidFill>
                          <a:schemeClr val="accent1">
                            <a:lumMod val="75000"/>
                          </a:schemeClr>
                        </a:solidFill>
                        <a:latin typeface="微软雅黑" pitchFamily="34" charset="-122"/>
                        <a:ea typeface="微软雅黑" pitchFamily="34" charset="-122"/>
                      </a:endParaRPr>
                    </a:p>
                  </a:txBody>
                  <a:tcPr anchor="b">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rowSpan="2">
                  <a:txBody>
                    <a:bodyPr/>
                    <a:lstStyle/>
                    <a:p>
                      <a:pPr algn="ctr"/>
                      <a:r>
                        <a:rPr lang="zh-CN" altLang="en-US" b="1" dirty="0" smtClean="0">
                          <a:solidFill>
                            <a:schemeClr val="bg1"/>
                          </a:solidFill>
                          <a:latin typeface="微软雅黑" pitchFamily="34" charset="-122"/>
                          <a:ea typeface="微软雅黑" pitchFamily="34" charset="-122"/>
                        </a:rPr>
                        <a:t>研究方法</a:t>
                      </a:r>
                      <a:endParaRPr lang="en-US" altLang="zh-CN" b="1" dirty="0" smtClean="0">
                        <a:solidFill>
                          <a:schemeClr val="bg1"/>
                        </a:solidFill>
                        <a:latin typeface="微软雅黑" pitchFamily="34" charset="-122"/>
                        <a:ea typeface="微软雅黑" pitchFamily="34" charset="-122"/>
                      </a:endParaRPr>
                    </a:p>
                    <a:p>
                      <a:pPr algn="ctr"/>
                      <a:r>
                        <a:rPr lang="en-US" altLang="zh-CN" sz="1400" b="0" dirty="0" smtClean="0">
                          <a:solidFill>
                            <a:schemeClr val="bg1"/>
                          </a:solidFill>
                          <a:latin typeface="微软雅黑" pitchFamily="34" charset="-122"/>
                          <a:ea typeface="微软雅黑" pitchFamily="34" charset="-122"/>
                        </a:rPr>
                        <a:t>METHODOLOGY</a:t>
                      </a:r>
                      <a:endParaRPr lang="zh-CN" altLang="en-US" sz="1400" b="0" dirty="0">
                        <a:solidFill>
                          <a:schemeClr val="bg1"/>
                        </a:solidFill>
                        <a:latin typeface="微软雅黑" pitchFamily="34" charset="-122"/>
                        <a:ea typeface="微软雅黑" pitchFamily="34" charset="-122"/>
                      </a:endParaRPr>
                    </a:p>
                  </a:txBody>
                  <a:tcPr anchor="ct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b="0" dirty="0" smtClean="0">
                          <a:solidFill>
                            <a:schemeClr val="accent1">
                              <a:lumMod val="75000"/>
                            </a:schemeClr>
                          </a:solidFill>
                          <a:latin typeface="微软雅黑" pitchFamily="34" charset="-122"/>
                          <a:ea typeface="微软雅黑" pitchFamily="34" charset="-122"/>
                        </a:rPr>
                        <a:t>研究计划</a:t>
                      </a:r>
                    </a:p>
                  </a:txBody>
                  <a:tcPr anchor="b">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b="0" dirty="0" smtClean="0">
                          <a:solidFill>
                            <a:schemeClr val="accent1">
                              <a:lumMod val="75000"/>
                            </a:schemeClr>
                          </a:solidFill>
                          <a:latin typeface="微软雅黑" pitchFamily="34" charset="-122"/>
                          <a:ea typeface="微软雅黑" pitchFamily="34" charset="-122"/>
                        </a:rPr>
                        <a:t>论文结构</a:t>
                      </a:r>
                    </a:p>
                  </a:txBody>
                  <a:tcPr anchor="b">
                    <a:lnL w="5715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r>
              <a:tr h="166937">
                <a:tc>
                  <a:txBody>
                    <a:bodyPr/>
                    <a:lstStyle/>
                    <a:p>
                      <a:pPr algn="ctr"/>
                      <a:endParaRPr lang="zh-CN" altLang="en-US" sz="100" b="0" dirty="0">
                        <a:solidFill>
                          <a:schemeClr val="accent1">
                            <a:lumMod val="75000"/>
                          </a:schemeClr>
                        </a:solidFill>
                        <a:latin typeface="微软雅黑" pitchFamily="34" charset="-122"/>
                        <a:ea typeface="微软雅黑" pitchFamily="34" charset="-122"/>
                      </a:endParaRPr>
                    </a:p>
                  </a:txBody>
                  <a:tcPr anchor="ct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vMerge="1">
                  <a:txBody>
                    <a:bodyPr/>
                    <a:lstStyle/>
                    <a:p>
                      <a:pPr algn="ctr"/>
                      <a:endParaRPr lang="zh-CN" altLang="en-US" sz="100" b="0" dirty="0">
                        <a:solidFill>
                          <a:schemeClr val="accent1">
                            <a:lumMod val="75000"/>
                          </a:schemeClr>
                        </a:solidFill>
                        <a:latin typeface="微软雅黑" pitchFamily="34" charset="-122"/>
                        <a:ea typeface="微软雅黑" pitchFamily="34" charset="-122"/>
                      </a:endParaRPr>
                    </a:p>
                  </a:txBody>
                  <a:tcPr anchor="ct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algn="ctr"/>
                      <a:endParaRPr lang="zh-CN" altLang="en-US" sz="100" b="0" dirty="0">
                        <a:solidFill>
                          <a:schemeClr val="accent1">
                            <a:lumMod val="75000"/>
                          </a:schemeClr>
                        </a:solidFill>
                        <a:latin typeface="微软雅黑" pitchFamily="34" charset="-122"/>
                        <a:ea typeface="微软雅黑" pitchFamily="34" charset="-122"/>
                      </a:endParaRPr>
                    </a:p>
                  </a:txBody>
                  <a:tcPr anchor="ct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algn="ctr"/>
                      <a:endParaRPr lang="zh-CN" altLang="en-US" sz="100" b="0" dirty="0">
                        <a:solidFill>
                          <a:schemeClr val="accent1">
                            <a:lumMod val="75000"/>
                          </a:schemeClr>
                        </a:solidFill>
                        <a:latin typeface="微软雅黑" pitchFamily="34" charset="-122"/>
                        <a:ea typeface="微软雅黑" pitchFamily="34" charset="-122"/>
                      </a:endParaRPr>
                    </a:p>
                  </a:txBody>
                  <a:tcPr anchor="ct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r>
            </a:tbl>
          </a:graphicData>
        </a:graphic>
      </p:graphicFrame>
    </p:spTree>
    <p:extLst>
      <p:ext uri="{BB962C8B-B14F-4D97-AF65-F5344CB8AC3E}">
        <p14:creationId xmlns:p14="http://schemas.microsoft.com/office/powerpoint/2010/main" val="87539155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ext uri="{D42A27DB-BD31-4B8C-83A1-F6EECF244321}">
                <p14:modId xmlns:p14="http://schemas.microsoft.com/office/powerpoint/2010/main" val="316861515"/>
              </p:ext>
            </p:extLst>
          </p:nvPr>
        </p:nvGraphicFramePr>
        <p:xfrm>
          <a:off x="1847528" y="548680"/>
          <a:ext cx="6624000" cy="670992"/>
        </p:xfrm>
        <a:graphic>
          <a:graphicData uri="http://schemas.openxmlformats.org/drawingml/2006/table">
            <a:tbl>
              <a:tblPr firstRow="1" bandRow="1">
                <a:tableStyleId>{5C22544A-7EE6-4342-B048-85BDC9FD1C3A}</a:tableStyleId>
              </a:tblPr>
              <a:tblGrid>
                <a:gridCol w="1656000"/>
                <a:gridCol w="1656000"/>
                <a:gridCol w="1656000"/>
                <a:gridCol w="1656000"/>
              </a:tblGrid>
              <a:tr h="504055">
                <a:tc>
                  <a:txBody>
                    <a:bodyPr/>
                    <a:lstStyle/>
                    <a:p>
                      <a:pPr algn="ctr"/>
                      <a:r>
                        <a:rPr lang="zh-CN" altLang="en-US" b="0" dirty="0" smtClean="0">
                          <a:solidFill>
                            <a:schemeClr val="accent1">
                              <a:lumMod val="75000"/>
                            </a:schemeClr>
                          </a:solidFill>
                          <a:latin typeface="微软雅黑" pitchFamily="34" charset="-122"/>
                          <a:ea typeface="微软雅黑" pitchFamily="34" charset="-122"/>
                        </a:rPr>
                        <a:t>文献综述</a:t>
                      </a:r>
                      <a:endParaRPr lang="zh-CN" altLang="en-US" b="0" dirty="0">
                        <a:solidFill>
                          <a:schemeClr val="accent1">
                            <a:lumMod val="75000"/>
                          </a:schemeClr>
                        </a:solidFill>
                        <a:latin typeface="微软雅黑" pitchFamily="34" charset="-122"/>
                        <a:ea typeface="微软雅黑" pitchFamily="34" charset="-122"/>
                      </a:endParaRPr>
                    </a:p>
                  </a:txBody>
                  <a:tcPr anchor="b">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zh-CN" altLang="en-US" b="0" dirty="0" smtClean="0">
                          <a:solidFill>
                            <a:schemeClr val="accent1">
                              <a:lumMod val="75000"/>
                            </a:schemeClr>
                          </a:solidFill>
                          <a:latin typeface="微软雅黑" pitchFamily="34" charset="-122"/>
                          <a:ea typeface="微软雅黑" pitchFamily="34" charset="-122"/>
                        </a:rPr>
                        <a:t>研究方法</a:t>
                      </a:r>
                      <a:endParaRPr lang="zh-CN" altLang="en-US" b="0" dirty="0">
                        <a:solidFill>
                          <a:schemeClr val="accent1">
                            <a:lumMod val="75000"/>
                          </a:schemeClr>
                        </a:solidFill>
                        <a:latin typeface="微软雅黑" pitchFamily="34" charset="-122"/>
                        <a:ea typeface="微软雅黑" pitchFamily="34" charset="-122"/>
                      </a:endParaRPr>
                    </a:p>
                  </a:txBody>
                  <a:tcPr anchor="b">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row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b="1" dirty="0" smtClean="0">
                          <a:solidFill>
                            <a:schemeClr val="bg1"/>
                          </a:solidFill>
                          <a:latin typeface="微软雅黑" pitchFamily="34" charset="-122"/>
                          <a:ea typeface="微软雅黑" pitchFamily="34" charset="-122"/>
                        </a:rPr>
                        <a:t>研究计划</a:t>
                      </a:r>
                      <a:endParaRPr lang="en-US" altLang="zh-CN" b="1" dirty="0" smtClean="0">
                        <a:solidFill>
                          <a:schemeClr val="bg1"/>
                        </a:solidFill>
                        <a:latin typeface="微软雅黑" pitchFamily="34" charset="-122"/>
                        <a:ea typeface="微软雅黑" pitchFamily="34" charset="-122"/>
                      </a:endParaRPr>
                    </a:p>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600" b="0" dirty="0" smtClean="0">
                          <a:solidFill>
                            <a:schemeClr val="bg1"/>
                          </a:solidFill>
                          <a:latin typeface="微软雅黑" pitchFamily="34" charset="-122"/>
                          <a:ea typeface="微软雅黑" pitchFamily="34" charset="-122"/>
                        </a:rPr>
                        <a:t>PLAN</a:t>
                      </a:r>
                      <a:endParaRPr lang="zh-CN" altLang="en-US" sz="1600" b="0" dirty="0" smtClean="0">
                        <a:solidFill>
                          <a:schemeClr val="bg1"/>
                        </a:solidFill>
                        <a:latin typeface="微软雅黑" pitchFamily="34" charset="-122"/>
                        <a:ea typeface="微软雅黑" pitchFamily="34" charset="-122"/>
                      </a:endParaRPr>
                    </a:p>
                  </a:txBody>
                  <a:tcPr anchor="ct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b="0" dirty="0" smtClean="0">
                          <a:solidFill>
                            <a:schemeClr val="accent1">
                              <a:lumMod val="75000"/>
                            </a:schemeClr>
                          </a:solidFill>
                          <a:latin typeface="微软雅黑" pitchFamily="34" charset="-122"/>
                          <a:ea typeface="微软雅黑" pitchFamily="34" charset="-122"/>
                        </a:rPr>
                        <a:t>论文结构</a:t>
                      </a:r>
                    </a:p>
                  </a:txBody>
                  <a:tcPr anchor="b">
                    <a:lnL w="5715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r>
              <a:tr h="166937">
                <a:tc>
                  <a:txBody>
                    <a:bodyPr/>
                    <a:lstStyle/>
                    <a:p>
                      <a:pPr algn="ctr"/>
                      <a:endParaRPr lang="zh-CN" altLang="en-US" sz="100" b="0" dirty="0">
                        <a:solidFill>
                          <a:schemeClr val="accent1">
                            <a:lumMod val="75000"/>
                          </a:schemeClr>
                        </a:solidFill>
                        <a:latin typeface="微软雅黑" pitchFamily="34" charset="-122"/>
                        <a:ea typeface="微软雅黑" pitchFamily="34" charset="-122"/>
                      </a:endParaRPr>
                    </a:p>
                  </a:txBody>
                  <a:tcPr anchor="ct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algn="ctr"/>
                      <a:endParaRPr lang="zh-CN" altLang="en-US" sz="100" b="0" dirty="0">
                        <a:solidFill>
                          <a:schemeClr val="accent1">
                            <a:lumMod val="75000"/>
                          </a:schemeClr>
                        </a:solidFill>
                        <a:latin typeface="微软雅黑" pitchFamily="34" charset="-122"/>
                        <a:ea typeface="微软雅黑" pitchFamily="34" charset="-122"/>
                      </a:endParaRPr>
                    </a:p>
                  </a:txBody>
                  <a:tcPr anchor="ct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vMerge="1">
                  <a:txBody>
                    <a:bodyPr/>
                    <a:lstStyle/>
                    <a:p>
                      <a:pPr algn="ctr"/>
                      <a:endParaRPr lang="zh-CN" altLang="en-US" sz="100" b="0" dirty="0">
                        <a:solidFill>
                          <a:schemeClr val="accent1">
                            <a:lumMod val="75000"/>
                          </a:schemeClr>
                        </a:solidFill>
                        <a:latin typeface="微软雅黑" pitchFamily="34" charset="-122"/>
                        <a:ea typeface="微软雅黑" pitchFamily="34" charset="-122"/>
                      </a:endParaRPr>
                    </a:p>
                  </a:txBody>
                  <a:tcPr anchor="ct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algn="ctr"/>
                      <a:endParaRPr lang="zh-CN" altLang="en-US" sz="100" b="0" dirty="0">
                        <a:solidFill>
                          <a:schemeClr val="accent1">
                            <a:lumMod val="75000"/>
                          </a:schemeClr>
                        </a:solidFill>
                        <a:latin typeface="微软雅黑" pitchFamily="34" charset="-122"/>
                        <a:ea typeface="微软雅黑" pitchFamily="34" charset="-122"/>
                      </a:endParaRPr>
                    </a:p>
                  </a:txBody>
                  <a:tcPr anchor="ct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r>
            </a:tbl>
          </a:graphicData>
        </a:graphic>
      </p:graphicFrame>
    </p:spTree>
    <p:extLst>
      <p:ext uri="{BB962C8B-B14F-4D97-AF65-F5344CB8AC3E}">
        <p14:creationId xmlns:p14="http://schemas.microsoft.com/office/powerpoint/2010/main" val="214391953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ext uri="{D42A27DB-BD31-4B8C-83A1-F6EECF244321}">
                <p14:modId xmlns:p14="http://schemas.microsoft.com/office/powerpoint/2010/main" val="1515208038"/>
              </p:ext>
            </p:extLst>
          </p:nvPr>
        </p:nvGraphicFramePr>
        <p:xfrm>
          <a:off x="1847528" y="548680"/>
          <a:ext cx="6624000" cy="670992"/>
        </p:xfrm>
        <a:graphic>
          <a:graphicData uri="http://schemas.openxmlformats.org/drawingml/2006/table">
            <a:tbl>
              <a:tblPr firstRow="1" bandRow="1">
                <a:tableStyleId>{5C22544A-7EE6-4342-B048-85BDC9FD1C3A}</a:tableStyleId>
              </a:tblPr>
              <a:tblGrid>
                <a:gridCol w="1656000"/>
                <a:gridCol w="1656000"/>
                <a:gridCol w="1656000"/>
                <a:gridCol w="1656000"/>
              </a:tblGrid>
              <a:tr h="504055">
                <a:tc>
                  <a:txBody>
                    <a:bodyPr/>
                    <a:lstStyle/>
                    <a:p>
                      <a:pPr algn="ctr"/>
                      <a:r>
                        <a:rPr lang="zh-CN" altLang="en-US" b="0" dirty="0" smtClean="0">
                          <a:solidFill>
                            <a:schemeClr val="accent1">
                              <a:lumMod val="75000"/>
                            </a:schemeClr>
                          </a:solidFill>
                          <a:latin typeface="微软雅黑" pitchFamily="34" charset="-122"/>
                          <a:ea typeface="微软雅黑" pitchFamily="34" charset="-122"/>
                        </a:rPr>
                        <a:t>文献综述</a:t>
                      </a:r>
                      <a:endParaRPr lang="zh-CN" altLang="en-US" b="0" dirty="0">
                        <a:solidFill>
                          <a:schemeClr val="accent1">
                            <a:lumMod val="75000"/>
                          </a:schemeClr>
                        </a:solidFill>
                        <a:latin typeface="微软雅黑" pitchFamily="34" charset="-122"/>
                        <a:ea typeface="微软雅黑" pitchFamily="34" charset="-122"/>
                      </a:endParaRPr>
                    </a:p>
                  </a:txBody>
                  <a:tcPr anchor="b">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zh-CN" altLang="en-US" b="0" dirty="0" smtClean="0">
                          <a:solidFill>
                            <a:schemeClr val="accent1">
                              <a:lumMod val="75000"/>
                            </a:schemeClr>
                          </a:solidFill>
                          <a:latin typeface="微软雅黑" pitchFamily="34" charset="-122"/>
                          <a:ea typeface="微软雅黑" pitchFamily="34" charset="-122"/>
                        </a:rPr>
                        <a:t>研究方法</a:t>
                      </a:r>
                      <a:endParaRPr lang="zh-CN" altLang="en-US" b="0" dirty="0">
                        <a:solidFill>
                          <a:schemeClr val="accent1">
                            <a:lumMod val="75000"/>
                          </a:schemeClr>
                        </a:solidFill>
                        <a:latin typeface="微软雅黑" pitchFamily="34" charset="-122"/>
                        <a:ea typeface="微软雅黑" pitchFamily="34" charset="-122"/>
                      </a:endParaRPr>
                    </a:p>
                  </a:txBody>
                  <a:tcPr anchor="b">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b="0" dirty="0" smtClean="0">
                          <a:solidFill>
                            <a:schemeClr val="accent1">
                              <a:lumMod val="75000"/>
                            </a:schemeClr>
                          </a:solidFill>
                          <a:latin typeface="微软雅黑" pitchFamily="34" charset="-122"/>
                          <a:ea typeface="微软雅黑" pitchFamily="34" charset="-122"/>
                        </a:rPr>
                        <a:t>研究计划</a:t>
                      </a:r>
                    </a:p>
                  </a:txBody>
                  <a:tcPr anchor="b">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row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b="1" dirty="0" smtClean="0">
                          <a:solidFill>
                            <a:schemeClr val="bg1"/>
                          </a:solidFill>
                          <a:latin typeface="微软雅黑" pitchFamily="34" charset="-122"/>
                          <a:ea typeface="微软雅黑" pitchFamily="34" charset="-122"/>
                        </a:rPr>
                        <a:t>论文结构</a:t>
                      </a:r>
                      <a:endParaRPr lang="en-US" altLang="zh-CN" sz="1600" b="0" dirty="0" smtClean="0">
                        <a:solidFill>
                          <a:schemeClr val="bg1"/>
                        </a:solidFill>
                        <a:latin typeface="微软雅黑" pitchFamily="34" charset="-122"/>
                        <a:ea typeface="微软雅黑" pitchFamily="34" charset="-122"/>
                      </a:endParaRPr>
                    </a:p>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600" b="0" dirty="0" smtClean="0">
                          <a:solidFill>
                            <a:schemeClr val="bg1"/>
                          </a:solidFill>
                          <a:latin typeface="微软雅黑" pitchFamily="34" charset="-122"/>
                          <a:ea typeface="微软雅黑" pitchFamily="34" charset="-122"/>
                        </a:rPr>
                        <a:t>OUTLINE</a:t>
                      </a:r>
                      <a:endParaRPr lang="en-US" altLang="zh-CN" b="1" dirty="0" smtClean="0">
                        <a:solidFill>
                          <a:schemeClr val="bg1"/>
                        </a:solidFill>
                        <a:latin typeface="微软雅黑" pitchFamily="34" charset="-122"/>
                        <a:ea typeface="微软雅黑" pitchFamily="34" charset="-122"/>
                      </a:endParaRPr>
                    </a:p>
                  </a:txBody>
                  <a:tcPr anchor="ctr">
                    <a:lnL w="5715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r>
              <a:tr h="166937">
                <a:tc>
                  <a:txBody>
                    <a:bodyPr/>
                    <a:lstStyle/>
                    <a:p>
                      <a:pPr algn="ctr"/>
                      <a:endParaRPr lang="zh-CN" altLang="en-US" sz="100" b="0" dirty="0">
                        <a:solidFill>
                          <a:schemeClr val="accent1">
                            <a:lumMod val="75000"/>
                          </a:schemeClr>
                        </a:solidFill>
                        <a:latin typeface="微软雅黑" pitchFamily="34" charset="-122"/>
                        <a:ea typeface="微软雅黑" pitchFamily="34" charset="-122"/>
                      </a:endParaRPr>
                    </a:p>
                  </a:txBody>
                  <a:tcPr anchor="ct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algn="ctr"/>
                      <a:endParaRPr lang="zh-CN" altLang="en-US" sz="100" b="0" dirty="0">
                        <a:solidFill>
                          <a:schemeClr val="accent1">
                            <a:lumMod val="75000"/>
                          </a:schemeClr>
                        </a:solidFill>
                        <a:latin typeface="微软雅黑" pitchFamily="34" charset="-122"/>
                        <a:ea typeface="微软雅黑" pitchFamily="34" charset="-122"/>
                      </a:endParaRPr>
                    </a:p>
                  </a:txBody>
                  <a:tcPr anchor="ct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algn="ctr"/>
                      <a:endParaRPr lang="zh-CN" altLang="en-US" sz="100" b="0" dirty="0">
                        <a:solidFill>
                          <a:schemeClr val="accent1">
                            <a:lumMod val="75000"/>
                          </a:schemeClr>
                        </a:solidFill>
                        <a:latin typeface="微软雅黑" pitchFamily="34" charset="-122"/>
                        <a:ea typeface="微软雅黑" pitchFamily="34" charset="-122"/>
                      </a:endParaRPr>
                    </a:p>
                  </a:txBody>
                  <a:tcPr anchor="ct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vMerge="1">
                  <a:txBody>
                    <a:bodyPr/>
                    <a:lstStyle/>
                    <a:p>
                      <a:pPr algn="ctr"/>
                      <a:endParaRPr lang="zh-CN" altLang="en-US" sz="100" b="0" dirty="0">
                        <a:solidFill>
                          <a:schemeClr val="accent1">
                            <a:lumMod val="75000"/>
                          </a:schemeClr>
                        </a:solidFill>
                        <a:latin typeface="微软雅黑" pitchFamily="34" charset="-122"/>
                        <a:ea typeface="微软雅黑" pitchFamily="34" charset="-122"/>
                      </a:endParaRPr>
                    </a:p>
                  </a:txBody>
                  <a:tcPr anchor="ct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r>
            </a:tbl>
          </a:graphicData>
        </a:graphic>
      </p:graphicFrame>
    </p:spTree>
    <p:extLst>
      <p:ext uri="{BB962C8B-B14F-4D97-AF65-F5344CB8AC3E}">
        <p14:creationId xmlns:p14="http://schemas.microsoft.com/office/powerpoint/2010/main" val="1811234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62"/>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9"/>
            <a:ext cx="7835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r>
              <a:rPr lang="en-US" altLang="zh-CN" sz="2800" dirty="0">
                <a:solidFill>
                  <a:prstClr val="white"/>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cs typeface="Meiryo" panose="020B0604030504040204" pitchFamily="34" charset="-128"/>
                <a:hlinkClick r:id="rId3"/>
              </a:rPr>
              <a:t> </a:t>
            </a:r>
            <a:r>
              <a:rPr lang="en-US" altLang="zh-CN" sz="2800" dirty="0">
                <a:solidFill>
                  <a:srgbClr val="CEEAB0"/>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cs typeface="Meiryo" panose="020B0604030504040204" pitchFamily="34" charset="-128"/>
              </a:rPr>
              <a:t> </a:t>
            </a:r>
            <a:endParaRPr lang="zh-CN" altLang="en-US" sz="2800" dirty="0">
              <a:solidFill>
                <a:srgbClr val="CEEAB0"/>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cs typeface="Meiryo" panose="020B0604030504040204" pitchFamily="34" charset="-128"/>
            </a:endParaRPr>
          </a:p>
        </p:txBody>
      </p:sp>
      <p:sp>
        <p:nvSpPr>
          <p:cNvPr id="7" name="矩形 6"/>
          <p:cNvSpPr/>
          <p:nvPr/>
        </p:nvSpPr>
        <p:spPr>
          <a:xfrm>
            <a:off x="1524005" y="2182096"/>
            <a:ext cx="7788275"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6"/>
            <a:ext cx="888134"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839417" y="3921026"/>
            <a:ext cx="6472858" cy="1692771"/>
          </a:xfrm>
          <a:prstGeom prst="rect">
            <a:avLst/>
          </a:prstGeom>
          <a:noFill/>
          <a:ln w="25400" cap="flat" cmpd="sng" algn="ctr">
            <a:noFill/>
            <a:prstDash val="solid"/>
          </a:ln>
          <a:effectLst/>
        </p:spPr>
        <p:txBody>
          <a:bodyPr rtlCol="0" anchor="ctr"/>
          <a:lstStyle/>
          <a:p>
            <a:pPr>
              <a:lnSpc>
                <a:spcPts val="2400"/>
              </a:lnSpc>
            </a:pPr>
            <a:r>
              <a:rPr lang="en-US" altLang="zh-CN" sz="11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100" kern="0" dirty="0">
                <a:solidFill>
                  <a:srgbClr val="EEECE1">
                    <a:lumMod val="25000"/>
                  </a:srgbClr>
                </a:solidFill>
                <a:latin typeface="微软雅黑" panose="020B0503020204020204" pitchFamily="34" charset="-122"/>
                <a:ea typeface="微软雅黑" panose="020B0503020204020204" pitchFamily="34" charset="-122"/>
                <a:hlinkClick r:id="rId4"/>
              </a:rPr>
              <a:t>www.ypppt.com/moban/</a:t>
            </a:r>
            <a:r>
              <a:rPr lang="en-US" altLang="zh-CN" sz="11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1100"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11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100" kern="0" dirty="0">
                <a:solidFill>
                  <a:srgbClr val="EEECE1">
                    <a:lumMod val="25000"/>
                  </a:srgbClr>
                </a:solidFill>
                <a:latin typeface="微软雅黑" panose="020B0503020204020204" pitchFamily="34" charset="-122"/>
                <a:ea typeface="微软雅黑" panose="020B0503020204020204" pitchFamily="34" charset="-122"/>
                <a:hlinkClick r:id="rId5"/>
              </a:rPr>
              <a:t>www.ypppt.com/jieri/</a:t>
            </a:r>
            <a:endParaRPr lang="en-US" altLang="zh-CN" sz="11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1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100" kern="0" dirty="0">
                <a:solidFill>
                  <a:srgbClr val="EEECE1">
                    <a:lumMod val="25000"/>
                  </a:srgbClr>
                </a:solidFill>
                <a:latin typeface="微软雅黑" panose="020B0503020204020204" pitchFamily="34" charset="-122"/>
                <a:ea typeface="微软雅黑" panose="020B0503020204020204" pitchFamily="34" charset="-122"/>
                <a:hlinkClick r:id="rId6"/>
              </a:rPr>
              <a:t>www.ypppt.com/beijing/</a:t>
            </a:r>
            <a:r>
              <a:rPr lang="en-US" altLang="zh-CN" sz="11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1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100" kern="0" dirty="0">
                <a:solidFill>
                  <a:srgbClr val="EEECE1">
                    <a:lumMod val="25000"/>
                  </a:srgbClr>
                </a:solidFill>
                <a:latin typeface="微软雅黑" panose="020B0503020204020204" pitchFamily="34" charset="-122"/>
                <a:ea typeface="微软雅黑" panose="020B0503020204020204" pitchFamily="34" charset="-122"/>
                <a:hlinkClick r:id="rId7"/>
              </a:rPr>
              <a:t>www.ypppt.com/tubiao/</a:t>
            </a:r>
            <a:endParaRPr lang="en-US" altLang="zh-CN" sz="11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1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1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kern="0" dirty="0">
                <a:solidFill>
                  <a:srgbClr val="EEECE1">
                    <a:lumMod val="25000"/>
                  </a:srgbClr>
                </a:solidFill>
                <a:latin typeface="微软雅黑" panose="020B0503020204020204" pitchFamily="34" charset="-122"/>
                <a:ea typeface="微软雅黑" panose="020B0503020204020204" pitchFamily="34" charset="-122"/>
                <a:hlinkClick r:id="rId8"/>
              </a:rPr>
              <a:t>www.ypppt.com/sucai/</a:t>
            </a:r>
            <a:r>
              <a:rPr lang="en-US" altLang="zh-CN" sz="11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1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100" kern="0" dirty="0">
                <a:solidFill>
                  <a:srgbClr val="EEECE1">
                    <a:lumMod val="25000"/>
                  </a:srgbClr>
                </a:solidFill>
                <a:latin typeface="微软雅黑" panose="020B0503020204020204" pitchFamily="34" charset="-122"/>
                <a:ea typeface="微软雅黑" panose="020B0503020204020204" pitchFamily="34" charset="-122"/>
                <a:hlinkClick r:id="rId9"/>
              </a:rPr>
              <a:t>www.ypppt.com/jiaocheng/</a:t>
            </a:r>
            <a:r>
              <a:rPr lang="en-US" altLang="zh-CN" sz="11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1470413966"/>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115</TotalTime>
  <Words>534</Words>
  <Application>Microsoft Office PowerPoint</Application>
  <PresentationFormat>宽屏</PresentationFormat>
  <Paragraphs>72</Paragraphs>
  <Slides>8</Slides>
  <Notes>1</Notes>
  <HiddenSlides>0</HiddenSlides>
  <MMClips>0</MMClips>
  <ScaleCrop>false</ScaleCrop>
  <HeadingPairs>
    <vt:vector size="6" baseType="variant">
      <vt:variant>
        <vt:lpstr>已用的字体</vt:lpstr>
      </vt:variant>
      <vt:variant>
        <vt:i4>8</vt:i4>
      </vt:variant>
      <vt:variant>
        <vt:lpstr>主题</vt:lpstr>
      </vt:variant>
      <vt:variant>
        <vt:i4>2</vt:i4>
      </vt:variant>
      <vt:variant>
        <vt:lpstr>幻灯片标题</vt:lpstr>
      </vt:variant>
      <vt:variant>
        <vt:i4>8</vt:i4>
      </vt:variant>
    </vt:vector>
  </HeadingPairs>
  <TitlesOfParts>
    <vt:vector size="18" baseType="lpstr">
      <vt:lpstr>Meiryo</vt:lpstr>
      <vt:lpstr>华康俪金黑W8(P)</vt:lpstr>
      <vt:lpstr>宋体</vt:lpstr>
      <vt:lpstr>微软雅黑</vt:lpstr>
      <vt:lpstr>幼圆</vt:lpstr>
      <vt:lpstr>Arial</vt:lpstr>
      <vt:lpstr>Calibri</vt:lpstr>
      <vt:lpstr>Calibri Light</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cp:keywords>http:/www.ypppt.com</cp:keywords>
  <dc:description>http://www.ypppt.com/</dc:description>
  <cp:lastModifiedBy>Administrator</cp:lastModifiedBy>
  <cp:revision>20</cp:revision>
  <dcterms:modified xsi:type="dcterms:W3CDTF">2017-02-12T07:19:24Z</dcterms:modified>
</cp:coreProperties>
</file>