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1"/>
    <p:sldMasterId id="2147483743" r:id="rId2"/>
  </p:sldMasterIdLst>
  <p:notesMasterIdLst>
    <p:notesMasterId r:id="rId24"/>
  </p:notesMasterIdLst>
  <p:handoutMasterIdLst>
    <p:handoutMasterId r:id="rId25"/>
  </p:handoutMasterIdLst>
  <p:sldIdLst>
    <p:sldId id="724" r:id="rId3"/>
    <p:sldId id="725" r:id="rId4"/>
    <p:sldId id="484" r:id="rId5"/>
    <p:sldId id="727" r:id="rId6"/>
    <p:sldId id="728" r:id="rId7"/>
    <p:sldId id="729" r:id="rId8"/>
    <p:sldId id="730" r:id="rId9"/>
    <p:sldId id="731" r:id="rId10"/>
    <p:sldId id="742" r:id="rId11"/>
    <p:sldId id="732" r:id="rId12"/>
    <p:sldId id="744" r:id="rId13"/>
    <p:sldId id="745" r:id="rId14"/>
    <p:sldId id="746" r:id="rId15"/>
    <p:sldId id="749" r:id="rId16"/>
    <p:sldId id="748" r:id="rId17"/>
    <p:sldId id="750" r:id="rId18"/>
    <p:sldId id="751" r:id="rId19"/>
    <p:sldId id="752" r:id="rId20"/>
    <p:sldId id="753" r:id="rId21"/>
    <p:sldId id="754" r:id="rId22"/>
    <p:sldId id="755" r:id="rId23"/>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9900"/>
    <a:srgbClr val="80C634"/>
    <a:srgbClr val="70AD2D"/>
    <a:srgbClr val="8BCD43"/>
    <a:srgbClr val="595959"/>
    <a:srgbClr val="FFFFFF"/>
    <a:srgbClr val="558ED5"/>
    <a:srgbClr val="FF3399"/>
    <a:srgbClr val="C6D9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38" autoAdjust="0"/>
    <p:restoredTop sz="94660"/>
  </p:normalViewPr>
  <p:slideViewPr>
    <p:cSldViewPr>
      <p:cViewPr varScale="1">
        <p:scale>
          <a:sx n="88" d="100"/>
          <a:sy n="88" d="100"/>
        </p:scale>
        <p:origin x="384" y="96"/>
      </p:cViewPr>
      <p:guideLst>
        <p:guide orient="horz" pos="2160"/>
        <p:guide pos="3841"/>
      </p:guideLst>
    </p:cSldViewPr>
  </p:slideViewPr>
  <p:notesTextViewPr>
    <p:cViewPr>
      <p:scale>
        <a:sx n="100" d="100"/>
        <a:sy n="100" d="100"/>
      </p:scale>
      <p:origin x="0" y="0"/>
    </p:cViewPr>
  </p:notesTextViewPr>
  <p:sorterViewPr>
    <p:cViewPr>
      <p:scale>
        <a:sx n="100" d="100"/>
        <a:sy n="100" d="100"/>
      </p:scale>
      <p:origin x="0" y="7212"/>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t>5/29/2018</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t>‹#›</a:t>
            </a:fld>
            <a:endParaRPr lang="en-US"/>
          </a:p>
        </p:txBody>
      </p:sp>
    </p:spTree>
    <p:extLst>
      <p:ext uri="{BB962C8B-B14F-4D97-AF65-F5344CB8AC3E}">
        <p14:creationId xmlns:p14="http://schemas.microsoft.com/office/powerpoint/2010/main"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t>5/29/2018</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t>‹#›</a:t>
            </a:fld>
            <a:endParaRPr lang="en-US"/>
          </a:p>
        </p:txBody>
      </p:sp>
    </p:spTree>
    <p:extLst>
      <p:ext uri="{BB962C8B-B14F-4D97-AF65-F5344CB8AC3E}">
        <p14:creationId xmlns:p14="http://schemas.microsoft.com/office/powerpoint/2010/main"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4</a:t>
            </a:fld>
            <a:endParaRPr lang="en-US"/>
          </a:p>
        </p:txBody>
      </p:sp>
    </p:spTree>
    <p:extLst>
      <p:ext uri="{BB962C8B-B14F-4D97-AF65-F5344CB8AC3E}">
        <p14:creationId xmlns:p14="http://schemas.microsoft.com/office/powerpoint/2010/main" val="41619813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19</a:t>
            </a:fld>
            <a:endParaRPr lang="en-US"/>
          </a:p>
        </p:txBody>
      </p:sp>
    </p:spTree>
    <p:extLst>
      <p:ext uri="{BB962C8B-B14F-4D97-AF65-F5344CB8AC3E}">
        <p14:creationId xmlns:p14="http://schemas.microsoft.com/office/powerpoint/2010/main" val="4161981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71225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6</a:t>
            </a:fld>
            <a:endParaRPr lang="en-US"/>
          </a:p>
        </p:txBody>
      </p:sp>
    </p:spTree>
    <p:extLst>
      <p:ext uri="{BB962C8B-B14F-4D97-AF65-F5344CB8AC3E}">
        <p14:creationId xmlns:p14="http://schemas.microsoft.com/office/powerpoint/2010/main" val="4161981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8</a:t>
            </a:fld>
            <a:endParaRPr lang="en-US"/>
          </a:p>
        </p:txBody>
      </p:sp>
    </p:spTree>
    <p:extLst>
      <p:ext uri="{BB962C8B-B14F-4D97-AF65-F5344CB8AC3E}">
        <p14:creationId xmlns:p14="http://schemas.microsoft.com/office/powerpoint/2010/main" val="4161981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10</a:t>
            </a:fld>
            <a:endParaRPr lang="en-US"/>
          </a:p>
        </p:txBody>
      </p:sp>
    </p:spTree>
    <p:extLst>
      <p:ext uri="{BB962C8B-B14F-4D97-AF65-F5344CB8AC3E}">
        <p14:creationId xmlns:p14="http://schemas.microsoft.com/office/powerpoint/2010/main" val="4161981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11</a:t>
            </a:fld>
            <a:endParaRPr lang="en-US"/>
          </a:p>
        </p:txBody>
      </p:sp>
    </p:spTree>
    <p:extLst>
      <p:ext uri="{BB962C8B-B14F-4D97-AF65-F5344CB8AC3E}">
        <p14:creationId xmlns:p14="http://schemas.microsoft.com/office/powerpoint/2010/main" val="4161981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13</a:t>
            </a:fld>
            <a:endParaRPr lang="en-US"/>
          </a:p>
        </p:txBody>
      </p:sp>
    </p:spTree>
    <p:extLst>
      <p:ext uri="{BB962C8B-B14F-4D97-AF65-F5344CB8AC3E}">
        <p14:creationId xmlns:p14="http://schemas.microsoft.com/office/powerpoint/2010/main" val="4161981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15</a:t>
            </a:fld>
            <a:endParaRPr lang="en-US"/>
          </a:p>
        </p:txBody>
      </p:sp>
    </p:spTree>
    <p:extLst>
      <p:ext uri="{BB962C8B-B14F-4D97-AF65-F5344CB8AC3E}">
        <p14:creationId xmlns:p14="http://schemas.microsoft.com/office/powerpoint/2010/main" val="4161981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17</a:t>
            </a:fld>
            <a:endParaRPr lang="en-US"/>
          </a:p>
        </p:txBody>
      </p:sp>
    </p:spTree>
    <p:extLst>
      <p:ext uri="{BB962C8B-B14F-4D97-AF65-F5344CB8AC3E}">
        <p14:creationId xmlns:p14="http://schemas.microsoft.com/office/powerpoint/2010/main" val="4161981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18</a:t>
            </a:fld>
            <a:endParaRPr lang="en-US"/>
          </a:p>
        </p:txBody>
      </p:sp>
    </p:spTree>
    <p:extLst>
      <p:ext uri="{BB962C8B-B14F-4D97-AF65-F5344CB8AC3E}">
        <p14:creationId xmlns:p14="http://schemas.microsoft.com/office/powerpoint/2010/main" val="4161981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3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5/29/2018</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eaLnBrk="1" latinLnBrk="0" hangingPunct="1"/>
              <a:t>‹#›</a:t>
            </a:fld>
            <a:endParaRPr kumimoji="0" lang="zh-CN" altLang="en-US"/>
          </a:p>
        </p:txBody>
      </p:sp>
    </p:spTree>
    <p:extLst>
      <p:ext uri="{BB962C8B-B14F-4D97-AF65-F5344CB8AC3E}">
        <p14:creationId xmlns:p14="http://schemas.microsoft.com/office/powerpoint/2010/main" val="417426537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5/29/2018</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eaLnBrk="1" latinLnBrk="0" hangingPunct="1"/>
              <a:t>‹#›</a:t>
            </a:fld>
            <a:endParaRPr kumimoji="0" lang="zh-CN" altLang="en-US"/>
          </a:p>
        </p:txBody>
      </p:sp>
    </p:spTree>
    <p:extLst>
      <p:ext uri="{BB962C8B-B14F-4D97-AF65-F5344CB8AC3E}">
        <p14:creationId xmlns:p14="http://schemas.microsoft.com/office/powerpoint/2010/main" val="148927922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4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9" y="27464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5/29/2018</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eaLnBrk="1" latinLnBrk="0" hangingPunct="1"/>
              <a:t>‹#›</a:t>
            </a:fld>
            <a:endParaRPr kumimoji="0" lang="zh-CN" altLang="en-US"/>
          </a:p>
        </p:txBody>
      </p:sp>
    </p:spTree>
    <p:extLst>
      <p:ext uri="{BB962C8B-B14F-4D97-AF65-F5344CB8AC3E}">
        <p14:creationId xmlns:p14="http://schemas.microsoft.com/office/powerpoint/2010/main" val="144824722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最后空白">
    <p:spTree>
      <p:nvGrpSpPr>
        <p:cNvPr id="1" name=""/>
        <p:cNvGrpSpPr/>
        <p:nvPr/>
      </p:nvGrpSpPr>
      <p:grpSpPr>
        <a:xfrm>
          <a:off x="0" y="0"/>
          <a:ext cx="0" cy="0"/>
          <a:chOff x="0" y="0"/>
          <a:chExt cx="0" cy="0"/>
        </a:xfrm>
      </p:grpSpPr>
      <p:sp>
        <p:nvSpPr>
          <p:cNvPr id="2" name="矩形 1"/>
          <p:cNvSpPr/>
          <p:nvPr userDrawn="1"/>
        </p:nvSpPr>
        <p:spPr>
          <a:xfrm>
            <a:off x="0" y="0"/>
            <a:ext cx="121951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1048575"/>
      </p:ext>
    </p:extLst>
  </p:cSld>
  <p:clrMapOvr>
    <a:masterClrMapping/>
  </p:clrMapOvr>
  <p:transition spd="slow">
    <p:push dir="u"/>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10" name="矩形 9"/>
          <p:cNvSpPr/>
          <p:nvPr userDrawn="1"/>
        </p:nvSpPr>
        <p:spPr>
          <a:xfrm>
            <a:off x="-796" y="0"/>
            <a:ext cx="1219676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2" descr="http://pic17.nipic.com/20111025/7797199_145732330120_2.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6049975" y="0"/>
            <a:ext cx="6145200" cy="400807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795" y="6669360"/>
            <a:ext cx="12195971" cy="18864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X:\07 Produktion\06_Bilder_und_Hintergründe\Separation Slides\Photoshop\B0579.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p:blipFill>
        <p:spPr bwMode="auto">
          <a:xfrm>
            <a:off x="1" y="0"/>
            <a:ext cx="6008400" cy="400807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表格 8"/>
          <p:cNvGraphicFramePr>
            <a:graphicFrameLocks noGrp="1"/>
          </p:cNvGraphicFramePr>
          <p:nvPr userDrawn="1">
            <p:extLst>
              <p:ext uri="{D42A27DB-BD31-4B8C-83A1-F6EECF244321}">
                <p14:modId xmlns:p14="http://schemas.microsoft.com/office/powerpoint/2010/main" val="2177815654"/>
              </p:ext>
            </p:extLst>
          </p:nvPr>
        </p:nvGraphicFramePr>
        <p:xfrm>
          <a:off x="-3" y="0"/>
          <a:ext cx="12196769" cy="4008084"/>
        </p:xfrm>
        <a:graphic>
          <a:graphicData uri="http://schemas.openxmlformats.org/drawingml/2006/table">
            <a:tbl>
              <a:tblPr firstRow="1" bandRow="1">
                <a:tableStyleId>{5C22544A-7EE6-4342-B048-85BDC9FD1C3A}</a:tableStyleId>
              </a:tblPr>
              <a:tblGrid>
                <a:gridCol w="1219678"/>
                <a:gridCol w="1219678"/>
                <a:gridCol w="1219678"/>
                <a:gridCol w="1219678"/>
                <a:gridCol w="1146617"/>
                <a:gridCol w="1292737"/>
                <a:gridCol w="1219678"/>
                <a:gridCol w="1219678"/>
                <a:gridCol w="1219678"/>
                <a:gridCol w="1219678"/>
              </a:tblGrid>
              <a:tr h="1002021">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accent1">
                            <a:lumMod val="40000"/>
                            <a:lumOff val="60000"/>
                          </a:schemeClr>
                        </a:solidFill>
                      </a:endParaRPr>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accent1">
                            <a:lumMod val="40000"/>
                            <a:lumOff val="60000"/>
                          </a:schemeClr>
                        </a:solidFill>
                      </a:endParaRPr>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tx2">
                        <a:lumMod val="40000"/>
                        <a:lumOff val="60000"/>
                      </a:schemeClr>
                    </a:solidFill>
                  </a:tcPr>
                </a:tc>
              </a:tr>
              <a:tr h="1002021">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B0F0">
                        <a:alpha val="58824"/>
                      </a:srgbClr>
                    </a:solidFill>
                  </a:tcPr>
                </a:tc>
                <a:tc>
                  <a:txBody>
                    <a:bodyPr/>
                    <a:lstStyle/>
                    <a:p>
                      <a:endParaRPr lang="zh-CN" altLang="en-US" sz="240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r>
              <a:tr h="1002021">
                <a:tc>
                  <a:txBody>
                    <a:bodyPr/>
                    <a:lstStyle/>
                    <a:p>
                      <a:endParaRPr lang="zh-CN" altLang="en-US" sz="240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0B0F0">
                        <a:alpha val="69804"/>
                      </a:srgbClr>
                    </a:solidFill>
                  </a:tcPr>
                </a:tc>
                <a:tc>
                  <a:txBody>
                    <a:bodyPr/>
                    <a:lstStyle/>
                    <a:p>
                      <a:endParaRPr lang="zh-CN" altLang="en-US" sz="240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solidFill>
                          <a:schemeClr val="bg1"/>
                        </a:solidFill>
                      </a:endParaRPr>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C6D9F1">
                        <a:alpha val="74902"/>
                      </a:srgbClr>
                    </a:solidFill>
                  </a:tcPr>
                </a:tc>
                <a:tc>
                  <a:txBody>
                    <a:bodyPr/>
                    <a:lstStyle/>
                    <a:p>
                      <a:endParaRPr lang="zh-CN" altLang="en-US" sz="240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r>
              <a:tr h="1002021">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558ED5">
                        <a:alpha val="65882"/>
                      </a:srgbClr>
                    </a:solid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a:txBody>
                    <a:bodyPr/>
                    <a:lstStyle/>
                    <a:p>
                      <a:endParaRPr lang="zh-CN" altLang="en-US" sz="2400" dirty="0"/>
                    </a:p>
                  </a:txBody>
                  <a:tcPr marL="121966" marR="121966" marT="61006" marB="61006">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矩形 9"/>
          <p:cNvSpPr/>
          <p:nvPr userDrawn="1"/>
        </p:nvSpPr>
        <p:spPr>
          <a:xfrm>
            <a:off x="0" y="0"/>
            <a:ext cx="12195175" cy="6858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388691" y="319404"/>
            <a:ext cx="11417795" cy="6219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7" descr="草地"/>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06" t="72656" r="3681" b="18617"/>
          <a:stretch/>
        </p:blipFill>
        <p:spPr bwMode="auto">
          <a:xfrm>
            <a:off x="388690" y="5143420"/>
            <a:ext cx="11417795" cy="1381924"/>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15"/>
          <p:cNvSpPr txBox="1"/>
          <p:nvPr userDrawn="1"/>
        </p:nvSpPr>
        <p:spPr>
          <a:xfrm>
            <a:off x="5665540" y="6525344"/>
            <a:ext cx="982961"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pic>
        <p:nvPicPr>
          <p:cNvPr id="38" name="Picture 2" descr="苗1"/>
          <p:cNvPicPr>
            <a:picLocks noChangeAspect="1" noChangeArrowheads="1"/>
          </p:cNvPicPr>
          <p:nvPr userDrawn="1"/>
        </p:nvPicPr>
        <p:blipFill>
          <a:blip r:embed="rId3">
            <a:extLst>
              <a:ext uri="{28A0092B-C50C-407E-A947-70E740481C1C}">
                <a14:useLocalDpi xmlns:a14="http://schemas.microsoft.com/office/drawing/2010/main" val="0"/>
              </a:ext>
            </a:extLst>
          </a:blip>
          <a:srcRect t="50491" r="48148"/>
          <a:stretch>
            <a:fillRect/>
          </a:stretch>
        </p:blipFill>
        <p:spPr bwMode="auto">
          <a:xfrm>
            <a:off x="3086099" y="3455988"/>
            <a:ext cx="1600201" cy="271621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苗2"/>
          <p:cNvPicPr>
            <a:picLocks noChangeAspect="1" noChangeArrowheads="1"/>
          </p:cNvPicPr>
          <p:nvPr userDrawn="1"/>
        </p:nvPicPr>
        <p:blipFill>
          <a:blip r:embed="rId4">
            <a:extLst>
              <a:ext uri="{28A0092B-C50C-407E-A947-70E740481C1C}">
                <a14:useLocalDpi xmlns:a14="http://schemas.microsoft.com/office/drawing/2010/main" val="0"/>
              </a:ext>
            </a:extLst>
          </a:blip>
          <a:srcRect l="46913" t="62991" b="17564"/>
          <a:stretch>
            <a:fillRect/>
          </a:stretch>
        </p:blipFill>
        <p:spPr bwMode="auto">
          <a:xfrm>
            <a:off x="4533901" y="4141788"/>
            <a:ext cx="16383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苗3"/>
          <p:cNvPicPr>
            <a:picLocks noChangeAspect="1" noChangeArrowheads="1"/>
          </p:cNvPicPr>
          <p:nvPr userDrawn="1"/>
        </p:nvPicPr>
        <p:blipFill>
          <a:blip r:embed="rId5">
            <a:extLst>
              <a:ext uri="{28A0092B-C50C-407E-A947-70E740481C1C}">
                <a14:useLocalDpi xmlns:a14="http://schemas.microsoft.com/office/drawing/2010/main" val="0"/>
              </a:ext>
            </a:extLst>
          </a:blip>
          <a:srcRect l="34567" r="38272" b="20341"/>
          <a:stretch>
            <a:fillRect/>
          </a:stretch>
        </p:blipFill>
        <p:spPr bwMode="auto">
          <a:xfrm>
            <a:off x="4152900" y="685800"/>
            <a:ext cx="838200" cy="437038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 descr="苗4"/>
          <p:cNvPicPr>
            <a:picLocks noChangeAspect="1" noChangeArrowheads="1"/>
          </p:cNvPicPr>
          <p:nvPr userDrawn="1"/>
        </p:nvPicPr>
        <p:blipFill>
          <a:blip r:embed="rId6">
            <a:extLst>
              <a:ext uri="{28A0092B-C50C-407E-A947-70E740481C1C}">
                <a14:useLocalDpi xmlns:a14="http://schemas.microsoft.com/office/drawing/2010/main" val="0"/>
              </a:ext>
            </a:extLst>
          </a:blip>
          <a:srcRect t="18547" r="53087" b="55064"/>
          <a:stretch>
            <a:fillRect/>
          </a:stretch>
        </p:blipFill>
        <p:spPr bwMode="auto">
          <a:xfrm>
            <a:off x="3086101" y="1703388"/>
            <a:ext cx="14478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6" descr="苗5"/>
          <p:cNvPicPr>
            <a:picLocks noChangeAspect="1" noChangeArrowheads="1"/>
          </p:cNvPicPr>
          <p:nvPr userDrawn="1"/>
        </p:nvPicPr>
        <p:blipFill>
          <a:blip r:embed="rId7">
            <a:extLst>
              <a:ext uri="{28A0092B-C50C-407E-A947-70E740481C1C}">
                <a14:useLocalDpi xmlns:a14="http://schemas.microsoft.com/office/drawing/2010/main" val="0"/>
              </a:ext>
            </a:extLst>
          </a:blip>
          <a:srcRect l="39507" t="29659" r="8643" b="37009"/>
          <a:stretch>
            <a:fillRect/>
          </a:stretch>
        </p:blipFill>
        <p:spPr bwMode="auto">
          <a:xfrm>
            <a:off x="4305299" y="2312988"/>
            <a:ext cx="1600201" cy="1828800"/>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Group 9"/>
          <p:cNvGrpSpPr>
            <a:grpSpLocks/>
          </p:cNvGrpSpPr>
          <p:nvPr userDrawn="1"/>
        </p:nvGrpSpPr>
        <p:grpSpPr bwMode="auto">
          <a:xfrm>
            <a:off x="3086101" y="685800"/>
            <a:ext cx="3086099" cy="5486400"/>
            <a:chOff x="1944" y="432"/>
            <a:chExt cx="1944" cy="3456"/>
          </a:xfrm>
        </p:grpSpPr>
        <p:pic>
          <p:nvPicPr>
            <p:cNvPr id="44" name="Picture 10" descr="苗1"/>
            <p:cNvPicPr>
              <a:picLocks noChangeAspect="1" noChangeArrowheads="1"/>
            </p:cNvPicPr>
            <p:nvPr/>
          </p:nvPicPr>
          <p:blipFill>
            <a:blip r:embed="rId3">
              <a:extLst>
                <a:ext uri="{28A0092B-C50C-407E-A947-70E740481C1C}">
                  <a14:useLocalDpi xmlns:a14="http://schemas.microsoft.com/office/drawing/2010/main" val="0"/>
                </a:ext>
              </a:extLst>
            </a:blip>
            <a:srcRect t="50491" r="48148"/>
            <a:stretch>
              <a:fillRect/>
            </a:stretch>
          </p:blipFill>
          <p:spPr bwMode="auto">
            <a:xfrm>
              <a:off x="1944" y="2177"/>
              <a:ext cx="1008" cy="1711"/>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1" descr="苗2"/>
            <p:cNvPicPr>
              <a:picLocks noChangeAspect="1" noChangeArrowheads="1"/>
            </p:cNvPicPr>
            <p:nvPr/>
          </p:nvPicPr>
          <p:blipFill>
            <a:blip r:embed="rId4">
              <a:extLst>
                <a:ext uri="{28A0092B-C50C-407E-A947-70E740481C1C}">
                  <a14:useLocalDpi xmlns:a14="http://schemas.microsoft.com/office/drawing/2010/main" val="0"/>
                </a:ext>
              </a:extLst>
            </a:blip>
            <a:srcRect l="46913" t="62991" b="17564"/>
            <a:stretch>
              <a:fillRect/>
            </a:stretch>
          </p:blipFill>
          <p:spPr bwMode="auto">
            <a:xfrm>
              <a:off x="2856" y="2609"/>
              <a:ext cx="1032" cy="67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2" descr="苗3"/>
            <p:cNvPicPr>
              <a:picLocks noChangeAspect="1" noChangeArrowheads="1"/>
            </p:cNvPicPr>
            <p:nvPr/>
          </p:nvPicPr>
          <p:blipFill>
            <a:blip r:embed="rId5">
              <a:extLst>
                <a:ext uri="{28A0092B-C50C-407E-A947-70E740481C1C}">
                  <a14:useLocalDpi xmlns:a14="http://schemas.microsoft.com/office/drawing/2010/main" val="0"/>
                </a:ext>
              </a:extLst>
            </a:blip>
            <a:srcRect l="34567" r="38272" b="20341"/>
            <a:stretch>
              <a:fillRect/>
            </a:stretch>
          </p:blipFill>
          <p:spPr bwMode="auto">
            <a:xfrm>
              <a:off x="2616" y="432"/>
              <a:ext cx="528" cy="275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3" descr="苗4"/>
            <p:cNvPicPr>
              <a:picLocks noChangeAspect="1" noChangeArrowheads="1"/>
            </p:cNvPicPr>
            <p:nvPr/>
          </p:nvPicPr>
          <p:blipFill>
            <a:blip r:embed="rId6">
              <a:extLst>
                <a:ext uri="{28A0092B-C50C-407E-A947-70E740481C1C}">
                  <a14:useLocalDpi xmlns:a14="http://schemas.microsoft.com/office/drawing/2010/main" val="0"/>
                </a:ext>
              </a:extLst>
            </a:blip>
            <a:srcRect t="18547" r="53087" b="55064"/>
            <a:stretch>
              <a:fillRect/>
            </a:stretch>
          </p:blipFill>
          <p:spPr bwMode="auto">
            <a:xfrm>
              <a:off x="1944" y="1073"/>
              <a:ext cx="912" cy="912"/>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4" descr="苗5"/>
            <p:cNvPicPr>
              <a:picLocks noChangeAspect="1" noChangeArrowheads="1"/>
            </p:cNvPicPr>
            <p:nvPr/>
          </p:nvPicPr>
          <p:blipFill>
            <a:blip r:embed="rId7">
              <a:extLst>
                <a:ext uri="{28A0092B-C50C-407E-A947-70E740481C1C}">
                  <a14:useLocalDpi xmlns:a14="http://schemas.microsoft.com/office/drawing/2010/main" val="0"/>
                </a:ext>
              </a:extLst>
            </a:blip>
            <a:srcRect l="39507" t="29659" r="8643" b="37009"/>
            <a:stretch>
              <a:fillRect/>
            </a:stretch>
          </p:blipFill>
          <p:spPr bwMode="auto">
            <a:xfrm>
              <a:off x="2712" y="1457"/>
              <a:ext cx="1008" cy="1152"/>
            </a:xfrm>
            <a:prstGeom prst="rect">
              <a:avLst/>
            </a:prstGeom>
            <a:noFill/>
            <a:extLst>
              <a:ext uri="{909E8E84-426E-40DD-AFC4-6F175D3DCCD1}">
                <a14:hiddenFill xmlns:a14="http://schemas.microsoft.com/office/drawing/2010/main">
                  <a:solidFill>
                    <a:srgbClr val="FFFFFF"/>
                  </a:solidFill>
                </a14:hiddenFill>
              </a:ext>
            </a:extLst>
          </p:spPr>
        </p:pic>
      </p:grpSp>
      <p:pic>
        <p:nvPicPr>
          <p:cNvPr id="49" name="Picture 21" descr="树5"/>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350964" y="-457200"/>
            <a:ext cx="6269037" cy="6657975"/>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2" descr="树4"/>
          <p:cNvPicPr>
            <a:picLocks noChangeAspect="1" noChangeArrowheads="1"/>
          </p:cNvPicPr>
          <p:nvPr userDrawn="1"/>
        </p:nvPicPr>
        <p:blipFill>
          <a:blip r:embed="rId9">
            <a:extLst>
              <a:ext uri="{28A0092B-C50C-407E-A947-70E740481C1C}">
                <a14:useLocalDpi xmlns:a14="http://schemas.microsoft.com/office/drawing/2010/main" val="0"/>
              </a:ext>
            </a:extLst>
          </a:blip>
          <a:srcRect l="5925" t="13734" r="-911" b="21458"/>
          <a:stretch>
            <a:fillRect/>
          </a:stretch>
        </p:blipFill>
        <p:spPr bwMode="auto">
          <a:xfrm>
            <a:off x="1512889" y="1828802"/>
            <a:ext cx="5954712" cy="431482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3" descr="树3"/>
          <p:cNvPicPr>
            <a:picLocks noChangeAspect="1" noChangeArrowheads="1"/>
          </p:cNvPicPr>
          <p:nvPr userDrawn="1"/>
        </p:nvPicPr>
        <p:blipFill>
          <a:blip r:embed="rId10">
            <a:extLst>
              <a:ext uri="{28A0092B-C50C-407E-A947-70E740481C1C}">
                <a14:useLocalDpi xmlns:a14="http://schemas.microsoft.com/office/drawing/2010/main" val="0"/>
              </a:ext>
            </a:extLst>
          </a:blip>
          <a:srcRect l="12762" r="15953" b="49785"/>
          <a:stretch>
            <a:fillRect/>
          </a:stretch>
        </p:blipFill>
        <p:spPr bwMode="auto">
          <a:xfrm>
            <a:off x="1981202" y="2895602"/>
            <a:ext cx="4468813" cy="3343275"/>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4" descr="树2"/>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428751" y="3352802"/>
            <a:ext cx="6269037" cy="6657975"/>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5" descr="树1"/>
          <p:cNvPicPr>
            <a:picLocks noChangeAspect="1" noChangeArrowheads="1"/>
          </p:cNvPicPr>
          <p:nvPr userDrawn="1"/>
        </p:nvPicPr>
        <p:blipFill>
          <a:blip r:embed="rId12">
            <a:extLst>
              <a:ext uri="{28A0092B-C50C-407E-A947-70E740481C1C}">
                <a14:useLocalDpi xmlns:a14="http://schemas.microsoft.com/office/drawing/2010/main" val="0"/>
              </a:ext>
            </a:extLst>
          </a:blip>
          <a:srcRect l="39200" t="63519" r="37376"/>
          <a:stretch>
            <a:fillRect/>
          </a:stretch>
        </p:blipFill>
        <p:spPr bwMode="auto">
          <a:xfrm>
            <a:off x="3779839" y="4029077"/>
            <a:ext cx="1468437" cy="2428875"/>
          </a:xfrm>
          <a:prstGeom prst="rect">
            <a:avLst/>
          </a:prstGeom>
          <a:noFill/>
          <a:extLst>
            <a:ext uri="{909E8E84-426E-40DD-AFC4-6F175D3DCCD1}">
              <a14:hiddenFill xmlns:a14="http://schemas.microsoft.com/office/drawing/2010/main">
                <a:solidFill>
                  <a:srgbClr val="FFFFFF"/>
                </a:solidFill>
              </a14:hiddenFill>
            </a:ext>
          </a:extLst>
        </p:spPr>
      </p:pic>
      <p:sp>
        <p:nvSpPr>
          <p:cNvPr id="54" name="AutoShape 28"/>
          <p:cNvSpPr>
            <a:spLocks noChangeArrowheads="1"/>
          </p:cNvSpPr>
          <p:nvPr userDrawn="1"/>
        </p:nvSpPr>
        <p:spPr bwMode="auto">
          <a:xfrm rot="20261894">
            <a:off x="-3789363" y="-3789363"/>
            <a:ext cx="7578726" cy="7578726"/>
          </a:xfrm>
          <a:prstGeom prst="star8">
            <a:avLst>
              <a:gd name="adj" fmla="val 7440"/>
            </a:avLst>
          </a:prstGeom>
          <a:gradFill rotWithShape="1">
            <a:gsLst>
              <a:gs pos="0">
                <a:srgbClr val="FFFF66">
                  <a:alpha val="64999"/>
                </a:srgbClr>
              </a:gs>
              <a:gs pos="100000">
                <a:srgbClr val="FFFF66">
                  <a:gamma/>
                  <a:shade val="76078"/>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 name="AutoShape 29"/>
          <p:cNvSpPr>
            <a:spLocks noChangeArrowheads="1"/>
          </p:cNvSpPr>
          <p:nvPr userDrawn="1"/>
        </p:nvSpPr>
        <p:spPr bwMode="auto">
          <a:xfrm>
            <a:off x="-6094413" y="-6094413"/>
            <a:ext cx="12188825" cy="12188826"/>
          </a:xfrm>
          <a:prstGeom prst="star8">
            <a:avLst>
              <a:gd name="adj" fmla="val 7440"/>
            </a:avLst>
          </a:prstGeom>
          <a:gradFill rotWithShape="1">
            <a:gsLst>
              <a:gs pos="0">
                <a:srgbClr val="FFFF66">
                  <a:alpha val="64999"/>
                </a:srgbClr>
              </a:gs>
              <a:gs pos="100000">
                <a:srgbClr val="FFFF66">
                  <a:gamma/>
                  <a:shade val="76078"/>
                  <a:invGamma/>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56" name="Picture 21" descr="树5"/>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t="5525"/>
          <a:stretch/>
        </p:blipFill>
        <p:spPr bwMode="auto">
          <a:xfrm>
            <a:off x="388690" y="1124018"/>
            <a:ext cx="4536504" cy="4551748"/>
          </a:xfrm>
          <a:prstGeom prst="rect">
            <a:avLst/>
          </a:prstGeom>
          <a:noFill/>
          <a:extLst>
            <a:ext uri="{909E8E84-426E-40DD-AFC4-6F175D3DCCD1}">
              <a14:hiddenFill xmlns:a14="http://schemas.microsoft.com/office/drawing/2010/main">
                <a:solidFill>
                  <a:srgbClr val="FFFFFF"/>
                </a:solidFill>
              </a14:hiddenFill>
            </a:ext>
          </a:extLst>
        </p:spPr>
      </p:pic>
      <p:cxnSp>
        <p:nvCxnSpPr>
          <p:cNvPr id="57" name="直接连接符 56"/>
          <p:cNvCxnSpPr/>
          <p:nvPr userDrawn="1"/>
        </p:nvCxnSpPr>
        <p:spPr>
          <a:xfrm>
            <a:off x="192930" y="1105297"/>
            <a:ext cx="2952329"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userDrawn="1"/>
        </p:nvCxnSpPr>
        <p:spPr>
          <a:xfrm>
            <a:off x="4657428" y="2564904"/>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userDrawn="1"/>
        </p:nvCxnSpPr>
        <p:spPr>
          <a:xfrm>
            <a:off x="4657428" y="3356992"/>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userDrawn="1"/>
        </p:nvCxnSpPr>
        <p:spPr>
          <a:xfrm>
            <a:off x="4657428" y="4149080"/>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userDrawn="1"/>
        </p:nvCxnSpPr>
        <p:spPr>
          <a:xfrm>
            <a:off x="4657428" y="4941168"/>
            <a:ext cx="6192688"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sp>
        <p:nvSpPr>
          <p:cNvPr id="62" name="矩形 61"/>
          <p:cNvSpPr/>
          <p:nvPr userDrawn="1"/>
        </p:nvSpPr>
        <p:spPr>
          <a:xfrm>
            <a:off x="624980" y="705697"/>
            <a:ext cx="3024335" cy="39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dirty="0" smtClean="0">
                <a:solidFill>
                  <a:srgbClr val="148BDC"/>
                </a:solidFill>
                <a:latin typeface="微软雅黑" panose="020B0503020204020204" pitchFamily="34" charset="-122"/>
                <a:ea typeface="微软雅黑" panose="020B0503020204020204" pitchFamily="34" charset="-122"/>
              </a:rPr>
              <a:t>  目录页 </a:t>
            </a:r>
            <a:r>
              <a:rPr lang="en-US" altLang="zh-CN" sz="2000" dirty="0" smtClean="0">
                <a:solidFill>
                  <a:srgbClr val="148BDC"/>
                </a:solidFill>
                <a:latin typeface="微软雅黑" panose="020B0503020204020204" pitchFamily="34" charset="-122"/>
                <a:ea typeface="微软雅黑" panose="020B0503020204020204" pitchFamily="34" charset="-122"/>
              </a:rPr>
              <a:t> </a:t>
            </a:r>
            <a:r>
              <a:rPr lang="en-US" altLang="zh-CN" sz="1400" b="1" dirty="0" smtClean="0">
                <a:solidFill>
                  <a:srgbClr val="FF6600"/>
                </a:solidFill>
                <a:ea typeface="微软雅黑" pitchFamily="34" charset="-122"/>
                <a:cs typeface="Arial Unicode MS" pitchFamily="34" charset="-122"/>
              </a:rPr>
              <a:t>CONTENTS PAGE</a:t>
            </a:r>
            <a:r>
              <a:rPr lang="en-US" altLang="zh-CN" sz="1400" dirty="0" smtClean="0">
                <a:solidFill>
                  <a:srgbClr val="FF6600"/>
                </a:solidFill>
                <a:latin typeface="微软雅黑" panose="020B0503020204020204" pitchFamily="34" charset="-122"/>
                <a:ea typeface="微软雅黑" panose="020B0503020204020204" pitchFamily="34" charset="-122"/>
              </a:rPr>
              <a:t> </a:t>
            </a:r>
            <a:endParaRPr lang="zh-CN" altLang="en-US" sz="1400" dirty="0">
              <a:solidFill>
                <a:srgbClr val="FF66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9512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600"/>
                                            <p:tgtEl>
                                              <p:spTgt spid="38"/>
                                            </p:tgtEl>
                                          </p:cBhvr>
                                        </p:animEffect>
                                      </p:childTnLst>
                                    </p:cTn>
                                  </p:par>
                                  <p:par>
                                    <p:cTn id="8" presetID="22" presetClass="entr" presetSubtype="8" fill="hold"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600"/>
                                            <p:tgtEl>
                                              <p:spTgt spid="39"/>
                                            </p:tgtEl>
                                          </p:cBhvr>
                                        </p:animEffect>
                                      </p:childTnLst>
                                    </p:cTn>
                                  </p:par>
                                  <p:par>
                                    <p:cTn id="11" presetID="22" presetClass="entr" presetSubtype="4" fill="hold" nodeType="withEffect">
                                      <p:stCondLst>
                                        <p:cond delay="400"/>
                                      </p:stCondLst>
                                      <p:childTnLst>
                                        <p:set>
                                          <p:cBhvr>
                                            <p:cTn id="12" dur="1" fill="hold">
                                              <p:stCondLst>
                                                <p:cond delay="0"/>
                                              </p:stCondLst>
                                            </p:cTn>
                                            <p:tgtEl>
                                              <p:spTgt spid="40"/>
                                            </p:tgtEl>
                                            <p:attrNameLst>
                                              <p:attrName>style.visibility</p:attrName>
                                            </p:attrNameLst>
                                          </p:cBhvr>
                                          <p:to>
                                            <p:strVal val="visible"/>
                                          </p:to>
                                        </p:set>
                                        <p:animEffect transition="in" filter="wipe(down)">
                                          <p:cBhvr>
                                            <p:cTn id="13" dur="600"/>
                                            <p:tgtEl>
                                              <p:spTgt spid="40"/>
                                            </p:tgtEl>
                                          </p:cBhvr>
                                        </p:animEffect>
                                      </p:childTnLst>
                                    </p:cTn>
                                  </p:par>
                                  <p:par>
                                    <p:cTn id="14" presetID="22" presetClass="entr" presetSubtype="8" fill="hold" nodeType="withEffect">
                                      <p:stCondLst>
                                        <p:cond delay="6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600"/>
                                            <p:tgtEl>
                                              <p:spTgt spid="42"/>
                                            </p:tgtEl>
                                          </p:cBhvr>
                                        </p:animEffect>
                                      </p:childTnLst>
                                    </p:cTn>
                                  </p:par>
                                  <p:par>
                                    <p:cTn id="17" presetID="22" presetClass="entr" presetSubtype="2" fill="hold"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right)">
                                          <p:cBhvr>
                                            <p:cTn id="19" dur="600"/>
                                            <p:tgtEl>
                                              <p:spTgt spid="41"/>
                                            </p:tgtEl>
                                          </p:cBhvr>
                                        </p:animEffect>
                                      </p:childTnLst>
                                    </p:cTn>
                                  </p:par>
                                </p:childTnLst>
                              </p:cTn>
                            </p:par>
                            <p:par>
                              <p:cTn id="20" fill="hold">
                                <p:stCondLst>
                                  <p:cond delay="1600"/>
                                </p:stCondLst>
                                <p:childTnLst>
                                  <p:par>
                                    <p:cTn id="21" presetID="1" presetClass="exit" presetSubtype="0" fill="hold" nodeType="afterEffect">
                                      <p:stCondLst>
                                        <p:cond delay="0"/>
                                      </p:stCondLst>
                                      <p:childTnLst>
                                        <p:set>
                                          <p:cBhvr>
                                            <p:cTn id="22" dur="1" fill="hold">
                                              <p:stCondLst>
                                                <p:cond delay="0"/>
                                              </p:stCondLst>
                                            </p:cTn>
                                            <p:tgtEl>
                                              <p:spTgt spid="38"/>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9"/>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0"/>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4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4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6" presetClass="emph" presetSubtype="0" fill="hold" nodeType="withEffect">
                                      <p:stCondLst>
                                        <p:cond delay="0"/>
                                      </p:stCondLst>
                                      <p:childTnLst>
                                        <p:animScale>
                                          <p:cBhvr>
                                            <p:cTn id="34" dur="500" fill="hold"/>
                                            <p:tgtEl>
                                              <p:spTgt spid="43"/>
                                            </p:tgtEl>
                                          </p:cBhvr>
                                          <p:by x="30000" y="30000"/>
                                        </p:animScale>
                                      </p:childTnLst>
                                    </p:cTn>
                                  </p:par>
                                  <p:par>
                                    <p:cTn id="35" presetID="0" presetClass="path" presetSubtype="0" fill="hold" nodeType="withEffect">
                                      <p:stCondLst>
                                        <p:cond delay="0"/>
                                      </p:stCondLst>
                                      <p:childTnLst>
                                        <p:animMotion origin="layout" path="M 0 0 L -0.00625 0.26667 " pathEditMode="relative" rAng="0" ptsTypes="AA">
                                          <p:cBhvr>
                                            <p:cTn id="36" dur="500" fill="hold"/>
                                            <p:tgtEl>
                                              <p:spTgt spid="43"/>
                                            </p:tgtEl>
                                            <p:attrNameLst>
                                              <p:attrName>ppt_x</p:attrName>
                                              <p:attrName>ppt_y</p:attrName>
                                            </p:attrNameLst>
                                          </p:cBhvr>
                                          <p:rCtr x="-313" y="13333"/>
                                        </p:animMotion>
                                      </p:childTnLst>
                                    </p:cTn>
                                  </p:par>
                                </p:childTnLst>
                              </p:cTn>
                            </p:par>
                            <p:par>
                              <p:cTn id="37" fill="hold">
                                <p:stCondLst>
                                  <p:cond delay="2100"/>
                                </p:stCondLst>
                                <p:childTnLst>
                                  <p:par>
                                    <p:cTn id="38" presetID="10" presetClass="exit" presetSubtype="0" fill="hold" nodeType="afterEffect">
                                      <p:stCondLst>
                                        <p:cond delay="500"/>
                                      </p:stCondLst>
                                      <p:childTnLst>
                                        <p:animEffect transition="out" filter="fade">
                                          <p:cBhvr>
                                            <p:cTn id="39" dur="2000"/>
                                            <p:tgtEl>
                                              <p:spTgt spid="43"/>
                                            </p:tgtEl>
                                          </p:cBhvr>
                                        </p:animEffect>
                                        <p:set>
                                          <p:cBhvr>
                                            <p:cTn id="40" dur="1" fill="hold">
                                              <p:stCondLst>
                                                <p:cond delay="1999"/>
                                              </p:stCondLst>
                                            </p:cTn>
                                            <p:tgtEl>
                                              <p:spTgt spid="43"/>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childTnLst>
                                    </p:cTn>
                                  </p:par>
                                  <p:par>
                                    <p:cTn id="44" presetID="10" presetClass="exit" presetSubtype="0" fill="hold" nodeType="withEffect">
                                      <p:stCondLst>
                                        <p:cond delay="3000"/>
                                      </p:stCondLst>
                                      <p:childTnLst>
                                        <p:animEffect transition="out" filter="fade">
                                          <p:cBhvr>
                                            <p:cTn id="45" dur="2000"/>
                                            <p:tgtEl>
                                              <p:spTgt spid="53"/>
                                            </p:tgtEl>
                                          </p:cBhvr>
                                        </p:animEffect>
                                        <p:set>
                                          <p:cBhvr>
                                            <p:cTn id="46" dur="1" fill="hold">
                                              <p:stCondLst>
                                                <p:cond delay="1999"/>
                                              </p:stCondLst>
                                            </p:cTn>
                                            <p:tgtEl>
                                              <p:spTgt spid="53"/>
                                            </p:tgtEl>
                                            <p:attrNameLst>
                                              <p:attrName>style.visibility</p:attrName>
                                            </p:attrNameLst>
                                          </p:cBhvr>
                                          <p:to>
                                            <p:strVal val="hidden"/>
                                          </p:to>
                                        </p:set>
                                      </p:childTnLst>
                                    </p:cTn>
                                  </p:par>
                                  <p:par>
                                    <p:cTn id="47" presetID="10" presetClass="entr" presetSubtype="0" fill="hold" nodeType="withEffect">
                                      <p:stCondLst>
                                        <p:cond delay="25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2000"/>
                                            <p:tgtEl>
                                              <p:spTgt spid="52"/>
                                            </p:tgtEl>
                                          </p:cBhvr>
                                        </p:animEffect>
                                      </p:childTnLst>
                                    </p:cTn>
                                  </p:par>
                                  <p:par>
                                    <p:cTn id="50" presetID="10" presetClass="exit" presetSubtype="0" fill="hold" nodeType="withEffect">
                                      <p:stCondLst>
                                        <p:cond delay="5500"/>
                                      </p:stCondLst>
                                      <p:childTnLst>
                                        <p:animEffect transition="out" filter="fade">
                                          <p:cBhvr>
                                            <p:cTn id="51" dur="2000"/>
                                            <p:tgtEl>
                                              <p:spTgt spid="52"/>
                                            </p:tgtEl>
                                          </p:cBhvr>
                                        </p:animEffect>
                                        <p:set>
                                          <p:cBhvr>
                                            <p:cTn id="52" dur="1" fill="hold">
                                              <p:stCondLst>
                                                <p:cond delay="1999"/>
                                              </p:stCondLst>
                                            </p:cTn>
                                            <p:tgtEl>
                                              <p:spTgt spid="52"/>
                                            </p:tgtEl>
                                            <p:attrNameLst>
                                              <p:attrName>style.visibility</p:attrName>
                                            </p:attrNameLst>
                                          </p:cBhvr>
                                          <p:to>
                                            <p:strVal val="hidden"/>
                                          </p:to>
                                        </p:set>
                                      </p:childTnLst>
                                    </p:cTn>
                                  </p:par>
                                  <p:par>
                                    <p:cTn id="53" presetID="10" presetClass="entr" presetSubtype="0" fill="hold" nodeType="withEffect">
                                      <p:stCondLst>
                                        <p:cond delay="500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2000"/>
                                            <p:tgtEl>
                                              <p:spTgt spid="51"/>
                                            </p:tgtEl>
                                          </p:cBhvr>
                                        </p:animEffect>
                                      </p:childTnLst>
                                    </p:cTn>
                                  </p:par>
                                  <p:par>
                                    <p:cTn id="56" presetID="10" presetClass="exit" presetSubtype="0" fill="hold" nodeType="withEffect">
                                      <p:stCondLst>
                                        <p:cond delay="8000"/>
                                      </p:stCondLst>
                                      <p:childTnLst>
                                        <p:animEffect transition="out" filter="fade">
                                          <p:cBhvr>
                                            <p:cTn id="57" dur="2000"/>
                                            <p:tgtEl>
                                              <p:spTgt spid="51"/>
                                            </p:tgtEl>
                                          </p:cBhvr>
                                        </p:animEffect>
                                        <p:set>
                                          <p:cBhvr>
                                            <p:cTn id="58" dur="1" fill="hold">
                                              <p:stCondLst>
                                                <p:cond delay="1999"/>
                                              </p:stCondLst>
                                            </p:cTn>
                                            <p:tgtEl>
                                              <p:spTgt spid="51"/>
                                            </p:tgtEl>
                                            <p:attrNameLst>
                                              <p:attrName>style.visibility</p:attrName>
                                            </p:attrNameLst>
                                          </p:cBhvr>
                                          <p:to>
                                            <p:strVal val="hidden"/>
                                          </p:to>
                                        </p:set>
                                      </p:childTnLst>
                                    </p:cTn>
                                  </p:par>
                                  <p:par>
                                    <p:cTn id="59" presetID="10" presetClass="entr" presetSubtype="0" fill="hold" nodeType="withEffect">
                                      <p:stCondLst>
                                        <p:cond delay="750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2000"/>
                                            <p:tgtEl>
                                              <p:spTgt spid="50"/>
                                            </p:tgtEl>
                                          </p:cBhvr>
                                        </p:animEffect>
                                      </p:childTnLst>
                                    </p:cTn>
                                  </p:par>
                                  <p:par>
                                    <p:cTn id="62" presetID="10" presetClass="exit" presetSubtype="0" fill="hold" nodeType="withEffect">
                                      <p:stCondLst>
                                        <p:cond delay="10500"/>
                                      </p:stCondLst>
                                      <p:childTnLst>
                                        <p:animEffect transition="out" filter="fade">
                                          <p:cBhvr>
                                            <p:cTn id="63" dur="2000"/>
                                            <p:tgtEl>
                                              <p:spTgt spid="50"/>
                                            </p:tgtEl>
                                          </p:cBhvr>
                                        </p:animEffect>
                                        <p:set>
                                          <p:cBhvr>
                                            <p:cTn id="64" dur="1" fill="hold">
                                              <p:stCondLst>
                                                <p:cond delay="1999"/>
                                              </p:stCondLst>
                                            </p:cTn>
                                            <p:tgtEl>
                                              <p:spTgt spid="50"/>
                                            </p:tgtEl>
                                            <p:attrNameLst>
                                              <p:attrName>style.visibility</p:attrName>
                                            </p:attrNameLst>
                                          </p:cBhvr>
                                          <p:to>
                                            <p:strVal val="hidden"/>
                                          </p:to>
                                        </p:set>
                                      </p:childTnLst>
                                    </p:cTn>
                                  </p:par>
                                  <p:par>
                                    <p:cTn id="65" presetID="10" presetClass="entr" presetSubtype="0" fill="hold" nodeType="withEffect">
                                      <p:stCondLst>
                                        <p:cond delay="100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2000"/>
                                            <p:tgtEl>
                                              <p:spTgt spid="4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2000"/>
                                            <p:tgtEl>
                                              <p:spTgt spid="5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000"/>
                                            <p:tgtEl>
                                              <p:spTgt spid="55"/>
                                            </p:tgtEl>
                                          </p:cBhvr>
                                        </p:animEffect>
                                      </p:childTnLst>
                                    </p:cTn>
                                  </p:par>
                                  <p:par>
                                    <p:cTn id="74" presetID="8" presetClass="emph" presetSubtype="0" fill="hold" grpId="1" nodeType="withEffect">
                                      <p:stCondLst>
                                        <p:cond delay="1100"/>
                                      </p:stCondLst>
                                      <p:childTnLst>
                                        <p:animRot by="10800000">
                                          <p:cBhvr>
                                            <p:cTn id="75" dur="12900" fill="hold"/>
                                            <p:tgtEl>
                                              <p:spTgt spid="54"/>
                                            </p:tgtEl>
                                            <p:attrNameLst>
                                              <p:attrName>r</p:attrName>
                                            </p:attrNameLst>
                                          </p:cBhvr>
                                        </p:animRot>
                                      </p:childTnLst>
                                    </p:cTn>
                                  </p:par>
                                  <p:par>
                                    <p:cTn id="76" presetID="8" presetClass="emph" presetSubtype="0" fill="hold" grpId="1" nodeType="withEffect">
                                      <p:stCondLst>
                                        <p:cond delay="1100"/>
                                      </p:stCondLst>
                                      <p:childTnLst>
                                        <p:animRot by="10800000">
                                          <p:cBhvr>
                                            <p:cTn id="77" dur="12900" fill="hold"/>
                                            <p:tgtEl>
                                              <p:spTgt spid="55"/>
                                            </p:tgtEl>
                                            <p:attrNameLst>
                                              <p:attrName>r</p:attrName>
                                            </p:attrNameLst>
                                          </p:cBhvr>
                                        </p:animRot>
                                      </p:childTnLst>
                                    </p:cTn>
                                  </p:par>
                                </p:childTnLst>
                              </p:cTn>
                            </p:par>
                            <p:par>
                              <p:cTn id="78" fill="hold">
                                <p:stCondLst>
                                  <p:cond delay="16100"/>
                                </p:stCondLst>
                                <p:childTnLst>
                                  <p:par>
                                    <p:cTn id="79" presetID="53" presetClass="exit" presetSubtype="32" fill="hold" nodeType="afterEffect">
                                      <p:stCondLst>
                                        <p:cond delay="0"/>
                                      </p:stCondLst>
                                      <p:childTnLst>
                                        <p:anim calcmode="lin" valueType="num">
                                          <p:cBhvr>
                                            <p:cTn id="80" dur="500"/>
                                            <p:tgtEl>
                                              <p:spTgt spid="49"/>
                                            </p:tgtEl>
                                            <p:attrNameLst>
                                              <p:attrName>ppt_w</p:attrName>
                                            </p:attrNameLst>
                                          </p:cBhvr>
                                          <p:tavLst>
                                            <p:tav tm="0">
                                              <p:val>
                                                <p:strVal val="ppt_w"/>
                                              </p:val>
                                            </p:tav>
                                            <p:tav tm="100000">
                                              <p:val>
                                                <p:fltVal val="0"/>
                                              </p:val>
                                            </p:tav>
                                          </p:tavLst>
                                        </p:anim>
                                        <p:anim calcmode="lin" valueType="num">
                                          <p:cBhvr>
                                            <p:cTn id="81" dur="500"/>
                                            <p:tgtEl>
                                              <p:spTgt spid="49"/>
                                            </p:tgtEl>
                                            <p:attrNameLst>
                                              <p:attrName>ppt_h</p:attrName>
                                            </p:attrNameLst>
                                          </p:cBhvr>
                                          <p:tavLst>
                                            <p:tav tm="0">
                                              <p:val>
                                                <p:strVal val="ppt_h"/>
                                              </p:val>
                                            </p:tav>
                                            <p:tav tm="100000">
                                              <p:val>
                                                <p:fltVal val="0"/>
                                              </p:val>
                                            </p:tav>
                                          </p:tavLst>
                                        </p:anim>
                                        <p:animEffect transition="out" filter="fade">
                                          <p:cBhvr>
                                            <p:cTn id="82" dur="500"/>
                                            <p:tgtEl>
                                              <p:spTgt spid="49"/>
                                            </p:tgtEl>
                                          </p:cBhvr>
                                        </p:animEffect>
                                        <p:set>
                                          <p:cBhvr>
                                            <p:cTn id="83" dur="1" fill="hold">
                                              <p:stCondLst>
                                                <p:cond delay="499"/>
                                              </p:stCondLst>
                                            </p:cTn>
                                            <p:tgtEl>
                                              <p:spTgt spid="49"/>
                                            </p:tgtEl>
                                            <p:attrNameLst>
                                              <p:attrName>style.visibility</p:attrName>
                                            </p:attrNameLst>
                                          </p:cBhvr>
                                          <p:to>
                                            <p:strVal val="hidden"/>
                                          </p:to>
                                        </p:set>
                                      </p:childTnLst>
                                    </p:cTn>
                                  </p:par>
                                  <p:par>
                                    <p:cTn id="84" presetID="35" presetClass="path" presetSubtype="0" accel="50000" decel="50000" fill="hold" nodeType="withEffect">
                                      <p:stCondLst>
                                        <p:cond delay="0"/>
                                      </p:stCondLst>
                                      <p:childTnLst>
                                        <p:animMotion origin="layout" path="M 0 0 L -0.25 0 E" pathEditMode="relative" ptsTypes="">
                                          <p:cBhvr>
                                            <p:cTn id="85" dur="500" fill="hold"/>
                                            <p:tgtEl>
                                              <p:spTgt spid="49"/>
                                            </p:tgtEl>
                                            <p:attrNameLst>
                                              <p:attrName>ppt_x</p:attrName>
                                              <p:attrName>ppt_y</p:attrName>
                                            </p:attrNameLst>
                                          </p:cBhvr>
                                        </p:animMotion>
                                      </p:childTnLst>
                                    </p:cTn>
                                  </p:par>
                                  <p:par>
                                    <p:cTn id="86" presetID="10" presetClass="exit" presetSubtype="0" fill="hold" grpId="2" nodeType="withEffect">
                                      <p:stCondLst>
                                        <p:cond delay="0"/>
                                      </p:stCondLst>
                                      <p:childTnLst>
                                        <p:animEffect transition="out" filter="fade">
                                          <p:cBhvr>
                                            <p:cTn id="87" dur="500"/>
                                            <p:tgtEl>
                                              <p:spTgt spid="54"/>
                                            </p:tgtEl>
                                          </p:cBhvr>
                                        </p:animEffect>
                                        <p:set>
                                          <p:cBhvr>
                                            <p:cTn id="88" dur="1" fill="hold">
                                              <p:stCondLst>
                                                <p:cond delay="499"/>
                                              </p:stCondLst>
                                            </p:cTn>
                                            <p:tgtEl>
                                              <p:spTgt spid="54"/>
                                            </p:tgtEl>
                                            <p:attrNameLst>
                                              <p:attrName>style.visibility</p:attrName>
                                            </p:attrNameLst>
                                          </p:cBhvr>
                                          <p:to>
                                            <p:strVal val="hidden"/>
                                          </p:to>
                                        </p:set>
                                      </p:childTnLst>
                                    </p:cTn>
                                  </p:par>
                                  <p:par>
                                    <p:cTn id="89" presetID="10" presetClass="exit" presetSubtype="0" fill="hold" grpId="2" nodeType="withEffect">
                                      <p:stCondLst>
                                        <p:cond delay="0"/>
                                      </p:stCondLst>
                                      <p:childTnLst>
                                        <p:animEffect transition="out" filter="fade">
                                          <p:cBhvr>
                                            <p:cTn id="90" dur="500"/>
                                            <p:tgtEl>
                                              <p:spTgt spid="55"/>
                                            </p:tgtEl>
                                          </p:cBhvr>
                                        </p:animEffect>
                                        <p:set>
                                          <p:cBhvr>
                                            <p:cTn id="91" dur="1" fill="hold">
                                              <p:stCondLst>
                                                <p:cond delay="499"/>
                                              </p:stCondLst>
                                            </p:cTn>
                                            <p:tgtEl>
                                              <p:spTgt spid="55"/>
                                            </p:tgtEl>
                                            <p:attrNameLst>
                                              <p:attrName>style.visibility</p:attrName>
                                            </p:attrNameLst>
                                          </p:cBhvr>
                                          <p:to>
                                            <p:strVal val="hidden"/>
                                          </p:to>
                                        </p:set>
                                      </p:childTnLst>
                                    </p:cTn>
                                  </p:par>
                                  <p:par>
                                    <p:cTn id="92" presetID="23" presetClass="entr" presetSubtype="16" fill="hold" nodeType="with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childTnLst>
                                    </p:cTn>
                                  </p:par>
                                </p:childTnLst>
                              </p:cTn>
                            </p:par>
                            <p:par>
                              <p:cTn id="96" fill="hold">
                                <p:stCondLst>
                                  <p:cond delay="16600"/>
                                </p:stCondLst>
                                <p:childTnLst>
                                  <p:par>
                                    <p:cTn id="97" presetID="2" presetClass="entr" presetSubtype="8" fill="hold" nodeType="afterEffect" p14:presetBounceEnd="48889">
                                      <p:stCondLst>
                                        <p:cond delay="0"/>
                                      </p:stCondLst>
                                      <p:childTnLst>
                                        <p:set>
                                          <p:cBhvr>
                                            <p:cTn id="98" dur="1" fill="hold">
                                              <p:stCondLst>
                                                <p:cond delay="0"/>
                                              </p:stCondLst>
                                            </p:cTn>
                                            <p:tgtEl>
                                              <p:spTgt spid="57"/>
                                            </p:tgtEl>
                                            <p:attrNameLst>
                                              <p:attrName>style.visibility</p:attrName>
                                            </p:attrNameLst>
                                          </p:cBhvr>
                                          <p:to>
                                            <p:strVal val="visible"/>
                                          </p:to>
                                        </p:set>
                                        <p:anim calcmode="lin" valueType="num" p14:bounceEnd="48889">
                                          <p:cBhvr additive="base">
                                            <p:cTn id="99" dur="450" fill="hold"/>
                                            <p:tgtEl>
                                              <p:spTgt spid="57"/>
                                            </p:tgtEl>
                                            <p:attrNameLst>
                                              <p:attrName>ppt_x</p:attrName>
                                            </p:attrNameLst>
                                          </p:cBhvr>
                                          <p:tavLst>
                                            <p:tav tm="0">
                                              <p:val>
                                                <p:strVal val="0-#ppt_w/2"/>
                                              </p:val>
                                            </p:tav>
                                            <p:tav tm="100000">
                                              <p:val>
                                                <p:strVal val="#ppt_x"/>
                                              </p:val>
                                            </p:tav>
                                          </p:tavLst>
                                        </p:anim>
                                        <p:anim calcmode="lin" valueType="num" p14:bounceEnd="48889">
                                          <p:cBhvr additive="base">
                                            <p:cTn id="100" dur="450" fill="hold"/>
                                            <p:tgtEl>
                                              <p:spTgt spid="57"/>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14:presetBounceEnd="48889">
                                      <p:stCondLst>
                                        <p:cond delay="0"/>
                                      </p:stCondLst>
                                      <p:childTnLst>
                                        <p:set>
                                          <p:cBhvr>
                                            <p:cTn id="102" dur="1" fill="hold">
                                              <p:stCondLst>
                                                <p:cond delay="0"/>
                                              </p:stCondLst>
                                            </p:cTn>
                                            <p:tgtEl>
                                              <p:spTgt spid="58"/>
                                            </p:tgtEl>
                                            <p:attrNameLst>
                                              <p:attrName>style.visibility</p:attrName>
                                            </p:attrNameLst>
                                          </p:cBhvr>
                                          <p:to>
                                            <p:strVal val="visible"/>
                                          </p:to>
                                        </p:set>
                                        <p:anim calcmode="lin" valueType="num" p14:bounceEnd="48889">
                                          <p:cBhvr additive="base">
                                            <p:cTn id="103" dur="450" fill="hold"/>
                                            <p:tgtEl>
                                              <p:spTgt spid="58"/>
                                            </p:tgtEl>
                                            <p:attrNameLst>
                                              <p:attrName>ppt_x</p:attrName>
                                            </p:attrNameLst>
                                          </p:cBhvr>
                                          <p:tavLst>
                                            <p:tav tm="0">
                                              <p:val>
                                                <p:strVal val="0-#ppt_w/2"/>
                                              </p:val>
                                            </p:tav>
                                            <p:tav tm="100000">
                                              <p:val>
                                                <p:strVal val="#ppt_x"/>
                                              </p:val>
                                            </p:tav>
                                          </p:tavLst>
                                        </p:anim>
                                        <p:anim calcmode="lin" valueType="num" p14:bounceEnd="48889">
                                          <p:cBhvr additive="base">
                                            <p:cTn id="104" dur="450" fill="hold"/>
                                            <p:tgtEl>
                                              <p:spTgt spid="58"/>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14:presetBounceEnd="48889">
                                      <p:stCondLst>
                                        <p:cond delay="0"/>
                                      </p:stCondLst>
                                      <p:childTnLst>
                                        <p:set>
                                          <p:cBhvr>
                                            <p:cTn id="106" dur="1" fill="hold">
                                              <p:stCondLst>
                                                <p:cond delay="0"/>
                                              </p:stCondLst>
                                            </p:cTn>
                                            <p:tgtEl>
                                              <p:spTgt spid="59"/>
                                            </p:tgtEl>
                                            <p:attrNameLst>
                                              <p:attrName>style.visibility</p:attrName>
                                            </p:attrNameLst>
                                          </p:cBhvr>
                                          <p:to>
                                            <p:strVal val="visible"/>
                                          </p:to>
                                        </p:set>
                                        <p:anim calcmode="lin" valueType="num" p14:bounceEnd="48889">
                                          <p:cBhvr additive="base">
                                            <p:cTn id="107" dur="450" fill="hold"/>
                                            <p:tgtEl>
                                              <p:spTgt spid="59"/>
                                            </p:tgtEl>
                                            <p:attrNameLst>
                                              <p:attrName>ppt_x</p:attrName>
                                            </p:attrNameLst>
                                          </p:cBhvr>
                                          <p:tavLst>
                                            <p:tav tm="0">
                                              <p:val>
                                                <p:strVal val="0-#ppt_w/2"/>
                                              </p:val>
                                            </p:tav>
                                            <p:tav tm="100000">
                                              <p:val>
                                                <p:strVal val="#ppt_x"/>
                                              </p:val>
                                            </p:tav>
                                          </p:tavLst>
                                        </p:anim>
                                        <p:anim calcmode="lin" valueType="num" p14:bounceEnd="48889">
                                          <p:cBhvr additive="base">
                                            <p:cTn id="108" dur="450" fill="hold"/>
                                            <p:tgtEl>
                                              <p:spTgt spid="59"/>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14:presetBounceEnd="48889">
                                      <p:stCondLst>
                                        <p:cond delay="0"/>
                                      </p:stCondLst>
                                      <p:childTnLst>
                                        <p:set>
                                          <p:cBhvr>
                                            <p:cTn id="110" dur="1" fill="hold">
                                              <p:stCondLst>
                                                <p:cond delay="0"/>
                                              </p:stCondLst>
                                            </p:cTn>
                                            <p:tgtEl>
                                              <p:spTgt spid="60"/>
                                            </p:tgtEl>
                                            <p:attrNameLst>
                                              <p:attrName>style.visibility</p:attrName>
                                            </p:attrNameLst>
                                          </p:cBhvr>
                                          <p:to>
                                            <p:strVal val="visible"/>
                                          </p:to>
                                        </p:set>
                                        <p:anim calcmode="lin" valueType="num" p14:bounceEnd="48889">
                                          <p:cBhvr additive="base">
                                            <p:cTn id="111" dur="450" fill="hold"/>
                                            <p:tgtEl>
                                              <p:spTgt spid="60"/>
                                            </p:tgtEl>
                                            <p:attrNameLst>
                                              <p:attrName>ppt_x</p:attrName>
                                            </p:attrNameLst>
                                          </p:cBhvr>
                                          <p:tavLst>
                                            <p:tav tm="0">
                                              <p:val>
                                                <p:strVal val="0-#ppt_w/2"/>
                                              </p:val>
                                            </p:tav>
                                            <p:tav tm="100000">
                                              <p:val>
                                                <p:strVal val="#ppt_x"/>
                                              </p:val>
                                            </p:tav>
                                          </p:tavLst>
                                        </p:anim>
                                        <p:anim calcmode="lin" valueType="num" p14:bounceEnd="48889">
                                          <p:cBhvr additive="base">
                                            <p:cTn id="112" dur="450" fill="hold"/>
                                            <p:tgtEl>
                                              <p:spTgt spid="60"/>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14:presetBounceEnd="48889">
                                      <p:stCondLst>
                                        <p:cond delay="0"/>
                                      </p:stCondLst>
                                      <p:childTnLst>
                                        <p:set>
                                          <p:cBhvr>
                                            <p:cTn id="114" dur="1" fill="hold">
                                              <p:stCondLst>
                                                <p:cond delay="0"/>
                                              </p:stCondLst>
                                            </p:cTn>
                                            <p:tgtEl>
                                              <p:spTgt spid="61"/>
                                            </p:tgtEl>
                                            <p:attrNameLst>
                                              <p:attrName>style.visibility</p:attrName>
                                            </p:attrNameLst>
                                          </p:cBhvr>
                                          <p:to>
                                            <p:strVal val="visible"/>
                                          </p:to>
                                        </p:set>
                                        <p:anim calcmode="lin" valueType="num" p14:bounceEnd="48889">
                                          <p:cBhvr additive="base">
                                            <p:cTn id="115" dur="450" fill="hold"/>
                                            <p:tgtEl>
                                              <p:spTgt spid="61"/>
                                            </p:tgtEl>
                                            <p:attrNameLst>
                                              <p:attrName>ppt_x</p:attrName>
                                            </p:attrNameLst>
                                          </p:cBhvr>
                                          <p:tavLst>
                                            <p:tav tm="0">
                                              <p:val>
                                                <p:strVal val="0-#ppt_w/2"/>
                                              </p:val>
                                            </p:tav>
                                            <p:tav tm="100000">
                                              <p:val>
                                                <p:strVal val="#ppt_x"/>
                                              </p:val>
                                            </p:tav>
                                          </p:tavLst>
                                        </p:anim>
                                        <p:anim calcmode="lin" valueType="num" p14:bounceEnd="48889">
                                          <p:cBhvr additive="base">
                                            <p:cTn id="116" dur="450" fill="hold"/>
                                            <p:tgtEl>
                                              <p:spTgt spid="61"/>
                                            </p:tgtEl>
                                            <p:attrNameLst>
                                              <p:attrName>ppt_y</p:attrName>
                                            </p:attrNameLst>
                                          </p:cBhvr>
                                          <p:tavLst>
                                            <p:tav tm="0">
                                              <p:val>
                                                <p:strVal val="#ppt_y"/>
                                              </p:val>
                                            </p:tav>
                                            <p:tav tm="100000">
                                              <p:val>
                                                <p:strVal val="#ppt_y"/>
                                              </p:val>
                                            </p:tav>
                                          </p:tavLst>
                                        </p:anim>
                                      </p:childTnLst>
                                    </p:cTn>
                                  </p:par>
                                </p:childTnLst>
                              </p:cTn>
                            </p:par>
                            <p:par>
                              <p:cTn id="117" fill="hold">
                                <p:stCondLst>
                                  <p:cond delay="17050"/>
                                </p:stCondLst>
                                <p:childTnLst>
                                  <p:par>
                                    <p:cTn id="118" presetID="22" presetClass="entr" presetSubtype="8"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wipe(left)">
                                          <p:cBhvr>
                                            <p:cTn id="12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4" grpId="2" animBg="1"/>
          <p:bldP spid="55" grpId="0" animBg="1"/>
          <p:bldP spid="55" grpId="1" animBg="1"/>
          <p:bldP spid="55" grpId="2" animBg="1"/>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600"/>
                                            <p:tgtEl>
                                              <p:spTgt spid="38"/>
                                            </p:tgtEl>
                                          </p:cBhvr>
                                        </p:animEffect>
                                      </p:childTnLst>
                                    </p:cTn>
                                  </p:par>
                                  <p:par>
                                    <p:cTn id="8" presetID="22" presetClass="entr" presetSubtype="8" fill="hold"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600"/>
                                            <p:tgtEl>
                                              <p:spTgt spid="39"/>
                                            </p:tgtEl>
                                          </p:cBhvr>
                                        </p:animEffect>
                                      </p:childTnLst>
                                    </p:cTn>
                                  </p:par>
                                  <p:par>
                                    <p:cTn id="11" presetID="22" presetClass="entr" presetSubtype="4" fill="hold" nodeType="withEffect">
                                      <p:stCondLst>
                                        <p:cond delay="400"/>
                                      </p:stCondLst>
                                      <p:childTnLst>
                                        <p:set>
                                          <p:cBhvr>
                                            <p:cTn id="12" dur="1" fill="hold">
                                              <p:stCondLst>
                                                <p:cond delay="0"/>
                                              </p:stCondLst>
                                            </p:cTn>
                                            <p:tgtEl>
                                              <p:spTgt spid="40"/>
                                            </p:tgtEl>
                                            <p:attrNameLst>
                                              <p:attrName>style.visibility</p:attrName>
                                            </p:attrNameLst>
                                          </p:cBhvr>
                                          <p:to>
                                            <p:strVal val="visible"/>
                                          </p:to>
                                        </p:set>
                                        <p:animEffect transition="in" filter="wipe(down)">
                                          <p:cBhvr>
                                            <p:cTn id="13" dur="600"/>
                                            <p:tgtEl>
                                              <p:spTgt spid="40"/>
                                            </p:tgtEl>
                                          </p:cBhvr>
                                        </p:animEffect>
                                      </p:childTnLst>
                                    </p:cTn>
                                  </p:par>
                                  <p:par>
                                    <p:cTn id="14" presetID="22" presetClass="entr" presetSubtype="8" fill="hold" nodeType="withEffect">
                                      <p:stCondLst>
                                        <p:cond delay="6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600"/>
                                            <p:tgtEl>
                                              <p:spTgt spid="42"/>
                                            </p:tgtEl>
                                          </p:cBhvr>
                                        </p:animEffect>
                                      </p:childTnLst>
                                    </p:cTn>
                                  </p:par>
                                  <p:par>
                                    <p:cTn id="17" presetID="22" presetClass="entr" presetSubtype="2" fill="hold"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right)">
                                          <p:cBhvr>
                                            <p:cTn id="19" dur="600"/>
                                            <p:tgtEl>
                                              <p:spTgt spid="41"/>
                                            </p:tgtEl>
                                          </p:cBhvr>
                                        </p:animEffect>
                                      </p:childTnLst>
                                    </p:cTn>
                                  </p:par>
                                </p:childTnLst>
                              </p:cTn>
                            </p:par>
                            <p:par>
                              <p:cTn id="20" fill="hold">
                                <p:stCondLst>
                                  <p:cond delay="1600"/>
                                </p:stCondLst>
                                <p:childTnLst>
                                  <p:par>
                                    <p:cTn id="21" presetID="1" presetClass="exit" presetSubtype="0" fill="hold" nodeType="afterEffect">
                                      <p:stCondLst>
                                        <p:cond delay="0"/>
                                      </p:stCondLst>
                                      <p:childTnLst>
                                        <p:set>
                                          <p:cBhvr>
                                            <p:cTn id="22" dur="1" fill="hold">
                                              <p:stCondLst>
                                                <p:cond delay="0"/>
                                              </p:stCondLst>
                                            </p:cTn>
                                            <p:tgtEl>
                                              <p:spTgt spid="38"/>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9"/>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40"/>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4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4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6" presetClass="emph" presetSubtype="0" fill="hold" nodeType="withEffect">
                                      <p:stCondLst>
                                        <p:cond delay="0"/>
                                      </p:stCondLst>
                                      <p:childTnLst>
                                        <p:animScale>
                                          <p:cBhvr>
                                            <p:cTn id="34" dur="500" fill="hold"/>
                                            <p:tgtEl>
                                              <p:spTgt spid="43"/>
                                            </p:tgtEl>
                                          </p:cBhvr>
                                          <p:by x="30000" y="30000"/>
                                        </p:animScale>
                                      </p:childTnLst>
                                    </p:cTn>
                                  </p:par>
                                  <p:par>
                                    <p:cTn id="35" presetID="0" presetClass="path" presetSubtype="0" fill="hold" nodeType="withEffect">
                                      <p:stCondLst>
                                        <p:cond delay="0"/>
                                      </p:stCondLst>
                                      <p:childTnLst>
                                        <p:animMotion origin="layout" path="M 0 0 L -0.00625 0.26667 " pathEditMode="relative" rAng="0" ptsTypes="AA">
                                          <p:cBhvr>
                                            <p:cTn id="36" dur="500" fill="hold"/>
                                            <p:tgtEl>
                                              <p:spTgt spid="43"/>
                                            </p:tgtEl>
                                            <p:attrNameLst>
                                              <p:attrName>ppt_x</p:attrName>
                                              <p:attrName>ppt_y</p:attrName>
                                            </p:attrNameLst>
                                          </p:cBhvr>
                                          <p:rCtr x="-313" y="13333"/>
                                        </p:animMotion>
                                      </p:childTnLst>
                                    </p:cTn>
                                  </p:par>
                                </p:childTnLst>
                              </p:cTn>
                            </p:par>
                            <p:par>
                              <p:cTn id="37" fill="hold">
                                <p:stCondLst>
                                  <p:cond delay="2100"/>
                                </p:stCondLst>
                                <p:childTnLst>
                                  <p:par>
                                    <p:cTn id="38" presetID="10" presetClass="exit" presetSubtype="0" fill="hold" nodeType="afterEffect">
                                      <p:stCondLst>
                                        <p:cond delay="500"/>
                                      </p:stCondLst>
                                      <p:childTnLst>
                                        <p:animEffect transition="out" filter="fade">
                                          <p:cBhvr>
                                            <p:cTn id="39" dur="2000"/>
                                            <p:tgtEl>
                                              <p:spTgt spid="43"/>
                                            </p:tgtEl>
                                          </p:cBhvr>
                                        </p:animEffect>
                                        <p:set>
                                          <p:cBhvr>
                                            <p:cTn id="40" dur="1" fill="hold">
                                              <p:stCondLst>
                                                <p:cond delay="1999"/>
                                              </p:stCondLst>
                                            </p:cTn>
                                            <p:tgtEl>
                                              <p:spTgt spid="43"/>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childTnLst>
                                    </p:cTn>
                                  </p:par>
                                  <p:par>
                                    <p:cTn id="44" presetID="10" presetClass="exit" presetSubtype="0" fill="hold" nodeType="withEffect">
                                      <p:stCondLst>
                                        <p:cond delay="3000"/>
                                      </p:stCondLst>
                                      <p:childTnLst>
                                        <p:animEffect transition="out" filter="fade">
                                          <p:cBhvr>
                                            <p:cTn id="45" dur="2000"/>
                                            <p:tgtEl>
                                              <p:spTgt spid="53"/>
                                            </p:tgtEl>
                                          </p:cBhvr>
                                        </p:animEffect>
                                        <p:set>
                                          <p:cBhvr>
                                            <p:cTn id="46" dur="1" fill="hold">
                                              <p:stCondLst>
                                                <p:cond delay="1999"/>
                                              </p:stCondLst>
                                            </p:cTn>
                                            <p:tgtEl>
                                              <p:spTgt spid="53"/>
                                            </p:tgtEl>
                                            <p:attrNameLst>
                                              <p:attrName>style.visibility</p:attrName>
                                            </p:attrNameLst>
                                          </p:cBhvr>
                                          <p:to>
                                            <p:strVal val="hidden"/>
                                          </p:to>
                                        </p:set>
                                      </p:childTnLst>
                                    </p:cTn>
                                  </p:par>
                                  <p:par>
                                    <p:cTn id="47" presetID="10" presetClass="entr" presetSubtype="0" fill="hold" nodeType="withEffect">
                                      <p:stCondLst>
                                        <p:cond delay="25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2000"/>
                                            <p:tgtEl>
                                              <p:spTgt spid="52"/>
                                            </p:tgtEl>
                                          </p:cBhvr>
                                        </p:animEffect>
                                      </p:childTnLst>
                                    </p:cTn>
                                  </p:par>
                                  <p:par>
                                    <p:cTn id="50" presetID="10" presetClass="exit" presetSubtype="0" fill="hold" nodeType="withEffect">
                                      <p:stCondLst>
                                        <p:cond delay="5500"/>
                                      </p:stCondLst>
                                      <p:childTnLst>
                                        <p:animEffect transition="out" filter="fade">
                                          <p:cBhvr>
                                            <p:cTn id="51" dur="2000"/>
                                            <p:tgtEl>
                                              <p:spTgt spid="52"/>
                                            </p:tgtEl>
                                          </p:cBhvr>
                                        </p:animEffect>
                                        <p:set>
                                          <p:cBhvr>
                                            <p:cTn id="52" dur="1" fill="hold">
                                              <p:stCondLst>
                                                <p:cond delay="1999"/>
                                              </p:stCondLst>
                                            </p:cTn>
                                            <p:tgtEl>
                                              <p:spTgt spid="52"/>
                                            </p:tgtEl>
                                            <p:attrNameLst>
                                              <p:attrName>style.visibility</p:attrName>
                                            </p:attrNameLst>
                                          </p:cBhvr>
                                          <p:to>
                                            <p:strVal val="hidden"/>
                                          </p:to>
                                        </p:set>
                                      </p:childTnLst>
                                    </p:cTn>
                                  </p:par>
                                  <p:par>
                                    <p:cTn id="53" presetID="10" presetClass="entr" presetSubtype="0" fill="hold" nodeType="withEffect">
                                      <p:stCondLst>
                                        <p:cond delay="500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2000"/>
                                            <p:tgtEl>
                                              <p:spTgt spid="51"/>
                                            </p:tgtEl>
                                          </p:cBhvr>
                                        </p:animEffect>
                                      </p:childTnLst>
                                    </p:cTn>
                                  </p:par>
                                  <p:par>
                                    <p:cTn id="56" presetID="10" presetClass="exit" presetSubtype="0" fill="hold" nodeType="withEffect">
                                      <p:stCondLst>
                                        <p:cond delay="8000"/>
                                      </p:stCondLst>
                                      <p:childTnLst>
                                        <p:animEffect transition="out" filter="fade">
                                          <p:cBhvr>
                                            <p:cTn id="57" dur="2000"/>
                                            <p:tgtEl>
                                              <p:spTgt spid="51"/>
                                            </p:tgtEl>
                                          </p:cBhvr>
                                        </p:animEffect>
                                        <p:set>
                                          <p:cBhvr>
                                            <p:cTn id="58" dur="1" fill="hold">
                                              <p:stCondLst>
                                                <p:cond delay="1999"/>
                                              </p:stCondLst>
                                            </p:cTn>
                                            <p:tgtEl>
                                              <p:spTgt spid="51"/>
                                            </p:tgtEl>
                                            <p:attrNameLst>
                                              <p:attrName>style.visibility</p:attrName>
                                            </p:attrNameLst>
                                          </p:cBhvr>
                                          <p:to>
                                            <p:strVal val="hidden"/>
                                          </p:to>
                                        </p:set>
                                      </p:childTnLst>
                                    </p:cTn>
                                  </p:par>
                                  <p:par>
                                    <p:cTn id="59" presetID="10" presetClass="entr" presetSubtype="0" fill="hold" nodeType="withEffect">
                                      <p:stCondLst>
                                        <p:cond delay="750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2000"/>
                                            <p:tgtEl>
                                              <p:spTgt spid="50"/>
                                            </p:tgtEl>
                                          </p:cBhvr>
                                        </p:animEffect>
                                      </p:childTnLst>
                                    </p:cTn>
                                  </p:par>
                                  <p:par>
                                    <p:cTn id="62" presetID="10" presetClass="exit" presetSubtype="0" fill="hold" nodeType="withEffect">
                                      <p:stCondLst>
                                        <p:cond delay="10500"/>
                                      </p:stCondLst>
                                      <p:childTnLst>
                                        <p:animEffect transition="out" filter="fade">
                                          <p:cBhvr>
                                            <p:cTn id="63" dur="2000"/>
                                            <p:tgtEl>
                                              <p:spTgt spid="50"/>
                                            </p:tgtEl>
                                          </p:cBhvr>
                                        </p:animEffect>
                                        <p:set>
                                          <p:cBhvr>
                                            <p:cTn id="64" dur="1" fill="hold">
                                              <p:stCondLst>
                                                <p:cond delay="1999"/>
                                              </p:stCondLst>
                                            </p:cTn>
                                            <p:tgtEl>
                                              <p:spTgt spid="50"/>
                                            </p:tgtEl>
                                            <p:attrNameLst>
                                              <p:attrName>style.visibility</p:attrName>
                                            </p:attrNameLst>
                                          </p:cBhvr>
                                          <p:to>
                                            <p:strVal val="hidden"/>
                                          </p:to>
                                        </p:set>
                                      </p:childTnLst>
                                    </p:cTn>
                                  </p:par>
                                  <p:par>
                                    <p:cTn id="65" presetID="10" presetClass="entr" presetSubtype="0" fill="hold" nodeType="withEffect">
                                      <p:stCondLst>
                                        <p:cond delay="100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2000"/>
                                            <p:tgtEl>
                                              <p:spTgt spid="4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2000"/>
                                            <p:tgtEl>
                                              <p:spTgt spid="5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000"/>
                                            <p:tgtEl>
                                              <p:spTgt spid="55"/>
                                            </p:tgtEl>
                                          </p:cBhvr>
                                        </p:animEffect>
                                      </p:childTnLst>
                                    </p:cTn>
                                  </p:par>
                                  <p:par>
                                    <p:cTn id="74" presetID="8" presetClass="emph" presetSubtype="0" fill="hold" grpId="1" nodeType="withEffect">
                                      <p:stCondLst>
                                        <p:cond delay="1100"/>
                                      </p:stCondLst>
                                      <p:childTnLst>
                                        <p:animRot by="10800000">
                                          <p:cBhvr>
                                            <p:cTn id="75" dur="12900" fill="hold"/>
                                            <p:tgtEl>
                                              <p:spTgt spid="54"/>
                                            </p:tgtEl>
                                            <p:attrNameLst>
                                              <p:attrName>r</p:attrName>
                                            </p:attrNameLst>
                                          </p:cBhvr>
                                        </p:animRot>
                                      </p:childTnLst>
                                    </p:cTn>
                                  </p:par>
                                  <p:par>
                                    <p:cTn id="76" presetID="8" presetClass="emph" presetSubtype="0" fill="hold" grpId="1" nodeType="withEffect">
                                      <p:stCondLst>
                                        <p:cond delay="1100"/>
                                      </p:stCondLst>
                                      <p:childTnLst>
                                        <p:animRot by="10800000">
                                          <p:cBhvr>
                                            <p:cTn id="77" dur="12900" fill="hold"/>
                                            <p:tgtEl>
                                              <p:spTgt spid="55"/>
                                            </p:tgtEl>
                                            <p:attrNameLst>
                                              <p:attrName>r</p:attrName>
                                            </p:attrNameLst>
                                          </p:cBhvr>
                                        </p:animRot>
                                      </p:childTnLst>
                                    </p:cTn>
                                  </p:par>
                                </p:childTnLst>
                              </p:cTn>
                            </p:par>
                            <p:par>
                              <p:cTn id="78" fill="hold">
                                <p:stCondLst>
                                  <p:cond delay="16100"/>
                                </p:stCondLst>
                                <p:childTnLst>
                                  <p:par>
                                    <p:cTn id="79" presetID="53" presetClass="exit" presetSubtype="32" fill="hold" nodeType="afterEffect">
                                      <p:stCondLst>
                                        <p:cond delay="0"/>
                                      </p:stCondLst>
                                      <p:childTnLst>
                                        <p:anim calcmode="lin" valueType="num">
                                          <p:cBhvr>
                                            <p:cTn id="80" dur="500"/>
                                            <p:tgtEl>
                                              <p:spTgt spid="49"/>
                                            </p:tgtEl>
                                            <p:attrNameLst>
                                              <p:attrName>ppt_w</p:attrName>
                                            </p:attrNameLst>
                                          </p:cBhvr>
                                          <p:tavLst>
                                            <p:tav tm="0">
                                              <p:val>
                                                <p:strVal val="ppt_w"/>
                                              </p:val>
                                            </p:tav>
                                            <p:tav tm="100000">
                                              <p:val>
                                                <p:fltVal val="0"/>
                                              </p:val>
                                            </p:tav>
                                          </p:tavLst>
                                        </p:anim>
                                        <p:anim calcmode="lin" valueType="num">
                                          <p:cBhvr>
                                            <p:cTn id="81" dur="500"/>
                                            <p:tgtEl>
                                              <p:spTgt spid="49"/>
                                            </p:tgtEl>
                                            <p:attrNameLst>
                                              <p:attrName>ppt_h</p:attrName>
                                            </p:attrNameLst>
                                          </p:cBhvr>
                                          <p:tavLst>
                                            <p:tav tm="0">
                                              <p:val>
                                                <p:strVal val="ppt_h"/>
                                              </p:val>
                                            </p:tav>
                                            <p:tav tm="100000">
                                              <p:val>
                                                <p:fltVal val="0"/>
                                              </p:val>
                                            </p:tav>
                                          </p:tavLst>
                                        </p:anim>
                                        <p:animEffect transition="out" filter="fade">
                                          <p:cBhvr>
                                            <p:cTn id="82" dur="500"/>
                                            <p:tgtEl>
                                              <p:spTgt spid="49"/>
                                            </p:tgtEl>
                                          </p:cBhvr>
                                        </p:animEffect>
                                        <p:set>
                                          <p:cBhvr>
                                            <p:cTn id="83" dur="1" fill="hold">
                                              <p:stCondLst>
                                                <p:cond delay="499"/>
                                              </p:stCondLst>
                                            </p:cTn>
                                            <p:tgtEl>
                                              <p:spTgt spid="49"/>
                                            </p:tgtEl>
                                            <p:attrNameLst>
                                              <p:attrName>style.visibility</p:attrName>
                                            </p:attrNameLst>
                                          </p:cBhvr>
                                          <p:to>
                                            <p:strVal val="hidden"/>
                                          </p:to>
                                        </p:set>
                                      </p:childTnLst>
                                    </p:cTn>
                                  </p:par>
                                  <p:par>
                                    <p:cTn id="84" presetID="35" presetClass="path" presetSubtype="0" accel="50000" decel="50000" fill="hold" nodeType="withEffect">
                                      <p:stCondLst>
                                        <p:cond delay="0"/>
                                      </p:stCondLst>
                                      <p:childTnLst>
                                        <p:animMotion origin="layout" path="M 0 0 L -0.25 0 E" pathEditMode="relative" ptsTypes="">
                                          <p:cBhvr>
                                            <p:cTn id="85" dur="500" fill="hold"/>
                                            <p:tgtEl>
                                              <p:spTgt spid="49"/>
                                            </p:tgtEl>
                                            <p:attrNameLst>
                                              <p:attrName>ppt_x</p:attrName>
                                              <p:attrName>ppt_y</p:attrName>
                                            </p:attrNameLst>
                                          </p:cBhvr>
                                        </p:animMotion>
                                      </p:childTnLst>
                                    </p:cTn>
                                  </p:par>
                                  <p:par>
                                    <p:cTn id="86" presetID="10" presetClass="exit" presetSubtype="0" fill="hold" grpId="2" nodeType="withEffect">
                                      <p:stCondLst>
                                        <p:cond delay="0"/>
                                      </p:stCondLst>
                                      <p:childTnLst>
                                        <p:animEffect transition="out" filter="fade">
                                          <p:cBhvr>
                                            <p:cTn id="87" dur="500"/>
                                            <p:tgtEl>
                                              <p:spTgt spid="54"/>
                                            </p:tgtEl>
                                          </p:cBhvr>
                                        </p:animEffect>
                                        <p:set>
                                          <p:cBhvr>
                                            <p:cTn id="88" dur="1" fill="hold">
                                              <p:stCondLst>
                                                <p:cond delay="499"/>
                                              </p:stCondLst>
                                            </p:cTn>
                                            <p:tgtEl>
                                              <p:spTgt spid="54"/>
                                            </p:tgtEl>
                                            <p:attrNameLst>
                                              <p:attrName>style.visibility</p:attrName>
                                            </p:attrNameLst>
                                          </p:cBhvr>
                                          <p:to>
                                            <p:strVal val="hidden"/>
                                          </p:to>
                                        </p:set>
                                      </p:childTnLst>
                                    </p:cTn>
                                  </p:par>
                                  <p:par>
                                    <p:cTn id="89" presetID="10" presetClass="exit" presetSubtype="0" fill="hold" grpId="2" nodeType="withEffect">
                                      <p:stCondLst>
                                        <p:cond delay="0"/>
                                      </p:stCondLst>
                                      <p:childTnLst>
                                        <p:animEffect transition="out" filter="fade">
                                          <p:cBhvr>
                                            <p:cTn id="90" dur="500"/>
                                            <p:tgtEl>
                                              <p:spTgt spid="55"/>
                                            </p:tgtEl>
                                          </p:cBhvr>
                                        </p:animEffect>
                                        <p:set>
                                          <p:cBhvr>
                                            <p:cTn id="91" dur="1" fill="hold">
                                              <p:stCondLst>
                                                <p:cond delay="499"/>
                                              </p:stCondLst>
                                            </p:cTn>
                                            <p:tgtEl>
                                              <p:spTgt spid="55"/>
                                            </p:tgtEl>
                                            <p:attrNameLst>
                                              <p:attrName>style.visibility</p:attrName>
                                            </p:attrNameLst>
                                          </p:cBhvr>
                                          <p:to>
                                            <p:strVal val="hidden"/>
                                          </p:to>
                                        </p:set>
                                      </p:childTnLst>
                                    </p:cTn>
                                  </p:par>
                                  <p:par>
                                    <p:cTn id="92" presetID="23" presetClass="entr" presetSubtype="16" fill="hold" nodeType="with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childTnLst>
                                    </p:cTn>
                                  </p:par>
                                </p:childTnLst>
                              </p:cTn>
                            </p:par>
                            <p:par>
                              <p:cTn id="96" fill="hold">
                                <p:stCondLst>
                                  <p:cond delay="16600"/>
                                </p:stCondLst>
                                <p:childTnLst>
                                  <p:par>
                                    <p:cTn id="97" presetID="2" presetClass="entr" presetSubtype="8" fill="hold" nodeType="afterEffect">
                                      <p:stCondLst>
                                        <p:cond delay="0"/>
                                      </p:stCondLst>
                                      <p:childTnLst>
                                        <p:set>
                                          <p:cBhvr>
                                            <p:cTn id="98" dur="1" fill="hold">
                                              <p:stCondLst>
                                                <p:cond delay="0"/>
                                              </p:stCondLst>
                                            </p:cTn>
                                            <p:tgtEl>
                                              <p:spTgt spid="57"/>
                                            </p:tgtEl>
                                            <p:attrNameLst>
                                              <p:attrName>style.visibility</p:attrName>
                                            </p:attrNameLst>
                                          </p:cBhvr>
                                          <p:to>
                                            <p:strVal val="visible"/>
                                          </p:to>
                                        </p:set>
                                        <p:anim calcmode="lin" valueType="num">
                                          <p:cBhvr additive="base">
                                            <p:cTn id="99" dur="450" fill="hold"/>
                                            <p:tgtEl>
                                              <p:spTgt spid="57"/>
                                            </p:tgtEl>
                                            <p:attrNameLst>
                                              <p:attrName>ppt_x</p:attrName>
                                            </p:attrNameLst>
                                          </p:cBhvr>
                                          <p:tavLst>
                                            <p:tav tm="0">
                                              <p:val>
                                                <p:strVal val="0-#ppt_w/2"/>
                                              </p:val>
                                            </p:tav>
                                            <p:tav tm="100000">
                                              <p:val>
                                                <p:strVal val="#ppt_x"/>
                                              </p:val>
                                            </p:tav>
                                          </p:tavLst>
                                        </p:anim>
                                        <p:anim calcmode="lin" valueType="num">
                                          <p:cBhvr additive="base">
                                            <p:cTn id="100" dur="450" fill="hold"/>
                                            <p:tgtEl>
                                              <p:spTgt spid="57"/>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stCondLst>
                                        <p:cond delay="0"/>
                                      </p:stCondLst>
                                      <p:childTnLst>
                                        <p:set>
                                          <p:cBhvr>
                                            <p:cTn id="102" dur="1" fill="hold">
                                              <p:stCondLst>
                                                <p:cond delay="0"/>
                                              </p:stCondLst>
                                            </p:cTn>
                                            <p:tgtEl>
                                              <p:spTgt spid="58"/>
                                            </p:tgtEl>
                                            <p:attrNameLst>
                                              <p:attrName>style.visibility</p:attrName>
                                            </p:attrNameLst>
                                          </p:cBhvr>
                                          <p:to>
                                            <p:strVal val="visible"/>
                                          </p:to>
                                        </p:set>
                                        <p:anim calcmode="lin" valueType="num">
                                          <p:cBhvr additive="base">
                                            <p:cTn id="103" dur="450" fill="hold"/>
                                            <p:tgtEl>
                                              <p:spTgt spid="58"/>
                                            </p:tgtEl>
                                            <p:attrNameLst>
                                              <p:attrName>ppt_x</p:attrName>
                                            </p:attrNameLst>
                                          </p:cBhvr>
                                          <p:tavLst>
                                            <p:tav tm="0">
                                              <p:val>
                                                <p:strVal val="0-#ppt_w/2"/>
                                              </p:val>
                                            </p:tav>
                                            <p:tav tm="100000">
                                              <p:val>
                                                <p:strVal val="#ppt_x"/>
                                              </p:val>
                                            </p:tav>
                                          </p:tavLst>
                                        </p:anim>
                                        <p:anim calcmode="lin" valueType="num">
                                          <p:cBhvr additive="base">
                                            <p:cTn id="104" dur="450" fill="hold"/>
                                            <p:tgtEl>
                                              <p:spTgt spid="58"/>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stCondLst>
                                        <p:cond delay="0"/>
                                      </p:stCondLst>
                                      <p:childTnLst>
                                        <p:set>
                                          <p:cBhvr>
                                            <p:cTn id="106" dur="1" fill="hold">
                                              <p:stCondLst>
                                                <p:cond delay="0"/>
                                              </p:stCondLst>
                                            </p:cTn>
                                            <p:tgtEl>
                                              <p:spTgt spid="59"/>
                                            </p:tgtEl>
                                            <p:attrNameLst>
                                              <p:attrName>style.visibility</p:attrName>
                                            </p:attrNameLst>
                                          </p:cBhvr>
                                          <p:to>
                                            <p:strVal val="visible"/>
                                          </p:to>
                                        </p:set>
                                        <p:anim calcmode="lin" valueType="num">
                                          <p:cBhvr additive="base">
                                            <p:cTn id="107" dur="450" fill="hold"/>
                                            <p:tgtEl>
                                              <p:spTgt spid="59"/>
                                            </p:tgtEl>
                                            <p:attrNameLst>
                                              <p:attrName>ppt_x</p:attrName>
                                            </p:attrNameLst>
                                          </p:cBhvr>
                                          <p:tavLst>
                                            <p:tav tm="0">
                                              <p:val>
                                                <p:strVal val="0-#ppt_w/2"/>
                                              </p:val>
                                            </p:tav>
                                            <p:tav tm="100000">
                                              <p:val>
                                                <p:strVal val="#ppt_x"/>
                                              </p:val>
                                            </p:tav>
                                          </p:tavLst>
                                        </p:anim>
                                        <p:anim calcmode="lin" valueType="num">
                                          <p:cBhvr additive="base">
                                            <p:cTn id="108" dur="450" fill="hold"/>
                                            <p:tgtEl>
                                              <p:spTgt spid="59"/>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stCondLst>
                                        <p:cond delay="0"/>
                                      </p:stCondLst>
                                      <p:childTnLst>
                                        <p:set>
                                          <p:cBhvr>
                                            <p:cTn id="110" dur="1" fill="hold">
                                              <p:stCondLst>
                                                <p:cond delay="0"/>
                                              </p:stCondLst>
                                            </p:cTn>
                                            <p:tgtEl>
                                              <p:spTgt spid="60"/>
                                            </p:tgtEl>
                                            <p:attrNameLst>
                                              <p:attrName>style.visibility</p:attrName>
                                            </p:attrNameLst>
                                          </p:cBhvr>
                                          <p:to>
                                            <p:strVal val="visible"/>
                                          </p:to>
                                        </p:set>
                                        <p:anim calcmode="lin" valueType="num">
                                          <p:cBhvr additive="base">
                                            <p:cTn id="111" dur="450" fill="hold"/>
                                            <p:tgtEl>
                                              <p:spTgt spid="60"/>
                                            </p:tgtEl>
                                            <p:attrNameLst>
                                              <p:attrName>ppt_x</p:attrName>
                                            </p:attrNameLst>
                                          </p:cBhvr>
                                          <p:tavLst>
                                            <p:tav tm="0">
                                              <p:val>
                                                <p:strVal val="0-#ppt_w/2"/>
                                              </p:val>
                                            </p:tav>
                                            <p:tav tm="100000">
                                              <p:val>
                                                <p:strVal val="#ppt_x"/>
                                              </p:val>
                                            </p:tav>
                                          </p:tavLst>
                                        </p:anim>
                                        <p:anim calcmode="lin" valueType="num">
                                          <p:cBhvr additive="base">
                                            <p:cTn id="112" dur="450" fill="hold"/>
                                            <p:tgtEl>
                                              <p:spTgt spid="60"/>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stCondLst>
                                        <p:cond delay="0"/>
                                      </p:stCondLst>
                                      <p:childTnLst>
                                        <p:set>
                                          <p:cBhvr>
                                            <p:cTn id="114" dur="1" fill="hold">
                                              <p:stCondLst>
                                                <p:cond delay="0"/>
                                              </p:stCondLst>
                                            </p:cTn>
                                            <p:tgtEl>
                                              <p:spTgt spid="61"/>
                                            </p:tgtEl>
                                            <p:attrNameLst>
                                              <p:attrName>style.visibility</p:attrName>
                                            </p:attrNameLst>
                                          </p:cBhvr>
                                          <p:to>
                                            <p:strVal val="visible"/>
                                          </p:to>
                                        </p:set>
                                        <p:anim calcmode="lin" valueType="num">
                                          <p:cBhvr additive="base">
                                            <p:cTn id="115" dur="450" fill="hold"/>
                                            <p:tgtEl>
                                              <p:spTgt spid="61"/>
                                            </p:tgtEl>
                                            <p:attrNameLst>
                                              <p:attrName>ppt_x</p:attrName>
                                            </p:attrNameLst>
                                          </p:cBhvr>
                                          <p:tavLst>
                                            <p:tav tm="0">
                                              <p:val>
                                                <p:strVal val="0-#ppt_w/2"/>
                                              </p:val>
                                            </p:tav>
                                            <p:tav tm="100000">
                                              <p:val>
                                                <p:strVal val="#ppt_x"/>
                                              </p:val>
                                            </p:tav>
                                          </p:tavLst>
                                        </p:anim>
                                        <p:anim calcmode="lin" valueType="num">
                                          <p:cBhvr additive="base">
                                            <p:cTn id="116" dur="450" fill="hold"/>
                                            <p:tgtEl>
                                              <p:spTgt spid="61"/>
                                            </p:tgtEl>
                                            <p:attrNameLst>
                                              <p:attrName>ppt_y</p:attrName>
                                            </p:attrNameLst>
                                          </p:cBhvr>
                                          <p:tavLst>
                                            <p:tav tm="0">
                                              <p:val>
                                                <p:strVal val="#ppt_y"/>
                                              </p:val>
                                            </p:tav>
                                            <p:tav tm="100000">
                                              <p:val>
                                                <p:strVal val="#ppt_y"/>
                                              </p:val>
                                            </p:tav>
                                          </p:tavLst>
                                        </p:anim>
                                      </p:childTnLst>
                                    </p:cTn>
                                  </p:par>
                                </p:childTnLst>
                              </p:cTn>
                            </p:par>
                            <p:par>
                              <p:cTn id="117" fill="hold">
                                <p:stCondLst>
                                  <p:cond delay="17050"/>
                                </p:stCondLst>
                                <p:childTnLst>
                                  <p:par>
                                    <p:cTn id="118" presetID="22" presetClass="entr" presetSubtype="8"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wipe(left)">
                                          <p:cBhvr>
                                            <p:cTn id="12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4" grpId="2" animBg="1"/>
          <p:bldP spid="55" grpId="0" animBg="1"/>
          <p:bldP spid="55" grpId="1" animBg="1"/>
          <p:bldP spid="55" grpId="2" animBg="1"/>
          <p:bldP spid="62" grpId="0"/>
        </p:bldLst>
      </p:timing>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24" name="TextBox 15"/>
          <p:cNvSpPr txBox="1"/>
          <p:nvPr userDrawn="1"/>
        </p:nvSpPr>
        <p:spPr>
          <a:xfrm>
            <a:off x="624979" y="1002215"/>
            <a:ext cx="1296144" cy="584775"/>
          </a:xfrm>
          <a:prstGeom prst="rect">
            <a:avLst/>
          </a:prstGeom>
          <a:noFill/>
        </p:spPr>
        <p:txBody>
          <a:bodyPr wrap="square" rtlCol="0">
            <a:spAutoFit/>
          </a:bodyPr>
          <a:lstStyle/>
          <a:p>
            <a:pPr algn="ctr"/>
            <a:r>
              <a:rPr lang="en-US" altLang="zh-CN" sz="1600" dirty="0" smtClean="0">
                <a:solidFill>
                  <a:prstClr val="white"/>
                </a:solidFill>
                <a:latin typeface="Agency FB" panose="020B0503020202020204" pitchFamily="34" charset="0"/>
                <a:ea typeface="Adobe 宋体 Std L" pitchFamily="18" charset="-122"/>
              </a:rPr>
              <a:t>Contents Page</a:t>
            </a:r>
            <a:endParaRPr lang="zh-CN" altLang="en-US" sz="1600" dirty="0">
              <a:solidFill>
                <a:prstClr val="white"/>
              </a:solidFill>
              <a:latin typeface="Agency FB" panose="020B0503020202020204" pitchFamily="34" charset="0"/>
              <a:ea typeface="Adobe 宋体 Std L" pitchFamily="18" charset="-122"/>
            </a:endParaRPr>
          </a:p>
        </p:txBody>
      </p:sp>
      <p:sp>
        <p:nvSpPr>
          <p:cNvPr id="25" name="文本框 24"/>
          <p:cNvSpPr txBox="1"/>
          <p:nvPr userDrawn="1"/>
        </p:nvSpPr>
        <p:spPr>
          <a:xfrm>
            <a:off x="624979" y="561682"/>
            <a:ext cx="1296144" cy="461665"/>
          </a:xfrm>
          <a:prstGeom prst="rect">
            <a:avLst/>
          </a:prstGeom>
          <a:noFill/>
        </p:spPr>
        <p:txBody>
          <a:bodyPr wrap="square" rtlCol="0">
            <a:spAutoFit/>
          </a:bodyPr>
          <a:lstStyle/>
          <a:p>
            <a:pPr algn="ctr"/>
            <a:r>
              <a:rPr lang="zh-CN" altLang="en-US" sz="2400" dirty="0" smtClean="0">
                <a:solidFill>
                  <a:prstClr val="white"/>
                </a:solidFill>
                <a:ea typeface="微软雅黑"/>
              </a:rPr>
              <a:t>目录页</a:t>
            </a:r>
            <a:endParaRPr lang="zh-CN" altLang="en-US" sz="2400" dirty="0">
              <a:solidFill>
                <a:prstClr val="white"/>
              </a:solidFill>
              <a:ea typeface="微软雅黑"/>
            </a:endParaRPr>
          </a:p>
        </p:txBody>
      </p:sp>
      <p:sp>
        <p:nvSpPr>
          <p:cNvPr id="26" name="矩形 25"/>
          <p:cNvSpPr/>
          <p:nvPr userDrawn="1"/>
        </p:nvSpPr>
        <p:spPr>
          <a:xfrm>
            <a:off x="0" y="0"/>
            <a:ext cx="12195175" cy="6858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userDrawn="1"/>
        </p:nvSpPr>
        <p:spPr>
          <a:xfrm>
            <a:off x="388691" y="319404"/>
            <a:ext cx="11417795" cy="6219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userDrawn="1"/>
        </p:nvSpPr>
        <p:spPr>
          <a:xfrm>
            <a:off x="421637" y="652548"/>
            <a:ext cx="3024335" cy="39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400" dirty="0" smtClean="0">
                <a:solidFill>
                  <a:srgbClr val="148BDC"/>
                </a:solidFill>
                <a:latin typeface="微软雅黑" panose="020B0503020204020204" pitchFamily="34" charset="-122"/>
                <a:ea typeface="微软雅黑" panose="020B0503020204020204" pitchFamily="34" charset="-122"/>
              </a:rPr>
              <a:t>  </a:t>
            </a:r>
            <a:r>
              <a:rPr lang="zh-CN" altLang="en-US" sz="2400" b="1" dirty="0" smtClean="0">
                <a:solidFill>
                  <a:srgbClr val="148BDC"/>
                </a:solidFill>
                <a:latin typeface="微软雅黑" panose="020B0503020204020204" pitchFamily="34" charset="-122"/>
                <a:ea typeface="微软雅黑" panose="020B0503020204020204" pitchFamily="34" charset="-122"/>
              </a:rPr>
              <a:t>“镜”</a:t>
            </a:r>
            <a:r>
              <a:rPr lang="zh-CN" altLang="en-US" sz="2400" b="1" dirty="0" smtClean="0">
                <a:solidFill>
                  <a:schemeClr val="accent6"/>
                </a:solidFill>
                <a:latin typeface="微软雅黑" panose="020B0503020204020204" pitchFamily="34" charset="-122"/>
                <a:ea typeface="微软雅黑" panose="020B0503020204020204" pitchFamily="34" charset="-122"/>
              </a:rPr>
              <a:t>我所能</a:t>
            </a:r>
            <a:endParaRPr lang="zh-CN" altLang="en-US" sz="1600" b="1" dirty="0">
              <a:solidFill>
                <a:schemeClr val="accent6"/>
              </a:solidFill>
              <a:latin typeface="微软雅黑" panose="020B0503020204020204" pitchFamily="34" charset="-122"/>
              <a:ea typeface="微软雅黑" panose="020B0503020204020204" pitchFamily="34" charset="-122"/>
            </a:endParaRPr>
          </a:p>
        </p:txBody>
      </p:sp>
      <p:cxnSp>
        <p:nvCxnSpPr>
          <p:cNvPr id="29" name="直接连接符 28"/>
          <p:cNvCxnSpPr/>
          <p:nvPr userDrawn="1"/>
        </p:nvCxnSpPr>
        <p:spPr>
          <a:xfrm>
            <a:off x="192930" y="1105297"/>
            <a:ext cx="2952329" cy="0"/>
          </a:xfrm>
          <a:prstGeom prst="line">
            <a:avLst/>
          </a:prstGeom>
          <a:ln>
            <a:solidFill>
              <a:srgbClr val="148BDC"/>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a:off x="4154100" y="3573016"/>
            <a:ext cx="6552000" cy="0"/>
          </a:xfrm>
          <a:prstGeom prst="line">
            <a:avLst/>
          </a:prstGeom>
          <a:ln w="38100">
            <a:solidFill>
              <a:srgbClr val="148BDC"/>
            </a:solidFill>
          </a:ln>
        </p:spPr>
        <p:style>
          <a:lnRef idx="1">
            <a:schemeClr val="accent1"/>
          </a:lnRef>
          <a:fillRef idx="0">
            <a:schemeClr val="accent1"/>
          </a:fillRef>
          <a:effectRef idx="0">
            <a:schemeClr val="accent1"/>
          </a:effectRef>
          <a:fontRef idx="minor">
            <a:schemeClr val="tx1"/>
          </a:fontRef>
        </p:style>
      </p:cxnSp>
      <p:sp>
        <p:nvSpPr>
          <p:cNvPr id="37" name="TextBox 15"/>
          <p:cNvSpPr txBox="1"/>
          <p:nvPr userDrawn="1"/>
        </p:nvSpPr>
        <p:spPr>
          <a:xfrm>
            <a:off x="5593532" y="6525344"/>
            <a:ext cx="982961"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cxnSp>
        <p:nvCxnSpPr>
          <p:cNvPr id="3" name="直接连接符 2"/>
          <p:cNvCxnSpPr/>
          <p:nvPr userDrawn="1"/>
        </p:nvCxnSpPr>
        <p:spPr>
          <a:xfrm>
            <a:off x="4154100" y="3606387"/>
            <a:ext cx="65520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12" name="Picture 7" descr="草地"/>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06" t="72656" r="3681" b="18617"/>
          <a:stretch/>
        </p:blipFill>
        <p:spPr bwMode="auto">
          <a:xfrm>
            <a:off x="388690" y="5143420"/>
            <a:ext cx="11417795" cy="138192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F:\360云盘\02-个人资料\！PPT图片及版面资源\06-PPT精选插图\04-图标\423090B0910FC3C8E5E2C9AD9C926E7E.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3012" y="1916834"/>
            <a:ext cx="4081965" cy="4081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353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10" name="文本框 10"/>
          <p:cNvSpPr txBox="1"/>
          <p:nvPr userDrawn="1"/>
        </p:nvSpPr>
        <p:spPr>
          <a:xfrm>
            <a:off x="2305864" y="1124744"/>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1.1 </a:t>
            </a:r>
            <a:r>
              <a:rPr lang="zh-CN" altLang="en-US" sz="1600" baseline="0" dirty="0" smtClean="0">
                <a:solidFill>
                  <a:srgbClr val="3D8ECD"/>
                </a:solidFill>
                <a:latin typeface="微软雅黑" panose="020B0503020204020204" pitchFamily="34" charset="-122"/>
                <a:ea typeface="微软雅黑" panose="020B0503020204020204" pitchFamily="34" charset="-122"/>
              </a:rPr>
              <a:t>员工为什么要做职业生涯规划</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1" name="TextBox 29"/>
          <p:cNvSpPr txBox="1"/>
          <p:nvPr userDrawn="1"/>
        </p:nvSpPr>
        <p:spPr>
          <a:xfrm>
            <a:off x="1120638" y="2852937"/>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第一章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2" name="直接连接符 11"/>
          <p:cNvCxnSpPr/>
          <p:nvPr userDrawn="1"/>
        </p:nvCxnSpPr>
        <p:spPr>
          <a:xfrm>
            <a:off x="153933" y="2276872"/>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30"/>
          <p:cNvSpPr txBox="1"/>
          <p:nvPr userDrawn="1"/>
        </p:nvSpPr>
        <p:spPr>
          <a:xfrm>
            <a:off x="1483302" y="1700809"/>
            <a:ext cx="1284598"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为何要规划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2036250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过渡页1">
    <p:spTree>
      <p:nvGrpSpPr>
        <p:cNvPr id="1" name=""/>
        <p:cNvGrpSpPr/>
        <p:nvPr/>
      </p:nvGrpSpPr>
      <p:grpSpPr>
        <a:xfrm>
          <a:off x="0" y="0"/>
          <a:ext cx="0" cy="0"/>
          <a:chOff x="0" y="0"/>
          <a:chExt cx="0" cy="0"/>
        </a:xfrm>
      </p:grpSpPr>
      <p:sp>
        <p:nvSpPr>
          <p:cNvPr id="5" name="文本框 10"/>
          <p:cNvSpPr txBox="1"/>
          <p:nvPr userDrawn="1"/>
        </p:nvSpPr>
        <p:spPr>
          <a:xfrm>
            <a:off x="2281163" y="504324"/>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1.2 </a:t>
            </a:r>
            <a:r>
              <a:rPr lang="zh-CN" altLang="en-US" sz="1600" baseline="0" dirty="0" smtClean="0">
                <a:solidFill>
                  <a:srgbClr val="3D8ECD"/>
                </a:solidFill>
                <a:latin typeface="微软雅黑" panose="020B0503020204020204" pitchFamily="34" charset="-122"/>
                <a:ea typeface="微软雅黑" panose="020B0503020204020204" pitchFamily="34" charset="-122"/>
              </a:rPr>
              <a:t>企业为什么要做员工的职业生涯规划</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6" name="TextBox 29"/>
          <p:cNvSpPr txBox="1"/>
          <p:nvPr userDrawn="1"/>
        </p:nvSpPr>
        <p:spPr>
          <a:xfrm>
            <a:off x="979249" y="140779"/>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第一章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7" name="直接连接符 6"/>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8" name="TextBox 30"/>
          <p:cNvSpPr txBox="1"/>
          <p:nvPr userDrawn="1"/>
        </p:nvSpPr>
        <p:spPr>
          <a:xfrm>
            <a:off x="841005" y="572827"/>
            <a:ext cx="1284598"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为何要规划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1355135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12"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2.1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职业生涯规划的历史和现状</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3" name="TextBox 29"/>
          <p:cNvSpPr txBox="1"/>
          <p:nvPr userDrawn="1"/>
        </p:nvSpPr>
        <p:spPr>
          <a:xfrm>
            <a:off x="979249" y="140779"/>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第二章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4" name="直接连接符 13"/>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5" name="TextBox 30"/>
          <p:cNvSpPr txBox="1"/>
          <p:nvPr userDrawn="1"/>
        </p:nvSpPr>
        <p:spPr>
          <a:xfrm>
            <a:off x="841005" y="572826"/>
            <a:ext cx="1284598"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规划概述</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16" name="矩形 15"/>
          <p:cNvSpPr/>
          <p:nvPr userDrawn="1"/>
        </p:nvSpPr>
        <p:spPr>
          <a:xfrm>
            <a:off x="768995" y="2132856"/>
            <a:ext cx="1094521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7" name="矩形 16"/>
          <p:cNvSpPr/>
          <p:nvPr userDrawn="1"/>
        </p:nvSpPr>
        <p:spPr>
          <a:xfrm>
            <a:off x="985020" y="1916832"/>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29562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2.2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职业生涯规划的相关定义</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9" y="140779"/>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第二章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5" y="572826"/>
            <a:ext cx="1284598"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规划概述</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5/29/2018</a:t>
            </a:fld>
            <a:endParaRPr lang="en-US"/>
          </a:p>
        </p:txBody>
      </p:sp>
      <p:sp>
        <p:nvSpPr>
          <p:cNvPr id="5" name="页脚占位符 4"/>
          <p:cNvSpPr>
            <a:spLocks noGrp="1"/>
          </p:cNvSpPr>
          <p:nvPr>
            <p:ph type="ftr" sz="quarter" idx="11"/>
          </p:nvPr>
        </p:nvSpPr>
        <p:spPr/>
        <p:txBody>
          <a:bodyPr/>
          <a:lstStyle/>
          <a:p>
            <a:endParaRPr kumimoji="0" lang="zh-CN" altLang="en-US" dirty="0"/>
          </a:p>
        </p:txBody>
      </p:sp>
      <p:sp>
        <p:nvSpPr>
          <p:cNvPr id="6" name="灯片编号占位符 5"/>
          <p:cNvSpPr>
            <a:spLocks noGrp="1"/>
          </p:cNvSpPr>
          <p:nvPr>
            <p:ph type="sldNum" sz="quarter" idx="12"/>
          </p:nvPr>
        </p:nvSpPr>
        <p:spPr/>
        <p:txBody>
          <a:bodyPr/>
          <a:lstStyle/>
          <a:p>
            <a:fld id="{6D95434A-1094-4C26-ADA4-1AB6210859AE}" type="slidenum">
              <a:rPr kumimoji="0" lang="en-US" smtClean="0"/>
              <a:pPr eaLnBrk="1" latinLnBrk="0" hangingPunct="1"/>
              <a:t>‹#›</a:t>
            </a:fld>
            <a:endParaRPr kumimoji="0" lang="zh-CN" altLang="en-US"/>
          </a:p>
        </p:txBody>
      </p:sp>
    </p:spTree>
    <p:extLst>
      <p:ext uri="{BB962C8B-B14F-4D97-AF65-F5344CB8AC3E}">
        <p14:creationId xmlns:p14="http://schemas.microsoft.com/office/powerpoint/2010/main" val="27549097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0" name="文本框 9"/>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3.1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职业生涯规划的实施条件</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1" name="TextBox 29"/>
          <p:cNvSpPr txBox="1"/>
          <p:nvPr userDrawn="1"/>
        </p:nvSpPr>
        <p:spPr>
          <a:xfrm>
            <a:off x="979249" y="140779"/>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2" name="直接连接符 11"/>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3" name="TextBox 30"/>
          <p:cNvSpPr txBox="1"/>
          <p:nvPr userDrawn="1"/>
        </p:nvSpPr>
        <p:spPr>
          <a:xfrm>
            <a:off x="841005" y="572826"/>
            <a:ext cx="1284598"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14" name="矩形 13"/>
          <p:cNvSpPr/>
          <p:nvPr userDrawn="1"/>
        </p:nvSpPr>
        <p:spPr>
          <a:xfrm>
            <a:off x="768995" y="2132856"/>
            <a:ext cx="1094521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15" name="矩形 14"/>
          <p:cNvSpPr/>
          <p:nvPr userDrawn="1"/>
        </p:nvSpPr>
        <p:spPr>
          <a:xfrm>
            <a:off x="985020" y="1916832"/>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75022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3.2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职业生涯规划的六大原则</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9" y="140779"/>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5" y="572826"/>
            <a:ext cx="1284598"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1730455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11" name="文本框 10"/>
          <p:cNvSpPr txBox="1"/>
          <p:nvPr userDrawn="1"/>
        </p:nvSpPr>
        <p:spPr>
          <a:xfrm>
            <a:off x="2281163" y="504323"/>
            <a:ext cx="4464496" cy="338554"/>
          </a:xfrm>
          <a:prstGeom prst="rect">
            <a:avLst/>
          </a:prstGeom>
          <a:noFill/>
        </p:spPr>
        <p:txBody>
          <a:bodyPr wrap="square" rtlCol="0">
            <a:spAutoFit/>
          </a:bodyPr>
          <a:lstStyle/>
          <a:p>
            <a:r>
              <a:rPr lang="en-US" altLang="zh-CN" sz="1600" baseline="0" dirty="0" smtClean="0">
                <a:solidFill>
                  <a:srgbClr val="3D8ECD"/>
                </a:solidFill>
                <a:latin typeface="微软雅黑" panose="020B0503020204020204" pitchFamily="34" charset="-122"/>
                <a:ea typeface="微软雅黑" panose="020B0503020204020204" pitchFamily="34" charset="-122"/>
              </a:rPr>
              <a:t>3.3 </a:t>
            </a:r>
            <a:r>
              <a:rPr lang="zh-CN" altLang="en-US" sz="1600" baseline="0" dirty="0" smtClean="0">
                <a:solidFill>
                  <a:srgbClr val="3D8ECD"/>
                </a:solidFill>
                <a:latin typeface="微软雅黑" panose="020B0503020204020204" pitchFamily="34" charset="-122"/>
                <a:ea typeface="微软雅黑" panose="020B0503020204020204" pitchFamily="34" charset="-122"/>
              </a:rPr>
              <a:t>职业生涯规划的设计取向</a:t>
            </a:r>
            <a:endParaRPr lang="zh-CN" altLang="en-US" sz="1600" dirty="0">
              <a:solidFill>
                <a:srgbClr val="3D8ECD"/>
              </a:solidFill>
              <a:latin typeface="微软雅黑" panose="020B0503020204020204" pitchFamily="34" charset="-122"/>
              <a:ea typeface="微软雅黑" panose="020B0503020204020204" pitchFamily="34" charset="-122"/>
            </a:endParaRPr>
          </a:p>
        </p:txBody>
      </p:sp>
      <p:sp>
        <p:nvSpPr>
          <p:cNvPr id="12" name="TextBox 29"/>
          <p:cNvSpPr txBox="1"/>
          <p:nvPr userDrawn="1"/>
        </p:nvSpPr>
        <p:spPr>
          <a:xfrm>
            <a:off x="979249" y="140779"/>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第三章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13" name="直接连接符 1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14" name="TextBox 30"/>
          <p:cNvSpPr txBox="1"/>
          <p:nvPr userDrawn="1"/>
        </p:nvSpPr>
        <p:spPr>
          <a:xfrm>
            <a:off x="841005" y="572826"/>
            <a:ext cx="1284598"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如何规划</a:t>
            </a:r>
            <a:endParaRPr lang="en-US" altLang="zh-CN" sz="1800" b="1" kern="1200" dirty="0" smtClean="0">
              <a:solidFill>
                <a:srgbClr val="FF6600"/>
              </a:solidFill>
              <a:effectLst/>
              <a:latin typeface="微软雅黑" pitchFamily="34" charset="-122"/>
              <a:ea typeface="微软雅黑" pitchFamily="34" charset="-122"/>
              <a:cs typeface="+mn-cs"/>
            </a:endParaRPr>
          </a:p>
        </p:txBody>
      </p:sp>
    </p:spTree>
    <p:extLst>
      <p:ext uri="{BB962C8B-B14F-4D97-AF65-F5344CB8AC3E}">
        <p14:creationId xmlns:p14="http://schemas.microsoft.com/office/powerpoint/2010/main" val="2041942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_两栏内容">
    <p:spTree>
      <p:nvGrpSpPr>
        <p:cNvPr id="1" name=""/>
        <p:cNvGrpSpPr/>
        <p:nvPr/>
      </p:nvGrpSpPr>
      <p:grpSpPr>
        <a:xfrm>
          <a:off x="0" y="0"/>
          <a:ext cx="0" cy="0"/>
          <a:chOff x="0" y="0"/>
          <a:chExt cx="0" cy="0"/>
        </a:xfrm>
      </p:grpSpPr>
      <p:sp>
        <p:nvSpPr>
          <p:cNvPr id="2" name="TextBox 29"/>
          <p:cNvSpPr txBox="1"/>
          <p:nvPr userDrawn="1"/>
        </p:nvSpPr>
        <p:spPr>
          <a:xfrm>
            <a:off x="979249" y="140779"/>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第四章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3" name="直接连接符 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4" name="TextBox 30"/>
          <p:cNvSpPr txBox="1"/>
          <p:nvPr userDrawn="1"/>
        </p:nvSpPr>
        <p:spPr>
          <a:xfrm>
            <a:off x="841005" y="572826"/>
            <a:ext cx="1284598"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规划实施</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5" name="文本框 4"/>
          <p:cNvSpPr txBox="1"/>
          <p:nvPr userDrawn="1"/>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.2 </a:t>
            </a:r>
            <a:r>
              <a:rPr lang="zh-CN" altLang="en-US" sz="1600" dirty="0" smtClean="0">
                <a:solidFill>
                  <a:srgbClr val="3D8ECD"/>
                </a:solidFill>
                <a:latin typeface="微软雅黑" panose="020B0503020204020204" pitchFamily="34" charset="-122"/>
                <a:ea typeface="微软雅黑" panose="020B0503020204020204" pitchFamily="34" charset="-122"/>
              </a:rPr>
              <a:t>确定</a:t>
            </a:r>
            <a:r>
              <a:rPr lang="zh-CN" altLang="en-US" sz="1600" dirty="0">
                <a:solidFill>
                  <a:srgbClr val="3D8ECD"/>
                </a:solidFill>
                <a:latin typeface="微软雅黑" panose="020B0503020204020204" pitchFamily="34" charset="-122"/>
                <a:ea typeface="微软雅黑" panose="020B0503020204020204" pitchFamily="34" charset="-122"/>
              </a:rPr>
              <a:t>职业定位（职业锚）</a:t>
            </a:r>
          </a:p>
        </p:txBody>
      </p:sp>
      <p:sp>
        <p:nvSpPr>
          <p:cNvPr id="6" name="矩形 5"/>
          <p:cNvSpPr/>
          <p:nvPr userDrawn="1"/>
        </p:nvSpPr>
        <p:spPr>
          <a:xfrm>
            <a:off x="768995" y="2132856"/>
            <a:ext cx="10945218" cy="3928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7" name="矩形 6"/>
          <p:cNvSpPr/>
          <p:nvPr userDrawn="1"/>
        </p:nvSpPr>
        <p:spPr>
          <a:xfrm>
            <a:off x="985020" y="1916832"/>
            <a:ext cx="10513168" cy="504056"/>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60585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两栏内容">
    <p:spTree>
      <p:nvGrpSpPr>
        <p:cNvPr id="1" name=""/>
        <p:cNvGrpSpPr/>
        <p:nvPr/>
      </p:nvGrpSpPr>
      <p:grpSpPr>
        <a:xfrm>
          <a:off x="0" y="0"/>
          <a:ext cx="0" cy="0"/>
          <a:chOff x="0" y="0"/>
          <a:chExt cx="0" cy="0"/>
        </a:xfrm>
      </p:grpSpPr>
      <p:sp>
        <p:nvSpPr>
          <p:cNvPr id="2" name="TextBox 29"/>
          <p:cNvSpPr txBox="1"/>
          <p:nvPr userDrawn="1"/>
        </p:nvSpPr>
        <p:spPr>
          <a:xfrm>
            <a:off x="979249" y="140779"/>
            <a:ext cx="1008112" cy="338554"/>
          </a:xfrm>
          <a:prstGeom prst="rect">
            <a:avLst/>
          </a:prstGeom>
          <a:noFill/>
          <a:effectLst/>
        </p:spPr>
        <p:txBody>
          <a:bodyPr wrap="square" rtlCol="0">
            <a:spAutoFit/>
          </a:bodyPr>
          <a:lstStyle/>
          <a:p>
            <a:pPr marL="0" algn="ctr" defTabSz="914400" rtl="0" eaLnBrk="1" latinLnBrk="0" hangingPunct="1"/>
            <a:r>
              <a:rPr lang="zh-CN" altLang="en-US" sz="1600" b="0" kern="1200" dirty="0" smtClean="0">
                <a:solidFill>
                  <a:srgbClr val="FF6600"/>
                </a:solidFill>
                <a:effectLst/>
                <a:latin typeface="微软雅黑" pitchFamily="34" charset="-122"/>
                <a:ea typeface="微软雅黑" pitchFamily="34" charset="-122"/>
                <a:cs typeface="+mn-cs"/>
              </a:rPr>
              <a:t>第四章</a:t>
            </a:r>
            <a:endParaRPr lang="en-US" altLang="zh-CN" sz="1600" b="0" kern="1200" dirty="0" smtClean="0">
              <a:solidFill>
                <a:srgbClr val="FF6600"/>
              </a:solidFill>
              <a:effectLst/>
              <a:latin typeface="微软雅黑" pitchFamily="34" charset="-122"/>
              <a:ea typeface="微软雅黑" pitchFamily="34" charset="-122"/>
              <a:cs typeface="+mn-cs"/>
            </a:endParaRPr>
          </a:p>
        </p:txBody>
      </p:sp>
      <p:cxnSp>
        <p:nvCxnSpPr>
          <p:cNvPr id="3" name="直接连接符 2"/>
          <p:cNvCxnSpPr/>
          <p:nvPr userDrawn="1"/>
        </p:nvCxnSpPr>
        <p:spPr>
          <a:xfrm>
            <a:off x="997304" y="504108"/>
            <a:ext cx="972000"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4" name="TextBox 30"/>
          <p:cNvSpPr txBox="1"/>
          <p:nvPr userDrawn="1"/>
        </p:nvSpPr>
        <p:spPr>
          <a:xfrm>
            <a:off x="841005" y="572826"/>
            <a:ext cx="1284598" cy="369332"/>
          </a:xfrm>
          <a:prstGeom prst="rect">
            <a:avLst/>
          </a:prstGeom>
          <a:noFill/>
          <a:effectLst/>
        </p:spPr>
        <p:txBody>
          <a:bodyPr wrap="square" lIns="0" rIns="0" rtlCol="0">
            <a:spAutoFit/>
          </a:bodyPr>
          <a:lstStyle/>
          <a:p>
            <a:pPr marL="0" algn="ctr" defTabSz="914400" rtl="0" eaLnBrk="1" latinLnBrk="0" hangingPunct="1"/>
            <a:r>
              <a:rPr lang="zh-CN" altLang="en-US" sz="1800" b="1" kern="1200" dirty="0" smtClean="0">
                <a:solidFill>
                  <a:srgbClr val="FF6600"/>
                </a:solidFill>
                <a:effectLst/>
                <a:latin typeface="微软雅黑" pitchFamily="34" charset="-122"/>
                <a:ea typeface="微软雅黑" pitchFamily="34" charset="-122"/>
                <a:cs typeface="+mn-cs"/>
              </a:rPr>
              <a:t>规划实施</a:t>
            </a:r>
            <a:endParaRPr lang="en-US" altLang="zh-CN" sz="1800" b="1" kern="1200" dirty="0" smtClean="0">
              <a:solidFill>
                <a:srgbClr val="FF6600"/>
              </a:solidFill>
              <a:effectLst/>
              <a:latin typeface="微软雅黑" pitchFamily="34" charset="-122"/>
              <a:ea typeface="微软雅黑" pitchFamily="34" charset="-122"/>
              <a:cs typeface="+mn-cs"/>
            </a:endParaRPr>
          </a:p>
        </p:txBody>
      </p:sp>
      <p:sp>
        <p:nvSpPr>
          <p:cNvPr id="5" name="文本框 4"/>
          <p:cNvSpPr txBox="1"/>
          <p:nvPr userDrawn="1"/>
        </p:nvSpPr>
        <p:spPr>
          <a:xfrm>
            <a:off x="2281163" y="504323"/>
            <a:ext cx="4464496" cy="338554"/>
          </a:xfrm>
          <a:prstGeom prst="rect">
            <a:avLst/>
          </a:prstGeom>
          <a:noFill/>
        </p:spPr>
        <p:txBody>
          <a:bodyPr wrap="square" rtlCol="0">
            <a:spAutoFit/>
          </a:bodyPr>
          <a:lstStyle/>
          <a:p>
            <a:r>
              <a:rPr lang="en-US" altLang="zh-CN" sz="1600" dirty="0" smtClean="0">
                <a:solidFill>
                  <a:srgbClr val="3D8ECD"/>
                </a:solidFill>
                <a:latin typeface="微软雅黑" panose="020B0503020204020204" pitchFamily="34" charset="-122"/>
                <a:ea typeface="微软雅黑" panose="020B0503020204020204" pitchFamily="34" charset="-122"/>
              </a:rPr>
              <a:t>4</a:t>
            </a:r>
            <a:r>
              <a:rPr lang="en-US" altLang="zh-CN" sz="1600" baseline="0" dirty="0" smtClean="0">
                <a:solidFill>
                  <a:srgbClr val="3D8ECD"/>
                </a:solidFill>
                <a:latin typeface="微软雅黑" panose="020B0503020204020204" pitchFamily="34" charset="-122"/>
                <a:ea typeface="微软雅黑" panose="020B0503020204020204" pitchFamily="34" charset="-122"/>
              </a:rPr>
              <a:t>.2 </a:t>
            </a:r>
            <a:r>
              <a:rPr lang="zh-CN" altLang="en-US" sz="1600" dirty="0" smtClean="0">
                <a:solidFill>
                  <a:srgbClr val="3D8ECD"/>
                </a:solidFill>
                <a:latin typeface="微软雅黑" panose="020B0503020204020204" pitchFamily="34" charset="-122"/>
                <a:ea typeface="微软雅黑" panose="020B0503020204020204" pitchFamily="34" charset="-122"/>
              </a:rPr>
              <a:t>确定</a:t>
            </a:r>
            <a:r>
              <a:rPr lang="zh-CN" altLang="en-US" sz="1600" dirty="0">
                <a:solidFill>
                  <a:srgbClr val="3D8ECD"/>
                </a:solidFill>
                <a:latin typeface="微软雅黑" panose="020B0503020204020204" pitchFamily="34" charset="-122"/>
                <a:ea typeface="微软雅黑" panose="020B0503020204020204" pitchFamily="34" charset="-122"/>
              </a:rPr>
              <a:t>职业定位（职业锚）</a:t>
            </a:r>
          </a:p>
        </p:txBody>
      </p:sp>
      <p:sp>
        <p:nvSpPr>
          <p:cNvPr id="6" name="矩形 5"/>
          <p:cNvSpPr/>
          <p:nvPr userDrawn="1"/>
        </p:nvSpPr>
        <p:spPr>
          <a:xfrm>
            <a:off x="768995" y="2060848"/>
            <a:ext cx="10945218" cy="40004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200000"/>
              </a:lnSpc>
            </a:pPr>
            <a:endParaRPr lang="zh-CN" altLang="en-US" sz="1400">
              <a:solidFill>
                <a:schemeClr val="tx1">
                  <a:lumMod val="75000"/>
                  <a:lumOff val="25000"/>
                </a:schemeClr>
              </a:solidFill>
              <a:latin typeface="微软雅黑" pitchFamily="34" charset="-122"/>
              <a:ea typeface="微软雅黑" pitchFamily="34" charset="-122"/>
            </a:endParaRPr>
          </a:p>
        </p:txBody>
      </p:sp>
      <p:sp>
        <p:nvSpPr>
          <p:cNvPr id="7" name="矩形 6"/>
          <p:cNvSpPr/>
          <p:nvPr userDrawn="1"/>
        </p:nvSpPr>
        <p:spPr>
          <a:xfrm>
            <a:off x="985020" y="1916832"/>
            <a:ext cx="648071" cy="4248472"/>
          </a:xfrm>
          <a:prstGeom prst="rect">
            <a:avLst/>
          </a:prstGeom>
          <a:solidFill>
            <a:srgbClr val="FF6600"/>
          </a:solidFill>
          <a:effectLst>
            <a:outerShdw blurRad="50800" dist="38100" dir="2700000" algn="tl" rotWithShape="0">
              <a:prstClr val="black">
                <a:alpha val="40000"/>
              </a:prstClr>
            </a:outerShdw>
          </a:effectLst>
        </p:spPr>
        <p:txBody>
          <a:bodyPr tIns="0" bIns="0"/>
          <a:lstStyle/>
          <a:p>
            <a:pPr lvl="0">
              <a:lnSpc>
                <a:spcPct val="134000"/>
              </a:lnSpc>
              <a:spcBef>
                <a:spcPts val="600"/>
              </a:spcBef>
            </a:pP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63200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660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397" y="1122363"/>
            <a:ext cx="9146381"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397" y="3602038"/>
            <a:ext cx="914638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31199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45897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067" y="1709739"/>
            <a:ext cx="1051833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067" y="4589464"/>
            <a:ext cx="1051833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19661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41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380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598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6" y="440691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6"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5/29/2018</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eaLnBrk="1" latinLnBrk="0" hangingPunct="1"/>
              <a:t>‹#›</a:t>
            </a:fld>
            <a:endParaRPr kumimoji="0" lang="zh-CN" altLang="en-US"/>
          </a:p>
        </p:txBody>
      </p:sp>
    </p:spTree>
    <p:extLst>
      <p:ext uri="{BB962C8B-B14F-4D97-AF65-F5344CB8AC3E}">
        <p14:creationId xmlns:p14="http://schemas.microsoft.com/office/powerpoint/2010/main" val="4085246015"/>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007" y="365126"/>
            <a:ext cx="1051833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007" y="1681163"/>
            <a:ext cx="515913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007" y="2505075"/>
            <a:ext cx="515913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3807" y="1681163"/>
            <a:ext cx="518453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3807" y="2505075"/>
            <a:ext cx="518453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52678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46581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06158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4538" y="987426"/>
            <a:ext cx="617380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49513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4538" y="987426"/>
            <a:ext cx="6173807"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65238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99214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7172" y="365125"/>
            <a:ext cx="262958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418" y="365125"/>
            <a:ext cx="7736314"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474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6"/>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8" y="1600206"/>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5/29/2018</a:t>
            </a:fld>
            <a:endParaRPr lang="en-US"/>
          </a:p>
        </p:txBody>
      </p:sp>
      <p:sp>
        <p:nvSpPr>
          <p:cNvPr id="6" name="页脚占位符 5"/>
          <p:cNvSpPr>
            <a:spLocks noGrp="1"/>
          </p:cNvSpPr>
          <p:nvPr>
            <p:ph type="ftr" sz="quarter" idx="11"/>
          </p:nvPr>
        </p:nvSpPr>
        <p:spPr/>
        <p:txBody>
          <a:bodyPr/>
          <a:lstStyle/>
          <a:p>
            <a:endParaRPr kumimoji="0" lang="zh-CN" altLang="en-US"/>
          </a:p>
        </p:txBody>
      </p:sp>
      <p:sp>
        <p:nvSpPr>
          <p:cNvPr id="7" name="灯片编号占位符 6"/>
          <p:cNvSpPr>
            <a:spLocks noGrp="1"/>
          </p:cNvSpPr>
          <p:nvPr>
            <p:ph type="sldNum" sz="quarter" idx="12"/>
          </p:nvPr>
        </p:nvSpPr>
        <p:spPr/>
        <p:txBody>
          <a:bodyPr/>
          <a:lstStyle/>
          <a:p>
            <a:fld id="{6D95434A-1094-4C26-ADA4-1AB6210859AE}" type="slidenum">
              <a:rPr kumimoji="0" lang="en-US" smtClean="0"/>
              <a:pPr eaLnBrk="1" latinLnBrk="0" hangingPunct="1"/>
              <a:t>‹#›</a:t>
            </a:fld>
            <a:endParaRPr kumimoji="0" lang="zh-CN" altLang="en-US"/>
          </a:p>
        </p:txBody>
      </p:sp>
    </p:spTree>
    <p:extLst>
      <p:ext uri="{BB962C8B-B14F-4D97-AF65-F5344CB8AC3E}">
        <p14:creationId xmlns:p14="http://schemas.microsoft.com/office/powerpoint/2010/main" val="159525105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7"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7"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5/29/2018</a:t>
            </a:fld>
            <a:endParaRPr lang="en-US"/>
          </a:p>
        </p:txBody>
      </p:sp>
      <p:sp>
        <p:nvSpPr>
          <p:cNvPr id="8" name="页脚占位符 7"/>
          <p:cNvSpPr>
            <a:spLocks noGrp="1"/>
          </p:cNvSpPr>
          <p:nvPr>
            <p:ph type="ftr" sz="quarter" idx="11"/>
          </p:nvPr>
        </p:nvSpPr>
        <p:spPr/>
        <p:txBody>
          <a:bodyPr/>
          <a:lstStyle/>
          <a:p>
            <a:endParaRPr kumimoji="0" lang="zh-CN" altLang="en-US"/>
          </a:p>
        </p:txBody>
      </p:sp>
      <p:sp>
        <p:nvSpPr>
          <p:cNvPr id="9" name="灯片编号占位符 8"/>
          <p:cNvSpPr>
            <a:spLocks noGrp="1"/>
          </p:cNvSpPr>
          <p:nvPr>
            <p:ph type="sldNum" sz="quarter" idx="12"/>
          </p:nvPr>
        </p:nvSpPr>
        <p:spPr/>
        <p:txBody>
          <a:bodyPr/>
          <a:lstStyle/>
          <a:p>
            <a:fld id="{6D95434A-1094-4C26-ADA4-1AB6210859AE}" type="slidenum">
              <a:rPr kumimoji="0" lang="en-US" smtClean="0"/>
              <a:pPr eaLnBrk="1" latinLnBrk="0" hangingPunct="1"/>
              <a:t>‹#›</a:t>
            </a:fld>
            <a:endParaRPr kumimoji="0" lang="zh-CN" altLang="en-US"/>
          </a:p>
        </p:txBody>
      </p:sp>
    </p:spTree>
    <p:extLst>
      <p:ext uri="{BB962C8B-B14F-4D97-AF65-F5344CB8AC3E}">
        <p14:creationId xmlns:p14="http://schemas.microsoft.com/office/powerpoint/2010/main" val="164205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5/29/2018</a:t>
            </a:fld>
            <a:endParaRPr lang="en-US"/>
          </a:p>
        </p:txBody>
      </p:sp>
      <p:sp>
        <p:nvSpPr>
          <p:cNvPr id="4" name="页脚占位符 3"/>
          <p:cNvSpPr>
            <a:spLocks noGrp="1"/>
          </p:cNvSpPr>
          <p:nvPr>
            <p:ph type="ftr" sz="quarter" idx="11"/>
          </p:nvPr>
        </p:nvSpPr>
        <p:spPr/>
        <p:txBody>
          <a:bodyPr/>
          <a:lstStyle/>
          <a:p>
            <a:endParaRPr kumimoji="0" lang="zh-CN" altLang="en-US"/>
          </a:p>
        </p:txBody>
      </p:sp>
      <p:sp>
        <p:nvSpPr>
          <p:cNvPr id="5" name="灯片编号占位符 4"/>
          <p:cNvSpPr>
            <a:spLocks noGrp="1"/>
          </p:cNvSpPr>
          <p:nvPr>
            <p:ph type="sldNum" sz="quarter" idx="12"/>
          </p:nvPr>
        </p:nvSpPr>
        <p:spPr/>
        <p:txBody>
          <a:bodyPr/>
          <a:lstStyle/>
          <a:p>
            <a:fld id="{6D95434A-1094-4C26-ADA4-1AB6210859AE}" type="slidenum">
              <a:rPr kumimoji="0" lang="en-US" smtClean="0"/>
              <a:pPr eaLnBrk="1" latinLnBrk="0" hangingPunct="1"/>
              <a:t>‹#›</a:t>
            </a:fld>
            <a:endParaRPr kumimoji="0" lang="zh-CN" altLang="en-US"/>
          </a:p>
        </p:txBody>
      </p:sp>
    </p:spTree>
    <p:extLst>
      <p:ext uri="{BB962C8B-B14F-4D97-AF65-F5344CB8AC3E}">
        <p14:creationId xmlns:p14="http://schemas.microsoft.com/office/powerpoint/2010/main" val="287750312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5/29/2018</a:t>
            </a:fld>
            <a:endParaRPr lang="en-US"/>
          </a:p>
        </p:txBody>
      </p:sp>
      <p:sp>
        <p:nvSpPr>
          <p:cNvPr id="3" name="页脚占位符 2"/>
          <p:cNvSpPr>
            <a:spLocks noGrp="1"/>
          </p:cNvSpPr>
          <p:nvPr>
            <p:ph type="ftr" sz="quarter" idx="11"/>
          </p:nvPr>
        </p:nvSpPr>
        <p:spPr/>
        <p:txBody>
          <a:bodyPr/>
          <a:lstStyle/>
          <a:p>
            <a:endParaRPr kumimoji="0" lang="zh-CN" altLang="en-US"/>
          </a:p>
        </p:txBody>
      </p:sp>
      <p:sp>
        <p:nvSpPr>
          <p:cNvPr id="4" name="灯片编号占位符 3"/>
          <p:cNvSpPr>
            <a:spLocks noGrp="1"/>
          </p:cNvSpPr>
          <p:nvPr>
            <p:ph type="sldNum" sz="quarter" idx="12"/>
          </p:nvPr>
        </p:nvSpPr>
        <p:spPr/>
        <p:txBody>
          <a:bodyPr/>
          <a:lstStyle/>
          <a:p>
            <a:fld id="{6D95434A-1094-4C26-ADA4-1AB6210859AE}" type="slidenum">
              <a:rPr kumimoji="0" lang="en-US" smtClean="0"/>
              <a:pPr eaLnBrk="1" latinLnBrk="0" hangingPunct="1"/>
              <a:t>‹#›</a:t>
            </a:fld>
            <a:endParaRPr kumimoji="0" lang="zh-CN" altLang="en-US"/>
          </a:p>
        </p:txBody>
      </p:sp>
    </p:spTree>
    <p:extLst>
      <p:ext uri="{BB962C8B-B14F-4D97-AF65-F5344CB8AC3E}">
        <p14:creationId xmlns:p14="http://schemas.microsoft.com/office/powerpoint/2010/main" val="164071887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6"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6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6" y="1435103"/>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5/29/2018</a:t>
            </a:fld>
            <a:endParaRPr lang="en-US"/>
          </a:p>
        </p:txBody>
      </p:sp>
      <p:sp>
        <p:nvSpPr>
          <p:cNvPr id="6" name="页脚占位符 5"/>
          <p:cNvSpPr>
            <a:spLocks noGrp="1"/>
          </p:cNvSpPr>
          <p:nvPr>
            <p:ph type="ftr" sz="quarter" idx="11"/>
          </p:nvPr>
        </p:nvSpPr>
        <p:spPr/>
        <p:txBody>
          <a:bodyPr/>
          <a:lstStyle/>
          <a:p>
            <a:endParaRPr kumimoji="0" lang="zh-CN" altLang="en-US"/>
          </a:p>
        </p:txBody>
      </p:sp>
      <p:sp>
        <p:nvSpPr>
          <p:cNvPr id="7" name="灯片编号占位符 6"/>
          <p:cNvSpPr>
            <a:spLocks noGrp="1"/>
          </p:cNvSpPr>
          <p:nvPr>
            <p:ph type="sldNum" sz="quarter" idx="12"/>
          </p:nvPr>
        </p:nvSpPr>
        <p:spPr/>
        <p:txBody>
          <a:bodyPr/>
          <a:lstStyle/>
          <a:p>
            <a:fld id="{6D95434A-1094-4C26-ADA4-1AB6210859AE}" type="slidenum">
              <a:rPr kumimoji="0" lang="en-US" smtClean="0"/>
              <a:pPr eaLnBrk="1" latinLnBrk="0" hangingPunct="1"/>
              <a:t>‹#›</a:t>
            </a:fld>
            <a:endParaRPr kumimoji="0" lang="zh-CN" altLang="en-US"/>
          </a:p>
        </p:txBody>
      </p:sp>
    </p:spTree>
    <p:extLst>
      <p:ext uri="{BB962C8B-B14F-4D97-AF65-F5344CB8AC3E}">
        <p14:creationId xmlns:p14="http://schemas.microsoft.com/office/powerpoint/2010/main" val="10844301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1"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5/29/2018</a:t>
            </a:fld>
            <a:endParaRPr lang="en-US"/>
          </a:p>
        </p:txBody>
      </p:sp>
      <p:sp>
        <p:nvSpPr>
          <p:cNvPr id="6" name="页脚占位符 5"/>
          <p:cNvSpPr>
            <a:spLocks noGrp="1"/>
          </p:cNvSpPr>
          <p:nvPr>
            <p:ph type="ftr" sz="quarter" idx="11"/>
          </p:nvPr>
        </p:nvSpPr>
        <p:spPr/>
        <p:txBody>
          <a:bodyPr/>
          <a:lstStyle/>
          <a:p>
            <a:endParaRPr kumimoji="0" lang="zh-CN" altLang="en-US"/>
          </a:p>
        </p:txBody>
      </p:sp>
      <p:sp>
        <p:nvSpPr>
          <p:cNvPr id="7" name="灯片编号占位符 6"/>
          <p:cNvSpPr>
            <a:spLocks noGrp="1"/>
          </p:cNvSpPr>
          <p:nvPr>
            <p:ph type="sldNum" sz="quarter" idx="12"/>
          </p:nvPr>
        </p:nvSpPr>
        <p:spPr/>
        <p:txBody>
          <a:bodyPr/>
          <a:lstStyle/>
          <a:p>
            <a:fld id="{6D95434A-1094-4C26-ADA4-1AB6210859AE}" type="slidenum">
              <a:rPr kumimoji="0" lang="en-US" smtClean="0"/>
              <a:pPr eaLnBrk="1" latinLnBrk="0" hangingPunct="1"/>
              <a:t>‹#›</a:t>
            </a:fld>
            <a:endParaRPr kumimoji="0" lang="zh-CN" altLang="en-US"/>
          </a:p>
        </p:txBody>
      </p:sp>
    </p:spTree>
    <p:extLst>
      <p:ext uri="{BB962C8B-B14F-4D97-AF65-F5344CB8AC3E}">
        <p14:creationId xmlns:p14="http://schemas.microsoft.com/office/powerpoint/2010/main" val="31224500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6"/>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60" y="635636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latinLnBrk="0" hangingPunct="1"/>
            <a:fld id="{11DF6C85-580E-49AA-8C0F-7282E851D184}" type="datetimeFigureOut">
              <a:rPr lang="en-US" smtClean="0"/>
              <a:pPr eaLnBrk="1" latinLnBrk="0" hangingPunct="1"/>
              <a:t>5/29/2018</a:t>
            </a:fld>
            <a:endParaRPr lang="en-US" sz="1100" dirty="0">
              <a:solidFill>
                <a:schemeClr val="tx2">
                  <a:lumMod val="75000"/>
                  <a:lumOff val="25000"/>
                </a:schemeClr>
              </a:solidFill>
            </a:endParaRPr>
          </a:p>
        </p:txBody>
      </p:sp>
      <p:sp>
        <p:nvSpPr>
          <p:cNvPr id="5" name="页脚占位符 4"/>
          <p:cNvSpPr>
            <a:spLocks noGrp="1"/>
          </p:cNvSpPr>
          <p:nvPr>
            <p:ph type="ftr" sz="quarter" idx="3"/>
          </p:nvPr>
        </p:nvSpPr>
        <p:spPr>
          <a:xfrm>
            <a:off x="4166685" y="635636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灯片编号占位符 5"/>
          <p:cNvSpPr>
            <a:spLocks noGrp="1"/>
          </p:cNvSpPr>
          <p:nvPr>
            <p:ph type="sldNum" sz="quarter" idx="4"/>
          </p:nvPr>
        </p:nvSpPr>
        <p:spPr>
          <a:xfrm>
            <a:off x="8739875" y="635636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ctr" eaLnBrk="1" latinLnBrk="0" hangingPunct="1"/>
            <a:fld id="{6D95434A-1094-4C26-ADA4-1AB6210859AE}" type="slidenum">
              <a:rPr kumimoji="0" lang="en-US" smtClean="0"/>
              <a:pPr algn="ctr" eaLnBrk="1" latinLnBrk="0" hangingPunct="1"/>
              <a:t>‹#›</a:t>
            </a:fld>
            <a:endParaRPr kumimoji="0" lang="zh-CN" altLang="en-US" b="0" dirty="0"/>
          </a:p>
        </p:txBody>
      </p:sp>
      <p:cxnSp>
        <p:nvCxnSpPr>
          <p:cNvPr id="7" name="直接连接符 6"/>
          <p:cNvCxnSpPr/>
          <p:nvPr userDrawn="1"/>
        </p:nvCxnSpPr>
        <p:spPr>
          <a:xfrm>
            <a:off x="0" y="836712"/>
            <a:ext cx="12195066" cy="0"/>
          </a:xfrm>
          <a:prstGeom prst="line">
            <a:avLst/>
          </a:prstGeom>
          <a:ln>
            <a:solidFill>
              <a:srgbClr val="148BDC"/>
            </a:solidFill>
            <a:prstDash val="dash"/>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1" y="275626"/>
            <a:ext cx="10439999" cy="252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5"/>
          <p:cNvSpPr txBox="1"/>
          <p:nvPr userDrawn="1"/>
        </p:nvSpPr>
        <p:spPr>
          <a:xfrm>
            <a:off x="5693157" y="6453336"/>
            <a:ext cx="764471" cy="338554"/>
          </a:xfrm>
          <a:prstGeom prst="rect">
            <a:avLst/>
          </a:prstGeom>
          <a:noFill/>
        </p:spPr>
        <p:txBody>
          <a:bodyPr wrap="square" rtlCol="0">
            <a:spAutoFit/>
          </a:bodyPr>
          <a:lstStyle/>
          <a:p>
            <a:pPr algn="ctr"/>
            <a:fld id="{2EEF1883-7A0E-4F66-9932-E581691AD397}" type="slidenum">
              <a:rPr lang="zh-CN" altLang="en-US" sz="1600" smtClean="0">
                <a:solidFill>
                  <a:srgbClr val="148BDC"/>
                </a:solidFill>
              </a:rPr>
              <a:pPr algn="ctr"/>
              <a:t>‹#›</a:t>
            </a:fld>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10" name="矩形 9"/>
          <p:cNvSpPr/>
          <p:nvPr userDrawn="1"/>
        </p:nvSpPr>
        <p:spPr>
          <a:xfrm>
            <a:off x="841005" y="2"/>
            <a:ext cx="1284598" cy="964759"/>
          </a:xfrm>
          <a:prstGeom prst="rect">
            <a:avLst/>
          </a:prstGeom>
          <a:solidFill>
            <a:srgbClr val="FFFFFF">
              <a:alpha val="85098"/>
            </a:srgbClr>
          </a:solidFill>
          <a:ln w="3175" cap="flat" cmpd="sng" algn="ctr">
            <a:noFill/>
            <a:prstDash val="solid"/>
          </a:ln>
          <a:effectLst>
            <a:outerShdw blurRad="50800" dist="38100" dir="5400000" algn="t" rotWithShape="0">
              <a:prstClr val="black">
                <a:alpha val="40000"/>
              </a:prstClr>
            </a:outerShdw>
          </a:effectLst>
        </p:spPr>
        <p:txBody>
          <a:bodyPr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cxnSp>
        <p:nvCxnSpPr>
          <p:cNvPr id="11" name="直接连接符 10"/>
          <p:cNvCxnSpPr/>
          <p:nvPr userDrawn="1"/>
        </p:nvCxnSpPr>
        <p:spPr>
          <a:xfrm>
            <a:off x="841005" y="964759"/>
            <a:ext cx="1284598" cy="0"/>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V="1">
            <a:off x="841006" y="2"/>
            <a:ext cx="0" cy="964759"/>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V="1">
            <a:off x="2125603" y="2"/>
            <a:ext cx="0" cy="964759"/>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0" y="6644099"/>
            <a:ext cx="5693156" cy="0"/>
          </a:xfrm>
          <a:prstGeom prst="line">
            <a:avLst/>
          </a:prstGeom>
          <a:ln>
            <a:solidFill>
              <a:srgbClr val="148BDC"/>
            </a:solidFill>
            <a:tailEnd type="oval"/>
          </a:ln>
        </p:spPr>
        <p:style>
          <a:lnRef idx="1">
            <a:schemeClr val="accent6"/>
          </a:lnRef>
          <a:fillRef idx="0">
            <a:schemeClr val="accent6"/>
          </a:fillRef>
          <a:effectRef idx="0">
            <a:schemeClr val="accent6"/>
          </a:effectRef>
          <a:fontRef idx="minor">
            <a:schemeClr val="tx1"/>
          </a:fontRef>
        </p:style>
      </p:cxnSp>
      <p:cxnSp>
        <p:nvCxnSpPr>
          <p:cNvPr id="15" name="直接连接符 14"/>
          <p:cNvCxnSpPr/>
          <p:nvPr userDrawn="1"/>
        </p:nvCxnSpPr>
        <p:spPr>
          <a:xfrm>
            <a:off x="6457629" y="6644099"/>
            <a:ext cx="5737439" cy="0"/>
          </a:xfrm>
          <a:prstGeom prst="line">
            <a:avLst/>
          </a:prstGeom>
          <a:ln>
            <a:solidFill>
              <a:srgbClr val="148BDC"/>
            </a:solidFill>
            <a:headEnd type="oval"/>
            <a:tailEnd type="none"/>
          </a:ln>
        </p:spPr>
        <p:style>
          <a:lnRef idx="1">
            <a:schemeClr val="accent6"/>
          </a:lnRef>
          <a:fillRef idx="0">
            <a:schemeClr val="accent6"/>
          </a:fillRef>
          <a:effectRef idx="0">
            <a:schemeClr val="accent6"/>
          </a:effectRef>
          <a:fontRef idx="minor">
            <a:schemeClr val="tx1"/>
          </a:fontRef>
        </p:style>
      </p:cxnSp>
      <p:sp>
        <p:nvSpPr>
          <p:cNvPr id="16" name="TextBox 7"/>
          <p:cNvSpPr txBox="1">
            <a:spLocks noChangeArrowheads="1"/>
          </p:cNvSpPr>
          <p:nvPr userDrawn="1"/>
        </p:nvSpPr>
        <p:spPr bwMode="auto">
          <a:xfrm>
            <a:off x="10440000" y="165023"/>
            <a:ext cx="1046681" cy="473206"/>
          </a:xfrm>
          <a:prstGeom prst="rect">
            <a:avLst/>
          </a:prstGeom>
          <a:noFill/>
          <a:ln>
            <a:noFill/>
          </a:ln>
          <a:extLst/>
        </p:spPr>
        <p:txBody>
          <a:bodyPr wrap="square" lIns="102870" tIns="51435" rIns="102870" bIns="51435">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defRPr sz="2000">
                <a:solidFill>
                  <a:schemeClr val="tx1"/>
                </a:solidFill>
                <a:latin typeface="Calibri" pitchFamily="34" charset="0"/>
                <a:ea typeface="宋体" charset="-122"/>
              </a:defRPr>
            </a:lvl6pPr>
            <a:lvl7pPr marL="2971800" indent="-228600" defTabSz="1028700" fontAlgn="base">
              <a:spcBef>
                <a:spcPct val="0"/>
              </a:spcBef>
              <a:spcAft>
                <a:spcPct val="0"/>
              </a:spcAft>
              <a:defRPr sz="2000">
                <a:solidFill>
                  <a:schemeClr val="tx1"/>
                </a:solidFill>
                <a:latin typeface="Calibri" pitchFamily="34" charset="0"/>
                <a:ea typeface="宋体" charset="-122"/>
              </a:defRPr>
            </a:lvl7pPr>
            <a:lvl8pPr marL="3429000" indent="-228600" defTabSz="1028700" fontAlgn="base">
              <a:spcBef>
                <a:spcPct val="0"/>
              </a:spcBef>
              <a:spcAft>
                <a:spcPct val="0"/>
              </a:spcAft>
              <a:defRPr sz="2000">
                <a:solidFill>
                  <a:schemeClr val="tx1"/>
                </a:solidFill>
                <a:latin typeface="Calibri" pitchFamily="34" charset="0"/>
                <a:ea typeface="宋体" charset="-122"/>
              </a:defRPr>
            </a:lvl8pPr>
            <a:lvl9pPr marL="3886200" indent="-228600" defTabSz="1028700" fontAlgn="base">
              <a:spcBef>
                <a:spcPct val="0"/>
              </a:spcBef>
              <a:spcAft>
                <a:spcPct val="0"/>
              </a:spcAft>
              <a:defRPr sz="2000">
                <a:solidFill>
                  <a:schemeClr val="tx1"/>
                </a:solidFill>
                <a:latin typeface="Calibri" pitchFamily="34" charset="0"/>
                <a:ea typeface="宋体" charset="-122"/>
              </a:defRPr>
            </a:lvl9pPr>
          </a:lstStyle>
          <a:p>
            <a:pPr algn="ctr">
              <a:defRPr/>
            </a:pPr>
            <a:r>
              <a:rPr lang="en-US" altLang="zh-CN" sz="2400" b="0" dirty="0" smtClean="0">
                <a:solidFill>
                  <a:srgbClr val="148BDC"/>
                </a:solidFill>
                <a:latin typeface="Impact" pitchFamily="34" charset="0"/>
              </a:rPr>
              <a:t>LOGO</a:t>
            </a:r>
            <a:endParaRPr lang="zh-CN" altLang="en-US" sz="2400" b="0" dirty="0" smtClean="0">
              <a:solidFill>
                <a:srgbClr val="148BDC"/>
              </a:solidFill>
              <a:latin typeface="Impact" pitchFamily="34" charset="0"/>
            </a:endParaRPr>
          </a:p>
        </p:txBody>
      </p:sp>
      <p:sp>
        <p:nvSpPr>
          <p:cNvPr id="17" name="矩形 16"/>
          <p:cNvSpPr/>
          <p:nvPr userDrawn="1"/>
        </p:nvSpPr>
        <p:spPr>
          <a:xfrm>
            <a:off x="11475176" y="275626"/>
            <a:ext cx="719999" cy="252000"/>
          </a:xfrm>
          <a:prstGeom prst="rect">
            <a:avLst/>
          </a:prstGeom>
          <a:solidFill>
            <a:srgbClr val="148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53738009"/>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649" r:id="rId13"/>
    <p:sldLayoutId id="2147483667" r:id="rId14"/>
    <p:sldLayoutId id="2147483680" r:id="rId15"/>
    <p:sldLayoutId id="2147483666" r:id="rId16"/>
    <p:sldLayoutId id="2147483681" r:id="rId17"/>
    <p:sldLayoutId id="2147483682" r:id="rId18"/>
    <p:sldLayoutId id="2147483650" r:id="rId19"/>
    <p:sldLayoutId id="2147483683" r:id="rId20"/>
    <p:sldLayoutId id="2147483673" r:id="rId21"/>
    <p:sldLayoutId id="2147483684" r:id="rId22"/>
    <p:sldLayoutId id="2147483687" r:id="rId23"/>
    <p:sldLayoutId id="2147483677" r:id="rId24"/>
    <p:sldLayoutId id="2147483686" r:id="rId2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419" y="365126"/>
            <a:ext cx="1051833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419" y="1825625"/>
            <a:ext cx="1051833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418" y="6356351"/>
            <a:ext cx="2743914"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9652" y="6356351"/>
            <a:ext cx="411587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2843" y="6356351"/>
            <a:ext cx="274391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0893163"/>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6.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file:///C:\Users\Administrator\AppData\Roaming\Tencent\Users\353991612\QQ\WinTemp\RichOle\0UC3CM$UWM(@~%25EC~%7b4L%5b35.jp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1.xml"/><Relationship Id="rId1" Type="http://schemas.openxmlformats.org/officeDocument/2006/relationships/slideLayout" Target="../slideLayouts/slideLayout32.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8.jpg"/><Relationship Id="rId7" Type="http://schemas.openxmlformats.org/officeDocument/2006/relationships/image" Target="../media/image20.jpg"/><Relationship Id="rId2" Type="http://schemas.openxmlformats.org/officeDocument/2006/relationships/image" Target="../media/image17.jpg"/><Relationship Id="rId1" Type="http://schemas.openxmlformats.org/officeDocument/2006/relationships/slideLayout" Target="../slideLayouts/slideLayout12.xml"/><Relationship Id="rId6" Type="http://schemas.openxmlformats.org/officeDocument/2006/relationships/hyperlink" Target="http://www.eyefulpresentations.co.uk/" TargetMode="External"/><Relationship Id="rId5" Type="http://schemas.openxmlformats.org/officeDocument/2006/relationships/hyperlink" Target="mailto:info@eyefulpresentations.co.uk" TargetMode="External"/><Relationship Id="rId4" Type="http://schemas.openxmlformats.org/officeDocument/2006/relationships/image" Target="../media/image19.jpg"/></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10388" y="316746"/>
            <a:ext cx="7775632" cy="6067019"/>
            <a:chOff x="3229897" y="313487"/>
            <a:chExt cx="7775632" cy="6067019"/>
          </a:xfrm>
        </p:grpSpPr>
        <p:sp>
          <p:nvSpPr>
            <p:cNvPr id="3" name="任意多边形 2"/>
            <p:cNvSpPr/>
            <p:nvPr/>
          </p:nvSpPr>
          <p:spPr>
            <a:xfrm>
              <a:off x="3229897" y="344349"/>
              <a:ext cx="7775632" cy="6036157"/>
            </a:xfrm>
            <a:custGeom>
              <a:avLst/>
              <a:gdLst>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292312 w 9345478"/>
                <a:gd name="connsiteY51" fmla="*/ 573438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478291 w 9345478"/>
                <a:gd name="connsiteY51" fmla="*/ 526943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551675 w 9345478"/>
                <a:gd name="connsiteY56" fmla="*/ 329367 h 4959457"/>
                <a:gd name="connsiteX57" fmla="*/ 3595606 w 9345478"/>
                <a:gd name="connsiteY57" fmla="*/ 309966 h 4959457"/>
                <a:gd name="connsiteX58" fmla="*/ 3161654 w 9345478"/>
                <a:gd name="connsiteY58" fmla="*/ 619932 h 4959457"/>
                <a:gd name="connsiteX59" fmla="*/ 3270142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309966 h 4959457"/>
                <a:gd name="connsiteX58" fmla="*/ 3161654 w 9345478"/>
                <a:gd name="connsiteY58" fmla="*/ 619932 h 4959457"/>
                <a:gd name="connsiteX59" fmla="*/ 3270142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161654 w 9345478"/>
                <a:gd name="connsiteY58" fmla="*/ 619932 h 4959457"/>
                <a:gd name="connsiteX59" fmla="*/ 3270142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3270142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935340 w 9345478"/>
                <a:gd name="connsiteY60" fmla="*/ 154131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935340 w 9345478"/>
                <a:gd name="connsiteY60" fmla="*/ 154131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935340 w 9345478"/>
                <a:gd name="connsiteY60" fmla="*/ 154131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906601 w 9345478"/>
                <a:gd name="connsiteY60" fmla="*/ 1627532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906601 w 9345478"/>
                <a:gd name="connsiteY60" fmla="*/ 1627532 h 4959457"/>
                <a:gd name="connsiteX61" fmla="*/ 2066613 w 9345478"/>
                <a:gd name="connsiteY61" fmla="*/ 1039208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066613 w 9345478"/>
                <a:gd name="connsiteY61" fmla="*/ 1039208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81568 w 9345478"/>
                <a:gd name="connsiteY61" fmla="*/ 1168534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81568 w 9345478"/>
                <a:gd name="connsiteY61" fmla="*/ 1168534 h 4959457"/>
                <a:gd name="connsiteX62" fmla="*/ 1863700 w 9345478"/>
                <a:gd name="connsiteY62" fmla="*/ 169147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95937 w 9345478"/>
                <a:gd name="connsiteY61" fmla="*/ 1226013 h 4959457"/>
                <a:gd name="connsiteX62" fmla="*/ 1863700 w 9345478"/>
                <a:gd name="connsiteY62" fmla="*/ 169147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95937 w 9345478"/>
                <a:gd name="connsiteY61" fmla="*/ 1226013 h 4959457"/>
                <a:gd name="connsiteX62" fmla="*/ 1806223 w 9345478"/>
                <a:gd name="connsiteY62" fmla="*/ 1533414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95937 w 9345478"/>
                <a:gd name="connsiteY61" fmla="*/ 1226013 h 4959457"/>
                <a:gd name="connsiteX62" fmla="*/ 1892440 w 9345478"/>
                <a:gd name="connsiteY62" fmla="*/ 1633999 h 4959457"/>
                <a:gd name="connsiteX63" fmla="*/ 1348352 w 9345478"/>
                <a:gd name="connsiteY63" fmla="*/ 1177871 h 4959457"/>
                <a:gd name="connsiteX0" fmla="*/ 1262136 w 9345478"/>
                <a:gd name="connsiteY0" fmla="*/ 1666432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95937 w 9345478"/>
                <a:gd name="connsiteY61" fmla="*/ 1226013 h 4959457"/>
                <a:gd name="connsiteX62" fmla="*/ 1892440 w 9345478"/>
                <a:gd name="connsiteY62" fmla="*/ 1633999 h 4959457"/>
                <a:gd name="connsiteX63" fmla="*/ 1262136 w 9345478"/>
                <a:gd name="connsiteY63" fmla="*/ 1666432 h 4959457"/>
                <a:gd name="connsiteX0" fmla="*/ 1262136 w 9345478"/>
                <a:gd name="connsiteY0" fmla="*/ 1666432 h 4959457"/>
                <a:gd name="connsiteX1" fmla="*/ 955251 w 9345478"/>
                <a:gd name="connsiteY1" fmla="*/ 1985333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95937 w 9345478"/>
                <a:gd name="connsiteY61" fmla="*/ 1226013 h 4959457"/>
                <a:gd name="connsiteX62" fmla="*/ 1892440 w 9345478"/>
                <a:gd name="connsiteY62" fmla="*/ 1633999 h 4959457"/>
                <a:gd name="connsiteX63" fmla="*/ 1262136 w 9345478"/>
                <a:gd name="connsiteY63" fmla="*/ 1666432 h 4959457"/>
                <a:gd name="connsiteX0" fmla="*/ 1262136 w 9345478"/>
                <a:gd name="connsiteY0" fmla="*/ 1666432 h 4959457"/>
                <a:gd name="connsiteX1" fmla="*/ 955251 w 9345478"/>
                <a:gd name="connsiteY1" fmla="*/ 1985333 h 4959457"/>
                <a:gd name="connsiteX2" fmla="*/ 0 w 9345478"/>
                <a:gd name="connsiteY2" fmla="*/ 1394847 h 4959457"/>
                <a:gd name="connsiteX3" fmla="*/ 340962 w 9345478"/>
                <a:gd name="connsiteY3" fmla="*/ 1689315 h 4959457"/>
                <a:gd name="connsiteX4" fmla="*/ 635430 w 9345478"/>
                <a:gd name="connsiteY4" fmla="*/ 1549830 h 4959457"/>
                <a:gd name="connsiteX5" fmla="*/ 666427 w 9345478"/>
                <a:gd name="connsiteY5" fmla="*/ 1704813 h 4959457"/>
                <a:gd name="connsiteX6" fmla="*/ 464949 w 9345478"/>
                <a:gd name="connsiteY6" fmla="*/ 2216257 h 4959457"/>
                <a:gd name="connsiteX7" fmla="*/ 15498 w 9345478"/>
                <a:gd name="connsiteY7" fmla="*/ 2603715 h 4959457"/>
                <a:gd name="connsiteX8" fmla="*/ 15498 w 9345478"/>
                <a:gd name="connsiteY8" fmla="*/ 3006671 h 4959457"/>
                <a:gd name="connsiteX9" fmla="*/ 1069383 w 9345478"/>
                <a:gd name="connsiteY9" fmla="*/ 3006671 h 4959457"/>
                <a:gd name="connsiteX10" fmla="*/ 1441342 w 9345478"/>
                <a:gd name="connsiteY10" fmla="*/ 3239145 h 4959457"/>
                <a:gd name="connsiteX11" fmla="*/ 1441342 w 9345478"/>
                <a:gd name="connsiteY11" fmla="*/ 3363132 h 4959457"/>
                <a:gd name="connsiteX12" fmla="*/ 945396 w 9345478"/>
                <a:gd name="connsiteY12" fmla="*/ 3316637 h 4959457"/>
                <a:gd name="connsiteX13" fmla="*/ 774915 w 9345478"/>
                <a:gd name="connsiteY13" fmla="*/ 3688596 h 4959457"/>
                <a:gd name="connsiteX14" fmla="*/ 1053884 w 9345478"/>
                <a:gd name="connsiteY14" fmla="*/ 3967566 h 4959457"/>
                <a:gd name="connsiteX15" fmla="*/ 1875295 w 9345478"/>
                <a:gd name="connsiteY15" fmla="*/ 3874576 h 4959457"/>
                <a:gd name="connsiteX16" fmla="*/ 2433234 w 9345478"/>
                <a:gd name="connsiteY16" fmla="*/ 3518115 h 4959457"/>
                <a:gd name="connsiteX17" fmla="*/ 2433234 w 9345478"/>
                <a:gd name="connsiteY17" fmla="*/ 4959457 h 4959457"/>
                <a:gd name="connsiteX18" fmla="*/ 3223647 w 9345478"/>
                <a:gd name="connsiteY18" fmla="*/ 4804474 h 4959457"/>
                <a:gd name="connsiteX19" fmla="*/ 3223647 w 9345478"/>
                <a:gd name="connsiteY19" fmla="*/ 3549111 h 4959457"/>
                <a:gd name="connsiteX20" fmla="*/ 3657600 w 9345478"/>
                <a:gd name="connsiteY20" fmla="*/ 3936569 h 4959457"/>
                <a:gd name="connsiteX21" fmla="*/ 4060556 w 9345478"/>
                <a:gd name="connsiteY21" fmla="*/ 3487118 h 4959457"/>
                <a:gd name="connsiteX22" fmla="*/ 4215539 w 9345478"/>
                <a:gd name="connsiteY22" fmla="*/ 3688596 h 4959457"/>
                <a:gd name="connsiteX23" fmla="*/ 4850969 w 9345478"/>
                <a:gd name="connsiteY23" fmla="*/ 3549111 h 4959457"/>
                <a:gd name="connsiteX24" fmla="*/ 4990454 w 9345478"/>
                <a:gd name="connsiteY24" fmla="*/ 3688596 h 4959457"/>
                <a:gd name="connsiteX25" fmla="*/ 4788976 w 9345478"/>
                <a:gd name="connsiteY25" fmla="*/ 4324027 h 4959457"/>
                <a:gd name="connsiteX26" fmla="*/ 5129939 w 9345478"/>
                <a:gd name="connsiteY26" fmla="*/ 4541003 h 4959457"/>
                <a:gd name="connsiteX27" fmla="*/ 5315918 w 9345478"/>
                <a:gd name="connsiteY27" fmla="*/ 4417017 h 4959457"/>
                <a:gd name="connsiteX28" fmla="*/ 5734373 w 9345478"/>
                <a:gd name="connsiteY28" fmla="*/ 4494508 h 4959457"/>
                <a:gd name="connsiteX29" fmla="*/ 6168325 w 9345478"/>
                <a:gd name="connsiteY29" fmla="*/ 4355023 h 4959457"/>
                <a:gd name="connsiteX30" fmla="*/ 6524786 w 9345478"/>
                <a:gd name="connsiteY30" fmla="*/ 4463511 h 4959457"/>
                <a:gd name="connsiteX31" fmla="*/ 7067227 w 9345478"/>
                <a:gd name="connsiteY31" fmla="*/ 4386020 h 4959457"/>
                <a:gd name="connsiteX32" fmla="*/ 7361695 w 9345478"/>
                <a:gd name="connsiteY32" fmla="*/ 4432515 h 4959457"/>
                <a:gd name="connsiteX33" fmla="*/ 7547674 w 9345478"/>
                <a:gd name="connsiteY33" fmla="*/ 4277532 h 4959457"/>
                <a:gd name="connsiteX34" fmla="*/ 7733654 w 9345478"/>
                <a:gd name="connsiteY34" fmla="*/ 4494508 h 4959457"/>
                <a:gd name="connsiteX35" fmla="*/ 8384583 w 9345478"/>
                <a:gd name="connsiteY35" fmla="*/ 4479010 h 4959457"/>
                <a:gd name="connsiteX36" fmla="*/ 8462074 w 9345478"/>
                <a:gd name="connsiteY36" fmla="*/ 4370522 h 4959457"/>
                <a:gd name="connsiteX37" fmla="*/ 8725545 w 9345478"/>
                <a:gd name="connsiteY37" fmla="*/ 4386020 h 4959457"/>
                <a:gd name="connsiteX38" fmla="*/ 8896027 w 9345478"/>
                <a:gd name="connsiteY38" fmla="*/ 4386020 h 4959457"/>
                <a:gd name="connsiteX39" fmla="*/ 9345478 w 9345478"/>
                <a:gd name="connsiteY39" fmla="*/ 4014061 h 4959457"/>
                <a:gd name="connsiteX40" fmla="*/ 8927023 w 9345478"/>
                <a:gd name="connsiteY40" fmla="*/ 3487118 h 4959457"/>
                <a:gd name="connsiteX41" fmla="*/ 9345478 w 9345478"/>
                <a:gd name="connsiteY41" fmla="*/ 3177152 h 4959457"/>
                <a:gd name="connsiteX42" fmla="*/ 9035512 w 9345478"/>
                <a:gd name="connsiteY42" fmla="*/ 2743200 h 4959457"/>
                <a:gd name="connsiteX43" fmla="*/ 9035512 w 9345478"/>
                <a:gd name="connsiteY43" fmla="*/ 1673817 h 4959457"/>
                <a:gd name="connsiteX44" fmla="*/ 8570562 w 9345478"/>
                <a:gd name="connsiteY44" fmla="*/ 1162372 h 4959457"/>
                <a:gd name="connsiteX45" fmla="*/ 8012623 w 9345478"/>
                <a:gd name="connsiteY45" fmla="*/ 1363850 h 4959457"/>
                <a:gd name="connsiteX46" fmla="*/ 7640664 w 9345478"/>
                <a:gd name="connsiteY46" fmla="*/ 1053884 h 4959457"/>
                <a:gd name="connsiteX47" fmla="*/ 7470183 w 9345478"/>
                <a:gd name="connsiteY47" fmla="*/ 1255362 h 4959457"/>
                <a:gd name="connsiteX48" fmla="*/ 6462793 w 9345478"/>
                <a:gd name="connsiteY48" fmla="*/ 1255362 h 4959457"/>
                <a:gd name="connsiteX49" fmla="*/ 6292312 w 9345478"/>
                <a:gd name="connsiteY49" fmla="*/ 1084881 h 4959457"/>
                <a:gd name="connsiteX50" fmla="*/ 6478291 w 9345478"/>
                <a:gd name="connsiteY50" fmla="*/ 511444 h 4959457"/>
                <a:gd name="connsiteX51" fmla="*/ 5951349 w 9345478"/>
                <a:gd name="connsiteY51" fmla="*/ 61993 h 4959457"/>
                <a:gd name="connsiteX52" fmla="*/ 5145437 w 9345478"/>
                <a:gd name="connsiteY52" fmla="*/ 0 h 4959457"/>
                <a:gd name="connsiteX53" fmla="*/ 4866467 w 9345478"/>
                <a:gd name="connsiteY53" fmla="*/ 371959 h 4959457"/>
                <a:gd name="connsiteX54" fmla="*/ 4223442 w 9345478"/>
                <a:gd name="connsiteY54" fmla="*/ 101714 h 4959457"/>
                <a:gd name="connsiteX55" fmla="*/ 3551675 w 9345478"/>
                <a:gd name="connsiteY55" fmla="*/ 329367 h 4959457"/>
                <a:gd name="connsiteX56" fmla="*/ 3595606 w 9345478"/>
                <a:gd name="connsiteY56" fmla="*/ 439291 h 4959457"/>
                <a:gd name="connsiteX57" fmla="*/ 3061069 w 9345478"/>
                <a:gd name="connsiteY57" fmla="*/ 404392 h 4959457"/>
                <a:gd name="connsiteX58" fmla="*/ 2939646 w 9345478"/>
                <a:gd name="connsiteY58" fmla="*/ 914400 h 4959457"/>
                <a:gd name="connsiteX59" fmla="*/ 2849124 w 9345478"/>
                <a:gd name="connsiteY59" fmla="*/ 1541316 h 4959457"/>
                <a:gd name="connsiteX60" fmla="*/ 2195937 w 9345478"/>
                <a:gd name="connsiteY60" fmla="*/ 1226013 h 4959457"/>
                <a:gd name="connsiteX61" fmla="*/ 1892440 w 9345478"/>
                <a:gd name="connsiteY61" fmla="*/ 1633999 h 4959457"/>
                <a:gd name="connsiteX62" fmla="*/ 1262136 w 9345478"/>
                <a:gd name="connsiteY62" fmla="*/ 1666432 h 4959457"/>
                <a:gd name="connsiteX0" fmla="*/ 1246638 w 9329980"/>
                <a:gd name="connsiteY0" fmla="*/ 1666432 h 4959457"/>
                <a:gd name="connsiteX1" fmla="*/ 939753 w 9329980"/>
                <a:gd name="connsiteY1" fmla="*/ 1985333 h 4959457"/>
                <a:gd name="connsiteX2" fmla="*/ 325464 w 9329980"/>
                <a:gd name="connsiteY2" fmla="*/ 1689315 h 4959457"/>
                <a:gd name="connsiteX3" fmla="*/ 619932 w 9329980"/>
                <a:gd name="connsiteY3" fmla="*/ 1549830 h 4959457"/>
                <a:gd name="connsiteX4" fmla="*/ 650929 w 9329980"/>
                <a:gd name="connsiteY4" fmla="*/ 1704813 h 4959457"/>
                <a:gd name="connsiteX5" fmla="*/ 449451 w 9329980"/>
                <a:gd name="connsiteY5" fmla="*/ 2216257 h 4959457"/>
                <a:gd name="connsiteX6" fmla="*/ 0 w 9329980"/>
                <a:gd name="connsiteY6" fmla="*/ 2603715 h 4959457"/>
                <a:gd name="connsiteX7" fmla="*/ 0 w 9329980"/>
                <a:gd name="connsiteY7" fmla="*/ 3006671 h 4959457"/>
                <a:gd name="connsiteX8" fmla="*/ 1053885 w 9329980"/>
                <a:gd name="connsiteY8" fmla="*/ 3006671 h 4959457"/>
                <a:gd name="connsiteX9" fmla="*/ 1425844 w 9329980"/>
                <a:gd name="connsiteY9" fmla="*/ 3239145 h 4959457"/>
                <a:gd name="connsiteX10" fmla="*/ 1425844 w 9329980"/>
                <a:gd name="connsiteY10" fmla="*/ 3363132 h 4959457"/>
                <a:gd name="connsiteX11" fmla="*/ 929898 w 9329980"/>
                <a:gd name="connsiteY11" fmla="*/ 3316637 h 4959457"/>
                <a:gd name="connsiteX12" fmla="*/ 759417 w 9329980"/>
                <a:gd name="connsiteY12" fmla="*/ 3688596 h 4959457"/>
                <a:gd name="connsiteX13" fmla="*/ 1038386 w 9329980"/>
                <a:gd name="connsiteY13" fmla="*/ 3967566 h 4959457"/>
                <a:gd name="connsiteX14" fmla="*/ 1859797 w 9329980"/>
                <a:gd name="connsiteY14" fmla="*/ 3874576 h 4959457"/>
                <a:gd name="connsiteX15" fmla="*/ 2417736 w 9329980"/>
                <a:gd name="connsiteY15" fmla="*/ 3518115 h 4959457"/>
                <a:gd name="connsiteX16" fmla="*/ 2417736 w 9329980"/>
                <a:gd name="connsiteY16" fmla="*/ 4959457 h 4959457"/>
                <a:gd name="connsiteX17" fmla="*/ 3208149 w 9329980"/>
                <a:gd name="connsiteY17" fmla="*/ 4804474 h 4959457"/>
                <a:gd name="connsiteX18" fmla="*/ 3208149 w 9329980"/>
                <a:gd name="connsiteY18" fmla="*/ 3549111 h 4959457"/>
                <a:gd name="connsiteX19" fmla="*/ 3642102 w 9329980"/>
                <a:gd name="connsiteY19" fmla="*/ 3936569 h 4959457"/>
                <a:gd name="connsiteX20" fmla="*/ 4045058 w 9329980"/>
                <a:gd name="connsiteY20" fmla="*/ 3487118 h 4959457"/>
                <a:gd name="connsiteX21" fmla="*/ 4200041 w 9329980"/>
                <a:gd name="connsiteY21" fmla="*/ 3688596 h 4959457"/>
                <a:gd name="connsiteX22" fmla="*/ 4835471 w 9329980"/>
                <a:gd name="connsiteY22" fmla="*/ 3549111 h 4959457"/>
                <a:gd name="connsiteX23" fmla="*/ 4974956 w 9329980"/>
                <a:gd name="connsiteY23" fmla="*/ 3688596 h 4959457"/>
                <a:gd name="connsiteX24" fmla="*/ 4773478 w 9329980"/>
                <a:gd name="connsiteY24" fmla="*/ 4324027 h 4959457"/>
                <a:gd name="connsiteX25" fmla="*/ 5114441 w 9329980"/>
                <a:gd name="connsiteY25" fmla="*/ 4541003 h 4959457"/>
                <a:gd name="connsiteX26" fmla="*/ 5300420 w 9329980"/>
                <a:gd name="connsiteY26" fmla="*/ 4417017 h 4959457"/>
                <a:gd name="connsiteX27" fmla="*/ 5718875 w 9329980"/>
                <a:gd name="connsiteY27" fmla="*/ 4494508 h 4959457"/>
                <a:gd name="connsiteX28" fmla="*/ 6152827 w 9329980"/>
                <a:gd name="connsiteY28" fmla="*/ 4355023 h 4959457"/>
                <a:gd name="connsiteX29" fmla="*/ 6509288 w 9329980"/>
                <a:gd name="connsiteY29" fmla="*/ 4463511 h 4959457"/>
                <a:gd name="connsiteX30" fmla="*/ 7051729 w 9329980"/>
                <a:gd name="connsiteY30" fmla="*/ 4386020 h 4959457"/>
                <a:gd name="connsiteX31" fmla="*/ 7346197 w 9329980"/>
                <a:gd name="connsiteY31" fmla="*/ 4432515 h 4959457"/>
                <a:gd name="connsiteX32" fmla="*/ 7532176 w 9329980"/>
                <a:gd name="connsiteY32" fmla="*/ 4277532 h 4959457"/>
                <a:gd name="connsiteX33" fmla="*/ 7718156 w 9329980"/>
                <a:gd name="connsiteY33" fmla="*/ 4494508 h 4959457"/>
                <a:gd name="connsiteX34" fmla="*/ 8369085 w 9329980"/>
                <a:gd name="connsiteY34" fmla="*/ 4479010 h 4959457"/>
                <a:gd name="connsiteX35" fmla="*/ 8446576 w 9329980"/>
                <a:gd name="connsiteY35" fmla="*/ 4370522 h 4959457"/>
                <a:gd name="connsiteX36" fmla="*/ 8710047 w 9329980"/>
                <a:gd name="connsiteY36" fmla="*/ 4386020 h 4959457"/>
                <a:gd name="connsiteX37" fmla="*/ 8880529 w 9329980"/>
                <a:gd name="connsiteY37" fmla="*/ 4386020 h 4959457"/>
                <a:gd name="connsiteX38" fmla="*/ 9329980 w 9329980"/>
                <a:gd name="connsiteY38" fmla="*/ 4014061 h 4959457"/>
                <a:gd name="connsiteX39" fmla="*/ 8911525 w 9329980"/>
                <a:gd name="connsiteY39" fmla="*/ 3487118 h 4959457"/>
                <a:gd name="connsiteX40" fmla="*/ 9329980 w 9329980"/>
                <a:gd name="connsiteY40" fmla="*/ 3177152 h 4959457"/>
                <a:gd name="connsiteX41" fmla="*/ 9020014 w 9329980"/>
                <a:gd name="connsiteY41" fmla="*/ 2743200 h 4959457"/>
                <a:gd name="connsiteX42" fmla="*/ 9020014 w 9329980"/>
                <a:gd name="connsiteY42" fmla="*/ 1673817 h 4959457"/>
                <a:gd name="connsiteX43" fmla="*/ 8555064 w 9329980"/>
                <a:gd name="connsiteY43" fmla="*/ 1162372 h 4959457"/>
                <a:gd name="connsiteX44" fmla="*/ 7997125 w 9329980"/>
                <a:gd name="connsiteY44" fmla="*/ 1363850 h 4959457"/>
                <a:gd name="connsiteX45" fmla="*/ 7625166 w 9329980"/>
                <a:gd name="connsiteY45" fmla="*/ 1053884 h 4959457"/>
                <a:gd name="connsiteX46" fmla="*/ 7454685 w 9329980"/>
                <a:gd name="connsiteY46" fmla="*/ 1255362 h 4959457"/>
                <a:gd name="connsiteX47" fmla="*/ 6447295 w 9329980"/>
                <a:gd name="connsiteY47" fmla="*/ 1255362 h 4959457"/>
                <a:gd name="connsiteX48" fmla="*/ 6276814 w 9329980"/>
                <a:gd name="connsiteY48" fmla="*/ 1084881 h 4959457"/>
                <a:gd name="connsiteX49" fmla="*/ 6462793 w 9329980"/>
                <a:gd name="connsiteY49" fmla="*/ 511444 h 4959457"/>
                <a:gd name="connsiteX50" fmla="*/ 5935851 w 9329980"/>
                <a:gd name="connsiteY50" fmla="*/ 61993 h 4959457"/>
                <a:gd name="connsiteX51" fmla="*/ 5129939 w 9329980"/>
                <a:gd name="connsiteY51" fmla="*/ 0 h 4959457"/>
                <a:gd name="connsiteX52" fmla="*/ 4850969 w 9329980"/>
                <a:gd name="connsiteY52" fmla="*/ 371959 h 4959457"/>
                <a:gd name="connsiteX53" fmla="*/ 4207944 w 9329980"/>
                <a:gd name="connsiteY53" fmla="*/ 101714 h 4959457"/>
                <a:gd name="connsiteX54" fmla="*/ 3536177 w 9329980"/>
                <a:gd name="connsiteY54" fmla="*/ 329367 h 4959457"/>
                <a:gd name="connsiteX55" fmla="*/ 3580108 w 9329980"/>
                <a:gd name="connsiteY55" fmla="*/ 439291 h 4959457"/>
                <a:gd name="connsiteX56" fmla="*/ 3045571 w 9329980"/>
                <a:gd name="connsiteY56" fmla="*/ 404392 h 4959457"/>
                <a:gd name="connsiteX57" fmla="*/ 2924148 w 9329980"/>
                <a:gd name="connsiteY57" fmla="*/ 914400 h 4959457"/>
                <a:gd name="connsiteX58" fmla="*/ 2833626 w 9329980"/>
                <a:gd name="connsiteY58" fmla="*/ 1541316 h 4959457"/>
                <a:gd name="connsiteX59" fmla="*/ 2180439 w 9329980"/>
                <a:gd name="connsiteY59" fmla="*/ 1226013 h 4959457"/>
                <a:gd name="connsiteX60" fmla="*/ 1876942 w 9329980"/>
                <a:gd name="connsiteY60" fmla="*/ 1633999 h 4959457"/>
                <a:gd name="connsiteX61" fmla="*/ 1246638 w 9329980"/>
                <a:gd name="connsiteY61" fmla="*/ 1666432 h 4959457"/>
                <a:gd name="connsiteX0" fmla="*/ 1246638 w 9329980"/>
                <a:gd name="connsiteY0" fmla="*/ 1666432 h 4959457"/>
                <a:gd name="connsiteX1" fmla="*/ 939753 w 9329980"/>
                <a:gd name="connsiteY1" fmla="*/ 1985333 h 4959457"/>
                <a:gd name="connsiteX2" fmla="*/ 619932 w 9329980"/>
                <a:gd name="connsiteY2" fmla="*/ 1549830 h 4959457"/>
                <a:gd name="connsiteX3" fmla="*/ 650929 w 9329980"/>
                <a:gd name="connsiteY3" fmla="*/ 1704813 h 4959457"/>
                <a:gd name="connsiteX4" fmla="*/ 449451 w 9329980"/>
                <a:gd name="connsiteY4" fmla="*/ 2216257 h 4959457"/>
                <a:gd name="connsiteX5" fmla="*/ 0 w 9329980"/>
                <a:gd name="connsiteY5" fmla="*/ 2603715 h 4959457"/>
                <a:gd name="connsiteX6" fmla="*/ 0 w 9329980"/>
                <a:gd name="connsiteY6" fmla="*/ 3006671 h 4959457"/>
                <a:gd name="connsiteX7" fmla="*/ 1053885 w 9329980"/>
                <a:gd name="connsiteY7" fmla="*/ 3006671 h 4959457"/>
                <a:gd name="connsiteX8" fmla="*/ 1425844 w 9329980"/>
                <a:gd name="connsiteY8" fmla="*/ 3239145 h 4959457"/>
                <a:gd name="connsiteX9" fmla="*/ 1425844 w 9329980"/>
                <a:gd name="connsiteY9" fmla="*/ 3363132 h 4959457"/>
                <a:gd name="connsiteX10" fmla="*/ 929898 w 9329980"/>
                <a:gd name="connsiteY10" fmla="*/ 3316637 h 4959457"/>
                <a:gd name="connsiteX11" fmla="*/ 759417 w 9329980"/>
                <a:gd name="connsiteY11" fmla="*/ 3688596 h 4959457"/>
                <a:gd name="connsiteX12" fmla="*/ 1038386 w 9329980"/>
                <a:gd name="connsiteY12" fmla="*/ 3967566 h 4959457"/>
                <a:gd name="connsiteX13" fmla="*/ 1859797 w 9329980"/>
                <a:gd name="connsiteY13" fmla="*/ 3874576 h 4959457"/>
                <a:gd name="connsiteX14" fmla="*/ 2417736 w 9329980"/>
                <a:gd name="connsiteY14" fmla="*/ 3518115 h 4959457"/>
                <a:gd name="connsiteX15" fmla="*/ 2417736 w 9329980"/>
                <a:gd name="connsiteY15" fmla="*/ 4959457 h 4959457"/>
                <a:gd name="connsiteX16" fmla="*/ 3208149 w 9329980"/>
                <a:gd name="connsiteY16" fmla="*/ 4804474 h 4959457"/>
                <a:gd name="connsiteX17" fmla="*/ 3208149 w 9329980"/>
                <a:gd name="connsiteY17" fmla="*/ 3549111 h 4959457"/>
                <a:gd name="connsiteX18" fmla="*/ 3642102 w 9329980"/>
                <a:gd name="connsiteY18" fmla="*/ 3936569 h 4959457"/>
                <a:gd name="connsiteX19" fmla="*/ 4045058 w 9329980"/>
                <a:gd name="connsiteY19" fmla="*/ 3487118 h 4959457"/>
                <a:gd name="connsiteX20" fmla="*/ 4200041 w 9329980"/>
                <a:gd name="connsiteY20" fmla="*/ 3688596 h 4959457"/>
                <a:gd name="connsiteX21" fmla="*/ 4835471 w 9329980"/>
                <a:gd name="connsiteY21" fmla="*/ 3549111 h 4959457"/>
                <a:gd name="connsiteX22" fmla="*/ 4974956 w 9329980"/>
                <a:gd name="connsiteY22" fmla="*/ 3688596 h 4959457"/>
                <a:gd name="connsiteX23" fmla="*/ 4773478 w 9329980"/>
                <a:gd name="connsiteY23" fmla="*/ 4324027 h 4959457"/>
                <a:gd name="connsiteX24" fmla="*/ 5114441 w 9329980"/>
                <a:gd name="connsiteY24" fmla="*/ 4541003 h 4959457"/>
                <a:gd name="connsiteX25" fmla="*/ 5300420 w 9329980"/>
                <a:gd name="connsiteY25" fmla="*/ 4417017 h 4959457"/>
                <a:gd name="connsiteX26" fmla="*/ 5718875 w 9329980"/>
                <a:gd name="connsiteY26" fmla="*/ 4494508 h 4959457"/>
                <a:gd name="connsiteX27" fmla="*/ 6152827 w 9329980"/>
                <a:gd name="connsiteY27" fmla="*/ 4355023 h 4959457"/>
                <a:gd name="connsiteX28" fmla="*/ 6509288 w 9329980"/>
                <a:gd name="connsiteY28" fmla="*/ 4463511 h 4959457"/>
                <a:gd name="connsiteX29" fmla="*/ 7051729 w 9329980"/>
                <a:gd name="connsiteY29" fmla="*/ 4386020 h 4959457"/>
                <a:gd name="connsiteX30" fmla="*/ 7346197 w 9329980"/>
                <a:gd name="connsiteY30" fmla="*/ 4432515 h 4959457"/>
                <a:gd name="connsiteX31" fmla="*/ 7532176 w 9329980"/>
                <a:gd name="connsiteY31" fmla="*/ 4277532 h 4959457"/>
                <a:gd name="connsiteX32" fmla="*/ 7718156 w 9329980"/>
                <a:gd name="connsiteY32" fmla="*/ 4494508 h 4959457"/>
                <a:gd name="connsiteX33" fmla="*/ 8369085 w 9329980"/>
                <a:gd name="connsiteY33" fmla="*/ 4479010 h 4959457"/>
                <a:gd name="connsiteX34" fmla="*/ 8446576 w 9329980"/>
                <a:gd name="connsiteY34" fmla="*/ 4370522 h 4959457"/>
                <a:gd name="connsiteX35" fmla="*/ 8710047 w 9329980"/>
                <a:gd name="connsiteY35" fmla="*/ 4386020 h 4959457"/>
                <a:gd name="connsiteX36" fmla="*/ 8880529 w 9329980"/>
                <a:gd name="connsiteY36" fmla="*/ 4386020 h 4959457"/>
                <a:gd name="connsiteX37" fmla="*/ 9329980 w 9329980"/>
                <a:gd name="connsiteY37" fmla="*/ 4014061 h 4959457"/>
                <a:gd name="connsiteX38" fmla="*/ 8911525 w 9329980"/>
                <a:gd name="connsiteY38" fmla="*/ 3487118 h 4959457"/>
                <a:gd name="connsiteX39" fmla="*/ 9329980 w 9329980"/>
                <a:gd name="connsiteY39" fmla="*/ 3177152 h 4959457"/>
                <a:gd name="connsiteX40" fmla="*/ 9020014 w 9329980"/>
                <a:gd name="connsiteY40" fmla="*/ 2743200 h 4959457"/>
                <a:gd name="connsiteX41" fmla="*/ 9020014 w 9329980"/>
                <a:gd name="connsiteY41" fmla="*/ 1673817 h 4959457"/>
                <a:gd name="connsiteX42" fmla="*/ 8555064 w 9329980"/>
                <a:gd name="connsiteY42" fmla="*/ 1162372 h 4959457"/>
                <a:gd name="connsiteX43" fmla="*/ 7997125 w 9329980"/>
                <a:gd name="connsiteY43" fmla="*/ 1363850 h 4959457"/>
                <a:gd name="connsiteX44" fmla="*/ 7625166 w 9329980"/>
                <a:gd name="connsiteY44" fmla="*/ 1053884 h 4959457"/>
                <a:gd name="connsiteX45" fmla="*/ 7454685 w 9329980"/>
                <a:gd name="connsiteY45" fmla="*/ 1255362 h 4959457"/>
                <a:gd name="connsiteX46" fmla="*/ 6447295 w 9329980"/>
                <a:gd name="connsiteY46" fmla="*/ 1255362 h 4959457"/>
                <a:gd name="connsiteX47" fmla="*/ 6276814 w 9329980"/>
                <a:gd name="connsiteY47" fmla="*/ 1084881 h 4959457"/>
                <a:gd name="connsiteX48" fmla="*/ 6462793 w 9329980"/>
                <a:gd name="connsiteY48" fmla="*/ 511444 h 4959457"/>
                <a:gd name="connsiteX49" fmla="*/ 5935851 w 9329980"/>
                <a:gd name="connsiteY49" fmla="*/ 61993 h 4959457"/>
                <a:gd name="connsiteX50" fmla="*/ 5129939 w 9329980"/>
                <a:gd name="connsiteY50" fmla="*/ 0 h 4959457"/>
                <a:gd name="connsiteX51" fmla="*/ 4850969 w 9329980"/>
                <a:gd name="connsiteY51" fmla="*/ 371959 h 4959457"/>
                <a:gd name="connsiteX52" fmla="*/ 4207944 w 9329980"/>
                <a:gd name="connsiteY52" fmla="*/ 101714 h 4959457"/>
                <a:gd name="connsiteX53" fmla="*/ 3536177 w 9329980"/>
                <a:gd name="connsiteY53" fmla="*/ 329367 h 4959457"/>
                <a:gd name="connsiteX54" fmla="*/ 3580108 w 9329980"/>
                <a:gd name="connsiteY54" fmla="*/ 439291 h 4959457"/>
                <a:gd name="connsiteX55" fmla="*/ 3045571 w 9329980"/>
                <a:gd name="connsiteY55" fmla="*/ 404392 h 4959457"/>
                <a:gd name="connsiteX56" fmla="*/ 2924148 w 9329980"/>
                <a:gd name="connsiteY56" fmla="*/ 914400 h 4959457"/>
                <a:gd name="connsiteX57" fmla="*/ 2833626 w 9329980"/>
                <a:gd name="connsiteY57" fmla="*/ 1541316 h 4959457"/>
                <a:gd name="connsiteX58" fmla="*/ 2180439 w 9329980"/>
                <a:gd name="connsiteY58" fmla="*/ 1226013 h 4959457"/>
                <a:gd name="connsiteX59" fmla="*/ 1876942 w 9329980"/>
                <a:gd name="connsiteY59" fmla="*/ 1633999 h 4959457"/>
                <a:gd name="connsiteX60" fmla="*/ 1246638 w 9329980"/>
                <a:gd name="connsiteY60" fmla="*/ 1666432 h 4959457"/>
                <a:gd name="connsiteX0" fmla="*/ 1246638 w 9329980"/>
                <a:gd name="connsiteY0" fmla="*/ 1666432 h 4959457"/>
                <a:gd name="connsiteX1" fmla="*/ 939753 w 9329980"/>
                <a:gd name="connsiteY1" fmla="*/ 1985333 h 4959457"/>
                <a:gd name="connsiteX2" fmla="*/ 650929 w 9329980"/>
                <a:gd name="connsiteY2" fmla="*/ 1704813 h 4959457"/>
                <a:gd name="connsiteX3" fmla="*/ 449451 w 9329980"/>
                <a:gd name="connsiteY3" fmla="*/ 2216257 h 4959457"/>
                <a:gd name="connsiteX4" fmla="*/ 0 w 9329980"/>
                <a:gd name="connsiteY4" fmla="*/ 2603715 h 4959457"/>
                <a:gd name="connsiteX5" fmla="*/ 0 w 9329980"/>
                <a:gd name="connsiteY5" fmla="*/ 3006671 h 4959457"/>
                <a:gd name="connsiteX6" fmla="*/ 1053885 w 9329980"/>
                <a:gd name="connsiteY6" fmla="*/ 3006671 h 4959457"/>
                <a:gd name="connsiteX7" fmla="*/ 1425844 w 9329980"/>
                <a:gd name="connsiteY7" fmla="*/ 3239145 h 4959457"/>
                <a:gd name="connsiteX8" fmla="*/ 1425844 w 9329980"/>
                <a:gd name="connsiteY8" fmla="*/ 3363132 h 4959457"/>
                <a:gd name="connsiteX9" fmla="*/ 929898 w 9329980"/>
                <a:gd name="connsiteY9" fmla="*/ 3316637 h 4959457"/>
                <a:gd name="connsiteX10" fmla="*/ 759417 w 9329980"/>
                <a:gd name="connsiteY10" fmla="*/ 3688596 h 4959457"/>
                <a:gd name="connsiteX11" fmla="*/ 1038386 w 9329980"/>
                <a:gd name="connsiteY11" fmla="*/ 3967566 h 4959457"/>
                <a:gd name="connsiteX12" fmla="*/ 1859797 w 9329980"/>
                <a:gd name="connsiteY12" fmla="*/ 3874576 h 4959457"/>
                <a:gd name="connsiteX13" fmla="*/ 2417736 w 9329980"/>
                <a:gd name="connsiteY13" fmla="*/ 3518115 h 4959457"/>
                <a:gd name="connsiteX14" fmla="*/ 2417736 w 9329980"/>
                <a:gd name="connsiteY14" fmla="*/ 4959457 h 4959457"/>
                <a:gd name="connsiteX15" fmla="*/ 3208149 w 9329980"/>
                <a:gd name="connsiteY15" fmla="*/ 4804474 h 4959457"/>
                <a:gd name="connsiteX16" fmla="*/ 3208149 w 9329980"/>
                <a:gd name="connsiteY16" fmla="*/ 3549111 h 4959457"/>
                <a:gd name="connsiteX17" fmla="*/ 3642102 w 9329980"/>
                <a:gd name="connsiteY17" fmla="*/ 3936569 h 4959457"/>
                <a:gd name="connsiteX18" fmla="*/ 4045058 w 9329980"/>
                <a:gd name="connsiteY18" fmla="*/ 3487118 h 4959457"/>
                <a:gd name="connsiteX19" fmla="*/ 4200041 w 9329980"/>
                <a:gd name="connsiteY19" fmla="*/ 3688596 h 4959457"/>
                <a:gd name="connsiteX20" fmla="*/ 4835471 w 9329980"/>
                <a:gd name="connsiteY20" fmla="*/ 3549111 h 4959457"/>
                <a:gd name="connsiteX21" fmla="*/ 4974956 w 9329980"/>
                <a:gd name="connsiteY21" fmla="*/ 3688596 h 4959457"/>
                <a:gd name="connsiteX22" fmla="*/ 4773478 w 9329980"/>
                <a:gd name="connsiteY22" fmla="*/ 4324027 h 4959457"/>
                <a:gd name="connsiteX23" fmla="*/ 5114441 w 9329980"/>
                <a:gd name="connsiteY23" fmla="*/ 4541003 h 4959457"/>
                <a:gd name="connsiteX24" fmla="*/ 5300420 w 9329980"/>
                <a:gd name="connsiteY24" fmla="*/ 4417017 h 4959457"/>
                <a:gd name="connsiteX25" fmla="*/ 5718875 w 9329980"/>
                <a:gd name="connsiteY25" fmla="*/ 4494508 h 4959457"/>
                <a:gd name="connsiteX26" fmla="*/ 6152827 w 9329980"/>
                <a:gd name="connsiteY26" fmla="*/ 4355023 h 4959457"/>
                <a:gd name="connsiteX27" fmla="*/ 6509288 w 9329980"/>
                <a:gd name="connsiteY27" fmla="*/ 4463511 h 4959457"/>
                <a:gd name="connsiteX28" fmla="*/ 7051729 w 9329980"/>
                <a:gd name="connsiteY28" fmla="*/ 4386020 h 4959457"/>
                <a:gd name="connsiteX29" fmla="*/ 7346197 w 9329980"/>
                <a:gd name="connsiteY29" fmla="*/ 4432515 h 4959457"/>
                <a:gd name="connsiteX30" fmla="*/ 7532176 w 9329980"/>
                <a:gd name="connsiteY30" fmla="*/ 4277532 h 4959457"/>
                <a:gd name="connsiteX31" fmla="*/ 7718156 w 9329980"/>
                <a:gd name="connsiteY31" fmla="*/ 4494508 h 4959457"/>
                <a:gd name="connsiteX32" fmla="*/ 8369085 w 9329980"/>
                <a:gd name="connsiteY32" fmla="*/ 4479010 h 4959457"/>
                <a:gd name="connsiteX33" fmla="*/ 8446576 w 9329980"/>
                <a:gd name="connsiteY33" fmla="*/ 4370522 h 4959457"/>
                <a:gd name="connsiteX34" fmla="*/ 8710047 w 9329980"/>
                <a:gd name="connsiteY34" fmla="*/ 4386020 h 4959457"/>
                <a:gd name="connsiteX35" fmla="*/ 8880529 w 9329980"/>
                <a:gd name="connsiteY35" fmla="*/ 4386020 h 4959457"/>
                <a:gd name="connsiteX36" fmla="*/ 9329980 w 9329980"/>
                <a:gd name="connsiteY36" fmla="*/ 4014061 h 4959457"/>
                <a:gd name="connsiteX37" fmla="*/ 8911525 w 9329980"/>
                <a:gd name="connsiteY37" fmla="*/ 3487118 h 4959457"/>
                <a:gd name="connsiteX38" fmla="*/ 9329980 w 9329980"/>
                <a:gd name="connsiteY38" fmla="*/ 3177152 h 4959457"/>
                <a:gd name="connsiteX39" fmla="*/ 9020014 w 9329980"/>
                <a:gd name="connsiteY39" fmla="*/ 2743200 h 4959457"/>
                <a:gd name="connsiteX40" fmla="*/ 9020014 w 9329980"/>
                <a:gd name="connsiteY40" fmla="*/ 1673817 h 4959457"/>
                <a:gd name="connsiteX41" fmla="*/ 8555064 w 9329980"/>
                <a:gd name="connsiteY41" fmla="*/ 1162372 h 4959457"/>
                <a:gd name="connsiteX42" fmla="*/ 7997125 w 9329980"/>
                <a:gd name="connsiteY42" fmla="*/ 1363850 h 4959457"/>
                <a:gd name="connsiteX43" fmla="*/ 7625166 w 9329980"/>
                <a:gd name="connsiteY43" fmla="*/ 1053884 h 4959457"/>
                <a:gd name="connsiteX44" fmla="*/ 7454685 w 9329980"/>
                <a:gd name="connsiteY44" fmla="*/ 1255362 h 4959457"/>
                <a:gd name="connsiteX45" fmla="*/ 6447295 w 9329980"/>
                <a:gd name="connsiteY45" fmla="*/ 1255362 h 4959457"/>
                <a:gd name="connsiteX46" fmla="*/ 6276814 w 9329980"/>
                <a:gd name="connsiteY46" fmla="*/ 1084881 h 4959457"/>
                <a:gd name="connsiteX47" fmla="*/ 6462793 w 9329980"/>
                <a:gd name="connsiteY47" fmla="*/ 511444 h 4959457"/>
                <a:gd name="connsiteX48" fmla="*/ 5935851 w 9329980"/>
                <a:gd name="connsiteY48" fmla="*/ 61993 h 4959457"/>
                <a:gd name="connsiteX49" fmla="*/ 5129939 w 9329980"/>
                <a:gd name="connsiteY49" fmla="*/ 0 h 4959457"/>
                <a:gd name="connsiteX50" fmla="*/ 4850969 w 9329980"/>
                <a:gd name="connsiteY50" fmla="*/ 371959 h 4959457"/>
                <a:gd name="connsiteX51" fmla="*/ 4207944 w 9329980"/>
                <a:gd name="connsiteY51" fmla="*/ 101714 h 4959457"/>
                <a:gd name="connsiteX52" fmla="*/ 3536177 w 9329980"/>
                <a:gd name="connsiteY52" fmla="*/ 329367 h 4959457"/>
                <a:gd name="connsiteX53" fmla="*/ 3580108 w 9329980"/>
                <a:gd name="connsiteY53" fmla="*/ 439291 h 4959457"/>
                <a:gd name="connsiteX54" fmla="*/ 3045571 w 9329980"/>
                <a:gd name="connsiteY54" fmla="*/ 404392 h 4959457"/>
                <a:gd name="connsiteX55" fmla="*/ 2924148 w 9329980"/>
                <a:gd name="connsiteY55" fmla="*/ 914400 h 4959457"/>
                <a:gd name="connsiteX56" fmla="*/ 2833626 w 9329980"/>
                <a:gd name="connsiteY56" fmla="*/ 1541316 h 4959457"/>
                <a:gd name="connsiteX57" fmla="*/ 2180439 w 9329980"/>
                <a:gd name="connsiteY57" fmla="*/ 1226013 h 4959457"/>
                <a:gd name="connsiteX58" fmla="*/ 1876942 w 9329980"/>
                <a:gd name="connsiteY58" fmla="*/ 1633999 h 4959457"/>
                <a:gd name="connsiteX59" fmla="*/ 1246638 w 9329980"/>
                <a:gd name="connsiteY59" fmla="*/ 1666432 h 4959457"/>
                <a:gd name="connsiteX0" fmla="*/ 1246638 w 9329980"/>
                <a:gd name="connsiteY0" fmla="*/ 1666432 h 4959457"/>
                <a:gd name="connsiteX1" fmla="*/ 939753 w 9329980"/>
                <a:gd name="connsiteY1" fmla="*/ 1985333 h 4959457"/>
                <a:gd name="connsiteX2" fmla="*/ 622190 w 9329980"/>
                <a:gd name="connsiteY2" fmla="*/ 2653194 h 4959457"/>
                <a:gd name="connsiteX3" fmla="*/ 449451 w 9329980"/>
                <a:gd name="connsiteY3" fmla="*/ 2216257 h 4959457"/>
                <a:gd name="connsiteX4" fmla="*/ 0 w 9329980"/>
                <a:gd name="connsiteY4" fmla="*/ 2603715 h 4959457"/>
                <a:gd name="connsiteX5" fmla="*/ 0 w 9329980"/>
                <a:gd name="connsiteY5" fmla="*/ 3006671 h 4959457"/>
                <a:gd name="connsiteX6" fmla="*/ 1053885 w 9329980"/>
                <a:gd name="connsiteY6" fmla="*/ 3006671 h 4959457"/>
                <a:gd name="connsiteX7" fmla="*/ 1425844 w 9329980"/>
                <a:gd name="connsiteY7" fmla="*/ 3239145 h 4959457"/>
                <a:gd name="connsiteX8" fmla="*/ 1425844 w 9329980"/>
                <a:gd name="connsiteY8" fmla="*/ 3363132 h 4959457"/>
                <a:gd name="connsiteX9" fmla="*/ 929898 w 9329980"/>
                <a:gd name="connsiteY9" fmla="*/ 3316637 h 4959457"/>
                <a:gd name="connsiteX10" fmla="*/ 759417 w 9329980"/>
                <a:gd name="connsiteY10" fmla="*/ 3688596 h 4959457"/>
                <a:gd name="connsiteX11" fmla="*/ 1038386 w 9329980"/>
                <a:gd name="connsiteY11" fmla="*/ 3967566 h 4959457"/>
                <a:gd name="connsiteX12" fmla="*/ 1859797 w 9329980"/>
                <a:gd name="connsiteY12" fmla="*/ 3874576 h 4959457"/>
                <a:gd name="connsiteX13" fmla="*/ 2417736 w 9329980"/>
                <a:gd name="connsiteY13" fmla="*/ 3518115 h 4959457"/>
                <a:gd name="connsiteX14" fmla="*/ 2417736 w 9329980"/>
                <a:gd name="connsiteY14" fmla="*/ 4959457 h 4959457"/>
                <a:gd name="connsiteX15" fmla="*/ 3208149 w 9329980"/>
                <a:gd name="connsiteY15" fmla="*/ 4804474 h 4959457"/>
                <a:gd name="connsiteX16" fmla="*/ 3208149 w 9329980"/>
                <a:gd name="connsiteY16" fmla="*/ 3549111 h 4959457"/>
                <a:gd name="connsiteX17" fmla="*/ 3642102 w 9329980"/>
                <a:gd name="connsiteY17" fmla="*/ 3936569 h 4959457"/>
                <a:gd name="connsiteX18" fmla="*/ 4045058 w 9329980"/>
                <a:gd name="connsiteY18" fmla="*/ 3487118 h 4959457"/>
                <a:gd name="connsiteX19" fmla="*/ 4200041 w 9329980"/>
                <a:gd name="connsiteY19" fmla="*/ 3688596 h 4959457"/>
                <a:gd name="connsiteX20" fmla="*/ 4835471 w 9329980"/>
                <a:gd name="connsiteY20" fmla="*/ 3549111 h 4959457"/>
                <a:gd name="connsiteX21" fmla="*/ 4974956 w 9329980"/>
                <a:gd name="connsiteY21" fmla="*/ 3688596 h 4959457"/>
                <a:gd name="connsiteX22" fmla="*/ 4773478 w 9329980"/>
                <a:gd name="connsiteY22" fmla="*/ 4324027 h 4959457"/>
                <a:gd name="connsiteX23" fmla="*/ 5114441 w 9329980"/>
                <a:gd name="connsiteY23" fmla="*/ 4541003 h 4959457"/>
                <a:gd name="connsiteX24" fmla="*/ 5300420 w 9329980"/>
                <a:gd name="connsiteY24" fmla="*/ 4417017 h 4959457"/>
                <a:gd name="connsiteX25" fmla="*/ 5718875 w 9329980"/>
                <a:gd name="connsiteY25" fmla="*/ 4494508 h 4959457"/>
                <a:gd name="connsiteX26" fmla="*/ 6152827 w 9329980"/>
                <a:gd name="connsiteY26" fmla="*/ 4355023 h 4959457"/>
                <a:gd name="connsiteX27" fmla="*/ 6509288 w 9329980"/>
                <a:gd name="connsiteY27" fmla="*/ 4463511 h 4959457"/>
                <a:gd name="connsiteX28" fmla="*/ 7051729 w 9329980"/>
                <a:gd name="connsiteY28" fmla="*/ 4386020 h 4959457"/>
                <a:gd name="connsiteX29" fmla="*/ 7346197 w 9329980"/>
                <a:gd name="connsiteY29" fmla="*/ 4432515 h 4959457"/>
                <a:gd name="connsiteX30" fmla="*/ 7532176 w 9329980"/>
                <a:gd name="connsiteY30" fmla="*/ 4277532 h 4959457"/>
                <a:gd name="connsiteX31" fmla="*/ 7718156 w 9329980"/>
                <a:gd name="connsiteY31" fmla="*/ 4494508 h 4959457"/>
                <a:gd name="connsiteX32" fmla="*/ 8369085 w 9329980"/>
                <a:gd name="connsiteY32" fmla="*/ 4479010 h 4959457"/>
                <a:gd name="connsiteX33" fmla="*/ 8446576 w 9329980"/>
                <a:gd name="connsiteY33" fmla="*/ 4370522 h 4959457"/>
                <a:gd name="connsiteX34" fmla="*/ 8710047 w 9329980"/>
                <a:gd name="connsiteY34" fmla="*/ 4386020 h 4959457"/>
                <a:gd name="connsiteX35" fmla="*/ 8880529 w 9329980"/>
                <a:gd name="connsiteY35" fmla="*/ 4386020 h 4959457"/>
                <a:gd name="connsiteX36" fmla="*/ 9329980 w 9329980"/>
                <a:gd name="connsiteY36" fmla="*/ 4014061 h 4959457"/>
                <a:gd name="connsiteX37" fmla="*/ 8911525 w 9329980"/>
                <a:gd name="connsiteY37" fmla="*/ 3487118 h 4959457"/>
                <a:gd name="connsiteX38" fmla="*/ 9329980 w 9329980"/>
                <a:gd name="connsiteY38" fmla="*/ 3177152 h 4959457"/>
                <a:gd name="connsiteX39" fmla="*/ 9020014 w 9329980"/>
                <a:gd name="connsiteY39" fmla="*/ 2743200 h 4959457"/>
                <a:gd name="connsiteX40" fmla="*/ 9020014 w 9329980"/>
                <a:gd name="connsiteY40" fmla="*/ 1673817 h 4959457"/>
                <a:gd name="connsiteX41" fmla="*/ 8555064 w 9329980"/>
                <a:gd name="connsiteY41" fmla="*/ 1162372 h 4959457"/>
                <a:gd name="connsiteX42" fmla="*/ 7997125 w 9329980"/>
                <a:gd name="connsiteY42" fmla="*/ 1363850 h 4959457"/>
                <a:gd name="connsiteX43" fmla="*/ 7625166 w 9329980"/>
                <a:gd name="connsiteY43" fmla="*/ 1053884 h 4959457"/>
                <a:gd name="connsiteX44" fmla="*/ 7454685 w 9329980"/>
                <a:gd name="connsiteY44" fmla="*/ 1255362 h 4959457"/>
                <a:gd name="connsiteX45" fmla="*/ 6447295 w 9329980"/>
                <a:gd name="connsiteY45" fmla="*/ 1255362 h 4959457"/>
                <a:gd name="connsiteX46" fmla="*/ 6276814 w 9329980"/>
                <a:gd name="connsiteY46" fmla="*/ 1084881 h 4959457"/>
                <a:gd name="connsiteX47" fmla="*/ 6462793 w 9329980"/>
                <a:gd name="connsiteY47" fmla="*/ 511444 h 4959457"/>
                <a:gd name="connsiteX48" fmla="*/ 5935851 w 9329980"/>
                <a:gd name="connsiteY48" fmla="*/ 61993 h 4959457"/>
                <a:gd name="connsiteX49" fmla="*/ 5129939 w 9329980"/>
                <a:gd name="connsiteY49" fmla="*/ 0 h 4959457"/>
                <a:gd name="connsiteX50" fmla="*/ 4850969 w 9329980"/>
                <a:gd name="connsiteY50" fmla="*/ 371959 h 4959457"/>
                <a:gd name="connsiteX51" fmla="*/ 4207944 w 9329980"/>
                <a:gd name="connsiteY51" fmla="*/ 101714 h 4959457"/>
                <a:gd name="connsiteX52" fmla="*/ 3536177 w 9329980"/>
                <a:gd name="connsiteY52" fmla="*/ 329367 h 4959457"/>
                <a:gd name="connsiteX53" fmla="*/ 3580108 w 9329980"/>
                <a:gd name="connsiteY53" fmla="*/ 439291 h 4959457"/>
                <a:gd name="connsiteX54" fmla="*/ 3045571 w 9329980"/>
                <a:gd name="connsiteY54" fmla="*/ 404392 h 4959457"/>
                <a:gd name="connsiteX55" fmla="*/ 2924148 w 9329980"/>
                <a:gd name="connsiteY55" fmla="*/ 914400 h 4959457"/>
                <a:gd name="connsiteX56" fmla="*/ 2833626 w 9329980"/>
                <a:gd name="connsiteY56" fmla="*/ 1541316 h 4959457"/>
                <a:gd name="connsiteX57" fmla="*/ 2180439 w 9329980"/>
                <a:gd name="connsiteY57" fmla="*/ 1226013 h 4959457"/>
                <a:gd name="connsiteX58" fmla="*/ 1876942 w 9329980"/>
                <a:gd name="connsiteY58" fmla="*/ 1633999 h 4959457"/>
                <a:gd name="connsiteX59" fmla="*/ 1246638 w 9329980"/>
                <a:gd name="connsiteY59" fmla="*/ 1666432 h 4959457"/>
                <a:gd name="connsiteX0" fmla="*/ 1246638 w 9329980"/>
                <a:gd name="connsiteY0" fmla="*/ 1666432 h 4959457"/>
                <a:gd name="connsiteX1" fmla="*/ 939753 w 9329980"/>
                <a:gd name="connsiteY1" fmla="*/ 1985333 h 4959457"/>
                <a:gd name="connsiteX2" fmla="*/ 622190 w 9329980"/>
                <a:gd name="connsiteY2" fmla="*/ 2653194 h 4959457"/>
                <a:gd name="connsiteX3" fmla="*/ 765578 w 9329980"/>
                <a:gd name="connsiteY3" fmla="*/ 2877250 h 4959457"/>
                <a:gd name="connsiteX4" fmla="*/ 0 w 9329980"/>
                <a:gd name="connsiteY4" fmla="*/ 2603715 h 4959457"/>
                <a:gd name="connsiteX5" fmla="*/ 0 w 9329980"/>
                <a:gd name="connsiteY5" fmla="*/ 3006671 h 4959457"/>
                <a:gd name="connsiteX6" fmla="*/ 1053885 w 9329980"/>
                <a:gd name="connsiteY6" fmla="*/ 3006671 h 4959457"/>
                <a:gd name="connsiteX7" fmla="*/ 1425844 w 9329980"/>
                <a:gd name="connsiteY7" fmla="*/ 3239145 h 4959457"/>
                <a:gd name="connsiteX8" fmla="*/ 1425844 w 9329980"/>
                <a:gd name="connsiteY8" fmla="*/ 3363132 h 4959457"/>
                <a:gd name="connsiteX9" fmla="*/ 929898 w 9329980"/>
                <a:gd name="connsiteY9" fmla="*/ 3316637 h 4959457"/>
                <a:gd name="connsiteX10" fmla="*/ 759417 w 9329980"/>
                <a:gd name="connsiteY10" fmla="*/ 3688596 h 4959457"/>
                <a:gd name="connsiteX11" fmla="*/ 1038386 w 9329980"/>
                <a:gd name="connsiteY11" fmla="*/ 3967566 h 4959457"/>
                <a:gd name="connsiteX12" fmla="*/ 1859797 w 9329980"/>
                <a:gd name="connsiteY12" fmla="*/ 3874576 h 4959457"/>
                <a:gd name="connsiteX13" fmla="*/ 2417736 w 9329980"/>
                <a:gd name="connsiteY13" fmla="*/ 3518115 h 4959457"/>
                <a:gd name="connsiteX14" fmla="*/ 2417736 w 9329980"/>
                <a:gd name="connsiteY14" fmla="*/ 4959457 h 4959457"/>
                <a:gd name="connsiteX15" fmla="*/ 3208149 w 9329980"/>
                <a:gd name="connsiteY15" fmla="*/ 4804474 h 4959457"/>
                <a:gd name="connsiteX16" fmla="*/ 3208149 w 9329980"/>
                <a:gd name="connsiteY16" fmla="*/ 3549111 h 4959457"/>
                <a:gd name="connsiteX17" fmla="*/ 3642102 w 9329980"/>
                <a:gd name="connsiteY17" fmla="*/ 3936569 h 4959457"/>
                <a:gd name="connsiteX18" fmla="*/ 4045058 w 9329980"/>
                <a:gd name="connsiteY18" fmla="*/ 3487118 h 4959457"/>
                <a:gd name="connsiteX19" fmla="*/ 4200041 w 9329980"/>
                <a:gd name="connsiteY19" fmla="*/ 3688596 h 4959457"/>
                <a:gd name="connsiteX20" fmla="*/ 4835471 w 9329980"/>
                <a:gd name="connsiteY20" fmla="*/ 3549111 h 4959457"/>
                <a:gd name="connsiteX21" fmla="*/ 4974956 w 9329980"/>
                <a:gd name="connsiteY21" fmla="*/ 3688596 h 4959457"/>
                <a:gd name="connsiteX22" fmla="*/ 4773478 w 9329980"/>
                <a:gd name="connsiteY22" fmla="*/ 4324027 h 4959457"/>
                <a:gd name="connsiteX23" fmla="*/ 5114441 w 9329980"/>
                <a:gd name="connsiteY23" fmla="*/ 4541003 h 4959457"/>
                <a:gd name="connsiteX24" fmla="*/ 5300420 w 9329980"/>
                <a:gd name="connsiteY24" fmla="*/ 4417017 h 4959457"/>
                <a:gd name="connsiteX25" fmla="*/ 5718875 w 9329980"/>
                <a:gd name="connsiteY25" fmla="*/ 4494508 h 4959457"/>
                <a:gd name="connsiteX26" fmla="*/ 6152827 w 9329980"/>
                <a:gd name="connsiteY26" fmla="*/ 4355023 h 4959457"/>
                <a:gd name="connsiteX27" fmla="*/ 6509288 w 9329980"/>
                <a:gd name="connsiteY27" fmla="*/ 4463511 h 4959457"/>
                <a:gd name="connsiteX28" fmla="*/ 7051729 w 9329980"/>
                <a:gd name="connsiteY28" fmla="*/ 4386020 h 4959457"/>
                <a:gd name="connsiteX29" fmla="*/ 7346197 w 9329980"/>
                <a:gd name="connsiteY29" fmla="*/ 4432515 h 4959457"/>
                <a:gd name="connsiteX30" fmla="*/ 7532176 w 9329980"/>
                <a:gd name="connsiteY30" fmla="*/ 4277532 h 4959457"/>
                <a:gd name="connsiteX31" fmla="*/ 7718156 w 9329980"/>
                <a:gd name="connsiteY31" fmla="*/ 4494508 h 4959457"/>
                <a:gd name="connsiteX32" fmla="*/ 8369085 w 9329980"/>
                <a:gd name="connsiteY32" fmla="*/ 4479010 h 4959457"/>
                <a:gd name="connsiteX33" fmla="*/ 8446576 w 9329980"/>
                <a:gd name="connsiteY33" fmla="*/ 4370522 h 4959457"/>
                <a:gd name="connsiteX34" fmla="*/ 8710047 w 9329980"/>
                <a:gd name="connsiteY34" fmla="*/ 4386020 h 4959457"/>
                <a:gd name="connsiteX35" fmla="*/ 8880529 w 9329980"/>
                <a:gd name="connsiteY35" fmla="*/ 4386020 h 4959457"/>
                <a:gd name="connsiteX36" fmla="*/ 9329980 w 9329980"/>
                <a:gd name="connsiteY36" fmla="*/ 4014061 h 4959457"/>
                <a:gd name="connsiteX37" fmla="*/ 8911525 w 9329980"/>
                <a:gd name="connsiteY37" fmla="*/ 3487118 h 4959457"/>
                <a:gd name="connsiteX38" fmla="*/ 9329980 w 9329980"/>
                <a:gd name="connsiteY38" fmla="*/ 3177152 h 4959457"/>
                <a:gd name="connsiteX39" fmla="*/ 9020014 w 9329980"/>
                <a:gd name="connsiteY39" fmla="*/ 2743200 h 4959457"/>
                <a:gd name="connsiteX40" fmla="*/ 9020014 w 9329980"/>
                <a:gd name="connsiteY40" fmla="*/ 1673817 h 4959457"/>
                <a:gd name="connsiteX41" fmla="*/ 8555064 w 9329980"/>
                <a:gd name="connsiteY41" fmla="*/ 1162372 h 4959457"/>
                <a:gd name="connsiteX42" fmla="*/ 7997125 w 9329980"/>
                <a:gd name="connsiteY42" fmla="*/ 1363850 h 4959457"/>
                <a:gd name="connsiteX43" fmla="*/ 7625166 w 9329980"/>
                <a:gd name="connsiteY43" fmla="*/ 1053884 h 4959457"/>
                <a:gd name="connsiteX44" fmla="*/ 7454685 w 9329980"/>
                <a:gd name="connsiteY44" fmla="*/ 1255362 h 4959457"/>
                <a:gd name="connsiteX45" fmla="*/ 6447295 w 9329980"/>
                <a:gd name="connsiteY45" fmla="*/ 1255362 h 4959457"/>
                <a:gd name="connsiteX46" fmla="*/ 6276814 w 9329980"/>
                <a:gd name="connsiteY46" fmla="*/ 1084881 h 4959457"/>
                <a:gd name="connsiteX47" fmla="*/ 6462793 w 9329980"/>
                <a:gd name="connsiteY47" fmla="*/ 511444 h 4959457"/>
                <a:gd name="connsiteX48" fmla="*/ 5935851 w 9329980"/>
                <a:gd name="connsiteY48" fmla="*/ 61993 h 4959457"/>
                <a:gd name="connsiteX49" fmla="*/ 5129939 w 9329980"/>
                <a:gd name="connsiteY49" fmla="*/ 0 h 4959457"/>
                <a:gd name="connsiteX50" fmla="*/ 4850969 w 9329980"/>
                <a:gd name="connsiteY50" fmla="*/ 371959 h 4959457"/>
                <a:gd name="connsiteX51" fmla="*/ 4207944 w 9329980"/>
                <a:gd name="connsiteY51" fmla="*/ 101714 h 4959457"/>
                <a:gd name="connsiteX52" fmla="*/ 3536177 w 9329980"/>
                <a:gd name="connsiteY52" fmla="*/ 329367 h 4959457"/>
                <a:gd name="connsiteX53" fmla="*/ 3580108 w 9329980"/>
                <a:gd name="connsiteY53" fmla="*/ 439291 h 4959457"/>
                <a:gd name="connsiteX54" fmla="*/ 3045571 w 9329980"/>
                <a:gd name="connsiteY54" fmla="*/ 404392 h 4959457"/>
                <a:gd name="connsiteX55" fmla="*/ 2924148 w 9329980"/>
                <a:gd name="connsiteY55" fmla="*/ 914400 h 4959457"/>
                <a:gd name="connsiteX56" fmla="*/ 2833626 w 9329980"/>
                <a:gd name="connsiteY56" fmla="*/ 1541316 h 4959457"/>
                <a:gd name="connsiteX57" fmla="*/ 2180439 w 9329980"/>
                <a:gd name="connsiteY57" fmla="*/ 1226013 h 4959457"/>
                <a:gd name="connsiteX58" fmla="*/ 1876942 w 9329980"/>
                <a:gd name="connsiteY58" fmla="*/ 1633999 h 4959457"/>
                <a:gd name="connsiteX59" fmla="*/ 1246638 w 9329980"/>
                <a:gd name="connsiteY59" fmla="*/ 1666432 h 4959457"/>
                <a:gd name="connsiteX0" fmla="*/ 1457261 w 9540603"/>
                <a:gd name="connsiteY0" fmla="*/ 1666432 h 4959457"/>
                <a:gd name="connsiteX1" fmla="*/ 1150376 w 9540603"/>
                <a:gd name="connsiteY1" fmla="*/ 1985333 h 4959457"/>
                <a:gd name="connsiteX2" fmla="*/ 832813 w 9540603"/>
                <a:gd name="connsiteY2" fmla="*/ 2653194 h 4959457"/>
                <a:gd name="connsiteX3" fmla="*/ 976201 w 9540603"/>
                <a:gd name="connsiteY3" fmla="*/ 2877250 h 4959457"/>
                <a:gd name="connsiteX4" fmla="*/ 210623 w 9540603"/>
                <a:gd name="connsiteY4" fmla="*/ 2603715 h 4959457"/>
                <a:gd name="connsiteX5" fmla="*/ 210623 w 9540603"/>
                <a:gd name="connsiteY5" fmla="*/ 3006671 h 4959457"/>
                <a:gd name="connsiteX6" fmla="*/ 0 w 9540603"/>
                <a:gd name="connsiteY6" fmla="*/ 3811359 h 4959457"/>
                <a:gd name="connsiteX7" fmla="*/ 1636467 w 9540603"/>
                <a:gd name="connsiteY7" fmla="*/ 3239145 h 4959457"/>
                <a:gd name="connsiteX8" fmla="*/ 1636467 w 9540603"/>
                <a:gd name="connsiteY8" fmla="*/ 3363132 h 4959457"/>
                <a:gd name="connsiteX9" fmla="*/ 1140521 w 9540603"/>
                <a:gd name="connsiteY9" fmla="*/ 3316637 h 4959457"/>
                <a:gd name="connsiteX10" fmla="*/ 970040 w 9540603"/>
                <a:gd name="connsiteY10" fmla="*/ 3688596 h 4959457"/>
                <a:gd name="connsiteX11" fmla="*/ 1249009 w 9540603"/>
                <a:gd name="connsiteY11" fmla="*/ 3967566 h 4959457"/>
                <a:gd name="connsiteX12" fmla="*/ 2070420 w 9540603"/>
                <a:gd name="connsiteY12" fmla="*/ 3874576 h 4959457"/>
                <a:gd name="connsiteX13" fmla="*/ 2628359 w 9540603"/>
                <a:gd name="connsiteY13" fmla="*/ 3518115 h 4959457"/>
                <a:gd name="connsiteX14" fmla="*/ 2628359 w 9540603"/>
                <a:gd name="connsiteY14" fmla="*/ 4959457 h 4959457"/>
                <a:gd name="connsiteX15" fmla="*/ 3418772 w 9540603"/>
                <a:gd name="connsiteY15" fmla="*/ 4804474 h 4959457"/>
                <a:gd name="connsiteX16" fmla="*/ 3418772 w 9540603"/>
                <a:gd name="connsiteY16" fmla="*/ 3549111 h 4959457"/>
                <a:gd name="connsiteX17" fmla="*/ 3852725 w 9540603"/>
                <a:gd name="connsiteY17" fmla="*/ 3936569 h 4959457"/>
                <a:gd name="connsiteX18" fmla="*/ 4255681 w 9540603"/>
                <a:gd name="connsiteY18" fmla="*/ 3487118 h 4959457"/>
                <a:gd name="connsiteX19" fmla="*/ 4410664 w 9540603"/>
                <a:gd name="connsiteY19" fmla="*/ 3688596 h 4959457"/>
                <a:gd name="connsiteX20" fmla="*/ 5046094 w 9540603"/>
                <a:gd name="connsiteY20" fmla="*/ 3549111 h 4959457"/>
                <a:gd name="connsiteX21" fmla="*/ 5185579 w 9540603"/>
                <a:gd name="connsiteY21" fmla="*/ 3688596 h 4959457"/>
                <a:gd name="connsiteX22" fmla="*/ 4984101 w 9540603"/>
                <a:gd name="connsiteY22" fmla="*/ 4324027 h 4959457"/>
                <a:gd name="connsiteX23" fmla="*/ 5325064 w 9540603"/>
                <a:gd name="connsiteY23" fmla="*/ 4541003 h 4959457"/>
                <a:gd name="connsiteX24" fmla="*/ 5511043 w 9540603"/>
                <a:gd name="connsiteY24" fmla="*/ 4417017 h 4959457"/>
                <a:gd name="connsiteX25" fmla="*/ 5929498 w 9540603"/>
                <a:gd name="connsiteY25" fmla="*/ 4494508 h 4959457"/>
                <a:gd name="connsiteX26" fmla="*/ 6363450 w 9540603"/>
                <a:gd name="connsiteY26" fmla="*/ 4355023 h 4959457"/>
                <a:gd name="connsiteX27" fmla="*/ 6719911 w 9540603"/>
                <a:gd name="connsiteY27" fmla="*/ 4463511 h 4959457"/>
                <a:gd name="connsiteX28" fmla="*/ 7262352 w 9540603"/>
                <a:gd name="connsiteY28" fmla="*/ 4386020 h 4959457"/>
                <a:gd name="connsiteX29" fmla="*/ 7556820 w 9540603"/>
                <a:gd name="connsiteY29" fmla="*/ 4432515 h 4959457"/>
                <a:gd name="connsiteX30" fmla="*/ 7742799 w 9540603"/>
                <a:gd name="connsiteY30" fmla="*/ 4277532 h 4959457"/>
                <a:gd name="connsiteX31" fmla="*/ 7928779 w 9540603"/>
                <a:gd name="connsiteY31" fmla="*/ 4494508 h 4959457"/>
                <a:gd name="connsiteX32" fmla="*/ 8579708 w 9540603"/>
                <a:gd name="connsiteY32" fmla="*/ 4479010 h 4959457"/>
                <a:gd name="connsiteX33" fmla="*/ 8657199 w 9540603"/>
                <a:gd name="connsiteY33" fmla="*/ 4370522 h 4959457"/>
                <a:gd name="connsiteX34" fmla="*/ 8920670 w 9540603"/>
                <a:gd name="connsiteY34" fmla="*/ 4386020 h 4959457"/>
                <a:gd name="connsiteX35" fmla="*/ 9091152 w 9540603"/>
                <a:gd name="connsiteY35" fmla="*/ 4386020 h 4959457"/>
                <a:gd name="connsiteX36" fmla="*/ 9540603 w 9540603"/>
                <a:gd name="connsiteY36" fmla="*/ 4014061 h 4959457"/>
                <a:gd name="connsiteX37" fmla="*/ 9122148 w 9540603"/>
                <a:gd name="connsiteY37" fmla="*/ 3487118 h 4959457"/>
                <a:gd name="connsiteX38" fmla="*/ 9540603 w 9540603"/>
                <a:gd name="connsiteY38" fmla="*/ 3177152 h 4959457"/>
                <a:gd name="connsiteX39" fmla="*/ 9230637 w 9540603"/>
                <a:gd name="connsiteY39" fmla="*/ 2743200 h 4959457"/>
                <a:gd name="connsiteX40" fmla="*/ 9230637 w 9540603"/>
                <a:gd name="connsiteY40" fmla="*/ 1673817 h 4959457"/>
                <a:gd name="connsiteX41" fmla="*/ 8765687 w 9540603"/>
                <a:gd name="connsiteY41" fmla="*/ 1162372 h 4959457"/>
                <a:gd name="connsiteX42" fmla="*/ 8207748 w 9540603"/>
                <a:gd name="connsiteY42" fmla="*/ 1363850 h 4959457"/>
                <a:gd name="connsiteX43" fmla="*/ 7835789 w 9540603"/>
                <a:gd name="connsiteY43" fmla="*/ 1053884 h 4959457"/>
                <a:gd name="connsiteX44" fmla="*/ 7665308 w 9540603"/>
                <a:gd name="connsiteY44" fmla="*/ 1255362 h 4959457"/>
                <a:gd name="connsiteX45" fmla="*/ 6657918 w 9540603"/>
                <a:gd name="connsiteY45" fmla="*/ 1255362 h 4959457"/>
                <a:gd name="connsiteX46" fmla="*/ 6487437 w 9540603"/>
                <a:gd name="connsiteY46" fmla="*/ 1084881 h 4959457"/>
                <a:gd name="connsiteX47" fmla="*/ 6673416 w 9540603"/>
                <a:gd name="connsiteY47" fmla="*/ 511444 h 4959457"/>
                <a:gd name="connsiteX48" fmla="*/ 6146474 w 9540603"/>
                <a:gd name="connsiteY48" fmla="*/ 61993 h 4959457"/>
                <a:gd name="connsiteX49" fmla="*/ 5340562 w 9540603"/>
                <a:gd name="connsiteY49" fmla="*/ 0 h 4959457"/>
                <a:gd name="connsiteX50" fmla="*/ 5061592 w 9540603"/>
                <a:gd name="connsiteY50" fmla="*/ 371959 h 4959457"/>
                <a:gd name="connsiteX51" fmla="*/ 4418567 w 9540603"/>
                <a:gd name="connsiteY51" fmla="*/ 101714 h 4959457"/>
                <a:gd name="connsiteX52" fmla="*/ 3746800 w 9540603"/>
                <a:gd name="connsiteY52" fmla="*/ 329367 h 4959457"/>
                <a:gd name="connsiteX53" fmla="*/ 3790731 w 9540603"/>
                <a:gd name="connsiteY53" fmla="*/ 439291 h 4959457"/>
                <a:gd name="connsiteX54" fmla="*/ 3256194 w 9540603"/>
                <a:gd name="connsiteY54" fmla="*/ 404392 h 4959457"/>
                <a:gd name="connsiteX55" fmla="*/ 3134771 w 9540603"/>
                <a:gd name="connsiteY55" fmla="*/ 914400 h 4959457"/>
                <a:gd name="connsiteX56" fmla="*/ 3044249 w 9540603"/>
                <a:gd name="connsiteY56" fmla="*/ 1541316 h 4959457"/>
                <a:gd name="connsiteX57" fmla="*/ 2391062 w 9540603"/>
                <a:gd name="connsiteY57" fmla="*/ 1226013 h 4959457"/>
                <a:gd name="connsiteX58" fmla="*/ 2087565 w 9540603"/>
                <a:gd name="connsiteY58" fmla="*/ 1633999 h 4959457"/>
                <a:gd name="connsiteX59" fmla="*/ 1457261 w 9540603"/>
                <a:gd name="connsiteY59" fmla="*/ 1666432 h 4959457"/>
                <a:gd name="connsiteX0" fmla="*/ 1457261 w 9540603"/>
                <a:gd name="connsiteY0" fmla="*/ 1666432 h 4959457"/>
                <a:gd name="connsiteX1" fmla="*/ 1150376 w 9540603"/>
                <a:gd name="connsiteY1" fmla="*/ 1985333 h 4959457"/>
                <a:gd name="connsiteX2" fmla="*/ 832813 w 9540603"/>
                <a:gd name="connsiteY2" fmla="*/ 2653194 h 4959457"/>
                <a:gd name="connsiteX3" fmla="*/ 976201 w 9540603"/>
                <a:gd name="connsiteY3" fmla="*/ 2877250 h 4959457"/>
                <a:gd name="connsiteX4" fmla="*/ 210623 w 9540603"/>
                <a:gd name="connsiteY4" fmla="*/ 2603715 h 4959457"/>
                <a:gd name="connsiteX5" fmla="*/ 816252 w 9540603"/>
                <a:gd name="connsiteY5" fmla="*/ 3229243 h 4959457"/>
                <a:gd name="connsiteX6" fmla="*/ 210623 w 9540603"/>
                <a:gd name="connsiteY6" fmla="*/ 3006671 h 4959457"/>
                <a:gd name="connsiteX7" fmla="*/ 0 w 9540603"/>
                <a:gd name="connsiteY7" fmla="*/ 3811359 h 4959457"/>
                <a:gd name="connsiteX8" fmla="*/ 1636467 w 9540603"/>
                <a:gd name="connsiteY8" fmla="*/ 3239145 h 4959457"/>
                <a:gd name="connsiteX9" fmla="*/ 1636467 w 9540603"/>
                <a:gd name="connsiteY9" fmla="*/ 3363132 h 4959457"/>
                <a:gd name="connsiteX10" fmla="*/ 1140521 w 9540603"/>
                <a:gd name="connsiteY10" fmla="*/ 3316637 h 4959457"/>
                <a:gd name="connsiteX11" fmla="*/ 970040 w 9540603"/>
                <a:gd name="connsiteY11" fmla="*/ 3688596 h 4959457"/>
                <a:gd name="connsiteX12" fmla="*/ 1249009 w 9540603"/>
                <a:gd name="connsiteY12" fmla="*/ 3967566 h 4959457"/>
                <a:gd name="connsiteX13" fmla="*/ 2070420 w 9540603"/>
                <a:gd name="connsiteY13" fmla="*/ 3874576 h 4959457"/>
                <a:gd name="connsiteX14" fmla="*/ 2628359 w 9540603"/>
                <a:gd name="connsiteY14" fmla="*/ 3518115 h 4959457"/>
                <a:gd name="connsiteX15" fmla="*/ 2628359 w 9540603"/>
                <a:gd name="connsiteY15" fmla="*/ 4959457 h 4959457"/>
                <a:gd name="connsiteX16" fmla="*/ 3418772 w 9540603"/>
                <a:gd name="connsiteY16" fmla="*/ 4804474 h 4959457"/>
                <a:gd name="connsiteX17" fmla="*/ 3418772 w 9540603"/>
                <a:gd name="connsiteY17" fmla="*/ 3549111 h 4959457"/>
                <a:gd name="connsiteX18" fmla="*/ 3852725 w 9540603"/>
                <a:gd name="connsiteY18" fmla="*/ 3936569 h 4959457"/>
                <a:gd name="connsiteX19" fmla="*/ 4255681 w 9540603"/>
                <a:gd name="connsiteY19" fmla="*/ 3487118 h 4959457"/>
                <a:gd name="connsiteX20" fmla="*/ 4410664 w 9540603"/>
                <a:gd name="connsiteY20" fmla="*/ 3688596 h 4959457"/>
                <a:gd name="connsiteX21" fmla="*/ 5046094 w 9540603"/>
                <a:gd name="connsiteY21" fmla="*/ 3549111 h 4959457"/>
                <a:gd name="connsiteX22" fmla="*/ 5185579 w 9540603"/>
                <a:gd name="connsiteY22" fmla="*/ 3688596 h 4959457"/>
                <a:gd name="connsiteX23" fmla="*/ 4984101 w 9540603"/>
                <a:gd name="connsiteY23" fmla="*/ 4324027 h 4959457"/>
                <a:gd name="connsiteX24" fmla="*/ 5325064 w 9540603"/>
                <a:gd name="connsiteY24" fmla="*/ 4541003 h 4959457"/>
                <a:gd name="connsiteX25" fmla="*/ 5511043 w 9540603"/>
                <a:gd name="connsiteY25" fmla="*/ 4417017 h 4959457"/>
                <a:gd name="connsiteX26" fmla="*/ 5929498 w 9540603"/>
                <a:gd name="connsiteY26" fmla="*/ 4494508 h 4959457"/>
                <a:gd name="connsiteX27" fmla="*/ 6363450 w 9540603"/>
                <a:gd name="connsiteY27" fmla="*/ 4355023 h 4959457"/>
                <a:gd name="connsiteX28" fmla="*/ 6719911 w 9540603"/>
                <a:gd name="connsiteY28" fmla="*/ 4463511 h 4959457"/>
                <a:gd name="connsiteX29" fmla="*/ 7262352 w 9540603"/>
                <a:gd name="connsiteY29" fmla="*/ 4386020 h 4959457"/>
                <a:gd name="connsiteX30" fmla="*/ 7556820 w 9540603"/>
                <a:gd name="connsiteY30" fmla="*/ 4432515 h 4959457"/>
                <a:gd name="connsiteX31" fmla="*/ 7742799 w 9540603"/>
                <a:gd name="connsiteY31" fmla="*/ 4277532 h 4959457"/>
                <a:gd name="connsiteX32" fmla="*/ 7928779 w 9540603"/>
                <a:gd name="connsiteY32" fmla="*/ 4494508 h 4959457"/>
                <a:gd name="connsiteX33" fmla="*/ 8579708 w 9540603"/>
                <a:gd name="connsiteY33" fmla="*/ 4479010 h 4959457"/>
                <a:gd name="connsiteX34" fmla="*/ 8657199 w 9540603"/>
                <a:gd name="connsiteY34" fmla="*/ 4370522 h 4959457"/>
                <a:gd name="connsiteX35" fmla="*/ 8920670 w 9540603"/>
                <a:gd name="connsiteY35" fmla="*/ 4386020 h 4959457"/>
                <a:gd name="connsiteX36" fmla="*/ 9091152 w 9540603"/>
                <a:gd name="connsiteY36" fmla="*/ 4386020 h 4959457"/>
                <a:gd name="connsiteX37" fmla="*/ 9540603 w 9540603"/>
                <a:gd name="connsiteY37" fmla="*/ 4014061 h 4959457"/>
                <a:gd name="connsiteX38" fmla="*/ 9122148 w 9540603"/>
                <a:gd name="connsiteY38" fmla="*/ 3487118 h 4959457"/>
                <a:gd name="connsiteX39" fmla="*/ 9540603 w 9540603"/>
                <a:gd name="connsiteY39" fmla="*/ 3177152 h 4959457"/>
                <a:gd name="connsiteX40" fmla="*/ 9230637 w 9540603"/>
                <a:gd name="connsiteY40" fmla="*/ 2743200 h 4959457"/>
                <a:gd name="connsiteX41" fmla="*/ 9230637 w 9540603"/>
                <a:gd name="connsiteY41" fmla="*/ 1673817 h 4959457"/>
                <a:gd name="connsiteX42" fmla="*/ 8765687 w 9540603"/>
                <a:gd name="connsiteY42" fmla="*/ 1162372 h 4959457"/>
                <a:gd name="connsiteX43" fmla="*/ 8207748 w 9540603"/>
                <a:gd name="connsiteY43" fmla="*/ 1363850 h 4959457"/>
                <a:gd name="connsiteX44" fmla="*/ 7835789 w 9540603"/>
                <a:gd name="connsiteY44" fmla="*/ 1053884 h 4959457"/>
                <a:gd name="connsiteX45" fmla="*/ 7665308 w 9540603"/>
                <a:gd name="connsiteY45" fmla="*/ 1255362 h 4959457"/>
                <a:gd name="connsiteX46" fmla="*/ 6657918 w 9540603"/>
                <a:gd name="connsiteY46" fmla="*/ 1255362 h 4959457"/>
                <a:gd name="connsiteX47" fmla="*/ 6487437 w 9540603"/>
                <a:gd name="connsiteY47" fmla="*/ 1084881 h 4959457"/>
                <a:gd name="connsiteX48" fmla="*/ 6673416 w 9540603"/>
                <a:gd name="connsiteY48" fmla="*/ 511444 h 4959457"/>
                <a:gd name="connsiteX49" fmla="*/ 6146474 w 9540603"/>
                <a:gd name="connsiteY49" fmla="*/ 61993 h 4959457"/>
                <a:gd name="connsiteX50" fmla="*/ 5340562 w 9540603"/>
                <a:gd name="connsiteY50" fmla="*/ 0 h 4959457"/>
                <a:gd name="connsiteX51" fmla="*/ 5061592 w 9540603"/>
                <a:gd name="connsiteY51" fmla="*/ 371959 h 4959457"/>
                <a:gd name="connsiteX52" fmla="*/ 4418567 w 9540603"/>
                <a:gd name="connsiteY52" fmla="*/ 101714 h 4959457"/>
                <a:gd name="connsiteX53" fmla="*/ 3746800 w 9540603"/>
                <a:gd name="connsiteY53" fmla="*/ 329367 h 4959457"/>
                <a:gd name="connsiteX54" fmla="*/ 3790731 w 9540603"/>
                <a:gd name="connsiteY54" fmla="*/ 439291 h 4959457"/>
                <a:gd name="connsiteX55" fmla="*/ 3256194 w 9540603"/>
                <a:gd name="connsiteY55" fmla="*/ 404392 h 4959457"/>
                <a:gd name="connsiteX56" fmla="*/ 3134771 w 9540603"/>
                <a:gd name="connsiteY56" fmla="*/ 914400 h 4959457"/>
                <a:gd name="connsiteX57" fmla="*/ 3044249 w 9540603"/>
                <a:gd name="connsiteY57" fmla="*/ 1541316 h 4959457"/>
                <a:gd name="connsiteX58" fmla="*/ 2391062 w 9540603"/>
                <a:gd name="connsiteY58" fmla="*/ 1226013 h 4959457"/>
                <a:gd name="connsiteX59" fmla="*/ 2087565 w 9540603"/>
                <a:gd name="connsiteY59" fmla="*/ 1633999 h 4959457"/>
                <a:gd name="connsiteX60" fmla="*/ 1457261 w 9540603"/>
                <a:gd name="connsiteY60" fmla="*/ 1666432 h 4959457"/>
                <a:gd name="connsiteX0" fmla="*/ 1457261 w 9540603"/>
                <a:gd name="connsiteY0" fmla="*/ 1666432 h 4959457"/>
                <a:gd name="connsiteX1" fmla="*/ 1150376 w 9540603"/>
                <a:gd name="connsiteY1" fmla="*/ 1985333 h 4959457"/>
                <a:gd name="connsiteX2" fmla="*/ 832813 w 9540603"/>
                <a:gd name="connsiteY2" fmla="*/ 2653194 h 4959457"/>
                <a:gd name="connsiteX3" fmla="*/ 976201 w 9540603"/>
                <a:gd name="connsiteY3" fmla="*/ 2877250 h 4959457"/>
                <a:gd name="connsiteX4" fmla="*/ 816252 w 9540603"/>
                <a:gd name="connsiteY4" fmla="*/ 3229243 h 4959457"/>
                <a:gd name="connsiteX5" fmla="*/ 210623 w 9540603"/>
                <a:gd name="connsiteY5" fmla="*/ 3006671 h 4959457"/>
                <a:gd name="connsiteX6" fmla="*/ 0 w 9540603"/>
                <a:gd name="connsiteY6" fmla="*/ 3811359 h 4959457"/>
                <a:gd name="connsiteX7" fmla="*/ 1636467 w 9540603"/>
                <a:gd name="connsiteY7" fmla="*/ 3239145 h 4959457"/>
                <a:gd name="connsiteX8" fmla="*/ 1636467 w 9540603"/>
                <a:gd name="connsiteY8" fmla="*/ 3363132 h 4959457"/>
                <a:gd name="connsiteX9" fmla="*/ 1140521 w 9540603"/>
                <a:gd name="connsiteY9" fmla="*/ 3316637 h 4959457"/>
                <a:gd name="connsiteX10" fmla="*/ 970040 w 9540603"/>
                <a:gd name="connsiteY10" fmla="*/ 3688596 h 4959457"/>
                <a:gd name="connsiteX11" fmla="*/ 1249009 w 9540603"/>
                <a:gd name="connsiteY11" fmla="*/ 3967566 h 4959457"/>
                <a:gd name="connsiteX12" fmla="*/ 2070420 w 9540603"/>
                <a:gd name="connsiteY12" fmla="*/ 3874576 h 4959457"/>
                <a:gd name="connsiteX13" fmla="*/ 2628359 w 9540603"/>
                <a:gd name="connsiteY13" fmla="*/ 3518115 h 4959457"/>
                <a:gd name="connsiteX14" fmla="*/ 2628359 w 9540603"/>
                <a:gd name="connsiteY14" fmla="*/ 4959457 h 4959457"/>
                <a:gd name="connsiteX15" fmla="*/ 3418772 w 9540603"/>
                <a:gd name="connsiteY15" fmla="*/ 4804474 h 4959457"/>
                <a:gd name="connsiteX16" fmla="*/ 3418772 w 9540603"/>
                <a:gd name="connsiteY16" fmla="*/ 3549111 h 4959457"/>
                <a:gd name="connsiteX17" fmla="*/ 3852725 w 9540603"/>
                <a:gd name="connsiteY17" fmla="*/ 3936569 h 4959457"/>
                <a:gd name="connsiteX18" fmla="*/ 4255681 w 9540603"/>
                <a:gd name="connsiteY18" fmla="*/ 3487118 h 4959457"/>
                <a:gd name="connsiteX19" fmla="*/ 4410664 w 9540603"/>
                <a:gd name="connsiteY19" fmla="*/ 3688596 h 4959457"/>
                <a:gd name="connsiteX20" fmla="*/ 5046094 w 9540603"/>
                <a:gd name="connsiteY20" fmla="*/ 3549111 h 4959457"/>
                <a:gd name="connsiteX21" fmla="*/ 5185579 w 9540603"/>
                <a:gd name="connsiteY21" fmla="*/ 3688596 h 4959457"/>
                <a:gd name="connsiteX22" fmla="*/ 4984101 w 9540603"/>
                <a:gd name="connsiteY22" fmla="*/ 4324027 h 4959457"/>
                <a:gd name="connsiteX23" fmla="*/ 5325064 w 9540603"/>
                <a:gd name="connsiteY23" fmla="*/ 4541003 h 4959457"/>
                <a:gd name="connsiteX24" fmla="*/ 5511043 w 9540603"/>
                <a:gd name="connsiteY24" fmla="*/ 4417017 h 4959457"/>
                <a:gd name="connsiteX25" fmla="*/ 5929498 w 9540603"/>
                <a:gd name="connsiteY25" fmla="*/ 4494508 h 4959457"/>
                <a:gd name="connsiteX26" fmla="*/ 6363450 w 9540603"/>
                <a:gd name="connsiteY26" fmla="*/ 4355023 h 4959457"/>
                <a:gd name="connsiteX27" fmla="*/ 6719911 w 9540603"/>
                <a:gd name="connsiteY27" fmla="*/ 4463511 h 4959457"/>
                <a:gd name="connsiteX28" fmla="*/ 7262352 w 9540603"/>
                <a:gd name="connsiteY28" fmla="*/ 4386020 h 4959457"/>
                <a:gd name="connsiteX29" fmla="*/ 7556820 w 9540603"/>
                <a:gd name="connsiteY29" fmla="*/ 4432515 h 4959457"/>
                <a:gd name="connsiteX30" fmla="*/ 7742799 w 9540603"/>
                <a:gd name="connsiteY30" fmla="*/ 4277532 h 4959457"/>
                <a:gd name="connsiteX31" fmla="*/ 7928779 w 9540603"/>
                <a:gd name="connsiteY31" fmla="*/ 4494508 h 4959457"/>
                <a:gd name="connsiteX32" fmla="*/ 8579708 w 9540603"/>
                <a:gd name="connsiteY32" fmla="*/ 4479010 h 4959457"/>
                <a:gd name="connsiteX33" fmla="*/ 8657199 w 9540603"/>
                <a:gd name="connsiteY33" fmla="*/ 4370522 h 4959457"/>
                <a:gd name="connsiteX34" fmla="*/ 8920670 w 9540603"/>
                <a:gd name="connsiteY34" fmla="*/ 4386020 h 4959457"/>
                <a:gd name="connsiteX35" fmla="*/ 9091152 w 9540603"/>
                <a:gd name="connsiteY35" fmla="*/ 4386020 h 4959457"/>
                <a:gd name="connsiteX36" fmla="*/ 9540603 w 9540603"/>
                <a:gd name="connsiteY36" fmla="*/ 4014061 h 4959457"/>
                <a:gd name="connsiteX37" fmla="*/ 9122148 w 9540603"/>
                <a:gd name="connsiteY37" fmla="*/ 3487118 h 4959457"/>
                <a:gd name="connsiteX38" fmla="*/ 9540603 w 9540603"/>
                <a:gd name="connsiteY38" fmla="*/ 3177152 h 4959457"/>
                <a:gd name="connsiteX39" fmla="*/ 9230637 w 9540603"/>
                <a:gd name="connsiteY39" fmla="*/ 2743200 h 4959457"/>
                <a:gd name="connsiteX40" fmla="*/ 9230637 w 9540603"/>
                <a:gd name="connsiteY40" fmla="*/ 1673817 h 4959457"/>
                <a:gd name="connsiteX41" fmla="*/ 8765687 w 9540603"/>
                <a:gd name="connsiteY41" fmla="*/ 1162372 h 4959457"/>
                <a:gd name="connsiteX42" fmla="*/ 8207748 w 9540603"/>
                <a:gd name="connsiteY42" fmla="*/ 1363850 h 4959457"/>
                <a:gd name="connsiteX43" fmla="*/ 7835789 w 9540603"/>
                <a:gd name="connsiteY43" fmla="*/ 1053884 h 4959457"/>
                <a:gd name="connsiteX44" fmla="*/ 7665308 w 9540603"/>
                <a:gd name="connsiteY44" fmla="*/ 1255362 h 4959457"/>
                <a:gd name="connsiteX45" fmla="*/ 6657918 w 9540603"/>
                <a:gd name="connsiteY45" fmla="*/ 1255362 h 4959457"/>
                <a:gd name="connsiteX46" fmla="*/ 6487437 w 9540603"/>
                <a:gd name="connsiteY46" fmla="*/ 1084881 h 4959457"/>
                <a:gd name="connsiteX47" fmla="*/ 6673416 w 9540603"/>
                <a:gd name="connsiteY47" fmla="*/ 511444 h 4959457"/>
                <a:gd name="connsiteX48" fmla="*/ 6146474 w 9540603"/>
                <a:gd name="connsiteY48" fmla="*/ 61993 h 4959457"/>
                <a:gd name="connsiteX49" fmla="*/ 5340562 w 9540603"/>
                <a:gd name="connsiteY49" fmla="*/ 0 h 4959457"/>
                <a:gd name="connsiteX50" fmla="*/ 5061592 w 9540603"/>
                <a:gd name="connsiteY50" fmla="*/ 371959 h 4959457"/>
                <a:gd name="connsiteX51" fmla="*/ 4418567 w 9540603"/>
                <a:gd name="connsiteY51" fmla="*/ 101714 h 4959457"/>
                <a:gd name="connsiteX52" fmla="*/ 3746800 w 9540603"/>
                <a:gd name="connsiteY52" fmla="*/ 329367 h 4959457"/>
                <a:gd name="connsiteX53" fmla="*/ 3790731 w 9540603"/>
                <a:gd name="connsiteY53" fmla="*/ 439291 h 4959457"/>
                <a:gd name="connsiteX54" fmla="*/ 3256194 w 9540603"/>
                <a:gd name="connsiteY54" fmla="*/ 404392 h 4959457"/>
                <a:gd name="connsiteX55" fmla="*/ 3134771 w 9540603"/>
                <a:gd name="connsiteY55" fmla="*/ 914400 h 4959457"/>
                <a:gd name="connsiteX56" fmla="*/ 3044249 w 9540603"/>
                <a:gd name="connsiteY56" fmla="*/ 1541316 h 4959457"/>
                <a:gd name="connsiteX57" fmla="*/ 2391062 w 9540603"/>
                <a:gd name="connsiteY57" fmla="*/ 1226013 h 4959457"/>
                <a:gd name="connsiteX58" fmla="*/ 2087565 w 9540603"/>
                <a:gd name="connsiteY58" fmla="*/ 1633999 h 4959457"/>
                <a:gd name="connsiteX59" fmla="*/ 1457261 w 9540603"/>
                <a:gd name="connsiteY59" fmla="*/ 1666432 h 4959457"/>
                <a:gd name="connsiteX0" fmla="*/ 1889989 w 9973331"/>
                <a:gd name="connsiteY0" fmla="*/ 1666432 h 4959457"/>
                <a:gd name="connsiteX1" fmla="*/ 1583104 w 9973331"/>
                <a:gd name="connsiteY1" fmla="*/ 1985333 h 4959457"/>
                <a:gd name="connsiteX2" fmla="*/ 1265541 w 9973331"/>
                <a:gd name="connsiteY2" fmla="*/ 2653194 h 4959457"/>
                <a:gd name="connsiteX3" fmla="*/ 1408929 w 9973331"/>
                <a:gd name="connsiteY3" fmla="*/ 2877250 h 4959457"/>
                <a:gd name="connsiteX4" fmla="*/ 1248980 w 9973331"/>
                <a:gd name="connsiteY4" fmla="*/ 3229243 h 4959457"/>
                <a:gd name="connsiteX5" fmla="*/ 643351 w 9973331"/>
                <a:gd name="connsiteY5" fmla="*/ 3006671 h 4959457"/>
                <a:gd name="connsiteX6" fmla="*/ 432728 w 9973331"/>
                <a:gd name="connsiteY6" fmla="*/ 3811359 h 4959457"/>
                <a:gd name="connsiteX7" fmla="*/ 0 w 9973331"/>
                <a:gd name="connsiteY7" fmla="*/ 4676087 h 4959457"/>
                <a:gd name="connsiteX8" fmla="*/ 2069195 w 9973331"/>
                <a:gd name="connsiteY8" fmla="*/ 3363132 h 4959457"/>
                <a:gd name="connsiteX9" fmla="*/ 1573249 w 9973331"/>
                <a:gd name="connsiteY9" fmla="*/ 3316637 h 4959457"/>
                <a:gd name="connsiteX10" fmla="*/ 1402768 w 9973331"/>
                <a:gd name="connsiteY10" fmla="*/ 3688596 h 4959457"/>
                <a:gd name="connsiteX11" fmla="*/ 1681737 w 9973331"/>
                <a:gd name="connsiteY11" fmla="*/ 3967566 h 4959457"/>
                <a:gd name="connsiteX12" fmla="*/ 2503148 w 9973331"/>
                <a:gd name="connsiteY12" fmla="*/ 3874576 h 4959457"/>
                <a:gd name="connsiteX13" fmla="*/ 3061087 w 9973331"/>
                <a:gd name="connsiteY13" fmla="*/ 3518115 h 4959457"/>
                <a:gd name="connsiteX14" fmla="*/ 3061087 w 9973331"/>
                <a:gd name="connsiteY14" fmla="*/ 4959457 h 4959457"/>
                <a:gd name="connsiteX15" fmla="*/ 3851500 w 9973331"/>
                <a:gd name="connsiteY15" fmla="*/ 4804474 h 4959457"/>
                <a:gd name="connsiteX16" fmla="*/ 3851500 w 9973331"/>
                <a:gd name="connsiteY16" fmla="*/ 3549111 h 4959457"/>
                <a:gd name="connsiteX17" fmla="*/ 4285453 w 9973331"/>
                <a:gd name="connsiteY17" fmla="*/ 3936569 h 4959457"/>
                <a:gd name="connsiteX18" fmla="*/ 4688409 w 9973331"/>
                <a:gd name="connsiteY18" fmla="*/ 3487118 h 4959457"/>
                <a:gd name="connsiteX19" fmla="*/ 4843392 w 9973331"/>
                <a:gd name="connsiteY19" fmla="*/ 3688596 h 4959457"/>
                <a:gd name="connsiteX20" fmla="*/ 5478822 w 9973331"/>
                <a:gd name="connsiteY20" fmla="*/ 3549111 h 4959457"/>
                <a:gd name="connsiteX21" fmla="*/ 5618307 w 9973331"/>
                <a:gd name="connsiteY21" fmla="*/ 3688596 h 4959457"/>
                <a:gd name="connsiteX22" fmla="*/ 5416829 w 9973331"/>
                <a:gd name="connsiteY22" fmla="*/ 4324027 h 4959457"/>
                <a:gd name="connsiteX23" fmla="*/ 5757792 w 9973331"/>
                <a:gd name="connsiteY23" fmla="*/ 4541003 h 4959457"/>
                <a:gd name="connsiteX24" fmla="*/ 5943771 w 9973331"/>
                <a:gd name="connsiteY24" fmla="*/ 4417017 h 4959457"/>
                <a:gd name="connsiteX25" fmla="*/ 6362226 w 9973331"/>
                <a:gd name="connsiteY25" fmla="*/ 4494508 h 4959457"/>
                <a:gd name="connsiteX26" fmla="*/ 6796178 w 9973331"/>
                <a:gd name="connsiteY26" fmla="*/ 4355023 h 4959457"/>
                <a:gd name="connsiteX27" fmla="*/ 7152639 w 9973331"/>
                <a:gd name="connsiteY27" fmla="*/ 4463511 h 4959457"/>
                <a:gd name="connsiteX28" fmla="*/ 7695080 w 9973331"/>
                <a:gd name="connsiteY28" fmla="*/ 4386020 h 4959457"/>
                <a:gd name="connsiteX29" fmla="*/ 7989548 w 9973331"/>
                <a:gd name="connsiteY29" fmla="*/ 4432515 h 4959457"/>
                <a:gd name="connsiteX30" fmla="*/ 8175527 w 9973331"/>
                <a:gd name="connsiteY30" fmla="*/ 4277532 h 4959457"/>
                <a:gd name="connsiteX31" fmla="*/ 8361507 w 9973331"/>
                <a:gd name="connsiteY31" fmla="*/ 4494508 h 4959457"/>
                <a:gd name="connsiteX32" fmla="*/ 9012436 w 9973331"/>
                <a:gd name="connsiteY32" fmla="*/ 4479010 h 4959457"/>
                <a:gd name="connsiteX33" fmla="*/ 9089927 w 9973331"/>
                <a:gd name="connsiteY33" fmla="*/ 4370522 h 4959457"/>
                <a:gd name="connsiteX34" fmla="*/ 9353398 w 9973331"/>
                <a:gd name="connsiteY34" fmla="*/ 4386020 h 4959457"/>
                <a:gd name="connsiteX35" fmla="*/ 9523880 w 9973331"/>
                <a:gd name="connsiteY35" fmla="*/ 4386020 h 4959457"/>
                <a:gd name="connsiteX36" fmla="*/ 9973331 w 9973331"/>
                <a:gd name="connsiteY36" fmla="*/ 4014061 h 4959457"/>
                <a:gd name="connsiteX37" fmla="*/ 9554876 w 9973331"/>
                <a:gd name="connsiteY37" fmla="*/ 3487118 h 4959457"/>
                <a:gd name="connsiteX38" fmla="*/ 9973331 w 9973331"/>
                <a:gd name="connsiteY38" fmla="*/ 3177152 h 4959457"/>
                <a:gd name="connsiteX39" fmla="*/ 9663365 w 9973331"/>
                <a:gd name="connsiteY39" fmla="*/ 2743200 h 4959457"/>
                <a:gd name="connsiteX40" fmla="*/ 9663365 w 9973331"/>
                <a:gd name="connsiteY40" fmla="*/ 1673817 h 4959457"/>
                <a:gd name="connsiteX41" fmla="*/ 9198415 w 9973331"/>
                <a:gd name="connsiteY41" fmla="*/ 1162372 h 4959457"/>
                <a:gd name="connsiteX42" fmla="*/ 8640476 w 9973331"/>
                <a:gd name="connsiteY42" fmla="*/ 1363850 h 4959457"/>
                <a:gd name="connsiteX43" fmla="*/ 8268517 w 9973331"/>
                <a:gd name="connsiteY43" fmla="*/ 1053884 h 4959457"/>
                <a:gd name="connsiteX44" fmla="*/ 8098036 w 9973331"/>
                <a:gd name="connsiteY44" fmla="*/ 1255362 h 4959457"/>
                <a:gd name="connsiteX45" fmla="*/ 7090646 w 9973331"/>
                <a:gd name="connsiteY45" fmla="*/ 1255362 h 4959457"/>
                <a:gd name="connsiteX46" fmla="*/ 6920165 w 9973331"/>
                <a:gd name="connsiteY46" fmla="*/ 1084881 h 4959457"/>
                <a:gd name="connsiteX47" fmla="*/ 7106144 w 9973331"/>
                <a:gd name="connsiteY47" fmla="*/ 511444 h 4959457"/>
                <a:gd name="connsiteX48" fmla="*/ 6579202 w 9973331"/>
                <a:gd name="connsiteY48" fmla="*/ 61993 h 4959457"/>
                <a:gd name="connsiteX49" fmla="*/ 5773290 w 9973331"/>
                <a:gd name="connsiteY49" fmla="*/ 0 h 4959457"/>
                <a:gd name="connsiteX50" fmla="*/ 5494320 w 9973331"/>
                <a:gd name="connsiteY50" fmla="*/ 371959 h 4959457"/>
                <a:gd name="connsiteX51" fmla="*/ 4851295 w 9973331"/>
                <a:gd name="connsiteY51" fmla="*/ 101714 h 4959457"/>
                <a:gd name="connsiteX52" fmla="*/ 4179528 w 9973331"/>
                <a:gd name="connsiteY52" fmla="*/ 329367 h 4959457"/>
                <a:gd name="connsiteX53" fmla="*/ 4223459 w 9973331"/>
                <a:gd name="connsiteY53" fmla="*/ 439291 h 4959457"/>
                <a:gd name="connsiteX54" fmla="*/ 3688922 w 9973331"/>
                <a:gd name="connsiteY54" fmla="*/ 404392 h 4959457"/>
                <a:gd name="connsiteX55" fmla="*/ 3567499 w 9973331"/>
                <a:gd name="connsiteY55" fmla="*/ 914400 h 4959457"/>
                <a:gd name="connsiteX56" fmla="*/ 3476977 w 9973331"/>
                <a:gd name="connsiteY56" fmla="*/ 1541316 h 4959457"/>
                <a:gd name="connsiteX57" fmla="*/ 2823790 w 9973331"/>
                <a:gd name="connsiteY57" fmla="*/ 1226013 h 4959457"/>
                <a:gd name="connsiteX58" fmla="*/ 2520293 w 9973331"/>
                <a:gd name="connsiteY58" fmla="*/ 1633999 h 4959457"/>
                <a:gd name="connsiteX59" fmla="*/ 1889989 w 9973331"/>
                <a:gd name="connsiteY59" fmla="*/ 1666432 h 4959457"/>
                <a:gd name="connsiteX0" fmla="*/ 1889989 w 9973331"/>
                <a:gd name="connsiteY0" fmla="*/ 1666432 h 4970081"/>
                <a:gd name="connsiteX1" fmla="*/ 1583104 w 9973331"/>
                <a:gd name="connsiteY1" fmla="*/ 1985333 h 4970081"/>
                <a:gd name="connsiteX2" fmla="*/ 1265541 w 9973331"/>
                <a:gd name="connsiteY2" fmla="*/ 2653194 h 4970081"/>
                <a:gd name="connsiteX3" fmla="*/ 1408929 w 9973331"/>
                <a:gd name="connsiteY3" fmla="*/ 2877250 h 4970081"/>
                <a:gd name="connsiteX4" fmla="*/ 1248980 w 9973331"/>
                <a:gd name="connsiteY4" fmla="*/ 3229243 h 4970081"/>
                <a:gd name="connsiteX5" fmla="*/ 643351 w 9973331"/>
                <a:gd name="connsiteY5" fmla="*/ 3006671 h 4970081"/>
                <a:gd name="connsiteX6" fmla="*/ 432728 w 9973331"/>
                <a:gd name="connsiteY6" fmla="*/ 3811359 h 4970081"/>
                <a:gd name="connsiteX7" fmla="*/ 0 w 9973331"/>
                <a:gd name="connsiteY7" fmla="*/ 4676087 h 4970081"/>
                <a:gd name="connsiteX8" fmla="*/ 1134026 w 9973331"/>
                <a:gd name="connsiteY8" fmla="*/ 4867356 h 4970081"/>
                <a:gd name="connsiteX9" fmla="*/ 2069195 w 9973331"/>
                <a:gd name="connsiteY9" fmla="*/ 3363132 h 4970081"/>
                <a:gd name="connsiteX10" fmla="*/ 1573249 w 9973331"/>
                <a:gd name="connsiteY10" fmla="*/ 3316637 h 4970081"/>
                <a:gd name="connsiteX11" fmla="*/ 1402768 w 9973331"/>
                <a:gd name="connsiteY11" fmla="*/ 3688596 h 4970081"/>
                <a:gd name="connsiteX12" fmla="*/ 1681737 w 9973331"/>
                <a:gd name="connsiteY12" fmla="*/ 3967566 h 4970081"/>
                <a:gd name="connsiteX13" fmla="*/ 2503148 w 9973331"/>
                <a:gd name="connsiteY13" fmla="*/ 3874576 h 4970081"/>
                <a:gd name="connsiteX14" fmla="*/ 3061087 w 9973331"/>
                <a:gd name="connsiteY14" fmla="*/ 3518115 h 4970081"/>
                <a:gd name="connsiteX15" fmla="*/ 3061087 w 9973331"/>
                <a:gd name="connsiteY15" fmla="*/ 4959457 h 4970081"/>
                <a:gd name="connsiteX16" fmla="*/ 3851500 w 9973331"/>
                <a:gd name="connsiteY16" fmla="*/ 4804474 h 4970081"/>
                <a:gd name="connsiteX17" fmla="*/ 3851500 w 9973331"/>
                <a:gd name="connsiteY17" fmla="*/ 3549111 h 4970081"/>
                <a:gd name="connsiteX18" fmla="*/ 4285453 w 9973331"/>
                <a:gd name="connsiteY18" fmla="*/ 3936569 h 4970081"/>
                <a:gd name="connsiteX19" fmla="*/ 4688409 w 9973331"/>
                <a:gd name="connsiteY19" fmla="*/ 3487118 h 4970081"/>
                <a:gd name="connsiteX20" fmla="*/ 4843392 w 9973331"/>
                <a:gd name="connsiteY20" fmla="*/ 3688596 h 4970081"/>
                <a:gd name="connsiteX21" fmla="*/ 5478822 w 9973331"/>
                <a:gd name="connsiteY21" fmla="*/ 3549111 h 4970081"/>
                <a:gd name="connsiteX22" fmla="*/ 5618307 w 9973331"/>
                <a:gd name="connsiteY22" fmla="*/ 3688596 h 4970081"/>
                <a:gd name="connsiteX23" fmla="*/ 5416829 w 9973331"/>
                <a:gd name="connsiteY23" fmla="*/ 4324027 h 4970081"/>
                <a:gd name="connsiteX24" fmla="*/ 5757792 w 9973331"/>
                <a:gd name="connsiteY24" fmla="*/ 4541003 h 4970081"/>
                <a:gd name="connsiteX25" fmla="*/ 5943771 w 9973331"/>
                <a:gd name="connsiteY25" fmla="*/ 4417017 h 4970081"/>
                <a:gd name="connsiteX26" fmla="*/ 6362226 w 9973331"/>
                <a:gd name="connsiteY26" fmla="*/ 4494508 h 4970081"/>
                <a:gd name="connsiteX27" fmla="*/ 6796178 w 9973331"/>
                <a:gd name="connsiteY27" fmla="*/ 4355023 h 4970081"/>
                <a:gd name="connsiteX28" fmla="*/ 7152639 w 9973331"/>
                <a:gd name="connsiteY28" fmla="*/ 4463511 h 4970081"/>
                <a:gd name="connsiteX29" fmla="*/ 7695080 w 9973331"/>
                <a:gd name="connsiteY29" fmla="*/ 4386020 h 4970081"/>
                <a:gd name="connsiteX30" fmla="*/ 7989548 w 9973331"/>
                <a:gd name="connsiteY30" fmla="*/ 4432515 h 4970081"/>
                <a:gd name="connsiteX31" fmla="*/ 8175527 w 9973331"/>
                <a:gd name="connsiteY31" fmla="*/ 4277532 h 4970081"/>
                <a:gd name="connsiteX32" fmla="*/ 8361507 w 9973331"/>
                <a:gd name="connsiteY32" fmla="*/ 4494508 h 4970081"/>
                <a:gd name="connsiteX33" fmla="*/ 9012436 w 9973331"/>
                <a:gd name="connsiteY33" fmla="*/ 4479010 h 4970081"/>
                <a:gd name="connsiteX34" fmla="*/ 9089927 w 9973331"/>
                <a:gd name="connsiteY34" fmla="*/ 4370522 h 4970081"/>
                <a:gd name="connsiteX35" fmla="*/ 9353398 w 9973331"/>
                <a:gd name="connsiteY35" fmla="*/ 4386020 h 4970081"/>
                <a:gd name="connsiteX36" fmla="*/ 9523880 w 9973331"/>
                <a:gd name="connsiteY36" fmla="*/ 4386020 h 4970081"/>
                <a:gd name="connsiteX37" fmla="*/ 9973331 w 9973331"/>
                <a:gd name="connsiteY37" fmla="*/ 4014061 h 4970081"/>
                <a:gd name="connsiteX38" fmla="*/ 9554876 w 9973331"/>
                <a:gd name="connsiteY38" fmla="*/ 3487118 h 4970081"/>
                <a:gd name="connsiteX39" fmla="*/ 9973331 w 9973331"/>
                <a:gd name="connsiteY39" fmla="*/ 3177152 h 4970081"/>
                <a:gd name="connsiteX40" fmla="*/ 9663365 w 9973331"/>
                <a:gd name="connsiteY40" fmla="*/ 2743200 h 4970081"/>
                <a:gd name="connsiteX41" fmla="*/ 9663365 w 9973331"/>
                <a:gd name="connsiteY41" fmla="*/ 1673817 h 4970081"/>
                <a:gd name="connsiteX42" fmla="*/ 9198415 w 9973331"/>
                <a:gd name="connsiteY42" fmla="*/ 1162372 h 4970081"/>
                <a:gd name="connsiteX43" fmla="*/ 8640476 w 9973331"/>
                <a:gd name="connsiteY43" fmla="*/ 1363850 h 4970081"/>
                <a:gd name="connsiteX44" fmla="*/ 8268517 w 9973331"/>
                <a:gd name="connsiteY44" fmla="*/ 1053884 h 4970081"/>
                <a:gd name="connsiteX45" fmla="*/ 8098036 w 9973331"/>
                <a:gd name="connsiteY45" fmla="*/ 1255362 h 4970081"/>
                <a:gd name="connsiteX46" fmla="*/ 7090646 w 9973331"/>
                <a:gd name="connsiteY46" fmla="*/ 1255362 h 4970081"/>
                <a:gd name="connsiteX47" fmla="*/ 6920165 w 9973331"/>
                <a:gd name="connsiteY47" fmla="*/ 1084881 h 4970081"/>
                <a:gd name="connsiteX48" fmla="*/ 7106144 w 9973331"/>
                <a:gd name="connsiteY48" fmla="*/ 511444 h 4970081"/>
                <a:gd name="connsiteX49" fmla="*/ 6579202 w 9973331"/>
                <a:gd name="connsiteY49" fmla="*/ 61993 h 4970081"/>
                <a:gd name="connsiteX50" fmla="*/ 5773290 w 9973331"/>
                <a:gd name="connsiteY50" fmla="*/ 0 h 4970081"/>
                <a:gd name="connsiteX51" fmla="*/ 5494320 w 9973331"/>
                <a:gd name="connsiteY51" fmla="*/ 371959 h 4970081"/>
                <a:gd name="connsiteX52" fmla="*/ 4851295 w 9973331"/>
                <a:gd name="connsiteY52" fmla="*/ 101714 h 4970081"/>
                <a:gd name="connsiteX53" fmla="*/ 4179528 w 9973331"/>
                <a:gd name="connsiteY53" fmla="*/ 329367 h 4970081"/>
                <a:gd name="connsiteX54" fmla="*/ 4223459 w 9973331"/>
                <a:gd name="connsiteY54" fmla="*/ 439291 h 4970081"/>
                <a:gd name="connsiteX55" fmla="*/ 3688922 w 9973331"/>
                <a:gd name="connsiteY55" fmla="*/ 404392 h 4970081"/>
                <a:gd name="connsiteX56" fmla="*/ 3567499 w 9973331"/>
                <a:gd name="connsiteY56" fmla="*/ 914400 h 4970081"/>
                <a:gd name="connsiteX57" fmla="*/ 3476977 w 9973331"/>
                <a:gd name="connsiteY57" fmla="*/ 1541316 h 4970081"/>
                <a:gd name="connsiteX58" fmla="*/ 2823790 w 9973331"/>
                <a:gd name="connsiteY58" fmla="*/ 1226013 h 4970081"/>
                <a:gd name="connsiteX59" fmla="*/ 2520293 w 9973331"/>
                <a:gd name="connsiteY59" fmla="*/ 1633999 h 4970081"/>
                <a:gd name="connsiteX60" fmla="*/ 1889989 w 9973331"/>
                <a:gd name="connsiteY60" fmla="*/ 1666432 h 4970081"/>
                <a:gd name="connsiteX0" fmla="*/ 1889989 w 9973331"/>
                <a:gd name="connsiteY0" fmla="*/ 1666432 h 5403589"/>
                <a:gd name="connsiteX1" fmla="*/ 1583104 w 9973331"/>
                <a:gd name="connsiteY1" fmla="*/ 1985333 h 5403589"/>
                <a:gd name="connsiteX2" fmla="*/ 1265541 w 9973331"/>
                <a:gd name="connsiteY2" fmla="*/ 2653194 h 5403589"/>
                <a:gd name="connsiteX3" fmla="*/ 1408929 w 9973331"/>
                <a:gd name="connsiteY3" fmla="*/ 2877250 h 5403589"/>
                <a:gd name="connsiteX4" fmla="*/ 1248980 w 9973331"/>
                <a:gd name="connsiteY4" fmla="*/ 3229243 h 5403589"/>
                <a:gd name="connsiteX5" fmla="*/ 643351 w 9973331"/>
                <a:gd name="connsiteY5" fmla="*/ 3006671 h 5403589"/>
                <a:gd name="connsiteX6" fmla="*/ 432728 w 9973331"/>
                <a:gd name="connsiteY6" fmla="*/ 3811359 h 5403589"/>
                <a:gd name="connsiteX7" fmla="*/ 0 w 9973331"/>
                <a:gd name="connsiteY7" fmla="*/ 4676087 h 5403589"/>
                <a:gd name="connsiteX8" fmla="*/ 1134026 w 9973331"/>
                <a:gd name="connsiteY8" fmla="*/ 4867356 h 5403589"/>
                <a:gd name="connsiteX9" fmla="*/ 2083564 w 9973331"/>
                <a:gd name="connsiteY9" fmla="*/ 5403589 h 5403589"/>
                <a:gd name="connsiteX10" fmla="*/ 1573249 w 9973331"/>
                <a:gd name="connsiteY10" fmla="*/ 3316637 h 5403589"/>
                <a:gd name="connsiteX11" fmla="*/ 1402768 w 9973331"/>
                <a:gd name="connsiteY11" fmla="*/ 3688596 h 5403589"/>
                <a:gd name="connsiteX12" fmla="*/ 1681737 w 9973331"/>
                <a:gd name="connsiteY12" fmla="*/ 3967566 h 5403589"/>
                <a:gd name="connsiteX13" fmla="*/ 2503148 w 9973331"/>
                <a:gd name="connsiteY13" fmla="*/ 3874576 h 5403589"/>
                <a:gd name="connsiteX14" fmla="*/ 3061087 w 9973331"/>
                <a:gd name="connsiteY14" fmla="*/ 3518115 h 5403589"/>
                <a:gd name="connsiteX15" fmla="*/ 3061087 w 9973331"/>
                <a:gd name="connsiteY15" fmla="*/ 4959457 h 5403589"/>
                <a:gd name="connsiteX16" fmla="*/ 3851500 w 9973331"/>
                <a:gd name="connsiteY16" fmla="*/ 4804474 h 5403589"/>
                <a:gd name="connsiteX17" fmla="*/ 3851500 w 9973331"/>
                <a:gd name="connsiteY17" fmla="*/ 3549111 h 5403589"/>
                <a:gd name="connsiteX18" fmla="*/ 4285453 w 9973331"/>
                <a:gd name="connsiteY18" fmla="*/ 3936569 h 5403589"/>
                <a:gd name="connsiteX19" fmla="*/ 4688409 w 9973331"/>
                <a:gd name="connsiteY19" fmla="*/ 3487118 h 5403589"/>
                <a:gd name="connsiteX20" fmla="*/ 4843392 w 9973331"/>
                <a:gd name="connsiteY20" fmla="*/ 3688596 h 5403589"/>
                <a:gd name="connsiteX21" fmla="*/ 5478822 w 9973331"/>
                <a:gd name="connsiteY21" fmla="*/ 3549111 h 5403589"/>
                <a:gd name="connsiteX22" fmla="*/ 5618307 w 9973331"/>
                <a:gd name="connsiteY22" fmla="*/ 3688596 h 5403589"/>
                <a:gd name="connsiteX23" fmla="*/ 5416829 w 9973331"/>
                <a:gd name="connsiteY23" fmla="*/ 4324027 h 5403589"/>
                <a:gd name="connsiteX24" fmla="*/ 5757792 w 9973331"/>
                <a:gd name="connsiteY24" fmla="*/ 4541003 h 5403589"/>
                <a:gd name="connsiteX25" fmla="*/ 5943771 w 9973331"/>
                <a:gd name="connsiteY25" fmla="*/ 4417017 h 5403589"/>
                <a:gd name="connsiteX26" fmla="*/ 6362226 w 9973331"/>
                <a:gd name="connsiteY26" fmla="*/ 4494508 h 5403589"/>
                <a:gd name="connsiteX27" fmla="*/ 6796178 w 9973331"/>
                <a:gd name="connsiteY27" fmla="*/ 4355023 h 5403589"/>
                <a:gd name="connsiteX28" fmla="*/ 7152639 w 9973331"/>
                <a:gd name="connsiteY28" fmla="*/ 4463511 h 5403589"/>
                <a:gd name="connsiteX29" fmla="*/ 7695080 w 9973331"/>
                <a:gd name="connsiteY29" fmla="*/ 4386020 h 5403589"/>
                <a:gd name="connsiteX30" fmla="*/ 7989548 w 9973331"/>
                <a:gd name="connsiteY30" fmla="*/ 4432515 h 5403589"/>
                <a:gd name="connsiteX31" fmla="*/ 8175527 w 9973331"/>
                <a:gd name="connsiteY31" fmla="*/ 4277532 h 5403589"/>
                <a:gd name="connsiteX32" fmla="*/ 8361507 w 9973331"/>
                <a:gd name="connsiteY32" fmla="*/ 4494508 h 5403589"/>
                <a:gd name="connsiteX33" fmla="*/ 9012436 w 9973331"/>
                <a:gd name="connsiteY33" fmla="*/ 4479010 h 5403589"/>
                <a:gd name="connsiteX34" fmla="*/ 9089927 w 9973331"/>
                <a:gd name="connsiteY34" fmla="*/ 4370522 h 5403589"/>
                <a:gd name="connsiteX35" fmla="*/ 9353398 w 9973331"/>
                <a:gd name="connsiteY35" fmla="*/ 4386020 h 5403589"/>
                <a:gd name="connsiteX36" fmla="*/ 9523880 w 9973331"/>
                <a:gd name="connsiteY36" fmla="*/ 4386020 h 5403589"/>
                <a:gd name="connsiteX37" fmla="*/ 9973331 w 9973331"/>
                <a:gd name="connsiteY37" fmla="*/ 4014061 h 5403589"/>
                <a:gd name="connsiteX38" fmla="*/ 9554876 w 9973331"/>
                <a:gd name="connsiteY38" fmla="*/ 3487118 h 5403589"/>
                <a:gd name="connsiteX39" fmla="*/ 9973331 w 9973331"/>
                <a:gd name="connsiteY39" fmla="*/ 3177152 h 5403589"/>
                <a:gd name="connsiteX40" fmla="*/ 9663365 w 9973331"/>
                <a:gd name="connsiteY40" fmla="*/ 2743200 h 5403589"/>
                <a:gd name="connsiteX41" fmla="*/ 9663365 w 9973331"/>
                <a:gd name="connsiteY41" fmla="*/ 1673817 h 5403589"/>
                <a:gd name="connsiteX42" fmla="*/ 9198415 w 9973331"/>
                <a:gd name="connsiteY42" fmla="*/ 1162372 h 5403589"/>
                <a:gd name="connsiteX43" fmla="*/ 8640476 w 9973331"/>
                <a:gd name="connsiteY43" fmla="*/ 1363850 h 5403589"/>
                <a:gd name="connsiteX44" fmla="*/ 8268517 w 9973331"/>
                <a:gd name="connsiteY44" fmla="*/ 1053884 h 5403589"/>
                <a:gd name="connsiteX45" fmla="*/ 8098036 w 9973331"/>
                <a:gd name="connsiteY45" fmla="*/ 1255362 h 5403589"/>
                <a:gd name="connsiteX46" fmla="*/ 7090646 w 9973331"/>
                <a:gd name="connsiteY46" fmla="*/ 1255362 h 5403589"/>
                <a:gd name="connsiteX47" fmla="*/ 6920165 w 9973331"/>
                <a:gd name="connsiteY47" fmla="*/ 1084881 h 5403589"/>
                <a:gd name="connsiteX48" fmla="*/ 7106144 w 9973331"/>
                <a:gd name="connsiteY48" fmla="*/ 511444 h 5403589"/>
                <a:gd name="connsiteX49" fmla="*/ 6579202 w 9973331"/>
                <a:gd name="connsiteY49" fmla="*/ 61993 h 5403589"/>
                <a:gd name="connsiteX50" fmla="*/ 5773290 w 9973331"/>
                <a:gd name="connsiteY50" fmla="*/ 0 h 5403589"/>
                <a:gd name="connsiteX51" fmla="*/ 5494320 w 9973331"/>
                <a:gd name="connsiteY51" fmla="*/ 371959 h 5403589"/>
                <a:gd name="connsiteX52" fmla="*/ 4851295 w 9973331"/>
                <a:gd name="connsiteY52" fmla="*/ 101714 h 5403589"/>
                <a:gd name="connsiteX53" fmla="*/ 4179528 w 9973331"/>
                <a:gd name="connsiteY53" fmla="*/ 329367 h 5403589"/>
                <a:gd name="connsiteX54" fmla="*/ 4223459 w 9973331"/>
                <a:gd name="connsiteY54" fmla="*/ 439291 h 5403589"/>
                <a:gd name="connsiteX55" fmla="*/ 3688922 w 9973331"/>
                <a:gd name="connsiteY55" fmla="*/ 404392 h 5403589"/>
                <a:gd name="connsiteX56" fmla="*/ 3567499 w 9973331"/>
                <a:gd name="connsiteY56" fmla="*/ 914400 h 5403589"/>
                <a:gd name="connsiteX57" fmla="*/ 3476977 w 9973331"/>
                <a:gd name="connsiteY57" fmla="*/ 1541316 h 5403589"/>
                <a:gd name="connsiteX58" fmla="*/ 2823790 w 9973331"/>
                <a:gd name="connsiteY58" fmla="*/ 1226013 h 5403589"/>
                <a:gd name="connsiteX59" fmla="*/ 2520293 w 9973331"/>
                <a:gd name="connsiteY59" fmla="*/ 1633999 h 5403589"/>
                <a:gd name="connsiteX60" fmla="*/ 1889989 w 9973331"/>
                <a:gd name="connsiteY60" fmla="*/ 1666432 h 5403589"/>
                <a:gd name="connsiteX0" fmla="*/ 1889989 w 9973331"/>
                <a:gd name="connsiteY0" fmla="*/ 1666432 h 5403589"/>
                <a:gd name="connsiteX1" fmla="*/ 1583104 w 9973331"/>
                <a:gd name="connsiteY1" fmla="*/ 1985333 h 5403589"/>
                <a:gd name="connsiteX2" fmla="*/ 1265541 w 9973331"/>
                <a:gd name="connsiteY2" fmla="*/ 2653194 h 5403589"/>
                <a:gd name="connsiteX3" fmla="*/ 1408929 w 9973331"/>
                <a:gd name="connsiteY3" fmla="*/ 2877250 h 5403589"/>
                <a:gd name="connsiteX4" fmla="*/ 1248980 w 9973331"/>
                <a:gd name="connsiteY4" fmla="*/ 3229243 h 5403589"/>
                <a:gd name="connsiteX5" fmla="*/ 643351 w 9973331"/>
                <a:gd name="connsiteY5" fmla="*/ 3006671 h 5403589"/>
                <a:gd name="connsiteX6" fmla="*/ 432728 w 9973331"/>
                <a:gd name="connsiteY6" fmla="*/ 3811359 h 5403589"/>
                <a:gd name="connsiteX7" fmla="*/ 0 w 9973331"/>
                <a:gd name="connsiteY7" fmla="*/ 4676087 h 5403589"/>
                <a:gd name="connsiteX8" fmla="*/ 1134026 w 9973331"/>
                <a:gd name="connsiteY8" fmla="*/ 4867356 h 5403589"/>
                <a:gd name="connsiteX9" fmla="*/ 2083564 w 9973331"/>
                <a:gd name="connsiteY9" fmla="*/ 5403589 h 5403589"/>
                <a:gd name="connsiteX10" fmla="*/ 1573249 w 9973331"/>
                <a:gd name="connsiteY10" fmla="*/ 3316637 h 5403589"/>
                <a:gd name="connsiteX11" fmla="*/ 2595429 w 9973331"/>
                <a:gd name="connsiteY11" fmla="*/ 4651347 h 5403589"/>
                <a:gd name="connsiteX12" fmla="*/ 1681737 w 9973331"/>
                <a:gd name="connsiteY12" fmla="*/ 3967566 h 5403589"/>
                <a:gd name="connsiteX13" fmla="*/ 2503148 w 9973331"/>
                <a:gd name="connsiteY13" fmla="*/ 3874576 h 5403589"/>
                <a:gd name="connsiteX14" fmla="*/ 3061087 w 9973331"/>
                <a:gd name="connsiteY14" fmla="*/ 3518115 h 5403589"/>
                <a:gd name="connsiteX15" fmla="*/ 3061087 w 9973331"/>
                <a:gd name="connsiteY15" fmla="*/ 4959457 h 5403589"/>
                <a:gd name="connsiteX16" fmla="*/ 3851500 w 9973331"/>
                <a:gd name="connsiteY16" fmla="*/ 4804474 h 5403589"/>
                <a:gd name="connsiteX17" fmla="*/ 3851500 w 9973331"/>
                <a:gd name="connsiteY17" fmla="*/ 3549111 h 5403589"/>
                <a:gd name="connsiteX18" fmla="*/ 4285453 w 9973331"/>
                <a:gd name="connsiteY18" fmla="*/ 3936569 h 5403589"/>
                <a:gd name="connsiteX19" fmla="*/ 4688409 w 9973331"/>
                <a:gd name="connsiteY19" fmla="*/ 3487118 h 5403589"/>
                <a:gd name="connsiteX20" fmla="*/ 4843392 w 9973331"/>
                <a:gd name="connsiteY20" fmla="*/ 3688596 h 5403589"/>
                <a:gd name="connsiteX21" fmla="*/ 5478822 w 9973331"/>
                <a:gd name="connsiteY21" fmla="*/ 3549111 h 5403589"/>
                <a:gd name="connsiteX22" fmla="*/ 5618307 w 9973331"/>
                <a:gd name="connsiteY22" fmla="*/ 3688596 h 5403589"/>
                <a:gd name="connsiteX23" fmla="*/ 5416829 w 9973331"/>
                <a:gd name="connsiteY23" fmla="*/ 4324027 h 5403589"/>
                <a:gd name="connsiteX24" fmla="*/ 5757792 w 9973331"/>
                <a:gd name="connsiteY24" fmla="*/ 4541003 h 5403589"/>
                <a:gd name="connsiteX25" fmla="*/ 5943771 w 9973331"/>
                <a:gd name="connsiteY25" fmla="*/ 4417017 h 5403589"/>
                <a:gd name="connsiteX26" fmla="*/ 6362226 w 9973331"/>
                <a:gd name="connsiteY26" fmla="*/ 4494508 h 5403589"/>
                <a:gd name="connsiteX27" fmla="*/ 6796178 w 9973331"/>
                <a:gd name="connsiteY27" fmla="*/ 4355023 h 5403589"/>
                <a:gd name="connsiteX28" fmla="*/ 7152639 w 9973331"/>
                <a:gd name="connsiteY28" fmla="*/ 4463511 h 5403589"/>
                <a:gd name="connsiteX29" fmla="*/ 7695080 w 9973331"/>
                <a:gd name="connsiteY29" fmla="*/ 4386020 h 5403589"/>
                <a:gd name="connsiteX30" fmla="*/ 7989548 w 9973331"/>
                <a:gd name="connsiteY30" fmla="*/ 4432515 h 5403589"/>
                <a:gd name="connsiteX31" fmla="*/ 8175527 w 9973331"/>
                <a:gd name="connsiteY31" fmla="*/ 4277532 h 5403589"/>
                <a:gd name="connsiteX32" fmla="*/ 8361507 w 9973331"/>
                <a:gd name="connsiteY32" fmla="*/ 4494508 h 5403589"/>
                <a:gd name="connsiteX33" fmla="*/ 9012436 w 9973331"/>
                <a:gd name="connsiteY33" fmla="*/ 4479010 h 5403589"/>
                <a:gd name="connsiteX34" fmla="*/ 9089927 w 9973331"/>
                <a:gd name="connsiteY34" fmla="*/ 4370522 h 5403589"/>
                <a:gd name="connsiteX35" fmla="*/ 9353398 w 9973331"/>
                <a:gd name="connsiteY35" fmla="*/ 4386020 h 5403589"/>
                <a:gd name="connsiteX36" fmla="*/ 9523880 w 9973331"/>
                <a:gd name="connsiteY36" fmla="*/ 4386020 h 5403589"/>
                <a:gd name="connsiteX37" fmla="*/ 9973331 w 9973331"/>
                <a:gd name="connsiteY37" fmla="*/ 4014061 h 5403589"/>
                <a:gd name="connsiteX38" fmla="*/ 9554876 w 9973331"/>
                <a:gd name="connsiteY38" fmla="*/ 3487118 h 5403589"/>
                <a:gd name="connsiteX39" fmla="*/ 9973331 w 9973331"/>
                <a:gd name="connsiteY39" fmla="*/ 3177152 h 5403589"/>
                <a:gd name="connsiteX40" fmla="*/ 9663365 w 9973331"/>
                <a:gd name="connsiteY40" fmla="*/ 2743200 h 5403589"/>
                <a:gd name="connsiteX41" fmla="*/ 9663365 w 9973331"/>
                <a:gd name="connsiteY41" fmla="*/ 1673817 h 5403589"/>
                <a:gd name="connsiteX42" fmla="*/ 9198415 w 9973331"/>
                <a:gd name="connsiteY42" fmla="*/ 1162372 h 5403589"/>
                <a:gd name="connsiteX43" fmla="*/ 8640476 w 9973331"/>
                <a:gd name="connsiteY43" fmla="*/ 1363850 h 5403589"/>
                <a:gd name="connsiteX44" fmla="*/ 8268517 w 9973331"/>
                <a:gd name="connsiteY44" fmla="*/ 1053884 h 5403589"/>
                <a:gd name="connsiteX45" fmla="*/ 8098036 w 9973331"/>
                <a:gd name="connsiteY45" fmla="*/ 1255362 h 5403589"/>
                <a:gd name="connsiteX46" fmla="*/ 7090646 w 9973331"/>
                <a:gd name="connsiteY46" fmla="*/ 1255362 h 5403589"/>
                <a:gd name="connsiteX47" fmla="*/ 6920165 w 9973331"/>
                <a:gd name="connsiteY47" fmla="*/ 1084881 h 5403589"/>
                <a:gd name="connsiteX48" fmla="*/ 7106144 w 9973331"/>
                <a:gd name="connsiteY48" fmla="*/ 511444 h 5403589"/>
                <a:gd name="connsiteX49" fmla="*/ 6579202 w 9973331"/>
                <a:gd name="connsiteY49" fmla="*/ 61993 h 5403589"/>
                <a:gd name="connsiteX50" fmla="*/ 5773290 w 9973331"/>
                <a:gd name="connsiteY50" fmla="*/ 0 h 5403589"/>
                <a:gd name="connsiteX51" fmla="*/ 5494320 w 9973331"/>
                <a:gd name="connsiteY51" fmla="*/ 371959 h 5403589"/>
                <a:gd name="connsiteX52" fmla="*/ 4851295 w 9973331"/>
                <a:gd name="connsiteY52" fmla="*/ 101714 h 5403589"/>
                <a:gd name="connsiteX53" fmla="*/ 4179528 w 9973331"/>
                <a:gd name="connsiteY53" fmla="*/ 329367 h 5403589"/>
                <a:gd name="connsiteX54" fmla="*/ 4223459 w 9973331"/>
                <a:gd name="connsiteY54" fmla="*/ 439291 h 5403589"/>
                <a:gd name="connsiteX55" fmla="*/ 3688922 w 9973331"/>
                <a:gd name="connsiteY55" fmla="*/ 404392 h 5403589"/>
                <a:gd name="connsiteX56" fmla="*/ 3567499 w 9973331"/>
                <a:gd name="connsiteY56" fmla="*/ 914400 h 5403589"/>
                <a:gd name="connsiteX57" fmla="*/ 3476977 w 9973331"/>
                <a:gd name="connsiteY57" fmla="*/ 1541316 h 5403589"/>
                <a:gd name="connsiteX58" fmla="*/ 2823790 w 9973331"/>
                <a:gd name="connsiteY58" fmla="*/ 1226013 h 5403589"/>
                <a:gd name="connsiteX59" fmla="*/ 2520293 w 9973331"/>
                <a:gd name="connsiteY59" fmla="*/ 1633999 h 5403589"/>
                <a:gd name="connsiteX60" fmla="*/ 1889989 w 9973331"/>
                <a:gd name="connsiteY60" fmla="*/ 1666432 h 5403589"/>
                <a:gd name="connsiteX0" fmla="*/ 1457261 w 9540603"/>
                <a:gd name="connsiteY0" fmla="*/ 1666432 h 5403589"/>
                <a:gd name="connsiteX1" fmla="*/ 1150376 w 9540603"/>
                <a:gd name="connsiteY1" fmla="*/ 1985333 h 5403589"/>
                <a:gd name="connsiteX2" fmla="*/ 832813 w 9540603"/>
                <a:gd name="connsiteY2" fmla="*/ 2653194 h 5403589"/>
                <a:gd name="connsiteX3" fmla="*/ 976201 w 9540603"/>
                <a:gd name="connsiteY3" fmla="*/ 2877250 h 5403589"/>
                <a:gd name="connsiteX4" fmla="*/ 816252 w 9540603"/>
                <a:gd name="connsiteY4" fmla="*/ 3229243 h 5403589"/>
                <a:gd name="connsiteX5" fmla="*/ 210623 w 9540603"/>
                <a:gd name="connsiteY5" fmla="*/ 3006671 h 5403589"/>
                <a:gd name="connsiteX6" fmla="*/ 0 w 9540603"/>
                <a:gd name="connsiteY6" fmla="*/ 3811359 h 5403589"/>
                <a:gd name="connsiteX7" fmla="*/ 701298 w 9540603"/>
                <a:gd name="connsiteY7" fmla="*/ 4867356 h 5403589"/>
                <a:gd name="connsiteX8" fmla="*/ 1650836 w 9540603"/>
                <a:gd name="connsiteY8" fmla="*/ 5403589 h 5403589"/>
                <a:gd name="connsiteX9" fmla="*/ 1140521 w 9540603"/>
                <a:gd name="connsiteY9" fmla="*/ 3316637 h 5403589"/>
                <a:gd name="connsiteX10" fmla="*/ 2162701 w 9540603"/>
                <a:gd name="connsiteY10" fmla="*/ 4651347 h 5403589"/>
                <a:gd name="connsiteX11" fmla="*/ 1249009 w 9540603"/>
                <a:gd name="connsiteY11" fmla="*/ 3967566 h 5403589"/>
                <a:gd name="connsiteX12" fmla="*/ 2070420 w 9540603"/>
                <a:gd name="connsiteY12" fmla="*/ 3874576 h 5403589"/>
                <a:gd name="connsiteX13" fmla="*/ 2628359 w 9540603"/>
                <a:gd name="connsiteY13" fmla="*/ 3518115 h 5403589"/>
                <a:gd name="connsiteX14" fmla="*/ 2628359 w 9540603"/>
                <a:gd name="connsiteY14" fmla="*/ 4959457 h 5403589"/>
                <a:gd name="connsiteX15" fmla="*/ 3418772 w 9540603"/>
                <a:gd name="connsiteY15" fmla="*/ 4804474 h 5403589"/>
                <a:gd name="connsiteX16" fmla="*/ 3418772 w 9540603"/>
                <a:gd name="connsiteY16" fmla="*/ 3549111 h 5403589"/>
                <a:gd name="connsiteX17" fmla="*/ 3852725 w 9540603"/>
                <a:gd name="connsiteY17" fmla="*/ 3936569 h 5403589"/>
                <a:gd name="connsiteX18" fmla="*/ 4255681 w 9540603"/>
                <a:gd name="connsiteY18" fmla="*/ 3487118 h 5403589"/>
                <a:gd name="connsiteX19" fmla="*/ 4410664 w 9540603"/>
                <a:gd name="connsiteY19" fmla="*/ 3688596 h 5403589"/>
                <a:gd name="connsiteX20" fmla="*/ 5046094 w 9540603"/>
                <a:gd name="connsiteY20" fmla="*/ 3549111 h 5403589"/>
                <a:gd name="connsiteX21" fmla="*/ 5185579 w 9540603"/>
                <a:gd name="connsiteY21" fmla="*/ 3688596 h 5403589"/>
                <a:gd name="connsiteX22" fmla="*/ 4984101 w 9540603"/>
                <a:gd name="connsiteY22" fmla="*/ 4324027 h 5403589"/>
                <a:gd name="connsiteX23" fmla="*/ 5325064 w 9540603"/>
                <a:gd name="connsiteY23" fmla="*/ 4541003 h 5403589"/>
                <a:gd name="connsiteX24" fmla="*/ 5511043 w 9540603"/>
                <a:gd name="connsiteY24" fmla="*/ 4417017 h 5403589"/>
                <a:gd name="connsiteX25" fmla="*/ 5929498 w 9540603"/>
                <a:gd name="connsiteY25" fmla="*/ 4494508 h 5403589"/>
                <a:gd name="connsiteX26" fmla="*/ 6363450 w 9540603"/>
                <a:gd name="connsiteY26" fmla="*/ 4355023 h 5403589"/>
                <a:gd name="connsiteX27" fmla="*/ 6719911 w 9540603"/>
                <a:gd name="connsiteY27" fmla="*/ 4463511 h 5403589"/>
                <a:gd name="connsiteX28" fmla="*/ 7262352 w 9540603"/>
                <a:gd name="connsiteY28" fmla="*/ 4386020 h 5403589"/>
                <a:gd name="connsiteX29" fmla="*/ 7556820 w 9540603"/>
                <a:gd name="connsiteY29" fmla="*/ 4432515 h 5403589"/>
                <a:gd name="connsiteX30" fmla="*/ 7742799 w 9540603"/>
                <a:gd name="connsiteY30" fmla="*/ 4277532 h 5403589"/>
                <a:gd name="connsiteX31" fmla="*/ 7928779 w 9540603"/>
                <a:gd name="connsiteY31" fmla="*/ 4494508 h 5403589"/>
                <a:gd name="connsiteX32" fmla="*/ 8579708 w 9540603"/>
                <a:gd name="connsiteY32" fmla="*/ 4479010 h 5403589"/>
                <a:gd name="connsiteX33" fmla="*/ 8657199 w 9540603"/>
                <a:gd name="connsiteY33" fmla="*/ 4370522 h 5403589"/>
                <a:gd name="connsiteX34" fmla="*/ 8920670 w 9540603"/>
                <a:gd name="connsiteY34" fmla="*/ 4386020 h 5403589"/>
                <a:gd name="connsiteX35" fmla="*/ 9091152 w 9540603"/>
                <a:gd name="connsiteY35" fmla="*/ 4386020 h 5403589"/>
                <a:gd name="connsiteX36" fmla="*/ 9540603 w 9540603"/>
                <a:gd name="connsiteY36" fmla="*/ 4014061 h 5403589"/>
                <a:gd name="connsiteX37" fmla="*/ 9122148 w 9540603"/>
                <a:gd name="connsiteY37" fmla="*/ 3487118 h 5403589"/>
                <a:gd name="connsiteX38" fmla="*/ 9540603 w 9540603"/>
                <a:gd name="connsiteY38" fmla="*/ 3177152 h 5403589"/>
                <a:gd name="connsiteX39" fmla="*/ 9230637 w 9540603"/>
                <a:gd name="connsiteY39" fmla="*/ 2743200 h 5403589"/>
                <a:gd name="connsiteX40" fmla="*/ 9230637 w 9540603"/>
                <a:gd name="connsiteY40" fmla="*/ 1673817 h 5403589"/>
                <a:gd name="connsiteX41" fmla="*/ 8765687 w 9540603"/>
                <a:gd name="connsiteY41" fmla="*/ 1162372 h 5403589"/>
                <a:gd name="connsiteX42" fmla="*/ 8207748 w 9540603"/>
                <a:gd name="connsiteY42" fmla="*/ 1363850 h 5403589"/>
                <a:gd name="connsiteX43" fmla="*/ 7835789 w 9540603"/>
                <a:gd name="connsiteY43" fmla="*/ 1053884 h 5403589"/>
                <a:gd name="connsiteX44" fmla="*/ 7665308 w 9540603"/>
                <a:gd name="connsiteY44" fmla="*/ 1255362 h 5403589"/>
                <a:gd name="connsiteX45" fmla="*/ 6657918 w 9540603"/>
                <a:gd name="connsiteY45" fmla="*/ 1255362 h 5403589"/>
                <a:gd name="connsiteX46" fmla="*/ 6487437 w 9540603"/>
                <a:gd name="connsiteY46" fmla="*/ 1084881 h 5403589"/>
                <a:gd name="connsiteX47" fmla="*/ 6673416 w 9540603"/>
                <a:gd name="connsiteY47" fmla="*/ 511444 h 5403589"/>
                <a:gd name="connsiteX48" fmla="*/ 6146474 w 9540603"/>
                <a:gd name="connsiteY48" fmla="*/ 61993 h 5403589"/>
                <a:gd name="connsiteX49" fmla="*/ 5340562 w 9540603"/>
                <a:gd name="connsiteY49" fmla="*/ 0 h 5403589"/>
                <a:gd name="connsiteX50" fmla="*/ 5061592 w 9540603"/>
                <a:gd name="connsiteY50" fmla="*/ 371959 h 5403589"/>
                <a:gd name="connsiteX51" fmla="*/ 4418567 w 9540603"/>
                <a:gd name="connsiteY51" fmla="*/ 101714 h 5403589"/>
                <a:gd name="connsiteX52" fmla="*/ 3746800 w 9540603"/>
                <a:gd name="connsiteY52" fmla="*/ 329367 h 5403589"/>
                <a:gd name="connsiteX53" fmla="*/ 3790731 w 9540603"/>
                <a:gd name="connsiteY53" fmla="*/ 439291 h 5403589"/>
                <a:gd name="connsiteX54" fmla="*/ 3256194 w 9540603"/>
                <a:gd name="connsiteY54" fmla="*/ 404392 h 5403589"/>
                <a:gd name="connsiteX55" fmla="*/ 3134771 w 9540603"/>
                <a:gd name="connsiteY55" fmla="*/ 914400 h 5403589"/>
                <a:gd name="connsiteX56" fmla="*/ 3044249 w 9540603"/>
                <a:gd name="connsiteY56" fmla="*/ 1541316 h 5403589"/>
                <a:gd name="connsiteX57" fmla="*/ 2391062 w 9540603"/>
                <a:gd name="connsiteY57" fmla="*/ 1226013 h 5403589"/>
                <a:gd name="connsiteX58" fmla="*/ 2087565 w 9540603"/>
                <a:gd name="connsiteY58" fmla="*/ 1633999 h 5403589"/>
                <a:gd name="connsiteX59" fmla="*/ 1457261 w 9540603"/>
                <a:gd name="connsiteY59" fmla="*/ 1666432 h 5403589"/>
                <a:gd name="connsiteX0" fmla="*/ 1457261 w 9540603"/>
                <a:gd name="connsiteY0" fmla="*/ 1666432 h 5403589"/>
                <a:gd name="connsiteX1" fmla="*/ 1150376 w 9540603"/>
                <a:gd name="connsiteY1" fmla="*/ 1985333 h 5403589"/>
                <a:gd name="connsiteX2" fmla="*/ 832813 w 9540603"/>
                <a:gd name="connsiteY2" fmla="*/ 2653194 h 5403589"/>
                <a:gd name="connsiteX3" fmla="*/ 976201 w 9540603"/>
                <a:gd name="connsiteY3" fmla="*/ 2877250 h 5403589"/>
                <a:gd name="connsiteX4" fmla="*/ 816252 w 9540603"/>
                <a:gd name="connsiteY4" fmla="*/ 3229243 h 5403589"/>
                <a:gd name="connsiteX5" fmla="*/ 0 w 9540603"/>
                <a:gd name="connsiteY5" fmla="*/ 3811359 h 5403589"/>
                <a:gd name="connsiteX6" fmla="*/ 701298 w 9540603"/>
                <a:gd name="connsiteY6" fmla="*/ 4867356 h 5403589"/>
                <a:gd name="connsiteX7" fmla="*/ 1650836 w 9540603"/>
                <a:gd name="connsiteY7" fmla="*/ 5403589 h 5403589"/>
                <a:gd name="connsiteX8" fmla="*/ 1140521 w 9540603"/>
                <a:gd name="connsiteY8" fmla="*/ 3316637 h 5403589"/>
                <a:gd name="connsiteX9" fmla="*/ 2162701 w 9540603"/>
                <a:gd name="connsiteY9" fmla="*/ 4651347 h 5403589"/>
                <a:gd name="connsiteX10" fmla="*/ 1249009 w 9540603"/>
                <a:gd name="connsiteY10" fmla="*/ 3967566 h 5403589"/>
                <a:gd name="connsiteX11" fmla="*/ 2070420 w 9540603"/>
                <a:gd name="connsiteY11" fmla="*/ 3874576 h 5403589"/>
                <a:gd name="connsiteX12" fmla="*/ 2628359 w 9540603"/>
                <a:gd name="connsiteY12" fmla="*/ 3518115 h 5403589"/>
                <a:gd name="connsiteX13" fmla="*/ 2628359 w 9540603"/>
                <a:gd name="connsiteY13" fmla="*/ 4959457 h 5403589"/>
                <a:gd name="connsiteX14" fmla="*/ 3418772 w 9540603"/>
                <a:gd name="connsiteY14" fmla="*/ 4804474 h 5403589"/>
                <a:gd name="connsiteX15" fmla="*/ 3418772 w 9540603"/>
                <a:gd name="connsiteY15" fmla="*/ 3549111 h 5403589"/>
                <a:gd name="connsiteX16" fmla="*/ 3852725 w 9540603"/>
                <a:gd name="connsiteY16" fmla="*/ 3936569 h 5403589"/>
                <a:gd name="connsiteX17" fmla="*/ 4255681 w 9540603"/>
                <a:gd name="connsiteY17" fmla="*/ 3487118 h 5403589"/>
                <a:gd name="connsiteX18" fmla="*/ 4410664 w 9540603"/>
                <a:gd name="connsiteY18" fmla="*/ 3688596 h 5403589"/>
                <a:gd name="connsiteX19" fmla="*/ 5046094 w 9540603"/>
                <a:gd name="connsiteY19" fmla="*/ 3549111 h 5403589"/>
                <a:gd name="connsiteX20" fmla="*/ 5185579 w 9540603"/>
                <a:gd name="connsiteY20" fmla="*/ 3688596 h 5403589"/>
                <a:gd name="connsiteX21" fmla="*/ 4984101 w 9540603"/>
                <a:gd name="connsiteY21" fmla="*/ 4324027 h 5403589"/>
                <a:gd name="connsiteX22" fmla="*/ 5325064 w 9540603"/>
                <a:gd name="connsiteY22" fmla="*/ 4541003 h 5403589"/>
                <a:gd name="connsiteX23" fmla="*/ 5511043 w 9540603"/>
                <a:gd name="connsiteY23" fmla="*/ 4417017 h 5403589"/>
                <a:gd name="connsiteX24" fmla="*/ 5929498 w 9540603"/>
                <a:gd name="connsiteY24" fmla="*/ 4494508 h 5403589"/>
                <a:gd name="connsiteX25" fmla="*/ 6363450 w 9540603"/>
                <a:gd name="connsiteY25" fmla="*/ 4355023 h 5403589"/>
                <a:gd name="connsiteX26" fmla="*/ 6719911 w 9540603"/>
                <a:gd name="connsiteY26" fmla="*/ 4463511 h 5403589"/>
                <a:gd name="connsiteX27" fmla="*/ 7262352 w 9540603"/>
                <a:gd name="connsiteY27" fmla="*/ 4386020 h 5403589"/>
                <a:gd name="connsiteX28" fmla="*/ 7556820 w 9540603"/>
                <a:gd name="connsiteY28" fmla="*/ 4432515 h 5403589"/>
                <a:gd name="connsiteX29" fmla="*/ 7742799 w 9540603"/>
                <a:gd name="connsiteY29" fmla="*/ 4277532 h 5403589"/>
                <a:gd name="connsiteX30" fmla="*/ 7928779 w 9540603"/>
                <a:gd name="connsiteY30" fmla="*/ 4494508 h 5403589"/>
                <a:gd name="connsiteX31" fmla="*/ 8579708 w 9540603"/>
                <a:gd name="connsiteY31" fmla="*/ 4479010 h 5403589"/>
                <a:gd name="connsiteX32" fmla="*/ 8657199 w 9540603"/>
                <a:gd name="connsiteY32" fmla="*/ 4370522 h 5403589"/>
                <a:gd name="connsiteX33" fmla="*/ 8920670 w 9540603"/>
                <a:gd name="connsiteY33" fmla="*/ 4386020 h 5403589"/>
                <a:gd name="connsiteX34" fmla="*/ 9091152 w 9540603"/>
                <a:gd name="connsiteY34" fmla="*/ 4386020 h 5403589"/>
                <a:gd name="connsiteX35" fmla="*/ 9540603 w 9540603"/>
                <a:gd name="connsiteY35" fmla="*/ 4014061 h 5403589"/>
                <a:gd name="connsiteX36" fmla="*/ 9122148 w 9540603"/>
                <a:gd name="connsiteY36" fmla="*/ 3487118 h 5403589"/>
                <a:gd name="connsiteX37" fmla="*/ 9540603 w 9540603"/>
                <a:gd name="connsiteY37" fmla="*/ 3177152 h 5403589"/>
                <a:gd name="connsiteX38" fmla="*/ 9230637 w 9540603"/>
                <a:gd name="connsiteY38" fmla="*/ 2743200 h 5403589"/>
                <a:gd name="connsiteX39" fmla="*/ 9230637 w 9540603"/>
                <a:gd name="connsiteY39" fmla="*/ 1673817 h 5403589"/>
                <a:gd name="connsiteX40" fmla="*/ 8765687 w 9540603"/>
                <a:gd name="connsiteY40" fmla="*/ 1162372 h 5403589"/>
                <a:gd name="connsiteX41" fmla="*/ 8207748 w 9540603"/>
                <a:gd name="connsiteY41" fmla="*/ 1363850 h 5403589"/>
                <a:gd name="connsiteX42" fmla="*/ 7835789 w 9540603"/>
                <a:gd name="connsiteY42" fmla="*/ 1053884 h 5403589"/>
                <a:gd name="connsiteX43" fmla="*/ 7665308 w 9540603"/>
                <a:gd name="connsiteY43" fmla="*/ 1255362 h 5403589"/>
                <a:gd name="connsiteX44" fmla="*/ 6657918 w 9540603"/>
                <a:gd name="connsiteY44" fmla="*/ 1255362 h 5403589"/>
                <a:gd name="connsiteX45" fmla="*/ 6487437 w 9540603"/>
                <a:gd name="connsiteY45" fmla="*/ 1084881 h 5403589"/>
                <a:gd name="connsiteX46" fmla="*/ 6673416 w 9540603"/>
                <a:gd name="connsiteY46" fmla="*/ 511444 h 5403589"/>
                <a:gd name="connsiteX47" fmla="*/ 6146474 w 9540603"/>
                <a:gd name="connsiteY47" fmla="*/ 61993 h 5403589"/>
                <a:gd name="connsiteX48" fmla="*/ 5340562 w 9540603"/>
                <a:gd name="connsiteY48" fmla="*/ 0 h 5403589"/>
                <a:gd name="connsiteX49" fmla="*/ 5061592 w 9540603"/>
                <a:gd name="connsiteY49" fmla="*/ 371959 h 5403589"/>
                <a:gd name="connsiteX50" fmla="*/ 4418567 w 9540603"/>
                <a:gd name="connsiteY50" fmla="*/ 101714 h 5403589"/>
                <a:gd name="connsiteX51" fmla="*/ 3746800 w 9540603"/>
                <a:gd name="connsiteY51" fmla="*/ 329367 h 5403589"/>
                <a:gd name="connsiteX52" fmla="*/ 3790731 w 9540603"/>
                <a:gd name="connsiteY52" fmla="*/ 439291 h 5403589"/>
                <a:gd name="connsiteX53" fmla="*/ 3256194 w 9540603"/>
                <a:gd name="connsiteY53" fmla="*/ 404392 h 5403589"/>
                <a:gd name="connsiteX54" fmla="*/ 3134771 w 9540603"/>
                <a:gd name="connsiteY54" fmla="*/ 914400 h 5403589"/>
                <a:gd name="connsiteX55" fmla="*/ 3044249 w 9540603"/>
                <a:gd name="connsiteY55" fmla="*/ 1541316 h 5403589"/>
                <a:gd name="connsiteX56" fmla="*/ 2391062 w 9540603"/>
                <a:gd name="connsiteY56" fmla="*/ 1226013 h 5403589"/>
                <a:gd name="connsiteX57" fmla="*/ 2087565 w 9540603"/>
                <a:gd name="connsiteY57" fmla="*/ 1633999 h 5403589"/>
                <a:gd name="connsiteX58" fmla="*/ 1457261 w 9540603"/>
                <a:gd name="connsiteY58" fmla="*/ 1666432 h 5403589"/>
                <a:gd name="connsiteX0" fmla="*/ 755963 w 8839305"/>
                <a:gd name="connsiteY0" fmla="*/ 1666432 h 5403589"/>
                <a:gd name="connsiteX1" fmla="*/ 449078 w 8839305"/>
                <a:gd name="connsiteY1" fmla="*/ 1985333 h 5403589"/>
                <a:gd name="connsiteX2" fmla="*/ 131515 w 8839305"/>
                <a:gd name="connsiteY2" fmla="*/ 2653194 h 5403589"/>
                <a:gd name="connsiteX3" fmla="*/ 274903 w 8839305"/>
                <a:gd name="connsiteY3" fmla="*/ 2877250 h 5403589"/>
                <a:gd name="connsiteX4" fmla="*/ 114954 w 8839305"/>
                <a:gd name="connsiteY4" fmla="*/ 3229243 h 5403589"/>
                <a:gd name="connsiteX5" fmla="*/ 0 w 8839305"/>
                <a:gd name="connsiteY5" fmla="*/ 4867356 h 5403589"/>
                <a:gd name="connsiteX6" fmla="*/ 949538 w 8839305"/>
                <a:gd name="connsiteY6" fmla="*/ 5403589 h 5403589"/>
                <a:gd name="connsiteX7" fmla="*/ 439223 w 8839305"/>
                <a:gd name="connsiteY7" fmla="*/ 3316637 h 5403589"/>
                <a:gd name="connsiteX8" fmla="*/ 1461403 w 8839305"/>
                <a:gd name="connsiteY8" fmla="*/ 4651347 h 5403589"/>
                <a:gd name="connsiteX9" fmla="*/ 547711 w 8839305"/>
                <a:gd name="connsiteY9" fmla="*/ 3967566 h 5403589"/>
                <a:gd name="connsiteX10" fmla="*/ 1369122 w 8839305"/>
                <a:gd name="connsiteY10" fmla="*/ 3874576 h 5403589"/>
                <a:gd name="connsiteX11" fmla="*/ 1927061 w 8839305"/>
                <a:gd name="connsiteY11" fmla="*/ 3518115 h 5403589"/>
                <a:gd name="connsiteX12" fmla="*/ 1927061 w 8839305"/>
                <a:gd name="connsiteY12" fmla="*/ 4959457 h 5403589"/>
                <a:gd name="connsiteX13" fmla="*/ 2717474 w 8839305"/>
                <a:gd name="connsiteY13" fmla="*/ 4804474 h 5403589"/>
                <a:gd name="connsiteX14" fmla="*/ 2717474 w 8839305"/>
                <a:gd name="connsiteY14" fmla="*/ 3549111 h 5403589"/>
                <a:gd name="connsiteX15" fmla="*/ 3151427 w 8839305"/>
                <a:gd name="connsiteY15" fmla="*/ 3936569 h 5403589"/>
                <a:gd name="connsiteX16" fmla="*/ 3554383 w 8839305"/>
                <a:gd name="connsiteY16" fmla="*/ 3487118 h 5403589"/>
                <a:gd name="connsiteX17" fmla="*/ 3709366 w 8839305"/>
                <a:gd name="connsiteY17" fmla="*/ 3688596 h 5403589"/>
                <a:gd name="connsiteX18" fmla="*/ 4344796 w 8839305"/>
                <a:gd name="connsiteY18" fmla="*/ 3549111 h 5403589"/>
                <a:gd name="connsiteX19" fmla="*/ 4484281 w 8839305"/>
                <a:gd name="connsiteY19" fmla="*/ 3688596 h 5403589"/>
                <a:gd name="connsiteX20" fmla="*/ 4282803 w 8839305"/>
                <a:gd name="connsiteY20" fmla="*/ 4324027 h 5403589"/>
                <a:gd name="connsiteX21" fmla="*/ 4623766 w 8839305"/>
                <a:gd name="connsiteY21" fmla="*/ 4541003 h 5403589"/>
                <a:gd name="connsiteX22" fmla="*/ 4809745 w 8839305"/>
                <a:gd name="connsiteY22" fmla="*/ 4417017 h 5403589"/>
                <a:gd name="connsiteX23" fmla="*/ 5228200 w 8839305"/>
                <a:gd name="connsiteY23" fmla="*/ 4494508 h 5403589"/>
                <a:gd name="connsiteX24" fmla="*/ 5662152 w 8839305"/>
                <a:gd name="connsiteY24" fmla="*/ 4355023 h 5403589"/>
                <a:gd name="connsiteX25" fmla="*/ 6018613 w 8839305"/>
                <a:gd name="connsiteY25" fmla="*/ 4463511 h 5403589"/>
                <a:gd name="connsiteX26" fmla="*/ 6561054 w 8839305"/>
                <a:gd name="connsiteY26" fmla="*/ 4386020 h 5403589"/>
                <a:gd name="connsiteX27" fmla="*/ 6855522 w 8839305"/>
                <a:gd name="connsiteY27" fmla="*/ 4432515 h 5403589"/>
                <a:gd name="connsiteX28" fmla="*/ 7041501 w 8839305"/>
                <a:gd name="connsiteY28" fmla="*/ 4277532 h 5403589"/>
                <a:gd name="connsiteX29" fmla="*/ 7227481 w 8839305"/>
                <a:gd name="connsiteY29" fmla="*/ 4494508 h 5403589"/>
                <a:gd name="connsiteX30" fmla="*/ 7878410 w 8839305"/>
                <a:gd name="connsiteY30" fmla="*/ 4479010 h 5403589"/>
                <a:gd name="connsiteX31" fmla="*/ 7955901 w 8839305"/>
                <a:gd name="connsiteY31" fmla="*/ 4370522 h 5403589"/>
                <a:gd name="connsiteX32" fmla="*/ 8219372 w 8839305"/>
                <a:gd name="connsiteY32" fmla="*/ 4386020 h 5403589"/>
                <a:gd name="connsiteX33" fmla="*/ 8389854 w 8839305"/>
                <a:gd name="connsiteY33" fmla="*/ 4386020 h 5403589"/>
                <a:gd name="connsiteX34" fmla="*/ 8839305 w 8839305"/>
                <a:gd name="connsiteY34" fmla="*/ 4014061 h 5403589"/>
                <a:gd name="connsiteX35" fmla="*/ 8420850 w 8839305"/>
                <a:gd name="connsiteY35" fmla="*/ 3487118 h 5403589"/>
                <a:gd name="connsiteX36" fmla="*/ 8839305 w 8839305"/>
                <a:gd name="connsiteY36" fmla="*/ 3177152 h 5403589"/>
                <a:gd name="connsiteX37" fmla="*/ 8529339 w 8839305"/>
                <a:gd name="connsiteY37" fmla="*/ 2743200 h 5403589"/>
                <a:gd name="connsiteX38" fmla="*/ 8529339 w 8839305"/>
                <a:gd name="connsiteY38" fmla="*/ 1673817 h 5403589"/>
                <a:gd name="connsiteX39" fmla="*/ 8064389 w 8839305"/>
                <a:gd name="connsiteY39" fmla="*/ 1162372 h 5403589"/>
                <a:gd name="connsiteX40" fmla="*/ 7506450 w 8839305"/>
                <a:gd name="connsiteY40" fmla="*/ 1363850 h 5403589"/>
                <a:gd name="connsiteX41" fmla="*/ 7134491 w 8839305"/>
                <a:gd name="connsiteY41" fmla="*/ 1053884 h 5403589"/>
                <a:gd name="connsiteX42" fmla="*/ 6964010 w 8839305"/>
                <a:gd name="connsiteY42" fmla="*/ 1255362 h 5403589"/>
                <a:gd name="connsiteX43" fmla="*/ 5956620 w 8839305"/>
                <a:gd name="connsiteY43" fmla="*/ 1255362 h 5403589"/>
                <a:gd name="connsiteX44" fmla="*/ 5786139 w 8839305"/>
                <a:gd name="connsiteY44" fmla="*/ 1084881 h 5403589"/>
                <a:gd name="connsiteX45" fmla="*/ 5972118 w 8839305"/>
                <a:gd name="connsiteY45" fmla="*/ 511444 h 5403589"/>
                <a:gd name="connsiteX46" fmla="*/ 5445176 w 8839305"/>
                <a:gd name="connsiteY46" fmla="*/ 61993 h 5403589"/>
                <a:gd name="connsiteX47" fmla="*/ 4639264 w 8839305"/>
                <a:gd name="connsiteY47" fmla="*/ 0 h 5403589"/>
                <a:gd name="connsiteX48" fmla="*/ 4360294 w 8839305"/>
                <a:gd name="connsiteY48" fmla="*/ 371959 h 5403589"/>
                <a:gd name="connsiteX49" fmla="*/ 3717269 w 8839305"/>
                <a:gd name="connsiteY49" fmla="*/ 101714 h 5403589"/>
                <a:gd name="connsiteX50" fmla="*/ 3045502 w 8839305"/>
                <a:gd name="connsiteY50" fmla="*/ 329367 h 5403589"/>
                <a:gd name="connsiteX51" fmla="*/ 3089433 w 8839305"/>
                <a:gd name="connsiteY51" fmla="*/ 439291 h 5403589"/>
                <a:gd name="connsiteX52" fmla="*/ 2554896 w 8839305"/>
                <a:gd name="connsiteY52" fmla="*/ 404392 h 5403589"/>
                <a:gd name="connsiteX53" fmla="*/ 2433473 w 8839305"/>
                <a:gd name="connsiteY53" fmla="*/ 914400 h 5403589"/>
                <a:gd name="connsiteX54" fmla="*/ 2342951 w 8839305"/>
                <a:gd name="connsiteY54" fmla="*/ 1541316 h 5403589"/>
                <a:gd name="connsiteX55" fmla="*/ 1689764 w 8839305"/>
                <a:gd name="connsiteY55" fmla="*/ 1226013 h 5403589"/>
                <a:gd name="connsiteX56" fmla="*/ 1386267 w 8839305"/>
                <a:gd name="connsiteY56" fmla="*/ 1633999 h 5403589"/>
                <a:gd name="connsiteX57" fmla="*/ 755963 w 8839305"/>
                <a:gd name="connsiteY57" fmla="*/ 1666432 h 5403589"/>
                <a:gd name="connsiteX0" fmla="*/ 641009 w 8724351"/>
                <a:gd name="connsiteY0" fmla="*/ 1666432 h 5403589"/>
                <a:gd name="connsiteX1" fmla="*/ 334124 w 8724351"/>
                <a:gd name="connsiteY1" fmla="*/ 1985333 h 5403589"/>
                <a:gd name="connsiteX2" fmla="*/ 16561 w 8724351"/>
                <a:gd name="connsiteY2" fmla="*/ 2653194 h 5403589"/>
                <a:gd name="connsiteX3" fmla="*/ 159949 w 8724351"/>
                <a:gd name="connsiteY3" fmla="*/ 2877250 h 5403589"/>
                <a:gd name="connsiteX4" fmla="*/ 0 w 8724351"/>
                <a:gd name="connsiteY4" fmla="*/ 3229243 h 5403589"/>
                <a:gd name="connsiteX5" fmla="*/ 834584 w 8724351"/>
                <a:gd name="connsiteY5" fmla="*/ 5403589 h 5403589"/>
                <a:gd name="connsiteX6" fmla="*/ 324269 w 8724351"/>
                <a:gd name="connsiteY6" fmla="*/ 3316637 h 5403589"/>
                <a:gd name="connsiteX7" fmla="*/ 1346449 w 8724351"/>
                <a:gd name="connsiteY7" fmla="*/ 4651347 h 5403589"/>
                <a:gd name="connsiteX8" fmla="*/ 432757 w 8724351"/>
                <a:gd name="connsiteY8" fmla="*/ 3967566 h 5403589"/>
                <a:gd name="connsiteX9" fmla="*/ 1254168 w 8724351"/>
                <a:gd name="connsiteY9" fmla="*/ 3874576 h 5403589"/>
                <a:gd name="connsiteX10" fmla="*/ 1812107 w 8724351"/>
                <a:gd name="connsiteY10" fmla="*/ 3518115 h 5403589"/>
                <a:gd name="connsiteX11" fmla="*/ 1812107 w 8724351"/>
                <a:gd name="connsiteY11" fmla="*/ 4959457 h 5403589"/>
                <a:gd name="connsiteX12" fmla="*/ 2602520 w 8724351"/>
                <a:gd name="connsiteY12" fmla="*/ 4804474 h 5403589"/>
                <a:gd name="connsiteX13" fmla="*/ 2602520 w 8724351"/>
                <a:gd name="connsiteY13" fmla="*/ 3549111 h 5403589"/>
                <a:gd name="connsiteX14" fmla="*/ 3036473 w 8724351"/>
                <a:gd name="connsiteY14" fmla="*/ 3936569 h 5403589"/>
                <a:gd name="connsiteX15" fmla="*/ 3439429 w 8724351"/>
                <a:gd name="connsiteY15" fmla="*/ 3487118 h 5403589"/>
                <a:gd name="connsiteX16" fmla="*/ 3594412 w 8724351"/>
                <a:gd name="connsiteY16" fmla="*/ 3688596 h 5403589"/>
                <a:gd name="connsiteX17" fmla="*/ 4229842 w 8724351"/>
                <a:gd name="connsiteY17" fmla="*/ 3549111 h 5403589"/>
                <a:gd name="connsiteX18" fmla="*/ 4369327 w 8724351"/>
                <a:gd name="connsiteY18" fmla="*/ 3688596 h 5403589"/>
                <a:gd name="connsiteX19" fmla="*/ 4167849 w 8724351"/>
                <a:gd name="connsiteY19" fmla="*/ 4324027 h 5403589"/>
                <a:gd name="connsiteX20" fmla="*/ 4508812 w 8724351"/>
                <a:gd name="connsiteY20" fmla="*/ 4541003 h 5403589"/>
                <a:gd name="connsiteX21" fmla="*/ 4694791 w 8724351"/>
                <a:gd name="connsiteY21" fmla="*/ 4417017 h 5403589"/>
                <a:gd name="connsiteX22" fmla="*/ 5113246 w 8724351"/>
                <a:gd name="connsiteY22" fmla="*/ 4494508 h 5403589"/>
                <a:gd name="connsiteX23" fmla="*/ 5547198 w 8724351"/>
                <a:gd name="connsiteY23" fmla="*/ 4355023 h 5403589"/>
                <a:gd name="connsiteX24" fmla="*/ 5903659 w 8724351"/>
                <a:gd name="connsiteY24" fmla="*/ 4463511 h 5403589"/>
                <a:gd name="connsiteX25" fmla="*/ 6446100 w 8724351"/>
                <a:gd name="connsiteY25" fmla="*/ 4386020 h 5403589"/>
                <a:gd name="connsiteX26" fmla="*/ 6740568 w 8724351"/>
                <a:gd name="connsiteY26" fmla="*/ 4432515 h 5403589"/>
                <a:gd name="connsiteX27" fmla="*/ 6926547 w 8724351"/>
                <a:gd name="connsiteY27" fmla="*/ 4277532 h 5403589"/>
                <a:gd name="connsiteX28" fmla="*/ 7112527 w 8724351"/>
                <a:gd name="connsiteY28" fmla="*/ 4494508 h 5403589"/>
                <a:gd name="connsiteX29" fmla="*/ 7763456 w 8724351"/>
                <a:gd name="connsiteY29" fmla="*/ 4479010 h 5403589"/>
                <a:gd name="connsiteX30" fmla="*/ 7840947 w 8724351"/>
                <a:gd name="connsiteY30" fmla="*/ 4370522 h 5403589"/>
                <a:gd name="connsiteX31" fmla="*/ 8104418 w 8724351"/>
                <a:gd name="connsiteY31" fmla="*/ 4386020 h 5403589"/>
                <a:gd name="connsiteX32" fmla="*/ 8274900 w 8724351"/>
                <a:gd name="connsiteY32" fmla="*/ 4386020 h 5403589"/>
                <a:gd name="connsiteX33" fmla="*/ 8724351 w 8724351"/>
                <a:gd name="connsiteY33" fmla="*/ 4014061 h 5403589"/>
                <a:gd name="connsiteX34" fmla="*/ 8305896 w 8724351"/>
                <a:gd name="connsiteY34" fmla="*/ 3487118 h 5403589"/>
                <a:gd name="connsiteX35" fmla="*/ 8724351 w 8724351"/>
                <a:gd name="connsiteY35" fmla="*/ 3177152 h 5403589"/>
                <a:gd name="connsiteX36" fmla="*/ 8414385 w 8724351"/>
                <a:gd name="connsiteY36" fmla="*/ 2743200 h 5403589"/>
                <a:gd name="connsiteX37" fmla="*/ 8414385 w 8724351"/>
                <a:gd name="connsiteY37" fmla="*/ 1673817 h 5403589"/>
                <a:gd name="connsiteX38" fmla="*/ 7949435 w 8724351"/>
                <a:gd name="connsiteY38" fmla="*/ 1162372 h 5403589"/>
                <a:gd name="connsiteX39" fmla="*/ 7391496 w 8724351"/>
                <a:gd name="connsiteY39" fmla="*/ 1363850 h 5403589"/>
                <a:gd name="connsiteX40" fmla="*/ 7019537 w 8724351"/>
                <a:gd name="connsiteY40" fmla="*/ 1053884 h 5403589"/>
                <a:gd name="connsiteX41" fmla="*/ 6849056 w 8724351"/>
                <a:gd name="connsiteY41" fmla="*/ 1255362 h 5403589"/>
                <a:gd name="connsiteX42" fmla="*/ 5841666 w 8724351"/>
                <a:gd name="connsiteY42" fmla="*/ 1255362 h 5403589"/>
                <a:gd name="connsiteX43" fmla="*/ 5671185 w 8724351"/>
                <a:gd name="connsiteY43" fmla="*/ 1084881 h 5403589"/>
                <a:gd name="connsiteX44" fmla="*/ 5857164 w 8724351"/>
                <a:gd name="connsiteY44" fmla="*/ 511444 h 5403589"/>
                <a:gd name="connsiteX45" fmla="*/ 5330222 w 8724351"/>
                <a:gd name="connsiteY45" fmla="*/ 61993 h 5403589"/>
                <a:gd name="connsiteX46" fmla="*/ 4524310 w 8724351"/>
                <a:gd name="connsiteY46" fmla="*/ 0 h 5403589"/>
                <a:gd name="connsiteX47" fmla="*/ 4245340 w 8724351"/>
                <a:gd name="connsiteY47" fmla="*/ 371959 h 5403589"/>
                <a:gd name="connsiteX48" fmla="*/ 3602315 w 8724351"/>
                <a:gd name="connsiteY48" fmla="*/ 101714 h 5403589"/>
                <a:gd name="connsiteX49" fmla="*/ 2930548 w 8724351"/>
                <a:gd name="connsiteY49" fmla="*/ 329367 h 5403589"/>
                <a:gd name="connsiteX50" fmla="*/ 2974479 w 8724351"/>
                <a:gd name="connsiteY50" fmla="*/ 439291 h 5403589"/>
                <a:gd name="connsiteX51" fmla="*/ 2439942 w 8724351"/>
                <a:gd name="connsiteY51" fmla="*/ 404392 h 5403589"/>
                <a:gd name="connsiteX52" fmla="*/ 2318519 w 8724351"/>
                <a:gd name="connsiteY52" fmla="*/ 914400 h 5403589"/>
                <a:gd name="connsiteX53" fmla="*/ 2227997 w 8724351"/>
                <a:gd name="connsiteY53" fmla="*/ 1541316 h 5403589"/>
                <a:gd name="connsiteX54" fmla="*/ 1574810 w 8724351"/>
                <a:gd name="connsiteY54" fmla="*/ 1226013 h 5403589"/>
                <a:gd name="connsiteX55" fmla="*/ 1271313 w 8724351"/>
                <a:gd name="connsiteY55" fmla="*/ 1633999 h 5403589"/>
                <a:gd name="connsiteX56" fmla="*/ 641009 w 8724351"/>
                <a:gd name="connsiteY56" fmla="*/ 1666432 h 5403589"/>
                <a:gd name="connsiteX0" fmla="*/ 641009 w 8724351"/>
                <a:gd name="connsiteY0" fmla="*/ 1666432 h 4959457"/>
                <a:gd name="connsiteX1" fmla="*/ 334124 w 8724351"/>
                <a:gd name="connsiteY1" fmla="*/ 1985333 h 4959457"/>
                <a:gd name="connsiteX2" fmla="*/ 16561 w 8724351"/>
                <a:gd name="connsiteY2" fmla="*/ 2653194 h 4959457"/>
                <a:gd name="connsiteX3" fmla="*/ 159949 w 8724351"/>
                <a:gd name="connsiteY3" fmla="*/ 2877250 h 4959457"/>
                <a:gd name="connsiteX4" fmla="*/ 0 w 8724351"/>
                <a:gd name="connsiteY4" fmla="*/ 3229243 h 4959457"/>
                <a:gd name="connsiteX5" fmla="*/ 324269 w 8724351"/>
                <a:gd name="connsiteY5" fmla="*/ 3316637 h 4959457"/>
                <a:gd name="connsiteX6" fmla="*/ 1346449 w 8724351"/>
                <a:gd name="connsiteY6" fmla="*/ 4651347 h 4959457"/>
                <a:gd name="connsiteX7" fmla="*/ 432757 w 8724351"/>
                <a:gd name="connsiteY7" fmla="*/ 3967566 h 4959457"/>
                <a:gd name="connsiteX8" fmla="*/ 1254168 w 8724351"/>
                <a:gd name="connsiteY8" fmla="*/ 3874576 h 4959457"/>
                <a:gd name="connsiteX9" fmla="*/ 1812107 w 8724351"/>
                <a:gd name="connsiteY9" fmla="*/ 3518115 h 4959457"/>
                <a:gd name="connsiteX10" fmla="*/ 1812107 w 8724351"/>
                <a:gd name="connsiteY10" fmla="*/ 4959457 h 4959457"/>
                <a:gd name="connsiteX11" fmla="*/ 2602520 w 8724351"/>
                <a:gd name="connsiteY11" fmla="*/ 4804474 h 4959457"/>
                <a:gd name="connsiteX12" fmla="*/ 2602520 w 8724351"/>
                <a:gd name="connsiteY12" fmla="*/ 3549111 h 4959457"/>
                <a:gd name="connsiteX13" fmla="*/ 3036473 w 8724351"/>
                <a:gd name="connsiteY13" fmla="*/ 3936569 h 4959457"/>
                <a:gd name="connsiteX14" fmla="*/ 3439429 w 8724351"/>
                <a:gd name="connsiteY14" fmla="*/ 3487118 h 4959457"/>
                <a:gd name="connsiteX15" fmla="*/ 3594412 w 8724351"/>
                <a:gd name="connsiteY15" fmla="*/ 3688596 h 4959457"/>
                <a:gd name="connsiteX16" fmla="*/ 4229842 w 8724351"/>
                <a:gd name="connsiteY16" fmla="*/ 3549111 h 4959457"/>
                <a:gd name="connsiteX17" fmla="*/ 4369327 w 8724351"/>
                <a:gd name="connsiteY17" fmla="*/ 3688596 h 4959457"/>
                <a:gd name="connsiteX18" fmla="*/ 4167849 w 8724351"/>
                <a:gd name="connsiteY18" fmla="*/ 4324027 h 4959457"/>
                <a:gd name="connsiteX19" fmla="*/ 4508812 w 8724351"/>
                <a:gd name="connsiteY19" fmla="*/ 4541003 h 4959457"/>
                <a:gd name="connsiteX20" fmla="*/ 4694791 w 8724351"/>
                <a:gd name="connsiteY20" fmla="*/ 4417017 h 4959457"/>
                <a:gd name="connsiteX21" fmla="*/ 5113246 w 8724351"/>
                <a:gd name="connsiteY21" fmla="*/ 4494508 h 4959457"/>
                <a:gd name="connsiteX22" fmla="*/ 5547198 w 8724351"/>
                <a:gd name="connsiteY22" fmla="*/ 4355023 h 4959457"/>
                <a:gd name="connsiteX23" fmla="*/ 5903659 w 8724351"/>
                <a:gd name="connsiteY23" fmla="*/ 4463511 h 4959457"/>
                <a:gd name="connsiteX24" fmla="*/ 6446100 w 8724351"/>
                <a:gd name="connsiteY24" fmla="*/ 4386020 h 4959457"/>
                <a:gd name="connsiteX25" fmla="*/ 6740568 w 8724351"/>
                <a:gd name="connsiteY25" fmla="*/ 4432515 h 4959457"/>
                <a:gd name="connsiteX26" fmla="*/ 6926547 w 8724351"/>
                <a:gd name="connsiteY26" fmla="*/ 4277532 h 4959457"/>
                <a:gd name="connsiteX27" fmla="*/ 7112527 w 8724351"/>
                <a:gd name="connsiteY27" fmla="*/ 4494508 h 4959457"/>
                <a:gd name="connsiteX28" fmla="*/ 7763456 w 8724351"/>
                <a:gd name="connsiteY28" fmla="*/ 4479010 h 4959457"/>
                <a:gd name="connsiteX29" fmla="*/ 7840947 w 8724351"/>
                <a:gd name="connsiteY29" fmla="*/ 4370522 h 4959457"/>
                <a:gd name="connsiteX30" fmla="*/ 8104418 w 8724351"/>
                <a:gd name="connsiteY30" fmla="*/ 4386020 h 4959457"/>
                <a:gd name="connsiteX31" fmla="*/ 8274900 w 8724351"/>
                <a:gd name="connsiteY31" fmla="*/ 4386020 h 4959457"/>
                <a:gd name="connsiteX32" fmla="*/ 8724351 w 8724351"/>
                <a:gd name="connsiteY32" fmla="*/ 4014061 h 4959457"/>
                <a:gd name="connsiteX33" fmla="*/ 8305896 w 8724351"/>
                <a:gd name="connsiteY33" fmla="*/ 3487118 h 4959457"/>
                <a:gd name="connsiteX34" fmla="*/ 8724351 w 8724351"/>
                <a:gd name="connsiteY34" fmla="*/ 3177152 h 4959457"/>
                <a:gd name="connsiteX35" fmla="*/ 8414385 w 8724351"/>
                <a:gd name="connsiteY35" fmla="*/ 2743200 h 4959457"/>
                <a:gd name="connsiteX36" fmla="*/ 8414385 w 8724351"/>
                <a:gd name="connsiteY36" fmla="*/ 1673817 h 4959457"/>
                <a:gd name="connsiteX37" fmla="*/ 7949435 w 8724351"/>
                <a:gd name="connsiteY37" fmla="*/ 1162372 h 4959457"/>
                <a:gd name="connsiteX38" fmla="*/ 7391496 w 8724351"/>
                <a:gd name="connsiteY38" fmla="*/ 1363850 h 4959457"/>
                <a:gd name="connsiteX39" fmla="*/ 7019537 w 8724351"/>
                <a:gd name="connsiteY39" fmla="*/ 1053884 h 4959457"/>
                <a:gd name="connsiteX40" fmla="*/ 6849056 w 8724351"/>
                <a:gd name="connsiteY40" fmla="*/ 1255362 h 4959457"/>
                <a:gd name="connsiteX41" fmla="*/ 5841666 w 8724351"/>
                <a:gd name="connsiteY41" fmla="*/ 1255362 h 4959457"/>
                <a:gd name="connsiteX42" fmla="*/ 5671185 w 8724351"/>
                <a:gd name="connsiteY42" fmla="*/ 1084881 h 4959457"/>
                <a:gd name="connsiteX43" fmla="*/ 5857164 w 8724351"/>
                <a:gd name="connsiteY43" fmla="*/ 511444 h 4959457"/>
                <a:gd name="connsiteX44" fmla="*/ 5330222 w 8724351"/>
                <a:gd name="connsiteY44" fmla="*/ 61993 h 4959457"/>
                <a:gd name="connsiteX45" fmla="*/ 4524310 w 8724351"/>
                <a:gd name="connsiteY45" fmla="*/ 0 h 4959457"/>
                <a:gd name="connsiteX46" fmla="*/ 4245340 w 8724351"/>
                <a:gd name="connsiteY46" fmla="*/ 371959 h 4959457"/>
                <a:gd name="connsiteX47" fmla="*/ 3602315 w 8724351"/>
                <a:gd name="connsiteY47" fmla="*/ 101714 h 4959457"/>
                <a:gd name="connsiteX48" fmla="*/ 2930548 w 8724351"/>
                <a:gd name="connsiteY48" fmla="*/ 329367 h 4959457"/>
                <a:gd name="connsiteX49" fmla="*/ 2974479 w 8724351"/>
                <a:gd name="connsiteY49" fmla="*/ 439291 h 4959457"/>
                <a:gd name="connsiteX50" fmla="*/ 2439942 w 8724351"/>
                <a:gd name="connsiteY50" fmla="*/ 404392 h 4959457"/>
                <a:gd name="connsiteX51" fmla="*/ 2318519 w 8724351"/>
                <a:gd name="connsiteY51" fmla="*/ 914400 h 4959457"/>
                <a:gd name="connsiteX52" fmla="*/ 2227997 w 8724351"/>
                <a:gd name="connsiteY52" fmla="*/ 1541316 h 4959457"/>
                <a:gd name="connsiteX53" fmla="*/ 1574810 w 8724351"/>
                <a:gd name="connsiteY53" fmla="*/ 1226013 h 4959457"/>
                <a:gd name="connsiteX54" fmla="*/ 1271313 w 8724351"/>
                <a:gd name="connsiteY54" fmla="*/ 1633999 h 4959457"/>
                <a:gd name="connsiteX55" fmla="*/ 641009 w 8724351"/>
                <a:gd name="connsiteY55" fmla="*/ 1666432 h 4959457"/>
                <a:gd name="connsiteX0" fmla="*/ 641009 w 8724351"/>
                <a:gd name="connsiteY0" fmla="*/ 1666432 h 4959457"/>
                <a:gd name="connsiteX1" fmla="*/ 334124 w 8724351"/>
                <a:gd name="connsiteY1" fmla="*/ 1985333 h 4959457"/>
                <a:gd name="connsiteX2" fmla="*/ 16561 w 8724351"/>
                <a:gd name="connsiteY2" fmla="*/ 2653194 h 4959457"/>
                <a:gd name="connsiteX3" fmla="*/ 159949 w 8724351"/>
                <a:gd name="connsiteY3" fmla="*/ 2877250 h 4959457"/>
                <a:gd name="connsiteX4" fmla="*/ 0 w 8724351"/>
                <a:gd name="connsiteY4" fmla="*/ 3229243 h 4959457"/>
                <a:gd name="connsiteX5" fmla="*/ 252422 w 8724351"/>
                <a:gd name="connsiteY5" fmla="*/ 3819567 h 4959457"/>
                <a:gd name="connsiteX6" fmla="*/ 1346449 w 8724351"/>
                <a:gd name="connsiteY6" fmla="*/ 4651347 h 4959457"/>
                <a:gd name="connsiteX7" fmla="*/ 432757 w 8724351"/>
                <a:gd name="connsiteY7" fmla="*/ 3967566 h 4959457"/>
                <a:gd name="connsiteX8" fmla="*/ 1254168 w 8724351"/>
                <a:gd name="connsiteY8" fmla="*/ 3874576 h 4959457"/>
                <a:gd name="connsiteX9" fmla="*/ 1812107 w 8724351"/>
                <a:gd name="connsiteY9" fmla="*/ 3518115 h 4959457"/>
                <a:gd name="connsiteX10" fmla="*/ 1812107 w 8724351"/>
                <a:gd name="connsiteY10" fmla="*/ 4959457 h 4959457"/>
                <a:gd name="connsiteX11" fmla="*/ 2602520 w 8724351"/>
                <a:gd name="connsiteY11" fmla="*/ 4804474 h 4959457"/>
                <a:gd name="connsiteX12" fmla="*/ 2602520 w 8724351"/>
                <a:gd name="connsiteY12" fmla="*/ 3549111 h 4959457"/>
                <a:gd name="connsiteX13" fmla="*/ 3036473 w 8724351"/>
                <a:gd name="connsiteY13" fmla="*/ 3936569 h 4959457"/>
                <a:gd name="connsiteX14" fmla="*/ 3439429 w 8724351"/>
                <a:gd name="connsiteY14" fmla="*/ 3487118 h 4959457"/>
                <a:gd name="connsiteX15" fmla="*/ 3594412 w 8724351"/>
                <a:gd name="connsiteY15" fmla="*/ 3688596 h 4959457"/>
                <a:gd name="connsiteX16" fmla="*/ 4229842 w 8724351"/>
                <a:gd name="connsiteY16" fmla="*/ 3549111 h 4959457"/>
                <a:gd name="connsiteX17" fmla="*/ 4369327 w 8724351"/>
                <a:gd name="connsiteY17" fmla="*/ 3688596 h 4959457"/>
                <a:gd name="connsiteX18" fmla="*/ 4167849 w 8724351"/>
                <a:gd name="connsiteY18" fmla="*/ 4324027 h 4959457"/>
                <a:gd name="connsiteX19" fmla="*/ 4508812 w 8724351"/>
                <a:gd name="connsiteY19" fmla="*/ 4541003 h 4959457"/>
                <a:gd name="connsiteX20" fmla="*/ 4694791 w 8724351"/>
                <a:gd name="connsiteY20" fmla="*/ 4417017 h 4959457"/>
                <a:gd name="connsiteX21" fmla="*/ 5113246 w 8724351"/>
                <a:gd name="connsiteY21" fmla="*/ 4494508 h 4959457"/>
                <a:gd name="connsiteX22" fmla="*/ 5547198 w 8724351"/>
                <a:gd name="connsiteY22" fmla="*/ 4355023 h 4959457"/>
                <a:gd name="connsiteX23" fmla="*/ 5903659 w 8724351"/>
                <a:gd name="connsiteY23" fmla="*/ 4463511 h 4959457"/>
                <a:gd name="connsiteX24" fmla="*/ 6446100 w 8724351"/>
                <a:gd name="connsiteY24" fmla="*/ 4386020 h 4959457"/>
                <a:gd name="connsiteX25" fmla="*/ 6740568 w 8724351"/>
                <a:gd name="connsiteY25" fmla="*/ 4432515 h 4959457"/>
                <a:gd name="connsiteX26" fmla="*/ 6926547 w 8724351"/>
                <a:gd name="connsiteY26" fmla="*/ 4277532 h 4959457"/>
                <a:gd name="connsiteX27" fmla="*/ 7112527 w 8724351"/>
                <a:gd name="connsiteY27" fmla="*/ 4494508 h 4959457"/>
                <a:gd name="connsiteX28" fmla="*/ 7763456 w 8724351"/>
                <a:gd name="connsiteY28" fmla="*/ 4479010 h 4959457"/>
                <a:gd name="connsiteX29" fmla="*/ 7840947 w 8724351"/>
                <a:gd name="connsiteY29" fmla="*/ 4370522 h 4959457"/>
                <a:gd name="connsiteX30" fmla="*/ 8104418 w 8724351"/>
                <a:gd name="connsiteY30" fmla="*/ 4386020 h 4959457"/>
                <a:gd name="connsiteX31" fmla="*/ 8274900 w 8724351"/>
                <a:gd name="connsiteY31" fmla="*/ 4386020 h 4959457"/>
                <a:gd name="connsiteX32" fmla="*/ 8724351 w 8724351"/>
                <a:gd name="connsiteY32" fmla="*/ 4014061 h 4959457"/>
                <a:gd name="connsiteX33" fmla="*/ 8305896 w 8724351"/>
                <a:gd name="connsiteY33" fmla="*/ 3487118 h 4959457"/>
                <a:gd name="connsiteX34" fmla="*/ 8724351 w 8724351"/>
                <a:gd name="connsiteY34" fmla="*/ 3177152 h 4959457"/>
                <a:gd name="connsiteX35" fmla="*/ 8414385 w 8724351"/>
                <a:gd name="connsiteY35" fmla="*/ 2743200 h 4959457"/>
                <a:gd name="connsiteX36" fmla="*/ 8414385 w 8724351"/>
                <a:gd name="connsiteY36" fmla="*/ 1673817 h 4959457"/>
                <a:gd name="connsiteX37" fmla="*/ 7949435 w 8724351"/>
                <a:gd name="connsiteY37" fmla="*/ 1162372 h 4959457"/>
                <a:gd name="connsiteX38" fmla="*/ 7391496 w 8724351"/>
                <a:gd name="connsiteY38" fmla="*/ 1363850 h 4959457"/>
                <a:gd name="connsiteX39" fmla="*/ 7019537 w 8724351"/>
                <a:gd name="connsiteY39" fmla="*/ 1053884 h 4959457"/>
                <a:gd name="connsiteX40" fmla="*/ 6849056 w 8724351"/>
                <a:gd name="connsiteY40" fmla="*/ 1255362 h 4959457"/>
                <a:gd name="connsiteX41" fmla="*/ 5841666 w 8724351"/>
                <a:gd name="connsiteY41" fmla="*/ 1255362 h 4959457"/>
                <a:gd name="connsiteX42" fmla="*/ 5671185 w 8724351"/>
                <a:gd name="connsiteY42" fmla="*/ 1084881 h 4959457"/>
                <a:gd name="connsiteX43" fmla="*/ 5857164 w 8724351"/>
                <a:gd name="connsiteY43" fmla="*/ 511444 h 4959457"/>
                <a:gd name="connsiteX44" fmla="*/ 5330222 w 8724351"/>
                <a:gd name="connsiteY44" fmla="*/ 61993 h 4959457"/>
                <a:gd name="connsiteX45" fmla="*/ 4524310 w 8724351"/>
                <a:gd name="connsiteY45" fmla="*/ 0 h 4959457"/>
                <a:gd name="connsiteX46" fmla="*/ 4245340 w 8724351"/>
                <a:gd name="connsiteY46" fmla="*/ 371959 h 4959457"/>
                <a:gd name="connsiteX47" fmla="*/ 3602315 w 8724351"/>
                <a:gd name="connsiteY47" fmla="*/ 101714 h 4959457"/>
                <a:gd name="connsiteX48" fmla="*/ 2930548 w 8724351"/>
                <a:gd name="connsiteY48" fmla="*/ 329367 h 4959457"/>
                <a:gd name="connsiteX49" fmla="*/ 2974479 w 8724351"/>
                <a:gd name="connsiteY49" fmla="*/ 439291 h 4959457"/>
                <a:gd name="connsiteX50" fmla="*/ 2439942 w 8724351"/>
                <a:gd name="connsiteY50" fmla="*/ 404392 h 4959457"/>
                <a:gd name="connsiteX51" fmla="*/ 2318519 w 8724351"/>
                <a:gd name="connsiteY51" fmla="*/ 914400 h 4959457"/>
                <a:gd name="connsiteX52" fmla="*/ 2227997 w 8724351"/>
                <a:gd name="connsiteY52" fmla="*/ 1541316 h 4959457"/>
                <a:gd name="connsiteX53" fmla="*/ 1574810 w 8724351"/>
                <a:gd name="connsiteY53" fmla="*/ 1226013 h 4959457"/>
                <a:gd name="connsiteX54" fmla="*/ 1271313 w 8724351"/>
                <a:gd name="connsiteY54" fmla="*/ 1633999 h 4959457"/>
                <a:gd name="connsiteX55" fmla="*/ 641009 w 8724351"/>
                <a:gd name="connsiteY55" fmla="*/ 1666432 h 4959457"/>
                <a:gd name="connsiteX0" fmla="*/ 641009 w 8724351"/>
                <a:gd name="connsiteY0" fmla="*/ 1666432 h 4959457"/>
                <a:gd name="connsiteX1" fmla="*/ 334124 w 8724351"/>
                <a:gd name="connsiteY1" fmla="*/ 1985333 h 4959457"/>
                <a:gd name="connsiteX2" fmla="*/ 16561 w 8724351"/>
                <a:gd name="connsiteY2" fmla="*/ 2653194 h 4959457"/>
                <a:gd name="connsiteX3" fmla="*/ 159949 w 8724351"/>
                <a:gd name="connsiteY3" fmla="*/ 2877250 h 4959457"/>
                <a:gd name="connsiteX4" fmla="*/ 0 w 8724351"/>
                <a:gd name="connsiteY4" fmla="*/ 3229243 h 4959457"/>
                <a:gd name="connsiteX5" fmla="*/ 252422 w 8724351"/>
                <a:gd name="connsiteY5" fmla="*/ 3819567 h 4959457"/>
                <a:gd name="connsiteX6" fmla="*/ 1346449 w 8724351"/>
                <a:gd name="connsiteY6" fmla="*/ 4651347 h 4959457"/>
                <a:gd name="connsiteX7" fmla="*/ 490235 w 8724351"/>
                <a:gd name="connsiteY7" fmla="*/ 4441757 h 4959457"/>
                <a:gd name="connsiteX8" fmla="*/ 1254168 w 8724351"/>
                <a:gd name="connsiteY8" fmla="*/ 3874576 h 4959457"/>
                <a:gd name="connsiteX9" fmla="*/ 1812107 w 8724351"/>
                <a:gd name="connsiteY9" fmla="*/ 3518115 h 4959457"/>
                <a:gd name="connsiteX10" fmla="*/ 1812107 w 8724351"/>
                <a:gd name="connsiteY10" fmla="*/ 4959457 h 4959457"/>
                <a:gd name="connsiteX11" fmla="*/ 2602520 w 8724351"/>
                <a:gd name="connsiteY11" fmla="*/ 4804474 h 4959457"/>
                <a:gd name="connsiteX12" fmla="*/ 2602520 w 8724351"/>
                <a:gd name="connsiteY12" fmla="*/ 3549111 h 4959457"/>
                <a:gd name="connsiteX13" fmla="*/ 3036473 w 8724351"/>
                <a:gd name="connsiteY13" fmla="*/ 3936569 h 4959457"/>
                <a:gd name="connsiteX14" fmla="*/ 3439429 w 8724351"/>
                <a:gd name="connsiteY14" fmla="*/ 3487118 h 4959457"/>
                <a:gd name="connsiteX15" fmla="*/ 3594412 w 8724351"/>
                <a:gd name="connsiteY15" fmla="*/ 3688596 h 4959457"/>
                <a:gd name="connsiteX16" fmla="*/ 4229842 w 8724351"/>
                <a:gd name="connsiteY16" fmla="*/ 3549111 h 4959457"/>
                <a:gd name="connsiteX17" fmla="*/ 4369327 w 8724351"/>
                <a:gd name="connsiteY17" fmla="*/ 3688596 h 4959457"/>
                <a:gd name="connsiteX18" fmla="*/ 4167849 w 8724351"/>
                <a:gd name="connsiteY18" fmla="*/ 4324027 h 4959457"/>
                <a:gd name="connsiteX19" fmla="*/ 4508812 w 8724351"/>
                <a:gd name="connsiteY19" fmla="*/ 4541003 h 4959457"/>
                <a:gd name="connsiteX20" fmla="*/ 4694791 w 8724351"/>
                <a:gd name="connsiteY20" fmla="*/ 4417017 h 4959457"/>
                <a:gd name="connsiteX21" fmla="*/ 5113246 w 8724351"/>
                <a:gd name="connsiteY21" fmla="*/ 4494508 h 4959457"/>
                <a:gd name="connsiteX22" fmla="*/ 5547198 w 8724351"/>
                <a:gd name="connsiteY22" fmla="*/ 4355023 h 4959457"/>
                <a:gd name="connsiteX23" fmla="*/ 5903659 w 8724351"/>
                <a:gd name="connsiteY23" fmla="*/ 4463511 h 4959457"/>
                <a:gd name="connsiteX24" fmla="*/ 6446100 w 8724351"/>
                <a:gd name="connsiteY24" fmla="*/ 4386020 h 4959457"/>
                <a:gd name="connsiteX25" fmla="*/ 6740568 w 8724351"/>
                <a:gd name="connsiteY25" fmla="*/ 4432515 h 4959457"/>
                <a:gd name="connsiteX26" fmla="*/ 6926547 w 8724351"/>
                <a:gd name="connsiteY26" fmla="*/ 4277532 h 4959457"/>
                <a:gd name="connsiteX27" fmla="*/ 7112527 w 8724351"/>
                <a:gd name="connsiteY27" fmla="*/ 4494508 h 4959457"/>
                <a:gd name="connsiteX28" fmla="*/ 7763456 w 8724351"/>
                <a:gd name="connsiteY28" fmla="*/ 4479010 h 4959457"/>
                <a:gd name="connsiteX29" fmla="*/ 7840947 w 8724351"/>
                <a:gd name="connsiteY29" fmla="*/ 4370522 h 4959457"/>
                <a:gd name="connsiteX30" fmla="*/ 8104418 w 8724351"/>
                <a:gd name="connsiteY30" fmla="*/ 4386020 h 4959457"/>
                <a:gd name="connsiteX31" fmla="*/ 8274900 w 8724351"/>
                <a:gd name="connsiteY31" fmla="*/ 4386020 h 4959457"/>
                <a:gd name="connsiteX32" fmla="*/ 8724351 w 8724351"/>
                <a:gd name="connsiteY32" fmla="*/ 4014061 h 4959457"/>
                <a:gd name="connsiteX33" fmla="*/ 8305896 w 8724351"/>
                <a:gd name="connsiteY33" fmla="*/ 3487118 h 4959457"/>
                <a:gd name="connsiteX34" fmla="*/ 8724351 w 8724351"/>
                <a:gd name="connsiteY34" fmla="*/ 3177152 h 4959457"/>
                <a:gd name="connsiteX35" fmla="*/ 8414385 w 8724351"/>
                <a:gd name="connsiteY35" fmla="*/ 2743200 h 4959457"/>
                <a:gd name="connsiteX36" fmla="*/ 8414385 w 8724351"/>
                <a:gd name="connsiteY36" fmla="*/ 1673817 h 4959457"/>
                <a:gd name="connsiteX37" fmla="*/ 7949435 w 8724351"/>
                <a:gd name="connsiteY37" fmla="*/ 1162372 h 4959457"/>
                <a:gd name="connsiteX38" fmla="*/ 7391496 w 8724351"/>
                <a:gd name="connsiteY38" fmla="*/ 1363850 h 4959457"/>
                <a:gd name="connsiteX39" fmla="*/ 7019537 w 8724351"/>
                <a:gd name="connsiteY39" fmla="*/ 1053884 h 4959457"/>
                <a:gd name="connsiteX40" fmla="*/ 6849056 w 8724351"/>
                <a:gd name="connsiteY40" fmla="*/ 1255362 h 4959457"/>
                <a:gd name="connsiteX41" fmla="*/ 5841666 w 8724351"/>
                <a:gd name="connsiteY41" fmla="*/ 1255362 h 4959457"/>
                <a:gd name="connsiteX42" fmla="*/ 5671185 w 8724351"/>
                <a:gd name="connsiteY42" fmla="*/ 1084881 h 4959457"/>
                <a:gd name="connsiteX43" fmla="*/ 5857164 w 8724351"/>
                <a:gd name="connsiteY43" fmla="*/ 511444 h 4959457"/>
                <a:gd name="connsiteX44" fmla="*/ 5330222 w 8724351"/>
                <a:gd name="connsiteY44" fmla="*/ 61993 h 4959457"/>
                <a:gd name="connsiteX45" fmla="*/ 4524310 w 8724351"/>
                <a:gd name="connsiteY45" fmla="*/ 0 h 4959457"/>
                <a:gd name="connsiteX46" fmla="*/ 4245340 w 8724351"/>
                <a:gd name="connsiteY46" fmla="*/ 371959 h 4959457"/>
                <a:gd name="connsiteX47" fmla="*/ 3602315 w 8724351"/>
                <a:gd name="connsiteY47" fmla="*/ 101714 h 4959457"/>
                <a:gd name="connsiteX48" fmla="*/ 2930548 w 8724351"/>
                <a:gd name="connsiteY48" fmla="*/ 329367 h 4959457"/>
                <a:gd name="connsiteX49" fmla="*/ 2974479 w 8724351"/>
                <a:gd name="connsiteY49" fmla="*/ 439291 h 4959457"/>
                <a:gd name="connsiteX50" fmla="*/ 2439942 w 8724351"/>
                <a:gd name="connsiteY50" fmla="*/ 404392 h 4959457"/>
                <a:gd name="connsiteX51" fmla="*/ 2318519 w 8724351"/>
                <a:gd name="connsiteY51" fmla="*/ 914400 h 4959457"/>
                <a:gd name="connsiteX52" fmla="*/ 2227997 w 8724351"/>
                <a:gd name="connsiteY52" fmla="*/ 1541316 h 4959457"/>
                <a:gd name="connsiteX53" fmla="*/ 1574810 w 8724351"/>
                <a:gd name="connsiteY53" fmla="*/ 1226013 h 4959457"/>
                <a:gd name="connsiteX54" fmla="*/ 1271313 w 8724351"/>
                <a:gd name="connsiteY54" fmla="*/ 1633999 h 4959457"/>
                <a:gd name="connsiteX55" fmla="*/ 641009 w 8724351"/>
                <a:gd name="connsiteY55" fmla="*/ 1666432 h 4959457"/>
                <a:gd name="connsiteX0" fmla="*/ 641009 w 8724351"/>
                <a:gd name="connsiteY0" fmla="*/ 1666432 h 4959457"/>
                <a:gd name="connsiteX1" fmla="*/ 334124 w 8724351"/>
                <a:gd name="connsiteY1" fmla="*/ 1985333 h 4959457"/>
                <a:gd name="connsiteX2" fmla="*/ 16561 w 8724351"/>
                <a:gd name="connsiteY2" fmla="*/ 2653194 h 4959457"/>
                <a:gd name="connsiteX3" fmla="*/ 159949 w 8724351"/>
                <a:gd name="connsiteY3" fmla="*/ 2877250 h 4959457"/>
                <a:gd name="connsiteX4" fmla="*/ 0 w 8724351"/>
                <a:gd name="connsiteY4" fmla="*/ 3229243 h 4959457"/>
                <a:gd name="connsiteX5" fmla="*/ 252422 w 8724351"/>
                <a:gd name="connsiteY5" fmla="*/ 3819567 h 4959457"/>
                <a:gd name="connsiteX6" fmla="*/ 1346449 w 8724351"/>
                <a:gd name="connsiteY6" fmla="*/ 4651347 h 4959457"/>
                <a:gd name="connsiteX7" fmla="*/ 490235 w 8724351"/>
                <a:gd name="connsiteY7" fmla="*/ 4441757 h 4959457"/>
                <a:gd name="connsiteX8" fmla="*/ 277048 w 8724351"/>
                <a:gd name="connsiteY8" fmla="*/ 4391875 h 4959457"/>
                <a:gd name="connsiteX9" fmla="*/ 1812107 w 8724351"/>
                <a:gd name="connsiteY9" fmla="*/ 3518115 h 4959457"/>
                <a:gd name="connsiteX10" fmla="*/ 1812107 w 8724351"/>
                <a:gd name="connsiteY10" fmla="*/ 4959457 h 4959457"/>
                <a:gd name="connsiteX11" fmla="*/ 2602520 w 8724351"/>
                <a:gd name="connsiteY11" fmla="*/ 4804474 h 4959457"/>
                <a:gd name="connsiteX12" fmla="*/ 2602520 w 8724351"/>
                <a:gd name="connsiteY12" fmla="*/ 3549111 h 4959457"/>
                <a:gd name="connsiteX13" fmla="*/ 3036473 w 8724351"/>
                <a:gd name="connsiteY13" fmla="*/ 3936569 h 4959457"/>
                <a:gd name="connsiteX14" fmla="*/ 3439429 w 8724351"/>
                <a:gd name="connsiteY14" fmla="*/ 3487118 h 4959457"/>
                <a:gd name="connsiteX15" fmla="*/ 3594412 w 8724351"/>
                <a:gd name="connsiteY15" fmla="*/ 3688596 h 4959457"/>
                <a:gd name="connsiteX16" fmla="*/ 4229842 w 8724351"/>
                <a:gd name="connsiteY16" fmla="*/ 3549111 h 4959457"/>
                <a:gd name="connsiteX17" fmla="*/ 4369327 w 8724351"/>
                <a:gd name="connsiteY17" fmla="*/ 3688596 h 4959457"/>
                <a:gd name="connsiteX18" fmla="*/ 4167849 w 8724351"/>
                <a:gd name="connsiteY18" fmla="*/ 4324027 h 4959457"/>
                <a:gd name="connsiteX19" fmla="*/ 4508812 w 8724351"/>
                <a:gd name="connsiteY19" fmla="*/ 4541003 h 4959457"/>
                <a:gd name="connsiteX20" fmla="*/ 4694791 w 8724351"/>
                <a:gd name="connsiteY20" fmla="*/ 4417017 h 4959457"/>
                <a:gd name="connsiteX21" fmla="*/ 5113246 w 8724351"/>
                <a:gd name="connsiteY21" fmla="*/ 4494508 h 4959457"/>
                <a:gd name="connsiteX22" fmla="*/ 5547198 w 8724351"/>
                <a:gd name="connsiteY22" fmla="*/ 4355023 h 4959457"/>
                <a:gd name="connsiteX23" fmla="*/ 5903659 w 8724351"/>
                <a:gd name="connsiteY23" fmla="*/ 4463511 h 4959457"/>
                <a:gd name="connsiteX24" fmla="*/ 6446100 w 8724351"/>
                <a:gd name="connsiteY24" fmla="*/ 4386020 h 4959457"/>
                <a:gd name="connsiteX25" fmla="*/ 6740568 w 8724351"/>
                <a:gd name="connsiteY25" fmla="*/ 4432515 h 4959457"/>
                <a:gd name="connsiteX26" fmla="*/ 6926547 w 8724351"/>
                <a:gd name="connsiteY26" fmla="*/ 4277532 h 4959457"/>
                <a:gd name="connsiteX27" fmla="*/ 7112527 w 8724351"/>
                <a:gd name="connsiteY27" fmla="*/ 4494508 h 4959457"/>
                <a:gd name="connsiteX28" fmla="*/ 7763456 w 8724351"/>
                <a:gd name="connsiteY28" fmla="*/ 4479010 h 4959457"/>
                <a:gd name="connsiteX29" fmla="*/ 7840947 w 8724351"/>
                <a:gd name="connsiteY29" fmla="*/ 4370522 h 4959457"/>
                <a:gd name="connsiteX30" fmla="*/ 8104418 w 8724351"/>
                <a:gd name="connsiteY30" fmla="*/ 4386020 h 4959457"/>
                <a:gd name="connsiteX31" fmla="*/ 8274900 w 8724351"/>
                <a:gd name="connsiteY31" fmla="*/ 4386020 h 4959457"/>
                <a:gd name="connsiteX32" fmla="*/ 8724351 w 8724351"/>
                <a:gd name="connsiteY32" fmla="*/ 4014061 h 4959457"/>
                <a:gd name="connsiteX33" fmla="*/ 8305896 w 8724351"/>
                <a:gd name="connsiteY33" fmla="*/ 3487118 h 4959457"/>
                <a:gd name="connsiteX34" fmla="*/ 8724351 w 8724351"/>
                <a:gd name="connsiteY34" fmla="*/ 3177152 h 4959457"/>
                <a:gd name="connsiteX35" fmla="*/ 8414385 w 8724351"/>
                <a:gd name="connsiteY35" fmla="*/ 2743200 h 4959457"/>
                <a:gd name="connsiteX36" fmla="*/ 8414385 w 8724351"/>
                <a:gd name="connsiteY36" fmla="*/ 1673817 h 4959457"/>
                <a:gd name="connsiteX37" fmla="*/ 7949435 w 8724351"/>
                <a:gd name="connsiteY37" fmla="*/ 1162372 h 4959457"/>
                <a:gd name="connsiteX38" fmla="*/ 7391496 w 8724351"/>
                <a:gd name="connsiteY38" fmla="*/ 1363850 h 4959457"/>
                <a:gd name="connsiteX39" fmla="*/ 7019537 w 8724351"/>
                <a:gd name="connsiteY39" fmla="*/ 1053884 h 4959457"/>
                <a:gd name="connsiteX40" fmla="*/ 6849056 w 8724351"/>
                <a:gd name="connsiteY40" fmla="*/ 1255362 h 4959457"/>
                <a:gd name="connsiteX41" fmla="*/ 5841666 w 8724351"/>
                <a:gd name="connsiteY41" fmla="*/ 1255362 h 4959457"/>
                <a:gd name="connsiteX42" fmla="*/ 5671185 w 8724351"/>
                <a:gd name="connsiteY42" fmla="*/ 1084881 h 4959457"/>
                <a:gd name="connsiteX43" fmla="*/ 5857164 w 8724351"/>
                <a:gd name="connsiteY43" fmla="*/ 511444 h 4959457"/>
                <a:gd name="connsiteX44" fmla="*/ 5330222 w 8724351"/>
                <a:gd name="connsiteY44" fmla="*/ 61993 h 4959457"/>
                <a:gd name="connsiteX45" fmla="*/ 4524310 w 8724351"/>
                <a:gd name="connsiteY45" fmla="*/ 0 h 4959457"/>
                <a:gd name="connsiteX46" fmla="*/ 4245340 w 8724351"/>
                <a:gd name="connsiteY46" fmla="*/ 371959 h 4959457"/>
                <a:gd name="connsiteX47" fmla="*/ 3602315 w 8724351"/>
                <a:gd name="connsiteY47" fmla="*/ 101714 h 4959457"/>
                <a:gd name="connsiteX48" fmla="*/ 2930548 w 8724351"/>
                <a:gd name="connsiteY48" fmla="*/ 329367 h 4959457"/>
                <a:gd name="connsiteX49" fmla="*/ 2974479 w 8724351"/>
                <a:gd name="connsiteY49" fmla="*/ 439291 h 4959457"/>
                <a:gd name="connsiteX50" fmla="*/ 2439942 w 8724351"/>
                <a:gd name="connsiteY50" fmla="*/ 404392 h 4959457"/>
                <a:gd name="connsiteX51" fmla="*/ 2318519 w 8724351"/>
                <a:gd name="connsiteY51" fmla="*/ 914400 h 4959457"/>
                <a:gd name="connsiteX52" fmla="*/ 2227997 w 8724351"/>
                <a:gd name="connsiteY52" fmla="*/ 1541316 h 4959457"/>
                <a:gd name="connsiteX53" fmla="*/ 1574810 w 8724351"/>
                <a:gd name="connsiteY53" fmla="*/ 1226013 h 4959457"/>
                <a:gd name="connsiteX54" fmla="*/ 1271313 w 8724351"/>
                <a:gd name="connsiteY54" fmla="*/ 1633999 h 4959457"/>
                <a:gd name="connsiteX55" fmla="*/ 641009 w 8724351"/>
                <a:gd name="connsiteY55" fmla="*/ 1666432 h 4959457"/>
                <a:gd name="connsiteX0" fmla="*/ 641009 w 8724351"/>
                <a:gd name="connsiteY0" fmla="*/ 1666432 h 5673527"/>
                <a:gd name="connsiteX1" fmla="*/ 334124 w 8724351"/>
                <a:gd name="connsiteY1" fmla="*/ 1985333 h 5673527"/>
                <a:gd name="connsiteX2" fmla="*/ 16561 w 8724351"/>
                <a:gd name="connsiteY2" fmla="*/ 2653194 h 5673527"/>
                <a:gd name="connsiteX3" fmla="*/ 159949 w 8724351"/>
                <a:gd name="connsiteY3" fmla="*/ 2877250 h 5673527"/>
                <a:gd name="connsiteX4" fmla="*/ 0 w 8724351"/>
                <a:gd name="connsiteY4" fmla="*/ 3229243 h 5673527"/>
                <a:gd name="connsiteX5" fmla="*/ 252422 w 8724351"/>
                <a:gd name="connsiteY5" fmla="*/ 3819567 h 5673527"/>
                <a:gd name="connsiteX6" fmla="*/ 1346449 w 8724351"/>
                <a:gd name="connsiteY6" fmla="*/ 4651347 h 5673527"/>
                <a:gd name="connsiteX7" fmla="*/ 490235 w 8724351"/>
                <a:gd name="connsiteY7" fmla="*/ 4441757 h 5673527"/>
                <a:gd name="connsiteX8" fmla="*/ 277048 w 8724351"/>
                <a:gd name="connsiteY8" fmla="*/ 4391875 h 5673527"/>
                <a:gd name="connsiteX9" fmla="*/ 834987 w 8724351"/>
                <a:gd name="connsiteY9" fmla="*/ 5673527 h 5673527"/>
                <a:gd name="connsiteX10" fmla="*/ 1812107 w 8724351"/>
                <a:gd name="connsiteY10" fmla="*/ 4959457 h 5673527"/>
                <a:gd name="connsiteX11" fmla="*/ 2602520 w 8724351"/>
                <a:gd name="connsiteY11" fmla="*/ 4804474 h 5673527"/>
                <a:gd name="connsiteX12" fmla="*/ 2602520 w 8724351"/>
                <a:gd name="connsiteY12" fmla="*/ 3549111 h 5673527"/>
                <a:gd name="connsiteX13" fmla="*/ 3036473 w 8724351"/>
                <a:gd name="connsiteY13" fmla="*/ 3936569 h 5673527"/>
                <a:gd name="connsiteX14" fmla="*/ 3439429 w 8724351"/>
                <a:gd name="connsiteY14" fmla="*/ 3487118 h 5673527"/>
                <a:gd name="connsiteX15" fmla="*/ 3594412 w 8724351"/>
                <a:gd name="connsiteY15" fmla="*/ 3688596 h 5673527"/>
                <a:gd name="connsiteX16" fmla="*/ 4229842 w 8724351"/>
                <a:gd name="connsiteY16" fmla="*/ 3549111 h 5673527"/>
                <a:gd name="connsiteX17" fmla="*/ 4369327 w 8724351"/>
                <a:gd name="connsiteY17" fmla="*/ 3688596 h 5673527"/>
                <a:gd name="connsiteX18" fmla="*/ 4167849 w 8724351"/>
                <a:gd name="connsiteY18" fmla="*/ 4324027 h 5673527"/>
                <a:gd name="connsiteX19" fmla="*/ 4508812 w 8724351"/>
                <a:gd name="connsiteY19" fmla="*/ 4541003 h 5673527"/>
                <a:gd name="connsiteX20" fmla="*/ 4694791 w 8724351"/>
                <a:gd name="connsiteY20" fmla="*/ 4417017 h 5673527"/>
                <a:gd name="connsiteX21" fmla="*/ 5113246 w 8724351"/>
                <a:gd name="connsiteY21" fmla="*/ 4494508 h 5673527"/>
                <a:gd name="connsiteX22" fmla="*/ 5547198 w 8724351"/>
                <a:gd name="connsiteY22" fmla="*/ 4355023 h 5673527"/>
                <a:gd name="connsiteX23" fmla="*/ 5903659 w 8724351"/>
                <a:gd name="connsiteY23" fmla="*/ 4463511 h 5673527"/>
                <a:gd name="connsiteX24" fmla="*/ 6446100 w 8724351"/>
                <a:gd name="connsiteY24" fmla="*/ 4386020 h 5673527"/>
                <a:gd name="connsiteX25" fmla="*/ 6740568 w 8724351"/>
                <a:gd name="connsiteY25" fmla="*/ 4432515 h 5673527"/>
                <a:gd name="connsiteX26" fmla="*/ 6926547 w 8724351"/>
                <a:gd name="connsiteY26" fmla="*/ 4277532 h 5673527"/>
                <a:gd name="connsiteX27" fmla="*/ 7112527 w 8724351"/>
                <a:gd name="connsiteY27" fmla="*/ 4494508 h 5673527"/>
                <a:gd name="connsiteX28" fmla="*/ 7763456 w 8724351"/>
                <a:gd name="connsiteY28" fmla="*/ 4479010 h 5673527"/>
                <a:gd name="connsiteX29" fmla="*/ 7840947 w 8724351"/>
                <a:gd name="connsiteY29" fmla="*/ 4370522 h 5673527"/>
                <a:gd name="connsiteX30" fmla="*/ 8104418 w 8724351"/>
                <a:gd name="connsiteY30" fmla="*/ 4386020 h 5673527"/>
                <a:gd name="connsiteX31" fmla="*/ 8274900 w 8724351"/>
                <a:gd name="connsiteY31" fmla="*/ 4386020 h 5673527"/>
                <a:gd name="connsiteX32" fmla="*/ 8724351 w 8724351"/>
                <a:gd name="connsiteY32" fmla="*/ 4014061 h 5673527"/>
                <a:gd name="connsiteX33" fmla="*/ 8305896 w 8724351"/>
                <a:gd name="connsiteY33" fmla="*/ 3487118 h 5673527"/>
                <a:gd name="connsiteX34" fmla="*/ 8724351 w 8724351"/>
                <a:gd name="connsiteY34" fmla="*/ 3177152 h 5673527"/>
                <a:gd name="connsiteX35" fmla="*/ 8414385 w 8724351"/>
                <a:gd name="connsiteY35" fmla="*/ 2743200 h 5673527"/>
                <a:gd name="connsiteX36" fmla="*/ 8414385 w 8724351"/>
                <a:gd name="connsiteY36" fmla="*/ 1673817 h 5673527"/>
                <a:gd name="connsiteX37" fmla="*/ 7949435 w 8724351"/>
                <a:gd name="connsiteY37" fmla="*/ 1162372 h 5673527"/>
                <a:gd name="connsiteX38" fmla="*/ 7391496 w 8724351"/>
                <a:gd name="connsiteY38" fmla="*/ 1363850 h 5673527"/>
                <a:gd name="connsiteX39" fmla="*/ 7019537 w 8724351"/>
                <a:gd name="connsiteY39" fmla="*/ 1053884 h 5673527"/>
                <a:gd name="connsiteX40" fmla="*/ 6849056 w 8724351"/>
                <a:gd name="connsiteY40" fmla="*/ 1255362 h 5673527"/>
                <a:gd name="connsiteX41" fmla="*/ 5841666 w 8724351"/>
                <a:gd name="connsiteY41" fmla="*/ 1255362 h 5673527"/>
                <a:gd name="connsiteX42" fmla="*/ 5671185 w 8724351"/>
                <a:gd name="connsiteY42" fmla="*/ 1084881 h 5673527"/>
                <a:gd name="connsiteX43" fmla="*/ 5857164 w 8724351"/>
                <a:gd name="connsiteY43" fmla="*/ 511444 h 5673527"/>
                <a:gd name="connsiteX44" fmla="*/ 5330222 w 8724351"/>
                <a:gd name="connsiteY44" fmla="*/ 61993 h 5673527"/>
                <a:gd name="connsiteX45" fmla="*/ 4524310 w 8724351"/>
                <a:gd name="connsiteY45" fmla="*/ 0 h 5673527"/>
                <a:gd name="connsiteX46" fmla="*/ 4245340 w 8724351"/>
                <a:gd name="connsiteY46" fmla="*/ 371959 h 5673527"/>
                <a:gd name="connsiteX47" fmla="*/ 3602315 w 8724351"/>
                <a:gd name="connsiteY47" fmla="*/ 101714 h 5673527"/>
                <a:gd name="connsiteX48" fmla="*/ 2930548 w 8724351"/>
                <a:gd name="connsiteY48" fmla="*/ 329367 h 5673527"/>
                <a:gd name="connsiteX49" fmla="*/ 2974479 w 8724351"/>
                <a:gd name="connsiteY49" fmla="*/ 439291 h 5673527"/>
                <a:gd name="connsiteX50" fmla="*/ 2439942 w 8724351"/>
                <a:gd name="connsiteY50" fmla="*/ 404392 h 5673527"/>
                <a:gd name="connsiteX51" fmla="*/ 2318519 w 8724351"/>
                <a:gd name="connsiteY51" fmla="*/ 914400 h 5673527"/>
                <a:gd name="connsiteX52" fmla="*/ 2227997 w 8724351"/>
                <a:gd name="connsiteY52" fmla="*/ 1541316 h 5673527"/>
                <a:gd name="connsiteX53" fmla="*/ 1574810 w 8724351"/>
                <a:gd name="connsiteY53" fmla="*/ 1226013 h 5673527"/>
                <a:gd name="connsiteX54" fmla="*/ 1271313 w 8724351"/>
                <a:gd name="connsiteY54" fmla="*/ 1633999 h 5673527"/>
                <a:gd name="connsiteX55" fmla="*/ 641009 w 8724351"/>
                <a:gd name="connsiteY55" fmla="*/ 1666432 h 5673527"/>
                <a:gd name="connsiteX0" fmla="*/ 641009 w 8724351"/>
                <a:gd name="connsiteY0" fmla="*/ 1666432 h 5673527"/>
                <a:gd name="connsiteX1" fmla="*/ 334124 w 8724351"/>
                <a:gd name="connsiteY1" fmla="*/ 1985333 h 5673527"/>
                <a:gd name="connsiteX2" fmla="*/ 16561 w 8724351"/>
                <a:gd name="connsiteY2" fmla="*/ 2653194 h 5673527"/>
                <a:gd name="connsiteX3" fmla="*/ 159949 w 8724351"/>
                <a:gd name="connsiteY3" fmla="*/ 2877250 h 5673527"/>
                <a:gd name="connsiteX4" fmla="*/ 0 w 8724351"/>
                <a:gd name="connsiteY4" fmla="*/ 3229243 h 5673527"/>
                <a:gd name="connsiteX5" fmla="*/ 252422 w 8724351"/>
                <a:gd name="connsiteY5" fmla="*/ 3819567 h 5673527"/>
                <a:gd name="connsiteX6" fmla="*/ 1001583 w 8724351"/>
                <a:gd name="connsiteY6" fmla="*/ 4938736 h 5673527"/>
                <a:gd name="connsiteX7" fmla="*/ 490235 w 8724351"/>
                <a:gd name="connsiteY7" fmla="*/ 4441757 h 5673527"/>
                <a:gd name="connsiteX8" fmla="*/ 277048 w 8724351"/>
                <a:gd name="connsiteY8" fmla="*/ 4391875 h 5673527"/>
                <a:gd name="connsiteX9" fmla="*/ 834987 w 8724351"/>
                <a:gd name="connsiteY9" fmla="*/ 5673527 h 5673527"/>
                <a:gd name="connsiteX10" fmla="*/ 1812107 w 8724351"/>
                <a:gd name="connsiteY10" fmla="*/ 4959457 h 5673527"/>
                <a:gd name="connsiteX11" fmla="*/ 2602520 w 8724351"/>
                <a:gd name="connsiteY11" fmla="*/ 4804474 h 5673527"/>
                <a:gd name="connsiteX12" fmla="*/ 2602520 w 8724351"/>
                <a:gd name="connsiteY12" fmla="*/ 3549111 h 5673527"/>
                <a:gd name="connsiteX13" fmla="*/ 3036473 w 8724351"/>
                <a:gd name="connsiteY13" fmla="*/ 3936569 h 5673527"/>
                <a:gd name="connsiteX14" fmla="*/ 3439429 w 8724351"/>
                <a:gd name="connsiteY14" fmla="*/ 3487118 h 5673527"/>
                <a:gd name="connsiteX15" fmla="*/ 3594412 w 8724351"/>
                <a:gd name="connsiteY15" fmla="*/ 3688596 h 5673527"/>
                <a:gd name="connsiteX16" fmla="*/ 4229842 w 8724351"/>
                <a:gd name="connsiteY16" fmla="*/ 3549111 h 5673527"/>
                <a:gd name="connsiteX17" fmla="*/ 4369327 w 8724351"/>
                <a:gd name="connsiteY17" fmla="*/ 3688596 h 5673527"/>
                <a:gd name="connsiteX18" fmla="*/ 4167849 w 8724351"/>
                <a:gd name="connsiteY18" fmla="*/ 4324027 h 5673527"/>
                <a:gd name="connsiteX19" fmla="*/ 4508812 w 8724351"/>
                <a:gd name="connsiteY19" fmla="*/ 4541003 h 5673527"/>
                <a:gd name="connsiteX20" fmla="*/ 4694791 w 8724351"/>
                <a:gd name="connsiteY20" fmla="*/ 4417017 h 5673527"/>
                <a:gd name="connsiteX21" fmla="*/ 5113246 w 8724351"/>
                <a:gd name="connsiteY21" fmla="*/ 4494508 h 5673527"/>
                <a:gd name="connsiteX22" fmla="*/ 5547198 w 8724351"/>
                <a:gd name="connsiteY22" fmla="*/ 4355023 h 5673527"/>
                <a:gd name="connsiteX23" fmla="*/ 5903659 w 8724351"/>
                <a:gd name="connsiteY23" fmla="*/ 4463511 h 5673527"/>
                <a:gd name="connsiteX24" fmla="*/ 6446100 w 8724351"/>
                <a:gd name="connsiteY24" fmla="*/ 4386020 h 5673527"/>
                <a:gd name="connsiteX25" fmla="*/ 6740568 w 8724351"/>
                <a:gd name="connsiteY25" fmla="*/ 4432515 h 5673527"/>
                <a:gd name="connsiteX26" fmla="*/ 6926547 w 8724351"/>
                <a:gd name="connsiteY26" fmla="*/ 4277532 h 5673527"/>
                <a:gd name="connsiteX27" fmla="*/ 7112527 w 8724351"/>
                <a:gd name="connsiteY27" fmla="*/ 4494508 h 5673527"/>
                <a:gd name="connsiteX28" fmla="*/ 7763456 w 8724351"/>
                <a:gd name="connsiteY28" fmla="*/ 4479010 h 5673527"/>
                <a:gd name="connsiteX29" fmla="*/ 7840947 w 8724351"/>
                <a:gd name="connsiteY29" fmla="*/ 4370522 h 5673527"/>
                <a:gd name="connsiteX30" fmla="*/ 8104418 w 8724351"/>
                <a:gd name="connsiteY30" fmla="*/ 4386020 h 5673527"/>
                <a:gd name="connsiteX31" fmla="*/ 8274900 w 8724351"/>
                <a:gd name="connsiteY31" fmla="*/ 4386020 h 5673527"/>
                <a:gd name="connsiteX32" fmla="*/ 8724351 w 8724351"/>
                <a:gd name="connsiteY32" fmla="*/ 4014061 h 5673527"/>
                <a:gd name="connsiteX33" fmla="*/ 8305896 w 8724351"/>
                <a:gd name="connsiteY33" fmla="*/ 3487118 h 5673527"/>
                <a:gd name="connsiteX34" fmla="*/ 8724351 w 8724351"/>
                <a:gd name="connsiteY34" fmla="*/ 3177152 h 5673527"/>
                <a:gd name="connsiteX35" fmla="*/ 8414385 w 8724351"/>
                <a:gd name="connsiteY35" fmla="*/ 2743200 h 5673527"/>
                <a:gd name="connsiteX36" fmla="*/ 8414385 w 8724351"/>
                <a:gd name="connsiteY36" fmla="*/ 1673817 h 5673527"/>
                <a:gd name="connsiteX37" fmla="*/ 7949435 w 8724351"/>
                <a:gd name="connsiteY37" fmla="*/ 1162372 h 5673527"/>
                <a:gd name="connsiteX38" fmla="*/ 7391496 w 8724351"/>
                <a:gd name="connsiteY38" fmla="*/ 1363850 h 5673527"/>
                <a:gd name="connsiteX39" fmla="*/ 7019537 w 8724351"/>
                <a:gd name="connsiteY39" fmla="*/ 1053884 h 5673527"/>
                <a:gd name="connsiteX40" fmla="*/ 6849056 w 8724351"/>
                <a:gd name="connsiteY40" fmla="*/ 1255362 h 5673527"/>
                <a:gd name="connsiteX41" fmla="*/ 5841666 w 8724351"/>
                <a:gd name="connsiteY41" fmla="*/ 1255362 h 5673527"/>
                <a:gd name="connsiteX42" fmla="*/ 5671185 w 8724351"/>
                <a:gd name="connsiteY42" fmla="*/ 1084881 h 5673527"/>
                <a:gd name="connsiteX43" fmla="*/ 5857164 w 8724351"/>
                <a:gd name="connsiteY43" fmla="*/ 511444 h 5673527"/>
                <a:gd name="connsiteX44" fmla="*/ 5330222 w 8724351"/>
                <a:gd name="connsiteY44" fmla="*/ 61993 h 5673527"/>
                <a:gd name="connsiteX45" fmla="*/ 4524310 w 8724351"/>
                <a:gd name="connsiteY45" fmla="*/ 0 h 5673527"/>
                <a:gd name="connsiteX46" fmla="*/ 4245340 w 8724351"/>
                <a:gd name="connsiteY46" fmla="*/ 371959 h 5673527"/>
                <a:gd name="connsiteX47" fmla="*/ 3602315 w 8724351"/>
                <a:gd name="connsiteY47" fmla="*/ 101714 h 5673527"/>
                <a:gd name="connsiteX48" fmla="*/ 2930548 w 8724351"/>
                <a:gd name="connsiteY48" fmla="*/ 329367 h 5673527"/>
                <a:gd name="connsiteX49" fmla="*/ 2974479 w 8724351"/>
                <a:gd name="connsiteY49" fmla="*/ 439291 h 5673527"/>
                <a:gd name="connsiteX50" fmla="*/ 2439942 w 8724351"/>
                <a:gd name="connsiteY50" fmla="*/ 404392 h 5673527"/>
                <a:gd name="connsiteX51" fmla="*/ 2318519 w 8724351"/>
                <a:gd name="connsiteY51" fmla="*/ 914400 h 5673527"/>
                <a:gd name="connsiteX52" fmla="*/ 2227997 w 8724351"/>
                <a:gd name="connsiteY52" fmla="*/ 1541316 h 5673527"/>
                <a:gd name="connsiteX53" fmla="*/ 1574810 w 8724351"/>
                <a:gd name="connsiteY53" fmla="*/ 1226013 h 5673527"/>
                <a:gd name="connsiteX54" fmla="*/ 1271313 w 8724351"/>
                <a:gd name="connsiteY54" fmla="*/ 1633999 h 5673527"/>
                <a:gd name="connsiteX55" fmla="*/ 641009 w 8724351"/>
                <a:gd name="connsiteY55" fmla="*/ 1666432 h 5673527"/>
                <a:gd name="connsiteX0" fmla="*/ 641009 w 8724351"/>
                <a:gd name="connsiteY0" fmla="*/ 1666432 h 5673527"/>
                <a:gd name="connsiteX1" fmla="*/ 334124 w 8724351"/>
                <a:gd name="connsiteY1" fmla="*/ 1985333 h 5673527"/>
                <a:gd name="connsiteX2" fmla="*/ 16561 w 8724351"/>
                <a:gd name="connsiteY2" fmla="*/ 2653194 h 5673527"/>
                <a:gd name="connsiteX3" fmla="*/ 159949 w 8724351"/>
                <a:gd name="connsiteY3" fmla="*/ 2877250 h 5673527"/>
                <a:gd name="connsiteX4" fmla="*/ 0 w 8724351"/>
                <a:gd name="connsiteY4" fmla="*/ 3229243 h 5673527"/>
                <a:gd name="connsiteX5" fmla="*/ 252422 w 8724351"/>
                <a:gd name="connsiteY5" fmla="*/ 3819567 h 5673527"/>
                <a:gd name="connsiteX6" fmla="*/ 1001583 w 8724351"/>
                <a:gd name="connsiteY6" fmla="*/ 4938736 h 5673527"/>
                <a:gd name="connsiteX7" fmla="*/ 490235 w 8724351"/>
                <a:gd name="connsiteY7" fmla="*/ 4441757 h 5673527"/>
                <a:gd name="connsiteX8" fmla="*/ 834987 w 8724351"/>
                <a:gd name="connsiteY8" fmla="*/ 5673527 h 5673527"/>
                <a:gd name="connsiteX9" fmla="*/ 1812107 w 8724351"/>
                <a:gd name="connsiteY9" fmla="*/ 4959457 h 5673527"/>
                <a:gd name="connsiteX10" fmla="*/ 2602520 w 8724351"/>
                <a:gd name="connsiteY10" fmla="*/ 4804474 h 5673527"/>
                <a:gd name="connsiteX11" fmla="*/ 2602520 w 8724351"/>
                <a:gd name="connsiteY11" fmla="*/ 3549111 h 5673527"/>
                <a:gd name="connsiteX12" fmla="*/ 3036473 w 8724351"/>
                <a:gd name="connsiteY12" fmla="*/ 3936569 h 5673527"/>
                <a:gd name="connsiteX13" fmla="*/ 3439429 w 8724351"/>
                <a:gd name="connsiteY13" fmla="*/ 3487118 h 5673527"/>
                <a:gd name="connsiteX14" fmla="*/ 3594412 w 8724351"/>
                <a:gd name="connsiteY14" fmla="*/ 3688596 h 5673527"/>
                <a:gd name="connsiteX15" fmla="*/ 4229842 w 8724351"/>
                <a:gd name="connsiteY15" fmla="*/ 3549111 h 5673527"/>
                <a:gd name="connsiteX16" fmla="*/ 4369327 w 8724351"/>
                <a:gd name="connsiteY16" fmla="*/ 3688596 h 5673527"/>
                <a:gd name="connsiteX17" fmla="*/ 4167849 w 8724351"/>
                <a:gd name="connsiteY17" fmla="*/ 4324027 h 5673527"/>
                <a:gd name="connsiteX18" fmla="*/ 4508812 w 8724351"/>
                <a:gd name="connsiteY18" fmla="*/ 4541003 h 5673527"/>
                <a:gd name="connsiteX19" fmla="*/ 4694791 w 8724351"/>
                <a:gd name="connsiteY19" fmla="*/ 4417017 h 5673527"/>
                <a:gd name="connsiteX20" fmla="*/ 5113246 w 8724351"/>
                <a:gd name="connsiteY20" fmla="*/ 4494508 h 5673527"/>
                <a:gd name="connsiteX21" fmla="*/ 5547198 w 8724351"/>
                <a:gd name="connsiteY21" fmla="*/ 4355023 h 5673527"/>
                <a:gd name="connsiteX22" fmla="*/ 5903659 w 8724351"/>
                <a:gd name="connsiteY22" fmla="*/ 4463511 h 5673527"/>
                <a:gd name="connsiteX23" fmla="*/ 6446100 w 8724351"/>
                <a:gd name="connsiteY23" fmla="*/ 4386020 h 5673527"/>
                <a:gd name="connsiteX24" fmla="*/ 6740568 w 8724351"/>
                <a:gd name="connsiteY24" fmla="*/ 4432515 h 5673527"/>
                <a:gd name="connsiteX25" fmla="*/ 6926547 w 8724351"/>
                <a:gd name="connsiteY25" fmla="*/ 4277532 h 5673527"/>
                <a:gd name="connsiteX26" fmla="*/ 7112527 w 8724351"/>
                <a:gd name="connsiteY26" fmla="*/ 4494508 h 5673527"/>
                <a:gd name="connsiteX27" fmla="*/ 7763456 w 8724351"/>
                <a:gd name="connsiteY27" fmla="*/ 4479010 h 5673527"/>
                <a:gd name="connsiteX28" fmla="*/ 7840947 w 8724351"/>
                <a:gd name="connsiteY28" fmla="*/ 4370522 h 5673527"/>
                <a:gd name="connsiteX29" fmla="*/ 8104418 w 8724351"/>
                <a:gd name="connsiteY29" fmla="*/ 4386020 h 5673527"/>
                <a:gd name="connsiteX30" fmla="*/ 8274900 w 8724351"/>
                <a:gd name="connsiteY30" fmla="*/ 4386020 h 5673527"/>
                <a:gd name="connsiteX31" fmla="*/ 8724351 w 8724351"/>
                <a:gd name="connsiteY31" fmla="*/ 4014061 h 5673527"/>
                <a:gd name="connsiteX32" fmla="*/ 8305896 w 8724351"/>
                <a:gd name="connsiteY32" fmla="*/ 3487118 h 5673527"/>
                <a:gd name="connsiteX33" fmla="*/ 8724351 w 8724351"/>
                <a:gd name="connsiteY33" fmla="*/ 3177152 h 5673527"/>
                <a:gd name="connsiteX34" fmla="*/ 8414385 w 8724351"/>
                <a:gd name="connsiteY34" fmla="*/ 2743200 h 5673527"/>
                <a:gd name="connsiteX35" fmla="*/ 8414385 w 8724351"/>
                <a:gd name="connsiteY35" fmla="*/ 1673817 h 5673527"/>
                <a:gd name="connsiteX36" fmla="*/ 7949435 w 8724351"/>
                <a:gd name="connsiteY36" fmla="*/ 1162372 h 5673527"/>
                <a:gd name="connsiteX37" fmla="*/ 7391496 w 8724351"/>
                <a:gd name="connsiteY37" fmla="*/ 1363850 h 5673527"/>
                <a:gd name="connsiteX38" fmla="*/ 7019537 w 8724351"/>
                <a:gd name="connsiteY38" fmla="*/ 1053884 h 5673527"/>
                <a:gd name="connsiteX39" fmla="*/ 6849056 w 8724351"/>
                <a:gd name="connsiteY39" fmla="*/ 1255362 h 5673527"/>
                <a:gd name="connsiteX40" fmla="*/ 5841666 w 8724351"/>
                <a:gd name="connsiteY40" fmla="*/ 1255362 h 5673527"/>
                <a:gd name="connsiteX41" fmla="*/ 5671185 w 8724351"/>
                <a:gd name="connsiteY41" fmla="*/ 1084881 h 5673527"/>
                <a:gd name="connsiteX42" fmla="*/ 5857164 w 8724351"/>
                <a:gd name="connsiteY42" fmla="*/ 511444 h 5673527"/>
                <a:gd name="connsiteX43" fmla="*/ 5330222 w 8724351"/>
                <a:gd name="connsiteY43" fmla="*/ 61993 h 5673527"/>
                <a:gd name="connsiteX44" fmla="*/ 4524310 w 8724351"/>
                <a:gd name="connsiteY44" fmla="*/ 0 h 5673527"/>
                <a:gd name="connsiteX45" fmla="*/ 4245340 w 8724351"/>
                <a:gd name="connsiteY45" fmla="*/ 371959 h 5673527"/>
                <a:gd name="connsiteX46" fmla="*/ 3602315 w 8724351"/>
                <a:gd name="connsiteY46" fmla="*/ 101714 h 5673527"/>
                <a:gd name="connsiteX47" fmla="*/ 2930548 w 8724351"/>
                <a:gd name="connsiteY47" fmla="*/ 329367 h 5673527"/>
                <a:gd name="connsiteX48" fmla="*/ 2974479 w 8724351"/>
                <a:gd name="connsiteY48" fmla="*/ 439291 h 5673527"/>
                <a:gd name="connsiteX49" fmla="*/ 2439942 w 8724351"/>
                <a:gd name="connsiteY49" fmla="*/ 404392 h 5673527"/>
                <a:gd name="connsiteX50" fmla="*/ 2318519 w 8724351"/>
                <a:gd name="connsiteY50" fmla="*/ 914400 h 5673527"/>
                <a:gd name="connsiteX51" fmla="*/ 2227997 w 8724351"/>
                <a:gd name="connsiteY51" fmla="*/ 1541316 h 5673527"/>
                <a:gd name="connsiteX52" fmla="*/ 1574810 w 8724351"/>
                <a:gd name="connsiteY52" fmla="*/ 1226013 h 5673527"/>
                <a:gd name="connsiteX53" fmla="*/ 1271313 w 8724351"/>
                <a:gd name="connsiteY53" fmla="*/ 1633999 h 5673527"/>
                <a:gd name="connsiteX54" fmla="*/ 641009 w 8724351"/>
                <a:gd name="connsiteY54" fmla="*/ 1666432 h 5673527"/>
                <a:gd name="connsiteX0" fmla="*/ 641009 w 8724351"/>
                <a:gd name="connsiteY0" fmla="*/ 1666432 h 5673527"/>
                <a:gd name="connsiteX1" fmla="*/ 334124 w 8724351"/>
                <a:gd name="connsiteY1" fmla="*/ 1985333 h 5673527"/>
                <a:gd name="connsiteX2" fmla="*/ 16561 w 8724351"/>
                <a:gd name="connsiteY2" fmla="*/ 2653194 h 5673527"/>
                <a:gd name="connsiteX3" fmla="*/ 159949 w 8724351"/>
                <a:gd name="connsiteY3" fmla="*/ 2877250 h 5673527"/>
                <a:gd name="connsiteX4" fmla="*/ 0 w 8724351"/>
                <a:gd name="connsiteY4" fmla="*/ 3229243 h 5673527"/>
                <a:gd name="connsiteX5" fmla="*/ 252422 w 8724351"/>
                <a:gd name="connsiteY5" fmla="*/ 3819567 h 5673527"/>
                <a:gd name="connsiteX6" fmla="*/ 1030322 w 8724351"/>
                <a:gd name="connsiteY6" fmla="*/ 4881258 h 5673527"/>
                <a:gd name="connsiteX7" fmla="*/ 490235 w 8724351"/>
                <a:gd name="connsiteY7" fmla="*/ 4441757 h 5673527"/>
                <a:gd name="connsiteX8" fmla="*/ 834987 w 8724351"/>
                <a:gd name="connsiteY8" fmla="*/ 5673527 h 5673527"/>
                <a:gd name="connsiteX9" fmla="*/ 1812107 w 8724351"/>
                <a:gd name="connsiteY9" fmla="*/ 4959457 h 5673527"/>
                <a:gd name="connsiteX10" fmla="*/ 2602520 w 8724351"/>
                <a:gd name="connsiteY10" fmla="*/ 4804474 h 5673527"/>
                <a:gd name="connsiteX11" fmla="*/ 2602520 w 8724351"/>
                <a:gd name="connsiteY11" fmla="*/ 3549111 h 5673527"/>
                <a:gd name="connsiteX12" fmla="*/ 3036473 w 8724351"/>
                <a:gd name="connsiteY12" fmla="*/ 3936569 h 5673527"/>
                <a:gd name="connsiteX13" fmla="*/ 3439429 w 8724351"/>
                <a:gd name="connsiteY13" fmla="*/ 3487118 h 5673527"/>
                <a:gd name="connsiteX14" fmla="*/ 3594412 w 8724351"/>
                <a:gd name="connsiteY14" fmla="*/ 3688596 h 5673527"/>
                <a:gd name="connsiteX15" fmla="*/ 4229842 w 8724351"/>
                <a:gd name="connsiteY15" fmla="*/ 3549111 h 5673527"/>
                <a:gd name="connsiteX16" fmla="*/ 4369327 w 8724351"/>
                <a:gd name="connsiteY16" fmla="*/ 3688596 h 5673527"/>
                <a:gd name="connsiteX17" fmla="*/ 4167849 w 8724351"/>
                <a:gd name="connsiteY17" fmla="*/ 4324027 h 5673527"/>
                <a:gd name="connsiteX18" fmla="*/ 4508812 w 8724351"/>
                <a:gd name="connsiteY18" fmla="*/ 4541003 h 5673527"/>
                <a:gd name="connsiteX19" fmla="*/ 4694791 w 8724351"/>
                <a:gd name="connsiteY19" fmla="*/ 4417017 h 5673527"/>
                <a:gd name="connsiteX20" fmla="*/ 5113246 w 8724351"/>
                <a:gd name="connsiteY20" fmla="*/ 4494508 h 5673527"/>
                <a:gd name="connsiteX21" fmla="*/ 5547198 w 8724351"/>
                <a:gd name="connsiteY21" fmla="*/ 4355023 h 5673527"/>
                <a:gd name="connsiteX22" fmla="*/ 5903659 w 8724351"/>
                <a:gd name="connsiteY22" fmla="*/ 4463511 h 5673527"/>
                <a:gd name="connsiteX23" fmla="*/ 6446100 w 8724351"/>
                <a:gd name="connsiteY23" fmla="*/ 4386020 h 5673527"/>
                <a:gd name="connsiteX24" fmla="*/ 6740568 w 8724351"/>
                <a:gd name="connsiteY24" fmla="*/ 4432515 h 5673527"/>
                <a:gd name="connsiteX25" fmla="*/ 6926547 w 8724351"/>
                <a:gd name="connsiteY25" fmla="*/ 4277532 h 5673527"/>
                <a:gd name="connsiteX26" fmla="*/ 7112527 w 8724351"/>
                <a:gd name="connsiteY26" fmla="*/ 4494508 h 5673527"/>
                <a:gd name="connsiteX27" fmla="*/ 7763456 w 8724351"/>
                <a:gd name="connsiteY27" fmla="*/ 4479010 h 5673527"/>
                <a:gd name="connsiteX28" fmla="*/ 7840947 w 8724351"/>
                <a:gd name="connsiteY28" fmla="*/ 4370522 h 5673527"/>
                <a:gd name="connsiteX29" fmla="*/ 8104418 w 8724351"/>
                <a:gd name="connsiteY29" fmla="*/ 4386020 h 5673527"/>
                <a:gd name="connsiteX30" fmla="*/ 8274900 w 8724351"/>
                <a:gd name="connsiteY30" fmla="*/ 4386020 h 5673527"/>
                <a:gd name="connsiteX31" fmla="*/ 8724351 w 8724351"/>
                <a:gd name="connsiteY31" fmla="*/ 4014061 h 5673527"/>
                <a:gd name="connsiteX32" fmla="*/ 8305896 w 8724351"/>
                <a:gd name="connsiteY32" fmla="*/ 3487118 h 5673527"/>
                <a:gd name="connsiteX33" fmla="*/ 8724351 w 8724351"/>
                <a:gd name="connsiteY33" fmla="*/ 3177152 h 5673527"/>
                <a:gd name="connsiteX34" fmla="*/ 8414385 w 8724351"/>
                <a:gd name="connsiteY34" fmla="*/ 2743200 h 5673527"/>
                <a:gd name="connsiteX35" fmla="*/ 8414385 w 8724351"/>
                <a:gd name="connsiteY35" fmla="*/ 1673817 h 5673527"/>
                <a:gd name="connsiteX36" fmla="*/ 7949435 w 8724351"/>
                <a:gd name="connsiteY36" fmla="*/ 1162372 h 5673527"/>
                <a:gd name="connsiteX37" fmla="*/ 7391496 w 8724351"/>
                <a:gd name="connsiteY37" fmla="*/ 1363850 h 5673527"/>
                <a:gd name="connsiteX38" fmla="*/ 7019537 w 8724351"/>
                <a:gd name="connsiteY38" fmla="*/ 1053884 h 5673527"/>
                <a:gd name="connsiteX39" fmla="*/ 6849056 w 8724351"/>
                <a:gd name="connsiteY39" fmla="*/ 1255362 h 5673527"/>
                <a:gd name="connsiteX40" fmla="*/ 5841666 w 8724351"/>
                <a:gd name="connsiteY40" fmla="*/ 1255362 h 5673527"/>
                <a:gd name="connsiteX41" fmla="*/ 5671185 w 8724351"/>
                <a:gd name="connsiteY41" fmla="*/ 1084881 h 5673527"/>
                <a:gd name="connsiteX42" fmla="*/ 5857164 w 8724351"/>
                <a:gd name="connsiteY42" fmla="*/ 511444 h 5673527"/>
                <a:gd name="connsiteX43" fmla="*/ 5330222 w 8724351"/>
                <a:gd name="connsiteY43" fmla="*/ 61993 h 5673527"/>
                <a:gd name="connsiteX44" fmla="*/ 4524310 w 8724351"/>
                <a:gd name="connsiteY44" fmla="*/ 0 h 5673527"/>
                <a:gd name="connsiteX45" fmla="*/ 4245340 w 8724351"/>
                <a:gd name="connsiteY45" fmla="*/ 371959 h 5673527"/>
                <a:gd name="connsiteX46" fmla="*/ 3602315 w 8724351"/>
                <a:gd name="connsiteY46" fmla="*/ 101714 h 5673527"/>
                <a:gd name="connsiteX47" fmla="*/ 2930548 w 8724351"/>
                <a:gd name="connsiteY47" fmla="*/ 329367 h 5673527"/>
                <a:gd name="connsiteX48" fmla="*/ 2974479 w 8724351"/>
                <a:gd name="connsiteY48" fmla="*/ 439291 h 5673527"/>
                <a:gd name="connsiteX49" fmla="*/ 2439942 w 8724351"/>
                <a:gd name="connsiteY49" fmla="*/ 404392 h 5673527"/>
                <a:gd name="connsiteX50" fmla="*/ 2318519 w 8724351"/>
                <a:gd name="connsiteY50" fmla="*/ 914400 h 5673527"/>
                <a:gd name="connsiteX51" fmla="*/ 2227997 w 8724351"/>
                <a:gd name="connsiteY51" fmla="*/ 1541316 h 5673527"/>
                <a:gd name="connsiteX52" fmla="*/ 1574810 w 8724351"/>
                <a:gd name="connsiteY52" fmla="*/ 1226013 h 5673527"/>
                <a:gd name="connsiteX53" fmla="*/ 1271313 w 8724351"/>
                <a:gd name="connsiteY53" fmla="*/ 1633999 h 5673527"/>
                <a:gd name="connsiteX54" fmla="*/ 641009 w 8724351"/>
                <a:gd name="connsiteY54" fmla="*/ 1666432 h 5673527"/>
                <a:gd name="connsiteX0" fmla="*/ 641009 w 8724351"/>
                <a:gd name="connsiteY0" fmla="*/ 1666432 h 5673527"/>
                <a:gd name="connsiteX1" fmla="*/ 334124 w 8724351"/>
                <a:gd name="connsiteY1" fmla="*/ 1985333 h 5673527"/>
                <a:gd name="connsiteX2" fmla="*/ 16561 w 8724351"/>
                <a:gd name="connsiteY2" fmla="*/ 2653194 h 5673527"/>
                <a:gd name="connsiteX3" fmla="*/ 159949 w 8724351"/>
                <a:gd name="connsiteY3" fmla="*/ 2877250 h 5673527"/>
                <a:gd name="connsiteX4" fmla="*/ 0 w 8724351"/>
                <a:gd name="connsiteY4" fmla="*/ 3229243 h 5673527"/>
                <a:gd name="connsiteX5" fmla="*/ 252422 w 8724351"/>
                <a:gd name="connsiteY5" fmla="*/ 3819567 h 5673527"/>
                <a:gd name="connsiteX6" fmla="*/ 1030322 w 8724351"/>
                <a:gd name="connsiteY6" fmla="*/ 4881258 h 5673527"/>
                <a:gd name="connsiteX7" fmla="*/ 1639788 w 8724351"/>
                <a:gd name="connsiteY7" fmla="*/ 4527974 h 5673527"/>
                <a:gd name="connsiteX8" fmla="*/ 834987 w 8724351"/>
                <a:gd name="connsiteY8" fmla="*/ 5673527 h 5673527"/>
                <a:gd name="connsiteX9" fmla="*/ 1812107 w 8724351"/>
                <a:gd name="connsiteY9" fmla="*/ 4959457 h 5673527"/>
                <a:gd name="connsiteX10" fmla="*/ 2602520 w 8724351"/>
                <a:gd name="connsiteY10" fmla="*/ 4804474 h 5673527"/>
                <a:gd name="connsiteX11" fmla="*/ 2602520 w 8724351"/>
                <a:gd name="connsiteY11" fmla="*/ 3549111 h 5673527"/>
                <a:gd name="connsiteX12" fmla="*/ 3036473 w 8724351"/>
                <a:gd name="connsiteY12" fmla="*/ 3936569 h 5673527"/>
                <a:gd name="connsiteX13" fmla="*/ 3439429 w 8724351"/>
                <a:gd name="connsiteY13" fmla="*/ 3487118 h 5673527"/>
                <a:gd name="connsiteX14" fmla="*/ 3594412 w 8724351"/>
                <a:gd name="connsiteY14" fmla="*/ 3688596 h 5673527"/>
                <a:gd name="connsiteX15" fmla="*/ 4229842 w 8724351"/>
                <a:gd name="connsiteY15" fmla="*/ 3549111 h 5673527"/>
                <a:gd name="connsiteX16" fmla="*/ 4369327 w 8724351"/>
                <a:gd name="connsiteY16" fmla="*/ 3688596 h 5673527"/>
                <a:gd name="connsiteX17" fmla="*/ 4167849 w 8724351"/>
                <a:gd name="connsiteY17" fmla="*/ 4324027 h 5673527"/>
                <a:gd name="connsiteX18" fmla="*/ 4508812 w 8724351"/>
                <a:gd name="connsiteY18" fmla="*/ 4541003 h 5673527"/>
                <a:gd name="connsiteX19" fmla="*/ 4694791 w 8724351"/>
                <a:gd name="connsiteY19" fmla="*/ 4417017 h 5673527"/>
                <a:gd name="connsiteX20" fmla="*/ 5113246 w 8724351"/>
                <a:gd name="connsiteY20" fmla="*/ 4494508 h 5673527"/>
                <a:gd name="connsiteX21" fmla="*/ 5547198 w 8724351"/>
                <a:gd name="connsiteY21" fmla="*/ 4355023 h 5673527"/>
                <a:gd name="connsiteX22" fmla="*/ 5903659 w 8724351"/>
                <a:gd name="connsiteY22" fmla="*/ 4463511 h 5673527"/>
                <a:gd name="connsiteX23" fmla="*/ 6446100 w 8724351"/>
                <a:gd name="connsiteY23" fmla="*/ 4386020 h 5673527"/>
                <a:gd name="connsiteX24" fmla="*/ 6740568 w 8724351"/>
                <a:gd name="connsiteY24" fmla="*/ 4432515 h 5673527"/>
                <a:gd name="connsiteX25" fmla="*/ 6926547 w 8724351"/>
                <a:gd name="connsiteY25" fmla="*/ 4277532 h 5673527"/>
                <a:gd name="connsiteX26" fmla="*/ 7112527 w 8724351"/>
                <a:gd name="connsiteY26" fmla="*/ 4494508 h 5673527"/>
                <a:gd name="connsiteX27" fmla="*/ 7763456 w 8724351"/>
                <a:gd name="connsiteY27" fmla="*/ 4479010 h 5673527"/>
                <a:gd name="connsiteX28" fmla="*/ 7840947 w 8724351"/>
                <a:gd name="connsiteY28" fmla="*/ 4370522 h 5673527"/>
                <a:gd name="connsiteX29" fmla="*/ 8104418 w 8724351"/>
                <a:gd name="connsiteY29" fmla="*/ 4386020 h 5673527"/>
                <a:gd name="connsiteX30" fmla="*/ 8274900 w 8724351"/>
                <a:gd name="connsiteY30" fmla="*/ 4386020 h 5673527"/>
                <a:gd name="connsiteX31" fmla="*/ 8724351 w 8724351"/>
                <a:gd name="connsiteY31" fmla="*/ 4014061 h 5673527"/>
                <a:gd name="connsiteX32" fmla="*/ 8305896 w 8724351"/>
                <a:gd name="connsiteY32" fmla="*/ 3487118 h 5673527"/>
                <a:gd name="connsiteX33" fmla="*/ 8724351 w 8724351"/>
                <a:gd name="connsiteY33" fmla="*/ 3177152 h 5673527"/>
                <a:gd name="connsiteX34" fmla="*/ 8414385 w 8724351"/>
                <a:gd name="connsiteY34" fmla="*/ 2743200 h 5673527"/>
                <a:gd name="connsiteX35" fmla="*/ 8414385 w 8724351"/>
                <a:gd name="connsiteY35" fmla="*/ 1673817 h 5673527"/>
                <a:gd name="connsiteX36" fmla="*/ 7949435 w 8724351"/>
                <a:gd name="connsiteY36" fmla="*/ 1162372 h 5673527"/>
                <a:gd name="connsiteX37" fmla="*/ 7391496 w 8724351"/>
                <a:gd name="connsiteY37" fmla="*/ 1363850 h 5673527"/>
                <a:gd name="connsiteX38" fmla="*/ 7019537 w 8724351"/>
                <a:gd name="connsiteY38" fmla="*/ 1053884 h 5673527"/>
                <a:gd name="connsiteX39" fmla="*/ 6849056 w 8724351"/>
                <a:gd name="connsiteY39" fmla="*/ 1255362 h 5673527"/>
                <a:gd name="connsiteX40" fmla="*/ 5841666 w 8724351"/>
                <a:gd name="connsiteY40" fmla="*/ 1255362 h 5673527"/>
                <a:gd name="connsiteX41" fmla="*/ 5671185 w 8724351"/>
                <a:gd name="connsiteY41" fmla="*/ 1084881 h 5673527"/>
                <a:gd name="connsiteX42" fmla="*/ 5857164 w 8724351"/>
                <a:gd name="connsiteY42" fmla="*/ 511444 h 5673527"/>
                <a:gd name="connsiteX43" fmla="*/ 5330222 w 8724351"/>
                <a:gd name="connsiteY43" fmla="*/ 61993 h 5673527"/>
                <a:gd name="connsiteX44" fmla="*/ 4524310 w 8724351"/>
                <a:gd name="connsiteY44" fmla="*/ 0 h 5673527"/>
                <a:gd name="connsiteX45" fmla="*/ 4245340 w 8724351"/>
                <a:gd name="connsiteY45" fmla="*/ 371959 h 5673527"/>
                <a:gd name="connsiteX46" fmla="*/ 3602315 w 8724351"/>
                <a:gd name="connsiteY46" fmla="*/ 101714 h 5673527"/>
                <a:gd name="connsiteX47" fmla="*/ 2930548 w 8724351"/>
                <a:gd name="connsiteY47" fmla="*/ 329367 h 5673527"/>
                <a:gd name="connsiteX48" fmla="*/ 2974479 w 8724351"/>
                <a:gd name="connsiteY48" fmla="*/ 439291 h 5673527"/>
                <a:gd name="connsiteX49" fmla="*/ 2439942 w 8724351"/>
                <a:gd name="connsiteY49" fmla="*/ 404392 h 5673527"/>
                <a:gd name="connsiteX50" fmla="*/ 2318519 w 8724351"/>
                <a:gd name="connsiteY50" fmla="*/ 914400 h 5673527"/>
                <a:gd name="connsiteX51" fmla="*/ 2227997 w 8724351"/>
                <a:gd name="connsiteY51" fmla="*/ 1541316 h 5673527"/>
                <a:gd name="connsiteX52" fmla="*/ 1574810 w 8724351"/>
                <a:gd name="connsiteY52" fmla="*/ 1226013 h 5673527"/>
                <a:gd name="connsiteX53" fmla="*/ 1271313 w 8724351"/>
                <a:gd name="connsiteY53" fmla="*/ 1633999 h 5673527"/>
                <a:gd name="connsiteX54" fmla="*/ 641009 w 8724351"/>
                <a:gd name="connsiteY54" fmla="*/ 1666432 h 5673527"/>
                <a:gd name="connsiteX0" fmla="*/ 641009 w 8724351"/>
                <a:gd name="connsiteY0" fmla="*/ 1666432 h 5673527"/>
                <a:gd name="connsiteX1" fmla="*/ 334124 w 8724351"/>
                <a:gd name="connsiteY1" fmla="*/ 1985333 h 5673527"/>
                <a:gd name="connsiteX2" fmla="*/ 16561 w 8724351"/>
                <a:gd name="connsiteY2" fmla="*/ 2653194 h 5673527"/>
                <a:gd name="connsiteX3" fmla="*/ 159949 w 8724351"/>
                <a:gd name="connsiteY3" fmla="*/ 2877250 h 5673527"/>
                <a:gd name="connsiteX4" fmla="*/ 0 w 8724351"/>
                <a:gd name="connsiteY4" fmla="*/ 3229243 h 5673527"/>
                <a:gd name="connsiteX5" fmla="*/ 252422 w 8724351"/>
                <a:gd name="connsiteY5" fmla="*/ 3819567 h 5673527"/>
                <a:gd name="connsiteX6" fmla="*/ 900997 w 8724351"/>
                <a:gd name="connsiteY6" fmla="*/ 4680086 h 5673527"/>
                <a:gd name="connsiteX7" fmla="*/ 1639788 w 8724351"/>
                <a:gd name="connsiteY7" fmla="*/ 4527974 h 5673527"/>
                <a:gd name="connsiteX8" fmla="*/ 834987 w 8724351"/>
                <a:gd name="connsiteY8" fmla="*/ 5673527 h 5673527"/>
                <a:gd name="connsiteX9" fmla="*/ 1812107 w 8724351"/>
                <a:gd name="connsiteY9" fmla="*/ 4959457 h 5673527"/>
                <a:gd name="connsiteX10" fmla="*/ 2602520 w 8724351"/>
                <a:gd name="connsiteY10" fmla="*/ 4804474 h 5673527"/>
                <a:gd name="connsiteX11" fmla="*/ 2602520 w 8724351"/>
                <a:gd name="connsiteY11" fmla="*/ 3549111 h 5673527"/>
                <a:gd name="connsiteX12" fmla="*/ 3036473 w 8724351"/>
                <a:gd name="connsiteY12" fmla="*/ 3936569 h 5673527"/>
                <a:gd name="connsiteX13" fmla="*/ 3439429 w 8724351"/>
                <a:gd name="connsiteY13" fmla="*/ 3487118 h 5673527"/>
                <a:gd name="connsiteX14" fmla="*/ 3594412 w 8724351"/>
                <a:gd name="connsiteY14" fmla="*/ 3688596 h 5673527"/>
                <a:gd name="connsiteX15" fmla="*/ 4229842 w 8724351"/>
                <a:gd name="connsiteY15" fmla="*/ 3549111 h 5673527"/>
                <a:gd name="connsiteX16" fmla="*/ 4369327 w 8724351"/>
                <a:gd name="connsiteY16" fmla="*/ 3688596 h 5673527"/>
                <a:gd name="connsiteX17" fmla="*/ 4167849 w 8724351"/>
                <a:gd name="connsiteY17" fmla="*/ 4324027 h 5673527"/>
                <a:gd name="connsiteX18" fmla="*/ 4508812 w 8724351"/>
                <a:gd name="connsiteY18" fmla="*/ 4541003 h 5673527"/>
                <a:gd name="connsiteX19" fmla="*/ 4694791 w 8724351"/>
                <a:gd name="connsiteY19" fmla="*/ 4417017 h 5673527"/>
                <a:gd name="connsiteX20" fmla="*/ 5113246 w 8724351"/>
                <a:gd name="connsiteY20" fmla="*/ 4494508 h 5673527"/>
                <a:gd name="connsiteX21" fmla="*/ 5547198 w 8724351"/>
                <a:gd name="connsiteY21" fmla="*/ 4355023 h 5673527"/>
                <a:gd name="connsiteX22" fmla="*/ 5903659 w 8724351"/>
                <a:gd name="connsiteY22" fmla="*/ 4463511 h 5673527"/>
                <a:gd name="connsiteX23" fmla="*/ 6446100 w 8724351"/>
                <a:gd name="connsiteY23" fmla="*/ 4386020 h 5673527"/>
                <a:gd name="connsiteX24" fmla="*/ 6740568 w 8724351"/>
                <a:gd name="connsiteY24" fmla="*/ 4432515 h 5673527"/>
                <a:gd name="connsiteX25" fmla="*/ 6926547 w 8724351"/>
                <a:gd name="connsiteY25" fmla="*/ 4277532 h 5673527"/>
                <a:gd name="connsiteX26" fmla="*/ 7112527 w 8724351"/>
                <a:gd name="connsiteY26" fmla="*/ 4494508 h 5673527"/>
                <a:gd name="connsiteX27" fmla="*/ 7763456 w 8724351"/>
                <a:gd name="connsiteY27" fmla="*/ 4479010 h 5673527"/>
                <a:gd name="connsiteX28" fmla="*/ 7840947 w 8724351"/>
                <a:gd name="connsiteY28" fmla="*/ 4370522 h 5673527"/>
                <a:gd name="connsiteX29" fmla="*/ 8104418 w 8724351"/>
                <a:gd name="connsiteY29" fmla="*/ 4386020 h 5673527"/>
                <a:gd name="connsiteX30" fmla="*/ 8274900 w 8724351"/>
                <a:gd name="connsiteY30" fmla="*/ 4386020 h 5673527"/>
                <a:gd name="connsiteX31" fmla="*/ 8724351 w 8724351"/>
                <a:gd name="connsiteY31" fmla="*/ 4014061 h 5673527"/>
                <a:gd name="connsiteX32" fmla="*/ 8305896 w 8724351"/>
                <a:gd name="connsiteY32" fmla="*/ 3487118 h 5673527"/>
                <a:gd name="connsiteX33" fmla="*/ 8724351 w 8724351"/>
                <a:gd name="connsiteY33" fmla="*/ 3177152 h 5673527"/>
                <a:gd name="connsiteX34" fmla="*/ 8414385 w 8724351"/>
                <a:gd name="connsiteY34" fmla="*/ 2743200 h 5673527"/>
                <a:gd name="connsiteX35" fmla="*/ 8414385 w 8724351"/>
                <a:gd name="connsiteY35" fmla="*/ 1673817 h 5673527"/>
                <a:gd name="connsiteX36" fmla="*/ 7949435 w 8724351"/>
                <a:gd name="connsiteY36" fmla="*/ 1162372 h 5673527"/>
                <a:gd name="connsiteX37" fmla="*/ 7391496 w 8724351"/>
                <a:gd name="connsiteY37" fmla="*/ 1363850 h 5673527"/>
                <a:gd name="connsiteX38" fmla="*/ 7019537 w 8724351"/>
                <a:gd name="connsiteY38" fmla="*/ 1053884 h 5673527"/>
                <a:gd name="connsiteX39" fmla="*/ 6849056 w 8724351"/>
                <a:gd name="connsiteY39" fmla="*/ 1255362 h 5673527"/>
                <a:gd name="connsiteX40" fmla="*/ 5841666 w 8724351"/>
                <a:gd name="connsiteY40" fmla="*/ 1255362 h 5673527"/>
                <a:gd name="connsiteX41" fmla="*/ 5671185 w 8724351"/>
                <a:gd name="connsiteY41" fmla="*/ 1084881 h 5673527"/>
                <a:gd name="connsiteX42" fmla="*/ 5857164 w 8724351"/>
                <a:gd name="connsiteY42" fmla="*/ 511444 h 5673527"/>
                <a:gd name="connsiteX43" fmla="*/ 5330222 w 8724351"/>
                <a:gd name="connsiteY43" fmla="*/ 61993 h 5673527"/>
                <a:gd name="connsiteX44" fmla="*/ 4524310 w 8724351"/>
                <a:gd name="connsiteY44" fmla="*/ 0 h 5673527"/>
                <a:gd name="connsiteX45" fmla="*/ 4245340 w 8724351"/>
                <a:gd name="connsiteY45" fmla="*/ 371959 h 5673527"/>
                <a:gd name="connsiteX46" fmla="*/ 3602315 w 8724351"/>
                <a:gd name="connsiteY46" fmla="*/ 101714 h 5673527"/>
                <a:gd name="connsiteX47" fmla="*/ 2930548 w 8724351"/>
                <a:gd name="connsiteY47" fmla="*/ 329367 h 5673527"/>
                <a:gd name="connsiteX48" fmla="*/ 2974479 w 8724351"/>
                <a:gd name="connsiteY48" fmla="*/ 439291 h 5673527"/>
                <a:gd name="connsiteX49" fmla="*/ 2439942 w 8724351"/>
                <a:gd name="connsiteY49" fmla="*/ 404392 h 5673527"/>
                <a:gd name="connsiteX50" fmla="*/ 2318519 w 8724351"/>
                <a:gd name="connsiteY50" fmla="*/ 914400 h 5673527"/>
                <a:gd name="connsiteX51" fmla="*/ 2227997 w 8724351"/>
                <a:gd name="connsiteY51" fmla="*/ 1541316 h 5673527"/>
                <a:gd name="connsiteX52" fmla="*/ 1574810 w 8724351"/>
                <a:gd name="connsiteY52" fmla="*/ 1226013 h 5673527"/>
                <a:gd name="connsiteX53" fmla="*/ 1271313 w 8724351"/>
                <a:gd name="connsiteY53" fmla="*/ 1633999 h 5673527"/>
                <a:gd name="connsiteX54" fmla="*/ 641009 w 8724351"/>
                <a:gd name="connsiteY54" fmla="*/ 1666432 h 5673527"/>
                <a:gd name="connsiteX0" fmla="*/ 641009 w 8724351"/>
                <a:gd name="connsiteY0" fmla="*/ 1666432 h 4959457"/>
                <a:gd name="connsiteX1" fmla="*/ 334124 w 8724351"/>
                <a:gd name="connsiteY1" fmla="*/ 1985333 h 4959457"/>
                <a:gd name="connsiteX2" fmla="*/ 16561 w 8724351"/>
                <a:gd name="connsiteY2" fmla="*/ 2653194 h 4959457"/>
                <a:gd name="connsiteX3" fmla="*/ 159949 w 8724351"/>
                <a:gd name="connsiteY3" fmla="*/ 2877250 h 4959457"/>
                <a:gd name="connsiteX4" fmla="*/ 0 w 8724351"/>
                <a:gd name="connsiteY4" fmla="*/ 3229243 h 4959457"/>
                <a:gd name="connsiteX5" fmla="*/ 252422 w 8724351"/>
                <a:gd name="connsiteY5" fmla="*/ 3819567 h 4959457"/>
                <a:gd name="connsiteX6" fmla="*/ 900997 w 8724351"/>
                <a:gd name="connsiteY6" fmla="*/ 4680086 h 4959457"/>
                <a:gd name="connsiteX7" fmla="*/ 1639788 w 8724351"/>
                <a:gd name="connsiteY7" fmla="*/ 4527974 h 4959457"/>
                <a:gd name="connsiteX8" fmla="*/ 2113865 w 8724351"/>
                <a:gd name="connsiteY8" fmla="*/ 4567082 h 4959457"/>
                <a:gd name="connsiteX9" fmla="*/ 1812107 w 8724351"/>
                <a:gd name="connsiteY9" fmla="*/ 4959457 h 4959457"/>
                <a:gd name="connsiteX10" fmla="*/ 2602520 w 8724351"/>
                <a:gd name="connsiteY10" fmla="*/ 4804474 h 4959457"/>
                <a:gd name="connsiteX11" fmla="*/ 2602520 w 8724351"/>
                <a:gd name="connsiteY11" fmla="*/ 3549111 h 4959457"/>
                <a:gd name="connsiteX12" fmla="*/ 3036473 w 8724351"/>
                <a:gd name="connsiteY12" fmla="*/ 3936569 h 4959457"/>
                <a:gd name="connsiteX13" fmla="*/ 3439429 w 8724351"/>
                <a:gd name="connsiteY13" fmla="*/ 3487118 h 4959457"/>
                <a:gd name="connsiteX14" fmla="*/ 3594412 w 8724351"/>
                <a:gd name="connsiteY14" fmla="*/ 3688596 h 4959457"/>
                <a:gd name="connsiteX15" fmla="*/ 4229842 w 8724351"/>
                <a:gd name="connsiteY15" fmla="*/ 3549111 h 4959457"/>
                <a:gd name="connsiteX16" fmla="*/ 4369327 w 8724351"/>
                <a:gd name="connsiteY16" fmla="*/ 3688596 h 4959457"/>
                <a:gd name="connsiteX17" fmla="*/ 4167849 w 8724351"/>
                <a:gd name="connsiteY17" fmla="*/ 4324027 h 4959457"/>
                <a:gd name="connsiteX18" fmla="*/ 4508812 w 8724351"/>
                <a:gd name="connsiteY18" fmla="*/ 4541003 h 4959457"/>
                <a:gd name="connsiteX19" fmla="*/ 4694791 w 8724351"/>
                <a:gd name="connsiteY19" fmla="*/ 4417017 h 4959457"/>
                <a:gd name="connsiteX20" fmla="*/ 5113246 w 8724351"/>
                <a:gd name="connsiteY20" fmla="*/ 4494508 h 4959457"/>
                <a:gd name="connsiteX21" fmla="*/ 5547198 w 8724351"/>
                <a:gd name="connsiteY21" fmla="*/ 4355023 h 4959457"/>
                <a:gd name="connsiteX22" fmla="*/ 5903659 w 8724351"/>
                <a:gd name="connsiteY22" fmla="*/ 4463511 h 4959457"/>
                <a:gd name="connsiteX23" fmla="*/ 6446100 w 8724351"/>
                <a:gd name="connsiteY23" fmla="*/ 4386020 h 4959457"/>
                <a:gd name="connsiteX24" fmla="*/ 6740568 w 8724351"/>
                <a:gd name="connsiteY24" fmla="*/ 4432515 h 4959457"/>
                <a:gd name="connsiteX25" fmla="*/ 6926547 w 8724351"/>
                <a:gd name="connsiteY25" fmla="*/ 4277532 h 4959457"/>
                <a:gd name="connsiteX26" fmla="*/ 7112527 w 8724351"/>
                <a:gd name="connsiteY26" fmla="*/ 4494508 h 4959457"/>
                <a:gd name="connsiteX27" fmla="*/ 7763456 w 8724351"/>
                <a:gd name="connsiteY27" fmla="*/ 4479010 h 4959457"/>
                <a:gd name="connsiteX28" fmla="*/ 7840947 w 8724351"/>
                <a:gd name="connsiteY28" fmla="*/ 4370522 h 4959457"/>
                <a:gd name="connsiteX29" fmla="*/ 8104418 w 8724351"/>
                <a:gd name="connsiteY29" fmla="*/ 4386020 h 4959457"/>
                <a:gd name="connsiteX30" fmla="*/ 8274900 w 8724351"/>
                <a:gd name="connsiteY30" fmla="*/ 4386020 h 4959457"/>
                <a:gd name="connsiteX31" fmla="*/ 8724351 w 8724351"/>
                <a:gd name="connsiteY31" fmla="*/ 4014061 h 4959457"/>
                <a:gd name="connsiteX32" fmla="*/ 8305896 w 8724351"/>
                <a:gd name="connsiteY32" fmla="*/ 3487118 h 4959457"/>
                <a:gd name="connsiteX33" fmla="*/ 8724351 w 8724351"/>
                <a:gd name="connsiteY33" fmla="*/ 3177152 h 4959457"/>
                <a:gd name="connsiteX34" fmla="*/ 8414385 w 8724351"/>
                <a:gd name="connsiteY34" fmla="*/ 2743200 h 4959457"/>
                <a:gd name="connsiteX35" fmla="*/ 8414385 w 8724351"/>
                <a:gd name="connsiteY35" fmla="*/ 1673817 h 4959457"/>
                <a:gd name="connsiteX36" fmla="*/ 7949435 w 8724351"/>
                <a:gd name="connsiteY36" fmla="*/ 1162372 h 4959457"/>
                <a:gd name="connsiteX37" fmla="*/ 7391496 w 8724351"/>
                <a:gd name="connsiteY37" fmla="*/ 1363850 h 4959457"/>
                <a:gd name="connsiteX38" fmla="*/ 7019537 w 8724351"/>
                <a:gd name="connsiteY38" fmla="*/ 1053884 h 4959457"/>
                <a:gd name="connsiteX39" fmla="*/ 6849056 w 8724351"/>
                <a:gd name="connsiteY39" fmla="*/ 1255362 h 4959457"/>
                <a:gd name="connsiteX40" fmla="*/ 5841666 w 8724351"/>
                <a:gd name="connsiteY40" fmla="*/ 1255362 h 4959457"/>
                <a:gd name="connsiteX41" fmla="*/ 5671185 w 8724351"/>
                <a:gd name="connsiteY41" fmla="*/ 1084881 h 4959457"/>
                <a:gd name="connsiteX42" fmla="*/ 5857164 w 8724351"/>
                <a:gd name="connsiteY42" fmla="*/ 511444 h 4959457"/>
                <a:gd name="connsiteX43" fmla="*/ 5330222 w 8724351"/>
                <a:gd name="connsiteY43" fmla="*/ 61993 h 4959457"/>
                <a:gd name="connsiteX44" fmla="*/ 4524310 w 8724351"/>
                <a:gd name="connsiteY44" fmla="*/ 0 h 4959457"/>
                <a:gd name="connsiteX45" fmla="*/ 4245340 w 8724351"/>
                <a:gd name="connsiteY45" fmla="*/ 371959 h 4959457"/>
                <a:gd name="connsiteX46" fmla="*/ 3602315 w 8724351"/>
                <a:gd name="connsiteY46" fmla="*/ 101714 h 4959457"/>
                <a:gd name="connsiteX47" fmla="*/ 2930548 w 8724351"/>
                <a:gd name="connsiteY47" fmla="*/ 329367 h 4959457"/>
                <a:gd name="connsiteX48" fmla="*/ 2974479 w 8724351"/>
                <a:gd name="connsiteY48" fmla="*/ 439291 h 4959457"/>
                <a:gd name="connsiteX49" fmla="*/ 2439942 w 8724351"/>
                <a:gd name="connsiteY49" fmla="*/ 404392 h 4959457"/>
                <a:gd name="connsiteX50" fmla="*/ 2318519 w 8724351"/>
                <a:gd name="connsiteY50" fmla="*/ 914400 h 4959457"/>
                <a:gd name="connsiteX51" fmla="*/ 2227997 w 8724351"/>
                <a:gd name="connsiteY51" fmla="*/ 1541316 h 4959457"/>
                <a:gd name="connsiteX52" fmla="*/ 1574810 w 8724351"/>
                <a:gd name="connsiteY52" fmla="*/ 1226013 h 4959457"/>
                <a:gd name="connsiteX53" fmla="*/ 1271313 w 8724351"/>
                <a:gd name="connsiteY53" fmla="*/ 1633999 h 4959457"/>
                <a:gd name="connsiteX54" fmla="*/ 641009 w 8724351"/>
                <a:gd name="connsiteY54" fmla="*/ 1666432 h 4959457"/>
                <a:gd name="connsiteX0" fmla="*/ 641009 w 8724351"/>
                <a:gd name="connsiteY0" fmla="*/ 1666432 h 4959457"/>
                <a:gd name="connsiteX1" fmla="*/ 334124 w 8724351"/>
                <a:gd name="connsiteY1" fmla="*/ 1985333 h 4959457"/>
                <a:gd name="connsiteX2" fmla="*/ 16561 w 8724351"/>
                <a:gd name="connsiteY2" fmla="*/ 2653194 h 4959457"/>
                <a:gd name="connsiteX3" fmla="*/ 159949 w 8724351"/>
                <a:gd name="connsiteY3" fmla="*/ 2877250 h 4959457"/>
                <a:gd name="connsiteX4" fmla="*/ 0 w 8724351"/>
                <a:gd name="connsiteY4" fmla="*/ 3229243 h 4959457"/>
                <a:gd name="connsiteX5" fmla="*/ 252422 w 8724351"/>
                <a:gd name="connsiteY5" fmla="*/ 3819567 h 4959457"/>
                <a:gd name="connsiteX6" fmla="*/ 900997 w 8724351"/>
                <a:gd name="connsiteY6" fmla="*/ 4680086 h 4959457"/>
                <a:gd name="connsiteX7" fmla="*/ 1639788 w 8724351"/>
                <a:gd name="connsiteY7" fmla="*/ 4527974 h 4959457"/>
                <a:gd name="connsiteX8" fmla="*/ 2487470 w 8724351"/>
                <a:gd name="connsiteY8" fmla="*/ 4480866 h 4959457"/>
                <a:gd name="connsiteX9" fmla="*/ 1812107 w 8724351"/>
                <a:gd name="connsiteY9" fmla="*/ 4959457 h 4959457"/>
                <a:gd name="connsiteX10" fmla="*/ 2602520 w 8724351"/>
                <a:gd name="connsiteY10" fmla="*/ 4804474 h 4959457"/>
                <a:gd name="connsiteX11" fmla="*/ 2602520 w 8724351"/>
                <a:gd name="connsiteY11" fmla="*/ 3549111 h 4959457"/>
                <a:gd name="connsiteX12" fmla="*/ 3036473 w 8724351"/>
                <a:gd name="connsiteY12" fmla="*/ 3936569 h 4959457"/>
                <a:gd name="connsiteX13" fmla="*/ 3439429 w 8724351"/>
                <a:gd name="connsiteY13" fmla="*/ 3487118 h 4959457"/>
                <a:gd name="connsiteX14" fmla="*/ 3594412 w 8724351"/>
                <a:gd name="connsiteY14" fmla="*/ 3688596 h 4959457"/>
                <a:gd name="connsiteX15" fmla="*/ 4229842 w 8724351"/>
                <a:gd name="connsiteY15" fmla="*/ 3549111 h 4959457"/>
                <a:gd name="connsiteX16" fmla="*/ 4369327 w 8724351"/>
                <a:gd name="connsiteY16" fmla="*/ 3688596 h 4959457"/>
                <a:gd name="connsiteX17" fmla="*/ 4167849 w 8724351"/>
                <a:gd name="connsiteY17" fmla="*/ 4324027 h 4959457"/>
                <a:gd name="connsiteX18" fmla="*/ 4508812 w 8724351"/>
                <a:gd name="connsiteY18" fmla="*/ 4541003 h 4959457"/>
                <a:gd name="connsiteX19" fmla="*/ 4694791 w 8724351"/>
                <a:gd name="connsiteY19" fmla="*/ 4417017 h 4959457"/>
                <a:gd name="connsiteX20" fmla="*/ 5113246 w 8724351"/>
                <a:gd name="connsiteY20" fmla="*/ 4494508 h 4959457"/>
                <a:gd name="connsiteX21" fmla="*/ 5547198 w 8724351"/>
                <a:gd name="connsiteY21" fmla="*/ 4355023 h 4959457"/>
                <a:gd name="connsiteX22" fmla="*/ 5903659 w 8724351"/>
                <a:gd name="connsiteY22" fmla="*/ 4463511 h 4959457"/>
                <a:gd name="connsiteX23" fmla="*/ 6446100 w 8724351"/>
                <a:gd name="connsiteY23" fmla="*/ 4386020 h 4959457"/>
                <a:gd name="connsiteX24" fmla="*/ 6740568 w 8724351"/>
                <a:gd name="connsiteY24" fmla="*/ 4432515 h 4959457"/>
                <a:gd name="connsiteX25" fmla="*/ 6926547 w 8724351"/>
                <a:gd name="connsiteY25" fmla="*/ 4277532 h 4959457"/>
                <a:gd name="connsiteX26" fmla="*/ 7112527 w 8724351"/>
                <a:gd name="connsiteY26" fmla="*/ 4494508 h 4959457"/>
                <a:gd name="connsiteX27" fmla="*/ 7763456 w 8724351"/>
                <a:gd name="connsiteY27" fmla="*/ 4479010 h 4959457"/>
                <a:gd name="connsiteX28" fmla="*/ 7840947 w 8724351"/>
                <a:gd name="connsiteY28" fmla="*/ 4370522 h 4959457"/>
                <a:gd name="connsiteX29" fmla="*/ 8104418 w 8724351"/>
                <a:gd name="connsiteY29" fmla="*/ 4386020 h 4959457"/>
                <a:gd name="connsiteX30" fmla="*/ 8274900 w 8724351"/>
                <a:gd name="connsiteY30" fmla="*/ 4386020 h 4959457"/>
                <a:gd name="connsiteX31" fmla="*/ 8724351 w 8724351"/>
                <a:gd name="connsiteY31" fmla="*/ 4014061 h 4959457"/>
                <a:gd name="connsiteX32" fmla="*/ 8305896 w 8724351"/>
                <a:gd name="connsiteY32" fmla="*/ 3487118 h 4959457"/>
                <a:gd name="connsiteX33" fmla="*/ 8724351 w 8724351"/>
                <a:gd name="connsiteY33" fmla="*/ 3177152 h 4959457"/>
                <a:gd name="connsiteX34" fmla="*/ 8414385 w 8724351"/>
                <a:gd name="connsiteY34" fmla="*/ 2743200 h 4959457"/>
                <a:gd name="connsiteX35" fmla="*/ 8414385 w 8724351"/>
                <a:gd name="connsiteY35" fmla="*/ 1673817 h 4959457"/>
                <a:gd name="connsiteX36" fmla="*/ 7949435 w 8724351"/>
                <a:gd name="connsiteY36" fmla="*/ 1162372 h 4959457"/>
                <a:gd name="connsiteX37" fmla="*/ 7391496 w 8724351"/>
                <a:gd name="connsiteY37" fmla="*/ 1363850 h 4959457"/>
                <a:gd name="connsiteX38" fmla="*/ 7019537 w 8724351"/>
                <a:gd name="connsiteY38" fmla="*/ 1053884 h 4959457"/>
                <a:gd name="connsiteX39" fmla="*/ 6849056 w 8724351"/>
                <a:gd name="connsiteY39" fmla="*/ 1255362 h 4959457"/>
                <a:gd name="connsiteX40" fmla="*/ 5841666 w 8724351"/>
                <a:gd name="connsiteY40" fmla="*/ 1255362 h 4959457"/>
                <a:gd name="connsiteX41" fmla="*/ 5671185 w 8724351"/>
                <a:gd name="connsiteY41" fmla="*/ 1084881 h 4959457"/>
                <a:gd name="connsiteX42" fmla="*/ 5857164 w 8724351"/>
                <a:gd name="connsiteY42" fmla="*/ 511444 h 4959457"/>
                <a:gd name="connsiteX43" fmla="*/ 5330222 w 8724351"/>
                <a:gd name="connsiteY43" fmla="*/ 61993 h 4959457"/>
                <a:gd name="connsiteX44" fmla="*/ 4524310 w 8724351"/>
                <a:gd name="connsiteY44" fmla="*/ 0 h 4959457"/>
                <a:gd name="connsiteX45" fmla="*/ 4245340 w 8724351"/>
                <a:gd name="connsiteY45" fmla="*/ 371959 h 4959457"/>
                <a:gd name="connsiteX46" fmla="*/ 3602315 w 8724351"/>
                <a:gd name="connsiteY46" fmla="*/ 101714 h 4959457"/>
                <a:gd name="connsiteX47" fmla="*/ 2930548 w 8724351"/>
                <a:gd name="connsiteY47" fmla="*/ 329367 h 4959457"/>
                <a:gd name="connsiteX48" fmla="*/ 2974479 w 8724351"/>
                <a:gd name="connsiteY48" fmla="*/ 439291 h 4959457"/>
                <a:gd name="connsiteX49" fmla="*/ 2439942 w 8724351"/>
                <a:gd name="connsiteY49" fmla="*/ 404392 h 4959457"/>
                <a:gd name="connsiteX50" fmla="*/ 2318519 w 8724351"/>
                <a:gd name="connsiteY50" fmla="*/ 914400 h 4959457"/>
                <a:gd name="connsiteX51" fmla="*/ 2227997 w 8724351"/>
                <a:gd name="connsiteY51" fmla="*/ 1541316 h 4959457"/>
                <a:gd name="connsiteX52" fmla="*/ 1574810 w 8724351"/>
                <a:gd name="connsiteY52" fmla="*/ 1226013 h 4959457"/>
                <a:gd name="connsiteX53" fmla="*/ 1271313 w 8724351"/>
                <a:gd name="connsiteY53" fmla="*/ 1633999 h 4959457"/>
                <a:gd name="connsiteX54" fmla="*/ 641009 w 8724351"/>
                <a:gd name="connsiteY54" fmla="*/ 1666432 h 4959457"/>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1812107 w 8724351"/>
                <a:gd name="connsiteY9" fmla="*/ 4959457 h 5954028"/>
                <a:gd name="connsiteX10" fmla="*/ 3867029 w 8724351"/>
                <a:gd name="connsiteY10" fmla="*/ 5954028 h 5954028"/>
                <a:gd name="connsiteX11" fmla="*/ 2602520 w 8724351"/>
                <a:gd name="connsiteY11" fmla="*/ 3549111 h 5954028"/>
                <a:gd name="connsiteX12" fmla="*/ 3036473 w 8724351"/>
                <a:gd name="connsiteY12" fmla="*/ 3936569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2602520 w 8724351"/>
                <a:gd name="connsiteY11" fmla="*/ 3549111 h 5954028"/>
                <a:gd name="connsiteX12" fmla="*/ 3036473 w 8724351"/>
                <a:gd name="connsiteY12" fmla="*/ 3936569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4298112 w 8724351"/>
                <a:gd name="connsiteY11" fmla="*/ 5517721 h 5954028"/>
                <a:gd name="connsiteX12" fmla="*/ 3036473 w 8724351"/>
                <a:gd name="connsiteY12" fmla="*/ 3936569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4298112 w 8724351"/>
                <a:gd name="connsiteY11" fmla="*/ 5517721 h 5954028"/>
                <a:gd name="connsiteX12" fmla="*/ 5163148 w 8724351"/>
                <a:gd name="connsiteY12" fmla="*/ 5057384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3594412 w 8724351"/>
                <a:gd name="connsiteY13" fmla="*/ 3688596 h 5954028"/>
                <a:gd name="connsiteX14" fmla="*/ 4229842 w 8724351"/>
                <a:gd name="connsiteY14" fmla="*/ 3549111 h 5954028"/>
                <a:gd name="connsiteX15" fmla="*/ 4369327 w 8724351"/>
                <a:gd name="connsiteY15" fmla="*/ 3688596 h 5954028"/>
                <a:gd name="connsiteX16" fmla="*/ 4167849 w 8724351"/>
                <a:gd name="connsiteY16" fmla="*/ 4324027 h 5954028"/>
                <a:gd name="connsiteX17" fmla="*/ 4508812 w 8724351"/>
                <a:gd name="connsiteY17" fmla="*/ 4541003 h 5954028"/>
                <a:gd name="connsiteX18" fmla="*/ 4694791 w 8724351"/>
                <a:gd name="connsiteY18" fmla="*/ 4417017 h 5954028"/>
                <a:gd name="connsiteX19" fmla="*/ 5113246 w 8724351"/>
                <a:gd name="connsiteY19" fmla="*/ 4494508 h 5954028"/>
                <a:gd name="connsiteX20" fmla="*/ 5547198 w 8724351"/>
                <a:gd name="connsiteY20" fmla="*/ 4355023 h 5954028"/>
                <a:gd name="connsiteX21" fmla="*/ 5903659 w 8724351"/>
                <a:gd name="connsiteY21" fmla="*/ 4463511 h 5954028"/>
                <a:gd name="connsiteX22" fmla="*/ 6446100 w 8724351"/>
                <a:gd name="connsiteY22" fmla="*/ 4386020 h 5954028"/>
                <a:gd name="connsiteX23" fmla="*/ 6740568 w 8724351"/>
                <a:gd name="connsiteY23" fmla="*/ 4432515 h 5954028"/>
                <a:gd name="connsiteX24" fmla="*/ 6926547 w 8724351"/>
                <a:gd name="connsiteY24" fmla="*/ 4277532 h 5954028"/>
                <a:gd name="connsiteX25" fmla="*/ 7112527 w 8724351"/>
                <a:gd name="connsiteY25" fmla="*/ 4494508 h 5954028"/>
                <a:gd name="connsiteX26" fmla="*/ 7763456 w 8724351"/>
                <a:gd name="connsiteY26" fmla="*/ 4479010 h 5954028"/>
                <a:gd name="connsiteX27" fmla="*/ 7840947 w 8724351"/>
                <a:gd name="connsiteY27" fmla="*/ 4370522 h 5954028"/>
                <a:gd name="connsiteX28" fmla="*/ 8104418 w 8724351"/>
                <a:gd name="connsiteY28" fmla="*/ 4386020 h 5954028"/>
                <a:gd name="connsiteX29" fmla="*/ 8274900 w 8724351"/>
                <a:gd name="connsiteY29" fmla="*/ 4386020 h 5954028"/>
                <a:gd name="connsiteX30" fmla="*/ 8724351 w 8724351"/>
                <a:gd name="connsiteY30" fmla="*/ 4014061 h 5954028"/>
                <a:gd name="connsiteX31" fmla="*/ 8305896 w 8724351"/>
                <a:gd name="connsiteY31" fmla="*/ 3487118 h 5954028"/>
                <a:gd name="connsiteX32" fmla="*/ 8724351 w 8724351"/>
                <a:gd name="connsiteY32" fmla="*/ 3177152 h 5954028"/>
                <a:gd name="connsiteX33" fmla="*/ 8414385 w 8724351"/>
                <a:gd name="connsiteY33" fmla="*/ 2743200 h 5954028"/>
                <a:gd name="connsiteX34" fmla="*/ 8414385 w 8724351"/>
                <a:gd name="connsiteY34" fmla="*/ 1673817 h 5954028"/>
                <a:gd name="connsiteX35" fmla="*/ 7949435 w 8724351"/>
                <a:gd name="connsiteY35" fmla="*/ 1162372 h 5954028"/>
                <a:gd name="connsiteX36" fmla="*/ 7391496 w 8724351"/>
                <a:gd name="connsiteY36" fmla="*/ 1363850 h 5954028"/>
                <a:gd name="connsiteX37" fmla="*/ 7019537 w 8724351"/>
                <a:gd name="connsiteY37" fmla="*/ 1053884 h 5954028"/>
                <a:gd name="connsiteX38" fmla="*/ 6849056 w 8724351"/>
                <a:gd name="connsiteY38" fmla="*/ 1255362 h 5954028"/>
                <a:gd name="connsiteX39" fmla="*/ 5841666 w 8724351"/>
                <a:gd name="connsiteY39" fmla="*/ 1255362 h 5954028"/>
                <a:gd name="connsiteX40" fmla="*/ 5671185 w 8724351"/>
                <a:gd name="connsiteY40" fmla="*/ 1084881 h 5954028"/>
                <a:gd name="connsiteX41" fmla="*/ 5857164 w 8724351"/>
                <a:gd name="connsiteY41" fmla="*/ 511444 h 5954028"/>
                <a:gd name="connsiteX42" fmla="*/ 5330222 w 8724351"/>
                <a:gd name="connsiteY42" fmla="*/ 61993 h 5954028"/>
                <a:gd name="connsiteX43" fmla="*/ 4524310 w 8724351"/>
                <a:gd name="connsiteY43" fmla="*/ 0 h 5954028"/>
                <a:gd name="connsiteX44" fmla="*/ 4245340 w 8724351"/>
                <a:gd name="connsiteY44" fmla="*/ 371959 h 5954028"/>
                <a:gd name="connsiteX45" fmla="*/ 3602315 w 8724351"/>
                <a:gd name="connsiteY45" fmla="*/ 101714 h 5954028"/>
                <a:gd name="connsiteX46" fmla="*/ 2930548 w 8724351"/>
                <a:gd name="connsiteY46" fmla="*/ 329367 h 5954028"/>
                <a:gd name="connsiteX47" fmla="*/ 2974479 w 8724351"/>
                <a:gd name="connsiteY47" fmla="*/ 439291 h 5954028"/>
                <a:gd name="connsiteX48" fmla="*/ 2439942 w 8724351"/>
                <a:gd name="connsiteY48" fmla="*/ 404392 h 5954028"/>
                <a:gd name="connsiteX49" fmla="*/ 2318519 w 8724351"/>
                <a:gd name="connsiteY49" fmla="*/ 914400 h 5954028"/>
                <a:gd name="connsiteX50" fmla="*/ 2227997 w 8724351"/>
                <a:gd name="connsiteY50" fmla="*/ 1541316 h 5954028"/>
                <a:gd name="connsiteX51" fmla="*/ 1574810 w 8724351"/>
                <a:gd name="connsiteY51" fmla="*/ 1226013 h 5954028"/>
                <a:gd name="connsiteX52" fmla="*/ 1271313 w 8724351"/>
                <a:gd name="connsiteY52" fmla="*/ 1633999 h 5954028"/>
                <a:gd name="connsiteX53" fmla="*/ 641009 w 8724351"/>
                <a:gd name="connsiteY53"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4229842 w 8724351"/>
                <a:gd name="connsiteY13" fmla="*/ 3549111 h 5954028"/>
                <a:gd name="connsiteX14" fmla="*/ 4369327 w 8724351"/>
                <a:gd name="connsiteY14" fmla="*/ 3688596 h 5954028"/>
                <a:gd name="connsiteX15" fmla="*/ 4167849 w 8724351"/>
                <a:gd name="connsiteY15" fmla="*/ 4324027 h 5954028"/>
                <a:gd name="connsiteX16" fmla="*/ 4508812 w 8724351"/>
                <a:gd name="connsiteY16" fmla="*/ 4541003 h 5954028"/>
                <a:gd name="connsiteX17" fmla="*/ 4694791 w 8724351"/>
                <a:gd name="connsiteY17" fmla="*/ 4417017 h 5954028"/>
                <a:gd name="connsiteX18" fmla="*/ 5113246 w 8724351"/>
                <a:gd name="connsiteY18" fmla="*/ 4494508 h 5954028"/>
                <a:gd name="connsiteX19" fmla="*/ 5547198 w 8724351"/>
                <a:gd name="connsiteY19" fmla="*/ 4355023 h 5954028"/>
                <a:gd name="connsiteX20" fmla="*/ 5903659 w 8724351"/>
                <a:gd name="connsiteY20" fmla="*/ 4463511 h 5954028"/>
                <a:gd name="connsiteX21" fmla="*/ 6446100 w 8724351"/>
                <a:gd name="connsiteY21" fmla="*/ 4386020 h 5954028"/>
                <a:gd name="connsiteX22" fmla="*/ 6740568 w 8724351"/>
                <a:gd name="connsiteY22" fmla="*/ 4432515 h 5954028"/>
                <a:gd name="connsiteX23" fmla="*/ 6926547 w 8724351"/>
                <a:gd name="connsiteY23" fmla="*/ 4277532 h 5954028"/>
                <a:gd name="connsiteX24" fmla="*/ 7112527 w 8724351"/>
                <a:gd name="connsiteY24" fmla="*/ 4494508 h 5954028"/>
                <a:gd name="connsiteX25" fmla="*/ 7763456 w 8724351"/>
                <a:gd name="connsiteY25" fmla="*/ 4479010 h 5954028"/>
                <a:gd name="connsiteX26" fmla="*/ 7840947 w 8724351"/>
                <a:gd name="connsiteY26" fmla="*/ 4370522 h 5954028"/>
                <a:gd name="connsiteX27" fmla="*/ 8104418 w 8724351"/>
                <a:gd name="connsiteY27" fmla="*/ 4386020 h 5954028"/>
                <a:gd name="connsiteX28" fmla="*/ 8274900 w 8724351"/>
                <a:gd name="connsiteY28" fmla="*/ 4386020 h 5954028"/>
                <a:gd name="connsiteX29" fmla="*/ 8724351 w 8724351"/>
                <a:gd name="connsiteY29" fmla="*/ 4014061 h 5954028"/>
                <a:gd name="connsiteX30" fmla="*/ 8305896 w 8724351"/>
                <a:gd name="connsiteY30" fmla="*/ 3487118 h 5954028"/>
                <a:gd name="connsiteX31" fmla="*/ 8724351 w 8724351"/>
                <a:gd name="connsiteY31" fmla="*/ 3177152 h 5954028"/>
                <a:gd name="connsiteX32" fmla="*/ 8414385 w 8724351"/>
                <a:gd name="connsiteY32" fmla="*/ 2743200 h 5954028"/>
                <a:gd name="connsiteX33" fmla="*/ 8414385 w 8724351"/>
                <a:gd name="connsiteY33" fmla="*/ 1673817 h 5954028"/>
                <a:gd name="connsiteX34" fmla="*/ 7949435 w 8724351"/>
                <a:gd name="connsiteY34" fmla="*/ 1162372 h 5954028"/>
                <a:gd name="connsiteX35" fmla="*/ 7391496 w 8724351"/>
                <a:gd name="connsiteY35" fmla="*/ 1363850 h 5954028"/>
                <a:gd name="connsiteX36" fmla="*/ 7019537 w 8724351"/>
                <a:gd name="connsiteY36" fmla="*/ 1053884 h 5954028"/>
                <a:gd name="connsiteX37" fmla="*/ 6849056 w 8724351"/>
                <a:gd name="connsiteY37" fmla="*/ 1255362 h 5954028"/>
                <a:gd name="connsiteX38" fmla="*/ 5841666 w 8724351"/>
                <a:gd name="connsiteY38" fmla="*/ 1255362 h 5954028"/>
                <a:gd name="connsiteX39" fmla="*/ 5671185 w 8724351"/>
                <a:gd name="connsiteY39" fmla="*/ 1084881 h 5954028"/>
                <a:gd name="connsiteX40" fmla="*/ 5857164 w 8724351"/>
                <a:gd name="connsiteY40" fmla="*/ 511444 h 5954028"/>
                <a:gd name="connsiteX41" fmla="*/ 5330222 w 8724351"/>
                <a:gd name="connsiteY41" fmla="*/ 61993 h 5954028"/>
                <a:gd name="connsiteX42" fmla="*/ 4524310 w 8724351"/>
                <a:gd name="connsiteY42" fmla="*/ 0 h 5954028"/>
                <a:gd name="connsiteX43" fmla="*/ 4245340 w 8724351"/>
                <a:gd name="connsiteY43" fmla="*/ 371959 h 5954028"/>
                <a:gd name="connsiteX44" fmla="*/ 3602315 w 8724351"/>
                <a:gd name="connsiteY44" fmla="*/ 101714 h 5954028"/>
                <a:gd name="connsiteX45" fmla="*/ 2930548 w 8724351"/>
                <a:gd name="connsiteY45" fmla="*/ 329367 h 5954028"/>
                <a:gd name="connsiteX46" fmla="*/ 2974479 w 8724351"/>
                <a:gd name="connsiteY46" fmla="*/ 439291 h 5954028"/>
                <a:gd name="connsiteX47" fmla="*/ 2439942 w 8724351"/>
                <a:gd name="connsiteY47" fmla="*/ 404392 h 5954028"/>
                <a:gd name="connsiteX48" fmla="*/ 2318519 w 8724351"/>
                <a:gd name="connsiteY48" fmla="*/ 914400 h 5954028"/>
                <a:gd name="connsiteX49" fmla="*/ 2227997 w 8724351"/>
                <a:gd name="connsiteY49" fmla="*/ 1541316 h 5954028"/>
                <a:gd name="connsiteX50" fmla="*/ 1574810 w 8724351"/>
                <a:gd name="connsiteY50" fmla="*/ 1226013 h 5954028"/>
                <a:gd name="connsiteX51" fmla="*/ 1271313 w 8724351"/>
                <a:gd name="connsiteY51" fmla="*/ 1633999 h 5954028"/>
                <a:gd name="connsiteX52" fmla="*/ 641009 w 8724351"/>
                <a:gd name="connsiteY52"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4369327 w 8724351"/>
                <a:gd name="connsiteY13" fmla="*/ 3688596 h 5954028"/>
                <a:gd name="connsiteX14" fmla="*/ 4167849 w 8724351"/>
                <a:gd name="connsiteY14" fmla="*/ 4324027 h 5954028"/>
                <a:gd name="connsiteX15" fmla="*/ 4508812 w 8724351"/>
                <a:gd name="connsiteY15" fmla="*/ 4541003 h 5954028"/>
                <a:gd name="connsiteX16" fmla="*/ 4694791 w 8724351"/>
                <a:gd name="connsiteY16" fmla="*/ 4417017 h 5954028"/>
                <a:gd name="connsiteX17" fmla="*/ 5113246 w 8724351"/>
                <a:gd name="connsiteY17" fmla="*/ 4494508 h 5954028"/>
                <a:gd name="connsiteX18" fmla="*/ 5547198 w 8724351"/>
                <a:gd name="connsiteY18" fmla="*/ 4355023 h 5954028"/>
                <a:gd name="connsiteX19" fmla="*/ 5903659 w 8724351"/>
                <a:gd name="connsiteY19" fmla="*/ 4463511 h 5954028"/>
                <a:gd name="connsiteX20" fmla="*/ 6446100 w 8724351"/>
                <a:gd name="connsiteY20" fmla="*/ 4386020 h 5954028"/>
                <a:gd name="connsiteX21" fmla="*/ 6740568 w 8724351"/>
                <a:gd name="connsiteY21" fmla="*/ 4432515 h 5954028"/>
                <a:gd name="connsiteX22" fmla="*/ 6926547 w 8724351"/>
                <a:gd name="connsiteY22" fmla="*/ 4277532 h 5954028"/>
                <a:gd name="connsiteX23" fmla="*/ 7112527 w 8724351"/>
                <a:gd name="connsiteY23" fmla="*/ 4494508 h 5954028"/>
                <a:gd name="connsiteX24" fmla="*/ 7763456 w 8724351"/>
                <a:gd name="connsiteY24" fmla="*/ 4479010 h 5954028"/>
                <a:gd name="connsiteX25" fmla="*/ 7840947 w 8724351"/>
                <a:gd name="connsiteY25" fmla="*/ 4370522 h 5954028"/>
                <a:gd name="connsiteX26" fmla="*/ 8104418 w 8724351"/>
                <a:gd name="connsiteY26" fmla="*/ 4386020 h 5954028"/>
                <a:gd name="connsiteX27" fmla="*/ 8274900 w 8724351"/>
                <a:gd name="connsiteY27" fmla="*/ 4386020 h 5954028"/>
                <a:gd name="connsiteX28" fmla="*/ 8724351 w 8724351"/>
                <a:gd name="connsiteY28" fmla="*/ 4014061 h 5954028"/>
                <a:gd name="connsiteX29" fmla="*/ 8305896 w 8724351"/>
                <a:gd name="connsiteY29" fmla="*/ 3487118 h 5954028"/>
                <a:gd name="connsiteX30" fmla="*/ 8724351 w 8724351"/>
                <a:gd name="connsiteY30" fmla="*/ 3177152 h 5954028"/>
                <a:gd name="connsiteX31" fmla="*/ 8414385 w 8724351"/>
                <a:gd name="connsiteY31" fmla="*/ 2743200 h 5954028"/>
                <a:gd name="connsiteX32" fmla="*/ 8414385 w 8724351"/>
                <a:gd name="connsiteY32" fmla="*/ 1673817 h 5954028"/>
                <a:gd name="connsiteX33" fmla="*/ 7949435 w 8724351"/>
                <a:gd name="connsiteY33" fmla="*/ 1162372 h 5954028"/>
                <a:gd name="connsiteX34" fmla="*/ 7391496 w 8724351"/>
                <a:gd name="connsiteY34" fmla="*/ 1363850 h 5954028"/>
                <a:gd name="connsiteX35" fmla="*/ 7019537 w 8724351"/>
                <a:gd name="connsiteY35" fmla="*/ 1053884 h 5954028"/>
                <a:gd name="connsiteX36" fmla="*/ 6849056 w 8724351"/>
                <a:gd name="connsiteY36" fmla="*/ 1255362 h 5954028"/>
                <a:gd name="connsiteX37" fmla="*/ 5841666 w 8724351"/>
                <a:gd name="connsiteY37" fmla="*/ 1255362 h 5954028"/>
                <a:gd name="connsiteX38" fmla="*/ 5671185 w 8724351"/>
                <a:gd name="connsiteY38" fmla="*/ 1084881 h 5954028"/>
                <a:gd name="connsiteX39" fmla="*/ 5857164 w 8724351"/>
                <a:gd name="connsiteY39" fmla="*/ 511444 h 5954028"/>
                <a:gd name="connsiteX40" fmla="*/ 5330222 w 8724351"/>
                <a:gd name="connsiteY40" fmla="*/ 61993 h 5954028"/>
                <a:gd name="connsiteX41" fmla="*/ 4524310 w 8724351"/>
                <a:gd name="connsiteY41" fmla="*/ 0 h 5954028"/>
                <a:gd name="connsiteX42" fmla="*/ 4245340 w 8724351"/>
                <a:gd name="connsiteY42" fmla="*/ 371959 h 5954028"/>
                <a:gd name="connsiteX43" fmla="*/ 3602315 w 8724351"/>
                <a:gd name="connsiteY43" fmla="*/ 101714 h 5954028"/>
                <a:gd name="connsiteX44" fmla="*/ 2930548 w 8724351"/>
                <a:gd name="connsiteY44" fmla="*/ 329367 h 5954028"/>
                <a:gd name="connsiteX45" fmla="*/ 2974479 w 8724351"/>
                <a:gd name="connsiteY45" fmla="*/ 439291 h 5954028"/>
                <a:gd name="connsiteX46" fmla="*/ 2439942 w 8724351"/>
                <a:gd name="connsiteY46" fmla="*/ 404392 h 5954028"/>
                <a:gd name="connsiteX47" fmla="*/ 2318519 w 8724351"/>
                <a:gd name="connsiteY47" fmla="*/ 914400 h 5954028"/>
                <a:gd name="connsiteX48" fmla="*/ 2227997 w 8724351"/>
                <a:gd name="connsiteY48" fmla="*/ 1541316 h 5954028"/>
                <a:gd name="connsiteX49" fmla="*/ 1574810 w 8724351"/>
                <a:gd name="connsiteY49" fmla="*/ 1226013 h 5954028"/>
                <a:gd name="connsiteX50" fmla="*/ 1271313 w 8724351"/>
                <a:gd name="connsiteY50" fmla="*/ 1633999 h 5954028"/>
                <a:gd name="connsiteX51" fmla="*/ 641009 w 8724351"/>
                <a:gd name="connsiteY51"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4167849 w 8724351"/>
                <a:gd name="connsiteY13" fmla="*/ 4324027 h 5954028"/>
                <a:gd name="connsiteX14" fmla="*/ 4508812 w 8724351"/>
                <a:gd name="connsiteY14" fmla="*/ 4541003 h 5954028"/>
                <a:gd name="connsiteX15" fmla="*/ 4694791 w 8724351"/>
                <a:gd name="connsiteY15" fmla="*/ 4417017 h 5954028"/>
                <a:gd name="connsiteX16" fmla="*/ 5113246 w 8724351"/>
                <a:gd name="connsiteY16" fmla="*/ 4494508 h 5954028"/>
                <a:gd name="connsiteX17" fmla="*/ 5547198 w 8724351"/>
                <a:gd name="connsiteY17" fmla="*/ 4355023 h 5954028"/>
                <a:gd name="connsiteX18" fmla="*/ 5903659 w 8724351"/>
                <a:gd name="connsiteY18" fmla="*/ 4463511 h 5954028"/>
                <a:gd name="connsiteX19" fmla="*/ 6446100 w 8724351"/>
                <a:gd name="connsiteY19" fmla="*/ 4386020 h 5954028"/>
                <a:gd name="connsiteX20" fmla="*/ 6740568 w 8724351"/>
                <a:gd name="connsiteY20" fmla="*/ 4432515 h 5954028"/>
                <a:gd name="connsiteX21" fmla="*/ 6926547 w 8724351"/>
                <a:gd name="connsiteY21" fmla="*/ 4277532 h 5954028"/>
                <a:gd name="connsiteX22" fmla="*/ 7112527 w 8724351"/>
                <a:gd name="connsiteY22" fmla="*/ 4494508 h 5954028"/>
                <a:gd name="connsiteX23" fmla="*/ 7763456 w 8724351"/>
                <a:gd name="connsiteY23" fmla="*/ 4479010 h 5954028"/>
                <a:gd name="connsiteX24" fmla="*/ 7840947 w 8724351"/>
                <a:gd name="connsiteY24" fmla="*/ 4370522 h 5954028"/>
                <a:gd name="connsiteX25" fmla="*/ 8104418 w 8724351"/>
                <a:gd name="connsiteY25" fmla="*/ 4386020 h 5954028"/>
                <a:gd name="connsiteX26" fmla="*/ 8274900 w 8724351"/>
                <a:gd name="connsiteY26" fmla="*/ 4386020 h 5954028"/>
                <a:gd name="connsiteX27" fmla="*/ 8724351 w 8724351"/>
                <a:gd name="connsiteY27" fmla="*/ 4014061 h 5954028"/>
                <a:gd name="connsiteX28" fmla="*/ 8305896 w 8724351"/>
                <a:gd name="connsiteY28" fmla="*/ 3487118 h 5954028"/>
                <a:gd name="connsiteX29" fmla="*/ 8724351 w 8724351"/>
                <a:gd name="connsiteY29" fmla="*/ 3177152 h 5954028"/>
                <a:gd name="connsiteX30" fmla="*/ 8414385 w 8724351"/>
                <a:gd name="connsiteY30" fmla="*/ 2743200 h 5954028"/>
                <a:gd name="connsiteX31" fmla="*/ 8414385 w 8724351"/>
                <a:gd name="connsiteY31" fmla="*/ 1673817 h 5954028"/>
                <a:gd name="connsiteX32" fmla="*/ 7949435 w 8724351"/>
                <a:gd name="connsiteY32" fmla="*/ 1162372 h 5954028"/>
                <a:gd name="connsiteX33" fmla="*/ 7391496 w 8724351"/>
                <a:gd name="connsiteY33" fmla="*/ 1363850 h 5954028"/>
                <a:gd name="connsiteX34" fmla="*/ 7019537 w 8724351"/>
                <a:gd name="connsiteY34" fmla="*/ 1053884 h 5954028"/>
                <a:gd name="connsiteX35" fmla="*/ 6849056 w 8724351"/>
                <a:gd name="connsiteY35" fmla="*/ 1255362 h 5954028"/>
                <a:gd name="connsiteX36" fmla="*/ 5841666 w 8724351"/>
                <a:gd name="connsiteY36" fmla="*/ 1255362 h 5954028"/>
                <a:gd name="connsiteX37" fmla="*/ 5671185 w 8724351"/>
                <a:gd name="connsiteY37" fmla="*/ 1084881 h 5954028"/>
                <a:gd name="connsiteX38" fmla="*/ 5857164 w 8724351"/>
                <a:gd name="connsiteY38" fmla="*/ 511444 h 5954028"/>
                <a:gd name="connsiteX39" fmla="*/ 5330222 w 8724351"/>
                <a:gd name="connsiteY39" fmla="*/ 61993 h 5954028"/>
                <a:gd name="connsiteX40" fmla="*/ 4524310 w 8724351"/>
                <a:gd name="connsiteY40" fmla="*/ 0 h 5954028"/>
                <a:gd name="connsiteX41" fmla="*/ 4245340 w 8724351"/>
                <a:gd name="connsiteY41" fmla="*/ 371959 h 5954028"/>
                <a:gd name="connsiteX42" fmla="*/ 3602315 w 8724351"/>
                <a:gd name="connsiteY42" fmla="*/ 101714 h 5954028"/>
                <a:gd name="connsiteX43" fmla="*/ 2930548 w 8724351"/>
                <a:gd name="connsiteY43" fmla="*/ 329367 h 5954028"/>
                <a:gd name="connsiteX44" fmla="*/ 2974479 w 8724351"/>
                <a:gd name="connsiteY44" fmla="*/ 439291 h 5954028"/>
                <a:gd name="connsiteX45" fmla="*/ 2439942 w 8724351"/>
                <a:gd name="connsiteY45" fmla="*/ 404392 h 5954028"/>
                <a:gd name="connsiteX46" fmla="*/ 2318519 w 8724351"/>
                <a:gd name="connsiteY46" fmla="*/ 914400 h 5954028"/>
                <a:gd name="connsiteX47" fmla="*/ 2227997 w 8724351"/>
                <a:gd name="connsiteY47" fmla="*/ 1541316 h 5954028"/>
                <a:gd name="connsiteX48" fmla="*/ 1574810 w 8724351"/>
                <a:gd name="connsiteY48" fmla="*/ 1226013 h 5954028"/>
                <a:gd name="connsiteX49" fmla="*/ 1271313 w 8724351"/>
                <a:gd name="connsiteY49" fmla="*/ 1633999 h 5954028"/>
                <a:gd name="connsiteX50" fmla="*/ 641009 w 8724351"/>
                <a:gd name="connsiteY50"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4508812 w 8724351"/>
                <a:gd name="connsiteY13" fmla="*/ 4541003 h 5954028"/>
                <a:gd name="connsiteX14" fmla="*/ 4694791 w 8724351"/>
                <a:gd name="connsiteY14" fmla="*/ 4417017 h 5954028"/>
                <a:gd name="connsiteX15" fmla="*/ 5113246 w 8724351"/>
                <a:gd name="connsiteY15" fmla="*/ 4494508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245340 w 8724351"/>
                <a:gd name="connsiteY40" fmla="*/ 371959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56607 w 8724351"/>
                <a:gd name="connsiteY13" fmla="*/ 4928978 h 5954028"/>
                <a:gd name="connsiteX14" fmla="*/ 4694791 w 8724351"/>
                <a:gd name="connsiteY14" fmla="*/ 4417017 h 5954028"/>
                <a:gd name="connsiteX15" fmla="*/ 5113246 w 8724351"/>
                <a:gd name="connsiteY15" fmla="*/ 4494508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245340 w 8724351"/>
                <a:gd name="connsiteY40" fmla="*/ 371959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56607 w 8724351"/>
                <a:gd name="connsiteY13" fmla="*/ 4928978 h 5954028"/>
                <a:gd name="connsiteX14" fmla="*/ 6490967 w 8724351"/>
                <a:gd name="connsiteY14" fmla="*/ 5638418 h 5954028"/>
                <a:gd name="connsiteX15" fmla="*/ 5113246 w 8724351"/>
                <a:gd name="connsiteY15" fmla="*/ 4494508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245340 w 8724351"/>
                <a:gd name="connsiteY40" fmla="*/ 371959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90967 w 8724351"/>
                <a:gd name="connsiteY14" fmla="*/ 5638418 h 5954028"/>
                <a:gd name="connsiteX15" fmla="*/ 5113246 w 8724351"/>
                <a:gd name="connsiteY15" fmla="*/ 4494508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245340 w 8724351"/>
                <a:gd name="connsiteY40" fmla="*/ 371959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90967 w 8724351"/>
                <a:gd name="connsiteY14" fmla="*/ 5638418 h 5954028"/>
                <a:gd name="connsiteX15" fmla="*/ 7239920 w 8724351"/>
                <a:gd name="connsiteY15" fmla="*/ 4724419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245340 w 8724351"/>
                <a:gd name="connsiteY40" fmla="*/ 371959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76597 w 8724351"/>
                <a:gd name="connsiteY14" fmla="*/ 5307922 h 5954028"/>
                <a:gd name="connsiteX15" fmla="*/ 7239920 w 8724351"/>
                <a:gd name="connsiteY15" fmla="*/ 4724419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245340 w 8724351"/>
                <a:gd name="connsiteY40" fmla="*/ 371959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76597 w 8724351"/>
                <a:gd name="connsiteY14" fmla="*/ 5307922 h 5954028"/>
                <a:gd name="connsiteX15" fmla="*/ 7239920 w 8724351"/>
                <a:gd name="connsiteY15" fmla="*/ 4724419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331557 w 8724351"/>
                <a:gd name="connsiteY40" fmla="*/ 257004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76597 w 8724351"/>
                <a:gd name="connsiteY14" fmla="*/ 5307922 h 5954028"/>
                <a:gd name="connsiteX15" fmla="*/ 7239920 w 8724351"/>
                <a:gd name="connsiteY15" fmla="*/ 4724419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331557 w 8724351"/>
                <a:gd name="connsiteY40" fmla="*/ 257004 h 5954028"/>
                <a:gd name="connsiteX41" fmla="*/ 3573577 w 8724351"/>
                <a:gd name="connsiteY41" fmla="*/ 72975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76597 w 8724351"/>
                <a:gd name="connsiteY14" fmla="*/ 5307922 h 5954028"/>
                <a:gd name="connsiteX15" fmla="*/ 7239920 w 8724351"/>
                <a:gd name="connsiteY15" fmla="*/ 4724419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3900475 w 8724351"/>
                <a:gd name="connsiteY40" fmla="*/ 400698 h 5954028"/>
                <a:gd name="connsiteX41" fmla="*/ 3573577 w 8724351"/>
                <a:gd name="connsiteY41" fmla="*/ 72975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76597 w 8724351"/>
                <a:gd name="connsiteY14" fmla="*/ 5307922 h 5954028"/>
                <a:gd name="connsiteX15" fmla="*/ 7239920 w 8724351"/>
                <a:gd name="connsiteY15" fmla="*/ 4724419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3900475 w 8724351"/>
                <a:gd name="connsiteY40" fmla="*/ 300112 h 5954028"/>
                <a:gd name="connsiteX41" fmla="*/ 3573577 w 8724351"/>
                <a:gd name="connsiteY41" fmla="*/ 72975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04439 h 5892035"/>
                <a:gd name="connsiteX1" fmla="*/ 334124 w 8724351"/>
                <a:gd name="connsiteY1" fmla="*/ 1923340 h 5892035"/>
                <a:gd name="connsiteX2" fmla="*/ 16561 w 8724351"/>
                <a:gd name="connsiteY2" fmla="*/ 2591201 h 5892035"/>
                <a:gd name="connsiteX3" fmla="*/ 159949 w 8724351"/>
                <a:gd name="connsiteY3" fmla="*/ 2815257 h 5892035"/>
                <a:gd name="connsiteX4" fmla="*/ 0 w 8724351"/>
                <a:gd name="connsiteY4" fmla="*/ 3167250 h 5892035"/>
                <a:gd name="connsiteX5" fmla="*/ 252422 w 8724351"/>
                <a:gd name="connsiteY5" fmla="*/ 3757574 h 5892035"/>
                <a:gd name="connsiteX6" fmla="*/ 900997 w 8724351"/>
                <a:gd name="connsiteY6" fmla="*/ 4618093 h 5892035"/>
                <a:gd name="connsiteX7" fmla="*/ 1639788 w 8724351"/>
                <a:gd name="connsiteY7" fmla="*/ 4465981 h 5892035"/>
                <a:gd name="connsiteX8" fmla="*/ 2487470 w 8724351"/>
                <a:gd name="connsiteY8" fmla="*/ 4418873 h 5892035"/>
                <a:gd name="connsiteX9" fmla="*/ 2156973 w 8724351"/>
                <a:gd name="connsiteY9" fmla="*/ 5012420 h 5892035"/>
                <a:gd name="connsiteX10" fmla="*/ 3867029 w 8724351"/>
                <a:gd name="connsiteY10" fmla="*/ 5892035 h 5892035"/>
                <a:gd name="connsiteX11" fmla="*/ 3996355 w 8724351"/>
                <a:gd name="connsiteY11" fmla="*/ 5326405 h 5892035"/>
                <a:gd name="connsiteX12" fmla="*/ 5163148 w 8724351"/>
                <a:gd name="connsiteY12" fmla="*/ 4995391 h 5892035"/>
                <a:gd name="connsiteX13" fmla="*/ 5385345 w 8724351"/>
                <a:gd name="connsiteY13" fmla="*/ 5082526 h 5892035"/>
                <a:gd name="connsiteX14" fmla="*/ 6476597 w 8724351"/>
                <a:gd name="connsiteY14" fmla="*/ 5245929 h 5892035"/>
                <a:gd name="connsiteX15" fmla="*/ 7239920 w 8724351"/>
                <a:gd name="connsiteY15" fmla="*/ 4662426 h 5892035"/>
                <a:gd name="connsiteX16" fmla="*/ 5547198 w 8724351"/>
                <a:gd name="connsiteY16" fmla="*/ 4293030 h 5892035"/>
                <a:gd name="connsiteX17" fmla="*/ 5903659 w 8724351"/>
                <a:gd name="connsiteY17" fmla="*/ 4401518 h 5892035"/>
                <a:gd name="connsiteX18" fmla="*/ 6446100 w 8724351"/>
                <a:gd name="connsiteY18" fmla="*/ 4324027 h 5892035"/>
                <a:gd name="connsiteX19" fmla="*/ 6740568 w 8724351"/>
                <a:gd name="connsiteY19" fmla="*/ 4370522 h 5892035"/>
                <a:gd name="connsiteX20" fmla="*/ 6926547 w 8724351"/>
                <a:gd name="connsiteY20" fmla="*/ 4215539 h 5892035"/>
                <a:gd name="connsiteX21" fmla="*/ 7112527 w 8724351"/>
                <a:gd name="connsiteY21" fmla="*/ 4432515 h 5892035"/>
                <a:gd name="connsiteX22" fmla="*/ 7763456 w 8724351"/>
                <a:gd name="connsiteY22" fmla="*/ 4417017 h 5892035"/>
                <a:gd name="connsiteX23" fmla="*/ 7840947 w 8724351"/>
                <a:gd name="connsiteY23" fmla="*/ 4308529 h 5892035"/>
                <a:gd name="connsiteX24" fmla="*/ 8104418 w 8724351"/>
                <a:gd name="connsiteY24" fmla="*/ 4324027 h 5892035"/>
                <a:gd name="connsiteX25" fmla="*/ 8274900 w 8724351"/>
                <a:gd name="connsiteY25" fmla="*/ 4324027 h 5892035"/>
                <a:gd name="connsiteX26" fmla="*/ 8724351 w 8724351"/>
                <a:gd name="connsiteY26" fmla="*/ 3952068 h 5892035"/>
                <a:gd name="connsiteX27" fmla="*/ 8305896 w 8724351"/>
                <a:gd name="connsiteY27" fmla="*/ 3425125 h 5892035"/>
                <a:gd name="connsiteX28" fmla="*/ 8724351 w 8724351"/>
                <a:gd name="connsiteY28" fmla="*/ 3115159 h 5892035"/>
                <a:gd name="connsiteX29" fmla="*/ 8414385 w 8724351"/>
                <a:gd name="connsiteY29" fmla="*/ 2681207 h 5892035"/>
                <a:gd name="connsiteX30" fmla="*/ 8414385 w 8724351"/>
                <a:gd name="connsiteY30" fmla="*/ 1611824 h 5892035"/>
                <a:gd name="connsiteX31" fmla="*/ 7949435 w 8724351"/>
                <a:gd name="connsiteY31" fmla="*/ 1100379 h 5892035"/>
                <a:gd name="connsiteX32" fmla="*/ 7391496 w 8724351"/>
                <a:gd name="connsiteY32" fmla="*/ 1301857 h 5892035"/>
                <a:gd name="connsiteX33" fmla="*/ 7019537 w 8724351"/>
                <a:gd name="connsiteY33" fmla="*/ 991891 h 5892035"/>
                <a:gd name="connsiteX34" fmla="*/ 6849056 w 8724351"/>
                <a:gd name="connsiteY34" fmla="*/ 1193369 h 5892035"/>
                <a:gd name="connsiteX35" fmla="*/ 5841666 w 8724351"/>
                <a:gd name="connsiteY35" fmla="*/ 1193369 h 5892035"/>
                <a:gd name="connsiteX36" fmla="*/ 5671185 w 8724351"/>
                <a:gd name="connsiteY36" fmla="*/ 1022888 h 5892035"/>
                <a:gd name="connsiteX37" fmla="*/ 5857164 w 8724351"/>
                <a:gd name="connsiteY37" fmla="*/ 449451 h 5892035"/>
                <a:gd name="connsiteX38" fmla="*/ 5330222 w 8724351"/>
                <a:gd name="connsiteY38" fmla="*/ 0 h 5892035"/>
                <a:gd name="connsiteX39" fmla="*/ 4624896 w 8724351"/>
                <a:gd name="connsiteY39" fmla="*/ 196656 h 5892035"/>
                <a:gd name="connsiteX40" fmla="*/ 3900475 w 8724351"/>
                <a:gd name="connsiteY40" fmla="*/ 238119 h 5892035"/>
                <a:gd name="connsiteX41" fmla="*/ 3573577 w 8724351"/>
                <a:gd name="connsiteY41" fmla="*/ 10982 h 5892035"/>
                <a:gd name="connsiteX42" fmla="*/ 2930548 w 8724351"/>
                <a:gd name="connsiteY42" fmla="*/ 267374 h 5892035"/>
                <a:gd name="connsiteX43" fmla="*/ 2974479 w 8724351"/>
                <a:gd name="connsiteY43" fmla="*/ 377298 h 5892035"/>
                <a:gd name="connsiteX44" fmla="*/ 2439942 w 8724351"/>
                <a:gd name="connsiteY44" fmla="*/ 342399 h 5892035"/>
                <a:gd name="connsiteX45" fmla="*/ 2318519 w 8724351"/>
                <a:gd name="connsiteY45" fmla="*/ 852407 h 5892035"/>
                <a:gd name="connsiteX46" fmla="*/ 2227997 w 8724351"/>
                <a:gd name="connsiteY46" fmla="*/ 1479323 h 5892035"/>
                <a:gd name="connsiteX47" fmla="*/ 1574810 w 8724351"/>
                <a:gd name="connsiteY47" fmla="*/ 1164020 h 5892035"/>
                <a:gd name="connsiteX48" fmla="*/ 1271313 w 8724351"/>
                <a:gd name="connsiteY48" fmla="*/ 1572006 h 5892035"/>
                <a:gd name="connsiteX49" fmla="*/ 641009 w 8724351"/>
                <a:gd name="connsiteY49" fmla="*/ 1604439 h 5892035"/>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5671185 w 8724351"/>
                <a:gd name="connsiteY36" fmla="*/ 1011906 h 5881053"/>
                <a:gd name="connsiteX37" fmla="*/ 5857164 w 8724351"/>
                <a:gd name="connsiteY37" fmla="*/ 438469 h 5881053"/>
                <a:gd name="connsiteX38" fmla="*/ 4956617 w 8724351"/>
                <a:gd name="connsiteY38" fmla="*/ 793706 h 5881053"/>
                <a:gd name="connsiteX39" fmla="*/ 4624896 w 8724351"/>
                <a:gd name="connsiteY39" fmla="*/ 185674 h 5881053"/>
                <a:gd name="connsiteX40" fmla="*/ 3900475 w 8724351"/>
                <a:gd name="connsiteY40" fmla="*/ 227137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5671185 w 8724351"/>
                <a:gd name="connsiteY36" fmla="*/ 1011906 h 5881053"/>
                <a:gd name="connsiteX37" fmla="*/ 5857164 w 8724351"/>
                <a:gd name="connsiteY37" fmla="*/ 438469 h 5881053"/>
                <a:gd name="connsiteX38" fmla="*/ 4956617 w 8724351"/>
                <a:gd name="connsiteY38" fmla="*/ 793706 h 5881053"/>
                <a:gd name="connsiteX39" fmla="*/ 4596157 w 8724351"/>
                <a:gd name="connsiteY39" fmla="*/ 257521 h 5881053"/>
                <a:gd name="connsiteX40" fmla="*/ 3900475 w 8724351"/>
                <a:gd name="connsiteY40" fmla="*/ 227137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5671185 w 8724351"/>
                <a:gd name="connsiteY36" fmla="*/ 1011906 h 5881053"/>
                <a:gd name="connsiteX37" fmla="*/ 5857164 w 8724351"/>
                <a:gd name="connsiteY37" fmla="*/ 438469 h 5881053"/>
                <a:gd name="connsiteX38" fmla="*/ 4956617 w 8724351"/>
                <a:gd name="connsiteY38" fmla="*/ 793706 h 5881053"/>
                <a:gd name="connsiteX39" fmla="*/ 4653635 w 8724351"/>
                <a:gd name="connsiteY39" fmla="*/ 200044 h 5881053"/>
                <a:gd name="connsiteX40" fmla="*/ 3900475 w 8724351"/>
                <a:gd name="connsiteY40" fmla="*/ 227137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5671185 w 8724351"/>
                <a:gd name="connsiteY36" fmla="*/ 1011906 h 5881053"/>
                <a:gd name="connsiteX37" fmla="*/ 5857164 w 8724351"/>
                <a:gd name="connsiteY37" fmla="*/ 438469 h 5881053"/>
                <a:gd name="connsiteX38" fmla="*/ 4956617 w 8724351"/>
                <a:gd name="connsiteY38" fmla="*/ 793706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5671185 w 8724351"/>
                <a:gd name="connsiteY36" fmla="*/ 1011906 h 5881053"/>
                <a:gd name="connsiteX37" fmla="*/ 5857164 w 8724351"/>
                <a:gd name="connsiteY37" fmla="*/ 438469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5671185 w 8724351"/>
                <a:gd name="connsiteY36" fmla="*/ 1011906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6847525 w 8724351"/>
                <a:gd name="connsiteY35" fmla="*/ 923738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881703 w 8724351"/>
                <a:gd name="connsiteY33" fmla="*/ 2015507 h 5881053"/>
                <a:gd name="connsiteX34" fmla="*/ 6849056 w 8724351"/>
                <a:gd name="connsiteY34" fmla="*/ 1182387 h 5881053"/>
                <a:gd name="connsiteX35" fmla="*/ 6847525 w 8724351"/>
                <a:gd name="connsiteY35" fmla="*/ 923738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881703 w 8724351"/>
                <a:gd name="connsiteY33" fmla="*/ 2015507 h 5881053"/>
                <a:gd name="connsiteX34" fmla="*/ 7351986 w 8724351"/>
                <a:gd name="connsiteY34" fmla="*/ 1038693 h 5881053"/>
                <a:gd name="connsiteX35" fmla="*/ 6847525 w 8724351"/>
                <a:gd name="connsiteY35" fmla="*/ 923738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391496 w 8897816"/>
                <a:gd name="connsiteY32" fmla="*/ 1290875 h 5881053"/>
                <a:gd name="connsiteX33" fmla="*/ 7881703 w 8897816"/>
                <a:gd name="connsiteY33" fmla="*/ 2015507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635775 w 8897816"/>
                <a:gd name="connsiteY32" fmla="*/ 2828403 h 5881053"/>
                <a:gd name="connsiteX33" fmla="*/ 7881703 w 8897816"/>
                <a:gd name="connsiteY33" fmla="*/ 2015507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635775 w 8897816"/>
                <a:gd name="connsiteY32" fmla="*/ 2828403 h 5881053"/>
                <a:gd name="connsiteX33" fmla="*/ 7378774 w 8897816"/>
                <a:gd name="connsiteY33" fmla="*/ 2331634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334016 w 8897816"/>
                <a:gd name="connsiteY32" fmla="*/ 3791154 h 5881053"/>
                <a:gd name="connsiteX33" fmla="*/ 7378774 w 8897816"/>
                <a:gd name="connsiteY33" fmla="*/ 2331634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262169 w 8897816"/>
                <a:gd name="connsiteY32" fmla="*/ 2828403 h 5881053"/>
                <a:gd name="connsiteX33" fmla="*/ 7378774 w 8897816"/>
                <a:gd name="connsiteY33" fmla="*/ 2331634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262169 w 8897816"/>
                <a:gd name="connsiteY32" fmla="*/ 2828403 h 5881053"/>
                <a:gd name="connsiteX33" fmla="*/ 7479360 w 8897816"/>
                <a:gd name="connsiteY33" fmla="*/ 2331634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420232 w 8897816"/>
                <a:gd name="connsiteY32" fmla="*/ 2770926 h 5881053"/>
                <a:gd name="connsiteX33" fmla="*/ 7479360 w 8897816"/>
                <a:gd name="connsiteY33" fmla="*/ 2331634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575830 w 8724351"/>
                <a:gd name="connsiteY31" fmla="*/ 3259179 h 5881053"/>
                <a:gd name="connsiteX32" fmla="*/ 7420232 w 8724351"/>
                <a:gd name="connsiteY32" fmla="*/ 2770926 h 5881053"/>
                <a:gd name="connsiteX33" fmla="*/ 7479360 w 8724351"/>
                <a:gd name="connsiteY33" fmla="*/ 2331634 h 5881053"/>
                <a:gd name="connsiteX34" fmla="*/ 7351986 w 8724351"/>
                <a:gd name="connsiteY34" fmla="*/ 1038693 h 5881053"/>
                <a:gd name="connsiteX35" fmla="*/ 6847525 w 8724351"/>
                <a:gd name="connsiteY35" fmla="*/ 923738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7149876 w 8724351"/>
                <a:gd name="connsiteY30" fmla="*/ 3555083 h 5881053"/>
                <a:gd name="connsiteX31" fmla="*/ 7575830 w 8724351"/>
                <a:gd name="connsiteY31" fmla="*/ 3259179 h 5881053"/>
                <a:gd name="connsiteX32" fmla="*/ 7420232 w 8724351"/>
                <a:gd name="connsiteY32" fmla="*/ 2770926 h 5881053"/>
                <a:gd name="connsiteX33" fmla="*/ 7479360 w 8724351"/>
                <a:gd name="connsiteY33" fmla="*/ 2331634 h 5881053"/>
                <a:gd name="connsiteX34" fmla="*/ 7351986 w 8724351"/>
                <a:gd name="connsiteY34" fmla="*/ 1038693 h 5881053"/>
                <a:gd name="connsiteX35" fmla="*/ 6847525 w 8724351"/>
                <a:gd name="connsiteY35" fmla="*/ 923738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7178616 w 8724351"/>
                <a:gd name="connsiteY29" fmla="*/ 4092798 h 5881053"/>
                <a:gd name="connsiteX30" fmla="*/ 7149876 w 8724351"/>
                <a:gd name="connsiteY30" fmla="*/ 3555083 h 5881053"/>
                <a:gd name="connsiteX31" fmla="*/ 7575830 w 8724351"/>
                <a:gd name="connsiteY31" fmla="*/ 3259179 h 5881053"/>
                <a:gd name="connsiteX32" fmla="*/ 7420232 w 8724351"/>
                <a:gd name="connsiteY32" fmla="*/ 2770926 h 5881053"/>
                <a:gd name="connsiteX33" fmla="*/ 7479360 w 8724351"/>
                <a:gd name="connsiteY33" fmla="*/ 2331634 h 5881053"/>
                <a:gd name="connsiteX34" fmla="*/ 7351986 w 8724351"/>
                <a:gd name="connsiteY34" fmla="*/ 1038693 h 5881053"/>
                <a:gd name="connsiteX35" fmla="*/ 6847525 w 8724351"/>
                <a:gd name="connsiteY35" fmla="*/ 923738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7178616 w 8724351"/>
                <a:gd name="connsiteY28" fmla="*/ 4092798 h 5881053"/>
                <a:gd name="connsiteX29" fmla="*/ 7149876 w 8724351"/>
                <a:gd name="connsiteY29" fmla="*/ 3555083 h 5881053"/>
                <a:gd name="connsiteX30" fmla="*/ 7575830 w 8724351"/>
                <a:gd name="connsiteY30" fmla="*/ 3259179 h 5881053"/>
                <a:gd name="connsiteX31" fmla="*/ 7420232 w 8724351"/>
                <a:gd name="connsiteY31" fmla="*/ 2770926 h 5881053"/>
                <a:gd name="connsiteX32" fmla="*/ 7479360 w 8724351"/>
                <a:gd name="connsiteY32" fmla="*/ 2331634 h 5881053"/>
                <a:gd name="connsiteX33" fmla="*/ 7351986 w 8724351"/>
                <a:gd name="connsiteY33" fmla="*/ 1038693 h 5881053"/>
                <a:gd name="connsiteX34" fmla="*/ 6847525 w 8724351"/>
                <a:gd name="connsiteY34" fmla="*/ 923738 h 5881053"/>
                <a:gd name="connsiteX35" fmla="*/ 6461502 w 8724351"/>
                <a:gd name="connsiteY35" fmla="*/ 796365 h 5881053"/>
                <a:gd name="connsiteX36" fmla="*/ 5584144 w 8724351"/>
                <a:gd name="connsiteY36" fmla="*/ 783335 h 5881053"/>
                <a:gd name="connsiteX37" fmla="*/ 4999726 w 8724351"/>
                <a:gd name="connsiteY37" fmla="*/ 693120 h 5881053"/>
                <a:gd name="connsiteX38" fmla="*/ 4653635 w 8724351"/>
                <a:gd name="connsiteY38" fmla="*/ 200044 h 5881053"/>
                <a:gd name="connsiteX39" fmla="*/ 3972322 w 8724351"/>
                <a:gd name="connsiteY39" fmla="*/ 155289 h 5881053"/>
                <a:gd name="connsiteX40" fmla="*/ 3573577 w 8724351"/>
                <a:gd name="connsiteY40" fmla="*/ 0 h 5881053"/>
                <a:gd name="connsiteX41" fmla="*/ 2930548 w 8724351"/>
                <a:gd name="connsiteY41" fmla="*/ 256392 h 5881053"/>
                <a:gd name="connsiteX42" fmla="*/ 2974479 w 8724351"/>
                <a:gd name="connsiteY42" fmla="*/ 366316 h 5881053"/>
                <a:gd name="connsiteX43" fmla="*/ 2439942 w 8724351"/>
                <a:gd name="connsiteY43" fmla="*/ 331417 h 5881053"/>
                <a:gd name="connsiteX44" fmla="*/ 2318519 w 8724351"/>
                <a:gd name="connsiteY44" fmla="*/ 841425 h 5881053"/>
                <a:gd name="connsiteX45" fmla="*/ 2227997 w 8724351"/>
                <a:gd name="connsiteY45" fmla="*/ 1468341 h 5881053"/>
                <a:gd name="connsiteX46" fmla="*/ 1574810 w 8724351"/>
                <a:gd name="connsiteY46" fmla="*/ 1153038 h 5881053"/>
                <a:gd name="connsiteX47" fmla="*/ 1271313 w 8724351"/>
                <a:gd name="connsiteY47" fmla="*/ 1561024 h 5881053"/>
                <a:gd name="connsiteX48" fmla="*/ 641009 w 8724351"/>
                <a:gd name="connsiteY48"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7178616 w 8724351"/>
                <a:gd name="connsiteY27" fmla="*/ 4092798 h 5881053"/>
                <a:gd name="connsiteX28" fmla="*/ 7149876 w 8724351"/>
                <a:gd name="connsiteY28" fmla="*/ 3555083 h 5881053"/>
                <a:gd name="connsiteX29" fmla="*/ 7575830 w 8724351"/>
                <a:gd name="connsiteY29" fmla="*/ 3259179 h 5881053"/>
                <a:gd name="connsiteX30" fmla="*/ 7420232 w 8724351"/>
                <a:gd name="connsiteY30" fmla="*/ 2770926 h 5881053"/>
                <a:gd name="connsiteX31" fmla="*/ 7479360 w 8724351"/>
                <a:gd name="connsiteY31" fmla="*/ 2331634 h 5881053"/>
                <a:gd name="connsiteX32" fmla="*/ 7351986 w 8724351"/>
                <a:gd name="connsiteY32" fmla="*/ 1038693 h 5881053"/>
                <a:gd name="connsiteX33" fmla="*/ 6847525 w 8724351"/>
                <a:gd name="connsiteY33" fmla="*/ 923738 h 5881053"/>
                <a:gd name="connsiteX34" fmla="*/ 6461502 w 8724351"/>
                <a:gd name="connsiteY34" fmla="*/ 796365 h 5881053"/>
                <a:gd name="connsiteX35" fmla="*/ 5584144 w 8724351"/>
                <a:gd name="connsiteY35" fmla="*/ 783335 h 5881053"/>
                <a:gd name="connsiteX36" fmla="*/ 4999726 w 8724351"/>
                <a:gd name="connsiteY36" fmla="*/ 693120 h 5881053"/>
                <a:gd name="connsiteX37" fmla="*/ 4653635 w 8724351"/>
                <a:gd name="connsiteY37" fmla="*/ 200044 h 5881053"/>
                <a:gd name="connsiteX38" fmla="*/ 3972322 w 8724351"/>
                <a:gd name="connsiteY38" fmla="*/ 155289 h 5881053"/>
                <a:gd name="connsiteX39" fmla="*/ 3573577 w 8724351"/>
                <a:gd name="connsiteY39" fmla="*/ 0 h 5881053"/>
                <a:gd name="connsiteX40" fmla="*/ 2930548 w 8724351"/>
                <a:gd name="connsiteY40" fmla="*/ 256392 h 5881053"/>
                <a:gd name="connsiteX41" fmla="*/ 2974479 w 8724351"/>
                <a:gd name="connsiteY41" fmla="*/ 366316 h 5881053"/>
                <a:gd name="connsiteX42" fmla="*/ 2439942 w 8724351"/>
                <a:gd name="connsiteY42" fmla="*/ 331417 h 5881053"/>
                <a:gd name="connsiteX43" fmla="*/ 2318519 w 8724351"/>
                <a:gd name="connsiteY43" fmla="*/ 841425 h 5881053"/>
                <a:gd name="connsiteX44" fmla="*/ 2227997 w 8724351"/>
                <a:gd name="connsiteY44" fmla="*/ 1468341 h 5881053"/>
                <a:gd name="connsiteX45" fmla="*/ 1574810 w 8724351"/>
                <a:gd name="connsiteY45" fmla="*/ 1153038 h 5881053"/>
                <a:gd name="connsiteX46" fmla="*/ 1271313 w 8724351"/>
                <a:gd name="connsiteY46" fmla="*/ 1561024 h 5881053"/>
                <a:gd name="connsiteX47" fmla="*/ 641009 w 8724351"/>
                <a:gd name="connsiteY47" fmla="*/ 1593457 h 5881053"/>
                <a:gd name="connsiteX0" fmla="*/ 641009 w 8274900"/>
                <a:gd name="connsiteY0" fmla="*/ 1593457 h 5881053"/>
                <a:gd name="connsiteX1" fmla="*/ 334124 w 8274900"/>
                <a:gd name="connsiteY1" fmla="*/ 1912358 h 5881053"/>
                <a:gd name="connsiteX2" fmla="*/ 16561 w 8274900"/>
                <a:gd name="connsiteY2" fmla="*/ 2580219 h 5881053"/>
                <a:gd name="connsiteX3" fmla="*/ 159949 w 8274900"/>
                <a:gd name="connsiteY3" fmla="*/ 2804275 h 5881053"/>
                <a:gd name="connsiteX4" fmla="*/ 0 w 8274900"/>
                <a:gd name="connsiteY4" fmla="*/ 3156268 h 5881053"/>
                <a:gd name="connsiteX5" fmla="*/ 252422 w 8274900"/>
                <a:gd name="connsiteY5" fmla="*/ 3746592 h 5881053"/>
                <a:gd name="connsiteX6" fmla="*/ 900997 w 8274900"/>
                <a:gd name="connsiteY6" fmla="*/ 4607111 h 5881053"/>
                <a:gd name="connsiteX7" fmla="*/ 1639788 w 8274900"/>
                <a:gd name="connsiteY7" fmla="*/ 4454999 h 5881053"/>
                <a:gd name="connsiteX8" fmla="*/ 2487470 w 8274900"/>
                <a:gd name="connsiteY8" fmla="*/ 4407891 h 5881053"/>
                <a:gd name="connsiteX9" fmla="*/ 2156973 w 8274900"/>
                <a:gd name="connsiteY9" fmla="*/ 5001438 h 5881053"/>
                <a:gd name="connsiteX10" fmla="*/ 3867029 w 8274900"/>
                <a:gd name="connsiteY10" fmla="*/ 5881053 h 5881053"/>
                <a:gd name="connsiteX11" fmla="*/ 3996355 w 8274900"/>
                <a:gd name="connsiteY11" fmla="*/ 5315423 h 5881053"/>
                <a:gd name="connsiteX12" fmla="*/ 5163148 w 8274900"/>
                <a:gd name="connsiteY12" fmla="*/ 4984409 h 5881053"/>
                <a:gd name="connsiteX13" fmla="*/ 5385345 w 8274900"/>
                <a:gd name="connsiteY13" fmla="*/ 5071544 h 5881053"/>
                <a:gd name="connsiteX14" fmla="*/ 6476597 w 8274900"/>
                <a:gd name="connsiteY14" fmla="*/ 5234947 h 5881053"/>
                <a:gd name="connsiteX15" fmla="*/ 7239920 w 8274900"/>
                <a:gd name="connsiteY15" fmla="*/ 4651444 h 5881053"/>
                <a:gd name="connsiteX16" fmla="*/ 5547198 w 8274900"/>
                <a:gd name="connsiteY16" fmla="*/ 4282048 h 5881053"/>
                <a:gd name="connsiteX17" fmla="*/ 5903659 w 8274900"/>
                <a:gd name="connsiteY17" fmla="*/ 4390536 h 5881053"/>
                <a:gd name="connsiteX18" fmla="*/ 6446100 w 8274900"/>
                <a:gd name="connsiteY18" fmla="*/ 4313045 h 5881053"/>
                <a:gd name="connsiteX19" fmla="*/ 6740568 w 8274900"/>
                <a:gd name="connsiteY19" fmla="*/ 4359540 h 5881053"/>
                <a:gd name="connsiteX20" fmla="*/ 6926547 w 8274900"/>
                <a:gd name="connsiteY20" fmla="*/ 4204557 h 5881053"/>
                <a:gd name="connsiteX21" fmla="*/ 7112527 w 8274900"/>
                <a:gd name="connsiteY21" fmla="*/ 4421533 h 5881053"/>
                <a:gd name="connsiteX22" fmla="*/ 7763456 w 8274900"/>
                <a:gd name="connsiteY22" fmla="*/ 4406035 h 5881053"/>
                <a:gd name="connsiteX23" fmla="*/ 7840947 w 8274900"/>
                <a:gd name="connsiteY23" fmla="*/ 4297547 h 5881053"/>
                <a:gd name="connsiteX24" fmla="*/ 8104418 w 8274900"/>
                <a:gd name="connsiteY24" fmla="*/ 4313045 h 5881053"/>
                <a:gd name="connsiteX25" fmla="*/ 8274900 w 8274900"/>
                <a:gd name="connsiteY25" fmla="*/ 4313045 h 5881053"/>
                <a:gd name="connsiteX26" fmla="*/ 7178616 w 8274900"/>
                <a:gd name="connsiteY26" fmla="*/ 4092798 h 5881053"/>
                <a:gd name="connsiteX27" fmla="*/ 7149876 w 8274900"/>
                <a:gd name="connsiteY27" fmla="*/ 3555083 h 5881053"/>
                <a:gd name="connsiteX28" fmla="*/ 7575830 w 8274900"/>
                <a:gd name="connsiteY28" fmla="*/ 3259179 h 5881053"/>
                <a:gd name="connsiteX29" fmla="*/ 7420232 w 8274900"/>
                <a:gd name="connsiteY29" fmla="*/ 2770926 h 5881053"/>
                <a:gd name="connsiteX30" fmla="*/ 7479360 w 8274900"/>
                <a:gd name="connsiteY30" fmla="*/ 2331634 h 5881053"/>
                <a:gd name="connsiteX31" fmla="*/ 7351986 w 8274900"/>
                <a:gd name="connsiteY31" fmla="*/ 1038693 h 5881053"/>
                <a:gd name="connsiteX32" fmla="*/ 6847525 w 8274900"/>
                <a:gd name="connsiteY32" fmla="*/ 923738 h 5881053"/>
                <a:gd name="connsiteX33" fmla="*/ 6461502 w 8274900"/>
                <a:gd name="connsiteY33" fmla="*/ 796365 h 5881053"/>
                <a:gd name="connsiteX34" fmla="*/ 5584144 w 8274900"/>
                <a:gd name="connsiteY34" fmla="*/ 783335 h 5881053"/>
                <a:gd name="connsiteX35" fmla="*/ 4999726 w 8274900"/>
                <a:gd name="connsiteY35" fmla="*/ 693120 h 5881053"/>
                <a:gd name="connsiteX36" fmla="*/ 4653635 w 8274900"/>
                <a:gd name="connsiteY36" fmla="*/ 200044 h 5881053"/>
                <a:gd name="connsiteX37" fmla="*/ 3972322 w 8274900"/>
                <a:gd name="connsiteY37" fmla="*/ 155289 h 5881053"/>
                <a:gd name="connsiteX38" fmla="*/ 3573577 w 8274900"/>
                <a:gd name="connsiteY38" fmla="*/ 0 h 5881053"/>
                <a:gd name="connsiteX39" fmla="*/ 2930548 w 8274900"/>
                <a:gd name="connsiteY39" fmla="*/ 256392 h 5881053"/>
                <a:gd name="connsiteX40" fmla="*/ 2974479 w 8274900"/>
                <a:gd name="connsiteY40" fmla="*/ 366316 h 5881053"/>
                <a:gd name="connsiteX41" fmla="*/ 2439942 w 8274900"/>
                <a:gd name="connsiteY41" fmla="*/ 331417 h 5881053"/>
                <a:gd name="connsiteX42" fmla="*/ 2318519 w 8274900"/>
                <a:gd name="connsiteY42" fmla="*/ 841425 h 5881053"/>
                <a:gd name="connsiteX43" fmla="*/ 2227997 w 8274900"/>
                <a:gd name="connsiteY43" fmla="*/ 1468341 h 5881053"/>
                <a:gd name="connsiteX44" fmla="*/ 1574810 w 8274900"/>
                <a:gd name="connsiteY44" fmla="*/ 1153038 h 5881053"/>
                <a:gd name="connsiteX45" fmla="*/ 1271313 w 8274900"/>
                <a:gd name="connsiteY45" fmla="*/ 1561024 h 5881053"/>
                <a:gd name="connsiteX46" fmla="*/ 641009 w 8274900"/>
                <a:gd name="connsiteY46" fmla="*/ 1593457 h 5881053"/>
                <a:gd name="connsiteX0" fmla="*/ 641009 w 8104418"/>
                <a:gd name="connsiteY0" fmla="*/ 1593457 h 5881053"/>
                <a:gd name="connsiteX1" fmla="*/ 334124 w 8104418"/>
                <a:gd name="connsiteY1" fmla="*/ 1912358 h 5881053"/>
                <a:gd name="connsiteX2" fmla="*/ 16561 w 8104418"/>
                <a:gd name="connsiteY2" fmla="*/ 2580219 h 5881053"/>
                <a:gd name="connsiteX3" fmla="*/ 159949 w 8104418"/>
                <a:gd name="connsiteY3" fmla="*/ 2804275 h 5881053"/>
                <a:gd name="connsiteX4" fmla="*/ 0 w 8104418"/>
                <a:gd name="connsiteY4" fmla="*/ 3156268 h 5881053"/>
                <a:gd name="connsiteX5" fmla="*/ 252422 w 8104418"/>
                <a:gd name="connsiteY5" fmla="*/ 3746592 h 5881053"/>
                <a:gd name="connsiteX6" fmla="*/ 900997 w 8104418"/>
                <a:gd name="connsiteY6" fmla="*/ 4607111 h 5881053"/>
                <a:gd name="connsiteX7" fmla="*/ 1639788 w 8104418"/>
                <a:gd name="connsiteY7" fmla="*/ 4454999 h 5881053"/>
                <a:gd name="connsiteX8" fmla="*/ 2487470 w 8104418"/>
                <a:gd name="connsiteY8" fmla="*/ 4407891 h 5881053"/>
                <a:gd name="connsiteX9" fmla="*/ 2156973 w 8104418"/>
                <a:gd name="connsiteY9" fmla="*/ 5001438 h 5881053"/>
                <a:gd name="connsiteX10" fmla="*/ 3867029 w 8104418"/>
                <a:gd name="connsiteY10" fmla="*/ 5881053 h 5881053"/>
                <a:gd name="connsiteX11" fmla="*/ 3996355 w 8104418"/>
                <a:gd name="connsiteY11" fmla="*/ 5315423 h 5881053"/>
                <a:gd name="connsiteX12" fmla="*/ 5163148 w 8104418"/>
                <a:gd name="connsiteY12" fmla="*/ 4984409 h 5881053"/>
                <a:gd name="connsiteX13" fmla="*/ 5385345 w 8104418"/>
                <a:gd name="connsiteY13" fmla="*/ 5071544 h 5881053"/>
                <a:gd name="connsiteX14" fmla="*/ 6476597 w 8104418"/>
                <a:gd name="connsiteY14" fmla="*/ 5234947 h 5881053"/>
                <a:gd name="connsiteX15" fmla="*/ 7239920 w 8104418"/>
                <a:gd name="connsiteY15" fmla="*/ 4651444 h 5881053"/>
                <a:gd name="connsiteX16" fmla="*/ 5547198 w 8104418"/>
                <a:gd name="connsiteY16" fmla="*/ 4282048 h 5881053"/>
                <a:gd name="connsiteX17" fmla="*/ 5903659 w 8104418"/>
                <a:gd name="connsiteY17" fmla="*/ 4390536 h 5881053"/>
                <a:gd name="connsiteX18" fmla="*/ 6446100 w 8104418"/>
                <a:gd name="connsiteY18" fmla="*/ 4313045 h 5881053"/>
                <a:gd name="connsiteX19" fmla="*/ 6740568 w 8104418"/>
                <a:gd name="connsiteY19" fmla="*/ 4359540 h 5881053"/>
                <a:gd name="connsiteX20" fmla="*/ 6926547 w 8104418"/>
                <a:gd name="connsiteY20" fmla="*/ 4204557 h 5881053"/>
                <a:gd name="connsiteX21" fmla="*/ 7112527 w 8104418"/>
                <a:gd name="connsiteY21" fmla="*/ 4421533 h 5881053"/>
                <a:gd name="connsiteX22" fmla="*/ 7763456 w 8104418"/>
                <a:gd name="connsiteY22" fmla="*/ 4406035 h 5881053"/>
                <a:gd name="connsiteX23" fmla="*/ 7840947 w 8104418"/>
                <a:gd name="connsiteY23" fmla="*/ 4297547 h 5881053"/>
                <a:gd name="connsiteX24" fmla="*/ 8104418 w 8104418"/>
                <a:gd name="connsiteY24" fmla="*/ 4313045 h 5881053"/>
                <a:gd name="connsiteX25" fmla="*/ 7178616 w 8104418"/>
                <a:gd name="connsiteY25" fmla="*/ 4092798 h 5881053"/>
                <a:gd name="connsiteX26" fmla="*/ 7149876 w 8104418"/>
                <a:gd name="connsiteY26" fmla="*/ 3555083 h 5881053"/>
                <a:gd name="connsiteX27" fmla="*/ 7575830 w 8104418"/>
                <a:gd name="connsiteY27" fmla="*/ 3259179 h 5881053"/>
                <a:gd name="connsiteX28" fmla="*/ 7420232 w 8104418"/>
                <a:gd name="connsiteY28" fmla="*/ 2770926 h 5881053"/>
                <a:gd name="connsiteX29" fmla="*/ 7479360 w 8104418"/>
                <a:gd name="connsiteY29" fmla="*/ 2331634 h 5881053"/>
                <a:gd name="connsiteX30" fmla="*/ 7351986 w 8104418"/>
                <a:gd name="connsiteY30" fmla="*/ 1038693 h 5881053"/>
                <a:gd name="connsiteX31" fmla="*/ 6847525 w 8104418"/>
                <a:gd name="connsiteY31" fmla="*/ 923738 h 5881053"/>
                <a:gd name="connsiteX32" fmla="*/ 6461502 w 8104418"/>
                <a:gd name="connsiteY32" fmla="*/ 796365 h 5881053"/>
                <a:gd name="connsiteX33" fmla="*/ 5584144 w 8104418"/>
                <a:gd name="connsiteY33" fmla="*/ 783335 h 5881053"/>
                <a:gd name="connsiteX34" fmla="*/ 4999726 w 8104418"/>
                <a:gd name="connsiteY34" fmla="*/ 693120 h 5881053"/>
                <a:gd name="connsiteX35" fmla="*/ 4653635 w 8104418"/>
                <a:gd name="connsiteY35" fmla="*/ 200044 h 5881053"/>
                <a:gd name="connsiteX36" fmla="*/ 3972322 w 8104418"/>
                <a:gd name="connsiteY36" fmla="*/ 155289 h 5881053"/>
                <a:gd name="connsiteX37" fmla="*/ 3573577 w 8104418"/>
                <a:gd name="connsiteY37" fmla="*/ 0 h 5881053"/>
                <a:gd name="connsiteX38" fmla="*/ 2930548 w 8104418"/>
                <a:gd name="connsiteY38" fmla="*/ 256392 h 5881053"/>
                <a:gd name="connsiteX39" fmla="*/ 2974479 w 8104418"/>
                <a:gd name="connsiteY39" fmla="*/ 366316 h 5881053"/>
                <a:gd name="connsiteX40" fmla="*/ 2439942 w 8104418"/>
                <a:gd name="connsiteY40" fmla="*/ 331417 h 5881053"/>
                <a:gd name="connsiteX41" fmla="*/ 2318519 w 8104418"/>
                <a:gd name="connsiteY41" fmla="*/ 841425 h 5881053"/>
                <a:gd name="connsiteX42" fmla="*/ 2227997 w 8104418"/>
                <a:gd name="connsiteY42" fmla="*/ 1468341 h 5881053"/>
                <a:gd name="connsiteX43" fmla="*/ 1574810 w 8104418"/>
                <a:gd name="connsiteY43" fmla="*/ 1153038 h 5881053"/>
                <a:gd name="connsiteX44" fmla="*/ 1271313 w 8104418"/>
                <a:gd name="connsiteY44" fmla="*/ 1561024 h 5881053"/>
                <a:gd name="connsiteX45" fmla="*/ 641009 w 8104418"/>
                <a:gd name="connsiteY45" fmla="*/ 1593457 h 5881053"/>
                <a:gd name="connsiteX0" fmla="*/ 641009 w 8104418"/>
                <a:gd name="connsiteY0" fmla="*/ 1593457 h 5881053"/>
                <a:gd name="connsiteX1" fmla="*/ 334124 w 8104418"/>
                <a:gd name="connsiteY1" fmla="*/ 1912358 h 5881053"/>
                <a:gd name="connsiteX2" fmla="*/ 16561 w 8104418"/>
                <a:gd name="connsiteY2" fmla="*/ 2580219 h 5881053"/>
                <a:gd name="connsiteX3" fmla="*/ 159949 w 8104418"/>
                <a:gd name="connsiteY3" fmla="*/ 2804275 h 5881053"/>
                <a:gd name="connsiteX4" fmla="*/ 0 w 8104418"/>
                <a:gd name="connsiteY4" fmla="*/ 3156268 h 5881053"/>
                <a:gd name="connsiteX5" fmla="*/ 252422 w 8104418"/>
                <a:gd name="connsiteY5" fmla="*/ 3746592 h 5881053"/>
                <a:gd name="connsiteX6" fmla="*/ 900997 w 8104418"/>
                <a:gd name="connsiteY6" fmla="*/ 4607111 h 5881053"/>
                <a:gd name="connsiteX7" fmla="*/ 1639788 w 8104418"/>
                <a:gd name="connsiteY7" fmla="*/ 4454999 h 5881053"/>
                <a:gd name="connsiteX8" fmla="*/ 2487470 w 8104418"/>
                <a:gd name="connsiteY8" fmla="*/ 4407891 h 5881053"/>
                <a:gd name="connsiteX9" fmla="*/ 2156973 w 8104418"/>
                <a:gd name="connsiteY9" fmla="*/ 5001438 h 5881053"/>
                <a:gd name="connsiteX10" fmla="*/ 3867029 w 8104418"/>
                <a:gd name="connsiteY10" fmla="*/ 5881053 h 5881053"/>
                <a:gd name="connsiteX11" fmla="*/ 3996355 w 8104418"/>
                <a:gd name="connsiteY11" fmla="*/ 5315423 h 5881053"/>
                <a:gd name="connsiteX12" fmla="*/ 5163148 w 8104418"/>
                <a:gd name="connsiteY12" fmla="*/ 4984409 h 5881053"/>
                <a:gd name="connsiteX13" fmla="*/ 5385345 w 8104418"/>
                <a:gd name="connsiteY13" fmla="*/ 5071544 h 5881053"/>
                <a:gd name="connsiteX14" fmla="*/ 6476597 w 8104418"/>
                <a:gd name="connsiteY14" fmla="*/ 5234947 h 5881053"/>
                <a:gd name="connsiteX15" fmla="*/ 7239920 w 8104418"/>
                <a:gd name="connsiteY15" fmla="*/ 4651444 h 5881053"/>
                <a:gd name="connsiteX16" fmla="*/ 5547198 w 8104418"/>
                <a:gd name="connsiteY16" fmla="*/ 4282048 h 5881053"/>
                <a:gd name="connsiteX17" fmla="*/ 5903659 w 8104418"/>
                <a:gd name="connsiteY17" fmla="*/ 4390536 h 5881053"/>
                <a:gd name="connsiteX18" fmla="*/ 6446100 w 8104418"/>
                <a:gd name="connsiteY18" fmla="*/ 4313045 h 5881053"/>
                <a:gd name="connsiteX19" fmla="*/ 6740568 w 8104418"/>
                <a:gd name="connsiteY19" fmla="*/ 4359540 h 5881053"/>
                <a:gd name="connsiteX20" fmla="*/ 6926547 w 8104418"/>
                <a:gd name="connsiteY20" fmla="*/ 4204557 h 5881053"/>
                <a:gd name="connsiteX21" fmla="*/ 7112527 w 8104418"/>
                <a:gd name="connsiteY21" fmla="*/ 4421533 h 5881053"/>
                <a:gd name="connsiteX22" fmla="*/ 7763456 w 8104418"/>
                <a:gd name="connsiteY22" fmla="*/ 4406035 h 5881053"/>
                <a:gd name="connsiteX23" fmla="*/ 8104418 w 8104418"/>
                <a:gd name="connsiteY23" fmla="*/ 4313045 h 5881053"/>
                <a:gd name="connsiteX24" fmla="*/ 7178616 w 8104418"/>
                <a:gd name="connsiteY24" fmla="*/ 4092798 h 5881053"/>
                <a:gd name="connsiteX25" fmla="*/ 7149876 w 8104418"/>
                <a:gd name="connsiteY25" fmla="*/ 3555083 h 5881053"/>
                <a:gd name="connsiteX26" fmla="*/ 7575830 w 8104418"/>
                <a:gd name="connsiteY26" fmla="*/ 3259179 h 5881053"/>
                <a:gd name="connsiteX27" fmla="*/ 7420232 w 8104418"/>
                <a:gd name="connsiteY27" fmla="*/ 2770926 h 5881053"/>
                <a:gd name="connsiteX28" fmla="*/ 7479360 w 8104418"/>
                <a:gd name="connsiteY28" fmla="*/ 2331634 h 5881053"/>
                <a:gd name="connsiteX29" fmla="*/ 7351986 w 8104418"/>
                <a:gd name="connsiteY29" fmla="*/ 1038693 h 5881053"/>
                <a:gd name="connsiteX30" fmla="*/ 6847525 w 8104418"/>
                <a:gd name="connsiteY30" fmla="*/ 923738 h 5881053"/>
                <a:gd name="connsiteX31" fmla="*/ 6461502 w 8104418"/>
                <a:gd name="connsiteY31" fmla="*/ 796365 h 5881053"/>
                <a:gd name="connsiteX32" fmla="*/ 5584144 w 8104418"/>
                <a:gd name="connsiteY32" fmla="*/ 783335 h 5881053"/>
                <a:gd name="connsiteX33" fmla="*/ 4999726 w 8104418"/>
                <a:gd name="connsiteY33" fmla="*/ 693120 h 5881053"/>
                <a:gd name="connsiteX34" fmla="*/ 4653635 w 8104418"/>
                <a:gd name="connsiteY34" fmla="*/ 200044 h 5881053"/>
                <a:gd name="connsiteX35" fmla="*/ 3972322 w 8104418"/>
                <a:gd name="connsiteY35" fmla="*/ 155289 h 5881053"/>
                <a:gd name="connsiteX36" fmla="*/ 3573577 w 8104418"/>
                <a:gd name="connsiteY36" fmla="*/ 0 h 5881053"/>
                <a:gd name="connsiteX37" fmla="*/ 2930548 w 8104418"/>
                <a:gd name="connsiteY37" fmla="*/ 256392 h 5881053"/>
                <a:gd name="connsiteX38" fmla="*/ 2974479 w 8104418"/>
                <a:gd name="connsiteY38" fmla="*/ 366316 h 5881053"/>
                <a:gd name="connsiteX39" fmla="*/ 2439942 w 8104418"/>
                <a:gd name="connsiteY39" fmla="*/ 331417 h 5881053"/>
                <a:gd name="connsiteX40" fmla="*/ 2318519 w 8104418"/>
                <a:gd name="connsiteY40" fmla="*/ 841425 h 5881053"/>
                <a:gd name="connsiteX41" fmla="*/ 2227997 w 8104418"/>
                <a:gd name="connsiteY41" fmla="*/ 1468341 h 5881053"/>
                <a:gd name="connsiteX42" fmla="*/ 1574810 w 8104418"/>
                <a:gd name="connsiteY42" fmla="*/ 1153038 h 5881053"/>
                <a:gd name="connsiteX43" fmla="*/ 1271313 w 8104418"/>
                <a:gd name="connsiteY43" fmla="*/ 1561024 h 5881053"/>
                <a:gd name="connsiteX44" fmla="*/ 641009 w 8104418"/>
                <a:gd name="connsiteY44" fmla="*/ 1593457 h 5881053"/>
                <a:gd name="connsiteX0" fmla="*/ 641009 w 7763456"/>
                <a:gd name="connsiteY0" fmla="*/ 1593457 h 5881053"/>
                <a:gd name="connsiteX1" fmla="*/ 334124 w 7763456"/>
                <a:gd name="connsiteY1" fmla="*/ 1912358 h 5881053"/>
                <a:gd name="connsiteX2" fmla="*/ 16561 w 7763456"/>
                <a:gd name="connsiteY2" fmla="*/ 2580219 h 5881053"/>
                <a:gd name="connsiteX3" fmla="*/ 159949 w 7763456"/>
                <a:gd name="connsiteY3" fmla="*/ 2804275 h 5881053"/>
                <a:gd name="connsiteX4" fmla="*/ 0 w 7763456"/>
                <a:gd name="connsiteY4" fmla="*/ 3156268 h 5881053"/>
                <a:gd name="connsiteX5" fmla="*/ 252422 w 7763456"/>
                <a:gd name="connsiteY5" fmla="*/ 3746592 h 5881053"/>
                <a:gd name="connsiteX6" fmla="*/ 900997 w 7763456"/>
                <a:gd name="connsiteY6" fmla="*/ 4607111 h 5881053"/>
                <a:gd name="connsiteX7" fmla="*/ 1639788 w 7763456"/>
                <a:gd name="connsiteY7" fmla="*/ 4454999 h 5881053"/>
                <a:gd name="connsiteX8" fmla="*/ 2487470 w 7763456"/>
                <a:gd name="connsiteY8" fmla="*/ 4407891 h 5881053"/>
                <a:gd name="connsiteX9" fmla="*/ 2156973 w 7763456"/>
                <a:gd name="connsiteY9" fmla="*/ 5001438 h 5881053"/>
                <a:gd name="connsiteX10" fmla="*/ 3867029 w 7763456"/>
                <a:gd name="connsiteY10" fmla="*/ 5881053 h 5881053"/>
                <a:gd name="connsiteX11" fmla="*/ 3996355 w 7763456"/>
                <a:gd name="connsiteY11" fmla="*/ 5315423 h 5881053"/>
                <a:gd name="connsiteX12" fmla="*/ 5163148 w 7763456"/>
                <a:gd name="connsiteY12" fmla="*/ 4984409 h 5881053"/>
                <a:gd name="connsiteX13" fmla="*/ 5385345 w 7763456"/>
                <a:gd name="connsiteY13" fmla="*/ 5071544 h 5881053"/>
                <a:gd name="connsiteX14" fmla="*/ 6476597 w 7763456"/>
                <a:gd name="connsiteY14" fmla="*/ 5234947 h 5881053"/>
                <a:gd name="connsiteX15" fmla="*/ 7239920 w 7763456"/>
                <a:gd name="connsiteY15" fmla="*/ 4651444 h 5881053"/>
                <a:gd name="connsiteX16" fmla="*/ 5547198 w 7763456"/>
                <a:gd name="connsiteY16" fmla="*/ 4282048 h 5881053"/>
                <a:gd name="connsiteX17" fmla="*/ 5903659 w 7763456"/>
                <a:gd name="connsiteY17" fmla="*/ 4390536 h 5881053"/>
                <a:gd name="connsiteX18" fmla="*/ 6446100 w 7763456"/>
                <a:gd name="connsiteY18" fmla="*/ 4313045 h 5881053"/>
                <a:gd name="connsiteX19" fmla="*/ 6740568 w 7763456"/>
                <a:gd name="connsiteY19" fmla="*/ 4359540 h 5881053"/>
                <a:gd name="connsiteX20" fmla="*/ 6926547 w 7763456"/>
                <a:gd name="connsiteY20" fmla="*/ 4204557 h 5881053"/>
                <a:gd name="connsiteX21" fmla="*/ 7112527 w 7763456"/>
                <a:gd name="connsiteY21" fmla="*/ 4421533 h 5881053"/>
                <a:gd name="connsiteX22" fmla="*/ 7763456 w 7763456"/>
                <a:gd name="connsiteY22" fmla="*/ 4406035 h 5881053"/>
                <a:gd name="connsiteX23" fmla="*/ 7178616 w 7763456"/>
                <a:gd name="connsiteY23" fmla="*/ 4092798 h 5881053"/>
                <a:gd name="connsiteX24" fmla="*/ 7149876 w 7763456"/>
                <a:gd name="connsiteY24" fmla="*/ 3555083 h 5881053"/>
                <a:gd name="connsiteX25" fmla="*/ 7575830 w 7763456"/>
                <a:gd name="connsiteY25" fmla="*/ 3259179 h 5881053"/>
                <a:gd name="connsiteX26" fmla="*/ 7420232 w 7763456"/>
                <a:gd name="connsiteY26" fmla="*/ 2770926 h 5881053"/>
                <a:gd name="connsiteX27" fmla="*/ 7479360 w 7763456"/>
                <a:gd name="connsiteY27" fmla="*/ 2331634 h 5881053"/>
                <a:gd name="connsiteX28" fmla="*/ 7351986 w 7763456"/>
                <a:gd name="connsiteY28" fmla="*/ 1038693 h 5881053"/>
                <a:gd name="connsiteX29" fmla="*/ 6847525 w 7763456"/>
                <a:gd name="connsiteY29" fmla="*/ 923738 h 5881053"/>
                <a:gd name="connsiteX30" fmla="*/ 6461502 w 7763456"/>
                <a:gd name="connsiteY30" fmla="*/ 796365 h 5881053"/>
                <a:gd name="connsiteX31" fmla="*/ 5584144 w 7763456"/>
                <a:gd name="connsiteY31" fmla="*/ 783335 h 5881053"/>
                <a:gd name="connsiteX32" fmla="*/ 4999726 w 7763456"/>
                <a:gd name="connsiteY32" fmla="*/ 693120 h 5881053"/>
                <a:gd name="connsiteX33" fmla="*/ 4653635 w 7763456"/>
                <a:gd name="connsiteY33" fmla="*/ 200044 h 5881053"/>
                <a:gd name="connsiteX34" fmla="*/ 3972322 w 7763456"/>
                <a:gd name="connsiteY34" fmla="*/ 155289 h 5881053"/>
                <a:gd name="connsiteX35" fmla="*/ 3573577 w 7763456"/>
                <a:gd name="connsiteY35" fmla="*/ 0 h 5881053"/>
                <a:gd name="connsiteX36" fmla="*/ 2930548 w 7763456"/>
                <a:gd name="connsiteY36" fmla="*/ 256392 h 5881053"/>
                <a:gd name="connsiteX37" fmla="*/ 2974479 w 7763456"/>
                <a:gd name="connsiteY37" fmla="*/ 366316 h 5881053"/>
                <a:gd name="connsiteX38" fmla="*/ 2439942 w 7763456"/>
                <a:gd name="connsiteY38" fmla="*/ 331417 h 5881053"/>
                <a:gd name="connsiteX39" fmla="*/ 2318519 w 7763456"/>
                <a:gd name="connsiteY39" fmla="*/ 841425 h 5881053"/>
                <a:gd name="connsiteX40" fmla="*/ 2227997 w 7763456"/>
                <a:gd name="connsiteY40" fmla="*/ 1468341 h 5881053"/>
                <a:gd name="connsiteX41" fmla="*/ 1574810 w 7763456"/>
                <a:gd name="connsiteY41" fmla="*/ 1153038 h 5881053"/>
                <a:gd name="connsiteX42" fmla="*/ 1271313 w 7763456"/>
                <a:gd name="connsiteY42" fmla="*/ 1561024 h 5881053"/>
                <a:gd name="connsiteX43" fmla="*/ 641009 w 7763456"/>
                <a:gd name="connsiteY43" fmla="*/ 1593457 h 5881053"/>
                <a:gd name="connsiteX0" fmla="*/ 641009 w 7575830"/>
                <a:gd name="connsiteY0" fmla="*/ 1593457 h 5881053"/>
                <a:gd name="connsiteX1" fmla="*/ 334124 w 7575830"/>
                <a:gd name="connsiteY1" fmla="*/ 1912358 h 5881053"/>
                <a:gd name="connsiteX2" fmla="*/ 16561 w 7575830"/>
                <a:gd name="connsiteY2" fmla="*/ 2580219 h 5881053"/>
                <a:gd name="connsiteX3" fmla="*/ 159949 w 7575830"/>
                <a:gd name="connsiteY3" fmla="*/ 2804275 h 5881053"/>
                <a:gd name="connsiteX4" fmla="*/ 0 w 7575830"/>
                <a:gd name="connsiteY4" fmla="*/ 3156268 h 5881053"/>
                <a:gd name="connsiteX5" fmla="*/ 252422 w 7575830"/>
                <a:gd name="connsiteY5" fmla="*/ 3746592 h 5881053"/>
                <a:gd name="connsiteX6" fmla="*/ 900997 w 7575830"/>
                <a:gd name="connsiteY6" fmla="*/ 4607111 h 5881053"/>
                <a:gd name="connsiteX7" fmla="*/ 1639788 w 7575830"/>
                <a:gd name="connsiteY7" fmla="*/ 4454999 h 5881053"/>
                <a:gd name="connsiteX8" fmla="*/ 2487470 w 7575830"/>
                <a:gd name="connsiteY8" fmla="*/ 4407891 h 5881053"/>
                <a:gd name="connsiteX9" fmla="*/ 2156973 w 7575830"/>
                <a:gd name="connsiteY9" fmla="*/ 5001438 h 5881053"/>
                <a:gd name="connsiteX10" fmla="*/ 3867029 w 7575830"/>
                <a:gd name="connsiteY10" fmla="*/ 5881053 h 5881053"/>
                <a:gd name="connsiteX11" fmla="*/ 3996355 w 7575830"/>
                <a:gd name="connsiteY11" fmla="*/ 5315423 h 5881053"/>
                <a:gd name="connsiteX12" fmla="*/ 5163148 w 7575830"/>
                <a:gd name="connsiteY12" fmla="*/ 4984409 h 5881053"/>
                <a:gd name="connsiteX13" fmla="*/ 5385345 w 7575830"/>
                <a:gd name="connsiteY13" fmla="*/ 5071544 h 5881053"/>
                <a:gd name="connsiteX14" fmla="*/ 6476597 w 7575830"/>
                <a:gd name="connsiteY14" fmla="*/ 5234947 h 5881053"/>
                <a:gd name="connsiteX15" fmla="*/ 7239920 w 7575830"/>
                <a:gd name="connsiteY15" fmla="*/ 4651444 h 5881053"/>
                <a:gd name="connsiteX16" fmla="*/ 5547198 w 7575830"/>
                <a:gd name="connsiteY16" fmla="*/ 4282048 h 5881053"/>
                <a:gd name="connsiteX17" fmla="*/ 5903659 w 7575830"/>
                <a:gd name="connsiteY17" fmla="*/ 4390536 h 5881053"/>
                <a:gd name="connsiteX18" fmla="*/ 6446100 w 7575830"/>
                <a:gd name="connsiteY18" fmla="*/ 4313045 h 5881053"/>
                <a:gd name="connsiteX19" fmla="*/ 6740568 w 7575830"/>
                <a:gd name="connsiteY19" fmla="*/ 4359540 h 5881053"/>
                <a:gd name="connsiteX20" fmla="*/ 6926547 w 7575830"/>
                <a:gd name="connsiteY20" fmla="*/ 4204557 h 5881053"/>
                <a:gd name="connsiteX21" fmla="*/ 7112527 w 7575830"/>
                <a:gd name="connsiteY21" fmla="*/ 4421533 h 5881053"/>
                <a:gd name="connsiteX22" fmla="*/ 7178616 w 7575830"/>
                <a:gd name="connsiteY22" fmla="*/ 4092798 h 5881053"/>
                <a:gd name="connsiteX23" fmla="*/ 7149876 w 7575830"/>
                <a:gd name="connsiteY23" fmla="*/ 3555083 h 5881053"/>
                <a:gd name="connsiteX24" fmla="*/ 7575830 w 7575830"/>
                <a:gd name="connsiteY24" fmla="*/ 3259179 h 5881053"/>
                <a:gd name="connsiteX25" fmla="*/ 7420232 w 7575830"/>
                <a:gd name="connsiteY25" fmla="*/ 2770926 h 5881053"/>
                <a:gd name="connsiteX26" fmla="*/ 7479360 w 7575830"/>
                <a:gd name="connsiteY26" fmla="*/ 2331634 h 5881053"/>
                <a:gd name="connsiteX27" fmla="*/ 7351986 w 7575830"/>
                <a:gd name="connsiteY27" fmla="*/ 1038693 h 5881053"/>
                <a:gd name="connsiteX28" fmla="*/ 6847525 w 7575830"/>
                <a:gd name="connsiteY28" fmla="*/ 923738 h 5881053"/>
                <a:gd name="connsiteX29" fmla="*/ 6461502 w 7575830"/>
                <a:gd name="connsiteY29" fmla="*/ 796365 h 5881053"/>
                <a:gd name="connsiteX30" fmla="*/ 5584144 w 7575830"/>
                <a:gd name="connsiteY30" fmla="*/ 783335 h 5881053"/>
                <a:gd name="connsiteX31" fmla="*/ 4999726 w 7575830"/>
                <a:gd name="connsiteY31" fmla="*/ 693120 h 5881053"/>
                <a:gd name="connsiteX32" fmla="*/ 4653635 w 7575830"/>
                <a:gd name="connsiteY32" fmla="*/ 200044 h 5881053"/>
                <a:gd name="connsiteX33" fmla="*/ 3972322 w 7575830"/>
                <a:gd name="connsiteY33" fmla="*/ 155289 h 5881053"/>
                <a:gd name="connsiteX34" fmla="*/ 3573577 w 7575830"/>
                <a:gd name="connsiteY34" fmla="*/ 0 h 5881053"/>
                <a:gd name="connsiteX35" fmla="*/ 2930548 w 7575830"/>
                <a:gd name="connsiteY35" fmla="*/ 256392 h 5881053"/>
                <a:gd name="connsiteX36" fmla="*/ 2974479 w 7575830"/>
                <a:gd name="connsiteY36" fmla="*/ 366316 h 5881053"/>
                <a:gd name="connsiteX37" fmla="*/ 2439942 w 7575830"/>
                <a:gd name="connsiteY37" fmla="*/ 331417 h 5881053"/>
                <a:gd name="connsiteX38" fmla="*/ 2318519 w 7575830"/>
                <a:gd name="connsiteY38" fmla="*/ 841425 h 5881053"/>
                <a:gd name="connsiteX39" fmla="*/ 2227997 w 7575830"/>
                <a:gd name="connsiteY39" fmla="*/ 1468341 h 5881053"/>
                <a:gd name="connsiteX40" fmla="*/ 1574810 w 7575830"/>
                <a:gd name="connsiteY40" fmla="*/ 1153038 h 5881053"/>
                <a:gd name="connsiteX41" fmla="*/ 1271313 w 7575830"/>
                <a:gd name="connsiteY41" fmla="*/ 1561024 h 5881053"/>
                <a:gd name="connsiteX42" fmla="*/ 641009 w 7575830"/>
                <a:gd name="connsiteY42" fmla="*/ 1593457 h 5881053"/>
                <a:gd name="connsiteX0" fmla="*/ 641009 w 7575830"/>
                <a:gd name="connsiteY0" fmla="*/ 1593457 h 5881053"/>
                <a:gd name="connsiteX1" fmla="*/ 334124 w 7575830"/>
                <a:gd name="connsiteY1" fmla="*/ 1912358 h 5881053"/>
                <a:gd name="connsiteX2" fmla="*/ 16561 w 7575830"/>
                <a:gd name="connsiteY2" fmla="*/ 2580219 h 5881053"/>
                <a:gd name="connsiteX3" fmla="*/ 159949 w 7575830"/>
                <a:gd name="connsiteY3" fmla="*/ 2804275 h 5881053"/>
                <a:gd name="connsiteX4" fmla="*/ 0 w 7575830"/>
                <a:gd name="connsiteY4" fmla="*/ 3156268 h 5881053"/>
                <a:gd name="connsiteX5" fmla="*/ 252422 w 7575830"/>
                <a:gd name="connsiteY5" fmla="*/ 3746592 h 5881053"/>
                <a:gd name="connsiteX6" fmla="*/ 900997 w 7575830"/>
                <a:gd name="connsiteY6" fmla="*/ 4607111 h 5881053"/>
                <a:gd name="connsiteX7" fmla="*/ 1639788 w 7575830"/>
                <a:gd name="connsiteY7" fmla="*/ 4454999 h 5881053"/>
                <a:gd name="connsiteX8" fmla="*/ 2487470 w 7575830"/>
                <a:gd name="connsiteY8" fmla="*/ 4407891 h 5881053"/>
                <a:gd name="connsiteX9" fmla="*/ 2156973 w 7575830"/>
                <a:gd name="connsiteY9" fmla="*/ 5001438 h 5881053"/>
                <a:gd name="connsiteX10" fmla="*/ 3867029 w 7575830"/>
                <a:gd name="connsiteY10" fmla="*/ 5881053 h 5881053"/>
                <a:gd name="connsiteX11" fmla="*/ 3996355 w 7575830"/>
                <a:gd name="connsiteY11" fmla="*/ 5315423 h 5881053"/>
                <a:gd name="connsiteX12" fmla="*/ 5163148 w 7575830"/>
                <a:gd name="connsiteY12" fmla="*/ 4984409 h 5881053"/>
                <a:gd name="connsiteX13" fmla="*/ 5385345 w 7575830"/>
                <a:gd name="connsiteY13" fmla="*/ 5071544 h 5881053"/>
                <a:gd name="connsiteX14" fmla="*/ 6476597 w 7575830"/>
                <a:gd name="connsiteY14" fmla="*/ 5234947 h 5881053"/>
                <a:gd name="connsiteX15" fmla="*/ 7239920 w 7575830"/>
                <a:gd name="connsiteY15" fmla="*/ 4651444 h 5881053"/>
                <a:gd name="connsiteX16" fmla="*/ 5903659 w 7575830"/>
                <a:gd name="connsiteY16" fmla="*/ 4390536 h 5881053"/>
                <a:gd name="connsiteX17" fmla="*/ 6446100 w 7575830"/>
                <a:gd name="connsiteY17" fmla="*/ 4313045 h 5881053"/>
                <a:gd name="connsiteX18" fmla="*/ 6740568 w 7575830"/>
                <a:gd name="connsiteY18" fmla="*/ 4359540 h 5881053"/>
                <a:gd name="connsiteX19" fmla="*/ 6926547 w 7575830"/>
                <a:gd name="connsiteY19" fmla="*/ 4204557 h 5881053"/>
                <a:gd name="connsiteX20" fmla="*/ 7112527 w 7575830"/>
                <a:gd name="connsiteY20" fmla="*/ 4421533 h 5881053"/>
                <a:gd name="connsiteX21" fmla="*/ 7178616 w 7575830"/>
                <a:gd name="connsiteY21" fmla="*/ 4092798 h 5881053"/>
                <a:gd name="connsiteX22" fmla="*/ 7149876 w 7575830"/>
                <a:gd name="connsiteY22" fmla="*/ 3555083 h 5881053"/>
                <a:gd name="connsiteX23" fmla="*/ 7575830 w 7575830"/>
                <a:gd name="connsiteY23" fmla="*/ 3259179 h 5881053"/>
                <a:gd name="connsiteX24" fmla="*/ 7420232 w 7575830"/>
                <a:gd name="connsiteY24" fmla="*/ 2770926 h 5881053"/>
                <a:gd name="connsiteX25" fmla="*/ 7479360 w 7575830"/>
                <a:gd name="connsiteY25" fmla="*/ 2331634 h 5881053"/>
                <a:gd name="connsiteX26" fmla="*/ 7351986 w 7575830"/>
                <a:gd name="connsiteY26" fmla="*/ 1038693 h 5881053"/>
                <a:gd name="connsiteX27" fmla="*/ 6847525 w 7575830"/>
                <a:gd name="connsiteY27" fmla="*/ 923738 h 5881053"/>
                <a:gd name="connsiteX28" fmla="*/ 6461502 w 7575830"/>
                <a:gd name="connsiteY28" fmla="*/ 796365 h 5881053"/>
                <a:gd name="connsiteX29" fmla="*/ 5584144 w 7575830"/>
                <a:gd name="connsiteY29" fmla="*/ 783335 h 5881053"/>
                <a:gd name="connsiteX30" fmla="*/ 4999726 w 7575830"/>
                <a:gd name="connsiteY30" fmla="*/ 693120 h 5881053"/>
                <a:gd name="connsiteX31" fmla="*/ 4653635 w 7575830"/>
                <a:gd name="connsiteY31" fmla="*/ 200044 h 5881053"/>
                <a:gd name="connsiteX32" fmla="*/ 3972322 w 7575830"/>
                <a:gd name="connsiteY32" fmla="*/ 155289 h 5881053"/>
                <a:gd name="connsiteX33" fmla="*/ 3573577 w 7575830"/>
                <a:gd name="connsiteY33" fmla="*/ 0 h 5881053"/>
                <a:gd name="connsiteX34" fmla="*/ 2930548 w 7575830"/>
                <a:gd name="connsiteY34" fmla="*/ 256392 h 5881053"/>
                <a:gd name="connsiteX35" fmla="*/ 2974479 w 7575830"/>
                <a:gd name="connsiteY35" fmla="*/ 366316 h 5881053"/>
                <a:gd name="connsiteX36" fmla="*/ 2439942 w 7575830"/>
                <a:gd name="connsiteY36" fmla="*/ 331417 h 5881053"/>
                <a:gd name="connsiteX37" fmla="*/ 2318519 w 7575830"/>
                <a:gd name="connsiteY37" fmla="*/ 841425 h 5881053"/>
                <a:gd name="connsiteX38" fmla="*/ 2227997 w 7575830"/>
                <a:gd name="connsiteY38" fmla="*/ 1468341 h 5881053"/>
                <a:gd name="connsiteX39" fmla="*/ 1574810 w 7575830"/>
                <a:gd name="connsiteY39" fmla="*/ 1153038 h 5881053"/>
                <a:gd name="connsiteX40" fmla="*/ 1271313 w 7575830"/>
                <a:gd name="connsiteY40" fmla="*/ 1561024 h 5881053"/>
                <a:gd name="connsiteX41" fmla="*/ 641009 w 7575830"/>
                <a:gd name="connsiteY41" fmla="*/ 1593457 h 5881053"/>
                <a:gd name="connsiteX0" fmla="*/ 641009 w 7575830"/>
                <a:gd name="connsiteY0" fmla="*/ 1593457 h 5881053"/>
                <a:gd name="connsiteX1" fmla="*/ 334124 w 7575830"/>
                <a:gd name="connsiteY1" fmla="*/ 1912358 h 5881053"/>
                <a:gd name="connsiteX2" fmla="*/ 16561 w 7575830"/>
                <a:gd name="connsiteY2" fmla="*/ 2580219 h 5881053"/>
                <a:gd name="connsiteX3" fmla="*/ 159949 w 7575830"/>
                <a:gd name="connsiteY3" fmla="*/ 2804275 h 5881053"/>
                <a:gd name="connsiteX4" fmla="*/ 0 w 7575830"/>
                <a:gd name="connsiteY4" fmla="*/ 3156268 h 5881053"/>
                <a:gd name="connsiteX5" fmla="*/ 252422 w 7575830"/>
                <a:gd name="connsiteY5" fmla="*/ 3746592 h 5881053"/>
                <a:gd name="connsiteX6" fmla="*/ 900997 w 7575830"/>
                <a:gd name="connsiteY6" fmla="*/ 4607111 h 5881053"/>
                <a:gd name="connsiteX7" fmla="*/ 1639788 w 7575830"/>
                <a:gd name="connsiteY7" fmla="*/ 4454999 h 5881053"/>
                <a:gd name="connsiteX8" fmla="*/ 2487470 w 7575830"/>
                <a:gd name="connsiteY8" fmla="*/ 4407891 h 5881053"/>
                <a:gd name="connsiteX9" fmla="*/ 2156973 w 7575830"/>
                <a:gd name="connsiteY9" fmla="*/ 5001438 h 5881053"/>
                <a:gd name="connsiteX10" fmla="*/ 3867029 w 7575830"/>
                <a:gd name="connsiteY10" fmla="*/ 5881053 h 5881053"/>
                <a:gd name="connsiteX11" fmla="*/ 3996355 w 7575830"/>
                <a:gd name="connsiteY11" fmla="*/ 5315423 h 5881053"/>
                <a:gd name="connsiteX12" fmla="*/ 5163148 w 7575830"/>
                <a:gd name="connsiteY12" fmla="*/ 4984409 h 5881053"/>
                <a:gd name="connsiteX13" fmla="*/ 5385345 w 7575830"/>
                <a:gd name="connsiteY13" fmla="*/ 5071544 h 5881053"/>
                <a:gd name="connsiteX14" fmla="*/ 6476597 w 7575830"/>
                <a:gd name="connsiteY14" fmla="*/ 5234947 h 5881053"/>
                <a:gd name="connsiteX15" fmla="*/ 7239920 w 7575830"/>
                <a:gd name="connsiteY15" fmla="*/ 4651444 h 5881053"/>
                <a:gd name="connsiteX16" fmla="*/ 6446100 w 7575830"/>
                <a:gd name="connsiteY16" fmla="*/ 4313045 h 5881053"/>
                <a:gd name="connsiteX17" fmla="*/ 6740568 w 7575830"/>
                <a:gd name="connsiteY17" fmla="*/ 4359540 h 5881053"/>
                <a:gd name="connsiteX18" fmla="*/ 6926547 w 7575830"/>
                <a:gd name="connsiteY18" fmla="*/ 4204557 h 5881053"/>
                <a:gd name="connsiteX19" fmla="*/ 7112527 w 7575830"/>
                <a:gd name="connsiteY19" fmla="*/ 4421533 h 5881053"/>
                <a:gd name="connsiteX20" fmla="*/ 7178616 w 7575830"/>
                <a:gd name="connsiteY20" fmla="*/ 4092798 h 5881053"/>
                <a:gd name="connsiteX21" fmla="*/ 7149876 w 7575830"/>
                <a:gd name="connsiteY21" fmla="*/ 3555083 h 5881053"/>
                <a:gd name="connsiteX22" fmla="*/ 7575830 w 7575830"/>
                <a:gd name="connsiteY22" fmla="*/ 3259179 h 5881053"/>
                <a:gd name="connsiteX23" fmla="*/ 7420232 w 7575830"/>
                <a:gd name="connsiteY23" fmla="*/ 2770926 h 5881053"/>
                <a:gd name="connsiteX24" fmla="*/ 7479360 w 7575830"/>
                <a:gd name="connsiteY24" fmla="*/ 2331634 h 5881053"/>
                <a:gd name="connsiteX25" fmla="*/ 7351986 w 7575830"/>
                <a:gd name="connsiteY25" fmla="*/ 1038693 h 5881053"/>
                <a:gd name="connsiteX26" fmla="*/ 6847525 w 7575830"/>
                <a:gd name="connsiteY26" fmla="*/ 923738 h 5881053"/>
                <a:gd name="connsiteX27" fmla="*/ 6461502 w 7575830"/>
                <a:gd name="connsiteY27" fmla="*/ 796365 h 5881053"/>
                <a:gd name="connsiteX28" fmla="*/ 5584144 w 7575830"/>
                <a:gd name="connsiteY28" fmla="*/ 783335 h 5881053"/>
                <a:gd name="connsiteX29" fmla="*/ 4999726 w 7575830"/>
                <a:gd name="connsiteY29" fmla="*/ 693120 h 5881053"/>
                <a:gd name="connsiteX30" fmla="*/ 4653635 w 7575830"/>
                <a:gd name="connsiteY30" fmla="*/ 200044 h 5881053"/>
                <a:gd name="connsiteX31" fmla="*/ 3972322 w 7575830"/>
                <a:gd name="connsiteY31" fmla="*/ 155289 h 5881053"/>
                <a:gd name="connsiteX32" fmla="*/ 3573577 w 7575830"/>
                <a:gd name="connsiteY32" fmla="*/ 0 h 5881053"/>
                <a:gd name="connsiteX33" fmla="*/ 2930548 w 7575830"/>
                <a:gd name="connsiteY33" fmla="*/ 256392 h 5881053"/>
                <a:gd name="connsiteX34" fmla="*/ 2974479 w 7575830"/>
                <a:gd name="connsiteY34" fmla="*/ 366316 h 5881053"/>
                <a:gd name="connsiteX35" fmla="*/ 2439942 w 7575830"/>
                <a:gd name="connsiteY35" fmla="*/ 331417 h 5881053"/>
                <a:gd name="connsiteX36" fmla="*/ 2318519 w 7575830"/>
                <a:gd name="connsiteY36" fmla="*/ 841425 h 5881053"/>
                <a:gd name="connsiteX37" fmla="*/ 2227997 w 7575830"/>
                <a:gd name="connsiteY37" fmla="*/ 1468341 h 5881053"/>
                <a:gd name="connsiteX38" fmla="*/ 1574810 w 7575830"/>
                <a:gd name="connsiteY38" fmla="*/ 1153038 h 5881053"/>
                <a:gd name="connsiteX39" fmla="*/ 1271313 w 7575830"/>
                <a:gd name="connsiteY39" fmla="*/ 1561024 h 5881053"/>
                <a:gd name="connsiteX40" fmla="*/ 641009 w 7575830"/>
                <a:gd name="connsiteY40" fmla="*/ 1593457 h 5881053"/>
                <a:gd name="connsiteX0" fmla="*/ 641009 w 7575830"/>
                <a:gd name="connsiteY0" fmla="*/ 1593457 h 5881053"/>
                <a:gd name="connsiteX1" fmla="*/ 334124 w 7575830"/>
                <a:gd name="connsiteY1" fmla="*/ 1912358 h 5881053"/>
                <a:gd name="connsiteX2" fmla="*/ 16561 w 7575830"/>
                <a:gd name="connsiteY2" fmla="*/ 2580219 h 5881053"/>
                <a:gd name="connsiteX3" fmla="*/ 159949 w 7575830"/>
                <a:gd name="connsiteY3" fmla="*/ 2804275 h 5881053"/>
                <a:gd name="connsiteX4" fmla="*/ 0 w 7575830"/>
                <a:gd name="connsiteY4" fmla="*/ 3156268 h 5881053"/>
                <a:gd name="connsiteX5" fmla="*/ 252422 w 7575830"/>
                <a:gd name="connsiteY5" fmla="*/ 3746592 h 5881053"/>
                <a:gd name="connsiteX6" fmla="*/ 900997 w 7575830"/>
                <a:gd name="connsiteY6" fmla="*/ 4607111 h 5881053"/>
                <a:gd name="connsiteX7" fmla="*/ 1639788 w 7575830"/>
                <a:gd name="connsiteY7" fmla="*/ 4454999 h 5881053"/>
                <a:gd name="connsiteX8" fmla="*/ 2487470 w 7575830"/>
                <a:gd name="connsiteY8" fmla="*/ 4407891 h 5881053"/>
                <a:gd name="connsiteX9" fmla="*/ 2156973 w 7575830"/>
                <a:gd name="connsiteY9" fmla="*/ 5001438 h 5881053"/>
                <a:gd name="connsiteX10" fmla="*/ 3867029 w 7575830"/>
                <a:gd name="connsiteY10" fmla="*/ 5881053 h 5881053"/>
                <a:gd name="connsiteX11" fmla="*/ 3996355 w 7575830"/>
                <a:gd name="connsiteY11" fmla="*/ 5315423 h 5881053"/>
                <a:gd name="connsiteX12" fmla="*/ 5163148 w 7575830"/>
                <a:gd name="connsiteY12" fmla="*/ 4984409 h 5881053"/>
                <a:gd name="connsiteX13" fmla="*/ 5385345 w 7575830"/>
                <a:gd name="connsiteY13" fmla="*/ 5071544 h 5881053"/>
                <a:gd name="connsiteX14" fmla="*/ 6476597 w 7575830"/>
                <a:gd name="connsiteY14" fmla="*/ 5234947 h 5881053"/>
                <a:gd name="connsiteX15" fmla="*/ 7239920 w 7575830"/>
                <a:gd name="connsiteY15" fmla="*/ 4651444 h 5881053"/>
                <a:gd name="connsiteX16" fmla="*/ 6740568 w 7575830"/>
                <a:gd name="connsiteY16" fmla="*/ 4359540 h 5881053"/>
                <a:gd name="connsiteX17" fmla="*/ 6926547 w 7575830"/>
                <a:gd name="connsiteY17" fmla="*/ 4204557 h 5881053"/>
                <a:gd name="connsiteX18" fmla="*/ 7112527 w 7575830"/>
                <a:gd name="connsiteY18" fmla="*/ 4421533 h 5881053"/>
                <a:gd name="connsiteX19" fmla="*/ 7178616 w 7575830"/>
                <a:gd name="connsiteY19" fmla="*/ 4092798 h 5881053"/>
                <a:gd name="connsiteX20" fmla="*/ 7149876 w 7575830"/>
                <a:gd name="connsiteY20" fmla="*/ 3555083 h 5881053"/>
                <a:gd name="connsiteX21" fmla="*/ 7575830 w 7575830"/>
                <a:gd name="connsiteY21" fmla="*/ 3259179 h 5881053"/>
                <a:gd name="connsiteX22" fmla="*/ 7420232 w 7575830"/>
                <a:gd name="connsiteY22" fmla="*/ 2770926 h 5881053"/>
                <a:gd name="connsiteX23" fmla="*/ 7479360 w 7575830"/>
                <a:gd name="connsiteY23" fmla="*/ 2331634 h 5881053"/>
                <a:gd name="connsiteX24" fmla="*/ 7351986 w 7575830"/>
                <a:gd name="connsiteY24" fmla="*/ 1038693 h 5881053"/>
                <a:gd name="connsiteX25" fmla="*/ 6847525 w 7575830"/>
                <a:gd name="connsiteY25" fmla="*/ 923738 h 5881053"/>
                <a:gd name="connsiteX26" fmla="*/ 6461502 w 7575830"/>
                <a:gd name="connsiteY26" fmla="*/ 796365 h 5881053"/>
                <a:gd name="connsiteX27" fmla="*/ 5584144 w 7575830"/>
                <a:gd name="connsiteY27" fmla="*/ 783335 h 5881053"/>
                <a:gd name="connsiteX28" fmla="*/ 4999726 w 7575830"/>
                <a:gd name="connsiteY28" fmla="*/ 693120 h 5881053"/>
                <a:gd name="connsiteX29" fmla="*/ 4653635 w 7575830"/>
                <a:gd name="connsiteY29" fmla="*/ 200044 h 5881053"/>
                <a:gd name="connsiteX30" fmla="*/ 3972322 w 7575830"/>
                <a:gd name="connsiteY30" fmla="*/ 155289 h 5881053"/>
                <a:gd name="connsiteX31" fmla="*/ 3573577 w 7575830"/>
                <a:gd name="connsiteY31" fmla="*/ 0 h 5881053"/>
                <a:gd name="connsiteX32" fmla="*/ 2930548 w 7575830"/>
                <a:gd name="connsiteY32" fmla="*/ 256392 h 5881053"/>
                <a:gd name="connsiteX33" fmla="*/ 2974479 w 7575830"/>
                <a:gd name="connsiteY33" fmla="*/ 366316 h 5881053"/>
                <a:gd name="connsiteX34" fmla="*/ 2439942 w 7575830"/>
                <a:gd name="connsiteY34" fmla="*/ 331417 h 5881053"/>
                <a:gd name="connsiteX35" fmla="*/ 2318519 w 7575830"/>
                <a:gd name="connsiteY35" fmla="*/ 841425 h 5881053"/>
                <a:gd name="connsiteX36" fmla="*/ 2227997 w 7575830"/>
                <a:gd name="connsiteY36" fmla="*/ 1468341 h 5881053"/>
                <a:gd name="connsiteX37" fmla="*/ 1574810 w 7575830"/>
                <a:gd name="connsiteY37" fmla="*/ 1153038 h 5881053"/>
                <a:gd name="connsiteX38" fmla="*/ 1271313 w 7575830"/>
                <a:gd name="connsiteY38" fmla="*/ 1561024 h 5881053"/>
                <a:gd name="connsiteX39" fmla="*/ 641009 w 7575830"/>
                <a:gd name="connsiteY39" fmla="*/ 1593457 h 5881053"/>
                <a:gd name="connsiteX0" fmla="*/ 641009 w 7575830"/>
                <a:gd name="connsiteY0" fmla="*/ 1593457 h 5881053"/>
                <a:gd name="connsiteX1" fmla="*/ 334124 w 7575830"/>
                <a:gd name="connsiteY1" fmla="*/ 1912358 h 5881053"/>
                <a:gd name="connsiteX2" fmla="*/ 16561 w 7575830"/>
                <a:gd name="connsiteY2" fmla="*/ 2580219 h 5881053"/>
                <a:gd name="connsiteX3" fmla="*/ 159949 w 7575830"/>
                <a:gd name="connsiteY3" fmla="*/ 2804275 h 5881053"/>
                <a:gd name="connsiteX4" fmla="*/ 0 w 7575830"/>
                <a:gd name="connsiteY4" fmla="*/ 3156268 h 5881053"/>
                <a:gd name="connsiteX5" fmla="*/ 252422 w 7575830"/>
                <a:gd name="connsiteY5" fmla="*/ 3746592 h 5881053"/>
                <a:gd name="connsiteX6" fmla="*/ 900997 w 7575830"/>
                <a:gd name="connsiteY6" fmla="*/ 4607111 h 5881053"/>
                <a:gd name="connsiteX7" fmla="*/ 1639788 w 7575830"/>
                <a:gd name="connsiteY7" fmla="*/ 4454999 h 5881053"/>
                <a:gd name="connsiteX8" fmla="*/ 2487470 w 7575830"/>
                <a:gd name="connsiteY8" fmla="*/ 4407891 h 5881053"/>
                <a:gd name="connsiteX9" fmla="*/ 2156973 w 7575830"/>
                <a:gd name="connsiteY9" fmla="*/ 5001438 h 5881053"/>
                <a:gd name="connsiteX10" fmla="*/ 3867029 w 7575830"/>
                <a:gd name="connsiteY10" fmla="*/ 5881053 h 5881053"/>
                <a:gd name="connsiteX11" fmla="*/ 3996355 w 7575830"/>
                <a:gd name="connsiteY11" fmla="*/ 5315423 h 5881053"/>
                <a:gd name="connsiteX12" fmla="*/ 5163148 w 7575830"/>
                <a:gd name="connsiteY12" fmla="*/ 4984409 h 5881053"/>
                <a:gd name="connsiteX13" fmla="*/ 5385345 w 7575830"/>
                <a:gd name="connsiteY13" fmla="*/ 5071544 h 5881053"/>
                <a:gd name="connsiteX14" fmla="*/ 6476597 w 7575830"/>
                <a:gd name="connsiteY14" fmla="*/ 5234947 h 5881053"/>
                <a:gd name="connsiteX15" fmla="*/ 7239920 w 7575830"/>
                <a:gd name="connsiteY15" fmla="*/ 4651444 h 5881053"/>
                <a:gd name="connsiteX16" fmla="*/ 6740568 w 7575830"/>
                <a:gd name="connsiteY16" fmla="*/ 4359540 h 5881053"/>
                <a:gd name="connsiteX17" fmla="*/ 6926547 w 7575830"/>
                <a:gd name="connsiteY17" fmla="*/ 4204557 h 5881053"/>
                <a:gd name="connsiteX18" fmla="*/ 7471762 w 7575830"/>
                <a:gd name="connsiteY18" fmla="*/ 4335317 h 5881053"/>
                <a:gd name="connsiteX19" fmla="*/ 7178616 w 7575830"/>
                <a:gd name="connsiteY19" fmla="*/ 4092798 h 5881053"/>
                <a:gd name="connsiteX20" fmla="*/ 7149876 w 7575830"/>
                <a:gd name="connsiteY20" fmla="*/ 3555083 h 5881053"/>
                <a:gd name="connsiteX21" fmla="*/ 7575830 w 7575830"/>
                <a:gd name="connsiteY21" fmla="*/ 3259179 h 5881053"/>
                <a:gd name="connsiteX22" fmla="*/ 7420232 w 7575830"/>
                <a:gd name="connsiteY22" fmla="*/ 2770926 h 5881053"/>
                <a:gd name="connsiteX23" fmla="*/ 7479360 w 7575830"/>
                <a:gd name="connsiteY23" fmla="*/ 2331634 h 5881053"/>
                <a:gd name="connsiteX24" fmla="*/ 7351986 w 7575830"/>
                <a:gd name="connsiteY24" fmla="*/ 1038693 h 5881053"/>
                <a:gd name="connsiteX25" fmla="*/ 6847525 w 7575830"/>
                <a:gd name="connsiteY25" fmla="*/ 923738 h 5881053"/>
                <a:gd name="connsiteX26" fmla="*/ 6461502 w 7575830"/>
                <a:gd name="connsiteY26" fmla="*/ 796365 h 5881053"/>
                <a:gd name="connsiteX27" fmla="*/ 5584144 w 7575830"/>
                <a:gd name="connsiteY27" fmla="*/ 783335 h 5881053"/>
                <a:gd name="connsiteX28" fmla="*/ 4999726 w 7575830"/>
                <a:gd name="connsiteY28" fmla="*/ 693120 h 5881053"/>
                <a:gd name="connsiteX29" fmla="*/ 4653635 w 7575830"/>
                <a:gd name="connsiteY29" fmla="*/ 200044 h 5881053"/>
                <a:gd name="connsiteX30" fmla="*/ 3972322 w 7575830"/>
                <a:gd name="connsiteY30" fmla="*/ 155289 h 5881053"/>
                <a:gd name="connsiteX31" fmla="*/ 3573577 w 7575830"/>
                <a:gd name="connsiteY31" fmla="*/ 0 h 5881053"/>
                <a:gd name="connsiteX32" fmla="*/ 2930548 w 7575830"/>
                <a:gd name="connsiteY32" fmla="*/ 256392 h 5881053"/>
                <a:gd name="connsiteX33" fmla="*/ 2974479 w 7575830"/>
                <a:gd name="connsiteY33" fmla="*/ 366316 h 5881053"/>
                <a:gd name="connsiteX34" fmla="*/ 2439942 w 7575830"/>
                <a:gd name="connsiteY34" fmla="*/ 331417 h 5881053"/>
                <a:gd name="connsiteX35" fmla="*/ 2318519 w 7575830"/>
                <a:gd name="connsiteY35" fmla="*/ 841425 h 5881053"/>
                <a:gd name="connsiteX36" fmla="*/ 2227997 w 7575830"/>
                <a:gd name="connsiteY36" fmla="*/ 1468341 h 5881053"/>
                <a:gd name="connsiteX37" fmla="*/ 1574810 w 7575830"/>
                <a:gd name="connsiteY37" fmla="*/ 1153038 h 5881053"/>
                <a:gd name="connsiteX38" fmla="*/ 1271313 w 7575830"/>
                <a:gd name="connsiteY38" fmla="*/ 1561024 h 5881053"/>
                <a:gd name="connsiteX39" fmla="*/ 641009 w 7575830"/>
                <a:gd name="connsiteY39" fmla="*/ 1593457 h 5881053"/>
                <a:gd name="connsiteX0" fmla="*/ 641009 w 7575830"/>
                <a:gd name="connsiteY0" fmla="*/ 1593457 h 5881053"/>
                <a:gd name="connsiteX1" fmla="*/ 334124 w 7575830"/>
                <a:gd name="connsiteY1" fmla="*/ 1912358 h 5881053"/>
                <a:gd name="connsiteX2" fmla="*/ 16561 w 7575830"/>
                <a:gd name="connsiteY2" fmla="*/ 2580219 h 5881053"/>
                <a:gd name="connsiteX3" fmla="*/ 159949 w 7575830"/>
                <a:gd name="connsiteY3" fmla="*/ 2804275 h 5881053"/>
                <a:gd name="connsiteX4" fmla="*/ 0 w 7575830"/>
                <a:gd name="connsiteY4" fmla="*/ 3156268 h 5881053"/>
                <a:gd name="connsiteX5" fmla="*/ 252422 w 7575830"/>
                <a:gd name="connsiteY5" fmla="*/ 3746592 h 5881053"/>
                <a:gd name="connsiteX6" fmla="*/ 900997 w 7575830"/>
                <a:gd name="connsiteY6" fmla="*/ 4607111 h 5881053"/>
                <a:gd name="connsiteX7" fmla="*/ 1639788 w 7575830"/>
                <a:gd name="connsiteY7" fmla="*/ 4454999 h 5881053"/>
                <a:gd name="connsiteX8" fmla="*/ 2487470 w 7575830"/>
                <a:gd name="connsiteY8" fmla="*/ 4407891 h 5881053"/>
                <a:gd name="connsiteX9" fmla="*/ 2156973 w 7575830"/>
                <a:gd name="connsiteY9" fmla="*/ 5001438 h 5881053"/>
                <a:gd name="connsiteX10" fmla="*/ 3867029 w 7575830"/>
                <a:gd name="connsiteY10" fmla="*/ 5881053 h 5881053"/>
                <a:gd name="connsiteX11" fmla="*/ 3996355 w 7575830"/>
                <a:gd name="connsiteY11" fmla="*/ 5315423 h 5881053"/>
                <a:gd name="connsiteX12" fmla="*/ 5163148 w 7575830"/>
                <a:gd name="connsiteY12" fmla="*/ 4984409 h 5881053"/>
                <a:gd name="connsiteX13" fmla="*/ 5385345 w 7575830"/>
                <a:gd name="connsiteY13" fmla="*/ 5071544 h 5881053"/>
                <a:gd name="connsiteX14" fmla="*/ 6476597 w 7575830"/>
                <a:gd name="connsiteY14" fmla="*/ 5234947 h 5881053"/>
                <a:gd name="connsiteX15" fmla="*/ 7239920 w 7575830"/>
                <a:gd name="connsiteY15" fmla="*/ 4651444 h 5881053"/>
                <a:gd name="connsiteX16" fmla="*/ 6926547 w 7575830"/>
                <a:gd name="connsiteY16" fmla="*/ 4204557 h 5881053"/>
                <a:gd name="connsiteX17" fmla="*/ 7471762 w 7575830"/>
                <a:gd name="connsiteY17" fmla="*/ 4335317 h 5881053"/>
                <a:gd name="connsiteX18" fmla="*/ 7178616 w 7575830"/>
                <a:gd name="connsiteY18" fmla="*/ 4092798 h 5881053"/>
                <a:gd name="connsiteX19" fmla="*/ 7149876 w 7575830"/>
                <a:gd name="connsiteY19" fmla="*/ 3555083 h 5881053"/>
                <a:gd name="connsiteX20" fmla="*/ 7575830 w 7575830"/>
                <a:gd name="connsiteY20" fmla="*/ 3259179 h 5881053"/>
                <a:gd name="connsiteX21" fmla="*/ 7420232 w 7575830"/>
                <a:gd name="connsiteY21" fmla="*/ 2770926 h 5881053"/>
                <a:gd name="connsiteX22" fmla="*/ 7479360 w 7575830"/>
                <a:gd name="connsiteY22" fmla="*/ 2331634 h 5881053"/>
                <a:gd name="connsiteX23" fmla="*/ 7351986 w 7575830"/>
                <a:gd name="connsiteY23" fmla="*/ 1038693 h 5881053"/>
                <a:gd name="connsiteX24" fmla="*/ 6847525 w 7575830"/>
                <a:gd name="connsiteY24" fmla="*/ 923738 h 5881053"/>
                <a:gd name="connsiteX25" fmla="*/ 6461502 w 7575830"/>
                <a:gd name="connsiteY25" fmla="*/ 796365 h 5881053"/>
                <a:gd name="connsiteX26" fmla="*/ 5584144 w 7575830"/>
                <a:gd name="connsiteY26" fmla="*/ 783335 h 5881053"/>
                <a:gd name="connsiteX27" fmla="*/ 4999726 w 7575830"/>
                <a:gd name="connsiteY27" fmla="*/ 693120 h 5881053"/>
                <a:gd name="connsiteX28" fmla="*/ 4653635 w 7575830"/>
                <a:gd name="connsiteY28" fmla="*/ 200044 h 5881053"/>
                <a:gd name="connsiteX29" fmla="*/ 3972322 w 7575830"/>
                <a:gd name="connsiteY29" fmla="*/ 155289 h 5881053"/>
                <a:gd name="connsiteX30" fmla="*/ 3573577 w 7575830"/>
                <a:gd name="connsiteY30" fmla="*/ 0 h 5881053"/>
                <a:gd name="connsiteX31" fmla="*/ 2930548 w 7575830"/>
                <a:gd name="connsiteY31" fmla="*/ 256392 h 5881053"/>
                <a:gd name="connsiteX32" fmla="*/ 2974479 w 7575830"/>
                <a:gd name="connsiteY32" fmla="*/ 366316 h 5881053"/>
                <a:gd name="connsiteX33" fmla="*/ 2439942 w 7575830"/>
                <a:gd name="connsiteY33" fmla="*/ 331417 h 5881053"/>
                <a:gd name="connsiteX34" fmla="*/ 2318519 w 7575830"/>
                <a:gd name="connsiteY34" fmla="*/ 841425 h 5881053"/>
                <a:gd name="connsiteX35" fmla="*/ 2227997 w 7575830"/>
                <a:gd name="connsiteY35" fmla="*/ 1468341 h 5881053"/>
                <a:gd name="connsiteX36" fmla="*/ 1574810 w 7575830"/>
                <a:gd name="connsiteY36" fmla="*/ 1153038 h 5881053"/>
                <a:gd name="connsiteX37" fmla="*/ 1271313 w 7575830"/>
                <a:gd name="connsiteY37" fmla="*/ 1561024 h 5881053"/>
                <a:gd name="connsiteX38" fmla="*/ 641009 w 7575830"/>
                <a:gd name="connsiteY38" fmla="*/ 1593457 h 5881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575830" h="5881053">
                  <a:moveTo>
                    <a:pt x="641009" y="1593457"/>
                  </a:moveTo>
                  <a:lnTo>
                    <a:pt x="334124" y="1912358"/>
                  </a:lnTo>
                  <a:lnTo>
                    <a:pt x="16561" y="2580219"/>
                  </a:lnTo>
                  <a:lnTo>
                    <a:pt x="159949" y="2804275"/>
                  </a:lnTo>
                  <a:lnTo>
                    <a:pt x="0" y="3156268"/>
                  </a:lnTo>
                  <a:lnTo>
                    <a:pt x="252422" y="3746592"/>
                  </a:lnTo>
                  <a:lnTo>
                    <a:pt x="900997" y="4607111"/>
                  </a:lnTo>
                  <a:lnTo>
                    <a:pt x="1639788" y="4454999"/>
                  </a:lnTo>
                  <a:lnTo>
                    <a:pt x="2487470" y="4407891"/>
                  </a:lnTo>
                  <a:lnTo>
                    <a:pt x="2156973" y="5001438"/>
                  </a:lnTo>
                  <a:lnTo>
                    <a:pt x="3867029" y="5881053"/>
                  </a:lnTo>
                  <a:lnTo>
                    <a:pt x="3996355" y="5315423"/>
                  </a:lnTo>
                  <a:cubicBezTo>
                    <a:pt x="4744523" y="5449366"/>
                    <a:pt x="4774217" y="5094747"/>
                    <a:pt x="5163148" y="4984409"/>
                  </a:cubicBezTo>
                  <a:lnTo>
                    <a:pt x="5385345" y="5071544"/>
                  </a:lnTo>
                  <a:lnTo>
                    <a:pt x="6476597" y="5234947"/>
                  </a:lnTo>
                  <a:lnTo>
                    <a:pt x="7239920" y="4651444"/>
                  </a:lnTo>
                  <a:lnTo>
                    <a:pt x="6926547" y="4204557"/>
                  </a:lnTo>
                  <a:lnTo>
                    <a:pt x="7471762" y="4335317"/>
                  </a:lnTo>
                  <a:lnTo>
                    <a:pt x="7178616" y="4092798"/>
                  </a:lnTo>
                  <a:lnTo>
                    <a:pt x="7149876" y="3555083"/>
                  </a:lnTo>
                  <a:lnTo>
                    <a:pt x="7575830" y="3259179"/>
                  </a:lnTo>
                  <a:lnTo>
                    <a:pt x="7420232" y="2770926"/>
                  </a:lnTo>
                  <a:lnTo>
                    <a:pt x="7479360" y="2331634"/>
                  </a:lnTo>
                  <a:lnTo>
                    <a:pt x="7351986" y="1038693"/>
                  </a:lnTo>
                  <a:cubicBezTo>
                    <a:pt x="7351476" y="952477"/>
                    <a:pt x="6848035" y="1009954"/>
                    <a:pt x="6847525" y="923738"/>
                  </a:cubicBezTo>
                  <a:lnTo>
                    <a:pt x="6461502" y="796365"/>
                  </a:lnTo>
                  <a:lnTo>
                    <a:pt x="5584144" y="783335"/>
                  </a:lnTo>
                  <a:lnTo>
                    <a:pt x="4999726" y="693120"/>
                  </a:lnTo>
                  <a:lnTo>
                    <a:pt x="4653635" y="200044"/>
                  </a:lnTo>
                  <a:lnTo>
                    <a:pt x="3972322" y="155289"/>
                  </a:lnTo>
                  <a:lnTo>
                    <a:pt x="3573577" y="0"/>
                  </a:lnTo>
                  <a:lnTo>
                    <a:pt x="2930548" y="256392"/>
                  </a:lnTo>
                  <a:lnTo>
                    <a:pt x="2974479" y="366316"/>
                  </a:lnTo>
                  <a:lnTo>
                    <a:pt x="2439942" y="331417"/>
                  </a:lnTo>
                  <a:lnTo>
                    <a:pt x="2318519" y="841425"/>
                  </a:lnTo>
                  <a:cubicBezTo>
                    <a:pt x="2317084" y="1050397"/>
                    <a:pt x="2373127" y="1259369"/>
                    <a:pt x="2227997" y="1468341"/>
                  </a:cubicBezTo>
                  <a:cubicBezTo>
                    <a:pt x="1852205" y="1368029"/>
                    <a:pt x="1907494" y="1382675"/>
                    <a:pt x="1574810" y="1153038"/>
                  </a:cubicBezTo>
                  <a:lnTo>
                    <a:pt x="1271313" y="1561024"/>
                  </a:lnTo>
                  <a:lnTo>
                    <a:pt x="641009" y="1593457"/>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srgbClr val="FFC000"/>
                </a:solidFill>
              </a:endParaRPr>
            </a:p>
          </p:txBody>
        </p:sp>
        <p:sp>
          <p:nvSpPr>
            <p:cNvPr id="4" name="任意多边形 3"/>
            <p:cNvSpPr/>
            <p:nvPr/>
          </p:nvSpPr>
          <p:spPr>
            <a:xfrm>
              <a:off x="3456487" y="503883"/>
              <a:ext cx="7178714" cy="5631019"/>
            </a:xfrm>
            <a:custGeom>
              <a:avLst/>
              <a:gdLst>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292312 w 9345478"/>
                <a:gd name="connsiteY51" fmla="*/ 573438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478291 w 9345478"/>
                <a:gd name="connsiteY51" fmla="*/ 526943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161654 w 9345478"/>
                <a:gd name="connsiteY58" fmla="*/ 619932 h 4959457"/>
                <a:gd name="connsiteX59" fmla="*/ 3270142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270142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1937288 w 9345478"/>
                <a:gd name="connsiteY61" fmla="*/ 852406 h 4959457"/>
                <a:gd name="connsiteX62" fmla="*/ 1348352 w 9345478"/>
                <a:gd name="connsiteY62"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2143765 w 9345478"/>
                <a:gd name="connsiteY61" fmla="*/ 1693064 h 4959457"/>
                <a:gd name="connsiteX62" fmla="*/ 1348352 w 9345478"/>
                <a:gd name="connsiteY62" fmla="*/ 1177871 h 4959457"/>
                <a:gd name="connsiteX0" fmla="*/ 1407346 w 9345478"/>
                <a:gd name="connsiteY0" fmla="*/ 1576078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2143765 w 9345478"/>
                <a:gd name="connsiteY61" fmla="*/ 1693064 h 4959457"/>
                <a:gd name="connsiteX62" fmla="*/ 1407346 w 9345478"/>
                <a:gd name="connsiteY62" fmla="*/ 1576078 h 4959457"/>
                <a:gd name="connsiteX0" fmla="*/ 1407346 w 9345478"/>
                <a:gd name="connsiteY0" fmla="*/ 1576078 h 4959457"/>
                <a:gd name="connsiteX1" fmla="*/ 1148874 w 9345478"/>
                <a:gd name="connsiteY1" fmla="*/ 2134017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2143765 w 9345478"/>
                <a:gd name="connsiteY61" fmla="*/ 1693064 h 4959457"/>
                <a:gd name="connsiteX62" fmla="*/ 1407346 w 9345478"/>
                <a:gd name="connsiteY62" fmla="*/ 1576078 h 4959457"/>
                <a:gd name="connsiteX0" fmla="*/ 1407346 w 9345478"/>
                <a:gd name="connsiteY0" fmla="*/ 1664568 h 4959457"/>
                <a:gd name="connsiteX1" fmla="*/ 1148874 w 9345478"/>
                <a:gd name="connsiteY1" fmla="*/ 2134017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2143765 w 9345478"/>
                <a:gd name="connsiteY61" fmla="*/ 1693064 h 4959457"/>
                <a:gd name="connsiteX62" fmla="*/ 1407346 w 9345478"/>
                <a:gd name="connsiteY62" fmla="*/ 1664568 h 4959457"/>
                <a:gd name="connsiteX0" fmla="*/ 1407346 w 9345478"/>
                <a:gd name="connsiteY0" fmla="*/ 1664568 h 4959457"/>
                <a:gd name="connsiteX1" fmla="*/ 1148874 w 9345478"/>
                <a:gd name="connsiteY1" fmla="*/ 2134017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2143765 w 9345478"/>
                <a:gd name="connsiteY61" fmla="*/ 1693064 h 4959457"/>
                <a:gd name="connsiteX62" fmla="*/ 1407346 w 9345478"/>
                <a:gd name="connsiteY62" fmla="*/ 1664568 h 4959457"/>
                <a:gd name="connsiteX0" fmla="*/ 2143765 w 9345478"/>
                <a:gd name="connsiteY0" fmla="*/ 1693064 h 4959457"/>
                <a:gd name="connsiteX1" fmla="*/ 1148874 w 9345478"/>
                <a:gd name="connsiteY1" fmla="*/ 2134017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2143765 w 9345478"/>
                <a:gd name="connsiteY61" fmla="*/ 1693064 h 4959457"/>
                <a:gd name="connsiteX0" fmla="*/ 1671817 w 9345478"/>
                <a:gd name="connsiteY0" fmla="*/ 1693064 h 4959457"/>
                <a:gd name="connsiteX1" fmla="*/ 1148874 w 9345478"/>
                <a:gd name="connsiteY1" fmla="*/ 2134017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1671817 w 9345478"/>
                <a:gd name="connsiteY61" fmla="*/ 1693064 h 4959457"/>
                <a:gd name="connsiteX0" fmla="*/ 1671817 w 9345478"/>
                <a:gd name="connsiteY0" fmla="*/ 1693064 h 4959457"/>
                <a:gd name="connsiteX1" fmla="*/ 1148874 w 9345478"/>
                <a:gd name="connsiteY1" fmla="*/ 2134017 h 4959457"/>
                <a:gd name="connsiteX2" fmla="*/ 0 w 9345478"/>
                <a:gd name="connsiteY2" fmla="*/ 1394847 h 4959457"/>
                <a:gd name="connsiteX3" fmla="*/ 340962 w 9345478"/>
                <a:gd name="connsiteY3" fmla="*/ 1689315 h 4959457"/>
                <a:gd name="connsiteX4" fmla="*/ 635430 w 9345478"/>
                <a:gd name="connsiteY4" fmla="*/ 1549830 h 4959457"/>
                <a:gd name="connsiteX5" fmla="*/ 666427 w 9345478"/>
                <a:gd name="connsiteY5" fmla="*/ 1704813 h 4959457"/>
                <a:gd name="connsiteX6" fmla="*/ 464949 w 9345478"/>
                <a:gd name="connsiteY6" fmla="*/ 2216257 h 4959457"/>
                <a:gd name="connsiteX7" fmla="*/ 15498 w 9345478"/>
                <a:gd name="connsiteY7" fmla="*/ 2603715 h 4959457"/>
                <a:gd name="connsiteX8" fmla="*/ 15498 w 9345478"/>
                <a:gd name="connsiteY8" fmla="*/ 3006671 h 4959457"/>
                <a:gd name="connsiteX9" fmla="*/ 1069383 w 9345478"/>
                <a:gd name="connsiteY9" fmla="*/ 3006671 h 4959457"/>
                <a:gd name="connsiteX10" fmla="*/ 1441342 w 9345478"/>
                <a:gd name="connsiteY10" fmla="*/ 3239145 h 4959457"/>
                <a:gd name="connsiteX11" fmla="*/ 1441342 w 9345478"/>
                <a:gd name="connsiteY11" fmla="*/ 3363132 h 4959457"/>
                <a:gd name="connsiteX12" fmla="*/ 945396 w 9345478"/>
                <a:gd name="connsiteY12" fmla="*/ 3316637 h 4959457"/>
                <a:gd name="connsiteX13" fmla="*/ 774915 w 9345478"/>
                <a:gd name="connsiteY13" fmla="*/ 3688596 h 4959457"/>
                <a:gd name="connsiteX14" fmla="*/ 1053884 w 9345478"/>
                <a:gd name="connsiteY14" fmla="*/ 3967566 h 4959457"/>
                <a:gd name="connsiteX15" fmla="*/ 1875295 w 9345478"/>
                <a:gd name="connsiteY15" fmla="*/ 3874576 h 4959457"/>
                <a:gd name="connsiteX16" fmla="*/ 2433234 w 9345478"/>
                <a:gd name="connsiteY16" fmla="*/ 3518115 h 4959457"/>
                <a:gd name="connsiteX17" fmla="*/ 2433234 w 9345478"/>
                <a:gd name="connsiteY17" fmla="*/ 4959457 h 4959457"/>
                <a:gd name="connsiteX18" fmla="*/ 3223647 w 9345478"/>
                <a:gd name="connsiteY18" fmla="*/ 4804474 h 4959457"/>
                <a:gd name="connsiteX19" fmla="*/ 3223647 w 9345478"/>
                <a:gd name="connsiteY19" fmla="*/ 3549111 h 4959457"/>
                <a:gd name="connsiteX20" fmla="*/ 3657600 w 9345478"/>
                <a:gd name="connsiteY20" fmla="*/ 3936569 h 4959457"/>
                <a:gd name="connsiteX21" fmla="*/ 4060556 w 9345478"/>
                <a:gd name="connsiteY21" fmla="*/ 3487118 h 4959457"/>
                <a:gd name="connsiteX22" fmla="*/ 4215539 w 9345478"/>
                <a:gd name="connsiteY22" fmla="*/ 3688596 h 4959457"/>
                <a:gd name="connsiteX23" fmla="*/ 4850969 w 9345478"/>
                <a:gd name="connsiteY23" fmla="*/ 3549111 h 4959457"/>
                <a:gd name="connsiteX24" fmla="*/ 4990454 w 9345478"/>
                <a:gd name="connsiteY24" fmla="*/ 3688596 h 4959457"/>
                <a:gd name="connsiteX25" fmla="*/ 4788976 w 9345478"/>
                <a:gd name="connsiteY25" fmla="*/ 4324027 h 4959457"/>
                <a:gd name="connsiteX26" fmla="*/ 5129939 w 9345478"/>
                <a:gd name="connsiteY26" fmla="*/ 4541003 h 4959457"/>
                <a:gd name="connsiteX27" fmla="*/ 5315918 w 9345478"/>
                <a:gd name="connsiteY27" fmla="*/ 4417017 h 4959457"/>
                <a:gd name="connsiteX28" fmla="*/ 5734373 w 9345478"/>
                <a:gd name="connsiteY28" fmla="*/ 4494508 h 4959457"/>
                <a:gd name="connsiteX29" fmla="*/ 6168325 w 9345478"/>
                <a:gd name="connsiteY29" fmla="*/ 4355023 h 4959457"/>
                <a:gd name="connsiteX30" fmla="*/ 6524786 w 9345478"/>
                <a:gd name="connsiteY30" fmla="*/ 4463511 h 4959457"/>
                <a:gd name="connsiteX31" fmla="*/ 7067227 w 9345478"/>
                <a:gd name="connsiteY31" fmla="*/ 4386020 h 4959457"/>
                <a:gd name="connsiteX32" fmla="*/ 7361695 w 9345478"/>
                <a:gd name="connsiteY32" fmla="*/ 4432515 h 4959457"/>
                <a:gd name="connsiteX33" fmla="*/ 7547674 w 9345478"/>
                <a:gd name="connsiteY33" fmla="*/ 4277532 h 4959457"/>
                <a:gd name="connsiteX34" fmla="*/ 7733654 w 9345478"/>
                <a:gd name="connsiteY34" fmla="*/ 4494508 h 4959457"/>
                <a:gd name="connsiteX35" fmla="*/ 8384583 w 9345478"/>
                <a:gd name="connsiteY35" fmla="*/ 4479010 h 4959457"/>
                <a:gd name="connsiteX36" fmla="*/ 8462074 w 9345478"/>
                <a:gd name="connsiteY36" fmla="*/ 4370522 h 4959457"/>
                <a:gd name="connsiteX37" fmla="*/ 8725545 w 9345478"/>
                <a:gd name="connsiteY37" fmla="*/ 4386020 h 4959457"/>
                <a:gd name="connsiteX38" fmla="*/ 8896027 w 9345478"/>
                <a:gd name="connsiteY38" fmla="*/ 4386020 h 4959457"/>
                <a:gd name="connsiteX39" fmla="*/ 9345478 w 9345478"/>
                <a:gd name="connsiteY39" fmla="*/ 4014061 h 4959457"/>
                <a:gd name="connsiteX40" fmla="*/ 8927023 w 9345478"/>
                <a:gd name="connsiteY40" fmla="*/ 3487118 h 4959457"/>
                <a:gd name="connsiteX41" fmla="*/ 9345478 w 9345478"/>
                <a:gd name="connsiteY41" fmla="*/ 3177152 h 4959457"/>
                <a:gd name="connsiteX42" fmla="*/ 9035512 w 9345478"/>
                <a:gd name="connsiteY42" fmla="*/ 2743200 h 4959457"/>
                <a:gd name="connsiteX43" fmla="*/ 9035512 w 9345478"/>
                <a:gd name="connsiteY43" fmla="*/ 1673817 h 4959457"/>
                <a:gd name="connsiteX44" fmla="*/ 8570562 w 9345478"/>
                <a:gd name="connsiteY44" fmla="*/ 1162372 h 4959457"/>
                <a:gd name="connsiteX45" fmla="*/ 8012623 w 9345478"/>
                <a:gd name="connsiteY45" fmla="*/ 1363850 h 4959457"/>
                <a:gd name="connsiteX46" fmla="*/ 7640664 w 9345478"/>
                <a:gd name="connsiteY46" fmla="*/ 1053884 h 4959457"/>
                <a:gd name="connsiteX47" fmla="*/ 7470183 w 9345478"/>
                <a:gd name="connsiteY47" fmla="*/ 1255362 h 4959457"/>
                <a:gd name="connsiteX48" fmla="*/ 6462793 w 9345478"/>
                <a:gd name="connsiteY48" fmla="*/ 1255362 h 4959457"/>
                <a:gd name="connsiteX49" fmla="*/ 6292312 w 9345478"/>
                <a:gd name="connsiteY49" fmla="*/ 1084881 h 4959457"/>
                <a:gd name="connsiteX50" fmla="*/ 6478291 w 9345478"/>
                <a:gd name="connsiteY50" fmla="*/ 511444 h 4959457"/>
                <a:gd name="connsiteX51" fmla="*/ 5951349 w 9345478"/>
                <a:gd name="connsiteY51" fmla="*/ 61993 h 4959457"/>
                <a:gd name="connsiteX52" fmla="*/ 5145437 w 9345478"/>
                <a:gd name="connsiteY52" fmla="*/ 0 h 4959457"/>
                <a:gd name="connsiteX53" fmla="*/ 4866467 w 9345478"/>
                <a:gd name="connsiteY53" fmla="*/ 371959 h 4959457"/>
                <a:gd name="connsiteX54" fmla="*/ 4324027 w 9345478"/>
                <a:gd name="connsiteY54" fmla="*/ 15498 h 4959457"/>
                <a:gd name="connsiteX55" fmla="*/ 3973315 w 9345478"/>
                <a:gd name="connsiteY55" fmla="*/ 353210 h 4959457"/>
                <a:gd name="connsiteX56" fmla="*/ 3595606 w 9345478"/>
                <a:gd name="connsiteY56" fmla="*/ 309966 h 4959457"/>
                <a:gd name="connsiteX57" fmla="*/ 3427125 w 9345478"/>
                <a:gd name="connsiteY57" fmla="*/ 782165 h 4959457"/>
                <a:gd name="connsiteX58" fmla="*/ 3461871 w 9345478"/>
                <a:gd name="connsiteY58" fmla="*/ 1283110 h 4959457"/>
                <a:gd name="connsiteX59" fmla="*/ 2958426 w 9345478"/>
                <a:gd name="connsiteY59" fmla="*/ 1643070 h 4959457"/>
                <a:gd name="connsiteX60" fmla="*/ 1671817 w 9345478"/>
                <a:gd name="connsiteY60" fmla="*/ 1693064 h 4959457"/>
                <a:gd name="connsiteX0" fmla="*/ 1671817 w 9345478"/>
                <a:gd name="connsiteY0" fmla="*/ 1693064 h 4959457"/>
                <a:gd name="connsiteX1" fmla="*/ 1148874 w 9345478"/>
                <a:gd name="connsiteY1" fmla="*/ 2134017 h 4959457"/>
                <a:gd name="connsiteX2" fmla="*/ 0 w 9345478"/>
                <a:gd name="connsiteY2" fmla="*/ 1394847 h 4959457"/>
                <a:gd name="connsiteX3" fmla="*/ 635430 w 9345478"/>
                <a:gd name="connsiteY3" fmla="*/ 1549830 h 4959457"/>
                <a:gd name="connsiteX4" fmla="*/ 666427 w 9345478"/>
                <a:gd name="connsiteY4" fmla="*/ 1704813 h 4959457"/>
                <a:gd name="connsiteX5" fmla="*/ 464949 w 9345478"/>
                <a:gd name="connsiteY5" fmla="*/ 2216257 h 4959457"/>
                <a:gd name="connsiteX6" fmla="*/ 15498 w 9345478"/>
                <a:gd name="connsiteY6" fmla="*/ 2603715 h 4959457"/>
                <a:gd name="connsiteX7" fmla="*/ 15498 w 9345478"/>
                <a:gd name="connsiteY7" fmla="*/ 3006671 h 4959457"/>
                <a:gd name="connsiteX8" fmla="*/ 1069383 w 9345478"/>
                <a:gd name="connsiteY8" fmla="*/ 3006671 h 4959457"/>
                <a:gd name="connsiteX9" fmla="*/ 1441342 w 9345478"/>
                <a:gd name="connsiteY9" fmla="*/ 3239145 h 4959457"/>
                <a:gd name="connsiteX10" fmla="*/ 1441342 w 9345478"/>
                <a:gd name="connsiteY10" fmla="*/ 3363132 h 4959457"/>
                <a:gd name="connsiteX11" fmla="*/ 945396 w 9345478"/>
                <a:gd name="connsiteY11" fmla="*/ 3316637 h 4959457"/>
                <a:gd name="connsiteX12" fmla="*/ 774915 w 9345478"/>
                <a:gd name="connsiteY12" fmla="*/ 3688596 h 4959457"/>
                <a:gd name="connsiteX13" fmla="*/ 1053884 w 9345478"/>
                <a:gd name="connsiteY13" fmla="*/ 3967566 h 4959457"/>
                <a:gd name="connsiteX14" fmla="*/ 1875295 w 9345478"/>
                <a:gd name="connsiteY14" fmla="*/ 3874576 h 4959457"/>
                <a:gd name="connsiteX15" fmla="*/ 2433234 w 9345478"/>
                <a:gd name="connsiteY15" fmla="*/ 3518115 h 4959457"/>
                <a:gd name="connsiteX16" fmla="*/ 2433234 w 9345478"/>
                <a:gd name="connsiteY16" fmla="*/ 4959457 h 4959457"/>
                <a:gd name="connsiteX17" fmla="*/ 3223647 w 9345478"/>
                <a:gd name="connsiteY17" fmla="*/ 4804474 h 4959457"/>
                <a:gd name="connsiteX18" fmla="*/ 3223647 w 9345478"/>
                <a:gd name="connsiteY18" fmla="*/ 3549111 h 4959457"/>
                <a:gd name="connsiteX19" fmla="*/ 3657600 w 9345478"/>
                <a:gd name="connsiteY19" fmla="*/ 3936569 h 4959457"/>
                <a:gd name="connsiteX20" fmla="*/ 4060556 w 9345478"/>
                <a:gd name="connsiteY20" fmla="*/ 3487118 h 4959457"/>
                <a:gd name="connsiteX21" fmla="*/ 4215539 w 9345478"/>
                <a:gd name="connsiteY21" fmla="*/ 3688596 h 4959457"/>
                <a:gd name="connsiteX22" fmla="*/ 4850969 w 9345478"/>
                <a:gd name="connsiteY22" fmla="*/ 3549111 h 4959457"/>
                <a:gd name="connsiteX23" fmla="*/ 4990454 w 9345478"/>
                <a:gd name="connsiteY23" fmla="*/ 3688596 h 4959457"/>
                <a:gd name="connsiteX24" fmla="*/ 4788976 w 9345478"/>
                <a:gd name="connsiteY24" fmla="*/ 4324027 h 4959457"/>
                <a:gd name="connsiteX25" fmla="*/ 5129939 w 9345478"/>
                <a:gd name="connsiteY25" fmla="*/ 4541003 h 4959457"/>
                <a:gd name="connsiteX26" fmla="*/ 5315918 w 9345478"/>
                <a:gd name="connsiteY26" fmla="*/ 4417017 h 4959457"/>
                <a:gd name="connsiteX27" fmla="*/ 5734373 w 9345478"/>
                <a:gd name="connsiteY27" fmla="*/ 4494508 h 4959457"/>
                <a:gd name="connsiteX28" fmla="*/ 6168325 w 9345478"/>
                <a:gd name="connsiteY28" fmla="*/ 4355023 h 4959457"/>
                <a:gd name="connsiteX29" fmla="*/ 6524786 w 9345478"/>
                <a:gd name="connsiteY29" fmla="*/ 4463511 h 4959457"/>
                <a:gd name="connsiteX30" fmla="*/ 7067227 w 9345478"/>
                <a:gd name="connsiteY30" fmla="*/ 4386020 h 4959457"/>
                <a:gd name="connsiteX31" fmla="*/ 7361695 w 9345478"/>
                <a:gd name="connsiteY31" fmla="*/ 4432515 h 4959457"/>
                <a:gd name="connsiteX32" fmla="*/ 7547674 w 9345478"/>
                <a:gd name="connsiteY32" fmla="*/ 4277532 h 4959457"/>
                <a:gd name="connsiteX33" fmla="*/ 7733654 w 9345478"/>
                <a:gd name="connsiteY33" fmla="*/ 4494508 h 4959457"/>
                <a:gd name="connsiteX34" fmla="*/ 8384583 w 9345478"/>
                <a:gd name="connsiteY34" fmla="*/ 4479010 h 4959457"/>
                <a:gd name="connsiteX35" fmla="*/ 8462074 w 9345478"/>
                <a:gd name="connsiteY35" fmla="*/ 4370522 h 4959457"/>
                <a:gd name="connsiteX36" fmla="*/ 8725545 w 9345478"/>
                <a:gd name="connsiteY36" fmla="*/ 4386020 h 4959457"/>
                <a:gd name="connsiteX37" fmla="*/ 8896027 w 9345478"/>
                <a:gd name="connsiteY37" fmla="*/ 4386020 h 4959457"/>
                <a:gd name="connsiteX38" fmla="*/ 9345478 w 9345478"/>
                <a:gd name="connsiteY38" fmla="*/ 4014061 h 4959457"/>
                <a:gd name="connsiteX39" fmla="*/ 8927023 w 9345478"/>
                <a:gd name="connsiteY39" fmla="*/ 3487118 h 4959457"/>
                <a:gd name="connsiteX40" fmla="*/ 9345478 w 9345478"/>
                <a:gd name="connsiteY40" fmla="*/ 3177152 h 4959457"/>
                <a:gd name="connsiteX41" fmla="*/ 9035512 w 9345478"/>
                <a:gd name="connsiteY41" fmla="*/ 2743200 h 4959457"/>
                <a:gd name="connsiteX42" fmla="*/ 9035512 w 9345478"/>
                <a:gd name="connsiteY42" fmla="*/ 1673817 h 4959457"/>
                <a:gd name="connsiteX43" fmla="*/ 8570562 w 9345478"/>
                <a:gd name="connsiteY43" fmla="*/ 1162372 h 4959457"/>
                <a:gd name="connsiteX44" fmla="*/ 8012623 w 9345478"/>
                <a:gd name="connsiteY44" fmla="*/ 1363850 h 4959457"/>
                <a:gd name="connsiteX45" fmla="*/ 7640664 w 9345478"/>
                <a:gd name="connsiteY45" fmla="*/ 1053884 h 4959457"/>
                <a:gd name="connsiteX46" fmla="*/ 7470183 w 9345478"/>
                <a:gd name="connsiteY46" fmla="*/ 1255362 h 4959457"/>
                <a:gd name="connsiteX47" fmla="*/ 6462793 w 9345478"/>
                <a:gd name="connsiteY47" fmla="*/ 1255362 h 4959457"/>
                <a:gd name="connsiteX48" fmla="*/ 6292312 w 9345478"/>
                <a:gd name="connsiteY48" fmla="*/ 1084881 h 4959457"/>
                <a:gd name="connsiteX49" fmla="*/ 6478291 w 9345478"/>
                <a:gd name="connsiteY49" fmla="*/ 511444 h 4959457"/>
                <a:gd name="connsiteX50" fmla="*/ 5951349 w 9345478"/>
                <a:gd name="connsiteY50" fmla="*/ 61993 h 4959457"/>
                <a:gd name="connsiteX51" fmla="*/ 5145437 w 9345478"/>
                <a:gd name="connsiteY51" fmla="*/ 0 h 4959457"/>
                <a:gd name="connsiteX52" fmla="*/ 4866467 w 9345478"/>
                <a:gd name="connsiteY52" fmla="*/ 371959 h 4959457"/>
                <a:gd name="connsiteX53" fmla="*/ 4324027 w 9345478"/>
                <a:gd name="connsiteY53" fmla="*/ 15498 h 4959457"/>
                <a:gd name="connsiteX54" fmla="*/ 3973315 w 9345478"/>
                <a:gd name="connsiteY54" fmla="*/ 353210 h 4959457"/>
                <a:gd name="connsiteX55" fmla="*/ 3595606 w 9345478"/>
                <a:gd name="connsiteY55" fmla="*/ 309966 h 4959457"/>
                <a:gd name="connsiteX56" fmla="*/ 3427125 w 9345478"/>
                <a:gd name="connsiteY56" fmla="*/ 782165 h 4959457"/>
                <a:gd name="connsiteX57" fmla="*/ 3461871 w 9345478"/>
                <a:gd name="connsiteY57" fmla="*/ 1283110 h 4959457"/>
                <a:gd name="connsiteX58" fmla="*/ 2958426 w 9345478"/>
                <a:gd name="connsiteY58" fmla="*/ 1643070 h 4959457"/>
                <a:gd name="connsiteX59" fmla="*/ 1671817 w 9345478"/>
                <a:gd name="connsiteY59" fmla="*/ 1693064 h 4959457"/>
                <a:gd name="connsiteX0" fmla="*/ 1656319 w 9329980"/>
                <a:gd name="connsiteY0" fmla="*/ 1693064 h 4959457"/>
                <a:gd name="connsiteX1" fmla="*/ 1133376 w 9329980"/>
                <a:gd name="connsiteY1" fmla="*/ 2134017 h 4959457"/>
                <a:gd name="connsiteX2" fmla="*/ 619932 w 9329980"/>
                <a:gd name="connsiteY2" fmla="*/ 1549830 h 4959457"/>
                <a:gd name="connsiteX3" fmla="*/ 650929 w 9329980"/>
                <a:gd name="connsiteY3" fmla="*/ 1704813 h 4959457"/>
                <a:gd name="connsiteX4" fmla="*/ 449451 w 9329980"/>
                <a:gd name="connsiteY4" fmla="*/ 2216257 h 4959457"/>
                <a:gd name="connsiteX5" fmla="*/ 0 w 9329980"/>
                <a:gd name="connsiteY5" fmla="*/ 2603715 h 4959457"/>
                <a:gd name="connsiteX6" fmla="*/ 0 w 9329980"/>
                <a:gd name="connsiteY6" fmla="*/ 3006671 h 4959457"/>
                <a:gd name="connsiteX7" fmla="*/ 1053885 w 9329980"/>
                <a:gd name="connsiteY7" fmla="*/ 3006671 h 4959457"/>
                <a:gd name="connsiteX8" fmla="*/ 1425844 w 9329980"/>
                <a:gd name="connsiteY8" fmla="*/ 3239145 h 4959457"/>
                <a:gd name="connsiteX9" fmla="*/ 1425844 w 9329980"/>
                <a:gd name="connsiteY9" fmla="*/ 3363132 h 4959457"/>
                <a:gd name="connsiteX10" fmla="*/ 929898 w 9329980"/>
                <a:gd name="connsiteY10" fmla="*/ 3316637 h 4959457"/>
                <a:gd name="connsiteX11" fmla="*/ 759417 w 9329980"/>
                <a:gd name="connsiteY11" fmla="*/ 3688596 h 4959457"/>
                <a:gd name="connsiteX12" fmla="*/ 1038386 w 9329980"/>
                <a:gd name="connsiteY12" fmla="*/ 3967566 h 4959457"/>
                <a:gd name="connsiteX13" fmla="*/ 1859797 w 9329980"/>
                <a:gd name="connsiteY13" fmla="*/ 3874576 h 4959457"/>
                <a:gd name="connsiteX14" fmla="*/ 2417736 w 9329980"/>
                <a:gd name="connsiteY14" fmla="*/ 3518115 h 4959457"/>
                <a:gd name="connsiteX15" fmla="*/ 2417736 w 9329980"/>
                <a:gd name="connsiteY15" fmla="*/ 4959457 h 4959457"/>
                <a:gd name="connsiteX16" fmla="*/ 3208149 w 9329980"/>
                <a:gd name="connsiteY16" fmla="*/ 4804474 h 4959457"/>
                <a:gd name="connsiteX17" fmla="*/ 3208149 w 9329980"/>
                <a:gd name="connsiteY17" fmla="*/ 3549111 h 4959457"/>
                <a:gd name="connsiteX18" fmla="*/ 3642102 w 9329980"/>
                <a:gd name="connsiteY18" fmla="*/ 3936569 h 4959457"/>
                <a:gd name="connsiteX19" fmla="*/ 4045058 w 9329980"/>
                <a:gd name="connsiteY19" fmla="*/ 3487118 h 4959457"/>
                <a:gd name="connsiteX20" fmla="*/ 4200041 w 9329980"/>
                <a:gd name="connsiteY20" fmla="*/ 3688596 h 4959457"/>
                <a:gd name="connsiteX21" fmla="*/ 4835471 w 9329980"/>
                <a:gd name="connsiteY21" fmla="*/ 3549111 h 4959457"/>
                <a:gd name="connsiteX22" fmla="*/ 4974956 w 9329980"/>
                <a:gd name="connsiteY22" fmla="*/ 3688596 h 4959457"/>
                <a:gd name="connsiteX23" fmla="*/ 4773478 w 9329980"/>
                <a:gd name="connsiteY23" fmla="*/ 4324027 h 4959457"/>
                <a:gd name="connsiteX24" fmla="*/ 5114441 w 9329980"/>
                <a:gd name="connsiteY24" fmla="*/ 4541003 h 4959457"/>
                <a:gd name="connsiteX25" fmla="*/ 5300420 w 9329980"/>
                <a:gd name="connsiteY25" fmla="*/ 4417017 h 4959457"/>
                <a:gd name="connsiteX26" fmla="*/ 5718875 w 9329980"/>
                <a:gd name="connsiteY26" fmla="*/ 4494508 h 4959457"/>
                <a:gd name="connsiteX27" fmla="*/ 6152827 w 9329980"/>
                <a:gd name="connsiteY27" fmla="*/ 4355023 h 4959457"/>
                <a:gd name="connsiteX28" fmla="*/ 6509288 w 9329980"/>
                <a:gd name="connsiteY28" fmla="*/ 4463511 h 4959457"/>
                <a:gd name="connsiteX29" fmla="*/ 7051729 w 9329980"/>
                <a:gd name="connsiteY29" fmla="*/ 4386020 h 4959457"/>
                <a:gd name="connsiteX30" fmla="*/ 7346197 w 9329980"/>
                <a:gd name="connsiteY30" fmla="*/ 4432515 h 4959457"/>
                <a:gd name="connsiteX31" fmla="*/ 7532176 w 9329980"/>
                <a:gd name="connsiteY31" fmla="*/ 4277532 h 4959457"/>
                <a:gd name="connsiteX32" fmla="*/ 7718156 w 9329980"/>
                <a:gd name="connsiteY32" fmla="*/ 4494508 h 4959457"/>
                <a:gd name="connsiteX33" fmla="*/ 8369085 w 9329980"/>
                <a:gd name="connsiteY33" fmla="*/ 4479010 h 4959457"/>
                <a:gd name="connsiteX34" fmla="*/ 8446576 w 9329980"/>
                <a:gd name="connsiteY34" fmla="*/ 4370522 h 4959457"/>
                <a:gd name="connsiteX35" fmla="*/ 8710047 w 9329980"/>
                <a:gd name="connsiteY35" fmla="*/ 4386020 h 4959457"/>
                <a:gd name="connsiteX36" fmla="*/ 8880529 w 9329980"/>
                <a:gd name="connsiteY36" fmla="*/ 4386020 h 4959457"/>
                <a:gd name="connsiteX37" fmla="*/ 9329980 w 9329980"/>
                <a:gd name="connsiteY37" fmla="*/ 4014061 h 4959457"/>
                <a:gd name="connsiteX38" fmla="*/ 8911525 w 9329980"/>
                <a:gd name="connsiteY38" fmla="*/ 3487118 h 4959457"/>
                <a:gd name="connsiteX39" fmla="*/ 9329980 w 9329980"/>
                <a:gd name="connsiteY39" fmla="*/ 3177152 h 4959457"/>
                <a:gd name="connsiteX40" fmla="*/ 9020014 w 9329980"/>
                <a:gd name="connsiteY40" fmla="*/ 2743200 h 4959457"/>
                <a:gd name="connsiteX41" fmla="*/ 9020014 w 9329980"/>
                <a:gd name="connsiteY41" fmla="*/ 1673817 h 4959457"/>
                <a:gd name="connsiteX42" fmla="*/ 8555064 w 9329980"/>
                <a:gd name="connsiteY42" fmla="*/ 1162372 h 4959457"/>
                <a:gd name="connsiteX43" fmla="*/ 7997125 w 9329980"/>
                <a:gd name="connsiteY43" fmla="*/ 1363850 h 4959457"/>
                <a:gd name="connsiteX44" fmla="*/ 7625166 w 9329980"/>
                <a:gd name="connsiteY44" fmla="*/ 1053884 h 4959457"/>
                <a:gd name="connsiteX45" fmla="*/ 7454685 w 9329980"/>
                <a:gd name="connsiteY45" fmla="*/ 1255362 h 4959457"/>
                <a:gd name="connsiteX46" fmla="*/ 6447295 w 9329980"/>
                <a:gd name="connsiteY46" fmla="*/ 1255362 h 4959457"/>
                <a:gd name="connsiteX47" fmla="*/ 6276814 w 9329980"/>
                <a:gd name="connsiteY47" fmla="*/ 1084881 h 4959457"/>
                <a:gd name="connsiteX48" fmla="*/ 6462793 w 9329980"/>
                <a:gd name="connsiteY48" fmla="*/ 511444 h 4959457"/>
                <a:gd name="connsiteX49" fmla="*/ 5935851 w 9329980"/>
                <a:gd name="connsiteY49" fmla="*/ 61993 h 4959457"/>
                <a:gd name="connsiteX50" fmla="*/ 5129939 w 9329980"/>
                <a:gd name="connsiteY50" fmla="*/ 0 h 4959457"/>
                <a:gd name="connsiteX51" fmla="*/ 4850969 w 9329980"/>
                <a:gd name="connsiteY51" fmla="*/ 371959 h 4959457"/>
                <a:gd name="connsiteX52" fmla="*/ 4308529 w 9329980"/>
                <a:gd name="connsiteY52" fmla="*/ 15498 h 4959457"/>
                <a:gd name="connsiteX53" fmla="*/ 3957817 w 9329980"/>
                <a:gd name="connsiteY53" fmla="*/ 353210 h 4959457"/>
                <a:gd name="connsiteX54" fmla="*/ 3580108 w 9329980"/>
                <a:gd name="connsiteY54" fmla="*/ 309966 h 4959457"/>
                <a:gd name="connsiteX55" fmla="*/ 3411627 w 9329980"/>
                <a:gd name="connsiteY55" fmla="*/ 782165 h 4959457"/>
                <a:gd name="connsiteX56" fmla="*/ 3446373 w 9329980"/>
                <a:gd name="connsiteY56" fmla="*/ 1283110 h 4959457"/>
                <a:gd name="connsiteX57" fmla="*/ 2942928 w 9329980"/>
                <a:gd name="connsiteY57" fmla="*/ 1643070 h 4959457"/>
                <a:gd name="connsiteX58" fmla="*/ 1656319 w 9329980"/>
                <a:gd name="connsiteY58" fmla="*/ 1693064 h 4959457"/>
                <a:gd name="connsiteX0" fmla="*/ 1656319 w 9329980"/>
                <a:gd name="connsiteY0" fmla="*/ 1693064 h 4959457"/>
                <a:gd name="connsiteX1" fmla="*/ 1133376 w 9329980"/>
                <a:gd name="connsiteY1" fmla="*/ 2134017 h 4959457"/>
                <a:gd name="connsiteX2" fmla="*/ 650929 w 9329980"/>
                <a:gd name="connsiteY2" fmla="*/ 1704813 h 4959457"/>
                <a:gd name="connsiteX3" fmla="*/ 449451 w 9329980"/>
                <a:gd name="connsiteY3" fmla="*/ 2216257 h 4959457"/>
                <a:gd name="connsiteX4" fmla="*/ 0 w 9329980"/>
                <a:gd name="connsiteY4" fmla="*/ 2603715 h 4959457"/>
                <a:gd name="connsiteX5" fmla="*/ 0 w 9329980"/>
                <a:gd name="connsiteY5" fmla="*/ 3006671 h 4959457"/>
                <a:gd name="connsiteX6" fmla="*/ 1053885 w 9329980"/>
                <a:gd name="connsiteY6" fmla="*/ 3006671 h 4959457"/>
                <a:gd name="connsiteX7" fmla="*/ 1425844 w 9329980"/>
                <a:gd name="connsiteY7" fmla="*/ 3239145 h 4959457"/>
                <a:gd name="connsiteX8" fmla="*/ 1425844 w 9329980"/>
                <a:gd name="connsiteY8" fmla="*/ 3363132 h 4959457"/>
                <a:gd name="connsiteX9" fmla="*/ 929898 w 9329980"/>
                <a:gd name="connsiteY9" fmla="*/ 3316637 h 4959457"/>
                <a:gd name="connsiteX10" fmla="*/ 759417 w 9329980"/>
                <a:gd name="connsiteY10" fmla="*/ 3688596 h 4959457"/>
                <a:gd name="connsiteX11" fmla="*/ 1038386 w 9329980"/>
                <a:gd name="connsiteY11" fmla="*/ 3967566 h 4959457"/>
                <a:gd name="connsiteX12" fmla="*/ 1859797 w 9329980"/>
                <a:gd name="connsiteY12" fmla="*/ 3874576 h 4959457"/>
                <a:gd name="connsiteX13" fmla="*/ 2417736 w 9329980"/>
                <a:gd name="connsiteY13" fmla="*/ 3518115 h 4959457"/>
                <a:gd name="connsiteX14" fmla="*/ 2417736 w 9329980"/>
                <a:gd name="connsiteY14" fmla="*/ 4959457 h 4959457"/>
                <a:gd name="connsiteX15" fmla="*/ 3208149 w 9329980"/>
                <a:gd name="connsiteY15" fmla="*/ 4804474 h 4959457"/>
                <a:gd name="connsiteX16" fmla="*/ 3208149 w 9329980"/>
                <a:gd name="connsiteY16" fmla="*/ 3549111 h 4959457"/>
                <a:gd name="connsiteX17" fmla="*/ 3642102 w 9329980"/>
                <a:gd name="connsiteY17" fmla="*/ 3936569 h 4959457"/>
                <a:gd name="connsiteX18" fmla="*/ 4045058 w 9329980"/>
                <a:gd name="connsiteY18" fmla="*/ 3487118 h 4959457"/>
                <a:gd name="connsiteX19" fmla="*/ 4200041 w 9329980"/>
                <a:gd name="connsiteY19" fmla="*/ 3688596 h 4959457"/>
                <a:gd name="connsiteX20" fmla="*/ 4835471 w 9329980"/>
                <a:gd name="connsiteY20" fmla="*/ 3549111 h 4959457"/>
                <a:gd name="connsiteX21" fmla="*/ 4974956 w 9329980"/>
                <a:gd name="connsiteY21" fmla="*/ 3688596 h 4959457"/>
                <a:gd name="connsiteX22" fmla="*/ 4773478 w 9329980"/>
                <a:gd name="connsiteY22" fmla="*/ 4324027 h 4959457"/>
                <a:gd name="connsiteX23" fmla="*/ 5114441 w 9329980"/>
                <a:gd name="connsiteY23" fmla="*/ 4541003 h 4959457"/>
                <a:gd name="connsiteX24" fmla="*/ 5300420 w 9329980"/>
                <a:gd name="connsiteY24" fmla="*/ 4417017 h 4959457"/>
                <a:gd name="connsiteX25" fmla="*/ 5718875 w 9329980"/>
                <a:gd name="connsiteY25" fmla="*/ 4494508 h 4959457"/>
                <a:gd name="connsiteX26" fmla="*/ 6152827 w 9329980"/>
                <a:gd name="connsiteY26" fmla="*/ 4355023 h 4959457"/>
                <a:gd name="connsiteX27" fmla="*/ 6509288 w 9329980"/>
                <a:gd name="connsiteY27" fmla="*/ 4463511 h 4959457"/>
                <a:gd name="connsiteX28" fmla="*/ 7051729 w 9329980"/>
                <a:gd name="connsiteY28" fmla="*/ 4386020 h 4959457"/>
                <a:gd name="connsiteX29" fmla="*/ 7346197 w 9329980"/>
                <a:gd name="connsiteY29" fmla="*/ 4432515 h 4959457"/>
                <a:gd name="connsiteX30" fmla="*/ 7532176 w 9329980"/>
                <a:gd name="connsiteY30" fmla="*/ 4277532 h 4959457"/>
                <a:gd name="connsiteX31" fmla="*/ 7718156 w 9329980"/>
                <a:gd name="connsiteY31" fmla="*/ 4494508 h 4959457"/>
                <a:gd name="connsiteX32" fmla="*/ 8369085 w 9329980"/>
                <a:gd name="connsiteY32" fmla="*/ 4479010 h 4959457"/>
                <a:gd name="connsiteX33" fmla="*/ 8446576 w 9329980"/>
                <a:gd name="connsiteY33" fmla="*/ 4370522 h 4959457"/>
                <a:gd name="connsiteX34" fmla="*/ 8710047 w 9329980"/>
                <a:gd name="connsiteY34" fmla="*/ 4386020 h 4959457"/>
                <a:gd name="connsiteX35" fmla="*/ 8880529 w 9329980"/>
                <a:gd name="connsiteY35" fmla="*/ 4386020 h 4959457"/>
                <a:gd name="connsiteX36" fmla="*/ 9329980 w 9329980"/>
                <a:gd name="connsiteY36" fmla="*/ 4014061 h 4959457"/>
                <a:gd name="connsiteX37" fmla="*/ 8911525 w 9329980"/>
                <a:gd name="connsiteY37" fmla="*/ 3487118 h 4959457"/>
                <a:gd name="connsiteX38" fmla="*/ 9329980 w 9329980"/>
                <a:gd name="connsiteY38" fmla="*/ 3177152 h 4959457"/>
                <a:gd name="connsiteX39" fmla="*/ 9020014 w 9329980"/>
                <a:gd name="connsiteY39" fmla="*/ 2743200 h 4959457"/>
                <a:gd name="connsiteX40" fmla="*/ 9020014 w 9329980"/>
                <a:gd name="connsiteY40" fmla="*/ 1673817 h 4959457"/>
                <a:gd name="connsiteX41" fmla="*/ 8555064 w 9329980"/>
                <a:gd name="connsiteY41" fmla="*/ 1162372 h 4959457"/>
                <a:gd name="connsiteX42" fmla="*/ 7997125 w 9329980"/>
                <a:gd name="connsiteY42" fmla="*/ 1363850 h 4959457"/>
                <a:gd name="connsiteX43" fmla="*/ 7625166 w 9329980"/>
                <a:gd name="connsiteY43" fmla="*/ 1053884 h 4959457"/>
                <a:gd name="connsiteX44" fmla="*/ 7454685 w 9329980"/>
                <a:gd name="connsiteY44" fmla="*/ 1255362 h 4959457"/>
                <a:gd name="connsiteX45" fmla="*/ 6447295 w 9329980"/>
                <a:gd name="connsiteY45" fmla="*/ 1255362 h 4959457"/>
                <a:gd name="connsiteX46" fmla="*/ 6276814 w 9329980"/>
                <a:gd name="connsiteY46" fmla="*/ 1084881 h 4959457"/>
                <a:gd name="connsiteX47" fmla="*/ 6462793 w 9329980"/>
                <a:gd name="connsiteY47" fmla="*/ 511444 h 4959457"/>
                <a:gd name="connsiteX48" fmla="*/ 5935851 w 9329980"/>
                <a:gd name="connsiteY48" fmla="*/ 61993 h 4959457"/>
                <a:gd name="connsiteX49" fmla="*/ 5129939 w 9329980"/>
                <a:gd name="connsiteY49" fmla="*/ 0 h 4959457"/>
                <a:gd name="connsiteX50" fmla="*/ 4850969 w 9329980"/>
                <a:gd name="connsiteY50" fmla="*/ 371959 h 4959457"/>
                <a:gd name="connsiteX51" fmla="*/ 4308529 w 9329980"/>
                <a:gd name="connsiteY51" fmla="*/ 15498 h 4959457"/>
                <a:gd name="connsiteX52" fmla="*/ 3957817 w 9329980"/>
                <a:gd name="connsiteY52" fmla="*/ 353210 h 4959457"/>
                <a:gd name="connsiteX53" fmla="*/ 3580108 w 9329980"/>
                <a:gd name="connsiteY53" fmla="*/ 309966 h 4959457"/>
                <a:gd name="connsiteX54" fmla="*/ 3411627 w 9329980"/>
                <a:gd name="connsiteY54" fmla="*/ 782165 h 4959457"/>
                <a:gd name="connsiteX55" fmla="*/ 3446373 w 9329980"/>
                <a:gd name="connsiteY55" fmla="*/ 1283110 h 4959457"/>
                <a:gd name="connsiteX56" fmla="*/ 2942928 w 9329980"/>
                <a:gd name="connsiteY56" fmla="*/ 1643070 h 4959457"/>
                <a:gd name="connsiteX57" fmla="*/ 1656319 w 9329980"/>
                <a:gd name="connsiteY57" fmla="*/ 1693064 h 4959457"/>
                <a:gd name="connsiteX0" fmla="*/ 1656319 w 9329980"/>
                <a:gd name="connsiteY0" fmla="*/ 1693064 h 4959457"/>
                <a:gd name="connsiteX1" fmla="*/ 1133376 w 9329980"/>
                <a:gd name="connsiteY1" fmla="*/ 2134017 h 4959457"/>
                <a:gd name="connsiteX2" fmla="*/ 449451 w 9329980"/>
                <a:gd name="connsiteY2" fmla="*/ 2216257 h 4959457"/>
                <a:gd name="connsiteX3" fmla="*/ 0 w 9329980"/>
                <a:gd name="connsiteY3" fmla="*/ 2603715 h 4959457"/>
                <a:gd name="connsiteX4" fmla="*/ 0 w 9329980"/>
                <a:gd name="connsiteY4" fmla="*/ 3006671 h 4959457"/>
                <a:gd name="connsiteX5" fmla="*/ 1053885 w 9329980"/>
                <a:gd name="connsiteY5" fmla="*/ 3006671 h 4959457"/>
                <a:gd name="connsiteX6" fmla="*/ 1425844 w 9329980"/>
                <a:gd name="connsiteY6" fmla="*/ 3239145 h 4959457"/>
                <a:gd name="connsiteX7" fmla="*/ 1425844 w 9329980"/>
                <a:gd name="connsiteY7" fmla="*/ 3363132 h 4959457"/>
                <a:gd name="connsiteX8" fmla="*/ 929898 w 9329980"/>
                <a:gd name="connsiteY8" fmla="*/ 3316637 h 4959457"/>
                <a:gd name="connsiteX9" fmla="*/ 759417 w 9329980"/>
                <a:gd name="connsiteY9" fmla="*/ 3688596 h 4959457"/>
                <a:gd name="connsiteX10" fmla="*/ 1038386 w 9329980"/>
                <a:gd name="connsiteY10" fmla="*/ 3967566 h 4959457"/>
                <a:gd name="connsiteX11" fmla="*/ 1859797 w 9329980"/>
                <a:gd name="connsiteY11" fmla="*/ 3874576 h 4959457"/>
                <a:gd name="connsiteX12" fmla="*/ 2417736 w 9329980"/>
                <a:gd name="connsiteY12" fmla="*/ 3518115 h 4959457"/>
                <a:gd name="connsiteX13" fmla="*/ 2417736 w 9329980"/>
                <a:gd name="connsiteY13" fmla="*/ 4959457 h 4959457"/>
                <a:gd name="connsiteX14" fmla="*/ 3208149 w 9329980"/>
                <a:gd name="connsiteY14" fmla="*/ 4804474 h 4959457"/>
                <a:gd name="connsiteX15" fmla="*/ 3208149 w 9329980"/>
                <a:gd name="connsiteY15" fmla="*/ 3549111 h 4959457"/>
                <a:gd name="connsiteX16" fmla="*/ 3642102 w 9329980"/>
                <a:gd name="connsiteY16" fmla="*/ 3936569 h 4959457"/>
                <a:gd name="connsiteX17" fmla="*/ 4045058 w 9329980"/>
                <a:gd name="connsiteY17" fmla="*/ 3487118 h 4959457"/>
                <a:gd name="connsiteX18" fmla="*/ 4200041 w 9329980"/>
                <a:gd name="connsiteY18" fmla="*/ 3688596 h 4959457"/>
                <a:gd name="connsiteX19" fmla="*/ 4835471 w 9329980"/>
                <a:gd name="connsiteY19" fmla="*/ 3549111 h 4959457"/>
                <a:gd name="connsiteX20" fmla="*/ 4974956 w 9329980"/>
                <a:gd name="connsiteY20" fmla="*/ 3688596 h 4959457"/>
                <a:gd name="connsiteX21" fmla="*/ 4773478 w 9329980"/>
                <a:gd name="connsiteY21" fmla="*/ 4324027 h 4959457"/>
                <a:gd name="connsiteX22" fmla="*/ 5114441 w 9329980"/>
                <a:gd name="connsiteY22" fmla="*/ 4541003 h 4959457"/>
                <a:gd name="connsiteX23" fmla="*/ 5300420 w 9329980"/>
                <a:gd name="connsiteY23" fmla="*/ 4417017 h 4959457"/>
                <a:gd name="connsiteX24" fmla="*/ 5718875 w 9329980"/>
                <a:gd name="connsiteY24" fmla="*/ 4494508 h 4959457"/>
                <a:gd name="connsiteX25" fmla="*/ 6152827 w 9329980"/>
                <a:gd name="connsiteY25" fmla="*/ 4355023 h 4959457"/>
                <a:gd name="connsiteX26" fmla="*/ 6509288 w 9329980"/>
                <a:gd name="connsiteY26" fmla="*/ 4463511 h 4959457"/>
                <a:gd name="connsiteX27" fmla="*/ 7051729 w 9329980"/>
                <a:gd name="connsiteY27" fmla="*/ 4386020 h 4959457"/>
                <a:gd name="connsiteX28" fmla="*/ 7346197 w 9329980"/>
                <a:gd name="connsiteY28" fmla="*/ 4432515 h 4959457"/>
                <a:gd name="connsiteX29" fmla="*/ 7532176 w 9329980"/>
                <a:gd name="connsiteY29" fmla="*/ 4277532 h 4959457"/>
                <a:gd name="connsiteX30" fmla="*/ 7718156 w 9329980"/>
                <a:gd name="connsiteY30" fmla="*/ 4494508 h 4959457"/>
                <a:gd name="connsiteX31" fmla="*/ 8369085 w 9329980"/>
                <a:gd name="connsiteY31" fmla="*/ 4479010 h 4959457"/>
                <a:gd name="connsiteX32" fmla="*/ 8446576 w 9329980"/>
                <a:gd name="connsiteY32" fmla="*/ 4370522 h 4959457"/>
                <a:gd name="connsiteX33" fmla="*/ 8710047 w 9329980"/>
                <a:gd name="connsiteY33" fmla="*/ 4386020 h 4959457"/>
                <a:gd name="connsiteX34" fmla="*/ 8880529 w 9329980"/>
                <a:gd name="connsiteY34" fmla="*/ 4386020 h 4959457"/>
                <a:gd name="connsiteX35" fmla="*/ 9329980 w 9329980"/>
                <a:gd name="connsiteY35" fmla="*/ 4014061 h 4959457"/>
                <a:gd name="connsiteX36" fmla="*/ 8911525 w 9329980"/>
                <a:gd name="connsiteY36" fmla="*/ 3487118 h 4959457"/>
                <a:gd name="connsiteX37" fmla="*/ 9329980 w 9329980"/>
                <a:gd name="connsiteY37" fmla="*/ 3177152 h 4959457"/>
                <a:gd name="connsiteX38" fmla="*/ 9020014 w 9329980"/>
                <a:gd name="connsiteY38" fmla="*/ 2743200 h 4959457"/>
                <a:gd name="connsiteX39" fmla="*/ 9020014 w 9329980"/>
                <a:gd name="connsiteY39" fmla="*/ 1673817 h 4959457"/>
                <a:gd name="connsiteX40" fmla="*/ 8555064 w 9329980"/>
                <a:gd name="connsiteY40" fmla="*/ 1162372 h 4959457"/>
                <a:gd name="connsiteX41" fmla="*/ 7997125 w 9329980"/>
                <a:gd name="connsiteY41" fmla="*/ 1363850 h 4959457"/>
                <a:gd name="connsiteX42" fmla="*/ 7625166 w 9329980"/>
                <a:gd name="connsiteY42" fmla="*/ 1053884 h 4959457"/>
                <a:gd name="connsiteX43" fmla="*/ 7454685 w 9329980"/>
                <a:gd name="connsiteY43" fmla="*/ 1255362 h 4959457"/>
                <a:gd name="connsiteX44" fmla="*/ 6447295 w 9329980"/>
                <a:gd name="connsiteY44" fmla="*/ 1255362 h 4959457"/>
                <a:gd name="connsiteX45" fmla="*/ 6276814 w 9329980"/>
                <a:gd name="connsiteY45" fmla="*/ 1084881 h 4959457"/>
                <a:gd name="connsiteX46" fmla="*/ 6462793 w 9329980"/>
                <a:gd name="connsiteY46" fmla="*/ 511444 h 4959457"/>
                <a:gd name="connsiteX47" fmla="*/ 5935851 w 9329980"/>
                <a:gd name="connsiteY47" fmla="*/ 61993 h 4959457"/>
                <a:gd name="connsiteX48" fmla="*/ 5129939 w 9329980"/>
                <a:gd name="connsiteY48" fmla="*/ 0 h 4959457"/>
                <a:gd name="connsiteX49" fmla="*/ 4850969 w 9329980"/>
                <a:gd name="connsiteY49" fmla="*/ 371959 h 4959457"/>
                <a:gd name="connsiteX50" fmla="*/ 4308529 w 9329980"/>
                <a:gd name="connsiteY50" fmla="*/ 15498 h 4959457"/>
                <a:gd name="connsiteX51" fmla="*/ 3957817 w 9329980"/>
                <a:gd name="connsiteY51" fmla="*/ 353210 h 4959457"/>
                <a:gd name="connsiteX52" fmla="*/ 3580108 w 9329980"/>
                <a:gd name="connsiteY52" fmla="*/ 309966 h 4959457"/>
                <a:gd name="connsiteX53" fmla="*/ 3411627 w 9329980"/>
                <a:gd name="connsiteY53" fmla="*/ 782165 h 4959457"/>
                <a:gd name="connsiteX54" fmla="*/ 3446373 w 9329980"/>
                <a:gd name="connsiteY54" fmla="*/ 1283110 h 4959457"/>
                <a:gd name="connsiteX55" fmla="*/ 2942928 w 9329980"/>
                <a:gd name="connsiteY55" fmla="*/ 1643070 h 4959457"/>
                <a:gd name="connsiteX56" fmla="*/ 1656319 w 9329980"/>
                <a:gd name="connsiteY56" fmla="*/ 1693064 h 4959457"/>
                <a:gd name="connsiteX0" fmla="*/ 1656319 w 9329980"/>
                <a:gd name="connsiteY0" fmla="*/ 1693064 h 4959457"/>
                <a:gd name="connsiteX1" fmla="*/ 1325105 w 9329980"/>
                <a:gd name="connsiteY1" fmla="*/ 2414237 h 4959457"/>
                <a:gd name="connsiteX2" fmla="*/ 449451 w 9329980"/>
                <a:gd name="connsiteY2" fmla="*/ 2216257 h 4959457"/>
                <a:gd name="connsiteX3" fmla="*/ 0 w 9329980"/>
                <a:gd name="connsiteY3" fmla="*/ 2603715 h 4959457"/>
                <a:gd name="connsiteX4" fmla="*/ 0 w 9329980"/>
                <a:gd name="connsiteY4" fmla="*/ 3006671 h 4959457"/>
                <a:gd name="connsiteX5" fmla="*/ 1053885 w 9329980"/>
                <a:gd name="connsiteY5" fmla="*/ 3006671 h 4959457"/>
                <a:gd name="connsiteX6" fmla="*/ 1425844 w 9329980"/>
                <a:gd name="connsiteY6" fmla="*/ 3239145 h 4959457"/>
                <a:gd name="connsiteX7" fmla="*/ 1425844 w 9329980"/>
                <a:gd name="connsiteY7" fmla="*/ 3363132 h 4959457"/>
                <a:gd name="connsiteX8" fmla="*/ 929898 w 9329980"/>
                <a:gd name="connsiteY8" fmla="*/ 3316637 h 4959457"/>
                <a:gd name="connsiteX9" fmla="*/ 759417 w 9329980"/>
                <a:gd name="connsiteY9" fmla="*/ 3688596 h 4959457"/>
                <a:gd name="connsiteX10" fmla="*/ 1038386 w 9329980"/>
                <a:gd name="connsiteY10" fmla="*/ 3967566 h 4959457"/>
                <a:gd name="connsiteX11" fmla="*/ 1859797 w 9329980"/>
                <a:gd name="connsiteY11" fmla="*/ 3874576 h 4959457"/>
                <a:gd name="connsiteX12" fmla="*/ 2417736 w 9329980"/>
                <a:gd name="connsiteY12" fmla="*/ 3518115 h 4959457"/>
                <a:gd name="connsiteX13" fmla="*/ 2417736 w 9329980"/>
                <a:gd name="connsiteY13" fmla="*/ 4959457 h 4959457"/>
                <a:gd name="connsiteX14" fmla="*/ 3208149 w 9329980"/>
                <a:gd name="connsiteY14" fmla="*/ 4804474 h 4959457"/>
                <a:gd name="connsiteX15" fmla="*/ 3208149 w 9329980"/>
                <a:gd name="connsiteY15" fmla="*/ 3549111 h 4959457"/>
                <a:gd name="connsiteX16" fmla="*/ 3642102 w 9329980"/>
                <a:gd name="connsiteY16" fmla="*/ 3936569 h 4959457"/>
                <a:gd name="connsiteX17" fmla="*/ 4045058 w 9329980"/>
                <a:gd name="connsiteY17" fmla="*/ 3487118 h 4959457"/>
                <a:gd name="connsiteX18" fmla="*/ 4200041 w 9329980"/>
                <a:gd name="connsiteY18" fmla="*/ 3688596 h 4959457"/>
                <a:gd name="connsiteX19" fmla="*/ 4835471 w 9329980"/>
                <a:gd name="connsiteY19" fmla="*/ 3549111 h 4959457"/>
                <a:gd name="connsiteX20" fmla="*/ 4974956 w 9329980"/>
                <a:gd name="connsiteY20" fmla="*/ 3688596 h 4959457"/>
                <a:gd name="connsiteX21" fmla="*/ 4773478 w 9329980"/>
                <a:gd name="connsiteY21" fmla="*/ 4324027 h 4959457"/>
                <a:gd name="connsiteX22" fmla="*/ 5114441 w 9329980"/>
                <a:gd name="connsiteY22" fmla="*/ 4541003 h 4959457"/>
                <a:gd name="connsiteX23" fmla="*/ 5300420 w 9329980"/>
                <a:gd name="connsiteY23" fmla="*/ 4417017 h 4959457"/>
                <a:gd name="connsiteX24" fmla="*/ 5718875 w 9329980"/>
                <a:gd name="connsiteY24" fmla="*/ 4494508 h 4959457"/>
                <a:gd name="connsiteX25" fmla="*/ 6152827 w 9329980"/>
                <a:gd name="connsiteY25" fmla="*/ 4355023 h 4959457"/>
                <a:gd name="connsiteX26" fmla="*/ 6509288 w 9329980"/>
                <a:gd name="connsiteY26" fmla="*/ 4463511 h 4959457"/>
                <a:gd name="connsiteX27" fmla="*/ 7051729 w 9329980"/>
                <a:gd name="connsiteY27" fmla="*/ 4386020 h 4959457"/>
                <a:gd name="connsiteX28" fmla="*/ 7346197 w 9329980"/>
                <a:gd name="connsiteY28" fmla="*/ 4432515 h 4959457"/>
                <a:gd name="connsiteX29" fmla="*/ 7532176 w 9329980"/>
                <a:gd name="connsiteY29" fmla="*/ 4277532 h 4959457"/>
                <a:gd name="connsiteX30" fmla="*/ 7718156 w 9329980"/>
                <a:gd name="connsiteY30" fmla="*/ 4494508 h 4959457"/>
                <a:gd name="connsiteX31" fmla="*/ 8369085 w 9329980"/>
                <a:gd name="connsiteY31" fmla="*/ 4479010 h 4959457"/>
                <a:gd name="connsiteX32" fmla="*/ 8446576 w 9329980"/>
                <a:gd name="connsiteY32" fmla="*/ 4370522 h 4959457"/>
                <a:gd name="connsiteX33" fmla="*/ 8710047 w 9329980"/>
                <a:gd name="connsiteY33" fmla="*/ 4386020 h 4959457"/>
                <a:gd name="connsiteX34" fmla="*/ 8880529 w 9329980"/>
                <a:gd name="connsiteY34" fmla="*/ 4386020 h 4959457"/>
                <a:gd name="connsiteX35" fmla="*/ 9329980 w 9329980"/>
                <a:gd name="connsiteY35" fmla="*/ 4014061 h 4959457"/>
                <a:gd name="connsiteX36" fmla="*/ 8911525 w 9329980"/>
                <a:gd name="connsiteY36" fmla="*/ 3487118 h 4959457"/>
                <a:gd name="connsiteX37" fmla="*/ 9329980 w 9329980"/>
                <a:gd name="connsiteY37" fmla="*/ 3177152 h 4959457"/>
                <a:gd name="connsiteX38" fmla="*/ 9020014 w 9329980"/>
                <a:gd name="connsiteY38" fmla="*/ 2743200 h 4959457"/>
                <a:gd name="connsiteX39" fmla="*/ 9020014 w 9329980"/>
                <a:gd name="connsiteY39" fmla="*/ 1673817 h 4959457"/>
                <a:gd name="connsiteX40" fmla="*/ 8555064 w 9329980"/>
                <a:gd name="connsiteY40" fmla="*/ 1162372 h 4959457"/>
                <a:gd name="connsiteX41" fmla="*/ 7997125 w 9329980"/>
                <a:gd name="connsiteY41" fmla="*/ 1363850 h 4959457"/>
                <a:gd name="connsiteX42" fmla="*/ 7625166 w 9329980"/>
                <a:gd name="connsiteY42" fmla="*/ 1053884 h 4959457"/>
                <a:gd name="connsiteX43" fmla="*/ 7454685 w 9329980"/>
                <a:gd name="connsiteY43" fmla="*/ 1255362 h 4959457"/>
                <a:gd name="connsiteX44" fmla="*/ 6447295 w 9329980"/>
                <a:gd name="connsiteY44" fmla="*/ 1255362 h 4959457"/>
                <a:gd name="connsiteX45" fmla="*/ 6276814 w 9329980"/>
                <a:gd name="connsiteY45" fmla="*/ 1084881 h 4959457"/>
                <a:gd name="connsiteX46" fmla="*/ 6462793 w 9329980"/>
                <a:gd name="connsiteY46" fmla="*/ 511444 h 4959457"/>
                <a:gd name="connsiteX47" fmla="*/ 5935851 w 9329980"/>
                <a:gd name="connsiteY47" fmla="*/ 61993 h 4959457"/>
                <a:gd name="connsiteX48" fmla="*/ 5129939 w 9329980"/>
                <a:gd name="connsiteY48" fmla="*/ 0 h 4959457"/>
                <a:gd name="connsiteX49" fmla="*/ 4850969 w 9329980"/>
                <a:gd name="connsiteY49" fmla="*/ 371959 h 4959457"/>
                <a:gd name="connsiteX50" fmla="*/ 4308529 w 9329980"/>
                <a:gd name="connsiteY50" fmla="*/ 15498 h 4959457"/>
                <a:gd name="connsiteX51" fmla="*/ 3957817 w 9329980"/>
                <a:gd name="connsiteY51" fmla="*/ 353210 h 4959457"/>
                <a:gd name="connsiteX52" fmla="*/ 3580108 w 9329980"/>
                <a:gd name="connsiteY52" fmla="*/ 309966 h 4959457"/>
                <a:gd name="connsiteX53" fmla="*/ 3411627 w 9329980"/>
                <a:gd name="connsiteY53" fmla="*/ 782165 h 4959457"/>
                <a:gd name="connsiteX54" fmla="*/ 3446373 w 9329980"/>
                <a:gd name="connsiteY54" fmla="*/ 1283110 h 4959457"/>
                <a:gd name="connsiteX55" fmla="*/ 2942928 w 9329980"/>
                <a:gd name="connsiteY55" fmla="*/ 1643070 h 4959457"/>
                <a:gd name="connsiteX56" fmla="*/ 1656319 w 9329980"/>
                <a:gd name="connsiteY56" fmla="*/ 1693064 h 4959457"/>
                <a:gd name="connsiteX0" fmla="*/ 1656319 w 9329980"/>
                <a:gd name="connsiteY0" fmla="*/ 1693064 h 4959457"/>
                <a:gd name="connsiteX1" fmla="*/ 1325105 w 9329980"/>
                <a:gd name="connsiteY1" fmla="*/ 2414237 h 4959457"/>
                <a:gd name="connsiteX2" fmla="*/ 0 w 9329980"/>
                <a:gd name="connsiteY2" fmla="*/ 2603715 h 4959457"/>
                <a:gd name="connsiteX3" fmla="*/ 0 w 9329980"/>
                <a:gd name="connsiteY3" fmla="*/ 3006671 h 4959457"/>
                <a:gd name="connsiteX4" fmla="*/ 1053885 w 9329980"/>
                <a:gd name="connsiteY4" fmla="*/ 3006671 h 4959457"/>
                <a:gd name="connsiteX5" fmla="*/ 1425844 w 9329980"/>
                <a:gd name="connsiteY5" fmla="*/ 3239145 h 4959457"/>
                <a:gd name="connsiteX6" fmla="*/ 1425844 w 9329980"/>
                <a:gd name="connsiteY6" fmla="*/ 3363132 h 4959457"/>
                <a:gd name="connsiteX7" fmla="*/ 929898 w 9329980"/>
                <a:gd name="connsiteY7" fmla="*/ 3316637 h 4959457"/>
                <a:gd name="connsiteX8" fmla="*/ 759417 w 9329980"/>
                <a:gd name="connsiteY8" fmla="*/ 3688596 h 4959457"/>
                <a:gd name="connsiteX9" fmla="*/ 1038386 w 9329980"/>
                <a:gd name="connsiteY9" fmla="*/ 3967566 h 4959457"/>
                <a:gd name="connsiteX10" fmla="*/ 1859797 w 9329980"/>
                <a:gd name="connsiteY10" fmla="*/ 3874576 h 4959457"/>
                <a:gd name="connsiteX11" fmla="*/ 2417736 w 9329980"/>
                <a:gd name="connsiteY11" fmla="*/ 3518115 h 4959457"/>
                <a:gd name="connsiteX12" fmla="*/ 2417736 w 9329980"/>
                <a:gd name="connsiteY12" fmla="*/ 4959457 h 4959457"/>
                <a:gd name="connsiteX13" fmla="*/ 3208149 w 9329980"/>
                <a:gd name="connsiteY13" fmla="*/ 4804474 h 4959457"/>
                <a:gd name="connsiteX14" fmla="*/ 3208149 w 9329980"/>
                <a:gd name="connsiteY14" fmla="*/ 3549111 h 4959457"/>
                <a:gd name="connsiteX15" fmla="*/ 3642102 w 9329980"/>
                <a:gd name="connsiteY15" fmla="*/ 3936569 h 4959457"/>
                <a:gd name="connsiteX16" fmla="*/ 4045058 w 9329980"/>
                <a:gd name="connsiteY16" fmla="*/ 3487118 h 4959457"/>
                <a:gd name="connsiteX17" fmla="*/ 4200041 w 9329980"/>
                <a:gd name="connsiteY17" fmla="*/ 3688596 h 4959457"/>
                <a:gd name="connsiteX18" fmla="*/ 4835471 w 9329980"/>
                <a:gd name="connsiteY18" fmla="*/ 3549111 h 4959457"/>
                <a:gd name="connsiteX19" fmla="*/ 4974956 w 9329980"/>
                <a:gd name="connsiteY19" fmla="*/ 3688596 h 4959457"/>
                <a:gd name="connsiteX20" fmla="*/ 4773478 w 9329980"/>
                <a:gd name="connsiteY20" fmla="*/ 4324027 h 4959457"/>
                <a:gd name="connsiteX21" fmla="*/ 5114441 w 9329980"/>
                <a:gd name="connsiteY21" fmla="*/ 4541003 h 4959457"/>
                <a:gd name="connsiteX22" fmla="*/ 5300420 w 9329980"/>
                <a:gd name="connsiteY22" fmla="*/ 4417017 h 4959457"/>
                <a:gd name="connsiteX23" fmla="*/ 5718875 w 9329980"/>
                <a:gd name="connsiteY23" fmla="*/ 4494508 h 4959457"/>
                <a:gd name="connsiteX24" fmla="*/ 6152827 w 9329980"/>
                <a:gd name="connsiteY24" fmla="*/ 4355023 h 4959457"/>
                <a:gd name="connsiteX25" fmla="*/ 6509288 w 9329980"/>
                <a:gd name="connsiteY25" fmla="*/ 4463511 h 4959457"/>
                <a:gd name="connsiteX26" fmla="*/ 7051729 w 9329980"/>
                <a:gd name="connsiteY26" fmla="*/ 4386020 h 4959457"/>
                <a:gd name="connsiteX27" fmla="*/ 7346197 w 9329980"/>
                <a:gd name="connsiteY27" fmla="*/ 4432515 h 4959457"/>
                <a:gd name="connsiteX28" fmla="*/ 7532176 w 9329980"/>
                <a:gd name="connsiteY28" fmla="*/ 4277532 h 4959457"/>
                <a:gd name="connsiteX29" fmla="*/ 7718156 w 9329980"/>
                <a:gd name="connsiteY29" fmla="*/ 4494508 h 4959457"/>
                <a:gd name="connsiteX30" fmla="*/ 8369085 w 9329980"/>
                <a:gd name="connsiteY30" fmla="*/ 4479010 h 4959457"/>
                <a:gd name="connsiteX31" fmla="*/ 8446576 w 9329980"/>
                <a:gd name="connsiteY31" fmla="*/ 4370522 h 4959457"/>
                <a:gd name="connsiteX32" fmla="*/ 8710047 w 9329980"/>
                <a:gd name="connsiteY32" fmla="*/ 4386020 h 4959457"/>
                <a:gd name="connsiteX33" fmla="*/ 8880529 w 9329980"/>
                <a:gd name="connsiteY33" fmla="*/ 4386020 h 4959457"/>
                <a:gd name="connsiteX34" fmla="*/ 9329980 w 9329980"/>
                <a:gd name="connsiteY34" fmla="*/ 4014061 h 4959457"/>
                <a:gd name="connsiteX35" fmla="*/ 8911525 w 9329980"/>
                <a:gd name="connsiteY35" fmla="*/ 3487118 h 4959457"/>
                <a:gd name="connsiteX36" fmla="*/ 9329980 w 9329980"/>
                <a:gd name="connsiteY36" fmla="*/ 3177152 h 4959457"/>
                <a:gd name="connsiteX37" fmla="*/ 9020014 w 9329980"/>
                <a:gd name="connsiteY37" fmla="*/ 2743200 h 4959457"/>
                <a:gd name="connsiteX38" fmla="*/ 9020014 w 9329980"/>
                <a:gd name="connsiteY38" fmla="*/ 1673817 h 4959457"/>
                <a:gd name="connsiteX39" fmla="*/ 8555064 w 9329980"/>
                <a:gd name="connsiteY39" fmla="*/ 1162372 h 4959457"/>
                <a:gd name="connsiteX40" fmla="*/ 7997125 w 9329980"/>
                <a:gd name="connsiteY40" fmla="*/ 1363850 h 4959457"/>
                <a:gd name="connsiteX41" fmla="*/ 7625166 w 9329980"/>
                <a:gd name="connsiteY41" fmla="*/ 1053884 h 4959457"/>
                <a:gd name="connsiteX42" fmla="*/ 7454685 w 9329980"/>
                <a:gd name="connsiteY42" fmla="*/ 1255362 h 4959457"/>
                <a:gd name="connsiteX43" fmla="*/ 6447295 w 9329980"/>
                <a:gd name="connsiteY43" fmla="*/ 1255362 h 4959457"/>
                <a:gd name="connsiteX44" fmla="*/ 6276814 w 9329980"/>
                <a:gd name="connsiteY44" fmla="*/ 1084881 h 4959457"/>
                <a:gd name="connsiteX45" fmla="*/ 6462793 w 9329980"/>
                <a:gd name="connsiteY45" fmla="*/ 511444 h 4959457"/>
                <a:gd name="connsiteX46" fmla="*/ 5935851 w 9329980"/>
                <a:gd name="connsiteY46" fmla="*/ 61993 h 4959457"/>
                <a:gd name="connsiteX47" fmla="*/ 5129939 w 9329980"/>
                <a:gd name="connsiteY47" fmla="*/ 0 h 4959457"/>
                <a:gd name="connsiteX48" fmla="*/ 4850969 w 9329980"/>
                <a:gd name="connsiteY48" fmla="*/ 371959 h 4959457"/>
                <a:gd name="connsiteX49" fmla="*/ 4308529 w 9329980"/>
                <a:gd name="connsiteY49" fmla="*/ 15498 h 4959457"/>
                <a:gd name="connsiteX50" fmla="*/ 3957817 w 9329980"/>
                <a:gd name="connsiteY50" fmla="*/ 353210 h 4959457"/>
                <a:gd name="connsiteX51" fmla="*/ 3580108 w 9329980"/>
                <a:gd name="connsiteY51" fmla="*/ 309966 h 4959457"/>
                <a:gd name="connsiteX52" fmla="*/ 3411627 w 9329980"/>
                <a:gd name="connsiteY52" fmla="*/ 782165 h 4959457"/>
                <a:gd name="connsiteX53" fmla="*/ 3446373 w 9329980"/>
                <a:gd name="connsiteY53" fmla="*/ 1283110 h 4959457"/>
                <a:gd name="connsiteX54" fmla="*/ 2942928 w 9329980"/>
                <a:gd name="connsiteY54" fmla="*/ 1643070 h 4959457"/>
                <a:gd name="connsiteX55" fmla="*/ 1656319 w 9329980"/>
                <a:gd name="connsiteY55" fmla="*/ 1693064 h 4959457"/>
                <a:gd name="connsiteX0" fmla="*/ 1656319 w 9329980"/>
                <a:gd name="connsiteY0" fmla="*/ 1693064 h 4959457"/>
                <a:gd name="connsiteX1" fmla="*/ 1325105 w 9329980"/>
                <a:gd name="connsiteY1" fmla="*/ 2414237 h 4959457"/>
                <a:gd name="connsiteX2" fmla="*/ 0 w 9329980"/>
                <a:gd name="connsiteY2" fmla="*/ 3006671 h 4959457"/>
                <a:gd name="connsiteX3" fmla="*/ 1053885 w 9329980"/>
                <a:gd name="connsiteY3" fmla="*/ 3006671 h 4959457"/>
                <a:gd name="connsiteX4" fmla="*/ 1425844 w 9329980"/>
                <a:gd name="connsiteY4" fmla="*/ 3239145 h 4959457"/>
                <a:gd name="connsiteX5" fmla="*/ 1425844 w 9329980"/>
                <a:gd name="connsiteY5" fmla="*/ 3363132 h 4959457"/>
                <a:gd name="connsiteX6" fmla="*/ 929898 w 9329980"/>
                <a:gd name="connsiteY6" fmla="*/ 3316637 h 4959457"/>
                <a:gd name="connsiteX7" fmla="*/ 759417 w 9329980"/>
                <a:gd name="connsiteY7" fmla="*/ 3688596 h 4959457"/>
                <a:gd name="connsiteX8" fmla="*/ 1038386 w 9329980"/>
                <a:gd name="connsiteY8" fmla="*/ 3967566 h 4959457"/>
                <a:gd name="connsiteX9" fmla="*/ 1859797 w 9329980"/>
                <a:gd name="connsiteY9" fmla="*/ 3874576 h 4959457"/>
                <a:gd name="connsiteX10" fmla="*/ 2417736 w 9329980"/>
                <a:gd name="connsiteY10" fmla="*/ 3518115 h 4959457"/>
                <a:gd name="connsiteX11" fmla="*/ 2417736 w 9329980"/>
                <a:gd name="connsiteY11" fmla="*/ 4959457 h 4959457"/>
                <a:gd name="connsiteX12" fmla="*/ 3208149 w 9329980"/>
                <a:gd name="connsiteY12" fmla="*/ 4804474 h 4959457"/>
                <a:gd name="connsiteX13" fmla="*/ 3208149 w 9329980"/>
                <a:gd name="connsiteY13" fmla="*/ 3549111 h 4959457"/>
                <a:gd name="connsiteX14" fmla="*/ 3642102 w 9329980"/>
                <a:gd name="connsiteY14" fmla="*/ 3936569 h 4959457"/>
                <a:gd name="connsiteX15" fmla="*/ 4045058 w 9329980"/>
                <a:gd name="connsiteY15" fmla="*/ 3487118 h 4959457"/>
                <a:gd name="connsiteX16" fmla="*/ 4200041 w 9329980"/>
                <a:gd name="connsiteY16" fmla="*/ 3688596 h 4959457"/>
                <a:gd name="connsiteX17" fmla="*/ 4835471 w 9329980"/>
                <a:gd name="connsiteY17" fmla="*/ 3549111 h 4959457"/>
                <a:gd name="connsiteX18" fmla="*/ 4974956 w 9329980"/>
                <a:gd name="connsiteY18" fmla="*/ 3688596 h 4959457"/>
                <a:gd name="connsiteX19" fmla="*/ 4773478 w 9329980"/>
                <a:gd name="connsiteY19" fmla="*/ 4324027 h 4959457"/>
                <a:gd name="connsiteX20" fmla="*/ 5114441 w 9329980"/>
                <a:gd name="connsiteY20" fmla="*/ 4541003 h 4959457"/>
                <a:gd name="connsiteX21" fmla="*/ 5300420 w 9329980"/>
                <a:gd name="connsiteY21" fmla="*/ 4417017 h 4959457"/>
                <a:gd name="connsiteX22" fmla="*/ 5718875 w 9329980"/>
                <a:gd name="connsiteY22" fmla="*/ 4494508 h 4959457"/>
                <a:gd name="connsiteX23" fmla="*/ 6152827 w 9329980"/>
                <a:gd name="connsiteY23" fmla="*/ 4355023 h 4959457"/>
                <a:gd name="connsiteX24" fmla="*/ 6509288 w 9329980"/>
                <a:gd name="connsiteY24" fmla="*/ 4463511 h 4959457"/>
                <a:gd name="connsiteX25" fmla="*/ 7051729 w 9329980"/>
                <a:gd name="connsiteY25" fmla="*/ 4386020 h 4959457"/>
                <a:gd name="connsiteX26" fmla="*/ 7346197 w 9329980"/>
                <a:gd name="connsiteY26" fmla="*/ 4432515 h 4959457"/>
                <a:gd name="connsiteX27" fmla="*/ 7532176 w 9329980"/>
                <a:gd name="connsiteY27" fmla="*/ 4277532 h 4959457"/>
                <a:gd name="connsiteX28" fmla="*/ 7718156 w 9329980"/>
                <a:gd name="connsiteY28" fmla="*/ 4494508 h 4959457"/>
                <a:gd name="connsiteX29" fmla="*/ 8369085 w 9329980"/>
                <a:gd name="connsiteY29" fmla="*/ 4479010 h 4959457"/>
                <a:gd name="connsiteX30" fmla="*/ 8446576 w 9329980"/>
                <a:gd name="connsiteY30" fmla="*/ 4370522 h 4959457"/>
                <a:gd name="connsiteX31" fmla="*/ 8710047 w 9329980"/>
                <a:gd name="connsiteY31" fmla="*/ 4386020 h 4959457"/>
                <a:gd name="connsiteX32" fmla="*/ 8880529 w 9329980"/>
                <a:gd name="connsiteY32" fmla="*/ 4386020 h 4959457"/>
                <a:gd name="connsiteX33" fmla="*/ 9329980 w 9329980"/>
                <a:gd name="connsiteY33" fmla="*/ 4014061 h 4959457"/>
                <a:gd name="connsiteX34" fmla="*/ 8911525 w 9329980"/>
                <a:gd name="connsiteY34" fmla="*/ 3487118 h 4959457"/>
                <a:gd name="connsiteX35" fmla="*/ 9329980 w 9329980"/>
                <a:gd name="connsiteY35" fmla="*/ 3177152 h 4959457"/>
                <a:gd name="connsiteX36" fmla="*/ 9020014 w 9329980"/>
                <a:gd name="connsiteY36" fmla="*/ 2743200 h 4959457"/>
                <a:gd name="connsiteX37" fmla="*/ 9020014 w 9329980"/>
                <a:gd name="connsiteY37" fmla="*/ 1673817 h 4959457"/>
                <a:gd name="connsiteX38" fmla="*/ 8555064 w 9329980"/>
                <a:gd name="connsiteY38" fmla="*/ 1162372 h 4959457"/>
                <a:gd name="connsiteX39" fmla="*/ 7997125 w 9329980"/>
                <a:gd name="connsiteY39" fmla="*/ 1363850 h 4959457"/>
                <a:gd name="connsiteX40" fmla="*/ 7625166 w 9329980"/>
                <a:gd name="connsiteY40" fmla="*/ 1053884 h 4959457"/>
                <a:gd name="connsiteX41" fmla="*/ 7454685 w 9329980"/>
                <a:gd name="connsiteY41" fmla="*/ 1255362 h 4959457"/>
                <a:gd name="connsiteX42" fmla="*/ 6447295 w 9329980"/>
                <a:gd name="connsiteY42" fmla="*/ 1255362 h 4959457"/>
                <a:gd name="connsiteX43" fmla="*/ 6276814 w 9329980"/>
                <a:gd name="connsiteY43" fmla="*/ 1084881 h 4959457"/>
                <a:gd name="connsiteX44" fmla="*/ 6462793 w 9329980"/>
                <a:gd name="connsiteY44" fmla="*/ 511444 h 4959457"/>
                <a:gd name="connsiteX45" fmla="*/ 5935851 w 9329980"/>
                <a:gd name="connsiteY45" fmla="*/ 61993 h 4959457"/>
                <a:gd name="connsiteX46" fmla="*/ 5129939 w 9329980"/>
                <a:gd name="connsiteY46" fmla="*/ 0 h 4959457"/>
                <a:gd name="connsiteX47" fmla="*/ 4850969 w 9329980"/>
                <a:gd name="connsiteY47" fmla="*/ 371959 h 4959457"/>
                <a:gd name="connsiteX48" fmla="*/ 4308529 w 9329980"/>
                <a:gd name="connsiteY48" fmla="*/ 15498 h 4959457"/>
                <a:gd name="connsiteX49" fmla="*/ 3957817 w 9329980"/>
                <a:gd name="connsiteY49" fmla="*/ 353210 h 4959457"/>
                <a:gd name="connsiteX50" fmla="*/ 3580108 w 9329980"/>
                <a:gd name="connsiteY50" fmla="*/ 309966 h 4959457"/>
                <a:gd name="connsiteX51" fmla="*/ 3411627 w 9329980"/>
                <a:gd name="connsiteY51" fmla="*/ 782165 h 4959457"/>
                <a:gd name="connsiteX52" fmla="*/ 3446373 w 9329980"/>
                <a:gd name="connsiteY52" fmla="*/ 1283110 h 4959457"/>
                <a:gd name="connsiteX53" fmla="*/ 2942928 w 9329980"/>
                <a:gd name="connsiteY53" fmla="*/ 1643070 h 4959457"/>
                <a:gd name="connsiteX54" fmla="*/ 1656319 w 9329980"/>
                <a:gd name="connsiteY54" fmla="*/ 1693064 h 4959457"/>
                <a:gd name="connsiteX0" fmla="*/ 896902 w 8570563"/>
                <a:gd name="connsiteY0" fmla="*/ 1693064 h 4959457"/>
                <a:gd name="connsiteX1" fmla="*/ 565688 w 8570563"/>
                <a:gd name="connsiteY1" fmla="*/ 2414237 h 4959457"/>
                <a:gd name="connsiteX2" fmla="*/ 294468 w 8570563"/>
                <a:gd name="connsiteY2" fmla="*/ 3006671 h 4959457"/>
                <a:gd name="connsiteX3" fmla="*/ 666427 w 8570563"/>
                <a:gd name="connsiteY3" fmla="*/ 3239145 h 4959457"/>
                <a:gd name="connsiteX4" fmla="*/ 666427 w 8570563"/>
                <a:gd name="connsiteY4" fmla="*/ 3363132 h 4959457"/>
                <a:gd name="connsiteX5" fmla="*/ 170481 w 8570563"/>
                <a:gd name="connsiteY5" fmla="*/ 3316637 h 4959457"/>
                <a:gd name="connsiteX6" fmla="*/ 0 w 8570563"/>
                <a:gd name="connsiteY6" fmla="*/ 3688596 h 4959457"/>
                <a:gd name="connsiteX7" fmla="*/ 278969 w 8570563"/>
                <a:gd name="connsiteY7" fmla="*/ 3967566 h 4959457"/>
                <a:gd name="connsiteX8" fmla="*/ 1100380 w 8570563"/>
                <a:gd name="connsiteY8" fmla="*/ 3874576 h 4959457"/>
                <a:gd name="connsiteX9" fmla="*/ 1658319 w 8570563"/>
                <a:gd name="connsiteY9" fmla="*/ 3518115 h 4959457"/>
                <a:gd name="connsiteX10" fmla="*/ 1658319 w 8570563"/>
                <a:gd name="connsiteY10" fmla="*/ 4959457 h 4959457"/>
                <a:gd name="connsiteX11" fmla="*/ 2448732 w 8570563"/>
                <a:gd name="connsiteY11" fmla="*/ 4804474 h 4959457"/>
                <a:gd name="connsiteX12" fmla="*/ 2448732 w 8570563"/>
                <a:gd name="connsiteY12" fmla="*/ 3549111 h 4959457"/>
                <a:gd name="connsiteX13" fmla="*/ 2882685 w 8570563"/>
                <a:gd name="connsiteY13" fmla="*/ 3936569 h 4959457"/>
                <a:gd name="connsiteX14" fmla="*/ 3285641 w 8570563"/>
                <a:gd name="connsiteY14" fmla="*/ 3487118 h 4959457"/>
                <a:gd name="connsiteX15" fmla="*/ 3440624 w 8570563"/>
                <a:gd name="connsiteY15" fmla="*/ 3688596 h 4959457"/>
                <a:gd name="connsiteX16" fmla="*/ 4076054 w 8570563"/>
                <a:gd name="connsiteY16" fmla="*/ 3549111 h 4959457"/>
                <a:gd name="connsiteX17" fmla="*/ 4215539 w 8570563"/>
                <a:gd name="connsiteY17" fmla="*/ 3688596 h 4959457"/>
                <a:gd name="connsiteX18" fmla="*/ 4014061 w 8570563"/>
                <a:gd name="connsiteY18" fmla="*/ 4324027 h 4959457"/>
                <a:gd name="connsiteX19" fmla="*/ 4355024 w 8570563"/>
                <a:gd name="connsiteY19" fmla="*/ 4541003 h 4959457"/>
                <a:gd name="connsiteX20" fmla="*/ 4541003 w 8570563"/>
                <a:gd name="connsiteY20" fmla="*/ 4417017 h 4959457"/>
                <a:gd name="connsiteX21" fmla="*/ 4959458 w 8570563"/>
                <a:gd name="connsiteY21" fmla="*/ 4494508 h 4959457"/>
                <a:gd name="connsiteX22" fmla="*/ 5393410 w 8570563"/>
                <a:gd name="connsiteY22" fmla="*/ 4355023 h 4959457"/>
                <a:gd name="connsiteX23" fmla="*/ 5749871 w 8570563"/>
                <a:gd name="connsiteY23" fmla="*/ 4463511 h 4959457"/>
                <a:gd name="connsiteX24" fmla="*/ 6292312 w 8570563"/>
                <a:gd name="connsiteY24" fmla="*/ 4386020 h 4959457"/>
                <a:gd name="connsiteX25" fmla="*/ 6586780 w 8570563"/>
                <a:gd name="connsiteY25" fmla="*/ 4432515 h 4959457"/>
                <a:gd name="connsiteX26" fmla="*/ 6772759 w 8570563"/>
                <a:gd name="connsiteY26" fmla="*/ 4277532 h 4959457"/>
                <a:gd name="connsiteX27" fmla="*/ 6958739 w 8570563"/>
                <a:gd name="connsiteY27" fmla="*/ 4494508 h 4959457"/>
                <a:gd name="connsiteX28" fmla="*/ 7609668 w 8570563"/>
                <a:gd name="connsiteY28" fmla="*/ 4479010 h 4959457"/>
                <a:gd name="connsiteX29" fmla="*/ 7687159 w 8570563"/>
                <a:gd name="connsiteY29" fmla="*/ 4370522 h 4959457"/>
                <a:gd name="connsiteX30" fmla="*/ 7950630 w 8570563"/>
                <a:gd name="connsiteY30" fmla="*/ 4386020 h 4959457"/>
                <a:gd name="connsiteX31" fmla="*/ 8121112 w 8570563"/>
                <a:gd name="connsiteY31" fmla="*/ 4386020 h 4959457"/>
                <a:gd name="connsiteX32" fmla="*/ 8570563 w 8570563"/>
                <a:gd name="connsiteY32" fmla="*/ 4014061 h 4959457"/>
                <a:gd name="connsiteX33" fmla="*/ 8152108 w 8570563"/>
                <a:gd name="connsiteY33" fmla="*/ 3487118 h 4959457"/>
                <a:gd name="connsiteX34" fmla="*/ 8570563 w 8570563"/>
                <a:gd name="connsiteY34" fmla="*/ 3177152 h 4959457"/>
                <a:gd name="connsiteX35" fmla="*/ 8260597 w 8570563"/>
                <a:gd name="connsiteY35" fmla="*/ 2743200 h 4959457"/>
                <a:gd name="connsiteX36" fmla="*/ 8260597 w 8570563"/>
                <a:gd name="connsiteY36" fmla="*/ 1673817 h 4959457"/>
                <a:gd name="connsiteX37" fmla="*/ 7795647 w 8570563"/>
                <a:gd name="connsiteY37" fmla="*/ 1162372 h 4959457"/>
                <a:gd name="connsiteX38" fmla="*/ 7237708 w 8570563"/>
                <a:gd name="connsiteY38" fmla="*/ 1363850 h 4959457"/>
                <a:gd name="connsiteX39" fmla="*/ 6865749 w 8570563"/>
                <a:gd name="connsiteY39" fmla="*/ 1053884 h 4959457"/>
                <a:gd name="connsiteX40" fmla="*/ 6695268 w 8570563"/>
                <a:gd name="connsiteY40" fmla="*/ 1255362 h 4959457"/>
                <a:gd name="connsiteX41" fmla="*/ 5687878 w 8570563"/>
                <a:gd name="connsiteY41" fmla="*/ 1255362 h 4959457"/>
                <a:gd name="connsiteX42" fmla="*/ 5517397 w 8570563"/>
                <a:gd name="connsiteY42" fmla="*/ 1084881 h 4959457"/>
                <a:gd name="connsiteX43" fmla="*/ 5703376 w 8570563"/>
                <a:gd name="connsiteY43" fmla="*/ 511444 h 4959457"/>
                <a:gd name="connsiteX44" fmla="*/ 5176434 w 8570563"/>
                <a:gd name="connsiteY44" fmla="*/ 61993 h 4959457"/>
                <a:gd name="connsiteX45" fmla="*/ 4370522 w 8570563"/>
                <a:gd name="connsiteY45" fmla="*/ 0 h 4959457"/>
                <a:gd name="connsiteX46" fmla="*/ 4091552 w 8570563"/>
                <a:gd name="connsiteY46" fmla="*/ 371959 h 4959457"/>
                <a:gd name="connsiteX47" fmla="*/ 3549112 w 8570563"/>
                <a:gd name="connsiteY47" fmla="*/ 15498 h 4959457"/>
                <a:gd name="connsiteX48" fmla="*/ 3198400 w 8570563"/>
                <a:gd name="connsiteY48" fmla="*/ 353210 h 4959457"/>
                <a:gd name="connsiteX49" fmla="*/ 2820691 w 8570563"/>
                <a:gd name="connsiteY49" fmla="*/ 309966 h 4959457"/>
                <a:gd name="connsiteX50" fmla="*/ 2652210 w 8570563"/>
                <a:gd name="connsiteY50" fmla="*/ 782165 h 4959457"/>
                <a:gd name="connsiteX51" fmla="*/ 2686956 w 8570563"/>
                <a:gd name="connsiteY51" fmla="*/ 1283110 h 4959457"/>
                <a:gd name="connsiteX52" fmla="*/ 2183511 w 8570563"/>
                <a:gd name="connsiteY52" fmla="*/ 1643070 h 4959457"/>
                <a:gd name="connsiteX53" fmla="*/ 896902 w 8570563"/>
                <a:gd name="connsiteY53" fmla="*/ 1693064 h 4959457"/>
                <a:gd name="connsiteX0" fmla="*/ 896902 w 8570563"/>
                <a:gd name="connsiteY0" fmla="*/ 1693064 h 4959457"/>
                <a:gd name="connsiteX1" fmla="*/ 565688 w 8570563"/>
                <a:gd name="connsiteY1" fmla="*/ 2414237 h 4959457"/>
                <a:gd name="connsiteX2" fmla="*/ 500946 w 8570563"/>
                <a:gd name="connsiteY2" fmla="*/ 2947678 h 4959457"/>
                <a:gd name="connsiteX3" fmla="*/ 666427 w 8570563"/>
                <a:gd name="connsiteY3" fmla="*/ 3239145 h 4959457"/>
                <a:gd name="connsiteX4" fmla="*/ 666427 w 8570563"/>
                <a:gd name="connsiteY4" fmla="*/ 3363132 h 4959457"/>
                <a:gd name="connsiteX5" fmla="*/ 170481 w 8570563"/>
                <a:gd name="connsiteY5" fmla="*/ 3316637 h 4959457"/>
                <a:gd name="connsiteX6" fmla="*/ 0 w 8570563"/>
                <a:gd name="connsiteY6" fmla="*/ 3688596 h 4959457"/>
                <a:gd name="connsiteX7" fmla="*/ 278969 w 8570563"/>
                <a:gd name="connsiteY7" fmla="*/ 3967566 h 4959457"/>
                <a:gd name="connsiteX8" fmla="*/ 1100380 w 8570563"/>
                <a:gd name="connsiteY8" fmla="*/ 3874576 h 4959457"/>
                <a:gd name="connsiteX9" fmla="*/ 1658319 w 8570563"/>
                <a:gd name="connsiteY9" fmla="*/ 3518115 h 4959457"/>
                <a:gd name="connsiteX10" fmla="*/ 1658319 w 8570563"/>
                <a:gd name="connsiteY10" fmla="*/ 4959457 h 4959457"/>
                <a:gd name="connsiteX11" fmla="*/ 2448732 w 8570563"/>
                <a:gd name="connsiteY11" fmla="*/ 4804474 h 4959457"/>
                <a:gd name="connsiteX12" fmla="*/ 2448732 w 8570563"/>
                <a:gd name="connsiteY12" fmla="*/ 3549111 h 4959457"/>
                <a:gd name="connsiteX13" fmla="*/ 2882685 w 8570563"/>
                <a:gd name="connsiteY13" fmla="*/ 3936569 h 4959457"/>
                <a:gd name="connsiteX14" fmla="*/ 3285641 w 8570563"/>
                <a:gd name="connsiteY14" fmla="*/ 3487118 h 4959457"/>
                <a:gd name="connsiteX15" fmla="*/ 3440624 w 8570563"/>
                <a:gd name="connsiteY15" fmla="*/ 3688596 h 4959457"/>
                <a:gd name="connsiteX16" fmla="*/ 4076054 w 8570563"/>
                <a:gd name="connsiteY16" fmla="*/ 3549111 h 4959457"/>
                <a:gd name="connsiteX17" fmla="*/ 4215539 w 8570563"/>
                <a:gd name="connsiteY17" fmla="*/ 3688596 h 4959457"/>
                <a:gd name="connsiteX18" fmla="*/ 4014061 w 8570563"/>
                <a:gd name="connsiteY18" fmla="*/ 4324027 h 4959457"/>
                <a:gd name="connsiteX19" fmla="*/ 4355024 w 8570563"/>
                <a:gd name="connsiteY19" fmla="*/ 4541003 h 4959457"/>
                <a:gd name="connsiteX20" fmla="*/ 4541003 w 8570563"/>
                <a:gd name="connsiteY20" fmla="*/ 4417017 h 4959457"/>
                <a:gd name="connsiteX21" fmla="*/ 4959458 w 8570563"/>
                <a:gd name="connsiteY21" fmla="*/ 4494508 h 4959457"/>
                <a:gd name="connsiteX22" fmla="*/ 5393410 w 8570563"/>
                <a:gd name="connsiteY22" fmla="*/ 4355023 h 4959457"/>
                <a:gd name="connsiteX23" fmla="*/ 5749871 w 8570563"/>
                <a:gd name="connsiteY23" fmla="*/ 4463511 h 4959457"/>
                <a:gd name="connsiteX24" fmla="*/ 6292312 w 8570563"/>
                <a:gd name="connsiteY24" fmla="*/ 4386020 h 4959457"/>
                <a:gd name="connsiteX25" fmla="*/ 6586780 w 8570563"/>
                <a:gd name="connsiteY25" fmla="*/ 4432515 h 4959457"/>
                <a:gd name="connsiteX26" fmla="*/ 6772759 w 8570563"/>
                <a:gd name="connsiteY26" fmla="*/ 4277532 h 4959457"/>
                <a:gd name="connsiteX27" fmla="*/ 6958739 w 8570563"/>
                <a:gd name="connsiteY27" fmla="*/ 4494508 h 4959457"/>
                <a:gd name="connsiteX28" fmla="*/ 7609668 w 8570563"/>
                <a:gd name="connsiteY28" fmla="*/ 4479010 h 4959457"/>
                <a:gd name="connsiteX29" fmla="*/ 7687159 w 8570563"/>
                <a:gd name="connsiteY29" fmla="*/ 4370522 h 4959457"/>
                <a:gd name="connsiteX30" fmla="*/ 7950630 w 8570563"/>
                <a:gd name="connsiteY30" fmla="*/ 4386020 h 4959457"/>
                <a:gd name="connsiteX31" fmla="*/ 8121112 w 8570563"/>
                <a:gd name="connsiteY31" fmla="*/ 4386020 h 4959457"/>
                <a:gd name="connsiteX32" fmla="*/ 8570563 w 8570563"/>
                <a:gd name="connsiteY32" fmla="*/ 4014061 h 4959457"/>
                <a:gd name="connsiteX33" fmla="*/ 8152108 w 8570563"/>
                <a:gd name="connsiteY33" fmla="*/ 3487118 h 4959457"/>
                <a:gd name="connsiteX34" fmla="*/ 8570563 w 8570563"/>
                <a:gd name="connsiteY34" fmla="*/ 3177152 h 4959457"/>
                <a:gd name="connsiteX35" fmla="*/ 8260597 w 8570563"/>
                <a:gd name="connsiteY35" fmla="*/ 2743200 h 4959457"/>
                <a:gd name="connsiteX36" fmla="*/ 8260597 w 8570563"/>
                <a:gd name="connsiteY36" fmla="*/ 1673817 h 4959457"/>
                <a:gd name="connsiteX37" fmla="*/ 7795647 w 8570563"/>
                <a:gd name="connsiteY37" fmla="*/ 1162372 h 4959457"/>
                <a:gd name="connsiteX38" fmla="*/ 7237708 w 8570563"/>
                <a:gd name="connsiteY38" fmla="*/ 1363850 h 4959457"/>
                <a:gd name="connsiteX39" fmla="*/ 6865749 w 8570563"/>
                <a:gd name="connsiteY39" fmla="*/ 1053884 h 4959457"/>
                <a:gd name="connsiteX40" fmla="*/ 6695268 w 8570563"/>
                <a:gd name="connsiteY40" fmla="*/ 1255362 h 4959457"/>
                <a:gd name="connsiteX41" fmla="*/ 5687878 w 8570563"/>
                <a:gd name="connsiteY41" fmla="*/ 1255362 h 4959457"/>
                <a:gd name="connsiteX42" fmla="*/ 5517397 w 8570563"/>
                <a:gd name="connsiteY42" fmla="*/ 1084881 h 4959457"/>
                <a:gd name="connsiteX43" fmla="*/ 5703376 w 8570563"/>
                <a:gd name="connsiteY43" fmla="*/ 511444 h 4959457"/>
                <a:gd name="connsiteX44" fmla="*/ 5176434 w 8570563"/>
                <a:gd name="connsiteY44" fmla="*/ 61993 h 4959457"/>
                <a:gd name="connsiteX45" fmla="*/ 4370522 w 8570563"/>
                <a:gd name="connsiteY45" fmla="*/ 0 h 4959457"/>
                <a:gd name="connsiteX46" fmla="*/ 4091552 w 8570563"/>
                <a:gd name="connsiteY46" fmla="*/ 371959 h 4959457"/>
                <a:gd name="connsiteX47" fmla="*/ 3549112 w 8570563"/>
                <a:gd name="connsiteY47" fmla="*/ 15498 h 4959457"/>
                <a:gd name="connsiteX48" fmla="*/ 3198400 w 8570563"/>
                <a:gd name="connsiteY48" fmla="*/ 353210 h 4959457"/>
                <a:gd name="connsiteX49" fmla="*/ 2820691 w 8570563"/>
                <a:gd name="connsiteY49" fmla="*/ 309966 h 4959457"/>
                <a:gd name="connsiteX50" fmla="*/ 2652210 w 8570563"/>
                <a:gd name="connsiteY50" fmla="*/ 782165 h 4959457"/>
                <a:gd name="connsiteX51" fmla="*/ 2686956 w 8570563"/>
                <a:gd name="connsiteY51" fmla="*/ 1283110 h 4959457"/>
                <a:gd name="connsiteX52" fmla="*/ 2183511 w 8570563"/>
                <a:gd name="connsiteY52" fmla="*/ 1643070 h 4959457"/>
                <a:gd name="connsiteX53" fmla="*/ 896902 w 8570563"/>
                <a:gd name="connsiteY53" fmla="*/ 1693064 h 4959457"/>
                <a:gd name="connsiteX0" fmla="*/ 896902 w 8570563"/>
                <a:gd name="connsiteY0" fmla="*/ 1693064 h 4959457"/>
                <a:gd name="connsiteX1" fmla="*/ 565688 w 8570563"/>
                <a:gd name="connsiteY1" fmla="*/ 2414237 h 4959457"/>
                <a:gd name="connsiteX2" fmla="*/ 500946 w 8570563"/>
                <a:gd name="connsiteY2" fmla="*/ 2947678 h 4959457"/>
                <a:gd name="connsiteX3" fmla="*/ 666427 w 8570563"/>
                <a:gd name="connsiteY3" fmla="*/ 3239145 h 4959457"/>
                <a:gd name="connsiteX4" fmla="*/ 666427 w 8570563"/>
                <a:gd name="connsiteY4" fmla="*/ 3363132 h 4959457"/>
                <a:gd name="connsiteX5" fmla="*/ 170481 w 8570563"/>
                <a:gd name="connsiteY5" fmla="*/ 3316637 h 4959457"/>
                <a:gd name="connsiteX6" fmla="*/ 0 w 8570563"/>
                <a:gd name="connsiteY6" fmla="*/ 3688596 h 4959457"/>
                <a:gd name="connsiteX7" fmla="*/ 1100380 w 8570563"/>
                <a:gd name="connsiteY7" fmla="*/ 3874576 h 4959457"/>
                <a:gd name="connsiteX8" fmla="*/ 1658319 w 8570563"/>
                <a:gd name="connsiteY8" fmla="*/ 3518115 h 4959457"/>
                <a:gd name="connsiteX9" fmla="*/ 1658319 w 8570563"/>
                <a:gd name="connsiteY9" fmla="*/ 4959457 h 4959457"/>
                <a:gd name="connsiteX10" fmla="*/ 2448732 w 8570563"/>
                <a:gd name="connsiteY10" fmla="*/ 4804474 h 4959457"/>
                <a:gd name="connsiteX11" fmla="*/ 2448732 w 8570563"/>
                <a:gd name="connsiteY11" fmla="*/ 3549111 h 4959457"/>
                <a:gd name="connsiteX12" fmla="*/ 2882685 w 8570563"/>
                <a:gd name="connsiteY12" fmla="*/ 3936569 h 4959457"/>
                <a:gd name="connsiteX13" fmla="*/ 3285641 w 8570563"/>
                <a:gd name="connsiteY13" fmla="*/ 3487118 h 4959457"/>
                <a:gd name="connsiteX14" fmla="*/ 3440624 w 8570563"/>
                <a:gd name="connsiteY14" fmla="*/ 3688596 h 4959457"/>
                <a:gd name="connsiteX15" fmla="*/ 4076054 w 8570563"/>
                <a:gd name="connsiteY15" fmla="*/ 3549111 h 4959457"/>
                <a:gd name="connsiteX16" fmla="*/ 4215539 w 8570563"/>
                <a:gd name="connsiteY16" fmla="*/ 3688596 h 4959457"/>
                <a:gd name="connsiteX17" fmla="*/ 4014061 w 8570563"/>
                <a:gd name="connsiteY17" fmla="*/ 4324027 h 4959457"/>
                <a:gd name="connsiteX18" fmla="*/ 4355024 w 8570563"/>
                <a:gd name="connsiteY18" fmla="*/ 4541003 h 4959457"/>
                <a:gd name="connsiteX19" fmla="*/ 4541003 w 8570563"/>
                <a:gd name="connsiteY19" fmla="*/ 4417017 h 4959457"/>
                <a:gd name="connsiteX20" fmla="*/ 4959458 w 8570563"/>
                <a:gd name="connsiteY20" fmla="*/ 4494508 h 4959457"/>
                <a:gd name="connsiteX21" fmla="*/ 5393410 w 8570563"/>
                <a:gd name="connsiteY21" fmla="*/ 4355023 h 4959457"/>
                <a:gd name="connsiteX22" fmla="*/ 5749871 w 8570563"/>
                <a:gd name="connsiteY22" fmla="*/ 4463511 h 4959457"/>
                <a:gd name="connsiteX23" fmla="*/ 6292312 w 8570563"/>
                <a:gd name="connsiteY23" fmla="*/ 4386020 h 4959457"/>
                <a:gd name="connsiteX24" fmla="*/ 6586780 w 8570563"/>
                <a:gd name="connsiteY24" fmla="*/ 4432515 h 4959457"/>
                <a:gd name="connsiteX25" fmla="*/ 6772759 w 8570563"/>
                <a:gd name="connsiteY25" fmla="*/ 4277532 h 4959457"/>
                <a:gd name="connsiteX26" fmla="*/ 6958739 w 8570563"/>
                <a:gd name="connsiteY26" fmla="*/ 4494508 h 4959457"/>
                <a:gd name="connsiteX27" fmla="*/ 7609668 w 8570563"/>
                <a:gd name="connsiteY27" fmla="*/ 4479010 h 4959457"/>
                <a:gd name="connsiteX28" fmla="*/ 7687159 w 8570563"/>
                <a:gd name="connsiteY28" fmla="*/ 4370522 h 4959457"/>
                <a:gd name="connsiteX29" fmla="*/ 7950630 w 8570563"/>
                <a:gd name="connsiteY29" fmla="*/ 4386020 h 4959457"/>
                <a:gd name="connsiteX30" fmla="*/ 8121112 w 8570563"/>
                <a:gd name="connsiteY30" fmla="*/ 4386020 h 4959457"/>
                <a:gd name="connsiteX31" fmla="*/ 8570563 w 8570563"/>
                <a:gd name="connsiteY31" fmla="*/ 4014061 h 4959457"/>
                <a:gd name="connsiteX32" fmla="*/ 8152108 w 8570563"/>
                <a:gd name="connsiteY32" fmla="*/ 3487118 h 4959457"/>
                <a:gd name="connsiteX33" fmla="*/ 8570563 w 8570563"/>
                <a:gd name="connsiteY33" fmla="*/ 3177152 h 4959457"/>
                <a:gd name="connsiteX34" fmla="*/ 8260597 w 8570563"/>
                <a:gd name="connsiteY34" fmla="*/ 2743200 h 4959457"/>
                <a:gd name="connsiteX35" fmla="*/ 8260597 w 8570563"/>
                <a:gd name="connsiteY35" fmla="*/ 1673817 h 4959457"/>
                <a:gd name="connsiteX36" fmla="*/ 7795647 w 8570563"/>
                <a:gd name="connsiteY36" fmla="*/ 1162372 h 4959457"/>
                <a:gd name="connsiteX37" fmla="*/ 7237708 w 8570563"/>
                <a:gd name="connsiteY37" fmla="*/ 1363850 h 4959457"/>
                <a:gd name="connsiteX38" fmla="*/ 6865749 w 8570563"/>
                <a:gd name="connsiteY38" fmla="*/ 1053884 h 4959457"/>
                <a:gd name="connsiteX39" fmla="*/ 6695268 w 8570563"/>
                <a:gd name="connsiteY39" fmla="*/ 1255362 h 4959457"/>
                <a:gd name="connsiteX40" fmla="*/ 5687878 w 8570563"/>
                <a:gd name="connsiteY40" fmla="*/ 1255362 h 4959457"/>
                <a:gd name="connsiteX41" fmla="*/ 5517397 w 8570563"/>
                <a:gd name="connsiteY41" fmla="*/ 1084881 h 4959457"/>
                <a:gd name="connsiteX42" fmla="*/ 5703376 w 8570563"/>
                <a:gd name="connsiteY42" fmla="*/ 511444 h 4959457"/>
                <a:gd name="connsiteX43" fmla="*/ 5176434 w 8570563"/>
                <a:gd name="connsiteY43" fmla="*/ 61993 h 4959457"/>
                <a:gd name="connsiteX44" fmla="*/ 4370522 w 8570563"/>
                <a:gd name="connsiteY44" fmla="*/ 0 h 4959457"/>
                <a:gd name="connsiteX45" fmla="*/ 4091552 w 8570563"/>
                <a:gd name="connsiteY45" fmla="*/ 371959 h 4959457"/>
                <a:gd name="connsiteX46" fmla="*/ 3549112 w 8570563"/>
                <a:gd name="connsiteY46" fmla="*/ 15498 h 4959457"/>
                <a:gd name="connsiteX47" fmla="*/ 3198400 w 8570563"/>
                <a:gd name="connsiteY47" fmla="*/ 353210 h 4959457"/>
                <a:gd name="connsiteX48" fmla="*/ 2820691 w 8570563"/>
                <a:gd name="connsiteY48" fmla="*/ 309966 h 4959457"/>
                <a:gd name="connsiteX49" fmla="*/ 2652210 w 8570563"/>
                <a:gd name="connsiteY49" fmla="*/ 782165 h 4959457"/>
                <a:gd name="connsiteX50" fmla="*/ 2686956 w 8570563"/>
                <a:gd name="connsiteY50" fmla="*/ 1283110 h 4959457"/>
                <a:gd name="connsiteX51" fmla="*/ 2183511 w 8570563"/>
                <a:gd name="connsiteY51" fmla="*/ 1643070 h 4959457"/>
                <a:gd name="connsiteX52" fmla="*/ 896902 w 8570563"/>
                <a:gd name="connsiteY52" fmla="*/ 1693064 h 4959457"/>
                <a:gd name="connsiteX0" fmla="*/ 726421 w 8400082"/>
                <a:gd name="connsiteY0" fmla="*/ 1693064 h 4959457"/>
                <a:gd name="connsiteX1" fmla="*/ 395207 w 8400082"/>
                <a:gd name="connsiteY1" fmla="*/ 2414237 h 4959457"/>
                <a:gd name="connsiteX2" fmla="*/ 330465 w 8400082"/>
                <a:gd name="connsiteY2" fmla="*/ 2947678 h 4959457"/>
                <a:gd name="connsiteX3" fmla="*/ 495946 w 8400082"/>
                <a:gd name="connsiteY3" fmla="*/ 3239145 h 4959457"/>
                <a:gd name="connsiteX4" fmla="*/ 495946 w 8400082"/>
                <a:gd name="connsiteY4" fmla="*/ 3363132 h 4959457"/>
                <a:gd name="connsiteX5" fmla="*/ 0 w 8400082"/>
                <a:gd name="connsiteY5" fmla="*/ 3316637 h 4959457"/>
                <a:gd name="connsiteX6" fmla="*/ 929899 w 8400082"/>
                <a:gd name="connsiteY6" fmla="*/ 3874576 h 4959457"/>
                <a:gd name="connsiteX7" fmla="*/ 1487838 w 8400082"/>
                <a:gd name="connsiteY7" fmla="*/ 3518115 h 4959457"/>
                <a:gd name="connsiteX8" fmla="*/ 1487838 w 8400082"/>
                <a:gd name="connsiteY8" fmla="*/ 4959457 h 4959457"/>
                <a:gd name="connsiteX9" fmla="*/ 2278251 w 8400082"/>
                <a:gd name="connsiteY9" fmla="*/ 4804474 h 4959457"/>
                <a:gd name="connsiteX10" fmla="*/ 2278251 w 8400082"/>
                <a:gd name="connsiteY10" fmla="*/ 3549111 h 4959457"/>
                <a:gd name="connsiteX11" fmla="*/ 2712204 w 8400082"/>
                <a:gd name="connsiteY11" fmla="*/ 3936569 h 4959457"/>
                <a:gd name="connsiteX12" fmla="*/ 3115160 w 8400082"/>
                <a:gd name="connsiteY12" fmla="*/ 3487118 h 4959457"/>
                <a:gd name="connsiteX13" fmla="*/ 3270143 w 8400082"/>
                <a:gd name="connsiteY13" fmla="*/ 3688596 h 4959457"/>
                <a:gd name="connsiteX14" fmla="*/ 3905573 w 8400082"/>
                <a:gd name="connsiteY14" fmla="*/ 3549111 h 4959457"/>
                <a:gd name="connsiteX15" fmla="*/ 4045058 w 8400082"/>
                <a:gd name="connsiteY15" fmla="*/ 3688596 h 4959457"/>
                <a:gd name="connsiteX16" fmla="*/ 3843580 w 8400082"/>
                <a:gd name="connsiteY16" fmla="*/ 4324027 h 4959457"/>
                <a:gd name="connsiteX17" fmla="*/ 4184543 w 8400082"/>
                <a:gd name="connsiteY17" fmla="*/ 4541003 h 4959457"/>
                <a:gd name="connsiteX18" fmla="*/ 4370522 w 8400082"/>
                <a:gd name="connsiteY18" fmla="*/ 4417017 h 4959457"/>
                <a:gd name="connsiteX19" fmla="*/ 4788977 w 8400082"/>
                <a:gd name="connsiteY19" fmla="*/ 4494508 h 4959457"/>
                <a:gd name="connsiteX20" fmla="*/ 5222929 w 8400082"/>
                <a:gd name="connsiteY20" fmla="*/ 4355023 h 4959457"/>
                <a:gd name="connsiteX21" fmla="*/ 5579390 w 8400082"/>
                <a:gd name="connsiteY21" fmla="*/ 4463511 h 4959457"/>
                <a:gd name="connsiteX22" fmla="*/ 6121831 w 8400082"/>
                <a:gd name="connsiteY22" fmla="*/ 4386020 h 4959457"/>
                <a:gd name="connsiteX23" fmla="*/ 6416299 w 8400082"/>
                <a:gd name="connsiteY23" fmla="*/ 4432515 h 4959457"/>
                <a:gd name="connsiteX24" fmla="*/ 6602278 w 8400082"/>
                <a:gd name="connsiteY24" fmla="*/ 4277532 h 4959457"/>
                <a:gd name="connsiteX25" fmla="*/ 6788258 w 8400082"/>
                <a:gd name="connsiteY25" fmla="*/ 4494508 h 4959457"/>
                <a:gd name="connsiteX26" fmla="*/ 7439187 w 8400082"/>
                <a:gd name="connsiteY26" fmla="*/ 4479010 h 4959457"/>
                <a:gd name="connsiteX27" fmla="*/ 7516678 w 8400082"/>
                <a:gd name="connsiteY27" fmla="*/ 4370522 h 4959457"/>
                <a:gd name="connsiteX28" fmla="*/ 7780149 w 8400082"/>
                <a:gd name="connsiteY28" fmla="*/ 4386020 h 4959457"/>
                <a:gd name="connsiteX29" fmla="*/ 7950631 w 8400082"/>
                <a:gd name="connsiteY29" fmla="*/ 4386020 h 4959457"/>
                <a:gd name="connsiteX30" fmla="*/ 8400082 w 8400082"/>
                <a:gd name="connsiteY30" fmla="*/ 4014061 h 4959457"/>
                <a:gd name="connsiteX31" fmla="*/ 7981627 w 8400082"/>
                <a:gd name="connsiteY31" fmla="*/ 3487118 h 4959457"/>
                <a:gd name="connsiteX32" fmla="*/ 8400082 w 8400082"/>
                <a:gd name="connsiteY32" fmla="*/ 3177152 h 4959457"/>
                <a:gd name="connsiteX33" fmla="*/ 8090116 w 8400082"/>
                <a:gd name="connsiteY33" fmla="*/ 2743200 h 4959457"/>
                <a:gd name="connsiteX34" fmla="*/ 8090116 w 8400082"/>
                <a:gd name="connsiteY34" fmla="*/ 1673817 h 4959457"/>
                <a:gd name="connsiteX35" fmla="*/ 7625166 w 8400082"/>
                <a:gd name="connsiteY35" fmla="*/ 1162372 h 4959457"/>
                <a:gd name="connsiteX36" fmla="*/ 7067227 w 8400082"/>
                <a:gd name="connsiteY36" fmla="*/ 1363850 h 4959457"/>
                <a:gd name="connsiteX37" fmla="*/ 6695268 w 8400082"/>
                <a:gd name="connsiteY37" fmla="*/ 1053884 h 4959457"/>
                <a:gd name="connsiteX38" fmla="*/ 6524787 w 8400082"/>
                <a:gd name="connsiteY38" fmla="*/ 1255362 h 4959457"/>
                <a:gd name="connsiteX39" fmla="*/ 5517397 w 8400082"/>
                <a:gd name="connsiteY39" fmla="*/ 1255362 h 4959457"/>
                <a:gd name="connsiteX40" fmla="*/ 5346916 w 8400082"/>
                <a:gd name="connsiteY40" fmla="*/ 1084881 h 4959457"/>
                <a:gd name="connsiteX41" fmla="*/ 5532895 w 8400082"/>
                <a:gd name="connsiteY41" fmla="*/ 511444 h 4959457"/>
                <a:gd name="connsiteX42" fmla="*/ 5005953 w 8400082"/>
                <a:gd name="connsiteY42" fmla="*/ 61993 h 4959457"/>
                <a:gd name="connsiteX43" fmla="*/ 4200041 w 8400082"/>
                <a:gd name="connsiteY43" fmla="*/ 0 h 4959457"/>
                <a:gd name="connsiteX44" fmla="*/ 3921071 w 8400082"/>
                <a:gd name="connsiteY44" fmla="*/ 371959 h 4959457"/>
                <a:gd name="connsiteX45" fmla="*/ 3378631 w 8400082"/>
                <a:gd name="connsiteY45" fmla="*/ 15498 h 4959457"/>
                <a:gd name="connsiteX46" fmla="*/ 3027919 w 8400082"/>
                <a:gd name="connsiteY46" fmla="*/ 353210 h 4959457"/>
                <a:gd name="connsiteX47" fmla="*/ 2650210 w 8400082"/>
                <a:gd name="connsiteY47" fmla="*/ 309966 h 4959457"/>
                <a:gd name="connsiteX48" fmla="*/ 2481729 w 8400082"/>
                <a:gd name="connsiteY48" fmla="*/ 782165 h 4959457"/>
                <a:gd name="connsiteX49" fmla="*/ 2516475 w 8400082"/>
                <a:gd name="connsiteY49" fmla="*/ 1283110 h 4959457"/>
                <a:gd name="connsiteX50" fmla="*/ 2013030 w 8400082"/>
                <a:gd name="connsiteY50" fmla="*/ 1643070 h 4959457"/>
                <a:gd name="connsiteX51" fmla="*/ 726421 w 8400082"/>
                <a:gd name="connsiteY51" fmla="*/ 1693064 h 4959457"/>
                <a:gd name="connsiteX0" fmla="*/ 395956 w 8069617"/>
                <a:gd name="connsiteY0" fmla="*/ 1693064 h 4959457"/>
                <a:gd name="connsiteX1" fmla="*/ 64742 w 8069617"/>
                <a:gd name="connsiteY1" fmla="*/ 2414237 h 4959457"/>
                <a:gd name="connsiteX2" fmla="*/ 0 w 8069617"/>
                <a:gd name="connsiteY2" fmla="*/ 2947678 h 4959457"/>
                <a:gd name="connsiteX3" fmla="*/ 165481 w 8069617"/>
                <a:gd name="connsiteY3" fmla="*/ 3239145 h 4959457"/>
                <a:gd name="connsiteX4" fmla="*/ 165481 w 8069617"/>
                <a:gd name="connsiteY4" fmla="*/ 3363132 h 4959457"/>
                <a:gd name="connsiteX5" fmla="*/ 599434 w 8069617"/>
                <a:gd name="connsiteY5" fmla="*/ 3874576 h 4959457"/>
                <a:gd name="connsiteX6" fmla="*/ 1157373 w 8069617"/>
                <a:gd name="connsiteY6" fmla="*/ 3518115 h 4959457"/>
                <a:gd name="connsiteX7" fmla="*/ 1157373 w 8069617"/>
                <a:gd name="connsiteY7" fmla="*/ 4959457 h 4959457"/>
                <a:gd name="connsiteX8" fmla="*/ 1947786 w 8069617"/>
                <a:gd name="connsiteY8" fmla="*/ 4804474 h 4959457"/>
                <a:gd name="connsiteX9" fmla="*/ 1947786 w 8069617"/>
                <a:gd name="connsiteY9" fmla="*/ 3549111 h 4959457"/>
                <a:gd name="connsiteX10" fmla="*/ 2381739 w 8069617"/>
                <a:gd name="connsiteY10" fmla="*/ 3936569 h 4959457"/>
                <a:gd name="connsiteX11" fmla="*/ 2784695 w 8069617"/>
                <a:gd name="connsiteY11" fmla="*/ 3487118 h 4959457"/>
                <a:gd name="connsiteX12" fmla="*/ 2939678 w 8069617"/>
                <a:gd name="connsiteY12" fmla="*/ 3688596 h 4959457"/>
                <a:gd name="connsiteX13" fmla="*/ 3575108 w 8069617"/>
                <a:gd name="connsiteY13" fmla="*/ 3549111 h 4959457"/>
                <a:gd name="connsiteX14" fmla="*/ 3714593 w 8069617"/>
                <a:gd name="connsiteY14" fmla="*/ 3688596 h 4959457"/>
                <a:gd name="connsiteX15" fmla="*/ 3513115 w 8069617"/>
                <a:gd name="connsiteY15" fmla="*/ 4324027 h 4959457"/>
                <a:gd name="connsiteX16" fmla="*/ 3854078 w 8069617"/>
                <a:gd name="connsiteY16" fmla="*/ 4541003 h 4959457"/>
                <a:gd name="connsiteX17" fmla="*/ 4040057 w 8069617"/>
                <a:gd name="connsiteY17" fmla="*/ 4417017 h 4959457"/>
                <a:gd name="connsiteX18" fmla="*/ 4458512 w 8069617"/>
                <a:gd name="connsiteY18" fmla="*/ 4494508 h 4959457"/>
                <a:gd name="connsiteX19" fmla="*/ 4892464 w 8069617"/>
                <a:gd name="connsiteY19" fmla="*/ 4355023 h 4959457"/>
                <a:gd name="connsiteX20" fmla="*/ 5248925 w 8069617"/>
                <a:gd name="connsiteY20" fmla="*/ 4463511 h 4959457"/>
                <a:gd name="connsiteX21" fmla="*/ 5791366 w 8069617"/>
                <a:gd name="connsiteY21" fmla="*/ 4386020 h 4959457"/>
                <a:gd name="connsiteX22" fmla="*/ 6085834 w 8069617"/>
                <a:gd name="connsiteY22" fmla="*/ 4432515 h 4959457"/>
                <a:gd name="connsiteX23" fmla="*/ 6271813 w 8069617"/>
                <a:gd name="connsiteY23" fmla="*/ 4277532 h 4959457"/>
                <a:gd name="connsiteX24" fmla="*/ 6457793 w 8069617"/>
                <a:gd name="connsiteY24" fmla="*/ 4494508 h 4959457"/>
                <a:gd name="connsiteX25" fmla="*/ 7108722 w 8069617"/>
                <a:gd name="connsiteY25" fmla="*/ 4479010 h 4959457"/>
                <a:gd name="connsiteX26" fmla="*/ 7186213 w 8069617"/>
                <a:gd name="connsiteY26" fmla="*/ 4370522 h 4959457"/>
                <a:gd name="connsiteX27" fmla="*/ 7449684 w 8069617"/>
                <a:gd name="connsiteY27" fmla="*/ 4386020 h 4959457"/>
                <a:gd name="connsiteX28" fmla="*/ 7620166 w 8069617"/>
                <a:gd name="connsiteY28" fmla="*/ 4386020 h 4959457"/>
                <a:gd name="connsiteX29" fmla="*/ 8069617 w 8069617"/>
                <a:gd name="connsiteY29" fmla="*/ 4014061 h 4959457"/>
                <a:gd name="connsiteX30" fmla="*/ 7651162 w 8069617"/>
                <a:gd name="connsiteY30" fmla="*/ 3487118 h 4959457"/>
                <a:gd name="connsiteX31" fmla="*/ 8069617 w 8069617"/>
                <a:gd name="connsiteY31" fmla="*/ 3177152 h 4959457"/>
                <a:gd name="connsiteX32" fmla="*/ 7759651 w 8069617"/>
                <a:gd name="connsiteY32" fmla="*/ 2743200 h 4959457"/>
                <a:gd name="connsiteX33" fmla="*/ 7759651 w 8069617"/>
                <a:gd name="connsiteY33" fmla="*/ 1673817 h 4959457"/>
                <a:gd name="connsiteX34" fmla="*/ 7294701 w 8069617"/>
                <a:gd name="connsiteY34" fmla="*/ 1162372 h 4959457"/>
                <a:gd name="connsiteX35" fmla="*/ 6736762 w 8069617"/>
                <a:gd name="connsiteY35" fmla="*/ 1363850 h 4959457"/>
                <a:gd name="connsiteX36" fmla="*/ 6364803 w 8069617"/>
                <a:gd name="connsiteY36" fmla="*/ 1053884 h 4959457"/>
                <a:gd name="connsiteX37" fmla="*/ 6194322 w 8069617"/>
                <a:gd name="connsiteY37" fmla="*/ 1255362 h 4959457"/>
                <a:gd name="connsiteX38" fmla="*/ 5186932 w 8069617"/>
                <a:gd name="connsiteY38" fmla="*/ 1255362 h 4959457"/>
                <a:gd name="connsiteX39" fmla="*/ 5016451 w 8069617"/>
                <a:gd name="connsiteY39" fmla="*/ 1084881 h 4959457"/>
                <a:gd name="connsiteX40" fmla="*/ 5202430 w 8069617"/>
                <a:gd name="connsiteY40" fmla="*/ 511444 h 4959457"/>
                <a:gd name="connsiteX41" fmla="*/ 4675488 w 8069617"/>
                <a:gd name="connsiteY41" fmla="*/ 61993 h 4959457"/>
                <a:gd name="connsiteX42" fmla="*/ 3869576 w 8069617"/>
                <a:gd name="connsiteY42" fmla="*/ 0 h 4959457"/>
                <a:gd name="connsiteX43" fmla="*/ 3590606 w 8069617"/>
                <a:gd name="connsiteY43" fmla="*/ 371959 h 4959457"/>
                <a:gd name="connsiteX44" fmla="*/ 3048166 w 8069617"/>
                <a:gd name="connsiteY44" fmla="*/ 15498 h 4959457"/>
                <a:gd name="connsiteX45" fmla="*/ 2697454 w 8069617"/>
                <a:gd name="connsiteY45" fmla="*/ 353210 h 4959457"/>
                <a:gd name="connsiteX46" fmla="*/ 2319745 w 8069617"/>
                <a:gd name="connsiteY46" fmla="*/ 309966 h 4959457"/>
                <a:gd name="connsiteX47" fmla="*/ 2151264 w 8069617"/>
                <a:gd name="connsiteY47" fmla="*/ 782165 h 4959457"/>
                <a:gd name="connsiteX48" fmla="*/ 2186010 w 8069617"/>
                <a:gd name="connsiteY48" fmla="*/ 1283110 h 4959457"/>
                <a:gd name="connsiteX49" fmla="*/ 1682565 w 8069617"/>
                <a:gd name="connsiteY49" fmla="*/ 1643070 h 4959457"/>
                <a:gd name="connsiteX50" fmla="*/ 395956 w 8069617"/>
                <a:gd name="connsiteY50" fmla="*/ 1693064 h 4959457"/>
                <a:gd name="connsiteX0" fmla="*/ 395956 w 8069617"/>
                <a:gd name="connsiteY0" fmla="*/ 1693064 h 4959457"/>
                <a:gd name="connsiteX1" fmla="*/ 64742 w 8069617"/>
                <a:gd name="connsiteY1" fmla="*/ 2414237 h 4959457"/>
                <a:gd name="connsiteX2" fmla="*/ 0 w 8069617"/>
                <a:gd name="connsiteY2" fmla="*/ 2947678 h 4959457"/>
                <a:gd name="connsiteX3" fmla="*/ 165481 w 8069617"/>
                <a:gd name="connsiteY3" fmla="*/ 3239145 h 4959457"/>
                <a:gd name="connsiteX4" fmla="*/ 165481 w 8069617"/>
                <a:gd name="connsiteY4" fmla="*/ 3363132 h 4959457"/>
                <a:gd name="connsiteX5" fmla="*/ 481447 w 8069617"/>
                <a:gd name="connsiteY5" fmla="*/ 4051556 h 4959457"/>
                <a:gd name="connsiteX6" fmla="*/ 1157373 w 8069617"/>
                <a:gd name="connsiteY6" fmla="*/ 3518115 h 4959457"/>
                <a:gd name="connsiteX7" fmla="*/ 1157373 w 8069617"/>
                <a:gd name="connsiteY7" fmla="*/ 4959457 h 4959457"/>
                <a:gd name="connsiteX8" fmla="*/ 1947786 w 8069617"/>
                <a:gd name="connsiteY8" fmla="*/ 4804474 h 4959457"/>
                <a:gd name="connsiteX9" fmla="*/ 1947786 w 8069617"/>
                <a:gd name="connsiteY9" fmla="*/ 3549111 h 4959457"/>
                <a:gd name="connsiteX10" fmla="*/ 2381739 w 8069617"/>
                <a:gd name="connsiteY10" fmla="*/ 3936569 h 4959457"/>
                <a:gd name="connsiteX11" fmla="*/ 2784695 w 8069617"/>
                <a:gd name="connsiteY11" fmla="*/ 3487118 h 4959457"/>
                <a:gd name="connsiteX12" fmla="*/ 2939678 w 8069617"/>
                <a:gd name="connsiteY12" fmla="*/ 3688596 h 4959457"/>
                <a:gd name="connsiteX13" fmla="*/ 3575108 w 8069617"/>
                <a:gd name="connsiteY13" fmla="*/ 3549111 h 4959457"/>
                <a:gd name="connsiteX14" fmla="*/ 3714593 w 8069617"/>
                <a:gd name="connsiteY14" fmla="*/ 3688596 h 4959457"/>
                <a:gd name="connsiteX15" fmla="*/ 3513115 w 8069617"/>
                <a:gd name="connsiteY15" fmla="*/ 4324027 h 4959457"/>
                <a:gd name="connsiteX16" fmla="*/ 3854078 w 8069617"/>
                <a:gd name="connsiteY16" fmla="*/ 4541003 h 4959457"/>
                <a:gd name="connsiteX17" fmla="*/ 4040057 w 8069617"/>
                <a:gd name="connsiteY17" fmla="*/ 4417017 h 4959457"/>
                <a:gd name="connsiteX18" fmla="*/ 4458512 w 8069617"/>
                <a:gd name="connsiteY18" fmla="*/ 4494508 h 4959457"/>
                <a:gd name="connsiteX19" fmla="*/ 4892464 w 8069617"/>
                <a:gd name="connsiteY19" fmla="*/ 4355023 h 4959457"/>
                <a:gd name="connsiteX20" fmla="*/ 5248925 w 8069617"/>
                <a:gd name="connsiteY20" fmla="*/ 4463511 h 4959457"/>
                <a:gd name="connsiteX21" fmla="*/ 5791366 w 8069617"/>
                <a:gd name="connsiteY21" fmla="*/ 4386020 h 4959457"/>
                <a:gd name="connsiteX22" fmla="*/ 6085834 w 8069617"/>
                <a:gd name="connsiteY22" fmla="*/ 4432515 h 4959457"/>
                <a:gd name="connsiteX23" fmla="*/ 6271813 w 8069617"/>
                <a:gd name="connsiteY23" fmla="*/ 4277532 h 4959457"/>
                <a:gd name="connsiteX24" fmla="*/ 6457793 w 8069617"/>
                <a:gd name="connsiteY24" fmla="*/ 4494508 h 4959457"/>
                <a:gd name="connsiteX25" fmla="*/ 7108722 w 8069617"/>
                <a:gd name="connsiteY25" fmla="*/ 4479010 h 4959457"/>
                <a:gd name="connsiteX26" fmla="*/ 7186213 w 8069617"/>
                <a:gd name="connsiteY26" fmla="*/ 4370522 h 4959457"/>
                <a:gd name="connsiteX27" fmla="*/ 7449684 w 8069617"/>
                <a:gd name="connsiteY27" fmla="*/ 4386020 h 4959457"/>
                <a:gd name="connsiteX28" fmla="*/ 7620166 w 8069617"/>
                <a:gd name="connsiteY28" fmla="*/ 4386020 h 4959457"/>
                <a:gd name="connsiteX29" fmla="*/ 8069617 w 8069617"/>
                <a:gd name="connsiteY29" fmla="*/ 4014061 h 4959457"/>
                <a:gd name="connsiteX30" fmla="*/ 7651162 w 8069617"/>
                <a:gd name="connsiteY30" fmla="*/ 3487118 h 4959457"/>
                <a:gd name="connsiteX31" fmla="*/ 8069617 w 8069617"/>
                <a:gd name="connsiteY31" fmla="*/ 3177152 h 4959457"/>
                <a:gd name="connsiteX32" fmla="*/ 7759651 w 8069617"/>
                <a:gd name="connsiteY32" fmla="*/ 2743200 h 4959457"/>
                <a:gd name="connsiteX33" fmla="*/ 7759651 w 8069617"/>
                <a:gd name="connsiteY33" fmla="*/ 1673817 h 4959457"/>
                <a:gd name="connsiteX34" fmla="*/ 7294701 w 8069617"/>
                <a:gd name="connsiteY34" fmla="*/ 1162372 h 4959457"/>
                <a:gd name="connsiteX35" fmla="*/ 6736762 w 8069617"/>
                <a:gd name="connsiteY35" fmla="*/ 1363850 h 4959457"/>
                <a:gd name="connsiteX36" fmla="*/ 6364803 w 8069617"/>
                <a:gd name="connsiteY36" fmla="*/ 1053884 h 4959457"/>
                <a:gd name="connsiteX37" fmla="*/ 6194322 w 8069617"/>
                <a:gd name="connsiteY37" fmla="*/ 1255362 h 4959457"/>
                <a:gd name="connsiteX38" fmla="*/ 5186932 w 8069617"/>
                <a:gd name="connsiteY38" fmla="*/ 1255362 h 4959457"/>
                <a:gd name="connsiteX39" fmla="*/ 5016451 w 8069617"/>
                <a:gd name="connsiteY39" fmla="*/ 1084881 h 4959457"/>
                <a:gd name="connsiteX40" fmla="*/ 5202430 w 8069617"/>
                <a:gd name="connsiteY40" fmla="*/ 511444 h 4959457"/>
                <a:gd name="connsiteX41" fmla="*/ 4675488 w 8069617"/>
                <a:gd name="connsiteY41" fmla="*/ 61993 h 4959457"/>
                <a:gd name="connsiteX42" fmla="*/ 3869576 w 8069617"/>
                <a:gd name="connsiteY42" fmla="*/ 0 h 4959457"/>
                <a:gd name="connsiteX43" fmla="*/ 3590606 w 8069617"/>
                <a:gd name="connsiteY43" fmla="*/ 371959 h 4959457"/>
                <a:gd name="connsiteX44" fmla="*/ 3048166 w 8069617"/>
                <a:gd name="connsiteY44" fmla="*/ 15498 h 4959457"/>
                <a:gd name="connsiteX45" fmla="*/ 2697454 w 8069617"/>
                <a:gd name="connsiteY45" fmla="*/ 353210 h 4959457"/>
                <a:gd name="connsiteX46" fmla="*/ 2319745 w 8069617"/>
                <a:gd name="connsiteY46" fmla="*/ 309966 h 4959457"/>
                <a:gd name="connsiteX47" fmla="*/ 2151264 w 8069617"/>
                <a:gd name="connsiteY47" fmla="*/ 782165 h 4959457"/>
                <a:gd name="connsiteX48" fmla="*/ 2186010 w 8069617"/>
                <a:gd name="connsiteY48" fmla="*/ 1283110 h 4959457"/>
                <a:gd name="connsiteX49" fmla="*/ 1682565 w 8069617"/>
                <a:gd name="connsiteY49" fmla="*/ 1643070 h 4959457"/>
                <a:gd name="connsiteX50" fmla="*/ 395956 w 8069617"/>
                <a:gd name="connsiteY50" fmla="*/ 1693064 h 4959457"/>
                <a:gd name="connsiteX0" fmla="*/ 395956 w 8069617"/>
                <a:gd name="connsiteY0" fmla="*/ 1693064 h 4959457"/>
                <a:gd name="connsiteX1" fmla="*/ 64742 w 8069617"/>
                <a:gd name="connsiteY1" fmla="*/ 2414237 h 4959457"/>
                <a:gd name="connsiteX2" fmla="*/ 0 w 8069617"/>
                <a:gd name="connsiteY2" fmla="*/ 2947678 h 4959457"/>
                <a:gd name="connsiteX3" fmla="*/ 47494 w 8069617"/>
                <a:gd name="connsiteY3" fmla="*/ 3239145 h 4959457"/>
                <a:gd name="connsiteX4" fmla="*/ 165481 w 8069617"/>
                <a:gd name="connsiteY4" fmla="*/ 3363132 h 4959457"/>
                <a:gd name="connsiteX5" fmla="*/ 481447 w 8069617"/>
                <a:gd name="connsiteY5" fmla="*/ 4051556 h 4959457"/>
                <a:gd name="connsiteX6" fmla="*/ 1157373 w 8069617"/>
                <a:gd name="connsiteY6" fmla="*/ 3518115 h 4959457"/>
                <a:gd name="connsiteX7" fmla="*/ 1157373 w 8069617"/>
                <a:gd name="connsiteY7" fmla="*/ 4959457 h 4959457"/>
                <a:gd name="connsiteX8" fmla="*/ 1947786 w 8069617"/>
                <a:gd name="connsiteY8" fmla="*/ 4804474 h 4959457"/>
                <a:gd name="connsiteX9" fmla="*/ 1947786 w 8069617"/>
                <a:gd name="connsiteY9" fmla="*/ 3549111 h 4959457"/>
                <a:gd name="connsiteX10" fmla="*/ 2381739 w 8069617"/>
                <a:gd name="connsiteY10" fmla="*/ 3936569 h 4959457"/>
                <a:gd name="connsiteX11" fmla="*/ 2784695 w 8069617"/>
                <a:gd name="connsiteY11" fmla="*/ 3487118 h 4959457"/>
                <a:gd name="connsiteX12" fmla="*/ 2939678 w 8069617"/>
                <a:gd name="connsiteY12" fmla="*/ 3688596 h 4959457"/>
                <a:gd name="connsiteX13" fmla="*/ 3575108 w 8069617"/>
                <a:gd name="connsiteY13" fmla="*/ 3549111 h 4959457"/>
                <a:gd name="connsiteX14" fmla="*/ 3714593 w 8069617"/>
                <a:gd name="connsiteY14" fmla="*/ 3688596 h 4959457"/>
                <a:gd name="connsiteX15" fmla="*/ 3513115 w 8069617"/>
                <a:gd name="connsiteY15" fmla="*/ 4324027 h 4959457"/>
                <a:gd name="connsiteX16" fmla="*/ 3854078 w 8069617"/>
                <a:gd name="connsiteY16" fmla="*/ 4541003 h 4959457"/>
                <a:gd name="connsiteX17" fmla="*/ 4040057 w 8069617"/>
                <a:gd name="connsiteY17" fmla="*/ 4417017 h 4959457"/>
                <a:gd name="connsiteX18" fmla="*/ 4458512 w 8069617"/>
                <a:gd name="connsiteY18" fmla="*/ 4494508 h 4959457"/>
                <a:gd name="connsiteX19" fmla="*/ 4892464 w 8069617"/>
                <a:gd name="connsiteY19" fmla="*/ 4355023 h 4959457"/>
                <a:gd name="connsiteX20" fmla="*/ 5248925 w 8069617"/>
                <a:gd name="connsiteY20" fmla="*/ 4463511 h 4959457"/>
                <a:gd name="connsiteX21" fmla="*/ 5791366 w 8069617"/>
                <a:gd name="connsiteY21" fmla="*/ 4386020 h 4959457"/>
                <a:gd name="connsiteX22" fmla="*/ 6085834 w 8069617"/>
                <a:gd name="connsiteY22" fmla="*/ 4432515 h 4959457"/>
                <a:gd name="connsiteX23" fmla="*/ 6271813 w 8069617"/>
                <a:gd name="connsiteY23" fmla="*/ 4277532 h 4959457"/>
                <a:gd name="connsiteX24" fmla="*/ 6457793 w 8069617"/>
                <a:gd name="connsiteY24" fmla="*/ 4494508 h 4959457"/>
                <a:gd name="connsiteX25" fmla="*/ 7108722 w 8069617"/>
                <a:gd name="connsiteY25" fmla="*/ 4479010 h 4959457"/>
                <a:gd name="connsiteX26" fmla="*/ 7186213 w 8069617"/>
                <a:gd name="connsiteY26" fmla="*/ 4370522 h 4959457"/>
                <a:gd name="connsiteX27" fmla="*/ 7449684 w 8069617"/>
                <a:gd name="connsiteY27" fmla="*/ 4386020 h 4959457"/>
                <a:gd name="connsiteX28" fmla="*/ 7620166 w 8069617"/>
                <a:gd name="connsiteY28" fmla="*/ 4386020 h 4959457"/>
                <a:gd name="connsiteX29" fmla="*/ 8069617 w 8069617"/>
                <a:gd name="connsiteY29" fmla="*/ 4014061 h 4959457"/>
                <a:gd name="connsiteX30" fmla="*/ 7651162 w 8069617"/>
                <a:gd name="connsiteY30" fmla="*/ 3487118 h 4959457"/>
                <a:gd name="connsiteX31" fmla="*/ 8069617 w 8069617"/>
                <a:gd name="connsiteY31" fmla="*/ 3177152 h 4959457"/>
                <a:gd name="connsiteX32" fmla="*/ 7759651 w 8069617"/>
                <a:gd name="connsiteY32" fmla="*/ 2743200 h 4959457"/>
                <a:gd name="connsiteX33" fmla="*/ 7759651 w 8069617"/>
                <a:gd name="connsiteY33" fmla="*/ 1673817 h 4959457"/>
                <a:gd name="connsiteX34" fmla="*/ 7294701 w 8069617"/>
                <a:gd name="connsiteY34" fmla="*/ 1162372 h 4959457"/>
                <a:gd name="connsiteX35" fmla="*/ 6736762 w 8069617"/>
                <a:gd name="connsiteY35" fmla="*/ 1363850 h 4959457"/>
                <a:gd name="connsiteX36" fmla="*/ 6364803 w 8069617"/>
                <a:gd name="connsiteY36" fmla="*/ 1053884 h 4959457"/>
                <a:gd name="connsiteX37" fmla="*/ 6194322 w 8069617"/>
                <a:gd name="connsiteY37" fmla="*/ 1255362 h 4959457"/>
                <a:gd name="connsiteX38" fmla="*/ 5186932 w 8069617"/>
                <a:gd name="connsiteY38" fmla="*/ 1255362 h 4959457"/>
                <a:gd name="connsiteX39" fmla="*/ 5016451 w 8069617"/>
                <a:gd name="connsiteY39" fmla="*/ 1084881 h 4959457"/>
                <a:gd name="connsiteX40" fmla="*/ 5202430 w 8069617"/>
                <a:gd name="connsiteY40" fmla="*/ 511444 h 4959457"/>
                <a:gd name="connsiteX41" fmla="*/ 4675488 w 8069617"/>
                <a:gd name="connsiteY41" fmla="*/ 61993 h 4959457"/>
                <a:gd name="connsiteX42" fmla="*/ 3869576 w 8069617"/>
                <a:gd name="connsiteY42" fmla="*/ 0 h 4959457"/>
                <a:gd name="connsiteX43" fmla="*/ 3590606 w 8069617"/>
                <a:gd name="connsiteY43" fmla="*/ 371959 h 4959457"/>
                <a:gd name="connsiteX44" fmla="*/ 3048166 w 8069617"/>
                <a:gd name="connsiteY44" fmla="*/ 15498 h 4959457"/>
                <a:gd name="connsiteX45" fmla="*/ 2697454 w 8069617"/>
                <a:gd name="connsiteY45" fmla="*/ 353210 h 4959457"/>
                <a:gd name="connsiteX46" fmla="*/ 2319745 w 8069617"/>
                <a:gd name="connsiteY46" fmla="*/ 309966 h 4959457"/>
                <a:gd name="connsiteX47" fmla="*/ 2151264 w 8069617"/>
                <a:gd name="connsiteY47" fmla="*/ 782165 h 4959457"/>
                <a:gd name="connsiteX48" fmla="*/ 2186010 w 8069617"/>
                <a:gd name="connsiteY48" fmla="*/ 1283110 h 4959457"/>
                <a:gd name="connsiteX49" fmla="*/ 1682565 w 8069617"/>
                <a:gd name="connsiteY49" fmla="*/ 1643070 h 4959457"/>
                <a:gd name="connsiteX50" fmla="*/ 395956 w 8069617"/>
                <a:gd name="connsiteY50"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218726 w 8122862"/>
                <a:gd name="connsiteY4" fmla="*/ 3363132 h 4959457"/>
                <a:gd name="connsiteX5" fmla="*/ 534692 w 8122862"/>
                <a:gd name="connsiteY5" fmla="*/ 4051556 h 4959457"/>
                <a:gd name="connsiteX6" fmla="*/ 1210618 w 8122862"/>
                <a:gd name="connsiteY6" fmla="*/ 3518115 h 4959457"/>
                <a:gd name="connsiteX7" fmla="*/ 1210618 w 8122862"/>
                <a:gd name="connsiteY7" fmla="*/ 4959457 h 4959457"/>
                <a:gd name="connsiteX8" fmla="*/ 2001031 w 8122862"/>
                <a:gd name="connsiteY8" fmla="*/ 4804474 h 4959457"/>
                <a:gd name="connsiteX9" fmla="*/ 2001031 w 8122862"/>
                <a:gd name="connsiteY9" fmla="*/ 3549111 h 4959457"/>
                <a:gd name="connsiteX10" fmla="*/ 2434984 w 8122862"/>
                <a:gd name="connsiteY10" fmla="*/ 3936569 h 4959457"/>
                <a:gd name="connsiteX11" fmla="*/ 2837940 w 8122862"/>
                <a:gd name="connsiteY11" fmla="*/ 3487118 h 4959457"/>
                <a:gd name="connsiteX12" fmla="*/ 2992923 w 8122862"/>
                <a:gd name="connsiteY12" fmla="*/ 3688596 h 4959457"/>
                <a:gd name="connsiteX13" fmla="*/ 3628353 w 8122862"/>
                <a:gd name="connsiteY13" fmla="*/ 3549111 h 4959457"/>
                <a:gd name="connsiteX14" fmla="*/ 3767838 w 8122862"/>
                <a:gd name="connsiteY14" fmla="*/ 3688596 h 4959457"/>
                <a:gd name="connsiteX15" fmla="*/ 3566360 w 8122862"/>
                <a:gd name="connsiteY15" fmla="*/ 4324027 h 4959457"/>
                <a:gd name="connsiteX16" fmla="*/ 3907323 w 8122862"/>
                <a:gd name="connsiteY16" fmla="*/ 4541003 h 4959457"/>
                <a:gd name="connsiteX17" fmla="*/ 4093302 w 8122862"/>
                <a:gd name="connsiteY17" fmla="*/ 4417017 h 4959457"/>
                <a:gd name="connsiteX18" fmla="*/ 4511757 w 8122862"/>
                <a:gd name="connsiteY18" fmla="*/ 4494508 h 4959457"/>
                <a:gd name="connsiteX19" fmla="*/ 4945709 w 8122862"/>
                <a:gd name="connsiteY19" fmla="*/ 4355023 h 4959457"/>
                <a:gd name="connsiteX20" fmla="*/ 5302170 w 8122862"/>
                <a:gd name="connsiteY20" fmla="*/ 4463511 h 4959457"/>
                <a:gd name="connsiteX21" fmla="*/ 5844611 w 8122862"/>
                <a:gd name="connsiteY21" fmla="*/ 4386020 h 4959457"/>
                <a:gd name="connsiteX22" fmla="*/ 6139079 w 8122862"/>
                <a:gd name="connsiteY22" fmla="*/ 4432515 h 4959457"/>
                <a:gd name="connsiteX23" fmla="*/ 6325058 w 8122862"/>
                <a:gd name="connsiteY23" fmla="*/ 4277532 h 4959457"/>
                <a:gd name="connsiteX24" fmla="*/ 6511038 w 8122862"/>
                <a:gd name="connsiteY24" fmla="*/ 4494508 h 4959457"/>
                <a:gd name="connsiteX25" fmla="*/ 7161967 w 8122862"/>
                <a:gd name="connsiteY25" fmla="*/ 4479010 h 4959457"/>
                <a:gd name="connsiteX26" fmla="*/ 7239458 w 8122862"/>
                <a:gd name="connsiteY26" fmla="*/ 4370522 h 4959457"/>
                <a:gd name="connsiteX27" fmla="*/ 7502929 w 8122862"/>
                <a:gd name="connsiteY27" fmla="*/ 4386020 h 4959457"/>
                <a:gd name="connsiteX28" fmla="*/ 7673411 w 8122862"/>
                <a:gd name="connsiteY28" fmla="*/ 4386020 h 4959457"/>
                <a:gd name="connsiteX29" fmla="*/ 8122862 w 8122862"/>
                <a:gd name="connsiteY29" fmla="*/ 4014061 h 4959457"/>
                <a:gd name="connsiteX30" fmla="*/ 7704407 w 8122862"/>
                <a:gd name="connsiteY30" fmla="*/ 3487118 h 4959457"/>
                <a:gd name="connsiteX31" fmla="*/ 8122862 w 8122862"/>
                <a:gd name="connsiteY31" fmla="*/ 3177152 h 4959457"/>
                <a:gd name="connsiteX32" fmla="*/ 7812896 w 8122862"/>
                <a:gd name="connsiteY32" fmla="*/ 2743200 h 4959457"/>
                <a:gd name="connsiteX33" fmla="*/ 7812896 w 8122862"/>
                <a:gd name="connsiteY33" fmla="*/ 1673817 h 4959457"/>
                <a:gd name="connsiteX34" fmla="*/ 7347946 w 8122862"/>
                <a:gd name="connsiteY34" fmla="*/ 1162372 h 4959457"/>
                <a:gd name="connsiteX35" fmla="*/ 6790007 w 8122862"/>
                <a:gd name="connsiteY35" fmla="*/ 1363850 h 4959457"/>
                <a:gd name="connsiteX36" fmla="*/ 6418048 w 8122862"/>
                <a:gd name="connsiteY36" fmla="*/ 1053884 h 4959457"/>
                <a:gd name="connsiteX37" fmla="*/ 6247567 w 8122862"/>
                <a:gd name="connsiteY37" fmla="*/ 1255362 h 4959457"/>
                <a:gd name="connsiteX38" fmla="*/ 5240177 w 8122862"/>
                <a:gd name="connsiteY38" fmla="*/ 1255362 h 4959457"/>
                <a:gd name="connsiteX39" fmla="*/ 5069696 w 8122862"/>
                <a:gd name="connsiteY39" fmla="*/ 1084881 h 4959457"/>
                <a:gd name="connsiteX40" fmla="*/ 5255675 w 8122862"/>
                <a:gd name="connsiteY40" fmla="*/ 511444 h 4959457"/>
                <a:gd name="connsiteX41" fmla="*/ 4728733 w 8122862"/>
                <a:gd name="connsiteY41" fmla="*/ 61993 h 4959457"/>
                <a:gd name="connsiteX42" fmla="*/ 3922821 w 8122862"/>
                <a:gd name="connsiteY42" fmla="*/ 0 h 4959457"/>
                <a:gd name="connsiteX43" fmla="*/ 3643851 w 8122862"/>
                <a:gd name="connsiteY43" fmla="*/ 371959 h 4959457"/>
                <a:gd name="connsiteX44" fmla="*/ 3101411 w 8122862"/>
                <a:gd name="connsiteY44" fmla="*/ 15498 h 4959457"/>
                <a:gd name="connsiteX45" fmla="*/ 2750699 w 8122862"/>
                <a:gd name="connsiteY45" fmla="*/ 353210 h 4959457"/>
                <a:gd name="connsiteX46" fmla="*/ 2372990 w 8122862"/>
                <a:gd name="connsiteY46" fmla="*/ 309966 h 4959457"/>
                <a:gd name="connsiteX47" fmla="*/ 2204509 w 8122862"/>
                <a:gd name="connsiteY47" fmla="*/ 782165 h 4959457"/>
                <a:gd name="connsiteX48" fmla="*/ 2239255 w 8122862"/>
                <a:gd name="connsiteY48" fmla="*/ 1283110 h 4959457"/>
                <a:gd name="connsiteX49" fmla="*/ 1735810 w 8122862"/>
                <a:gd name="connsiteY49" fmla="*/ 1643070 h 4959457"/>
                <a:gd name="connsiteX50" fmla="*/ 449201 w 8122862"/>
                <a:gd name="connsiteY50"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189229 w 8122862"/>
                <a:gd name="connsiteY4" fmla="*/ 3525364 h 4959457"/>
                <a:gd name="connsiteX5" fmla="*/ 534692 w 8122862"/>
                <a:gd name="connsiteY5" fmla="*/ 4051556 h 4959457"/>
                <a:gd name="connsiteX6" fmla="*/ 1210618 w 8122862"/>
                <a:gd name="connsiteY6" fmla="*/ 3518115 h 4959457"/>
                <a:gd name="connsiteX7" fmla="*/ 1210618 w 8122862"/>
                <a:gd name="connsiteY7" fmla="*/ 4959457 h 4959457"/>
                <a:gd name="connsiteX8" fmla="*/ 2001031 w 8122862"/>
                <a:gd name="connsiteY8" fmla="*/ 4804474 h 4959457"/>
                <a:gd name="connsiteX9" fmla="*/ 2001031 w 8122862"/>
                <a:gd name="connsiteY9" fmla="*/ 3549111 h 4959457"/>
                <a:gd name="connsiteX10" fmla="*/ 2434984 w 8122862"/>
                <a:gd name="connsiteY10" fmla="*/ 3936569 h 4959457"/>
                <a:gd name="connsiteX11" fmla="*/ 2837940 w 8122862"/>
                <a:gd name="connsiteY11" fmla="*/ 3487118 h 4959457"/>
                <a:gd name="connsiteX12" fmla="*/ 2992923 w 8122862"/>
                <a:gd name="connsiteY12" fmla="*/ 3688596 h 4959457"/>
                <a:gd name="connsiteX13" fmla="*/ 3628353 w 8122862"/>
                <a:gd name="connsiteY13" fmla="*/ 3549111 h 4959457"/>
                <a:gd name="connsiteX14" fmla="*/ 3767838 w 8122862"/>
                <a:gd name="connsiteY14" fmla="*/ 3688596 h 4959457"/>
                <a:gd name="connsiteX15" fmla="*/ 3566360 w 8122862"/>
                <a:gd name="connsiteY15" fmla="*/ 4324027 h 4959457"/>
                <a:gd name="connsiteX16" fmla="*/ 3907323 w 8122862"/>
                <a:gd name="connsiteY16" fmla="*/ 4541003 h 4959457"/>
                <a:gd name="connsiteX17" fmla="*/ 4093302 w 8122862"/>
                <a:gd name="connsiteY17" fmla="*/ 4417017 h 4959457"/>
                <a:gd name="connsiteX18" fmla="*/ 4511757 w 8122862"/>
                <a:gd name="connsiteY18" fmla="*/ 4494508 h 4959457"/>
                <a:gd name="connsiteX19" fmla="*/ 4945709 w 8122862"/>
                <a:gd name="connsiteY19" fmla="*/ 4355023 h 4959457"/>
                <a:gd name="connsiteX20" fmla="*/ 5302170 w 8122862"/>
                <a:gd name="connsiteY20" fmla="*/ 4463511 h 4959457"/>
                <a:gd name="connsiteX21" fmla="*/ 5844611 w 8122862"/>
                <a:gd name="connsiteY21" fmla="*/ 4386020 h 4959457"/>
                <a:gd name="connsiteX22" fmla="*/ 6139079 w 8122862"/>
                <a:gd name="connsiteY22" fmla="*/ 4432515 h 4959457"/>
                <a:gd name="connsiteX23" fmla="*/ 6325058 w 8122862"/>
                <a:gd name="connsiteY23" fmla="*/ 4277532 h 4959457"/>
                <a:gd name="connsiteX24" fmla="*/ 6511038 w 8122862"/>
                <a:gd name="connsiteY24" fmla="*/ 4494508 h 4959457"/>
                <a:gd name="connsiteX25" fmla="*/ 7161967 w 8122862"/>
                <a:gd name="connsiteY25" fmla="*/ 4479010 h 4959457"/>
                <a:gd name="connsiteX26" fmla="*/ 7239458 w 8122862"/>
                <a:gd name="connsiteY26" fmla="*/ 4370522 h 4959457"/>
                <a:gd name="connsiteX27" fmla="*/ 7502929 w 8122862"/>
                <a:gd name="connsiteY27" fmla="*/ 4386020 h 4959457"/>
                <a:gd name="connsiteX28" fmla="*/ 7673411 w 8122862"/>
                <a:gd name="connsiteY28" fmla="*/ 4386020 h 4959457"/>
                <a:gd name="connsiteX29" fmla="*/ 8122862 w 8122862"/>
                <a:gd name="connsiteY29" fmla="*/ 4014061 h 4959457"/>
                <a:gd name="connsiteX30" fmla="*/ 7704407 w 8122862"/>
                <a:gd name="connsiteY30" fmla="*/ 3487118 h 4959457"/>
                <a:gd name="connsiteX31" fmla="*/ 8122862 w 8122862"/>
                <a:gd name="connsiteY31" fmla="*/ 3177152 h 4959457"/>
                <a:gd name="connsiteX32" fmla="*/ 7812896 w 8122862"/>
                <a:gd name="connsiteY32" fmla="*/ 2743200 h 4959457"/>
                <a:gd name="connsiteX33" fmla="*/ 7812896 w 8122862"/>
                <a:gd name="connsiteY33" fmla="*/ 1673817 h 4959457"/>
                <a:gd name="connsiteX34" fmla="*/ 7347946 w 8122862"/>
                <a:gd name="connsiteY34" fmla="*/ 1162372 h 4959457"/>
                <a:gd name="connsiteX35" fmla="*/ 6790007 w 8122862"/>
                <a:gd name="connsiteY35" fmla="*/ 1363850 h 4959457"/>
                <a:gd name="connsiteX36" fmla="*/ 6418048 w 8122862"/>
                <a:gd name="connsiteY36" fmla="*/ 1053884 h 4959457"/>
                <a:gd name="connsiteX37" fmla="*/ 6247567 w 8122862"/>
                <a:gd name="connsiteY37" fmla="*/ 1255362 h 4959457"/>
                <a:gd name="connsiteX38" fmla="*/ 5240177 w 8122862"/>
                <a:gd name="connsiteY38" fmla="*/ 1255362 h 4959457"/>
                <a:gd name="connsiteX39" fmla="*/ 5069696 w 8122862"/>
                <a:gd name="connsiteY39" fmla="*/ 1084881 h 4959457"/>
                <a:gd name="connsiteX40" fmla="*/ 5255675 w 8122862"/>
                <a:gd name="connsiteY40" fmla="*/ 511444 h 4959457"/>
                <a:gd name="connsiteX41" fmla="*/ 4728733 w 8122862"/>
                <a:gd name="connsiteY41" fmla="*/ 61993 h 4959457"/>
                <a:gd name="connsiteX42" fmla="*/ 3922821 w 8122862"/>
                <a:gd name="connsiteY42" fmla="*/ 0 h 4959457"/>
                <a:gd name="connsiteX43" fmla="*/ 3643851 w 8122862"/>
                <a:gd name="connsiteY43" fmla="*/ 371959 h 4959457"/>
                <a:gd name="connsiteX44" fmla="*/ 3101411 w 8122862"/>
                <a:gd name="connsiteY44" fmla="*/ 15498 h 4959457"/>
                <a:gd name="connsiteX45" fmla="*/ 2750699 w 8122862"/>
                <a:gd name="connsiteY45" fmla="*/ 353210 h 4959457"/>
                <a:gd name="connsiteX46" fmla="*/ 2372990 w 8122862"/>
                <a:gd name="connsiteY46" fmla="*/ 309966 h 4959457"/>
                <a:gd name="connsiteX47" fmla="*/ 2204509 w 8122862"/>
                <a:gd name="connsiteY47" fmla="*/ 782165 h 4959457"/>
                <a:gd name="connsiteX48" fmla="*/ 2239255 w 8122862"/>
                <a:gd name="connsiteY48" fmla="*/ 1283110 h 4959457"/>
                <a:gd name="connsiteX49" fmla="*/ 1735810 w 8122862"/>
                <a:gd name="connsiteY49" fmla="*/ 1643070 h 4959457"/>
                <a:gd name="connsiteX50" fmla="*/ 449201 w 8122862"/>
                <a:gd name="connsiteY50"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189229 w 8122862"/>
                <a:gd name="connsiteY4" fmla="*/ 3525364 h 4959457"/>
                <a:gd name="connsiteX5" fmla="*/ 534692 w 8122862"/>
                <a:gd name="connsiteY5" fmla="*/ 4228536 h 4959457"/>
                <a:gd name="connsiteX6" fmla="*/ 1210618 w 8122862"/>
                <a:gd name="connsiteY6" fmla="*/ 3518115 h 4959457"/>
                <a:gd name="connsiteX7" fmla="*/ 1210618 w 8122862"/>
                <a:gd name="connsiteY7" fmla="*/ 4959457 h 4959457"/>
                <a:gd name="connsiteX8" fmla="*/ 2001031 w 8122862"/>
                <a:gd name="connsiteY8" fmla="*/ 4804474 h 4959457"/>
                <a:gd name="connsiteX9" fmla="*/ 2001031 w 8122862"/>
                <a:gd name="connsiteY9" fmla="*/ 3549111 h 4959457"/>
                <a:gd name="connsiteX10" fmla="*/ 2434984 w 8122862"/>
                <a:gd name="connsiteY10" fmla="*/ 3936569 h 4959457"/>
                <a:gd name="connsiteX11" fmla="*/ 2837940 w 8122862"/>
                <a:gd name="connsiteY11" fmla="*/ 3487118 h 4959457"/>
                <a:gd name="connsiteX12" fmla="*/ 2992923 w 8122862"/>
                <a:gd name="connsiteY12" fmla="*/ 3688596 h 4959457"/>
                <a:gd name="connsiteX13" fmla="*/ 3628353 w 8122862"/>
                <a:gd name="connsiteY13" fmla="*/ 3549111 h 4959457"/>
                <a:gd name="connsiteX14" fmla="*/ 3767838 w 8122862"/>
                <a:gd name="connsiteY14" fmla="*/ 3688596 h 4959457"/>
                <a:gd name="connsiteX15" fmla="*/ 3566360 w 8122862"/>
                <a:gd name="connsiteY15" fmla="*/ 4324027 h 4959457"/>
                <a:gd name="connsiteX16" fmla="*/ 3907323 w 8122862"/>
                <a:gd name="connsiteY16" fmla="*/ 4541003 h 4959457"/>
                <a:gd name="connsiteX17" fmla="*/ 4093302 w 8122862"/>
                <a:gd name="connsiteY17" fmla="*/ 4417017 h 4959457"/>
                <a:gd name="connsiteX18" fmla="*/ 4511757 w 8122862"/>
                <a:gd name="connsiteY18" fmla="*/ 4494508 h 4959457"/>
                <a:gd name="connsiteX19" fmla="*/ 4945709 w 8122862"/>
                <a:gd name="connsiteY19" fmla="*/ 4355023 h 4959457"/>
                <a:gd name="connsiteX20" fmla="*/ 5302170 w 8122862"/>
                <a:gd name="connsiteY20" fmla="*/ 4463511 h 4959457"/>
                <a:gd name="connsiteX21" fmla="*/ 5844611 w 8122862"/>
                <a:gd name="connsiteY21" fmla="*/ 4386020 h 4959457"/>
                <a:gd name="connsiteX22" fmla="*/ 6139079 w 8122862"/>
                <a:gd name="connsiteY22" fmla="*/ 4432515 h 4959457"/>
                <a:gd name="connsiteX23" fmla="*/ 6325058 w 8122862"/>
                <a:gd name="connsiteY23" fmla="*/ 4277532 h 4959457"/>
                <a:gd name="connsiteX24" fmla="*/ 6511038 w 8122862"/>
                <a:gd name="connsiteY24" fmla="*/ 4494508 h 4959457"/>
                <a:gd name="connsiteX25" fmla="*/ 7161967 w 8122862"/>
                <a:gd name="connsiteY25" fmla="*/ 4479010 h 4959457"/>
                <a:gd name="connsiteX26" fmla="*/ 7239458 w 8122862"/>
                <a:gd name="connsiteY26" fmla="*/ 4370522 h 4959457"/>
                <a:gd name="connsiteX27" fmla="*/ 7502929 w 8122862"/>
                <a:gd name="connsiteY27" fmla="*/ 4386020 h 4959457"/>
                <a:gd name="connsiteX28" fmla="*/ 7673411 w 8122862"/>
                <a:gd name="connsiteY28" fmla="*/ 4386020 h 4959457"/>
                <a:gd name="connsiteX29" fmla="*/ 8122862 w 8122862"/>
                <a:gd name="connsiteY29" fmla="*/ 4014061 h 4959457"/>
                <a:gd name="connsiteX30" fmla="*/ 7704407 w 8122862"/>
                <a:gd name="connsiteY30" fmla="*/ 3487118 h 4959457"/>
                <a:gd name="connsiteX31" fmla="*/ 8122862 w 8122862"/>
                <a:gd name="connsiteY31" fmla="*/ 3177152 h 4959457"/>
                <a:gd name="connsiteX32" fmla="*/ 7812896 w 8122862"/>
                <a:gd name="connsiteY32" fmla="*/ 2743200 h 4959457"/>
                <a:gd name="connsiteX33" fmla="*/ 7812896 w 8122862"/>
                <a:gd name="connsiteY33" fmla="*/ 1673817 h 4959457"/>
                <a:gd name="connsiteX34" fmla="*/ 7347946 w 8122862"/>
                <a:gd name="connsiteY34" fmla="*/ 1162372 h 4959457"/>
                <a:gd name="connsiteX35" fmla="*/ 6790007 w 8122862"/>
                <a:gd name="connsiteY35" fmla="*/ 1363850 h 4959457"/>
                <a:gd name="connsiteX36" fmla="*/ 6418048 w 8122862"/>
                <a:gd name="connsiteY36" fmla="*/ 1053884 h 4959457"/>
                <a:gd name="connsiteX37" fmla="*/ 6247567 w 8122862"/>
                <a:gd name="connsiteY37" fmla="*/ 1255362 h 4959457"/>
                <a:gd name="connsiteX38" fmla="*/ 5240177 w 8122862"/>
                <a:gd name="connsiteY38" fmla="*/ 1255362 h 4959457"/>
                <a:gd name="connsiteX39" fmla="*/ 5069696 w 8122862"/>
                <a:gd name="connsiteY39" fmla="*/ 1084881 h 4959457"/>
                <a:gd name="connsiteX40" fmla="*/ 5255675 w 8122862"/>
                <a:gd name="connsiteY40" fmla="*/ 511444 h 4959457"/>
                <a:gd name="connsiteX41" fmla="*/ 4728733 w 8122862"/>
                <a:gd name="connsiteY41" fmla="*/ 61993 h 4959457"/>
                <a:gd name="connsiteX42" fmla="*/ 3922821 w 8122862"/>
                <a:gd name="connsiteY42" fmla="*/ 0 h 4959457"/>
                <a:gd name="connsiteX43" fmla="*/ 3643851 w 8122862"/>
                <a:gd name="connsiteY43" fmla="*/ 371959 h 4959457"/>
                <a:gd name="connsiteX44" fmla="*/ 3101411 w 8122862"/>
                <a:gd name="connsiteY44" fmla="*/ 15498 h 4959457"/>
                <a:gd name="connsiteX45" fmla="*/ 2750699 w 8122862"/>
                <a:gd name="connsiteY45" fmla="*/ 353210 h 4959457"/>
                <a:gd name="connsiteX46" fmla="*/ 2372990 w 8122862"/>
                <a:gd name="connsiteY46" fmla="*/ 309966 h 4959457"/>
                <a:gd name="connsiteX47" fmla="*/ 2204509 w 8122862"/>
                <a:gd name="connsiteY47" fmla="*/ 782165 h 4959457"/>
                <a:gd name="connsiteX48" fmla="*/ 2239255 w 8122862"/>
                <a:gd name="connsiteY48" fmla="*/ 1283110 h 4959457"/>
                <a:gd name="connsiteX49" fmla="*/ 1735810 w 8122862"/>
                <a:gd name="connsiteY49" fmla="*/ 1643070 h 4959457"/>
                <a:gd name="connsiteX50" fmla="*/ 449201 w 8122862"/>
                <a:gd name="connsiteY50"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189229 w 8122862"/>
                <a:gd name="connsiteY4" fmla="*/ 3525364 h 4959457"/>
                <a:gd name="connsiteX5" fmla="*/ 534692 w 8122862"/>
                <a:gd name="connsiteY5" fmla="*/ 4228536 h 4959457"/>
                <a:gd name="connsiteX6" fmla="*/ 1210618 w 8122862"/>
                <a:gd name="connsiteY6" fmla="*/ 3518115 h 4959457"/>
                <a:gd name="connsiteX7" fmla="*/ 1201869 w 8122862"/>
                <a:gd name="connsiteY7" fmla="*/ 4378584 h 4959457"/>
                <a:gd name="connsiteX8" fmla="*/ 1210618 w 8122862"/>
                <a:gd name="connsiteY8" fmla="*/ 4959457 h 4959457"/>
                <a:gd name="connsiteX9" fmla="*/ 2001031 w 8122862"/>
                <a:gd name="connsiteY9" fmla="*/ 4804474 h 4959457"/>
                <a:gd name="connsiteX10" fmla="*/ 2001031 w 8122862"/>
                <a:gd name="connsiteY10" fmla="*/ 3549111 h 4959457"/>
                <a:gd name="connsiteX11" fmla="*/ 2434984 w 8122862"/>
                <a:gd name="connsiteY11" fmla="*/ 3936569 h 4959457"/>
                <a:gd name="connsiteX12" fmla="*/ 2837940 w 8122862"/>
                <a:gd name="connsiteY12" fmla="*/ 3487118 h 4959457"/>
                <a:gd name="connsiteX13" fmla="*/ 2992923 w 8122862"/>
                <a:gd name="connsiteY13" fmla="*/ 3688596 h 4959457"/>
                <a:gd name="connsiteX14" fmla="*/ 3628353 w 8122862"/>
                <a:gd name="connsiteY14" fmla="*/ 3549111 h 4959457"/>
                <a:gd name="connsiteX15" fmla="*/ 3767838 w 8122862"/>
                <a:gd name="connsiteY15" fmla="*/ 3688596 h 4959457"/>
                <a:gd name="connsiteX16" fmla="*/ 3566360 w 8122862"/>
                <a:gd name="connsiteY16" fmla="*/ 4324027 h 4959457"/>
                <a:gd name="connsiteX17" fmla="*/ 3907323 w 8122862"/>
                <a:gd name="connsiteY17" fmla="*/ 4541003 h 4959457"/>
                <a:gd name="connsiteX18" fmla="*/ 4093302 w 8122862"/>
                <a:gd name="connsiteY18" fmla="*/ 4417017 h 4959457"/>
                <a:gd name="connsiteX19" fmla="*/ 4511757 w 8122862"/>
                <a:gd name="connsiteY19" fmla="*/ 4494508 h 4959457"/>
                <a:gd name="connsiteX20" fmla="*/ 4945709 w 8122862"/>
                <a:gd name="connsiteY20" fmla="*/ 4355023 h 4959457"/>
                <a:gd name="connsiteX21" fmla="*/ 5302170 w 8122862"/>
                <a:gd name="connsiteY21" fmla="*/ 4463511 h 4959457"/>
                <a:gd name="connsiteX22" fmla="*/ 5844611 w 8122862"/>
                <a:gd name="connsiteY22" fmla="*/ 4386020 h 4959457"/>
                <a:gd name="connsiteX23" fmla="*/ 6139079 w 8122862"/>
                <a:gd name="connsiteY23" fmla="*/ 4432515 h 4959457"/>
                <a:gd name="connsiteX24" fmla="*/ 6325058 w 8122862"/>
                <a:gd name="connsiteY24" fmla="*/ 4277532 h 4959457"/>
                <a:gd name="connsiteX25" fmla="*/ 6511038 w 8122862"/>
                <a:gd name="connsiteY25" fmla="*/ 4494508 h 4959457"/>
                <a:gd name="connsiteX26" fmla="*/ 7161967 w 8122862"/>
                <a:gd name="connsiteY26" fmla="*/ 4479010 h 4959457"/>
                <a:gd name="connsiteX27" fmla="*/ 7239458 w 8122862"/>
                <a:gd name="connsiteY27" fmla="*/ 4370522 h 4959457"/>
                <a:gd name="connsiteX28" fmla="*/ 7502929 w 8122862"/>
                <a:gd name="connsiteY28" fmla="*/ 4386020 h 4959457"/>
                <a:gd name="connsiteX29" fmla="*/ 7673411 w 8122862"/>
                <a:gd name="connsiteY29" fmla="*/ 4386020 h 4959457"/>
                <a:gd name="connsiteX30" fmla="*/ 8122862 w 8122862"/>
                <a:gd name="connsiteY30" fmla="*/ 4014061 h 4959457"/>
                <a:gd name="connsiteX31" fmla="*/ 7704407 w 8122862"/>
                <a:gd name="connsiteY31" fmla="*/ 3487118 h 4959457"/>
                <a:gd name="connsiteX32" fmla="*/ 8122862 w 8122862"/>
                <a:gd name="connsiteY32" fmla="*/ 3177152 h 4959457"/>
                <a:gd name="connsiteX33" fmla="*/ 7812896 w 8122862"/>
                <a:gd name="connsiteY33" fmla="*/ 2743200 h 4959457"/>
                <a:gd name="connsiteX34" fmla="*/ 7812896 w 8122862"/>
                <a:gd name="connsiteY34" fmla="*/ 1673817 h 4959457"/>
                <a:gd name="connsiteX35" fmla="*/ 7347946 w 8122862"/>
                <a:gd name="connsiteY35" fmla="*/ 1162372 h 4959457"/>
                <a:gd name="connsiteX36" fmla="*/ 6790007 w 8122862"/>
                <a:gd name="connsiteY36" fmla="*/ 1363850 h 4959457"/>
                <a:gd name="connsiteX37" fmla="*/ 6418048 w 8122862"/>
                <a:gd name="connsiteY37" fmla="*/ 1053884 h 4959457"/>
                <a:gd name="connsiteX38" fmla="*/ 6247567 w 8122862"/>
                <a:gd name="connsiteY38" fmla="*/ 1255362 h 4959457"/>
                <a:gd name="connsiteX39" fmla="*/ 5240177 w 8122862"/>
                <a:gd name="connsiteY39" fmla="*/ 1255362 h 4959457"/>
                <a:gd name="connsiteX40" fmla="*/ 5069696 w 8122862"/>
                <a:gd name="connsiteY40" fmla="*/ 1084881 h 4959457"/>
                <a:gd name="connsiteX41" fmla="*/ 5255675 w 8122862"/>
                <a:gd name="connsiteY41" fmla="*/ 511444 h 4959457"/>
                <a:gd name="connsiteX42" fmla="*/ 4728733 w 8122862"/>
                <a:gd name="connsiteY42" fmla="*/ 61993 h 4959457"/>
                <a:gd name="connsiteX43" fmla="*/ 3922821 w 8122862"/>
                <a:gd name="connsiteY43" fmla="*/ 0 h 4959457"/>
                <a:gd name="connsiteX44" fmla="*/ 3643851 w 8122862"/>
                <a:gd name="connsiteY44" fmla="*/ 371959 h 4959457"/>
                <a:gd name="connsiteX45" fmla="*/ 3101411 w 8122862"/>
                <a:gd name="connsiteY45" fmla="*/ 15498 h 4959457"/>
                <a:gd name="connsiteX46" fmla="*/ 2750699 w 8122862"/>
                <a:gd name="connsiteY46" fmla="*/ 353210 h 4959457"/>
                <a:gd name="connsiteX47" fmla="*/ 2372990 w 8122862"/>
                <a:gd name="connsiteY47" fmla="*/ 309966 h 4959457"/>
                <a:gd name="connsiteX48" fmla="*/ 2204509 w 8122862"/>
                <a:gd name="connsiteY48" fmla="*/ 782165 h 4959457"/>
                <a:gd name="connsiteX49" fmla="*/ 2239255 w 8122862"/>
                <a:gd name="connsiteY49" fmla="*/ 1283110 h 4959457"/>
                <a:gd name="connsiteX50" fmla="*/ 1735810 w 8122862"/>
                <a:gd name="connsiteY50" fmla="*/ 1643070 h 4959457"/>
                <a:gd name="connsiteX51" fmla="*/ 449201 w 8122862"/>
                <a:gd name="connsiteY51"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189229 w 8122862"/>
                <a:gd name="connsiteY4" fmla="*/ 3525364 h 4959457"/>
                <a:gd name="connsiteX5" fmla="*/ 534692 w 8122862"/>
                <a:gd name="connsiteY5" fmla="*/ 4228536 h 4959457"/>
                <a:gd name="connsiteX6" fmla="*/ 1210618 w 8122862"/>
                <a:gd name="connsiteY6" fmla="*/ 3518115 h 4959457"/>
                <a:gd name="connsiteX7" fmla="*/ 626682 w 8122862"/>
                <a:gd name="connsiteY7" fmla="*/ 4275345 h 4959457"/>
                <a:gd name="connsiteX8" fmla="*/ 1210618 w 8122862"/>
                <a:gd name="connsiteY8" fmla="*/ 4959457 h 4959457"/>
                <a:gd name="connsiteX9" fmla="*/ 2001031 w 8122862"/>
                <a:gd name="connsiteY9" fmla="*/ 4804474 h 4959457"/>
                <a:gd name="connsiteX10" fmla="*/ 2001031 w 8122862"/>
                <a:gd name="connsiteY10" fmla="*/ 3549111 h 4959457"/>
                <a:gd name="connsiteX11" fmla="*/ 2434984 w 8122862"/>
                <a:gd name="connsiteY11" fmla="*/ 3936569 h 4959457"/>
                <a:gd name="connsiteX12" fmla="*/ 2837940 w 8122862"/>
                <a:gd name="connsiteY12" fmla="*/ 3487118 h 4959457"/>
                <a:gd name="connsiteX13" fmla="*/ 2992923 w 8122862"/>
                <a:gd name="connsiteY13" fmla="*/ 3688596 h 4959457"/>
                <a:gd name="connsiteX14" fmla="*/ 3628353 w 8122862"/>
                <a:gd name="connsiteY14" fmla="*/ 3549111 h 4959457"/>
                <a:gd name="connsiteX15" fmla="*/ 3767838 w 8122862"/>
                <a:gd name="connsiteY15" fmla="*/ 3688596 h 4959457"/>
                <a:gd name="connsiteX16" fmla="*/ 3566360 w 8122862"/>
                <a:gd name="connsiteY16" fmla="*/ 4324027 h 4959457"/>
                <a:gd name="connsiteX17" fmla="*/ 3907323 w 8122862"/>
                <a:gd name="connsiteY17" fmla="*/ 4541003 h 4959457"/>
                <a:gd name="connsiteX18" fmla="*/ 4093302 w 8122862"/>
                <a:gd name="connsiteY18" fmla="*/ 4417017 h 4959457"/>
                <a:gd name="connsiteX19" fmla="*/ 4511757 w 8122862"/>
                <a:gd name="connsiteY19" fmla="*/ 4494508 h 4959457"/>
                <a:gd name="connsiteX20" fmla="*/ 4945709 w 8122862"/>
                <a:gd name="connsiteY20" fmla="*/ 4355023 h 4959457"/>
                <a:gd name="connsiteX21" fmla="*/ 5302170 w 8122862"/>
                <a:gd name="connsiteY21" fmla="*/ 4463511 h 4959457"/>
                <a:gd name="connsiteX22" fmla="*/ 5844611 w 8122862"/>
                <a:gd name="connsiteY22" fmla="*/ 4386020 h 4959457"/>
                <a:gd name="connsiteX23" fmla="*/ 6139079 w 8122862"/>
                <a:gd name="connsiteY23" fmla="*/ 4432515 h 4959457"/>
                <a:gd name="connsiteX24" fmla="*/ 6325058 w 8122862"/>
                <a:gd name="connsiteY24" fmla="*/ 4277532 h 4959457"/>
                <a:gd name="connsiteX25" fmla="*/ 6511038 w 8122862"/>
                <a:gd name="connsiteY25" fmla="*/ 4494508 h 4959457"/>
                <a:gd name="connsiteX26" fmla="*/ 7161967 w 8122862"/>
                <a:gd name="connsiteY26" fmla="*/ 4479010 h 4959457"/>
                <a:gd name="connsiteX27" fmla="*/ 7239458 w 8122862"/>
                <a:gd name="connsiteY27" fmla="*/ 4370522 h 4959457"/>
                <a:gd name="connsiteX28" fmla="*/ 7502929 w 8122862"/>
                <a:gd name="connsiteY28" fmla="*/ 4386020 h 4959457"/>
                <a:gd name="connsiteX29" fmla="*/ 7673411 w 8122862"/>
                <a:gd name="connsiteY29" fmla="*/ 4386020 h 4959457"/>
                <a:gd name="connsiteX30" fmla="*/ 8122862 w 8122862"/>
                <a:gd name="connsiteY30" fmla="*/ 4014061 h 4959457"/>
                <a:gd name="connsiteX31" fmla="*/ 7704407 w 8122862"/>
                <a:gd name="connsiteY31" fmla="*/ 3487118 h 4959457"/>
                <a:gd name="connsiteX32" fmla="*/ 8122862 w 8122862"/>
                <a:gd name="connsiteY32" fmla="*/ 3177152 h 4959457"/>
                <a:gd name="connsiteX33" fmla="*/ 7812896 w 8122862"/>
                <a:gd name="connsiteY33" fmla="*/ 2743200 h 4959457"/>
                <a:gd name="connsiteX34" fmla="*/ 7812896 w 8122862"/>
                <a:gd name="connsiteY34" fmla="*/ 1673817 h 4959457"/>
                <a:gd name="connsiteX35" fmla="*/ 7347946 w 8122862"/>
                <a:gd name="connsiteY35" fmla="*/ 1162372 h 4959457"/>
                <a:gd name="connsiteX36" fmla="*/ 6790007 w 8122862"/>
                <a:gd name="connsiteY36" fmla="*/ 1363850 h 4959457"/>
                <a:gd name="connsiteX37" fmla="*/ 6418048 w 8122862"/>
                <a:gd name="connsiteY37" fmla="*/ 1053884 h 4959457"/>
                <a:gd name="connsiteX38" fmla="*/ 6247567 w 8122862"/>
                <a:gd name="connsiteY38" fmla="*/ 1255362 h 4959457"/>
                <a:gd name="connsiteX39" fmla="*/ 5240177 w 8122862"/>
                <a:gd name="connsiteY39" fmla="*/ 1255362 h 4959457"/>
                <a:gd name="connsiteX40" fmla="*/ 5069696 w 8122862"/>
                <a:gd name="connsiteY40" fmla="*/ 1084881 h 4959457"/>
                <a:gd name="connsiteX41" fmla="*/ 5255675 w 8122862"/>
                <a:gd name="connsiteY41" fmla="*/ 511444 h 4959457"/>
                <a:gd name="connsiteX42" fmla="*/ 4728733 w 8122862"/>
                <a:gd name="connsiteY42" fmla="*/ 61993 h 4959457"/>
                <a:gd name="connsiteX43" fmla="*/ 3922821 w 8122862"/>
                <a:gd name="connsiteY43" fmla="*/ 0 h 4959457"/>
                <a:gd name="connsiteX44" fmla="*/ 3643851 w 8122862"/>
                <a:gd name="connsiteY44" fmla="*/ 371959 h 4959457"/>
                <a:gd name="connsiteX45" fmla="*/ 3101411 w 8122862"/>
                <a:gd name="connsiteY45" fmla="*/ 15498 h 4959457"/>
                <a:gd name="connsiteX46" fmla="*/ 2750699 w 8122862"/>
                <a:gd name="connsiteY46" fmla="*/ 353210 h 4959457"/>
                <a:gd name="connsiteX47" fmla="*/ 2372990 w 8122862"/>
                <a:gd name="connsiteY47" fmla="*/ 309966 h 4959457"/>
                <a:gd name="connsiteX48" fmla="*/ 2204509 w 8122862"/>
                <a:gd name="connsiteY48" fmla="*/ 782165 h 4959457"/>
                <a:gd name="connsiteX49" fmla="*/ 2239255 w 8122862"/>
                <a:gd name="connsiteY49" fmla="*/ 1283110 h 4959457"/>
                <a:gd name="connsiteX50" fmla="*/ 1735810 w 8122862"/>
                <a:gd name="connsiteY50" fmla="*/ 1643070 h 4959457"/>
                <a:gd name="connsiteX51" fmla="*/ 449201 w 8122862"/>
                <a:gd name="connsiteY51"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189229 w 8122862"/>
                <a:gd name="connsiteY4" fmla="*/ 3525364 h 4959457"/>
                <a:gd name="connsiteX5" fmla="*/ 534692 w 8122862"/>
                <a:gd name="connsiteY5" fmla="*/ 4228536 h 4959457"/>
                <a:gd name="connsiteX6" fmla="*/ 782915 w 8122862"/>
                <a:gd name="connsiteY6" fmla="*/ 3931069 h 4959457"/>
                <a:gd name="connsiteX7" fmla="*/ 626682 w 8122862"/>
                <a:gd name="connsiteY7" fmla="*/ 4275345 h 4959457"/>
                <a:gd name="connsiteX8" fmla="*/ 1210618 w 8122862"/>
                <a:gd name="connsiteY8" fmla="*/ 4959457 h 4959457"/>
                <a:gd name="connsiteX9" fmla="*/ 2001031 w 8122862"/>
                <a:gd name="connsiteY9" fmla="*/ 4804474 h 4959457"/>
                <a:gd name="connsiteX10" fmla="*/ 2001031 w 8122862"/>
                <a:gd name="connsiteY10" fmla="*/ 3549111 h 4959457"/>
                <a:gd name="connsiteX11" fmla="*/ 2434984 w 8122862"/>
                <a:gd name="connsiteY11" fmla="*/ 3936569 h 4959457"/>
                <a:gd name="connsiteX12" fmla="*/ 2837940 w 8122862"/>
                <a:gd name="connsiteY12" fmla="*/ 3487118 h 4959457"/>
                <a:gd name="connsiteX13" fmla="*/ 2992923 w 8122862"/>
                <a:gd name="connsiteY13" fmla="*/ 3688596 h 4959457"/>
                <a:gd name="connsiteX14" fmla="*/ 3628353 w 8122862"/>
                <a:gd name="connsiteY14" fmla="*/ 3549111 h 4959457"/>
                <a:gd name="connsiteX15" fmla="*/ 3767838 w 8122862"/>
                <a:gd name="connsiteY15" fmla="*/ 3688596 h 4959457"/>
                <a:gd name="connsiteX16" fmla="*/ 3566360 w 8122862"/>
                <a:gd name="connsiteY16" fmla="*/ 4324027 h 4959457"/>
                <a:gd name="connsiteX17" fmla="*/ 3907323 w 8122862"/>
                <a:gd name="connsiteY17" fmla="*/ 4541003 h 4959457"/>
                <a:gd name="connsiteX18" fmla="*/ 4093302 w 8122862"/>
                <a:gd name="connsiteY18" fmla="*/ 4417017 h 4959457"/>
                <a:gd name="connsiteX19" fmla="*/ 4511757 w 8122862"/>
                <a:gd name="connsiteY19" fmla="*/ 4494508 h 4959457"/>
                <a:gd name="connsiteX20" fmla="*/ 4945709 w 8122862"/>
                <a:gd name="connsiteY20" fmla="*/ 4355023 h 4959457"/>
                <a:gd name="connsiteX21" fmla="*/ 5302170 w 8122862"/>
                <a:gd name="connsiteY21" fmla="*/ 4463511 h 4959457"/>
                <a:gd name="connsiteX22" fmla="*/ 5844611 w 8122862"/>
                <a:gd name="connsiteY22" fmla="*/ 4386020 h 4959457"/>
                <a:gd name="connsiteX23" fmla="*/ 6139079 w 8122862"/>
                <a:gd name="connsiteY23" fmla="*/ 4432515 h 4959457"/>
                <a:gd name="connsiteX24" fmla="*/ 6325058 w 8122862"/>
                <a:gd name="connsiteY24" fmla="*/ 4277532 h 4959457"/>
                <a:gd name="connsiteX25" fmla="*/ 6511038 w 8122862"/>
                <a:gd name="connsiteY25" fmla="*/ 4494508 h 4959457"/>
                <a:gd name="connsiteX26" fmla="*/ 7161967 w 8122862"/>
                <a:gd name="connsiteY26" fmla="*/ 4479010 h 4959457"/>
                <a:gd name="connsiteX27" fmla="*/ 7239458 w 8122862"/>
                <a:gd name="connsiteY27" fmla="*/ 4370522 h 4959457"/>
                <a:gd name="connsiteX28" fmla="*/ 7502929 w 8122862"/>
                <a:gd name="connsiteY28" fmla="*/ 4386020 h 4959457"/>
                <a:gd name="connsiteX29" fmla="*/ 7673411 w 8122862"/>
                <a:gd name="connsiteY29" fmla="*/ 4386020 h 4959457"/>
                <a:gd name="connsiteX30" fmla="*/ 8122862 w 8122862"/>
                <a:gd name="connsiteY30" fmla="*/ 4014061 h 4959457"/>
                <a:gd name="connsiteX31" fmla="*/ 7704407 w 8122862"/>
                <a:gd name="connsiteY31" fmla="*/ 3487118 h 4959457"/>
                <a:gd name="connsiteX32" fmla="*/ 8122862 w 8122862"/>
                <a:gd name="connsiteY32" fmla="*/ 3177152 h 4959457"/>
                <a:gd name="connsiteX33" fmla="*/ 7812896 w 8122862"/>
                <a:gd name="connsiteY33" fmla="*/ 2743200 h 4959457"/>
                <a:gd name="connsiteX34" fmla="*/ 7812896 w 8122862"/>
                <a:gd name="connsiteY34" fmla="*/ 1673817 h 4959457"/>
                <a:gd name="connsiteX35" fmla="*/ 7347946 w 8122862"/>
                <a:gd name="connsiteY35" fmla="*/ 1162372 h 4959457"/>
                <a:gd name="connsiteX36" fmla="*/ 6790007 w 8122862"/>
                <a:gd name="connsiteY36" fmla="*/ 1363850 h 4959457"/>
                <a:gd name="connsiteX37" fmla="*/ 6418048 w 8122862"/>
                <a:gd name="connsiteY37" fmla="*/ 1053884 h 4959457"/>
                <a:gd name="connsiteX38" fmla="*/ 6247567 w 8122862"/>
                <a:gd name="connsiteY38" fmla="*/ 1255362 h 4959457"/>
                <a:gd name="connsiteX39" fmla="*/ 5240177 w 8122862"/>
                <a:gd name="connsiteY39" fmla="*/ 1255362 h 4959457"/>
                <a:gd name="connsiteX40" fmla="*/ 5069696 w 8122862"/>
                <a:gd name="connsiteY40" fmla="*/ 1084881 h 4959457"/>
                <a:gd name="connsiteX41" fmla="*/ 5255675 w 8122862"/>
                <a:gd name="connsiteY41" fmla="*/ 511444 h 4959457"/>
                <a:gd name="connsiteX42" fmla="*/ 4728733 w 8122862"/>
                <a:gd name="connsiteY42" fmla="*/ 61993 h 4959457"/>
                <a:gd name="connsiteX43" fmla="*/ 3922821 w 8122862"/>
                <a:gd name="connsiteY43" fmla="*/ 0 h 4959457"/>
                <a:gd name="connsiteX44" fmla="*/ 3643851 w 8122862"/>
                <a:gd name="connsiteY44" fmla="*/ 371959 h 4959457"/>
                <a:gd name="connsiteX45" fmla="*/ 3101411 w 8122862"/>
                <a:gd name="connsiteY45" fmla="*/ 15498 h 4959457"/>
                <a:gd name="connsiteX46" fmla="*/ 2750699 w 8122862"/>
                <a:gd name="connsiteY46" fmla="*/ 353210 h 4959457"/>
                <a:gd name="connsiteX47" fmla="*/ 2372990 w 8122862"/>
                <a:gd name="connsiteY47" fmla="*/ 309966 h 4959457"/>
                <a:gd name="connsiteX48" fmla="*/ 2204509 w 8122862"/>
                <a:gd name="connsiteY48" fmla="*/ 782165 h 4959457"/>
                <a:gd name="connsiteX49" fmla="*/ 2239255 w 8122862"/>
                <a:gd name="connsiteY49" fmla="*/ 1283110 h 4959457"/>
                <a:gd name="connsiteX50" fmla="*/ 1735810 w 8122862"/>
                <a:gd name="connsiteY50" fmla="*/ 1643070 h 4959457"/>
                <a:gd name="connsiteX51" fmla="*/ 449201 w 8122862"/>
                <a:gd name="connsiteY51"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189229 w 8122862"/>
                <a:gd name="connsiteY4" fmla="*/ 3525364 h 4959457"/>
                <a:gd name="connsiteX5" fmla="*/ 534692 w 8122862"/>
                <a:gd name="connsiteY5" fmla="*/ 4228536 h 4959457"/>
                <a:gd name="connsiteX6" fmla="*/ 782915 w 8122862"/>
                <a:gd name="connsiteY6" fmla="*/ 3931069 h 4959457"/>
                <a:gd name="connsiteX7" fmla="*/ 1210618 w 8122862"/>
                <a:gd name="connsiteY7" fmla="*/ 4959457 h 4959457"/>
                <a:gd name="connsiteX8" fmla="*/ 2001031 w 8122862"/>
                <a:gd name="connsiteY8" fmla="*/ 4804474 h 4959457"/>
                <a:gd name="connsiteX9" fmla="*/ 2001031 w 8122862"/>
                <a:gd name="connsiteY9" fmla="*/ 3549111 h 4959457"/>
                <a:gd name="connsiteX10" fmla="*/ 2434984 w 8122862"/>
                <a:gd name="connsiteY10" fmla="*/ 3936569 h 4959457"/>
                <a:gd name="connsiteX11" fmla="*/ 2837940 w 8122862"/>
                <a:gd name="connsiteY11" fmla="*/ 3487118 h 4959457"/>
                <a:gd name="connsiteX12" fmla="*/ 2992923 w 8122862"/>
                <a:gd name="connsiteY12" fmla="*/ 3688596 h 4959457"/>
                <a:gd name="connsiteX13" fmla="*/ 3628353 w 8122862"/>
                <a:gd name="connsiteY13" fmla="*/ 3549111 h 4959457"/>
                <a:gd name="connsiteX14" fmla="*/ 3767838 w 8122862"/>
                <a:gd name="connsiteY14" fmla="*/ 3688596 h 4959457"/>
                <a:gd name="connsiteX15" fmla="*/ 3566360 w 8122862"/>
                <a:gd name="connsiteY15" fmla="*/ 4324027 h 4959457"/>
                <a:gd name="connsiteX16" fmla="*/ 3907323 w 8122862"/>
                <a:gd name="connsiteY16" fmla="*/ 4541003 h 4959457"/>
                <a:gd name="connsiteX17" fmla="*/ 4093302 w 8122862"/>
                <a:gd name="connsiteY17" fmla="*/ 4417017 h 4959457"/>
                <a:gd name="connsiteX18" fmla="*/ 4511757 w 8122862"/>
                <a:gd name="connsiteY18" fmla="*/ 4494508 h 4959457"/>
                <a:gd name="connsiteX19" fmla="*/ 4945709 w 8122862"/>
                <a:gd name="connsiteY19" fmla="*/ 4355023 h 4959457"/>
                <a:gd name="connsiteX20" fmla="*/ 5302170 w 8122862"/>
                <a:gd name="connsiteY20" fmla="*/ 4463511 h 4959457"/>
                <a:gd name="connsiteX21" fmla="*/ 5844611 w 8122862"/>
                <a:gd name="connsiteY21" fmla="*/ 4386020 h 4959457"/>
                <a:gd name="connsiteX22" fmla="*/ 6139079 w 8122862"/>
                <a:gd name="connsiteY22" fmla="*/ 4432515 h 4959457"/>
                <a:gd name="connsiteX23" fmla="*/ 6325058 w 8122862"/>
                <a:gd name="connsiteY23" fmla="*/ 4277532 h 4959457"/>
                <a:gd name="connsiteX24" fmla="*/ 6511038 w 8122862"/>
                <a:gd name="connsiteY24" fmla="*/ 4494508 h 4959457"/>
                <a:gd name="connsiteX25" fmla="*/ 7161967 w 8122862"/>
                <a:gd name="connsiteY25" fmla="*/ 4479010 h 4959457"/>
                <a:gd name="connsiteX26" fmla="*/ 7239458 w 8122862"/>
                <a:gd name="connsiteY26" fmla="*/ 4370522 h 4959457"/>
                <a:gd name="connsiteX27" fmla="*/ 7502929 w 8122862"/>
                <a:gd name="connsiteY27" fmla="*/ 4386020 h 4959457"/>
                <a:gd name="connsiteX28" fmla="*/ 7673411 w 8122862"/>
                <a:gd name="connsiteY28" fmla="*/ 4386020 h 4959457"/>
                <a:gd name="connsiteX29" fmla="*/ 8122862 w 8122862"/>
                <a:gd name="connsiteY29" fmla="*/ 4014061 h 4959457"/>
                <a:gd name="connsiteX30" fmla="*/ 7704407 w 8122862"/>
                <a:gd name="connsiteY30" fmla="*/ 3487118 h 4959457"/>
                <a:gd name="connsiteX31" fmla="*/ 8122862 w 8122862"/>
                <a:gd name="connsiteY31" fmla="*/ 3177152 h 4959457"/>
                <a:gd name="connsiteX32" fmla="*/ 7812896 w 8122862"/>
                <a:gd name="connsiteY32" fmla="*/ 2743200 h 4959457"/>
                <a:gd name="connsiteX33" fmla="*/ 7812896 w 8122862"/>
                <a:gd name="connsiteY33" fmla="*/ 1673817 h 4959457"/>
                <a:gd name="connsiteX34" fmla="*/ 7347946 w 8122862"/>
                <a:gd name="connsiteY34" fmla="*/ 1162372 h 4959457"/>
                <a:gd name="connsiteX35" fmla="*/ 6790007 w 8122862"/>
                <a:gd name="connsiteY35" fmla="*/ 1363850 h 4959457"/>
                <a:gd name="connsiteX36" fmla="*/ 6418048 w 8122862"/>
                <a:gd name="connsiteY36" fmla="*/ 1053884 h 4959457"/>
                <a:gd name="connsiteX37" fmla="*/ 6247567 w 8122862"/>
                <a:gd name="connsiteY37" fmla="*/ 1255362 h 4959457"/>
                <a:gd name="connsiteX38" fmla="*/ 5240177 w 8122862"/>
                <a:gd name="connsiteY38" fmla="*/ 1255362 h 4959457"/>
                <a:gd name="connsiteX39" fmla="*/ 5069696 w 8122862"/>
                <a:gd name="connsiteY39" fmla="*/ 1084881 h 4959457"/>
                <a:gd name="connsiteX40" fmla="*/ 5255675 w 8122862"/>
                <a:gd name="connsiteY40" fmla="*/ 511444 h 4959457"/>
                <a:gd name="connsiteX41" fmla="*/ 4728733 w 8122862"/>
                <a:gd name="connsiteY41" fmla="*/ 61993 h 4959457"/>
                <a:gd name="connsiteX42" fmla="*/ 3922821 w 8122862"/>
                <a:gd name="connsiteY42" fmla="*/ 0 h 4959457"/>
                <a:gd name="connsiteX43" fmla="*/ 3643851 w 8122862"/>
                <a:gd name="connsiteY43" fmla="*/ 371959 h 4959457"/>
                <a:gd name="connsiteX44" fmla="*/ 3101411 w 8122862"/>
                <a:gd name="connsiteY44" fmla="*/ 15498 h 4959457"/>
                <a:gd name="connsiteX45" fmla="*/ 2750699 w 8122862"/>
                <a:gd name="connsiteY45" fmla="*/ 353210 h 4959457"/>
                <a:gd name="connsiteX46" fmla="*/ 2372990 w 8122862"/>
                <a:gd name="connsiteY46" fmla="*/ 309966 h 4959457"/>
                <a:gd name="connsiteX47" fmla="*/ 2204509 w 8122862"/>
                <a:gd name="connsiteY47" fmla="*/ 782165 h 4959457"/>
                <a:gd name="connsiteX48" fmla="*/ 2239255 w 8122862"/>
                <a:gd name="connsiteY48" fmla="*/ 1283110 h 4959457"/>
                <a:gd name="connsiteX49" fmla="*/ 1735810 w 8122862"/>
                <a:gd name="connsiteY49" fmla="*/ 1643070 h 4959457"/>
                <a:gd name="connsiteX50" fmla="*/ 449201 w 8122862"/>
                <a:gd name="connsiteY50" fmla="*/ 1693064 h 4959457"/>
                <a:gd name="connsiteX0" fmla="*/ 449201 w 8122862"/>
                <a:gd name="connsiteY0" fmla="*/ 1693064 h 4804474"/>
                <a:gd name="connsiteX1" fmla="*/ 0 w 8122862"/>
                <a:gd name="connsiteY1" fmla="*/ 2340496 h 4804474"/>
                <a:gd name="connsiteX2" fmla="*/ 53245 w 8122862"/>
                <a:gd name="connsiteY2" fmla="*/ 2947678 h 4804474"/>
                <a:gd name="connsiteX3" fmla="*/ 100739 w 8122862"/>
                <a:gd name="connsiteY3" fmla="*/ 3239145 h 4804474"/>
                <a:gd name="connsiteX4" fmla="*/ 189229 w 8122862"/>
                <a:gd name="connsiteY4" fmla="*/ 3525364 h 4804474"/>
                <a:gd name="connsiteX5" fmla="*/ 534692 w 8122862"/>
                <a:gd name="connsiteY5" fmla="*/ 4228536 h 4804474"/>
                <a:gd name="connsiteX6" fmla="*/ 782915 w 8122862"/>
                <a:gd name="connsiteY6" fmla="*/ 3931069 h 4804474"/>
                <a:gd name="connsiteX7" fmla="*/ 1638321 w 8122862"/>
                <a:gd name="connsiteY7" fmla="*/ 4251534 h 4804474"/>
                <a:gd name="connsiteX8" fmla="*/ 2001031 w 8122862"/>
                <a:gd name="connsiteY8" fmla="*/ 4804474 h 4804474"/>
                <a:gd name="connsiteX9" fmla="*/ 2001031 w 8122862"/>
                <a:gd name="connsiteY9" fmla="*/ 3549111 h 4804474"/>
                <a:gd name="connsiteX10" fmla="*/ 2434984 w 8122862"/>
                <a:gd name="connsiteY10" fmla="*/ 3936569 h 4804474"/>
                <a:gd name="connsiteX11" fmla="*/ 2837940 w 8122862"/>
                <a:gd name="connsiteY11" fmla="*/ 3487118 h 4804474"/>
                <a:gd name="connsiteX12" fmla="*/ 2992923 w 8122862"/>
                <a:gd name="connsiteY12" fmla="*/ 3688596 h 4804474"/>
                <a:gd name="connsiteX13" fmla="*/ 3628353 w 8122862"/>
                <a:gd name="connsiteY13" fmla="*/ 3549111 h 4804474"/>
                <a:gd name="connsiteX14" fmla="*/ 3767838 w 8122862"/>
                <a:gd name="connsiteY14" fmla="*/ 3688596 h 4804474"/>
                <a:gd name="connsiteX15" fmla="*/ 3566360 w 8122862"/>
                <a:gd name="connsiteY15" fmla="*/ 4324027 h 4804474"/>
                <a:gd name="connsiteX16" fmla="*/ 3907323 w 8122862"/>
                <a:gd name="connsiteY16" fmla="*/ 4541003 h 4804474"/>
                <a:gd name="connsiteX17" fmla="*/ 4093302 w 8122862"/>
                <a:gd name="connsiteY17" fmla="*/ 4417017 h 4804474"/>
                <a:gd name="connsiteX18" fmla="*/ 4511757 w 8122862"/>
                <a:gd name="connsiteY18" fmla="*/ 4494508 h 4804474"/>
                <a:gd name="connsiteX19" fmla="*/ 4945709 w 8122862"/>
                <a:gd name="connsiteY19" fmla="*/ 4355023 h 4804474"/>
                <a:gd name="connsiteX20" fmla="*/ 5302170 w 8122862"/>
                <a:gd name="connsiteY20" fmla="*/ 4463511 h 4804474"/>
                <a:gd name="connsiteX21" fmla="*/ 5844611 w 8122862"/>
                <a:gd name="connsiteY21" fmla="*/ 4386020 h 4804474"/>
                <a:gd name="connsiteX22" fmla="*/ 6139079 w 8122862"/>
                <a:gd name="connsiteY22" fmla="*/ 4432515 h 4804474"/>
                <a:gd name="connsiteX23" fmla="*/ 6325058 w 8122862"/>
                <a:gd name="connsiteY23" fmla="*/ 4277532 h 4804474"/>
                <a:gd name="connsiteX24" fmla="*/ 6511038 w 8122862"/>
                <a:gd name="connsiteY24" fmla="*/ 4494508 h 4804474"/>
                <a:gd name="connsiteX25" fmla="*/ 7161967 w 8122862"/>
                <a:gd name="connsiteY25" fmla="*/ 4479010 h 4804474"/>
                <a:gd name="connsiteX26" fmla="*/ 7239458 w 8122862"/>
                <a:gd name="connsiteY26" fmla="*/ 4370522 h 4804474"/>
                <a:gd name="connsiteX27" fmla="*/ 7502929 w 8122862"/>
                <a:gd name="connsiteY27" fmla="*/ 4386020 h 4804474"/>
                <a:gd name="connsiteX28" fmla="*/ 7673411 w 8122862"/>
                <a:gd name="connsiteY28" fmla="*/ 4386020 h 4804474"/>
                <a:gd name="connsiteX29" fmla="*/ 8122862 w 8122862"/>
                <a:gd name="connsiteY29" fmla="*/ 4014061 h 4804474"/>
                <a:gd name="connsiteX30" fmla="*/ 7704407 w 8122862"/>
                <a:gd name="connsiteY30" fmla="*/ 3487118 h 4804474"/>
                <a:gd name="connsiteX31" fmla="*/ 8122862 w 8122862"/>
                <a:gd name="connsiteY31" fmla="*/ 3177152 h 4804474"/>
                <a:gd name="connsiteX32" fmla="*/ 7812896 w 8122862"/>
                <a:gd name="connsiteY32" fmla="*/ 2743200 h 4804474"/>
                <a:gd name="connsiteX33" fmla="*/ 7812896 w 8122862"/>
                <a:gd name="connsiteY33" fmla="*/ 1673817 h 4804474"/>
                <a:gd name="connsiteX34" fmla="*/ 7347946 w 8122862"/>
                <a:gd name="connsiteY34" fmla="*/ 1162372 h 4804474"/>
                <a:gd name="connsiteX35" fmla="*/ 6790007 w 8122862"/>
                <a:gd name="connsiteY35" fmla="*/ 1363850 h 4804474"/>
                <a:gd name="connsiteX36" fmla="*/ 6418048 w 8122862"/>
                <a:gd name="connsiteY36" fmla="*/ 1053884 h 4804474"/>
                <a:gd name="connsiteX37" fmla="*/ 6247567 w 8122862"/>
                <a:gd name="connsiteY37" fmla="*/ 1255362 h 4804474"/>
                <a:gd name="connsiteX38" fmla="*/ 5240177 w 8122862"/>
                <a:gd name="connsiteY38" fmla="*/ 1255362 h 4804474"/>
                <a:gd name="connsiteX39" fmla="*/ 5069696 w 8122862"/>
                <a:gd name="connsiteY39" fmla="*/ 1084881 h 4804474"/>
                <a:gd name="connsiteX40" fmla="*/ 5255675 w 8122862"/>
                <a:gd name="connsiteY40" fmla="*/ 511444 h 4804474"/>
                <a:gd name="connsiteX41" fmla="*/ 4728733 w 8122862"/>
                <a:gd name="connsiteY41" fmla="*/ 61993 h 4804474"/>
                <a:gd name="connsiteX42" fmla="*/ 3922821 w 8122862"/>
                <a:gd name="connsiteY42" fmla="*/ 0 h 4804474"/>
                <a:gd name="connsiteX43" fmla="*/ 3643851 w 8122862"/>
                <a:gd name="connsiteY43" fmla="*/ 371959 h 4804474"/>
                <a:gd name="connsiteX44" fmla="*/ 3101411 w 8122862"/>
                <a:gd name="connsiteY44" fmla="*/ 15498 h 4804474"/>
                <a:gd name="connsiteX45" fmla="*/ 2750699 w 8122862"/>
                <a:gd name="connsiteY45" fmla="*/ 353210 h 4804474"/>
                <a:gd name="connsiteX46" fmla="*/ 2372990 w 8122862"/>
                <a:gd name="connsiteY46" fmla="*/ 309966 h 4804474"/>
                <a:gd name="connsiteX47" fmla="*/ 2204509 w 8122862"/>
                <a:gd name="connsiteY47" fmla="*/ 782165 h 4804474"/>
                <a:gd name="connsiteX48" fmla="*/ 2239255 w 8122862"/>
                <a:gd name="connsiteY48" fmla="*/ 1283110 h 4804474"/>
                <a:gd name="connsiteX49" fmla="*/ 1735810 w 8122862"/>
                <a:gd name="connsiteY49" fmla="*/ 1643070 h 4804474"/>
                <a:gd name="connsiteX50" fmla="*/ 449201 w 8122862"/>
                <a:gd name="connsiteY50" fmla="*/ 1693064 h 4804474"/>
                <a:gd name="connsiteX0" fmla="*/ 449201 w 8122862"/>
                <a:gd name="connsiteY0" fmla="*/ 1693064 h 4541003"/>
                <a:gd name="connsiteX1" fmla="*/ 0 w 8122862"/>
                <a:gd name="connsiteY1" fmla="*/ 2340496 h 4541003"/>
                <a:gd name="connsiteX2" fmla="*/ 53245 w 8122862"/>
                <a:gd name="connsiteY2" fmla="*/ 2947678 h 4541003"/>
                <a:gd name="connsiteX3" fmla="*/ 100739 w 8122862"/>
                <a:gd name="connsiteY3" fmla="*/ 3239145 h 4541003"/>
                <a:gd name="connsiteX4" fmla="*/ 189229 w 8122862"/>
                <a:gd name="connsiteY4" fmla="*/ 3525364 h 4541003"/>
                <a:gd name="connsiteX5" fmla="*/ 534692 w 8122862"/>
                <a:gd name="connsiteY5" fmla="*/ 4228536 h 4541003"/>
                <a:gd name="connsiteX6" fmla="*/ 782915 w 8122862"/>
                <a:gd name="connsiteY6" fmla="*/ 3931069 h 4541003"/>
                <a:gd name="connsiteX7" fmla="*/ 1638321 w 8122862"/>
                <a:gd name="connsiteY7" fmla="*/ 4251534 h 4541003"/>
                <a:gd name="connsiteX8" fmla="*/ 1484838 w 8122862"/>
                <a:gd name="connsiteY8" fmla="*/ 4052306 h 4541003"/>
                <a:gd name="connsiteX9" fmla="*/ 2001031 w 8122862"/>
                <a:gd name="connsiteY9" fmla="*/ 3549111 h 4541003"/>
                <a:gd name="connsiteX10" fmla="*/ 2434984 w 8122862"/>
                <a:gd name="connsiteY10" fmla="*/ 3936569 h 4541003"/>
                <a:gd name="connsiteX11" fmla="*/ 2837940 w 8122862"/>
                <a:gd name="connsiteY11" fmla="*/ 3487118 h 4541003"/>
                <a:gd name="connsiteX12" fmla="*/ 2992923 w 8122862"/>
                <a:gd name="connsiteY12" fmla="*/ 3688596 h 4541003"/>
                <a:gd name="connsiteX13" fmla="*/ 3628353 w 8122862"/>
                <a:gd name="connsiteY13" fmla="*/ 3549111 h 4541003"/>
                <a:gd name="connsiteX14" fmla="*/ 3767838 w 8122862"/>
                <a:gd name="connsiteY14" fmla="*/ 3688596 h 4541003"/>
                <a:gd name="connsiteX15" fmla="*/ 3566360 w 8122862"/>
                <a:gd name="connsiteY15" fmla="*/ 4324027 h 4541003"/>
                <a:gd name="connsiteX16" fmla="*/ 3907323 w 8122862"/>
                <a:gd name="connsiteY16" fmla="*/ 4541003 h 4541003"/>
                <a:gd name="connsiteX17" fmla="*/ 4093302 w 8122862"/>
                <a:gd name="connsiteY17" fmla="*/ 4417017 h 4541003"/>
                <a:gd name="connsiteX18" fmla="*/ 4511757 w 8122862"/>
                <a:gd name="connsiteY18" fmla="*/ 4494508 h 4541003"/>
                <a:gd name="connsiteX19" fmla="*/ 4945709 w 8122862"/>
                <a:gd name="connsiteY19" fmla="*/ 4355023 h 4541003"/>
                <a:gd name="connsiteX20" fmla="*/ 5302170 w 8122862"/>
                <a:gd name="connsiteY20" fmla="*/ 4463511 h 4541003"/>
                <a:gd name="connsiteX21" fmla="*/ 5844611 w 8122862"/>
                <a:gd name="connsiteY21" fmla="*/ 4386020 h 4541003"/>
                <a:gd name="connsiteX22" fmla="*/ 6139079 w 8122862"/>
                <a:gd name="connsiteY22" fmla="*/ 4432515 h 4541003"/>
                <a:gd name="connsiteX23" fmla="*/ 6325058 w 8122862"/>
                <a:gd name="connsiteY23" fmla="*/ 4277532 h 4541003"/>
                <a:gd name="connsiteX24" fmla="*/ 6511038 w 8122862"/>
                <a:gd name="connsiteY24" fmla="*/ 4494508 h 4541003"/>
                <a:gd name="connsiteX25" fmla="*/ 7161967 w 8122862"/>
                <a:gd name="connsiteY25" fmla="*/ 4479010 h 4541003"/>
                <a:gd name="connsiteX26" fmla="*/ 7239458 w 8122862"/>
                <a:gd name="connsiteY26" fmla="*/ 4370522 h 4541003"/>
                <a:gd name="connsiteX27" fmla="*/ 7502929 w 8122862"/>
                <a:gd name="connsiteY27" fmla="*/ 4386020 h 4541003"/>
                <a:gd name="connsiteX28" fmla="*/ 7673411 w 8122862"/>
                <a:gd name="connsiteY28" fmla="*/ 4386020 h 4541003"/>
                <a:gd name="connsiteX29" fmla="*/ 8122862 w 8122862"/>
                <a:gd name="connsiteY29" fmla="*/ 4014061 h 4541003"/>
                <a:gd name="connsiteX30" fmla="*/ 7704407 w 8122862"/>
                <a:gd name="connsiteY30" fmla="*/ 3487118 h 4541003"/>
                <a:gd name="connsiteX31" fmla="*/ 8122862 w 8122862"/>
                <a:gd name="connsiteY31" fmla="*/ 3177152 h 4541003"/>
                <a:gd name="connsiteX32" fmla="*/ 7812896 w 8122862"/>
                <a:gd name="connsiteY32" fmla="*/ 2743200 h 4541003"/>
                <a:gd name="connsiteX33" fmla="*/ 7812896 w 8122862"/>
                <a:gd name="connsiteY33" fmla="*/ 1673817 h 4541003"/>
                <a:gd name="connsiteX34" fmla="*/ 7347946 w 8122862"/>
                <a:gd name="connsiteY34" fmla="*/ 1162372 h 4541003"/>
                <a:gd name="connsiteX35" fmla="*/ 6790007 w 8122862"/>
                <a:gd name="connsiteY35" fmla="*/ 1363850 h 4541003"/>
                <a:gd name="connsiteX36" fmla="*/ 6418048 w 8122862"/>
                <a:gd name="connsiteY36" fmla="*/ 1053884 h 4541003"/>
                <a:gd name="connsiteX37" fmla="*/ 6247567 w 8122862"/>
                <a:gd name="connsiteY37" fmla="*/ 1255362 h 4541003"/>
                <a:gd name="connsiteX38" fmla="*/ 5240177 w 8122862"/>
                <a:gd name="connsiteY38" fmla="*/ 1255362 h 4541003"/>
                <a:gd name="connsiteX39" fmla="*/ 5069696 w 8122862"/>
                <a:gd name="connsiteY39" fmla="*/ 1084881 h 4541003"/>
                <a:gd name="connsiteX40" fmla="*/ 5255675 w 8122862"/>
                <a:gd name="connsiteY40" fmla="*/ 511444 h 4541003"/>
                <a:gd name="connsiteX41" fmla="*/ 4728733 w 8122862"/>
                <a:gd name="connsiteY41" fmla="*/ 61993 h 4541003"/>
                <a:gd name="connsiteX42" fmla="*/ 3922821 w 8122862"/>
                <a:gd name="connsiteY42" fmla="*/ 0 h 4541003"/>
                <a:gd name="connsiteX43" fmla="*/ 3643851 w 8122862"/>
                <a:gd name="connsiteY43" fmla="*/ 371959 h 4541003"/>
                <a:gd name="connsiteX44" fmla="*/ 3101411 w 8122862"/>
                <a:gd name="connsiteY44" fmla="*/ 15498 h 4541003"/>
                <a:gd name="connsiteX45" fmla="*/ 2750699 w 8122862"/>
                <a:gd name="connsiteY45" fmla="*/ 353210 h 4541003"/>
                <a:gd name="connsiteX46" fmla="*/ 2372990 w 8122862"/>
                <a:gd name="connsiteY46" fmla="*/ 309966 h 4541003"/>
                <a:gd name="connsiteX47" fmla="*/ 2204509 w 8122862"/>
                <a:gd name="connsiteY47" fmla="*/ 782165 h 4541003"/>
                <a:gd name="connsiteX48" fmla="*/ 2239255 w 8122862"/>
                <a:gd name="connsiteY48" fmla="*/ 1283110 h 4541003"/>
                <a:gd name="connsiteX49" fmla="*/ 1735810 w 8122862"/>
                <a:gd name="connsiteY49" fmla="*/ 1643070 h 4541003"/>
                <a:gd name="connsiteX50" fmla="*/ 449201 w 8122862"/>
                <a:gd name="connsiteY50" fmla="*/ 1693064 h 4541003"/>
                <a:gd name="connsiteX0" fmla="*/ 449201 w 8122862"/>
                <a:gd name="connsiteY0" fmla="*/ 1693064 h 4541003"/>
                <a:gd name="connsiteX1" fmla="*/ 0 w 8122862"/>
                <a:gd name="connsiteY1" fmla="*/ 2340496 h 4541003"/>
                <a:gd name="connsiteX2" fmla="*/ 53245 w 8122862"/>
                <a:gd name="connsiteY2" fmla="*/ 2947678 h 4541003"/>
                <a:gd name="connsiteX3" fmla="*/ 100739 w 8122862"/>
                <a:gd name="connsiteY3" fmla="*/ 3239145 h 4541003"/>
                <a:gd name="connsiteX4" fmla="*/ 189229 w 8122862"/>
                <a:gd name="connsiteY4" fmla="*/ 3525364 h 4541003"/>
                <a:gd name="connsiteX5" fmla="*/ 534692 w 8122862"/>
                <a:gd name="connsiteY5" fmla="*/ 4228536 h 4541003"/>
                <a:gd name="connsiteX6" fmla="*/ 782915 w 8122862"/>
                <a:gd name="connsiteY6" fmla="*/ 3931069 h 4541003"/>
                <a:gd name="connsiteX7" fmla="*/ 1638321 w 8122862"/>
                <a:gd name="connsiteY7" fmla="*/ 4251534 h 4541003"/>
                <a:gd name="connsiteX8" fmla="*/ 1484838 w 8122862"/>
                <a:gd name="connsiteY8" fmla="*/ 4052306 h 4541003"/>
                <a:gd name="connsiteX9" fmla="*/ 2207509 w 8122862"/>
                <a:gd name="connsiteY9" fmla="*/ 4183292 h 4541003"/>
                <a:gd name="connsiteX10" fmla="*/ 2434984 w 8122862"/>
                <a:gd name="connsiteY10" fmla="*/ 3936569 h 4541003"/>
                <a:gd name="connsiteX11" fmla="*/ 2837940 w 8122862"/>
                <a:gd name="connsiteY11" fmla="*/ 3487118 h 4541003"/>
                <a:gd name="connsiteX12" fmla="*/ 2992923 w 8122862"/>
                <a:gd name="connsiteY12" fmla="*/ 3688596 h 4541003"/>
                <a:gd name="connsiteX13" fmla="*/ 3628353 w 8122862"/>
                <a:gd name="connsiteY13" fmla="*/ 3549111 h 4541003"/>
                <a:gd name="connsiteX14" fmla="*/ 3767838 w 8122862"/>
                <a:gd name="connsiteY14" fmla="*/ 3688596 h 4541003"/>
                <a:gd name="connsiteX15" fmla="*/ 3566360 w 8122862"/>
                <a:gd name="connsiteY15" fmla="*/ 4324027 h 4541003"/>
                <a:gd name="connsiteX16" fmla="*/ 3907323 w 8122862"/>
                <a:gd name="connsiteY16" fmla="*/ 4541003 h 4541003"/>
                <a:gd name="connsiteX17" fmla="*/ 4093302 w 8122862"/>
                <a:gd name="connsiteY17" fmla="*/ 4417017 h 4541003"/>
                <a:gd name="connsiteX18" fmla="*/ 4511757 w 8122862"/>
                <a:gd name="connsiteY18" fmla="*/ 4494508 h 4541003"/>
                <a:gd name="connsiteX19" fmla="*/ 4945709 w 8122862"/>
                <a:gd name="connsiteY19" fmla="*/ 4355023 h 4541003"/>
                <a:gd name="connsiteX20" fmla="*/ 5302170 w 8122862"/>
                <a:gd name="connsiteY20" fmla="*/ 4463511 h 4541003"/>
                <a:gd name="connsiteX21" fmla="*/ 5844611 w 8122862"/>
                <a:gd name="connsiteY21" fmla="*/ 4386020 h 4541003"/>
                <a:gd name="connsiteX22" fmla="*/ 6139079 w 8122862"/>
                <a:gd name="connsiteY22" fmla="*/ 4432515 h 4541003"/>
                <a:gd name="connsiteX23" fmla="*/ 6325058 w 8122862"/>
                <a:gd name="connsiteY23" fmla="*/ 4277532 h 4541003"/>
                <a:gd name="connsiteX24" fmla="*/ 6511038 w 8122862"/>
                <a:gd name="connsiteY24" fmla="*/ 4494508 h 4541003"/>
                <a:gd name="connsiteX25" fmla="*/ 7161967 w 8122862"/>
                <a:gd name="connsiteY25" fmla="*/ 4479010 h 4541003"/>
                <a:gd name="connsiteX26" fmla="*/ 7239458 w 8122862"/>
                <a:gd name="connsiteY26" fmla="*/ 4370522 h 4541003"/>
                <a:gd name="connsiteX27" fmla="*/ 7502929 w 8122862"/>
                <a:gd name="connsiteY27" fmla="*/ 4386020 h 4541003"/>
                <a:gd name="connsiteX28" fmla="*/ 7673411 w 8122862"/>
                <a:gd name="connsiteY28" fmla="*/ 4386020 h 4541003"/>
                <a:gd name="connsiteX29" fmla="*/ 8122862 w 8122862"/>
                <a:gd name="connsiteY29" fmla="*/ 4014061 h 4541003"/>
                <a:gd name="connsiteX30" fmla="*/ 7704407 w 8122862"/>
                <a:gd name="connsiteY30" fmla="*/ 3487118 h 4541003"/>
                <a:gd name="connsiteX31" fmla="*/ 8122862 w 8122862"/>
                <a:gd name="connsiteY31" fmla="*/ 3177152 h 4541003"/>
                <a:gd name="connsiteX32" fmla="*/ 7812896 w 8122862"/>
                <a:gd name="connsiteY32" fmla="*/ 2743200 h 4541003"/>
                <a:gd name="connsiteX33" fmla="*/ 7812896 w 8122862"/>
                <a:gd name="connsiteY33" fmla="*/ 1673817 h 4541003"/>
                <a:gd name="connsiteX34" fmla="*/ 7347946 w 8122862"/>
                <a:gd name="connsiteY34" fmla="*/ 1162372 h 4541003"/>
                <a:gd name="connsiteX35" fmla="*/ 6790007 w 8122862"/>
                <a:gd name="connsiteY35" fmla="*/ 1363850 h 4541003"/>
                <a:gd name="connsiteX36" fmla="*/ 6418048 w 8122862"/>
                <a:gd name="connsiteY36" fmla="*/ 1053884 h 4541003"/>
                <a:gd name="connsiteX37" fmla="*/ 6247567 w 8122862"/>
                <a:gd name="connsiteY37" fmla="*/ 1255362 h 4541003"/>
                <a:gd name="connsiteX38" fmla="*/ 5240177 w 8122862"/>
                <a:gd name="connsiteY38" fmla="*/ 1255362 h 4541003"/>
                <a:gd name="connsiteX39" fmla="*/ 5069696 w 8122862"/>
                <a:gd name="connsiteY39" fmla="*/ 1084881 h 4541003"/>
                <a:gd name="connsiteX40" fmla="*/ 5255675 w 8122862"/>
                <a:gd name="connsiteY40" fmla="*/ 511444 h 4541003"/>
                <a:gd name="connsiteX41" fmla="*/ 4728733 w 8122862"/>
                <a:gd name="connsiteY41" fmla="*/ 61993 h 4541003"/>
                <a:gd name="connsiteX42" fmla="*/ 3922821 w 8122862"/>
                <a:gd name="connsiteY42" fmla="*/ 0 h 4541003"/>
                <a:gd name="connsiteX43" fmla="*/ 3643851 w 8122862"/>
                <a:gd name="connsiteY43" fmla="*/ 371959 h 4541003"/>
                <a:gd name="connsiteX44" fmla="*/ 3101411 w 8122862"/>
                <a:gd name="connsiteY44" fmla="*/ 15498 h 4541003"/>
                <a:gd name="connsiteX45" fmla="*/ 2750699 w 8122862"/>
                <a:gd name="connsiteY45" fmla="*/ 353210 h 4541003"/>
                <a:gd name="connsiteX46" fmla="*/ 2372990 w 8122862"/>
                <a:gd name="connsiteY46" fmla="*/ 309966 h 4541003"/>
                <a:gd name="connsiteX47" fmla="*/ 2204509 w 8122862"/>
                <a:gd name="connsiteY47" fmla="*/ 782165 h 4541003"/>
                <a:gd name="connsiteX48" fmla="*/ 2239255 w 8122862"/>
                <a:gd name="connsiteY48" fmla="*/ 1283110 h 4541003"/>
                <a:gd name="connsiteX49" fmla="*/ 1735810 w 8122862"/>
                <a:gd name="connsiteY49" fmla="*/ 1643070 h 4541003"/>
                <a:gd name="connsiteX50" fmla="*/ 449201 w 8122862"/>
                <a:gd name="connsiteY50" fmla="*/ 1693064 h 4541003"/>
                <a:gd name="connsiteX0" fmla="*/ 449201 w 8122862"/>
                <a:gd name="connsiteY0" fmla="*/ 1693064 h 4541003"/>
                <a:gd name="connsiteX1" fmla="*/ 0 w 8122862"/>
                <a:gd name="connsiteY1" fmla="*/ 2340496 h 4541003"/>
                <a:gd name="connsiteX2" fmla="*/ 53245 w 8122862"/>
                <a:gd name="connsiteY2" fmla="*/ 2947678 h 4541003"/>
                <a:gd name="connsiteX3" fmla="*/ 100739 w 8122862"/>
                <a:gd name="connsiteY3" fmla="*/ 3239145 h 4541003"/>
                <a:gd name="connsiteX4" fmla="*/ 189229 w 8122862"/>
                <a:gd name="connsiteY4" fmla="*/ 3525364 h 4541003"/>
                <a:gd name="connsiteX5" fmla="*/ 534692 w 8122862"/>
                <a:gd name="connsiteY5" fmla="*/ 4228536 h 4541003"/>
                <a:gd name="connsiteX6" fmla="*/ 782915 w 8122862"/>
                <a:gd name="connsiteY6" fmla="*/ 3931069 h 4541003"/>
                <a:gd name="connsiteX7" fmla="*/ 1638321 w 8122862"/>
                <a:gd name="connsiteY7" fmla="*/ 4251534 h 4541003"/>
                <a:gd name="connsiteX8" fmla="*/ 1484838 w 8122862"/>
                <a:gd name="connsiteY8" fmla="*/ 4052306 h 4541003"/>
                <a:gd name="connsiteX9" fmla="*/ 2207509 w 8122862"/>
                <a:gd name="connsiteY9" fmla="*/ 4183292 h 4541003"/>
                <a:gd name="connsiteX10" fmla="*/ 2434984 w 8122862"/>
                <a:gd name="connsiteY10" fmla="*/ 3936569 h 4541003"/>
                <a:gd name="connsiteX11" fmla="*/ 2410237 w 8122862"/>
                <a:gd name="connsiteY11" fmla="*/ 4504757 h 4541003"/>
                <a:gd name="connsiteX12" fmla="*/ 2992923 w 8122862"/>
                <a:gd name="connsiteY12" fmla="*/ 3688596 h 4541003"/>
                <a:gd name="connsiteX13" fmla="*/ 3628353 w 8122862"/>
                <a:gd name="connsiteY13" fmla="*/ 3549111 h 4541003"/>
                <a:gd name="connsiteX14" fmla="*/ 3767838 w 8122862"/>
                <a:gd name="connsiteY14" fmla="*/ 3688596 h 4541003"/>
                <a:gd name="connsiteX15" fmla="*/ 3566360 w 8122862"/>
                <a:gd name="connsiteY15" fmla="*/ 4324027 h 4541003"/>
                <a:gd name="connsiteX16" fmla="*/ 3907323 w 8122862"/>
                <a:gd name="connsiteY16" fmla="*/ 4541003 h 4541003"/>
                <a:gd name="connsiteX17" fmla="*/ 4093302 w 8122862"/>
                <a:gd name="connsiteY17" fmla="*/ 4417017 h 4541003"/>
                <a:gd name="connsiteX18" fmla="*/ 4511757 w 8122862"/>
                <a:gd name="connsiteY18" fmla="*/ 4494508 h 4541003"/>
                <a:gd name="connsiteX19" fmla="*/ 4945709 w 8122862"/>
                <a:gd name="connsiteY19" fmla="*/ 4355023 h 4541003"/>
                <a:gd name="connsiteX20" fmla="*/ 5302170 w 8122862"/>
                <a:gd name="connsiteY20" fmla="*/ 4463511 h 4541003"/>
                <a:gd name="connsiteX21" fmla="*/ 5844611 w 8122862"/>
                <a:gd name="connsiteY21" fmla="*/ 4386020 h 4541003"/>
                <a:gd name="connsiteX22" fmla="*/ 6139079 w 8122862"/>
                <a:gd name="connsiteY22" fmla="*/ 4432515 h 4541003"/>
                <a:gd name="connsiteX23" fmla="*/ 6325058 w 8122862"/>
                <a:gd name="connsiteY23" fmla="*/ 4277532 h 4541003"/>
                <a:gd name="connsiteX24" fmla="*/ 6511038 w 8122862"/>
                <a:gd name="connsiteY24" fmla="*/ 4494508 h 4541003"/>
                <a:gd name="connsiteX25" fmla="*/ 7161967 w 8122862"/>
                <a:gd name="connsiteY25" fmla="*/ 4479010 h 4541003"/>
                <a:gd name="connsiteX26" fmla="*/ 7239458 w 8122862"/>
                <a:gd name="connsiteY26" fmla="*/ 4370522 h 4541003"/>
                <a:gd name="connsiteX27" fmla="*/ 7502929 w 8122862"/>
                <a:gd name="connsiteY27" fmla="*/ 4386020 h 4541003"/>
                <a:gd name="connsiteX28" fmla="*/ 7673411 w 8122862"/>
                <a:gd name="connsiteY28" fmla="*/ 4386020 h 4541003"/>
                <a:gd name="connsiteX29" fmla="*/ 8122862 w 8122862"/>
                <a:gd name="connsiteY29" fmla="*/ 4014061 h 4541003"/>
                <a:gd name="connsiteX30" fmla="*/ 7704407 w 8122862"/>
                <a:gd name="connsiteY30" fmla="*/ 3487118 h 4541003"/>
                <a:gd name="connsiteX31" fmla="*/ 8122862 w 8122862"/>
                <a:gd name="connsiteY31" fmla="*/ 3177152 h 4541003"/>
                <a:gd name="connsiteX32" fmla="*/ 7812896 w 8122862"/>
                <a:gd name="connsiteY32" fmla="*/ 2743200 h 4541003"/>
                <a:gd name="connsiteX33" fmla="*/ 7812896 w 8122862"/>
                <a:gd name="connsiteY33" fmla="*/ 1673817 h 4541003"/>
                <a:gd name="connsiteX34" fmla="*/ 7347946 w 8122862"/>
                <a:gd name="connsiteY34" fmla="*/ 1162372 h 4541003"/>
                <a:gd name="connsiteX35" fmla="*/ 6790007 w 8122862"/>
                <a:gd name="connsiteY35" fmla="*/ 1363850 h 4541003"/>
                <a:gd name="connsiteX36" fmla="*/ 6418048 w 8122862"/>
                <a:gd name="connsiteY36" fmla="*/ 1053884 h 4541003"/>
                <a:gd name="connsiteX37" fmla="*/ 6247567 w 8122862"/>
                <a:gd name="connsiteY37" fmla="*/ 1255362 h 4541003"/>
                <a:gd name="connsiteX38" fmla="*/ 5240177 w 8122862"/>
                <a:gd name="connsiteY38" fmla="*/ 1255362 h 4541003"/>
                <a:gd name="connsiteX39" fmla="*/ 5069696 w 8122862"/>
                <a:gd name="connsiteY39" fmla="*/ 1084881 h 4541003"/>
                <a:gd name="connsiteX40" fmla="*/ 5255675 w 8122862"/>
                <a:gd name="connsiteY40" fmla="*/ 511444 h 4541003"/>
                <a:gd name="connsiteX41" fmla="*/ 4728733 w 8122862"/>
                <a:gd name="connsiteY41" fmla="*/ 61993 h 4541003"/>
                <a:gd name="connsiteX42" fmla="*/ 3922821 w 8122862"/>
                <a:gd name="connsiteY42" fmla="*/ 0 h 4541003"/>
                <a:gd name="connsiteX43" fmla="*/ 3643851 w 8122862"/>
                <a:gd name="connsiteY43" fmla="*/ 371959 h 4541003"/>
                <a:gd name="connsiteX44" fmla="*/ 3101411 w 8122862"/>
                <a:gd name="connsiteY44" fmla="*/ 15498 h 4541003"/>
                <a:gd name="connsiteX45" fmla="*/ 2750699 w 8122862"/>
                <a:gd name="connsiteY45" fmla="*/ 353210 h 4541003"/>
                <a:gd name="connsiteX46" fmla="*/ 2372990 w 8122862"/>
                <a:gd name="connsiteY46" fmla="*/ 309966 h 4541003"/>
                <a:gd name="connsiteX47" fmla="*/ 2204509 w 8122862"/>
                <a:gd name="connsiteY47" fmla="*/ 782165 h 4541003"/>
                <a:gd name="connsiteX48" fmla="*/ 2239255 w 8122862"/>
                <a:gd name="connsiteY48" fmla="*/ 1283110 h 4541003"/>
                <a:gd name="connsiteX49" fmla="*/ 1735810 w 8122862"/>
                <a:gd name="connsiteY49" fmla="*/ 1643070 h 4541003"/>
                <a:gd name="connsiteX50" fmla="*/ 449201 w 8122862"/>
                <a:gd name="connsiteY50" fmla="*/ 1693064 h 4541003"/>
                <a:gd name="connsiteX0" fmla="*/ 449201 w 8122862"/>
                <a:gd name="connsiteY0" fmla="*/ 1693064 h 5030699"/>
                <a:gd name="connsiteX1" fmla="*/ 0 w 8122862"/>
                <a:gd name="connsiteY1" fmla="*/ 2340496 h 5030699"/>
                <a:gd name="connsiteX2" fmla="*/ 53245 w 8122862"/>
                <a:gd name="connsiteY2" fmla="*/ 2947678 h 5030699"/>
                <a:gd name="connsiteX3" fmla="*/ 100739 w 8122862"/>
                <a:gd name="connsiteY3" fmla="*/ 3239145 h 5030699"/>
                <a:gd name="connsiteX4" fmla="*/ 189229 w 8122862"/>
                <a:gd name="connsiteY4" fmla="*/ 3525364 h 5030699"/>
                <a:gd name="connsiteX5" fmla="*/ 534692 w 8122862"/>
                <a:gd name="connsiteY5" fmla="*/ 4228536 h 5030699"/>
                <a:gd name="connsiteX6" fmla="*/ 782915 w 8122862"/>
                <a:gd name="connsiteY6" fmla="*/ 3931069 h 5030699"/>
                <a:gd name="connsiteX7" fmla="*/ 1638321 w 8122862"/>
                <a:gd name="connsiteY7" fmla="*/ 4251534 h 5030699"/>
                <a:gd name="connsiteX8" fmla="*/ 1484838 w 8122862"/>
                <a:gd name="connsiteY8" fmla="*/ 4052306 h 5030699"/>
                <a:gd name="connsiteX9" fmla="*/ 2207509 w 8122862"/>
                <a:gd name="connsiteY9" fmla="*/ 4183292 h 5030699"/>
                <a:gd name="connsiteX10" fmla="*/ 2434984 w 8122862"/>
                <a:gd name="connsiteY10" fmla="*/ 3936569 h 5030699"/>
                <a:gd name="connsiteX11" fmla="*/ 2410237 w 8122862"/>
                <a:gd name="connsiteY11" fmla="*/ 4504757 h 5030699"/>
                <a:gd name="connsiteX12" fmla="*/ 2240756 w 8122862"/>
                <a:gd name="connsiteY12" fmla="*/ 5030699 h 5030699"/>
                <a:gd name="connsiteX13" fmla="*/ 3628353 w 8122862"/>
                <a:gd name="connsiteY13" fmla="*/ 3549111 h 5030699"/>
                <a:gd name="connsiteX14" fmla="*/ 3767838 w 8122862"/>
                <a:gd name="connsiteY14" fmla="*/ 3688596 h 5030699"/>
                <a:gd name="connsiteX15" fmla="*/ 3566360 w 8122862"/>
                <a:gd name="connsiteY15" fmla="*/ 4324027 h 5030699"/>
                <a:gd name="connsiteX16" fmla="*/ 3907323 w 8122862"/>
                <a:gd name="connsiteY16" fmla="*/ 4541003 h 5030699"/>
                <a:gd name="connsiteX17" fmla="*/ 4093302 w 8122862"/>
                <a:gd name="connsiteY17" fmla="*/ 4417017 h 5030699"/>
                <a:gd name="connsiteX18" fmla="*/ 4511757 w 8122862"/>
                <a:gd name="connsiteY18" fmla="*/ 4494508 h 5030699"/>
                <a:gd name="connsiteX19" fmla="*/ 4945709 w 8122862"/>
                <a:gd name="connsiteY19" fmla="*/ 4355023 h 5030699"/>
                <a:gd name="connsiteX20" fmla="*/ 5302170 w 8122862"/>
                <a:gd name="connsiteY20" fmla="*/ 4463511 h 5030699"/>
                <a:gd name="connsiteX21" fmla="*/ 5844611 w 8122862"/>
                <a:gd name="connsiteY21" fmla="*/ 4386020 h 5030699"/>
                <a:gd name="connsiteX22" fmla="*/ 6139079 w 8122862"/>
                <a:gd name="connsiteY22" fmla="*/ 4432515 h 5030699"/>
                <a:gd name="connsiteX23" fmla="*/ 6325058 w 8122862"/>
                <a:gd name="connsiteY23" fmla="*/ 4277532 h 5030699"/>
                <a:gd name="connsiteX24" fmla="*/ 6511038 w 8122862"/>
                <a:gd name="connsiteY24" fmla="*/ 4494508 h 5030699"/>
                <a:gd name="connsiteX25" fmla="*/ 7161967 w 8122862"/>
                <a:gd name="connsiteY25" fmla="*/ 4479010 h 5030699"/>
                <a:gd name="connsiteX26" fmla="*/ 7239458 w 8122862"/>
                <a:gd name="connsiteY26" fmla="*/ 4370522 h 5030699"/>
                <a:gd name="connsiteX27" fmla="*/ 7502929 w 8122862"/>
                <a:gd name="connsiteY27" fmla="*/ 4386020 h 5030699"/>
                <a:gd name="connsiteX28" fmla="*/ 7673411 w 8122862"/>
                <a:gd name="connsiteY28" fmla="*/ 4386020 h 5030699"/>
                <a:gd name="connsiteX29" fmla="*/ 8122862 w 8122862"/>
                <a:gd name="connsiteY29" fmla="*/ 4014061 h 5030699"/>
                <a:gd name="connsiteX30" fmla="*/ 7704407 w 8122862"/>
                <a:gd name="connsiteY30" fmla="*/ 3487118 h 5030699"/>
                <a:gd name="connsiteX31" fmla="*/ 8122862 w 8122862"/>
                <a:gd name="connsiteY31" fmla="*/ 3177152 h 5030699"/>
                <a:gd name="connsiteX32" fmla="*/ 7812896 w 8122862"/>
                <a:gd name="connsiteY32" fmla="*/ 2743200 h 5030699"/>
                <a:gd name="connsiteX33" fmla="*/ 7812896 w 8122862"/>
                <a:gd name="connsiteY33" fmla="*/ 1673817 h 5030699"/>
                <a:gd name="connsiteX34" fmla="*/ 7347946 w 8122862"/>
                <a:gd name="connsiteY34" fmla="*/ 1162372 h 5030699"/>
                <a:gd name="connsiteX35" fmla="*/ 6790007 w 8122862"/>
                <a:gd name="connsiteY35" fmla="*/ 1363850 h 5030699"/>
                <a:gd name="connsiteX36" fmla="*/ 6418048 w 8122862"/>
                <a:gd name="connsiteY36" fmla="*/ 1053884 h 5030699"/>
                <a:gd name="connsiteX37" fmla="*/ 6247567 w 8122862"/>
                <a:gd name="connsiteY37" fmla="*/ 1255362 h 5030699"/>
                <a:gd name="connsiteX38" fmla="*/ 5240177 w 8122862"/>
                <a:gd name="connsiteY38" fmla="*/ 1255362 h 5030699"/>
                <a:gd name="connsiteX39" fmla="*/ 5069696 w 8122862"/>
                <a:gd name="connsiteY39" fmla="*/ 1084881 h 5030699"/>
                <a:gd name="connsiteX40" fmla="*/ 5255675 w 8122862"/>
                <a:gd name="connsiteY40" fmla="*/ 511444 h 5030699"/>
                <a:gd name="connsiteX41" fmla="*/ 4728733 w 8122862"/>
                <a:gd name="connsiteY41" fmla="*/ 61993 h 5030699"/>
                <a:gd name="connsiteX42" fmla="*/ 3922821 w 8122862"/>
                <a:gd name="connsiteY42" fmla="*/ 0 h 5030699"/>
                <a:gd name="connsiteX43" fmla="*/ 3643851 w 8122862"/>
                <a:gd name="connsiteY43" fmla="*/ 371959 h 5030699"/>
                <a:gd name="connsiteX44" fmla="*/ 3101411 w 8122862"/>
                <a:gd name="connsiteY44" fmla="*/ 15498 h 5030699"/>
                <a:gd name="connsiteX45" fmla="*/ 2750699 w 8122862"/>
                <a:gd name="connsiteY45" fmla="*/ 353210 h 5030699"/>
                <a:gd name="connsiteX46" fmla="*/ 2372990 w 8122862"/>
                <a:gd name="connsiteY46" fmla="*/ 309966 h 5030699"/>
                <a:gd name="connsiteX47" fmla="*/ 2204509 w 8122862"/>
                <a:gd name="connsiteY47" fmla="*/ 782165 h 5030699"/>
                <a:gd name="connsiteX48" fmla="*/ 2239255 w 8122862"/>
                <a:gd name="connsiteY48" fmla="*/ 1283110 h 5030699"/>
                <a:gd name="connsiteX49" fmla="*/ 1735810 w 8122862"/>
                <a:gd name="connsiteY49" fmla="*/ 1643070 h 5030699"/>
                <a:gd name="connsiteX50" fmla="*/ 449201 w 8122862"/>
                <a:gd name="connsiteY50" fmla="*/ 1693064 h 5030699"/>
                <a:gd name="connsiteX0" fmla="*/ 449201 w 8122862"/>
                <a:gd name="connsiteY0" fmla="*/ 1693064 h 5103800"/>
                <a:gd name="connsiteX1" fmla="*/ 0 w 8122862"/>
                <a:gd name="connsiteY1" fmla="*/ 2340496 h 5103800"/>
                <a:gd name="connsiteX2" fmla="*/ 53245 w 8122862"/>
                <a:gd name="connsiteY2" fmla="*/ 2947678 h 5103800"/>
                <a:gd name="connsiteX3" fmla="*/ 100739 w 8122862"/>
                <a:gd name="connsiteY3" fmla="*/ 3239145 h 5103800"/>
                <a:gd name="connsiteX4" fmla="*/ 189229 w 8122862"/>
                <a:gd name="connsiteY4" fmla="*/ 3525364 h 5103800"/>
                <a:gd name="connsiteX5" fmla="*/ 534692 w 8122862"/>
                <a:gd name="connsiteY5" fmla="*/ 4228536 h 5103800"/>
                <a:gd name="connsiteX6" fmla="*/ 782915 w 8122862"/>
                <a:gd name="connsiteY6" fmla="*/ 3931069 h 5103800"/>
                <a:gd name="connsiteX7" fmla="*/ 1638321 w 8122862"/>
                <a:gd name="connsiteY7" fmla="*/ 4251534 h 5103800"/>
                <a:gd name="connsiteX8" fmla="*/ 1484838 w 8122862"/>
                <a:gd name="connsiteY8" fmla="*/ 4052306 h 5103800"/>
                <a:gd name="connsiteX9" fmla="*/ 2207509 w 8122862"/>
                <a:gd name="connsiteY9" fmla="*/ 4183292 h 5103800"/>
                <a:gd name="connsiteX10" fmla="*/ 2434984 w 8122862"/>
                <a:gd name="connsiteY10" fmla="*/ 3936569 h 5103800"/>
                <a:gd name="connsiteX11" fmla="*/ 2410237 w 8122862"/>
                <a:gd name="connsiteY11" fmla="*/ 4504757 h 5103800"/>
                <a:gd name="connsiteX12" fmla="*/ 2240756 w 8122862"/>
                <a:gd name="connsiteY12" fmla="*/ 5030699 h 5103800"/>
                <a:gd name="connsiteX13" fmla="*/ 3628353 w 8122862"/>
                <a:gd name="connsiteY13" fmla="*/ 3549111 h 5103800"/>
                <a:gd name="connsiteX14" fmla="*/ 3767838 w 8122862"/>
                <a:gd name="connsiteY14" fmla="*/ 3688596 h 5103800"/>
                <a:gd name="connsiteX15" fmla="*/ 3566360 w 8122862"/>
                <a:gd name="connsiteY15" fmla="*/ 4324027 h 5103800"/>
                <a:gd name="connsiteX16" fmla="*/ 3907323 w 8122862"/>
                <a:gd name="connsiteY16" fmla="*/ 4541003 h 5103800"/>
                <a:gd name="connsiteX17" fmla="*/ 4093302 w 8122862"/>
                <a:gd name="connsiteY17" fmla="*/ 4417017 h 5103800"/>
                <a:gd name="connsiteX18" fmla="*/ 4511757 w 8122862"/>
                <a:gd name="connsiteY18" fmla="*/ 4494508 h 5103800"/>
                <a:gd name="connsiteX19" fmla="*/ 4945709 w 8122862"/>
                <a:gd name="connsiteY19" fmla="*/ 4355023 h 5103800"/>
                <a:gd name="connsiteX20" fmla="*/ 5302170 w 8122862"/>
                <a:gd name="connsiteY20" fmla="*/ 4463511 h 5103800"/>
                <a:gd name="connsiteX21" fmla="*/ 5844611 w 8122862"/>
                <a:gd name="connsiteY21" fmla="*/ 4386020 h 5103800"/>
                <a:gd name="connsiteX22" fmla="*/ 6139079 w 8122862"/>
                <a:gd name="connsiteY22" fmla="*/ 4432515 h 5103800"/>
                <a:gd name="connsiteX23" fmla="*/ 6325058 w 8122862"/>
                <a:gd name="connsiteY23" fmla="*/ 4277532 h 5103800"/>
                <a:gd name="connsiteX24" fmla="*/ 6511038 w 8122862"/>
                <a:gd name="connsiteY24" fmla="*/ 4494508 h 5103800"/>
                <a:gd name="connsiteX25" fmla="*/ 7161967 w 8122862"/>
                <a:gd name="connsiteY25" fmla="*/ 4479010 h 5103800"/>
                <a:gd name="connsiteX26" fmla="*/ 7239458 w 8122862"/>
                <a:gd name="connsiteY26" fmla="*/ 4370522 h 5103800"/>
                <a:gd name="connsiteX27" fmla="*/ 7502929 w 8122862"/>
                <a:gd name="connsiteY27" fmla="*/ 4386020 h 5103800"/>
                <a:gd name="connsiteX28" fmla="*/ 7673411 w 8122862"/>
                <a:gd name="connsiteY28" fmla="*/ 4386020 h 5103800"/>
                <a:gd name="connsiteX29" fmla="*/ 8122862 w 8122862"/>
                <a:gd name="connsiteY29" fmla="*/ 4014061 h 5103800"/>
                <a:gd name="connsiteX30" fmla="*/ 7704407 w 8122862"/>
                <a:gd name="connsiteY30" fmla="*/ 3487118 h 5103800"/>
                <a:gd name="connsiteX31" fmla="*/ 8122862 w 8122862"/>
                <a:gd name="connsiteY31" fmla="*/ 3177152 h 5103800"/>
                <a:gd name="connsiteX32" fmla="*/ 7812896 w 8122862"/>
                <a:gd name="connsiteY32" fmla="*/ 2743200 h 5103800"/>
                <a:gd name="connsiteX33" fmla="*/ 7812896 w 8122862"/>
                <a:gd name="connsiteY33" fmla="*/ 1673817 h 5103800"/>
                <a:gd name="connsiteX34" fmla="*/ 7347946 w 8122862"/>
                <a:gd name="connsiteY34" fmla="*/ 1162372 h 5103800"/>
                <a:gd name="connsiteX35" fmla="*/ 6790007 w 8122862"/>
                <a:gd name="connsiteY35" fmla="*/ 1363850 h 5103800"/>
                <a:gd name="connsiteX36" fmla="*/ 6418048 w 8122862"/>
                <a:gd name="connsiteY36" fmla="*/ 1053884 h 5103800"/>
                <a:gd name="connsiteX37" fmla="*/ 6247567 w 8122862"/>
                <a:gd name="connsiteY37" fmla="*/ 1255362 h 5103800"/>
                <a:gd name="connsiteX38" fmla="*/ 5240177 w 8122862"/>
                <a:gd name="connsiteY38" fmla="*/ 1255362 h 5103800"/>
                <a:gd name="connsiteX39" fmla="*/ 5069696 w 8122862"/>
                <a:gd name="connsiteY39" fmla="*/ 1084881 h 5103800"/>
                <a:gd name="connsiteX40" fmla="*/ 5255675 w 8122862"/>
                <a:gd name="connsiteY40" fmla="*/ 511444 h 5103800"/>
                <a:gd name="connsiteX41" fmla="*/ 4728733 w 8122862"/>
                <a:gd name="connsiteY41" fmla="*/ 61993 h 5103800"/>
                <a:gd name="connsiteX42" fmla="*/ 3922821 w 8122862"/>
                <a:gd name="connsiteY42" fmla="*/ 0 h 5103800"/>
                <a:gd name="connsiteX43" fmla="*/ 3643851 w 8122862"/>
                <a:gd name="connsiteY43" fmla="*/ 371959 h 5103800"/>
                <a:gd name="connsiteX44" fmla="*/ 3101411 w 8122862"/>
                <a:gd name="connsiteY44" fmla="*/ 15498 h 5103800"/>
                <a:gd name="connsiteX45" fmla="*/ 2750699 w 8122862"/>
                <a:gd name="connsiteY45" fmla="*/ 353210 h 5103800"/>
                <a:gd name="connsiteX46" fmla="*/ 2372990 w 8122862"/>
                <a:gd name="connsiteY46" fmla="*/ 309966 h 5103800"/>
                <a:gd name="connsiteX47" fmla="*/ 2204509 w 8122862"/>
                <a:gd name="connsiteY47" fmla="*/ 782165 h 5103800"/>
                <a:gd name="connsiteX48" fmla="*/ 2239255 w 8122862"/>
                <a:gd name="connsiteY48" fmla="*/ 1283110 h 5103800"/>
                <a:gd name="connsiteX49" fmla="*/ 1735810 w 8122862"/>
                <a:gd name="connsiteY49" fmla="*/ 1643070 h 5103800"/>
                <a:gd name="connsiteX50" fmla="*/ 449201 w 8122862"/>
                <a:gd name="connsiteY50" fmla="*/ 1693064 h 5103800"/>
                <a:gd name="connsiteX0" fmla="*/ 449201 w 8122862"/>
                <a:gd name="connsiteY0" fmla="*/ 1693064 h 5609279"/>
                <a:gd name="connsiteX1" fmla="*/ 0 w 8122862"/>
                <a:gd name="connsiteY1" fmla="*/ 2340496 h 5609279"/>
                <a:gd name="connsiteX2" fmla="*/ 53245 w 8122862"/>
                <a:gd name="connsiteY2" fmla="*/ 2947678 h 5609279"/>
                <a:gd name="connsiteX3" fmla="*/ 100739 w 8122862"/>
                <a:gd name="connsiteY3" fmla="*/ 3239145 h 5609279"/>
                <a:gd name="connsiteX4" fmla="*/ 189229 w 8122862"/>
                <a:gd name="connsiteY4" fmla="*/ 3525364 h 5609279"/>
                <a:gd name="connsiteX5" fmla="*/ 534692 w 8122862"/>
                <a:gd name="connsiteY5" fmla="*/ 4228536 h 5609279"/>
                <a:gd name="connsiteX6" fmla="*/ 782915 w 8122862"/>
                <a:gd name="connsiteY6" fmla="*/ 3931069 h 5609279"/>
                <a:gd name="connsiteX7" fmla="*/ 1638321 w 8122862"/>
                <a:gd name="connsiteY7" fmla="*/ 4251534 h 5609279"/>
                <a:gd name="connsiteX8" fmla="*/ 1484838 w 8122862"/>
                <a:gd name="connsiteY8" fmla="*/ 4052306 h 5609279"/>
                <a:gd name="connsiteX9" fmla="*/ 2207509 w 8122862"/>
                <a:gd name="connsiteY9" fmla="*/ 4183292 h 5609279"/>
                <a:gd name="connsiteX10" fmla="*/ 2434984 w 8122862"/>
                <a:gd name="connsiteY10" fmla="*/ 3936569 h 5609279"/>
                <a:gd name="connsiteX11" fmla="*/ 2410237 w 8122862"/>
                <a:gd name="connsiteY11" fmla="*/ 4504757 h 5609279"/>
                <a:gd name="connsiteX12" fmla="*/ 2240756 w 8122862"/>
                <a:gd name="connsiteY12" fmla="*/ 5030699 h 5609279"/>
                <a:gd name="connsiteX13" fmla="*/ 2802443 w 8122862"/>
                <a:gd name="connsiteY13" fmla="*/ 5392660 h 5609279"/>
                <a:gd name="connsiteX14" fmla="*/ 3767838 w 8122862"/>
                <a:gd name="connsiteY14" fmla="*/ 3688596 h 5609279"/>
                <a:gd name="connsiteX15" fmla="*/ 3566360 w 8122862"/>
                <a:gd name="connsiteY15" fmla="*/ 4324027 h 5609279"/>
                <a:gd name="connsiteX16" fmla="*/ 3907323 w 8122862"/>
                <a:gd name="connsiteY16" fmla="*/ 4541003 h 5609279"/>
                <a:gd name="connsiteX17" fmla="*/ 4093302 w 8122862"/>
                <a:gd name="connsiteY17" fmla="*/ 4417017 h 5609279"/>
                <a:gd name="connsiteX18" fmla="*/ 4511757 w 8122862"/>
                <a:gd name="connsiteY18" fmla="*/ 4494508 h 5609279"/>
                <a:gd name="connsiteX19" fmla="*/ 4945709 w 8122862"/>
                <a:gd name="connsiteY19" fmla="*/ 4355023 h 5609279"/>
                <a:gd name="connsiteX20" fmla="*/ 5302170 w 8122862"/>
                <a:gd name="connsiteY20" fmla="*/ 4463511 h 5609279"/>
                <a:gd name="connsiteX21" fmla="*/ 5844611 w 8122862"/>
                <a:gd name="connsiteY21" fmla="*/ 4386020 h 5609279"/>
                <a:gd name="connsiteX22" fmla="*/ 6139079 w 8122862"/>
                <a:gd name="connsiteY22" fmla="*/ 4432515 h 5609279"/>
                <a:gd name="connsiteX23" fmla="*/ 6325058 w 8122862"/>
                <a:gd name="connsiteY23" fmla="*/ 4277532 h 5609279"/>
                <a:gd name="connsiteX24" fmla="*/ 6511038 w 8122862"/>
                <a:gd name="connsiteY24" fmla="*/ 4494508 h 5609279"/>
                <a:gd name="connsiteX25" fmla="*/ 7161967 w 8122862"/>
                <a:gd name="connsiteY25" fmla="*/ 4479010 h 5609279"/>
                <a:gd name="connsiteX26" fmla="*/ 7239458 w 8122862"/>
                <a:gd name="connsiteY26" fmla="*/ 4370522 h 5609279"/>
                <a:gd name="connsiteX27" fmla="*/ 7502929 w 8122862"/>
                <a:gd name="connsiteY27" fmla="*/ 4386020 h 5609279"/>
                <a:gd name="connsiteX28" fmla="*/ 7673411 w 8122862"/>
                <a:gd name="connsiteY28" fmla="*/ 4386020 h 5609279"/>
                <a:gd name="connsiteX29" fmla="*/ 8122862 w 8122862"/>
                <a:gd name="connsiteY29" fmla="*/ 4014061 h 5609279"/>
                <a:gd name="connsiteX30" fmla="*/ 7704407 w 8122862"/>
                <a:gd name="connsiteY30" fmla="*/ 3487118 h 5609279"/>
                <a:gd name="connsiteX31" fmla="*/ 8122862 w 8122862"/>
                <a:gd name="connsiteY31" fmla="*/ 3177152 h 5609279"/>
                <a:gd name="connsiteX32" fmla="*/ 7812896 w 8122862"/>
                <a:gd name="connsiteY32" fmla="*/ 2743200 h 5609279"/>
                <a:gd name="connsiteX33" fmla="*/ 7812896 w 8122862"/>
                <a:gd name="connsiteY33" fmla="*/ 1673817 h 5609279"/>
                <a:gd name="connsiteX34" fmla="*/ 7347946 w 8122862"/>
                <a:gd name="connsiteY34" fmla="*/ 1162372 h 5609279"/>
                <a:gd name="connsiteX35" fmla="*/ 6790007 w 8122862"/>
                <a:gd name="connsiteY35" fmla="*/ 1363850 h 5609279"/>
                <a:gd name="connsiteX36" fmla="*/ 6418048 w 8122862"/>
                <a:gd name="connsiteY36" fmla="*/ 1053884 h 5609279"/>
                <a:gd name="connsiteX37" fmla="*/ 6247567 w 8122862"/>
                <a:gd name="connsiteY37" fmla="*/ 1255362 h 5609279"/>
                <a:gd name="connsiteX38" fmla="*/ 5240177 w 8122862"/>
                <a:gd name="connsiteY38" fmla="*/ 1255362 h 5609279"/>
                <a:gd name="connsiteX39" fmla="*/ 5069696 w 8122862"/>
                <a:gd name="connsiteY39" fmla="*/ 1084881 h 5609279"/>
                <a:gd name="connsiteX40" fmla="*/ 5255675 w 8122862"/>
                <a:gd name="connsiteY40" fmla="*/ 511444 h 5609279"/>
                <a:gd name="connsiteX41" fmla="*/ 4728733 w 8122862"/>
                <a:gd name="connsiteY41" fmla="*/ 61993 h 5609279"/>
                <a:gd name="connsiteX42" fmla="*/ 3922821 w 8122862"/>
                <a:gd name="connsiteY42" fmla="*/ 0 h 5609279"/>
                <a:gd name="connsiteX43" fmla="*/ 3643851 w 8122862"/>
                <a:gd name="connsiteY43" fmla="*/ 371959 h 5609279"/>
                <a:gd name="connsiteX44" fmla="*/ 3101411 w 8122862"/>
                <a:gd name="connsiteY44" fmla="*/ 15498 h 5609279"/>
                <a:gd name="connsiteX45" fmla="*/ 2750699 w 8122862"/>
                <a:gd name="connsiteY45" fmla="*/ 353210 h 5609279"/>
                <a:gd name="connsiteX46" fmla="*/ 2372990 w 8122862"/>
                <a:gd name="connsiteY46" fmla="*/ 309966 h 5609279"/>
                <a:gd name="connsiteX47" fmla="*/ 2204509 w 8122862"/>
                <a:gd name="connsiteY47" fmla="*/ 782165 h 5609279"/>
                <a:gd name="connsiteX48" fmla="*/ 2239255 w 8122862"/>
                <a:gd name="connsiteY48" fmla="*/ 1283110 h 5609279"/>
                <a:gd name="connsiteX49" fmla="*/ 1735810 w 8122862"/>
                <a:gd name="connsiteY49" fmla="*/ 1643070 h 5609279"/>
                <a:gd name="connsiteX50" fmla="*/ 449201 w 8122862"/>
                <a:gd name="connsiteY50" fmla="*/ 1693064 h 5609279"/>
                <a:gd name="connsiteX0" fmla="*/ 449201 w 8122862"/>
                <a:gd name="connsiteY0" fmla="*/ 1693064 h 5030699"/>
                <a:gd name="connsiteX1" fmla="*/ 0 w 8122862"/>
                <a:gd name="connsiteY1" fmla="*/ 2340496 h 5030699"/>
                <a:gd name="connsiteX2" fmla="*/ 53245 w 8122862"/>
                <a:gd name="connsiteY2" fmla="*/ 2947678 h 5030699"/>
                <a:gd name="connsiteX3" fmla="*/ 100739 w 8122862"/>
                <a:gd name="connsiteY3" fmla="*/ 3239145 h 5030699"/>
                <a:gd name="connsiteX4" fmla="*/ 189229 w 8122862"/>
                <a:gd name="connsiteY4" fmla="*/ 3525364 h 5030699"/>
                <a:gd name="connsiteX5" fmla="*/ 534692 w 8122862"/>
                <a:gd name="connsiteY5" fmla="*/ 4228536 h 5030699"/>
                <a:gd name="connsiteX6" fmla="*/ 782915 w 8122862"/>
                <a:gd name="connsiteY6" fmla="*/ 3931069 h 5030699"/>
                <a:gd name="connsiteX7" fmla="*/ 1638321 w 8122862"/>
                <a:gd name="connsiteY7" fmla="*/ 4251534 h 5030699"/>
                <a:gd name="connsiteX8" fmla="*/ 1484838 w 8122862"/>
                <a:gd name="connsiteY8" fmla="*/ 4052306 h 5030699"/>
                <a:gd name="connsiteX9" fmla="*/ 2207509 w 8122862"/>
                <a:gd name="connsiteY9" fmla="*/ 4183292 h 5030699"/>
                <a:gd name="connsiteX10" fmla="*/ 2434984 w 8122862"/>
                <a:gd name="connsiteY10" fmla="*/ 3936569 h 5030699"/>
                <a:gd name="connsiteX11" fmla="*/ 2410237 w 8122862"/>
                <a:gd name="connsiteY11" fmla="*/ 4504757 h 5030699"/>
                <a:gd name="connsiteX12" fmla="*/ 2240756 w 8122862"/>
                <a:gd name="connsiteY12" fmla="*/ 5030699 h 5030699"/>
                <a:gd name="connsiteX13" fmla="*/ 3767838 w 8122862"/>
                <a:gd name="connsiteY13" fmla="*/ 3688596 h 5030699"/>
                <a:gd name="connsiteX14" fmla="*/ 3566360 w 8122862"/>
                <a:gd name="connsiteY14" fmla="*/ 4324027 h 5030699"/>
                <a:gd name="connsiteX15" fmla="*/ 3907323 w 8122862"/>
                <a:gd name="connsiteY15" fmla="*/ 4541003 h 5030699"/>
                <a:gd name="connsiteX16" fmla="*/ 4093302 w 8122862"/>
                <a:gd name="connsiteY16" fmla="*/ 4417017 h 5030699"/>
                <a:gd name="connsiteX17" fmla="*/ 4511757 w 8122862"/>
                <a:gd name="connsiteY17" fmla="*/ 4494508 h 5030699"/>
                <a:gd name="connsiteX18" fmla="*/ 4945709 w 8122862"/>
                <a:gd name="connsiteY18" fmla="*/ 4355023 h 5030699"/>
                <a:gd name="connsiteX19" fmla="*/ 5302170 w 8122862"/>
                <a:gd name="connsiteY19" fmla="*/ 4463511 h 5030699"/>
                <a:gd name="connsiteX20" fmla="*/ 5844611 w 8122862"/>
                <a:gd name="connsiteY20" fmla="*/ 4386020 h 5030699"/>
                <a:gd name="connsiteX21" fmla="*/ 6139079 w 8122862"/>
                <a:gd name="connsiteY21" fmla="*/ 4432515 h 5030699"/>
                <a:gd name="connsiteX22" fmla="*/ 6325058 w 8122862"/>
                <a:gd name="connsiteY22" fmla="*/ 4277532 h 5030699"/>
                <a:gd name="connsiteX23" fmla="*/ 6511038 w 8122862"/>
                <a:gd name="connsiteY23" fmla="*/ 4494508 h 5030699"/>
                <a:gd name="connsiteX24" fmla="*/ 7161967 w 8122862"/>
                <a:gd name="connsiteY24" fmla="*/ 4479010 h 5030699"/>
                <a:gd name="connsiteX25" fmla="*/ 7239458 w 8122862"/>
                <a:gd name="connsiteY25" fmla="*/ 4370522 h 5030699"/>
                <a:gd name="connsiteX26" fmla="*/ 7502929 w 8122862"/>
                <a:gd name="connsiteY26" fmla="*/ 4386020 h 5030699"/>
                <a:gd name="connsiteX27" fmla="*/ 7673411 w 8122862"/>
                <a:gd name="connsiteY27" fmla="*/ 4386020 h 5030699"/>
                <a:gd name="connsiteX28" fmla="*/ 8122862 w 8122862"/>
                <a:gd name="connsiteY28" fmla="*/ 4014061 h 5030699"/>
                <a:gd name="connsiteX29" fmla="*/ 7704407 w 8122862"/>
                <a:gd name="connsiteY29" fmla="*/ 3487118 h 5030699"/>
                <a:gd name="connsiteX30" fmla="*/ 8122862 w 8122862"/>
                <a:gd name="connsiteY30" fmla="*/ 3177152 h 5030699"/>
                <a:gd name="connsiteX31" fmla="*/ 7812896 w 8122862"/>
                <a:gd name="connsiteY31" fmla="*/ 2743200 h 5030699"/>
                <a:gd name="connsiteX32" fmla="*/ 7812896 w 8122862"/>
                <a:gd name="connsiteY32" fmla="*/ 1673817 h 5030699"/>
                <a:gd name="connsiteX33" fmla="*/ 7347946 w 8122862"/>
                <a:gd name="connsiteY33" fmla="*/ 1162372 h 5030699"/>
                <a:gd name="connsiteX34" fmla="*/ 6790007 w 8122862"/>
                <a:gd name="connsiteY34" fmla="*/ 1363850 h 5030699"/>
                <a:gd name="connsiteX35" fmla="*/ 6418048 w 8122862"/>
                <a:gd name="connsiteY35" fmla="*/ 1053884 h 5030699"/>
                <a:gd name="connsiteX36" fmla="*/ 6247567 w 8122862"/>
                <a:gd name="connsiteY36" fmla="*/ 1255362 h 5030699"/>
                <a:gd name="connsiteX37" fmla="*/ 5240177 w 8122862"/>
                <a:gd name="connsiteY37" fmla="*/ 1255362 h 5030699"/>
                <a:gd name="connsiteX38" fmla="*/ 5069696 w 8122862"/>
                <a:gd name="connsiteY38" fmla="*/ 1084881 h 5030699"/>
                <a:gd name="connsiteX39" fmla="*/ 5255675 w 8122862"/>
                <a:gd name="connsiteY39" fmla="*/ 511444 h 5030699"/>
                <a:gd name="connsiteX40" fmla="*/ 4728733 w 8122862"/>
                <a:gd name="connsiteY40" fmla="*/ 61993 h 5030699"/>
                <a:gd name="connsiteX41" fmla="*/ 3922821 w 8122862"/>
                <a:gd name="connsiteY41" fmla="*/ 0 h 5030699"/>
                <a:gd name="connsiteX42" fmla="*/ 3643851 w 8122862"/>
                <a:gd name="connsiteY42" fmla="*/ 371959 h 5030699"/>
                <a:gd name="connsiteX43" fmla="*/ 3101411 w 8122862"/>
                <a:gd name="connsiteY43" fmla="*/ 15498 h 5030699"/>
                <a:gd name="connsiteX44" fmla="*/ 2750699 w 8122862"/>
                <a:gd name="connsiteY44" fmla="*/ 353210 h 5030699"/>
                <a:gd name="connsiteX45" fmla="*/ 2372990 w 8122862"/>
                <a:gd name="connsiteY45" fmla="*/ 309966 h 5030699"/>
                <a:gd name="connsiteX46" fmla="*/ 2204509 w 8122862"/>
                <a:gd name="connsiteY46" fmla="*/ 782165 h 5030699"/>
                <a:gd name="connsiteX47" fmla="*/ 2239255 w 8122862"/>
                <a:gd name="connsiteY47" fmla="*/ 1283110 h 5030699"/>
                <a:gd name="connsiteX48" fmla="*/ 1735810 w 8122862"/>
                <a:gd name="connsiteY48" fmla="*/ 1643070 h 5030699"/>
                <a:gd name="connsiteX49" fmla="*/ 449201 w 8122862"/>
                <a:gd name="connsiteY49" fmla="*/ 1693064 h 5030699"/>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566360 w 8122862"/>
                <a:gd name="connsiteY14" fmla="*/ 4324027 h 5646517"/>
                <a:gd name="connsiteX15" fmla="*/ 3907323 w 8122862"/>
                <a:gd name="connsiteY15" fmla="*/ 4541003 h 5646517"/>
                <a:gd name="connsiteX16" fmla="*/ 4093302 w 8122862"/>
                <a:gd name="connsiteY16" fmla="*/ 4417017 h 5646517"/>
                <a:gd name="connsiteX17" fmla="*/ 4511757 w 8122862"/>
                <a:gd name="connsiteY17" fmla="*/ 4494508 h 5646517"/>
                <a:gd name="connsiteX18" fmla="*/ 4945709 w 8122862"/>
                <a:gd name="connsiteY18" fmla="*/ 4355023 h 5646517"/>
                <a:gd name="connsiteX19" fmla="*/ 5302170 w 8122862"/>
                <a:gd name="connsiteY19" fmla="*/ 4463511 h 5646517"/>
                <a:gd name="connsiteX20" fmla="*/ 5844611 w 8122862"/>
                <a:gd name="connsiteY20" fmla="*/ 4386020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3907323 w 8122862"/>
                <a:gd name="connsiteY15" fmla="*/ 4541003 h 5646517"/>
                <a:gd name="connsiteX16" fmla="*/ 4093302 w 8122862"/>
                <a:gd name="connsiteY16" fmla="*/ 4417017 h 5646517"/>
                <a:gd name="connsiteX17" fmla="*/ 4511757 w 8122862"/>
                <a:gd name="connsiteY17" fmla="*/ 4494508 h 5646517"/>
                <a:gd name="connsiteX18" fmla="*/ 4945709 w 8122862"/>
                <a:gd name="connsiteY18" fmla="*/ 4355023 h 5646517"/>
                <a:gd name="connsiteX19" fmla="*/ 5302170 w 8122862"/>
                <a:gd name="connsiteY19" fmla="*/ 4463511 h 5646517"/>
                <a:gd name="connsiteX20" fmla="*/ 5844611 w 8122862"/>
                <a:gd name="connsiteY20" fmla="*/ 4386020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093302 w 8122862"/>
                <a:gd name="connsiteY16" fmla="*/ 4417017 h 5646517"/>
                <a:gd name="connsiteX17" fmla="*/ 4511757 w 8122862"/>
                <a:gd name="connsiteY17" fmla="*/ 4494508 h 5646517"/>
                <a:gd name="connsiteX18" fmla="*/ 4945709 w 8122862"/>
                <a:gd name="connsiteY18" fmla="*/ 4355023 h 5646517"/>
                <a:gd name="connsiteX19" fmla="*/ 5302170 w 8122862"/>
                <a:gd name="connsiteY19" fmla="*/ 4463511 h 5646517"/>
                <a:gd name="connsiteX20" fmla="*/ 5844611 w 8122862"/>
                <a:gd name="connsiteY20" fmla="*/ 4386020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4511757 w 8122862"/>
                <a:gd name="connsiteY17" fmla="*/ 4494508 h 5646517"/>
                <a:gd name="connsiteX18" fmla="*/ 4945709 w 8122862"/>
                <a:gd name="connsiteY18" fmla="*/ 4355023 h 5646517"/>
                <a:gd name="connsiteX19" fmla="*/ 5302170 w 8122862"/>
                <a:gd name="connsiteY19" fmla="*/ 4463511 h 5646517"/>
                <a:gd name="connsiteX20" fmla="*/ 5844611 w 8122862"/>
                <a:gd name="connsiteY20" fmla="*/ 4386020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4945709 w 8122862"/>
                <a:gd name="connsiteY18" fmla="*/ 4355023 h 5646517"/>
                <a:gd name="connsiteX19" fmla="*/ 5302170 w 8122862"/>
                <a:gd name="connsiteY19" fmla="*/ 4463511 h 5646517"/>
                <a:gd name="connsiteX20" fmla="*/ 5844611 w 8122862"/>
                <a:gd name="connsiteY20" fmla="*/ 4386020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302170 w 8122862"/>
                <a:gd name="connsiteY19" fmla="*/ 4463511 h 5646517"/>
                <a:gd name="connsiteX20" fmla="*/ 5844611 w 8122862"/>
                <a:gd name="connsiteY20" fmla="*/ 4386020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302170 w 8122862"/>
                <a:gd name="connsiteY19" fmla="*/ 4463511 h 5646517"/>
                <a:gd name="connsiteX20" fmla="*/ 6346057 w 8122862"/>
                <a:gd name="connsiteY20" fmla="*/ 4946458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964988 w 8122862"/>
                <a:gd name="connsiteY21" fmla="*/ 4609496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964988 w 8122862"/>
                <a:gd name="connsiteY21" fmla="*/ 4609496 h 5646517"/>
                <a:gd name="connsiteX22" fmla="*/ 7372194 w 8122862"/>
                <a:gd name="connsiteY22" fmla="*/ 4469261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964988 w 8122862"/>
                <a:gd name="connsiteY21" fmla="*/ 4609496 h 5646517"/>
                <a:gd name="connsiteX22" fmla="*/ 7372194 w 8122862"/>
                <a:gd name="connsiteY22" fmla="*/ 4469261 h 5646517"/>
                <a:gd name="connsiteX23" fmla="*/ 7161967 w 8122862"/>
                <a:gd name="connsiteY23" fmla="*/ 4479010 h 5646517"/>
                <a:gd name="connsiteX24" fmla="*/ 7239458 w 8122862"/>
                <a:gd name="connsiteY24" fmla="*/ 4370522 h 5646517"/>
                <a:gd name="connsiteX25" fmla="*/ 7502929 w 8122862"/>
                <a:gd name="connsiteY25" fmla="*/ 4386020 h 5646517"/>
                <a:gd name="connsiteX26" fmla="*/ 7673411 w 8122862"/>
                <a:gd name="connsiteY26" fmla="*/ 4386020 h 5646517"/>
                <a:gd name="connsiteX27" fmla="*/ 8122862 w 8122862"/>
                <a:gd name="connsiteY27" fmla="*/ 4014061 h 5646517"/>
                <a:gd name="connsiteX28" fmla="*/ 7704407 w 8122862"/>
                <a:gd name="connsiteY28" fmla="*/ 3487118 h 5646517"/>
                <a:gd name="connsiteX29" fmla="*/ 8122862 w 8122862"/>
                <a:gd name="connsiteY29" fmla="*/ 3177152 h 5646517"/>
                <a:gd name="connsiteX30" fmla="*/ 7812896 w 8122862"/>
                <a:gd name="connsiteY30" fmla="*/ 2743200 h 5646517"/>
                <a:gd name="connsiteX31" fmla="*/ 7812896 w 8122862"/>
                <a:gd name="connsiteY31" fmla="*/ 1673817 h 5646517"/>
                <a:gd name="connsiteX32" fmla="*/ 7347946 w 8122862"/>
                <a:gd name="connsiteY32" fmla="*/ 1162372 h 5646517"/>
                <a:gd name="connsiteX33" fmla="*/ 6790007 w 8122862"/>
                <a:gd name="connsiteY33" fmla="*/ 1363850 h 5646517"/>
                <a:gd name="connsiteX34" fmla="*/ 6418048 w 8122862"/>
                <a:gd name="connsiteY34" fmla="*/ 1053884 h 5646517"/>
                <a:gd name="connsiteX35" fmla="*/ 6247567 w 8122862"/>
                <a:gd name="connsiteY35" fmla="*/ 1255362 h 5646517"/>
                <a:gd name="connsiteX36" fmla="*/ 5240177 w 8122862"/>
                <a:gd name="connsiteY36" fmla="*/ 1255362 h 5646517"/>
                <a:gd name="connsiteX37" fmla="*/ 5069696 w 8122862"/>
                <a:gd name="connsiteY37" fmla="*/ 1084881 h 5646517"/>
                <a:gd name="connsiteX38" fmla="*/ 5255675 w 8122862"/>
                <a:gd name="connsiteY38" fmla="*/ 511444 h 5646517"/>
                <a:gd name="connsiteX39" fmla="*/ 4728733 w 8122862"/>
                <a:gd name="connsiteY39" fmla="*/ 61993 h 5646517"/>
                <a:gd name="connsiteX40" fmla="*/ 3922821 w 8122862"/>
                <a:gd name="connsiteY40" fmla="*/ 0 h 5646517"/>
                <a:gd name="connsiteX41" fmla="*/ 3643851 w 8122862"/>
                <a:gd name="connsiteY41" fmla="*/ 371959 h 5646517"/>
                <a:gd name="connsiteX42" fmla="*/ 3101411 w 8122862"/>
                <a:gd name="connsiteY42" fmla="*/ 15498 h 5646517"/>
                <a:gd name="connsiteX43" fmla="*/ 2750699 w 8122862"/>
                <a:gd name="connsiteY43" fmla="*/ 353210 h 5646517"/>
                <a:gd name="connsiteX44" fmla="*/ 2372990 w 8122862"/>
                <a:gd name="connsiteY44" fmla="*/ 309966 h 5646517"/>
                <a:gd name="connsiteX45" fmla="*/ 2204509 w 8122862"/>
                <a:gd name="connsiteY45" fmla="*/ 782165 h 5646517"/>
                <a:gd name="connsiteX46" fmla="*/ 2239255 w 8122862"/>
                <a:gd name="connsiteY46" fmla="*/ 1283110 h 5646517"/>
                <a:gd name="connsiteX47" fmla="*/ 1735810 w 8122862"/>
                <a:gd name="connsiteY47" fmla="*/ 1643070 h 5646517"/>
                <a:gd name="connsiteX48" fmla="*/ 449201 w 8122862"/>
                <a:gd name="connsiteY48"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964988 w 8122862"/>
                <a:gd name="connsiteY21" fmla="*/ 4609496 h 5646517"/>
                <a:gd name="connsiteX22" fmla="*/ 7372194 w 8122862"/>
                <a:gd name="connsiteY22" fmla="*/ 4469261 h 5646517"/>
                <a:gd name="connsiteX23" fmla="*/ 6631025 w 8122862"/>
                <a:gd name="connsiteY23" fmla="*/ 3372881 h 5646517"/>
                <a:gd name="connsiteX24" fmla="*/ 7239458 w 8122862"/>
                <a:gd name="connsiteY24" fmla="*/ 4370522 h 5646517"/>
                <a:gd name="connsiteX25" fmla="*/ 7502929 w 8122862"/>
                <a:gd name="connsiteY25" fmla="*/ 4386020 h 5646517"/>
                <a:gd name="connsiteX26" fmla="*/ 7673411 w 8122862"/>
                <a:gd name="connsiteY26" fmla="*/ 4386020 h 5646517"/>
                <a:gd name="connsiteX27" fmla="*/ 8122862 w 8122862"/>
                <a:gd name="connsiteY27" fmla="*/ 4014061 h 5646517"/>
                <a:gd name="connsiteX28" fmla="*/ 7704407 w 8122862"/>
                <a:gd name="connsiteY28" fmla="*/ 3487118 h 5646517"/>
                <a:gd name="connsiteX29" fmla="*/ 8122862 w 8122862"/>
                <a:gd name="connsiteY29" fmla="*/ 3177152 h 5646517"/>
                <a:gd name="connsiteX30" fmla="*/ 7812896 w 8122862"/>
                <a:gd name="connsiteY30" fmla="*/ 2743200 h 5646517"/>
                <a:gd name="connsiteX31" fmla="*/ 7812896 w 8122862"/>
                <a:gd name="connsiteY31" fmla="*/ 1673817 h 5646517"/>
                <a:gd name="connsiteX32" fmla="*/ 7347946 w 8122862"/>
                <a:gd name="connsiteY32" fmla="*/ 1162372 h 5646517"/>
                <a:gd name="connsiteX33" fmla="*/ 6790007 w 8122862"/>
                <a:gd name="connsiteY33" fmla="*/ 1363850 h 5646517"/>
                <a:gd name="connsiteX34" fmla="*/ 6418048 w 8122862"/>
                <a:gd name="connsiteY34" fmla="*/ 1053884 h 5646517"/>
                <a:gd name="connsiteX35" fmla="*/ 6247567 w 8122862"/>
                <a:gd name="connsiteY35" fmla="*/ 1255362 h 5646517"/>
                <a:gd name="connsiteX36" fmla="*/ 5240177 w 8122862"/>
                <a:gd name="connsiteY36" fmla="*/ 1255362 h 5646517"/>
                <a:gd name="connsiteX37" fmla="*/ 5069696 w 8122862"/>
                <a:gd name="connsiteY37" fmla="*/ 1084881 h 5646517"/>
                <a:gd name="connsiteX38" fmla="*/ 5255675 w 8122862"/>
                <a:gd name="connsiteY38" fmla="*/ 511444 h 5646517"/>
                <a:gd name="connsiteX39" fmla="*/ 4728733 w 8122862"/>
                <a:gd name="connsiteY39" fmla="*/ 61993 h 5646517"/>
                <a:gd name="connsiteX40" fmla="*/ 3922821 w 8122862"/>
                <a:gd name="connsiteY40" fmla="*/ 0 h 5646517"/>
                <a:gd name="connsiteX41" fmla="*/ 3643851 w 8122862"/>
                <a:gd name="connsiteY41" fmla="*/ 371959 h 5646517"/>
                <a:gd name="connsiteX42" fmla="*/ 3101411 w 8122862"/>
                <a:gd name="connsiteY42" fmla="*/ 15498 h 5646517"/>
                <a:gd name="connsiteX43" fmla="*/ 2750699 w 8122862"/>
                <a:gd name="connsiteY43" fmla="*/ 353210 h 5646517"/>
                <a:gd name="connsiteX44" fmla="*/ 2372990 w 8122862"/>
                <a:gd name="connsiteY44" fmla="*/ 309966 h 5646517"/>
                <a:gd name="connsiteX45" fmla="*/ 2204509 w 8122862"/>
                <a:gd name="connsiteY45" fmla="*/ 782165 h 5646517"/>
                <a:gd name="connsiteX46" fmla="*/ 2239255 w 8122862"/>
                <a:gd name="connsiteY46" fmla="*/ 1283110 h 5646517"/>
                <a:gd name="connsiteX47" fmla="*/ 1735810 w 8122862"/>
                <a:gd name="connsiteY47" fmla="*/ 1643070 h 5646517"/>
                <a:gd name="connsiteX48" fmla="*/ 449201 w 8122862"/>
                <a:gd name="connsiteY48"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876498 w 8122862"/>
                <a:gd name="connsiteY21" fmla="*/ 4638993 h 5646517"/>
                <a:gd name="connsiteX22" fmla="*/ 7372194 w 8122862"/>
                <a:gd name="connsiteY22" fmla="*/ 4469261 h 5646517"/>
                <a:gd name="connsiteX23" fmla="*/ 6631025 w 8122862"/>
                <a:gd name="connsiteY23" fmla="*/ 3372881 h 5646517"/>
                <a:gd name="connsiteX24" fmla="*/ 7239458 w 8122862"/>
                <a:gd name="connsiteY24" fmla="*/ 4370522 h 5646517"/>
                <a:gd name="connsiteX25" fmla="*/ 7502929 w 8122862"/>
                <a:gd name="connsiteY25" fmla="*/ 4386020 h 5646517"/>
                <a:gd name="connsiteX26" fmla="*/ 7673411 w 8122862"/>
                <a:gd name="connsiteY26" fmla="*/ 4386020 h 5646517"/>
                <a:gd name="connsiteX27" fmla="*/ 8122862 w 8122862"/>
                <a:gd name="connsiteY27" fmla="*/ 4014061 h 5646517"/>
                <a:gd name="connsiteX28" fmla="*/ 7704407 w 8122862"/>
                <a:gd name="connsiteY28" fmla="*/ 3487118 h 5646517"/>
                <a:gd name="connsiteX29" fmla="*/ 8122862 w 8122862"/>
                <a:gd name="connsiteY29" fmla="*/ 3177152 h 5646517"/>
                <a:gd name="connsiteX30" fmla="*/ 7812896 w 8122862"/>
                <a:gd name="connsiteY30" fmla="*/ 2743200 h 5646517"/>
                <a:gd name="connsiteX31" fmla="*/ 7812896 w 8122862"/>
                <a:gd name="connsiteY31" fmla="*/ 1673817 h 5646517"/>
                <a:gd name="connsiteX32" fmla="*/ 7347946 w 8122862"/>
                <a:gd name="connsiteY32" fmla="*/ 1162372 h 5646517"/>
                <a:gd name="connsiteX33" fmla="*/ 6790007 w 8122862"/>
                <a:gd name="connsiteY33" fmla="*/ 1363850 h 5646517"/>
                <a:gd name="connsiteX34" fmla="*/ 6418048 w 8122862"/>
                <a:gd name="connsiteY34" fmla="*/ 1053884 h 5646517"/>
                <a:gd name="connsiteX35" fmla="*/ 6247567 w 8122862"/>
                <a:gd name="connsiteY35" fmla="*/ 1255362 h 5646517"/>
                <a:gd name="connsiteX36" fmla="*/ 5240177 w 8122862"/>
                <a:gd name="connsiteY36" fmla="*/ 1255362 h 5646517"/>
                <a:gd name="connsiteX37" fmla="*/ 5069696 w 8122862"/>
                <a:gd name="connsiteY37" fmla="*/ 1084881 h 5646517"/>
                <a:gd name="connsiteX38" fmla="*/ 5255675 w 8122862"/>
                <a:gd name="connsiteY38" fmla="*/ 511444 h 5646517"/>
                <a:gd name="connsiteX39" fmla="*/ 4728733 w 8122862"/>
                <a:gd name="connsiteY39" fmla="*/ 61993 h 5646517"/>
                <a:gd name="connsiteX40" fmla="*/ 3922821 w 8122862"/>
                <a:gd name="connsiteY40" fmla="*/ 0 h 5646517"/>
                <a:gd name="connsiteX41" fmla="*/ 3643851 w 8122862"/>
                <a:gd name="connsiteY41" fmla="*/ 371959 h 5646517"/>
                <a:gd name="connsiteX42" fmla="*/ 3101411 w 8122862"/>
                <a:gd name="connsiteY42" fmla="*/ 15498 h 5646517"/>
                <a:gd name="connsiteX43" fmla="*/ 2750699 w 8122862"/>
                <a:gd name="connsiteY43" fmla="*/ 353210 h 5646517"/>
                <a:gd name="connsiteX44" fmla="*/ 2372990 w 8122862"/>
                <a:gd name="connsiteY44" fmla="*/ 309966 h 5646517"/>
                <a:gd name="connsiteX45" fmla="*/ 2204509 w 8122862"/>
                <a:gd name="connsiteY45" fmla="*/ 782165 h 5646517"/>
                <a:gd name="connsiteX46" fmla="*/ 2239255 w 8122862"/>
                <a:gd name="connsiteY46" fmla="*/ 1283110 h 5646517"/>
                <a:gd name="connsiteX47" fmla="*/ 1735810 w 8122862"/>
                <a:gd name="connsiteY47" fmla="*/ 1643070 h 5646517"/>
                <a:gd name="connsiteX48" fmla="*/ 449201 w 8122862"/>
                <a:gd name="connsiteY48"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876498 w 8122862"/>
                <a:gd name="connsiteY21" fmla="*/ 4638993 h 5646517"/>
                <a:gd name="connsiteX22" fmla="*/ 7372194 w 8122862"/>
                <a:gd name="connsiteY22" fmla="*/ 4469261 h 5646517"/>
                <a:gd name="connsiteX23" fmla="*/ 6631025 w 8122862"/>
                <a:gd name="connsiteY23" fmla="*/ 3372881 h 5646517"/>
                <a:gd name="connsiteX24" fmla="*/ 6752761 w 8122862"/>
                <a:gd name="connsiteY24" fmla="*/ 4296780 h 5646517"/>
                <a:gd name="connsiteX25" fmla="*/ 7502929 w 8122862"/>
                <a:gd name="connsiteY25" fmla="*/ 4386020 h 5646517"/>
                <a:gd name="connsiteX26" fmla="*/ 7673411 w 8122862"/>
                <a:gd name="connsiteY26" fmla="*/ 4386020 h 5646517"/>
                <a:gd name="connsiteX27" fmla="*/ 8122862 w 8122862"/>
                <a:gd name="connsiteY27" fmla="*/ 4014061 h 5646517"/>
                <a:gd name="connsiteX28" fmla="*/ 7704407 w 8122862"/>
                <a:gd name="connsiteY28" fmla="*/ 3487118 h 5646517"/>
                <a:gd name="connsiteX29" fmla="*/ 8122862 w 8122862"/>
                <a:gd name="connsiteY29" fmla="*/ 3177152 h 5646517"/>
                <a:gd name="connsiteX30" fmla="*/ 7812896 w 8122862"/>
                <a:gd name="connsiteY30" fmla="*/ 2743200 h 5646517"/>
                <a:gd name="connsiteX31" fmla="*/ 7812896 w 8122862"/>
                <a:gd name="connsiteY31" fmla="*/ 1673817 h 5646517"/>
                <a:gd name="connsiteX32" fmla="*/ 7347946 w 8122862"/>
                <a:gd name="connsiteY32" fmla="*/ 1162372 h 5646517"/>
                <a:gd name="connsiteX33" fmla="*/ 6790007 w 8122862"/>
                <a:gd name="connsiteY33" fmla="*/ 1363850 h 5646517"/>
                <a:gd name="connsiteX34" fmla="*/ 6418048 w 8122862"/>
                <a:gd name="connsiteY34" fmla="*/ 1053884 h 5646517"/>
                <a:gd name="connsiteX35" fmla="*/ 6247567 w 8122862"/>
                <a:gd name="connsiteY35" fmla="*/ 1255362 h 5646517"/>
                <a:gd name="connsiteX36" fmla="*/ 5240177 w 8122862"/>
                <a:gd name="connsiteY36" fmla="*/ 1255362 h 5646517"/>
                <a:gd name="connsiteX37" fmla="*/ 5069696 w 8122862"/>
                <a:gd name="connsiteY37" fmla="*/ 1084881 h 5646517"/>
                <a:gd name="connsiteX38" fmla="*/ 5255675 w 8122862"/>
                <a:gd name="connsiteY38" fmla="*/ 511444 h 5646517"/>
                <a:gd name="connsiteX39" fmla="*/ 4728733 w 8122862"/>
                <a:gd name="connsiteY39" fmla="*/ 61993 h 5646517"/>
                <a:gd name="connsiteX40" fmla="*/ 3922821 w 8122862"/>
                <a:gd name="connsiteY40" fmla="*/ 0 h 5646517"/>
                <a:gd name="connsiteX41" fmla="*/ 3643851 w 8122862"/>
                <a:gd name="connsiteY41" fmla="*/ 371959 h 5646517"/>
                <a:gd name="connsiteX42" fmla="*/ 3101411 w 8122862"/>
                <a:gd name="connsiteY42" fmla="*/ 15498 h 5646517"/>
                <a:gd name="connsiteX43" fmla="*/ 2750699 w 8122862"/>
                <a:gd name="connsiteY43" fmla="*/ 353210 h 5646517"/>
                <a:gd name="connsiteX44" fmla="*/ 2372990 w 8122862"/>
                <a:gd name="connsiteY44" fmla="*/ 309966 h 5646517"/>
                <a:gd name="connsiteX45" fmla="*/ 2204509 w 8122862"/>
                <a:gd name="connsiteY45" fmla="*/ 782165 h 5646517"/>
                <a:gd name="connsiteX46" fmla="*/ 2239255 w 8122862"/>
                <a:gd name="connsiteY46" fmla="*/ 1283110 h 5646517"/>
                <a:gd name="connsiteX47" fmla="*/ 1735810 w 8122862"/>
                <a:gd name="connsiteY47" fmla="*/ 1643070 h 5646517"/>
                <a:gd name="connsiteX48" fmla="*/ 449201 w 8122862"/>
                <a:gd name="connsiteY48"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876498 w 8122862"/>
                <a:gd name="connsiteY21" fmla="*/ 4638993 h 5646517"/>
                <a:gd name="connsiteX22" fmla="*/ 6879999 w 8122862"/>
                <a:gd name="connsiteY22" fmla="*/ 4452326 h 5646517"/>
                <a:gd name="connsiteX23" fmla="*/ 7372194 w 8122862"/>
                <a:gd name="connsiteY23" fmla="*/ 4469261 h 5646517"/>
                <a:gd name="connsiteX24" fmla="*/ 6631025 w 8122862"/>
                <a:gd name="connsiteY24" fmla="*/ 3372881 h 5646517"/>
                <a:gd name="connsiteX25" fmla="*/ 6752761 w 8122862"/>
                <a:gd name="connsiteY25" fmla="*/ 4296780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876498 w 8122862"/>
                <a:gd name="connsiteY21" fmla="*/ 4638993 h 5646517"/>
                <a:gd name="connsiteX22" fmla="*/ 6879999 w 8122862"/>
                <a:gd name="connsiteY22" fmla="*/ 4452326 h 5646517"/>
                <a:gd name="connsiteX23" fmla="*/ 6631025 w 8122862"/>
                <a:gd name="connsiteY23" fmla="*/ 3372881 h 5646517"/>
                <a:gd name="connsiteX24" fmla="*/ 6752761 w 8122862"/>
                <a:gd name="connsiteY24" fmla="*/ 4296780 h 5646517"/>
                <a:gd name="connsiteX25" fmla="*/ 7502929 w 8122862"/>
                <a:gd name="connsiteY25" fmla="*/ 4386020 h 5646517"/>
                <a:gd name="connsiteX26" fmla="*/ 7673411 w 8122862"/>
                <a:gd name="connsiteY26" fmla="*/ 4386020 h 5646517"/>
                <a:gd name="connsiteX27" fmla="*/ 8122862 w 8122862"/>
                <a:gd name="connsiteY27" fmla="*/ 4014061 h 5646517"/>
                <a:gd name="connsiteX28" fmla="*/ 7704407 w 8122862"/>
                <a:gd name="connsiteY28" fmla="*/ 3487118 h 5646517"/>
                <a:gd name="connsiteX29" fmla="*/ 8122862 w 8122862"/>
                <a:gd name="connsiteY29" fmla="*/ 3177152 h 5646517"/>
                <a:gd name="connsiteX30" fmla="*/ 7812896 w 8122862"/>
                <a:gd name="connsiteY30" fmla="*/ 2743200 h 5646517"/>
                <a:gd name="connsiteX31" fmla="*/ 7812896 w 8122862"/>
                <a:gd name="connsiteY31" fmla="*/ 1673817 h 5646517"/>
                <a:gd name="connsiteX32" fmla="*/ 7347946 w 8122862"/>
                <a:gd name="connsiteY32" fmla="*/ 1162372 h 5646517"/>
                <a:gd name="connsiteX33" fmla="*/ 6790007 w 8122862"/>
                <a:gd name="connsiteY33" fmla="*/ 1363850 h 5646517"/>
                <a:gd name="connsiteX34" fmla="*/ 6418048 w 8122862"/>
                <a:gd name="connsiteY34" fmla="*/ 1053884 h 5646517"/>
                <a:gd name="connsiteX35" fmla="*/ 6247567 w 8122862"/>
                <a:gd name="connsiteY35" fmla="*/ 1255362 h 5646517"/>
                <a:gd name="connsiteX36" fmla="*/ 5240177 w 8122862"/>
                <a:gd name="connsiteY36" fmla="*/ 1255362 h 5646517"/>
                <a:gd name="connsiteX37" fmla="*/ 5069696 w 8122862"/>
                <a:gd name="connsiteY37" fmla="*/ 1084881 h 5646517"/>
                <a:gd name="connsiteX38" fmla="*/ 5255675 w 8122862"/>
                <a:gd name="connsiteY38" fmla="*/ 511444 h 5646517"/>
                <a:gd name="connsiteX39" fmla="*/ 4728733 w 8122862"/>
                <a:gd name="connsiteY39" fmla="*/ 61993 h 5646517"/>
                <a:gd name="connsiteX40" fmla="*/ 3922821 w 8122862"/>
                <a:gd name="connsiteY40" fmla="*/ 0 h 5646517"/>
                <a:gd name="connsiteX41" fmla="*/ 3643851 w 8122862"/>
                <a:gd name="connsiteY41" fmla="*/ 371959 h 5646517"/>
                <a:gd name="connsiteX42" fmla="*/ 3101411 w 8122862"/>
                <a:gd name="connsiteY42" fmla="*/ 15498 h 5646517"/>
                <a:gd name="connsiteX43" fmla="*/ 2750699 w 8122862"/>
                <a:gd name="connsiteY43" fmla="*/ 353210 h 5646517"/>
                <a:gd name="connsiteX44" fmla="*/ 2372990 w 8122862"/>
                <a:gd name="connsiteY44" fmla="*/ 309966 h 5646517"/>
                <a:gd name="connsiteX45" fmla="*/ 2204509 w 8122862"/>
                <a:gd name="connsiteY45" fmla="*/ 782165 h 5646517"/>
                <a:gd name="connsiteX46" fmla="*/ 2239255 w 8122862"/>
                <a:gd name="connsiteY46" fmla="*/ 1283110 h 5646517"/>
                <a:gd name="connsiteX47" fmla="*/ 1735810 w 8122862"/>
                <a:gd name="connsiteY47" fmla="*/ 1643070 h 5646517"/>
                <a:gd name="connsiteX48" fmla="*/ 449201 w 8122862"/>
                <a:gd name="connsiteY48" fmla="*/ 1693064 h 5646517"/>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418048 w 8122862"/>
                <a:gd name="connsiteY34" fmla="*/ 1038386 h 5631019"/>
                <a:gd name="connsiteX35" fmla="*/ 6247567 w 8122862"/>
                <a:gd name="connsiteY35" fmla="*/ 1239864 h 5631019"/>
                <a:gd name="connsiteX36" fmla="*/ 5240177 w 8122862"/>
                <a:gd name="connsiteY36" fmla="*/ 1239864 h 5631019"/>
                <a:gd name="connsiteX37" fmla="*/ 5069696 w 8122862"/>
                <a:gd name="connsiteY37" fmla="*/ 1069383 h 5631019"/>
                <a:gd name="connsiteX38" fmla="*/ 5255675 w 8122862"/>
                <a:gd name="connsiteY38" fmla="*/ 495946 h 5631019"/>
                <a:gd name="connsiteX39" fmla="*/ 4728733 w 8122862"/>
                <a:gd name="connsiteY39" fmla="*/ 46495 h 5631019"/>
                <a:gd name="connsiteX40" fmla="*/ 3996563 w 8122862"/>
                <a:gd name="connsiteY40" fmla="*/ 102489 h 5631019"/>
                <a:gd name="connsiteX41" fmla="*/ 3643851 w 8122862"/>
                <a:gd name="connsiteY41" fmla="*/ 356461 h 5631019"/>
                <a:gd name="connsiteX42" fmla="*/ 3101411 w 8122862"/>
                <a:gd name="connsiteY42" fmla="*/ 0 h 5631019"/>
                <a:gd name="connsiteX43" fmla="*/ 2750699 w 8122862"/>
                <a:gd name="connsiteY43" fmla="*/ 337712 h 5631019"/>
                <a:gd name="connsiteX44" fmla="*/ 2372990 w 8122862"/>
                <a:gd name="connsiteY44" fmla="*/ 294468 h 5631019"/>
                <a:gd name="connsiteX45" fmla="*/ 2204509 w 8122862"/>
                <a:gd name="connsiteY45" fmla="*/ 766667 h 5631019"/>
                <a:gd name="connsiteX46" fmla="*/ 2239255 w 8122862"/>
                <a:gd name="connsiteY46" fmla="*/ 1267612 h 5631019"/>
                <a:gd name="connsiteX47" fmla="*/ 1735810 w 8122862"/>
                <a:gd name="connsiteY47" fmla="*/ 1627572 h 5631019"/>
                <a:gd name="connsiteX48" fmla="*/ 449201 w 8122862"/>
                <a:gd name="connsiteY48"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418048 w 8122862"/>
                <a:gd name="connsiteY34" fmla="*/ 1038386 h 5631019"/>
                <a:gd name="connsiteX35" fmla="*/ 6247567 w 8122862"/>
                <a:gd name="connsiteY35" fmla="*/ 1239864 h 5631019"/>
                <a:gd name="connsiteX36" fmla="*/ 5240177 w 8122862"/>
                <a:gd name="connsiteY36" fmla="*/ 1239864 h 5631019"/>
                <a:gd name="connsiteX37" fmla="*/ 5069696 w 8122862"/>
                <a:gd name="connsiteY37" fmla="*/ 1069383 h 5631019"/>
                <a:gd name="connsiteX38" fmla="*/ 5255675 w 8122862"/>
                <a:gd name="connsiteY38" fmla="*/ 495946 h 5631019"/>
                <a:gd name="connsiteX39" fmla="*/ 4699236 w 8122862"/>
                <a:gd name="connsiteY39" fmla="*/ 813412 h 5631019"/>
                <a:gd name="connsiteX40" fmla="*/ 3996563 w 8122862"/>
                <a:gd name="connsiteY40" fmla="*/ 102489 h 5631019"/>
                <a:gd name="connsiteX41" fmla="*/ 3643851 w 8122862"/>
                <a:gd name="connsiteY41" fmla="*/ 356461 h 5631019"/>
                <a:gd name="connsiteX42" fmla="*/ 3101411 w 8122862"/>
                <a:gd name="connsiteY42" fmla="*/ 0 h 5631019"/>
                <a:gd name="connsiteX43" fmla="*/ 2750699 w 8122862"/>
                <a:gd name="connsiteY43" fmla="*/ 337712 h 5631019"/>
                <a:gd name="connsiteX44" fmla="*/ 2372990 w 8122862"/>
                <a:gd name="connsiteY44" fmla="*/ 294468 h 5631019"/>
                <a:gd name="connsiteX45" fmla="*/ 2204509 w 8122862"/>
                <a:gd name="connsiteY45" fmla="*/ 766667 h 5631019"/>
                <a:gd name="connsiteX46" fmla="*/ 2239255 w 8122862"/>
                <a:gd name="connsiteY46" fmla="*/ 1267612 h 5631019"/>
                <a:gd name="connsiteX47" fmla="*/ 1735810 w 8122862"/>
                <a:gd name="connsiteY47" fmla="*/ 1627572 h 5631019"/>
                <a:gd name="connsiteX48" fmla="*/ 449201 w 8122862"/>
                <a:gd name="connsiteY48"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418048 w 8122862"/>
                <a:gd name="connsiteY34" fmla="*/ 1038386 h 5631019"/>
                <a:gd name="connsiteX35" fmla="*/ 6247567 w 8122862"/>
                <a:gd name="connsiteY35" fmla="*/ 1239864 h 5631019"/>
                <a:gd name="connsiteX36" fmla="*/ 5240177 w 8122862"/>
                <a:gd name="connsiteY36" fmla="*/ 1239864 h 5631019"/>
                <a:gd name="connsiteX37" fmla="*/ 5069696 w 8122862"/>
                <a:gd name="connsiteY37" fmla="*/ 1069383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418048 w 8122862"/>
                <a:gd name="connsiteY34" fmla="*/ 1038386 h 5631019"/>
                <a:gd name="connsiteX35" fmla="*/ 6247567 w 8122862"/>
                <a:gd name="connsiteY35" fmla="*/ 1239864 h 5631019"/>
                <a:gd name="connsiteX36" fmla="*/ 5240177 w 8122862"/>
                <a:gd name="connsiteY36" fmla="*/ 1239864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418048 w 8122862"/>
                <a:gd name="connsiteY34" fmla="*/ 1038386 h 5631019"/>
                <a:gd name="connsiteX35" fmla="*/ 6247567 w 8122862"/>
                <a:gd name="connsiteY35" fmla="*/ 1239864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418048 w 8122862"/>
                <a:gd name="connsiteY34" fmla="*/ 1038386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757260 w 8122862"/>
                <a:gd name="connsiteY34" fmla="*/ 920399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7084975 w 8122862"/>
                <a:gd name="connsiteY33" fmla="*/ 1009139 h 5631019"/>
                <a:gd name="connsiteX34" fmla="*/ 6757260 w 8122862"/>
                <a:gd name="connsiteY34" fmla="*/ 920399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141469 w 8122862"/>
                <a:gd name="connsiteY32" fmla="*/ 1854796 h 5631019"/>
                <a:gd name="connsiteX33" fmla="*/ 7084975 w 8122862"/>
                <a:gd name="connsiteY33" fmla="*/ 1009139 h 5631019"/>
                <a:gd name="connsiteX34" fmla="*/ 6757260 w 8122862"/>
                <a:gd name="connsiteY34" fmla="*/ 920399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141469 w 8122862"/>
                <a:gd name="connsiteY32" fmla="*/ 1854796 h 5631019"/>
                <a:gd name="connsiteX33" fmla="*/ 7070227 w 8122862"/>
                <a:gd name="connsiteY33" fmla="*/ 1171371 h 5631019"/>
                <a:gd name="connsiteX34" fmla="*/ 6757260 w 8122862"/>
                <a:gd name="connsiteY34" fmla="*/ 920399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056979 w 8122862"/>
                <a:gd name="connsiteY32" fmla="*/ 2504789 h 5631019"/>
                <a:gd name="connsiteX33" fmla="*/ 7141469 w 8122862"/>
                <a:gd name="connsiteY33" fmla="*/ 1854796 h 5631019"/>
                <a:gd name="connsiteX34" fmla="*/ 7070227 w 8122862"/>
                <a:gd name="connsiteY34" fmla="*/ 1171371 h 5631019"/>
                <a:gd name="connsiteX35" fmla="*/ 6757260 w 8122862"/>
                <a:gd name="connsiteY35" fmla="*/ 920399 h 5631019"/>
                <a:gd name="connsiteX36" fmla="*/ 6159077 w 8122862"/>
                <a:gd name="connsiteY36" fmla="*/ 753167 h 5631019"/>
                <a:gd name="connsiteX37" fmla="*/ 5682629 w 8122862"/>
                <a:gd name="connsiteY37" fmla="*/ 944897 h 5631019"/>
                <a:gd name="connsiteX38" fmla="*/ 5261425 w 8122862"/>
                <a:gd name="connsiteY38" fmla="*/ 803912 h 5631019"/>
                <a:gd name="connsiteX39" fmla="*/ 4699236 w 8122862"/>
                <a:gd name="connsiteY39" fmla="*/ 813412 h 5631019"/>
                <a:gd name="connsiteX40" fmla="*/ 3996563 w 8122862"/>
                <a:gd name="connsiteY40" fmla="*/ 102489 h 5631019"/>
                <a:gd name="connsiteX41" fmla="*/ 3643851 w 8122862"/>
                <a:gd name="connsiteY41" fmla="*/ 356461 h 5631019"/>
                <a:gd name="connsiteX42" fmla="*/ 3101411 w 8122862"/>
                <a:gd name="connsiteY42" fmla="*/ 0 h 5631019"/>
                <a:gd name="connsiteX43" fmla="*/ 2750699 w 8122862"/>
                <a:gd name="connsiteY43" fmla="*/ 337712 h 5631019"/>
                <a:gd name="connsiteX44" fmla="*/ 2372990 w 8122862"/>
                <a:gd name="connsiteY44" fmla="*/ 294468 h 5631019"/>
                <a:gd name="connsiteX45" fmla="*/ 2204509 w 8122862"/>
                <a:gd name="connsiteY45" fmla="*/ 766667 h 5631019"/>
                <a:gd name="connsiteX46" fmla="*/ 2239255 w 8122862"/>
                <a:gd name="connsiteY46" fmla="*/ 1267612 h 5631019"/>
                <a:gd name="connsiteX47" fmla="*/ 1735810 w 8122862"/>
                <a:gd name="connsiteY47" fmla="*/ 1627572 h 5631019"/>
                <a:gd name="connsiteX48" fmla="*/ 449201 w 8122862"/>
                <a:gd name="connsiteY48"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056979 w 8122862"/>
                <a:gd name="connsiteY31" fmla="*/ 2504789 h 5631019"/>
                <a:gd name="connsiteX32" fmla="*/ 7141469 w 8122862"/>
                <a:gd name="connsiteY32" fmla="*/ 1854796 h 5631019"/>
                <a:gd name="connsiteX33" fmla="*/ 7070227 w 8122862"/>
                <a:gd name="connsiteY33" fmla="*/ 1171371 h 5631019"/>
                <a:gd name="connsiteX34" fmla="*/ 6757260 w 8122862"/>
                <a:gd name="connsiteY34" fmla="*/ 920399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178715 w 8122862"/>
                <a:gd name="connsiteY30" fmla="*/ 3125909 h 5631019"/>
                <a:gd name="connsiteX31" fmla="*/ 7056979 w 8122862"/>
                <a:gd name="connsiteY31" fmla="*/ 2504789 h 5631019"/>
                <a:gd name="connsiteX32" fmla="*/ 7141469 w 8122862"/>
                <a:gd name="connsiteY32" fmla="*/ 1854796 h 5631019"/>
                <a:gd name="connsiteX33" fmla="*/ 7070227 w 8122862"/>
                <a:gd name="connsiteY33" fmla="*/ 1171371 h 5631019"/>
                <a:gd name="connsiteX34" fmla="*/ 6757260 w 8122862"/>
                <a:gd name="connsiteY34" fmla="*/ 920399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8122862 w 8122862"/>
                <a:gd name="connsiteY28" fmla="*/ 3161654 h 5631019"/>
                <a:gd name="connsiteX29" fmla="*/ 7178715 w 8122862"/>
                <a:gd name="connsiteY29" fmla="*/ 3125909 h 5631019"/>
                <a:gd name="connsiteX30" fmla="*/ 7056979 w 8122862"/>
                <a:gd name="connsiteY30" fmla="*/ 2504789 h 5631019"/>
                <a:gd name="connsiteX31" fmla="*/ 7141469 w 8122862"/>
                <a:gd name="connsiteY31" fmla="*/ 1854796 h 5631019"/>
                <a:gd name="connsiteX32" fmla="*/ 7070227 w 8122862"/>
                <a:gd name="connsiteY32" fmla="*/ 1171371 h 5631019"/>
                <a:gd name="connsiteX33" fmla="*/ 6757260 w 8122862"/>
                <a:gd name="connsiteY33" fmla="*/ 920399 h 5631019"/>
                <a:gd name="connsiteX34" fmla="*/ 6159077 w 8122862"/>
                <a:gd name="connsiteY34" fmla="*/ 753167 h 5631019"/>
                <a:gd name="connsiteX35" fmla="*/ 5682629 w 8122862"/>
                <a:gd name="connsiteY35" fmla="*/ 944897 h 5631019"/>
                <a:gd name="connsiteX36" fmla="*/ 5261425 w 8122862"/>
                <a:gd name="connsiteY36" fmla="*/ 803912 h 5631019"/>
                <a:gd name="connsiteX37" fmla="*/ 4699236 w 8122862"/>
                <a:gd name="connsiteY37" fmla="*/ 813412 h 5631019"/>
                <a:gd name="connsiteX38" fmla="*/ 3996563 w 8122862"/>
                <a:gd name="connsiteY38" fmla="*/ 102489 h 5631019"/>
                <a:gd name="connsiteX39" fmla="*/ 3643851 w 8122862"/>
                <a:gd name="connsiteY39" fmla="*/ 356461 h 5631019"/>
                <a:gd name="connsiteX40" fmla="*/ 3101411 w 8122862"/>
                <a:gd name="connsiteY40" fmla="*/ 0 h 5631019"/>
                <a:gd name="connsiteX41" fmla="*/ 2750699 w 8122862"/>
                <a:gd name="connsiteY41" fmla="*/ 337712 h 5631019"/>
                <a:gd name="connsiteX42" fmla="*/ 2372990 w 8122862"/>
                <a:gd name="connsiteY42" fmla="*/ 294468 h 5631019"/>
                <a:gd name="connsiteX43" fmla="*/ 2204509 w 8122862"/>
                <a:gd name="connsiteY43" fmla="*/ 766667 h 5631019"/>
                <a:gd name="connsiteX44" fmla="*/ 2239255 w 8122862"/>
                <a:gd name="connsiteY44" fmla="*/ 1267612 h 5631019"/>
                <a:gd name="connsiteX45" fmla="*/ 1735810 w 8122862"/>
                <a:gd name="connsiteY45" fmla="*/ 1627572 h 5631019"/>
                <a:gd name="connsiteX46" fmla="*/ 449201 w 8122862"/>
                <a:gd name="connsiteY46"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178715 w 8122862"/>
                <a:gd name="connsiteY28" fmla="*/ 3125909 h 5631019"/>
                <a:gd name="connsiteX29" fmla="*/ 7056979 w 8122862"/>
                <a:gd name="connsiteY29" fmla="*/ 2504789 h 5631019"/>
                <a:gd name="connsiteX30" fmla="*/ 7141469 w 8122862"/>
                <a:gd name="connsiteY30" fmla="*/ 1854796 h 5631019"/>
                <a:gd name="connsiteX31" fmla="*/ 7070227 w 8122862"/>
                <a:gd name="connsiteY31" fmla="*/ 1171371 h 5631019"/>
                <a:gd name="connsiteX32" fmla="*/ 6757260 w 8122862"/>
                <a:gd name="connsiteY32" fmla="*/ 920399 h 5631019"/>
                <a:gd name="connsiteX33" fmla="*/ 6159077 w 8122862"/>
                <a:gd name="connsiteY33" fmla="*/ 753167 h 5631019"/>
                <a:gd name="connsiteX34" fmla="*/ 5682629 w 8122862"/>
                <a:gd name="connsiteY34" fmla="*/ 944897 h 5631019"/>
                <a:gd name="connsiteX35" fmla="*/ 5261425 w 8122862"/>
                <a:gd name="connsiteY35" fmla="*/ 803912 h 5631019"/>
                <a:gd name="connsiteX36" fmla="*/ 4699236 w 8122862"/>
                <a:gd name="connsiteY36" fmla="*/ 813412 h 5631019"/>
                <a:gd name="connsiteX37" fmla="*/ 3996563 w 8122862"/>
                <a:gd name="connsiteY37" fmla="*/ 102489 h 5631019"/>
                <a:gd name="connsiteX38" fmla="*/ 3643851 w 8122862"/>
                <a:gd name="connsiteY38" fmla="*/ 356461 h 5631019"/>
                <a:gd name="connsiteX39" fmla="*/ 3101411 w 8122862"/>
                <a:gd name="connsiteY39" fmla="*/ 0 h 5631019"/>
                <a:gd name="connsiteX40" fmla="*/ 2750699 w 8122862"/>
                <a:gd name="connsiteY40" fmla="*/ 337712 h 5631019"/>
                <a:gd name="connsiteX41" fmla="*/ 2372990 w 8122862"/>
                <a:gd name="connsiteY41" fmla="*/ 294468 h 5631019"/>
                <a:gd name="connsiteX42" fmla="*/ 2204509 w 8122862"/>
                <a:gd name="connsiteY42" fmla="*/ 766667 h 5631019"/>
                <a:gd name="connsiteX43" fmla="*/ 2239255 w 8122862"/>
                <a:gd name="connsiteY43" fmla="*/ 1267612 h 5631019"/>
                <a:gd name="connsiteX44" fmla="*/ 1735810 w 8122862"/>
                <a:gd name="connsiteY44" fmla="*/ 1627572 h 5631019"/>
                <a:gd name="connsiteX45" fmla="*/ 449201 w 8122862"/>
                <a:gd name="connsiteY45" fmla="*/ 1677566 h 5631019"/>
                <a:gd name="connsiteX0" fmla="*/ 449201 w 7673411"/>
                <a:gd name="connsiteY0" fmla="*/ 1677566 h 5631019"/>
                <a:gd name="connsiteX1" fmla="*/ 0 w 7673411"/>
                <a:gd name="connsiteY1" fmla="*/ 2324998 h 5631019"/>
                <a:gd name="connsiteX2" fmla="*/ 53245 w 7673411"/>
                <a:gd name="connsiteY2" fmla="*/ 2932180 h 5631019"/>
                <a:gd name="connsiteX3" fmla="*/ 100739 w 7673411"/>
                <a:gd name="connsiteY3" fmla="*/ 3223647 h 5631019"/>
                <a:gd name="connsiteX4" fmla="*/ 189229 w 7673411"/>
                <a:gd name="connsiteY4" fmla="*/ 3509866 h 5631019"/>
                <a:gd name="connsiteX5" fmla="*/ 534692 w 7673411"/>
                <a:gd name="connsiteY5" fmla="*/ 4213038 h 5631019"/>
                <a:gd name="connsiteX6" fmla="*/ 782915 w 7673411"/>
                <a:gd name="connsiteY6" fmla="*/ 3915571 h 5631019"/>
                <a:gd name="connsiteX7" fmla="*/ 1638321 w 7673411"/>
                <a:gd name="connsiteY7" fmla="*/ 4236036 h 5631019"/>
                <a:gd name="connsiteX8" fmla="*/ 1484838 w 7673411"/>
                <a:gd name="connsiteY8" fmla="*/ 4036808 h 5631019"/>
                <a:gd name="connsiteX9" fmla="*/ 2207509 w 7673411"/>
                <a:gd name="connsiteY9" fmla="*/ 4167794 h 5631019"/>
                <a:gd name="connsiteX10" fmla="*/ 2434984 w 7673411"/>
                <a:gd name="connsiteY10" fmla="*/ 3921071 h 5631019"/>
                <a:gd name="connsiteX11" fmla="*/ 2410237 w 7673411"/>
                <a:gd name="connsiteY11" fmla="*/ 4489259 h 5631019"/>
                <a:gd name="connsiteX12" fmla="*/ 2240756 w 7673411"/>
                <a:gd name="connsiteY12" fmla="*/ 5015201 h 5631019"/>
                <a:gd name="connsiteX13" fmla="*/ 3502367 w 7673411"/>
                <a:gd name="connsiteY13" fmla="*/ 5619885 h 5631019"/>
                <a:gd name="connsiteX14" fmla="*/ 3802334 w 7673411"/>
                <a:gd name="connsiteY14" fmla="*/ 5222929 h 5631019"/>
                <a:gd name="connsiteX15" fmla="*/ 4497259 w 7673411"/>
                <a:gd name="connsiteY15" fmla="*/ 5174434 h 5631019"/>
                <a:gd name="connsiteX16" fmla="*/ 4815973 w 7673411"/>
                <a:gd name="connsiteY16" fmla="*/ 4858719 h 5631019"/>
                <a:gd name="connsiteX17" fmla="*/ 5160686 w 7673411"/>
                <a:gd name="connsiteY17" fmla="*/ 4700236 h 5631019"/>
                <a:gd name="connsiteX18" fmla="*/ 5638883 w 7673411"/>
                <a:gd name="connsiteY18" fmla="*/ 4988454 h 5631019"/>
                <a:gd name="connsiteX19" fmla="*/ 5611886 w 7673411"/>
                <a:gd name="connsiteY19" fmla="*/ 4728232 h 5631019"/>
                <a:gd name="connsiteX20" fmla="*/ 6346057 w 7673411"/>
                <a:gd name="connsiteY20" fmla="*/ 4930960 h 5631019"/>
                <a:gd name="connsiteX21" fmla="*/ 6876498 w 7673411"/>
                <a:gd name="connsiteY21" fmla="*/ 4623495 h 5631019"/>
                <a:gd name="connsiteX22" fmla="*/ 6879999 w 7673411"/>
                <a:gd name="connsiteY22" fmla="*/ 4436828 h 5631019"/>
                <a:gd name="connsiteX23" fmla="*/ 6631025 w 7673411"/>
                <a:gd name="connsiteY23" fmla="*/ 3357383 h 5631019"/>
                <a:gd name="connsiteX24" fmla="*/ 6752761 w 7673411"/>
                <a:gd name="connsiteY24" fmla="*/ 4281282 h 5631019"/>
                <a:gd name="connsiteX25" fmla="*/ 7502929 w 7673411"/>
                <a:gd name="connsiteY25" fmla="*/ 4370522 h 5631019"/>
                <a:gd name="connsiteX26" fmla="*/ 7673411 w 7673411"/>
                <a:gd name="connsiteY26" fmla="*/ 4370522 h 5631019"/>
                <a:gd name="connsiteX27" fmla="*/ 7178715 w 7673411"/>
                <a:gd name="connsiteY27" fmla="*/ 3125909 h 5631019"/>
                <a:gd name="connsiteX28" fmla="*/ 7056979 w 7673411"/>
                <a:gd name="connsiteY28" fmla="*/ 2504789 h 5631019"/>
                <a:gd name="connsiteX29" fmla="*/ 7141469 w 7673411"/>
                <a:gd name="connsiteY29" fmla="*/ 1854796 h 5631019"/>
                <a:gd name="connsiteX30" fmla="*/ 7070227 w 7673411"/>
                <a:gd name="connsiteY30" fmla="*/ 1171371 h 5631019"/>
                <a:gd name="connsiteX31" fmla="*/ 6757260 w 7673411"/>
                <a:gd name="connsiteY31" fmla="*/ 920399 h 5631019"/>
                <a:gd name="connsiteX32" fmla="*/ 6159077 w 7673411"/>
                <a:gd name="connsiteY32" fmla="*/ 753167 h 5631019"/>
                <a:gd name="connsiteX33" fmla="*/ 5682629 w 7673411"/>
                <a:gd name="connsiteY33" fmla="*/ 944897 h 5631019"/>
                <a:gd name="connsiteX34" fmla="*/ 5261425 w 7673411"/>
                <a:gd name="connsiteY34" fmla="*/ 803912 h 5631019"/>
                <a:gd name="connsiteX35" fmla="*/ 4699236 w 7673411"/>
                <a:gd name="connsiteY35" fmla="*/ 813412 h 5631019"/>
                <a:gd name="connsiteX36" fmla="*/ 3996563 w 7673411"/>
                <a:gd name="connsiteY36" fmla="*/ 102489 h 5631019"/>
                <a:gd name="connsiteX37" fmla="*/ 3643851 w 7673411"/>
                <a:gd name="connsiteY37" fmla="*/ 356461 h 5631019"/>
                <a:gd name="connsiteX38" fmla="*/ 3101411 w 7673411"/>
                <a:gd name="connsiteY38" fmla="*/ 0 h 5631019"/>
                <a:gd name="connsiteX39" fmla="*/ 2750699 w 7673411"/>
                <a:gd name="connsiteY39" fmla="*/ 337712 h 5631019"/>
                <a:gd name="connsiteX40" fmla="*/ 2372990 w 7673411"/>
                <a:gd name="connsiteY40" fmla="*/ 294468 h 5631019"/>
                <a:gd name="connsiteX41" fmla="*/ 2204509 w 7673411"/>
                <a:gd name="connsiteY41" fmla="*/ 766667 h 5631019"/>
                <a:gd name="connsiteX42" fmla="*/ 2239255 w 7673411"/>
                <a:gd name="connsiteY42" fmla="*/ 1267612 h 5631019"/>
                <a:gd name="connsiteX43" fmla="*/ 1735810 w 7673411"/>
                <a:gd name="connsiteY43" fmla="*/ 1627572 h 5631019"/>
                <a:gd name="connsiteX44" fmla="*/ 449201 w 7673411"/>
                <a:gd name="connsiteY44" fmla="*/ 1677566 h 5631019"/>
                <a:gd name="connsiteX0" fmla="*/ 449201 w 7502929"/>
                <a:gd name="connsiteY0" fmla="*/ 1677566 h 5631019"/>
                <a:gd name="connsiteX1" fmla="*/ 0 w 7502929"/>
                <a:gd name="connsiteY1" fmla="*/ 2324998 h 5631019"/>
                <a:gd name="connsiteX2" fmla="*/ 53245 w 7502929"/>
                <a:gd name="connsiteY2" fmla="*/ 2932180 h 5631019"/>
                <a:gd name="connsiteX3" fmla="*/ 100739 w 7502929"/>
                <a:gd name="connsiteY3" fmla="*/ 3223647 h 5631019"/>
                <a:gd name="connsiteX4" fmla="*/ 189229 w 7502929"/>
                <a:gd name="connsiteY4" fmla="*/ 3509866 h 5631019"/>
                <a:gd name="connsiteX5" fmla="*/ 534692 w 7502929"/>
                <a:gd name="connsiteY5" fmla="*/ 4213038 h 5631019"/>
                <a:gd name="connsiteX6" fmla="*/ 782915 w 7502929"/>
                <a:gd name="connsiteY6" fmla="*/ 3915571 h 5631019"/>
                <a:gd name="connsiteX7" fmla="*/ 1638321 w 7502929"/>
                <a:gd name="connsiteY7" fmla="*/ 4236036 h 5631019"/>
                <a:gd name="connsiteX8" fmla="*/ 1484838 w 7502929"/>
                <a:gd name="connsiteY8" fmla="*/ 4036808 h 5631019"/>
                <a:gd name="connsiteX9" fmla="*/ 2207509 w 7502929"/>
                <a:gd name="connsiteY9" fmla="*/ 4167794 h 5631019"/>
                <a:gd name="connsiteX10" fmla="*/ 2434984 w 7502929"/>
                <a:gd name="connsiteY10" fmla="*/ 3921071 h 5631019"/>
                <a:gd name="connsiteX11" fmla="*/ 2410237 w 7502929"/>
                <a:gd name="connsiteY11" fmla="*/ 4489259 h 5631019"/>
                <a:gd name="connsiteX12" fmla="*/ 2240756 w 7502929"/>
                <a:gd name="connsiteY12" fmla="*/ 5015201 h 5631019"/>
                <a:gd name="connsiteX13" fmla="*/ 3502367 w 7502929"/>
                <a:gd name="connsiteY13" fmla="*/ 5619885 h 5631019"/>
                <a:gd name="connsiteX14" fmla="*/ 3802334 w 7502929"/>
                <a:gd name="connsiteY14" fmla="*/ 5222929 h 5631019"/>
                <a:gd name="connsiteX15" fmla="*/ 4497259 w 7502929"/>
                <a:gd name="connsiteY15" fmla="*/ 5174434 h 5631019"/>
                <a:gd name="connsiteX16" fmla="*/ 4815973 w 7502929"/>
                <a:gd name="connsiteY16" fmla="*/ 4858719 h 5631019"/>
                <a:gd name="connsiteX17" fmla="*/ 5160686 w 7502929"/>
                <a:gd name="connsiteY17" fmla="*/ 4700236 h 5631019"/>
                <a:gd name="connsiteX18" fmla="*/ 5638883 w 7502929"/>
                <a:gd name="connsiteY18" fmla="*/ 4988454 h 5631019"/>
                <a:gd name="connsiteX19" fmla="*/ 5611886 w 7502929"/>
                <a:gd name="connsiteY19" fmla="*/ 4728232 h 5631019"/>
                <a:gd name="connsiteX20" fmla="*/ 6346057 w 7502929"/>
                <a:gd name="connsiteY20" fmla="*/ 4930960 h 5631019"/>
                <a:gd name="connsiteX21" fmla="*/ 6876498 w 7502929"/>
                <a:gd name="connsiteY21" fmla="*/ 4623495 h 5631019"/>
                <a:gd name="connsiteX22" fmla="*/ 6879999 w 7502929"/>
                <a:gd name="connsiteY22" fmla="*/ 4436828 h 5631019"/>
                <a:gd name="connsiteX23" fmla="*/ 6631025 w 7502929"/>
                <a:gd name="connsiteY23" fmla="*/ 3357383 h 5631019"/>
                <a:gd name="connsiteX24" fmla="*/ 6752761 w 7502929"/>
                <a:gd name="connsiteY24" fmla="*/ 4281282 h 5631019"/>
                <a:gd name="connsiteX25" fmla="*/ 7502929 w 7502929"/>
                <a:gd name="connsiteY25" fmla="*/ 4370522 h 5631019"/>
                <a:gd name="connsiteX26" fmla="*/ 7178715 w 7502929"/>
                <a:gd name="connsiteY26" fmla="*/ 3125909 h 5631019"/>
                <a:gd name="connsiteX27" fmla="*/ 7056979 w 7502929"/>
                <a:gd name="connsiteY27" fmla="*/ 2504789 h 5631019"/>
                <a:gd name="connsiteX28" fmla="*/ 7141469 w 7502929"/>
                <a:gd name="connsiteY28" fmla="*/ 1854796 h 5631019"/>
                <a:gd name="connsiteX29" fmla="*/ 7070227 w 7502929"/>
                <a:gd name="connsiteY29" fmla="*/ 1171371 h 5631019"/>
                <a:gd name="connsiteX30" fmla="*/ 6757260 w 7502929"/>
                <a:gd name="connsiteY30" fmla="*/ 920399 h 5631019"/>
                <a:gd name="connsiteX31" fmla="*/ 6159077 w 7502929"/>
                <a:gd name="connsiteY31" fmla="*/ 753167 h 5631019"/>
                <a:gd name="connsiteX32" fmla="*/ 5682629 w 7502929"/>
                <a:gd name="connsiteY32" fmla="*/ 944897 h 5631019"/>
                <a:gd name="connsiteX33" fmla="*/ 5261425 w 7502929"/>
                <a:gd name="connsiteY33" fmla="*/ 803912 h 5631019"/>
                <a:gd name="connsiteX34" fmla="*/ 4699236 w 7502929"/>
                <a:gd name="connsiteY34" fmla="*/ 813412 h 5631019"/>
                <a:gd name="connsiteX35" fmla="*/ 3996563 w 7502929"/>
                <a:gd name="connsiteY35" fmla="*/ 102489 h 5631019"/>
                <a:gd name="connsiteX36" fmla="*/ 3643851 w 7502929"/>
                <a:gd name="connsiteY36" fmla="*/ 356461 h 5631019"/>
                <a:gd name="connsiteX37" fmla="*/ 3101411 w 7502929"/>
                <a:gd name="connsiteY37" fmla="*/ 0 h 5631019"/>
                <a:gd name="connsiteX38" fmla="*/ 2750699 w 7502929"/>
                <a:gd name="connsiteY38" fmla="*/ 337712 h 5631019"/>
                <a:gd name="connsiteX39" fmla="*/ 2372990 w 7502929"/>
                <a:gd name="connsiteY39" fmla="*/ 294468 h 5631019"/>
                <a:gd name="connsiteX40" fmla="*/ 2204509 w 7502929"/>
                <a:gd name="connsiteY40" fmla="*/ 766667 h 5631019"/>
                <a:gd name="connsiteX41" fmla="*/ 2239255 w 7502929"/>
                <a:gd name="connsiteY41" fmla="*/ 1267612 h 5631019"/>
                <a:gd name="connsiteX42" fmla="*/ 1735810 w 7502929"/>
                <a:gd name="connsiteY42" fmla="*/ 1627572 h 5631019"/>
                <a:gd name="connsiteX43" fmla="*/ 449201 w 7502929"/>
                <a:gd name="connsiteY43" fmla="*/ 1677566 h 5631019"/>
                <a:gd name="connsiteX0" fmla="*/ 449201 w 7178715"/>
                <a:gd name="connsiteY0" fmla="*/ 1677566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782915 w 7178715"/>
                <a:gd name="connsiteY6" fmla="*/ 3915571 h 5631019"/>
                <a:gd name="connsiteX7" fmla="*/ 1638321 w 7178715"/>
                <a:gd name="connsiteY7" fmla="*/ 4236036 h 5631019"/>
                <a:gd name="connsiteX8" fmla="*/ 1484838 w 7178715"/>
                <a:gd name="connsiteY8" fmla="*/ 4036808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631025 w 7178715"/>
                <a:gd name="connsiteY23" fmla="*/ 3357383 h 5631019"/>
                <a:gd name="connsiteX24" fmla="*/ 6752761 w 7178715"/>
                <a:gd name="connsiteY24" fmla="*/ 4281282 h 5631019"/>
                <a:gd name="connsiteX25" fmla="*/ 6854000 w 7178715"/>
                <a:gd name="connsiteY25" fmla="*/ 3456122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735810 w 7178715"/>
                <a:gd name="connsiteY42" fmla="*/ 1627572 h 5631019"/>
                <a:gd name="connsiteX43" fmla="*/ 449201 w 7178715"/>
                <a:gd name="connsiteY43" fmla="*/ 1677566 h 5631019"/>
                <a:gd name="connsiteX0" fmla="*/ 449201 w 7178715"/>
                <a:gd name="connsiteY0" fmla="*/ 1677566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782915 w 7178715"/>
                <a:gd name="connsiteY6" fmla="*/ 3915571 h 5631019"/>
                <a:gd name="connsiteX7" fmla="*/ 1638321 w 7178715"/>
                <a:gd name="connsiteY7" fmla="*/ 4236036 h 5631019"/>
                <a:gd name="connsiteX8" fmla="*/ 1484838 w 7178715"/>
                <a:gd name="connsiteY8" fmla="*/ 4036808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854000 w 7178715"/>
                <a:gd name="connsiteY24" fmla="*/ 3456122 h 5631019"/>
                <a:gd name="connsiteX25" fmla="*/ 7178715 w 7178715"/>
                <a:gd name="connsiteY25" fmla="*/ 3125909 h 5631019"/>
                <a:gd name="connsiteX26" fmla="*/ 7056979 w 7178715"/>
                <a:gd name="connsiteY26" fmla="*/ 2504789 h 5631019"/>
                <a:gd name="connsiteX27" fmla="*/ 7141469 w 7178715"/>
                <a:gd name="connsiteY27" fmla="*/ 1854796 h 5631019"/>
                <a:gd name="connsiteX28" fmla="*/ 7070227 w 7178715"/>
                <a:gd name="connsiteY28" fmla="*/ 1171371 h 5631019"/>
                <a:gd name="connsiteX29" fmla="*/ 6757260 w 7178715"/>
                <a:gd name="connsiteY29" fmla="*/ 920399 h 5631019"/>
                <a:gd name="connsiteX30" fmla="*/ 6159077 w 7178715"/>
                <a:gd name="connsiteY30" fmla="*/ 753167 h 5631019"/>
                <a:gd name="connsiteX31" fmla="*/ 5682629 w 7178715"/>
                <a:gd name="connsiteY31" fmla="*/ 944897 h 5631019"/>
                <a:gd name="connsiteX32" fmla="*/ 5261425 w 7178715"/>
                <a:gd name="connsiteY32" fmla="*/ 803912 h 5631019"/>
                <a:gd name="connsiteX33" fmla="*/ 4699236 w 7178715"/>
                <a:gd name="connsiteY33" fmla="*/ 813412 h 5631019"/>
                <a:gd name="connsiteX34" fmla="*/ 3996563 w 7178715"/>
                <a:gd name="connsiteY34" fmla="*/ 102489 h 5631019"/>
                <a:gd name="connsiteX35" fmla="*/ 3643851 w 7178715"/>
                <a:gd name="connsiteY35" fmla="*/ 356461 h 5631019"/>
                <a:gd name="connsiteX36" fmla="*/ 3101411 w 7178715"/>
                <a:gd name="connsiteY36" fmla="*/ 0 h 5631019"/>
                <a:gd name="connsiteX37" fmla="*/ 2750699 w 7178715"/>
                <a:gd name="connsiteY37" fmla="*/ 337712 h 5631019"/>
                <a:gd name="connsiteX38" fmla="*/ 2372990 w 7178715"/>
                <a:gd name="connsiteY38" fmla="*/ 294468 h 5631019"/>
                <a:gd name="connsiteX39" fmla="*/ 2204509 w 7178715"/>
                <a:gd name="connsiteY39" fmla="*/ 766667 h 5631019"/>
                <a:gd name="connsiteX40" fmla="*/ 2239255 w 7178715"/>
                <a:gd name="connsiteY40" fmla="*/ 1267612 h 5631019"/>
                <a:gd name="connsiteX41" fmla="*/ 1735810 w 7178715"/>
                <a:gd name="connsiteY41" fmla="*/ 1627572 h 5631019"/>
                <a:gd name="connsiteX42" fmla="*/ 449201 w 7178715"/>
                <a:gd name="connsiteY42" fmla="*/ 1677566 h 5631019"/>
                <a:gd name="connsiteX0" fmla="*/ 449201 w 7178715"/>
                <a:gd name="connsiteY0" fmla="*/ 1677566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782915 w 7178715"/>
                <a:gd name="connsiteY6" fmla="*/ 3915571 h 5631019"/>
                <a:gd name="connsiteX7" fmla="*/ 1638321 w 7178715"/>
                <a:gd name="connsiteY7" fmla="*/ 4236036 h 5631019"/>
                <a:gd name="connsiteX8" fmla="*/ 1484838 w 7178715"/>
                <a:gd name="connsiteY8" fmla="*/ 4036808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854000 w 7178715"/>
                <a:gd name="connsiteY25" fmla="*/ 3456122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735810 w 7178715"/>
                <a:gd name="connsiteY42" fmla="*/ 1627572 h 5631019"/>
                <a:gd name="connsiteX43" fmla="*/ 449201 w 7178715"/>
                <a:gd name="connsiteY43" fmla="*/ 1677566 h 5631019"/>
                <a:gd name="connsiteX0" fmla="*/ 449201 w 7178715"/>
                <a:gd name="connsiteY0" fmla="*/ 1677566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782915 w 7178715"/>
                <a:gd name="connsiteY6" fmla="*/ 3915571 h 5631019"/>
                <a:gd name="connsiteX7" fmla="*/ 1638321 w 7178715"/>
                <a:gd name="connsiteY7" fmla="*/ 4236036 h 5631019"/>
                <a:gd name="connsiteX8" fmla="*/ 1484838 w 7178715"/>
                <a:gd name="connsiteY8" fmla="*/ 4036808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735810 w 7178715"/>
                <a:gd name="connsiteY42" fmla="*/ 1627572 h 5631019"/>
                <a:gd name="connsiteX43" fmla="*/ 449201 w 7178715"/>
                <a:gd name="connsiteY43" fmla="*/ 1677566 h 5631019"/>
                <a:gd name="connsiteX0" fmla="*/ 449201 w 7178715"/>
                <a:gd name="connsiteY0" fmla="*/ 1677566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236036 h 5631019"/>
                <a:gd name="connsiteX8" fmla="*/ 1484838 w 7178715"/>
                <a:gd name="connsiteY8" fmla="*/ 4036808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735810 w 7178715"/>
                <a:gd name="connsiteY42" fmla="*/ 1627572 h 5631019"/>
                <a:gd name="connsiteX43" fmla="*/ 449201 w 7178715"/>
                <a:gd name="connsiteY43" fmla="*/ 1677566 h 5631019"/>
                <a:gd name="connsiteX0" fmla="*/ 449201 w 7178715"/>
                <a:gd name="connsiteY0" fmla="*/ 1677566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236036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735810 w 7178715"/>
                <a:gd name="connsiteY42" fmla="*/ 1627572 h 5631019"/>
                <a:gd name="connsiteX43" fmla="*/ 449201 w 7178715"/>
                <a:gd name="connsiteY43" fmla="*/ 1677566 h 5631019"/>
                <a:gd name="connsiteX0" fmla="*/ 124737 w 7178715"/>
                <a:gd name="connsiteY0" fmla="*/ 1515334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236036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735810 w 7178715"/>
                <a:gd name="connsiteY42" fmla="*/ 1627572 h 5631019"/>
                <a:gd name="connsiteX43" fmla="*/ 124737 w 7178715"/>
                <a:gd name="connsiteY43" fmla="*/ 1515334 h 5631019"/>
                <a:gd name="connsiteX0" fmla="*/ 124737 w 7178715"/>
                <a:gd name="connsiteY0" fmla="*/ 1515334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236036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529333 w 7178715"/>
                <a:gd name="connsiteY42" fmla="*/ 1362101 h 5631019"/>
                <a:gd name="connsiteX43" fmla="*/ 124737 w 7178715"/>
                <a:gd name="connsiteY43" fmla="*/ 1515334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236036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529333 w 7178715"/>
                <a:gd name="connsiteY42" fmla="*/ 1362101 h 5631019"/>
                <a:gd name="connsiteX43" fmla="*/ 301718 w 7178715"/>
                <a:gd name="connsiteY43"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236036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529333 w 7178715"/>
                <a:gd name="connsiteY42" fmla="*/ 1362101 h 5631019"/>
                <a:gd name="connsiteX43" fmla="*/ 980645 w 7178715"/>
                <a:gd name="connsiteY43" fmla="*/ 1369163 h 5631019"/>
                <a:gd name="connsiteX44" fmla="*/ 301718 w 7178715"/>
                <a:gd name="connsiteY44"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531004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529333 w 7178715"/>
                <a:gd name="connsiteY42" fmla="*/ 1362101 h 5631019"/>
                <a:gd name="connsiteX43" fmla="*/ 980645 w 7178715"/>
                <a:gd name="connsiteY43" fmla="*/ 1369163 h 5631019"/>
                <a:gd name="connsiteX44" fmla="*/ 301718 w 7178715"/>
                <a:gd name="connsiteY44"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505585 w 7178715"/>
                <a:gd name="connsiteY6" fmla="*/ 3900822 h 5631019"/>
                <a:gd name="connsiteX7" fmla="*/ 1638321 w 7178715"/>
                <a:gd name="connsiteY7" fmla="*/ 4531004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529333 w 7178715"/>
                <a:gd name="connsiteY42" fmla="*/ 1362101 h 5631019"/>
                <a:gd name="connsiteX43" fmla="*/ 980645 w 7178715"/>
                <a:gd name="connsiteY43" fmla="*/ 1369163 h 5631019"/>
                <a:gd name="connsiteX44" fmla="*/ 301718 w 7178715"/>
                <a:gd name="connsiteY44"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328605 w 7178715"/>
                <a:gd name="connsiteY6" fmla="*/ 4092551 h 5631019"/>
                <a:gd name="connsiteX7" fmla="*/ 1638321 w 7178715"/>
                <a:gd name="connsiteY7" fmla="*/ 4531004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529333 w 7178715"/>
                <a:gd name="connsiteY42" fmla="*/ 1362101 h 5631019"/>
                <a:gd name="connsiteX43" fmla="*/ 980645 w 7178715"/>
                <a:gd name="connsiteY43" fmla="*/ 1369163 h 5631019"/>
                <a:gd name="connsiteX44" fmla="*/ 301718 w 7178715"/>
                <a:gd name="connsiteY44"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328605 w 7178715"/>
                <a:gd name="connsiteY6" fmla="*/ 4092551 h 5631019"/>
                <a:gd name="connsiteX7" fmla="*/ 1638321 w 7178715"/>
                <a:gd name="connsiteY7" fmla="*/ 4531004 h 5631019"/>
                <a:gd name="connsiteX8" fmla="*/ 1629574 w 7178715"/>
                <a:gd name="connsiteY8" fmla="*/ 4186105 h 5631019"/>
                <a:gd name="connsiteX9" fmla="*/ 2060026 w 7178715"/>
                <a:gd name="connsiteY9" fmla="*/ 4287530 h 5631019"/>
                <a:gd name="connsiteX10" fmla="*/ 2207509 w 7178715"/>
                <a:gd name="connsiteY10" fmla="*/ 4167794 h 5631019"/>
                <a:gd name="connsiteX11" fmla="*/ 2434984 w 7178715"/>
                <a:gd name="connsiteY11" fmla="*/ 3921071 h 5631019"/>
                <a:gd name="connsiteX12" fmla="*/ 2410237 w 7178715"/>
                <a:gd name="connsiteY12" fmla="*/ 4489259 h 5631019"/>
                <a:gd name="connsiteX13" fmla="*/ 2240756 w 7178715"/>
                <a:gd name="connsiteY13" fmla="*/ 5015201 h 5631019"/>
                <a:gd name="connsiteX14" fmla="*/ 3502367 w 7178715"/>
                <a:gd name="connsiteY14" fmla="*/ 5619885 h 5631019"/>
                <a:gd name="connsiteX15" fmla="*/ 3802334 w 7178715"/>
                <a:gd name="connsiteY15" fmla="*/ 5222929 h 5631019"/>
                <a:gd name="connsiteX16" fmla="*/ 4497259 w 7178715"/>
                <a:gd name="connsiteY16" fmla="*/ 5174434 h 5631019"/>
                <a:gd name="connsiteX17" fmla="*/ 4815973 w 7178715"/>
                <a:gd name="connsiteY17" fmla="*/ 4858719 h 5631019"/>
                <a:gd name="connsiteX18" fmla="*/ 5160686 w 7178715"/>
                <a:gd name="connsiteY18" fmla="*/ 4700236 h 5631019"/>
                <a:gd name="connsiteX19" fmla="*/ 5638883 w 7178715"/>
                <a:gd name="connsiteY19" fmla="*/ 4988454 h 5631019"/>
                <a:gd name="connsiteX20" fmla="*/ 5611886 w 7178715"/>
                <a:gd name="connsiteY20" fmla="*/ 4728232 h 5631019"/>
                <a:gd name="connsiteX21" fmla="*/ 6346057 w 7178715"/>
                <a:gd name="connsiteY21" fmla="*/ 4930960 h 5631019"/>
                <a:gd name="connsiteX22" fmla="*/ 6876498 w 7178715"/>
                <a:gd name="connsiteY22" fmla="*/ 4623495 h 5631019"/>
                <a:gd name="connsiteX23" fmla="*/ 6879999 w 7178715"/>
                <a:gd name="connsiteY23" fmla="*/ 4436828 h 5631019"/>
                <a:gd name="connsiteX24" fmla="*/ 6752761 w 7178715"/>
                <a:gd name="connsiteY24" fmla="*/ 4281282 h 5631019"/>
                <a:gd name="connsiteX25" fmla="*/ 6717767 w 7178715"/>
                <a:gd name="connsiteY25" fmla="*/ 3463434 h 5631019"/>
                <a:gd name="connsiteX26" fmla="*/ 6750761 w 7178715"/>
                <a:gd name="connsiteY26" fmla="*/ 3382380 h 5631019"/>
                <a:gd name="connsiteX27" fmla="*/ 7178715 w 7178715"/>
                <a:gd name="connsiteY27" fmla="*/ 3125909 h 5631019"/>
                <a:gd name="connsiteX28" fmla="*/ 7056979 w 7178715"/>
                <a:gd name="connsiteY28" fmla="*/ 2504789 h 5631019"/>
                <a:gd name="connsiteX29" fmla="*/ 7141469 w 7178715"/>
                <a:gd name="connsiteY29" fmla="*/ 1854796 h 5631019"/>
                <a:gd name="connsiteX30" fmla="*/ 7070227 w 7178715"/>
                <a:gd name="connsiteY30" fmla="*/ 1171371 h 5631019"/>
                <a:gd name="connsiteX31" fmla="*/ 6757260 w 7178715"/>
                <a:gd name="connsiteY31" fmla="*/ 920399 h 5631019"/>
                <a:gd name="connsiteX32" fmla="*/ 6159077 w 7178715"/>
                <a:gd name="connsiteY32" fmla="*/ 753167 h 5631019"/>
                <a:gd name="connsiteX33" fmla="*/ 5682629 w 7178715"/>
                <a:gd name="connsiteY33" fmla="*/ 944897 h 5631019"/>
                <a:gd name="connsiteX34" fmla="*/ 5261425 w 7178715"/>
                <a:gd name="connsiteY34" fmla="*/ 803912 h 5631019"/>
                <a:gd name="connsiteX35" fmla="*/ 4699236 w 7178715"/>
                <a:gd name="connsiteY35" fmla="*/ 813412 h 5631019"/>
                <a:gd name="connsiteX36" fmla="*/ 3996563 w 7178715"/>
                <a:gd name="connsiteY36" fmla="*/ 102489 h 5631019"/>
                <a:gd name="connsiteX37" fmla="*/ 3643851 w 7178715"/>
                <a:gd name="connsiteY37" fmla="*/ 356461 h 5631019"/>
                <a:gd name="connsiteX38" fmla="*/ 3101411 w 7178715"/>
                <a:gd name="connsiteY38" fmla="*/ 0 h 5631019"/>
                <a:gd name="connsiteX39" fmla="*/ 2750699 w 7178715"/>
                <a:gd name="connsiteY39" fmla="*/ 337712 h 5631019"/>
                <a:gd name="connsiteX40" fmla="*/ 2372990 w 7178715"/>
                <a:gd name="connsiteY40" fmla="*/ 294468 h 5631019"/>
                <a:gd name="connsiteX41" fmla="*/ 2204509 w 7178715"/>
                <a:gd name="connsiteY41" fmla="*/ 766667 h 5631019"/>
                <a:gd name="connsiteX42" fmla="*/ 2239255 w 7178715"/>
                <a:gd name="connsiteY42" fmla="*/ 1267612 h 5631019"/>
                <a:gd name="connsiteX43" fmla="*/ 1529333 w 7178715"/>
                <a:gd name="connsiteY43" fmla="*/ 1362101 h 5631019"/>
                <a:gd name="connsiteX44" fmla="*/ 980645 w 7178715"/>
                <a:gd name="connsiteY44" fmla="*/ 1369163 h 5631019"/>
                <a:gd name="connsiteX45" fmla="*/ 301718 w 7178715"/>
                <a:gd name="connsiteY45"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328605 w 7178715"/>
                <a:gd name="connsiteY6" fmla="*/ 4092551 h 5631019"/>
                <a:gd name="connsiteX7" fmla="*/ 1358101 w 7178715"/>
                <a:gd name="connsiteY7" fmla="*/ 4147546 h 5631019"/>
                <a:gd name="connsiteX8" fmla="*/ 1629574 w 7178715"/>
                <a:gd name="connsiteY8" fmla="*/ 4186105 h 5631019"/>
                <a:gd name="connsiteX9" fmla="*/ 2060026 w 7178715"/>
                <a:gd name="connsiteY9" fmla="*/ 4287530 h 5631019"/>
                <a:gd name="connsiteX10" fmla="*/ 2207509 w 7178715"/>
                <a:gd name="connsiteY10" fmla="*/ 4167794 h 5631019"/>
                <a:gd name="connsiteX11" fmla="*/ 2434984 w 7178715"/>
                <a:gd name="connsiteY11" fmla="*/ 3921071 h 5631019"/>
                <a:gd name="connsiteX12" fmla="*/ 2410237 w 7178715"/>
                <a:gd name="connsiteY12" fmla="*/ 4489259 h 5631019"/>
                <a:gd name="connsiteX13" fmla="*/ 2240756 w 7178715"/>
                <a:gd name="connsiteY13" fmla="*/ 5015201 h 5631019"/>
                <a:gd name="connsiteX14" fmla="*/ 3502367 w 7178715"/>
                <a:gd name="connsiteY14" fmla="*/ 5619885 h 5631019"/>
                <a:gd name="connsiteX15" fmla="*/ 3802334 w 7178715"/>
                <a:gd name="connsiteY15" fmla="*/ 5222929 h 5631019"/>
                <a:gd name="connsiteX16" fmla="*/ 4497259 w 7178715"/>
                <a:gd name="connsiteY16" fmla="*/ 5174434 h 5631019"/>
                <a:gd name="connsiteX17" fmla="*/ 4815973 w 7178715"/>
                <a:gd name="connsiteY17" fmla="*/ 4858719 h 5631019"/>
                <a:gd name="connsiteX18" fmla="*/ 5160686 w 7178715"/>
                <a:gd name="connsiteY18" fmla="*/ 4700236 h 5631019"/>
                <a:gd name="connsiteX19" fmla="*/ 5638883 w 7178715"/>
                <a:gd name="connsiteY19" fmla="*/ 4988454 h 5631019"/>
                <a:gd name="connsiteX20" fmla="*/ 5611886 w 7178715"/>
                <a:gd name="connsiteY20" fmla="*/ 4728232 h 5631019"/>
                <a:gd name="connsiteX21" fmla="*/ 6346057 w 7178715"/>
                <a:gd name="connsiteY21" fmla="*/ 4930960 h 5631019"/>
                <a:gd name="connsiteX22" fmla="*/ 6876498 w 7178715"/>
                <a:gd name="connsiteY22" fmla="*/ 4623495 h 5631019"/>
                <a:gd name="connsiteX23" fmla="*/ 6879999 w 7178715"/>
                <a:gd name="connsiteY23" fmla="*/ 4436828 h 5631019"/>
                <a:gd name="connsiteX24" fmla="*/ 6752761 w 7178715"/>
                <a:gd name="connsiteY24" fmla="*/ 4281282 h 5631019"/>
                <a:gd name="connsiteX25" fmla="*/ 6717767 w 7178715"/>
                <a:gd name="connsiteY25" fmla="*/ 3463434 h 5631019"/>
                <a:gd name="connsiteX26" fmla="*/ 6750761 w 7178715"/>
                <a:gd name="connsiteY26" fmla="*/ 3382380 h 5631019"/>
                <a:gd name="connsiteX27" fmla="*/ 7178715 w 7178715"/>
                <a:gd name="connsiteY27" fmla="*/ 3125909 h 5631019"/>
                <a:gd name="connsiteX28" fmla="*/ 7056979 w 7178715"/>
                <a:gd name="connsiteY28" fmla="*/ 2504789 h 5631019"/>
                <a:gd name="connsiteX29" fmla="*/ 7141469 w 7178715"/>
                <a:gd name="connsiteY29" fmla="*/ 1854796 h 5631019"/>
                <a:gd name="connsiteX30" fmla="*/ 7070227 w 7178715"/>
                <a:gd name="connsiteY30" fmla="*/ 1171371 h 5631019"/>
                <a:gd name="connsiteX31" fmla="*/ 6757260 w 7178715"/>
                <a:gd name="connsiteY31" fmla="*/ 920399 h 5631019"/>
                <a:gd name="connsiteX32" fmla="*/ 6159077 w 7178715"/>
                <a:gd name="connsiteY32" fmla="*/ 753167 h 5631019"/>
                <a:gd name="connsiteX33" fmla="*/ 5682629 w 7178715"/>
                <a:gd name="connsiteY33" fmla="*/ 944897 h 5631019"/>
                <a:gd name="connsiteX34" fmla="*/ 5261425 w 7178715"/>
                <a:gd name="connsiteY34" fmla="*/ 803912 h 5631019"/>
                <a:gd name="connsiteX35" fmla="*/ 4699236 w 7178715"/>
                <a:gd name="connsiteY35" fmla="*/ 813412 h 5631019"/>
                <a:gd name="connsiteX36" fmla="*/ 3996563 w 7178715"/>
                <a:gd name="connsiteY36" fmla="*/ 102489 h 5631019"/>
                <a:gd name="connsiteX37" fmla="*/ 3643851 w 7178715"/>
                <a:gd name="connsiteY37" fmla="*/ 356461 h 5631019"/>
                <a:gd name="connsiteX38" fmla="*/ 3101411 w 7178715"/>
                <a:gd name="connsiteY38" fmla="*/ 0 h 5631019"/>
                <a:gd name="connsiteX39" fmla="*/ 2750699 w 7178715"/>
                <a:gd name="connsiteY39" fmla="*/ 337712 h 5631019"/>
                <a:gd name="connsiteX40" fmla="*/ 2372990 w 7178715"/>
                <a:gd name="connsiteY40" fmla="*/ 294468 h 5631019"/>
                <a:gd name="connsiteX41" fmla="*/ 2204509 w 7178715"/>
                <a:gd name="connsiteY41" fmla="*/ 766667 h 5631019"/>
                <a:gd name="connsiteX42" fmla="*/ 2239255 w 7178715"/>
                <a:gd name="connsiteY42" fmla="*/ 1267612 h 5631019"/>
                <a:gd name="connsiteX43" fmla="*/ 1529333 w 7178715"/>
                <a:gd name="connsiteY43" fmla="*/ 1362101 h 5631019"/>
                <a:gd name="connsiteX44" fmla="*/ 980645 w 7178715"/>
                <a:gd name="connsiteY44" fmla="*/ 1369163 h 5631019"/>
                <a:gd name="connsiteX45" fmla="*/ 301718 w 7178715"/>
                <a:gd name="connsiteY45"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328605 w 7178715"/>
                <a:gd name="connsiteY6" fmla="*/ 4092551 h 5631019"/>
                <a:gd name="connsiteX7" fmla="*/ 1358101 w 7178715"/>
                <a:gd name="connsiteY7" fmla="*/ 4147546 h 5631019"/>
                <a:gd name="connsiteX8" fmla="*/ 1629574 w 7178715"/>
                <a:gd name="connsiteY8" fmla="*/ 4186105 h 5631019"/>
                <a:gd name="connsiteX9" fmla="*/ 2060026 w 7178715"/>
                <a:gd name="connsiteY9" fmla="*/ 4287530 h 5631019"/>
                <a:gd name="connsiteX10" fmla="*/ 2207509 w 7178715"/>
                <a:gd name="connsiteY10" fmla="*/ 4167794 h 5631019"/>
                <a:gd name="connsiteX11" fmla="*/ 2434984 w 7178715"/>
                <a:gd name="connsiteY11" fmla="*/ 3921071 h 5631019"/>
                <a:gd name="connsiteX12" fmla="*/ 2410237 w 7178715"/>
                <a:gd name="connsiteY12" fmla="*/ 4489259 h 5631019"/>
                <a:gd name="connsiteX13" fmla="*/ 2240756 w 7178715"/>
                <a:gd name="connsiteY13" fmla="*/ 5015201 h 5631019"/>
                <a:gd name="connsiteX14" fmla="*/ 3502367 w 7178715"/>
                <a:gd name="connsiteY14" fmla="*/ 5619885 h 5631019"/>
                <a:gd name="connsiteX15" fmla="*/ 3802334 w 7178715"/>
                <a:gd name="connsiteY15" fmla="*/ 5222929 h 5631019"/>
                <a:gd name="connsiteX16" fmla="*/ 4497259 w 7178715"/>
                <a:gd name="connsiteY16" fmla="*/ 5174434 h 5631019"/>
                <a:gd name="connsiteX17" fmla="*/ 4815973 w 7178715"/>
                <a:gd name="connsiteY17" fmla="*/ 4858719 h 5631019"/>
                <a:gd name="connsiteX18" fmla="*/ 5160686 w 7178715"/>
                <a:gd name="connsiteY18" fmla="*/ 4700236 h 5631019"/>
                <a:gd name="connsiteX19" fmla="*/ 5638883 w 7178715"/>
                <a:gd name="connsiteY19" fmla="*/ 4988454 h 5631019"/>
                <a:gd name="connsiteX20" fmla="*/ 5611886 w 7178715"/>
                <a:gd name="connsiteY20" fmla="*/ 4728232 h 5631019"/>
                <a:gd name="connsiteX21" fmla="*/ 6346057 w 7178715"/>
                <a:gd name="connsiteY21" fmla="*/ 4930960 h 5631019"/>
                <a:gd name="connsiteX22" fmla="*/ 6876498 w 7178715"/>
                <a:gd name="connsiteY22" fmla="*/ 4623495 h 5631019"/>
                <a:gd name="connsiteX23" fmla="*/ 6879999 w 7178715"/>
                <a:gd name="connsiteY23" fmla="*/ 4436828 h 5631019"/>
                <a:gd name="connsiteX24" fmla="*/ 6752761 w 7178715"/>
                <a:gd name="connsiteY24" fmla="*/ 4281282 h 5631019"/>
                <a:gd name="connsiteX25" fmla="*/ 6717767 w 7178715"/>
                <a:gd name="connsiteY25" fmla="*/ 3463434 h 5631019"/>
                <a:gd name="connsiteX26" fmla="*/ 6750761 w 7178715"/>
                <a:gd name="connsiteY26" fmla="*/ 3382380 h 5631019"/>
                <a:gd name="connsiteX27" fmla="*/ 7178715 w 7178715"/>
                <a:gd name="connsiteY27" fmla="*/ 3125909 h 5631019"/>
                <a:gd name="connsiteX28" fmla="*/ 7056979 w 7178715"/>
                <a:gd name="connsiteY28" fmla="*/ 2504789 h 5631019"/>
                <a:gd name="connsiteX29" fmla="*/ 7141469 w 7178715"/>
                <a:gd name="connsiteY29" fmla="*/ 1854796 h 5631019"/>
                <a:gd name="connsiteX30" fmla="*/ 7070227 w 7178715"/>
                <a:gd name="connsiteY30" fmla="*/ 1171371 h 5631019"/>
                <a:gd name="connsiteX31" fmla="*/ 6757260 w 7178715"/>
                <a:gd name="connsiteY31" fmla="*/ 920399 h 5631019"/>
                <a:gd name="connsiteX32" fmla="*/ 6159077 w 7178715"/>
                <a:gd name="connsiteY32" fmla="*/ 753167 h 5631019"/>
                <a:gd name="connsiteX33" fmla="*/ 5682629 w 7178715"/>
                <a:gd name="connsiteY33" fmla="*/ 944897 h 5631019"/>
                <a:gd name="connsiteX34" fmla="*/ 5261425 w 7178715"/>
                <a:gd name="connsiteY34" fmla="*/ 803912 h 5631019"/>
                <a:gd name="connsiteX35" fmla="*/ 4699236 w 7178715"/>
                <a:gd name="connsiteY35" fmla="*/ 813412 h 5631019"/>
                <a:gd name="connsiteX36" fmla="*/ 3996563 w 7178715"/>
                <a:gd name="connsiteY36" fmla="*/ 102489 h 5631019"/>
                <a:gd name="connsiteX37" fmla="*/ 3643851 w 7178715"/>
                <a:gd name="connsiteY37" fmla="*/ 356461 h 5631019"/>
                <a:gd name="connsiteX38" fmla="*/ 3101411 w 7178715"/>
                <a:gd name="connsiteY38" fmla="*/ 0 h 5631019"/>
                <a:gd name="connsiteX39" fmla="*/ 2750699 w 7178715"/>
                <a:gd name="connsiteY39" fmla="*/ 337712 h 5631019"/>
                <a:gd name="connsiteX40" fmla="*/ 2372990 w 7178715"/>
                <a:gd name="connsiteY40" fmla="*/ 294468 h 5631019"/>
                <a:gd name="connsiteX41" fmla="*/ 2204509 w 7178715"/>
                <a:gd name="connsiteY41" fmla="*/ 766667 h 5631019"/>
                <a:gd name="connsiteX42" fmla="*/ 2239255 w 7178715"/>
                <a:gd name="connsiteY42" fmla="*/ 1267612 h 5631019"/>
                <a:gd name="connsiteX43" fmla="*/ 1529333 w 7178715"/>
                <a:gd name="connsiteY43" fmla="*/ 1362101 h 5631019"/>
                <a:gd name="connsiteX44" fmla="*/ 1010142 w 7178715"/>
                <a:gd name="connsiteY44" fmla="*/ 1619886 h 5631019"/>
                <a:gd name="connsiteX45" fmla="*/ 301718 w 7178715"/>
                <a:gd name="connsiteY45"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328605 w 7178715"/>
                <a:gd name="connsiteY6" fmla="*/ 4092551 h 5631019"/>
                <a:gd name="connsiteX7" fmla="*/ 1358101 w 7178715"/>
                <a:gd name="connsiteY7" fmla="*/ 4147546 h 5631019"/>
                <a:gd name="connsiteX8" fmla="*/ 1629574 w 7178715"/>
                <a:gd name="connsiteY8" fmla="*/ 4186105 h 5631019"/>
                <a:gd name="connsiteX9" fmla="*/ 2060026 w 7178715"/>
                <a:gd name="connsiteY9" fmla="*/ 4287530 h 5631019"/>
                <a:gd name="connsiteX10" fmla="*/ 2207509 w 7178715"/>
                <a:gd name="connsiteY10" fmla="*/ 4167794 h 5631019"/>
                <a:gd name="connsiteX11" fmla="*/ 2434984 w 7178715"/>
                <a:gd name="connsiteY11" fmla="*/ 3921071 h 5631019"/>
                <a:gd name="connsiteX12" fmla="*/ 2410237 w 7178715"/>
                <a:gd name="connsiteY12" fmla="*/ 4489259 h 5631019"/>
                <a:gd name="connsiteX13" fmla="*/ 2240756 w 7178715"/>
                <a:gd name="connsiteY13" fmla="*/ 5015201 h 5631019"/>
                <a:gd name="connsiteX14" fmla="*/ 3502367 w 7178715"/>
                <a:gd name="connsiteY14" fmla="*/ 5619885 h 5631019"/>
                <a:gd name="connsiteX15" fmla="*/ 3802334 w 7178715"/>
                <a:gd name="connsiteY15" fmla="*/ 5222929 h 5631019"/>
                <a:gd name="connsiteX16" fmla="*/ 4497259 w 7178715"/>
                <a:gd name="connsiteY16" fmla="*/ 5174434 h 5631019"/>
                <a:gd name="connsiteX17" fmla="*/ 4815973 w 7178715"/>
                <a:gd name="connsiteY17" fmla="*/ 4858719 h 5631019"/>
                <a:gd name="connsiteX18" fmla="*/ 5160686 w 7178715"/>
                <a:gd name="connsiteY18" fmla="*/ 4700236 h 5631019"/>
                <a:gd name="connsiteX19" fmla="*/ 5638883 w 7178715"/>
                <a:gd name="connsiteY19" fmla="*/ 4988454 h 5631019"/>
                <a:gd name="connsiteX20" fmla="*/ 5611886 w 7178715"/>
                <a:gd name="connsiteY20" fmla="*/ 4728232 h 5631019"/>
                <a:gd name="connsiteX21" fmla="*/ 6346057 w 7178715"/>
                <a:gd name="connsiteY21" fmla="*/ 4930960 h 5631019"/>
                <a:gd name="connsiteX22" fmla="*/ 6876498 w 7178715"/>
                <a:gd name="connsiteY22" fmla="*/ 4623495 h 5631019"/>
                <a:gd name="connsiteX23" fmla="*/ 6879999 w 7178715"/>
                <a:gd name="connsiteY23" fmla="*/ 4436828 h 5631019"/>
                <a:gd name="connsiteX24" fmla="*/ 6752761 w 7178715"/>
                <a:gd name="connsiteY24" fmla="*/ 4281282 h 5631019"/>
                <a:gd name="connsiteX25" fmla="*/ 6717767 w 7178715"/>
                <a:gd name="connsiteY25" fmla="*/ 3463434 h 5631019"/>
                <a:gd name="connsiteX26" fmla="*/ 6750761 w 7178715"/>
                <a:gd name="connsiteY26" fmla="*/ 3382380 h 5631019"/>
                <a:gd name="connsiteX27" fmla="*/ 7178715 w 7178715"/>
                <a:gd name="connsiteY27" fmla="*/ 3125909 h 5631019"/>
                <a:gd name="connsiteX28" fmla="*/ 7056979 w 7178715"/>
                <a:gd name="connsiteY28" fmla="*/ 2504789 h 5631019"/>
                <a:gd name="connsiteX29" fmla="*/ 7141469 w 7178715"/>
                <a:gd name="connsiteY29" fmla="*/ 1854796 h 5631019"/>
                <a:gd name="connsiteX30" fmla="*/ 7070227 w 7178715"/>
                <a:gd name="connsiteY30" fmla="*/ 1171371 h 5631019"/>
                <a:gd name="connsiteX31" fmla="*/ 6757260 w 7178715"/>
                <a:gd name="connsiteY31" fmla="*/ 920399 h 5631019"/>
                <a:gd name="connsiteX32" fmla="*/ 6159077 w 7178715"/>
                <a:gd name="connsiteY32" fmla="*/ 753167 h 5631019"/>
                <a:gd name="connsiteX33" fmla="*/ 5682629 w 7178715"/>
                <a:gd name="connsiteY33" fmla="*/ 944897 h 5631019"/>
                <a:gd name="connsiteX34" fmla="*/ 5261425 w 7178715"/>
                <a:gd name="connsiteY34" fmla="*/ 803912 h 5631019"/>
                <a:gd name="connsiteX35" fmla="*/ 4699236 w 7178715"/>
                <a:gd name="connsiteY35" fmla="*/ 813412 h 5631019"/>
                <a:gd name="connsiteX36" fmla="*/ 3996563 w 7178715"/>
                <a:gd name="connsiteY36" fmla="*/ 102489 h 5631019"/>
                <a:gd name="connsiteX37" fmla="*/ 3643851 w 7178715"/>
                <a:gd name="connsiteY37" fmla="*/ 356461 h 5631019"/>
                <a:gd name="connsiteX38" fmla="*/ 3101411 w 7178715"/>
                <a:gd name="connsiteY38" fmla="*/ 0 h 5631019"/>
                <a:gd name="connsiteX39" fmla="*/ 2750699 w 7178715"/>
                <a:gd name="connsiteY39" fmla="*/ 337712 h 5631019"/>
                <a:gd name="connsiteX40" fmla="*/ 2372990 w 7178715"/>
                <a:gd name="connsiteY40" fmla="*/ 294468 h 5631019"/>
                <a:gd name="connsiteX41" fmla="*/ 2204509 w 7178715"/>
                <a:gd name="connsiteY41" fmla="*/ 766667 h 5631019"/>
                <a:gd name="connsiteX42" fmla="*/ 2239255 w 7178715"/>
                <a:gd name="connsiteY42" fmla="*/ 1267612 h 5631019"/>
                <a:gd name="connsiteX43" fmla="*/ 1514585 w 7178715"/>
                <a:gd name="connsiteY43" fmla="*/ 1303108 h 5631019"/>
                <a:gd name="connsiteX44" fmla="*/ 1010142 w 7178715"/>
                <a:gd name="connsiteY44" fmla="*/ 1619886 h 5631019"/>
                <a:gd name="connsiteX45" fmla="*/ 301718 w 7178715"/>
                <a:gd name="connsiteY45"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328605 w 7178715"/>
                <a:gd name="connsiteY6" fmla="*/ 4092551 h 5631019"/>
                <a:gd name="connsiteX7" fmla="*/ 1358101 w 7178715"/>
                <a:gd name="connsiteY7" fmla="*/ 4147546 h 5631019"/>
                <a:gd name="connsiteX8" fmla="*/ 1629574 w 7178715"/>
                <a:gd name="connsiteY8" fmla="*/ 4186105 h 5631019"/>
                <a:gd name="connsiteX9" fmla="*/ 2060026 w 7178715"/>
                <a:gd name="connsiteY9" fmla="*/ 4287530 h 5631019"/>
                <a:gd name="connsiteX10" fmla="*/ 2207509 w 7178715"/>
                <a:gd name="connsiteY10" fmla="*/ 4167794 h 5631019"/>
                <a:gd name="connsiteX11" fmla="*/ 2434984 w 7178715"/>
                <a:gd name="connsiteY11" fmla="*/ 3921071 h 5631019"/>
                <a:gd name="connsiteX12" fmla="*/ 2410237 w 7178715"/>
                <a:gd name="connsiteY12" fmla="*/ 4489259 h 5631019"/>
                <a:gd name="connsiteX13" fmla="*/ 2240756 w 7178715"/>
                <a:gd name="connsiteY13" fmla="*/ 5015201 h 5631019"/>
                <a:gd name="connsiteX14" fmla="*/ 3502367 w 7178715"/>
                <a:gd name="connsiteY14" fmla="*/ 5619885 h 5631019"/>
                <a:gd name="connsiteX15" fmla="*/ 3802334 w 7178715"/>
                <a:gd name="connsiteY15" fmla="*/ 5222929 h 5631019"/>
                <a:gd name="connsiteX16" fmla="*/ 4497259 w 7178715"/>
                <a:gd name="connsiteY16" fmla="*/ 5174434 h 5631019"/>
                <a:gd name="connsiteX17" fmla="*/ 4815973 w 7178715"/>
                <a:gd name="connsiteY17" fmla="*/ 4858719 h 5631019"/>
                <a:gd name="connsiteX18" fmla="*/ 5160686 w 7178715"/>
                <a:gd name="connsiteY18" fmla="*/ 4700236 h 5631019"/>
                <a:gd name="connsiteX19" fmla="*/ 5638883 w 7178715"/>
                <a:gd name="connsiteY19" fmla="*/ 4988454 h 5631019"/>
                <a:gd name="connsiteX20" fmla="*/ 5611886 w 7178715"/>
                <a:gd name="connsiteY20" fmla="*/ 4728232 h 5631019"/>
                <a:gd name="connsiteX21" fmla="*/ 6346057 w 7178715"/>
                <a:gd name="connsiteY21" fmla="*/ 4930960 h 5631019"/>
                <a:gd name="connsiteX22" fmla="*/ 6876498 w 7178715"/>
                <a:gd name="connsiteY22" fmla="*/ 4623495 h 5631019"/>
                <a:gd name="connsiteX23" fmla="*/ 6879999 w 7178715"/>
                <a:gd name="connsiteY23" fmla="*/ 4436828 h 5631019"/>
                <a:gd name="connsiteX24" fmla="*/ 6752761 w 7178715"/>
                <a:gd name="connsiteY24" fmla="*/ 4281282 h 5631019"/>
                <a:gd name="connsiteX25" fmla="*/ 6717767 w 7178715"/>
                <a:gd name="connsiteY25" fmla="*/ 3463434 h 5631019"/>
                <a:gd name="connsiteX26" fmla="*/ 6750761 w 7178715"/>
                <a:gd name="connsiteY26" fmla="*/ 3382380 h 5631019"/>
                <a:gd name="connsiteX27" fmla="*/ 7178715 w 7178715"/>
                <a:gd name="connsiteY27" fmla="*/ 3125909 h 5631019"/>
                <a:gd name="connsiteX28" fmla="*/ 7056979 w 7178715"/>
                <a:gd name="connsiteY28" fmla="*/ 2504789 h 5631019"/>
                <a:gd name="connsiteX29" fmla="*/ 7141469 w 7178715"/>
                <a:gd name="connsiteY29" fmla="*/ 1854796 h 5631019"/>
                <a:gd name="connsiteX30" fmla="*/ 7070227 w 7178715"/>
                <a:gd name="connsiteY30" fmla="*/ 1171371 h 5631019"/>
                <a:gd name="connsiteX31" fmla="*/ 6757260 w 7178715"/>
                <a:gd name="connsiteY31" fmla="*/ 920399 h 5631019"/>
                <a:gd name="connsiteX32" fmla="*/ 6159077 w 7178715"/>
                <a:gd name="connsiteY32" fmla="*/ 753167 h 5631019"/>
                <a:gd name="connsiteX33" fmla="*/ 5682629 w 7178715"/>
                <a:gd name="connsiteY33" fmla="*/ 944897 h 5631019"/>
                <a:gd name="connsiteX34" fmla="*/ 5261425 w 7178715"/>
                <a:gd name="connsiteY34" fmla="*/ 803912 h 5631019"/>
                <a:gd name="connsiteX35" fmla="*/ 4699236 w 7178715"/>
                <a:gd name="connsiteY35" fmla="*/ 813412 h 5631019"/>
                <a:gd name="connsiteX36" fmla="*/ 3996563 w 7178715"/>
                <a:gd name="connsiteY36" fmla="*/ 102489 h 5631019"/>
                <a:gd name="connsiteX37" fmla="*/ 3643851 w 7178715"/>
                <a:gd name="connsiteY37" fmla="*/ 194229 h 5631019"/>
                <a:gd name="connsiteX38" fmla="*/ 3101411 w 7178715"/>
                <a:gd name="connsiteY38" fmla="*/ 0 h 5631019"/>
                <a:gd name="connsiteX39" fmla="*/ 2750699 w 7178715"/>
                <a:gd name="connsiteY39" fmla="*/ 337712 h 5631019"/>
                <a:gd name="connsiteX40" fmla="*/ 2372990 w 7178715"/>
                <a:gd name="connsiteY40" fmla="*/ 294468 h 5631019"/>
                <a:gd name="connsiteX41" fmla="*/ 2204509 w 7178715"/>
                <a:gd name="connsiteY41" fmla="*/ 766667 h 5631019"/>
                <a:gd name="connsiteX42" fmla="*/ 2239255 w 7178715"/>
                <a:gd name="connsiteY42" fmla="*/ 1267612 h 5631019"/>
                <a:gd name="connsiteX43" fmla="*/ 1514585 w 7178715"/>
                <a:gd name="connsiteY43" fmla="*/ 1303108 h 5631019"/>
                <a:gd name="connsiteX44" fmla="*/ 1010142 w 7178715"/>
                <a:gd name="connsiteY44" fmla="*/ 1619886 h 5631019"/>
                <a:gd name="connsiteX45" fmla="*/ 301718 w 7178715"/>
                <a:gd name="connsiteY45" fmla="*/ 1677567 h 563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178715" h="5631019">
                  <a:moveTo>
                    <a:pt x="301718" y="1677567"/>
                  </a:moveTo>
                  <a:lnTo>
                    <a:pt x="0" y="2324998"/>
                  </a:lnTo>
                  <a:lnTo>
                    <a:pt x="53245" y="2932180"/>
                  </a:lnTo>
                  <a:lnTo>
                    <a:pt x="100739" y="3223647"/>
                  </a:lnTo>
                  <a:lnTo>
                    <a:pt x="189229" y="3509866"/>
                  </a:lnTo>
                  <a:lnTo>
                    <a:pt x="534692" y="4213038"/>
                  </a:lnTo>
                  <a:lnTo>
                    <a:pt x="1328605" y="4092551"/>
                  </a:lnTo>
                  <a:cubicBezTo>
                    <a:pt x="1441259" y="4214371"/>
                    <a:pt x="1155082" y="4001979"/>
                    <a:pt x="1358101" y="4147546"/>
                  </a:cubicBezTo>
                  <a:cubicBezTo>
                    <a:pt x="1374850" y="4140735"/>
                    <a:pt x="1612825" y="4192916"/>
                    <a:pt x="1629574" y="4186105"/>
                  </a:cubicBezTo>
                  <a:lnTo>
                    <a:pt x="2060026" y="4287530"/>
                  </a:lnTo>
                  <a:lnTo>
                    <a:pt x="2207509" y="4167794"/>
                  </a:lnTo>
                  <a:lnTo>
                    <a:pt x="2434984" y="3921071"/>
                  </a:lnTo>
                  <a:lnTo>
                    <a:pt x="2410237" y="4489259"/>
                  </a:lnTo>
                  <a:lnTo>
                    <a:pt x="2240756" y="5015201"/>
                  </a:lnTo>
                  <a:cubicBezTo>
                    <a:pt x="2467023" y="4879174"/>
                    <a:pt x="3281433" y="5737664"/>
                    <a:pt x="3502367" y="5619885"/>
                  </a:cubicBezTo>
                  <a:lnTo>
                    <a:pt x="3802334" y="5222929"/>
                  </a:lnTo>
                  <a:lnTo>
                    <a:pt x="4497259" y="5174434"/>
                  </a:lnTo>
                  <a:lnTo>
                    <a:pt x="4815973" y="4858719"/>
                  </a:lnTo>
                  <a:lnTo>
                    <a:pt x="5160686" y="4700236"/>
                  </a:lnTo>
                  <a:lnTo>
                    <a:pt x="5638883" y="4988454"/>
                  </a:lnTo>
                  <a:lnTo>
                    <a:pt x="5611886" y="4728232"/>
                  </a:lnTo>
                  <a:lnTo>
                    <a:pt x="6346057" y="4930960"/>
                  </a:lnTo>
                  <a:lnTo>
                    <a:pt x="6876498" y="4623495"/>
                  </a:lnTo>
                  <a:cubicBezTo>
                    <a:pt x="7015316" y="4561273"/>
                    <a:pt x="6741181" y="4499050"/>
                    <a:pt x="6879999" y="4436828"/>
                  </a:cubicBezTo>
                  <a:lnTo>
                    <a:pt x="6752761" y="4281282"/>
                  </a:lnTo>
                  <a:cubicBezTo>
                    <a:pt x="6780425" y="4023414"/>
                    <a:pt x="6690103" y="3721302"/>
                    <a:pt x="6717767" y="3463434"/>
                  </a:cubicBezTo>
                  <a:lnTo>
                    <a:pt x="6750761" y="3382380"/>
                  </a:lnTo>
                  <a:lnTo>
                    <a:pt x="7178715" y="3125909"/>
                  </a:lnTo>
                  <a:lnTo>
                    <a:pt x="7056979" y="2504789"/>
                  </a:lnTo>
                  <a:lnTo>
                    <a:pt x="7141469" y="1854796"/>
                  </a:lnTo>
                  <a:lnTo>
                    <a:pt x="7070227" y="1171371"/>
                  </a:lnTo>
                  <a:lnTo>
                    <a:pt x="6757260" y="920399"/>
                  </a:lnTo>
                  <a:lnTo>
                    <a:pt x="6159077" y="753167"/>
                  </a:lnTo>
                  <a:lnTo>
                    <a:pt x="5682629" y="944897"/>
                  </a:lnTo>
                  <a:lnTo>
                    <a:pt x="5261425" y="803912"/>
                  </a:lnTo>
                  <a:lnTo>
                    <a:pt x="4699236" y="813412"/>
                  </a:lnTo>
                  <a:lnTo>
                    <a:pt x="3996563" y="102489"/>
                  </a:lnTo>
                  <a:lnTo>
                    <a:pt x="3643851" y="194229"/>
                  </a:lnTo>
                  <a:lnTo>
                    <a:pt x="3101411" y="0"/>
                  </a:lnTo>
                  <a:lnTo>
                    <a:pt x="2750699" y="337712"/>
                  </a:lnTo>
                  <a:lnTo>
                    <a:pt x="2372990" y="294468"/>
                  </a:lnTo>
                  <a:lnTo>
                    <a:pt x="2204509" y="766667"/>
                  </a:lnTo>
                  <a:lnTo>
                    <a:pt x="2239255" y="1267612"/>
                  </a:lnTo>
                  <a:cubicBezTo>
                    <a:pt x="2268086" y="1731727"/>
                    <a:pt x="1795471" y="1384683"/>
                    <a:pt x="1514585" y="1303108"/>
                  </a:cubicBezTo>
                  <a:cubicBezTo>
                    <a:pt x="1493921" y="1310378"/>
                    <a:pt x="1030806" y="1612616"/>
                    <a:pt x="1010142" y="1619886"/>
                  </a:cubicBezTo>
                  <a:lnTo>
                    <a:pt x="301718" y="1677567"/>
                  </a:lnTo>
                  <a:close/>
                </a:path>
              </a:pathLst>
            </a:cu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srgbClr val="FFC000"/>
                </a:solidFill>
              </a:endParaRPr>
            </a:p>
          </p:txBody>
        </p:sp>
        <p:grpSp>
          <p:nvGrpSpPr>
            <p:cNvPr id="5" name="组合 4"/>
            <p:cNvGrpSpPr/>
            <p:nvPr/>
          </p:nvGrpSpPr>
          <p:grpSpPr>
            <a:xfrm>
              <a:off x="3456486" y="313487"/>
              <a:ext cx="7272807" cy="5829321"/>
              <a:chOff x="3456484" y="313485"/>
              <a:chExt cx="7272808" cy="5829321"/>
            </a:xfrm>
          </p:grpSpPr>
          <p:sp>
            <p:nvSpPr>
              <p:cNvPr id="6" name="TextBox 5"/>
              <p:cNvSpPr txBox="1"/>
              <p:nvPr/>
            </p:nvSpPr>
            <p:spPr>
              <a:xfrm>
                <a:off x="7992989" y="863719"/>
                <a:ext cx="2736303" cy="3123932"/>
              </a:xfrm>
              <a:prstGeom prst="rect">
                <a:avLst/>
              </a:prstGeom>
              <a:noFill/>
            </p:spPr>
            <p:txBody>
              <a:bodyPr wrap="square" rtlCol="0">
                <a:spAutoFit/>
              </a:bodyPr>
              <a:lstStyle/>
              <a:p>
                <a:r>
                  <a:rPr lang="zh-CN" altLang="en-US" sz="19700" dirty="0">
                    <a:solidFill>
                      <a:srgbClr val="FF0000"/>
                    </a:solidFill>
                    <a:latin typeface="华康俪金黑W8" pitchFamily="49" charset="-122"/>
                    <a:ea typeface="华康俪金黑W8" pitchFamily="49" charset="-122"/>
                  </a:rPr>
                  <a:t>镜</a:t>
                </a:r>
              </a:p>
            </p:txBody>
          </p:sp>
          <p:sp>
            <p:nvSpPr>
              <p:cNvPr id="7" name="TextBox 6"/>
              <p:cNvSpPr txBox="1"/>
              <p:nvPr/>
            </p:nvSpPr>
            <p:spPr>
              <a:xfrm>
                <a:off x="5656844" y="313485"/>
                <a:ext cx="2592288" cy="2646878"/>
              </a:xfrm>
              <a:prstGeom prst="rect">
                <a:avLst/>
              </a:prstGeom>
              <a:noFill/>
            </p:spPr>
            <p:txBody>
              <a:bodyPr wrap="square" rtlCol="0">
                <a:spAutoFit/>
              </a:bodyPr>
              <a:lstStyle/>
              <a:p>
                <a:r>
                  <a:rPr lang="zh-CN" altLang="en-US" sz="16600" dirty="0">
                    <a:solidFill>
                      <a:srgbClr val="FFC000"/>
                    </a:solidFill>
                    <a:latin typeface="华康俪金黑W8" pitchFamily="49" charset="-122"/>
                    <a:ea typeface="华康俪金黑W8" pitchFamily="49" charset="-122"/>
                  </a:rPr>
                  <a:t>我</a:t>
                </a:r>
              </a:p>
            </p:txBody>
          </p:sp>
          <p:sp>
            <p:nvSpPr>
              <p:cNvPr id="8" name="TextBox 7"/>
              <p:cNvSpPr txBox="1"/>
              <p:nvPr/>
            </p:nvSpPr>
            <p:spPr>
              <a:xfrm>
                <a:off x="5832748" y="2636911"/>
                <a:ext cx="2808313" cy="1585049"/>
              </a:xfrm>
              <a:prstGeom prst="rect">
                <a:avLst/>
              </a:prstGeom>
              <a:noFill/>
            </p:spPr>
            <p:txBody>
              <a:bodyPr wrap="square" rtlCol="0">
                <a:spAutoFit/>
              </a:bodyPr>
              <a:lstStyle/>
              <a:p>
                <a:r>
                  <a:rPr lang="zh-CN" altLang="en-US" sz="9700" dirty="0">
                    <a:solidFill>
                      <a:srgbClr val="FFC000"/>
                    </a:solidFill>
                    <a:latin typeface="华康俪金黑W8" pitchFamily="49" charset="-122"/>
                    <a:ea typeface="华康俪金黑W8" pitchFamily="49" charset="-122"/>
                  </a:rPr>
                  <a:t>所能</a:t>
                </a:r>
              </a:p>
            </p:txBody>
          </p:sp>
          <p:sp>
            <p:nvSpPr>
              <p:cNvPr id="9" name="TextBox 8"/>
              <p:cNvSpPr txBox="1"/>
              <p:nvPr/>
            </p:nvSpPr>
            <p:spPr>
              <a:xfrm>
                <a:off x="3456484" y="1620536"/>
                <a:ext cx="3024335" cy="3123932"/>
              </a:xfrm>
              <a:prstGeom prst="rect">
                <a:avLst/>
              </a:prstGeom>
              <a:noFill/>
            </p:spPr>
            <p:txBody>
              <a:bodyPr wrap="square" rtlCol="0">
                <a:spAutoFit/>
              </a:bodyPr>
              <a:lstStyle/>
              <a:p>
                <a:r>
                  <a:rPr lang="zh-CN" altLang="en-US" sz="19700" dirty="0">
                    <a:solidFill>
                      <a:srgbClr val="FF0000"/>
                    </a:solidFill>
                    <a:latin typeface="华康俪金黑W8" pitchFamily="49" charset="-122"/>
                    <a:ea typeface="华康俪金黑W8" pitchFamily="49" charset="-122"/>
                  </a:rPr>
                  <a:t>镜</a:t>
                </a:r>
              </a:p>
            </p:txBody>
          </p:sp>
          <p:sp>
            <p:nvSpPr>
              <p:cNvPr id="10" name="TextBox 9"/>
              <p:cNvSpPr txBox="1"/>
              <p:nvPr/>
            </p:nvSpPr>
            <p:spPr>
              <a:xfrm>
                <a:off x="5832748" y="3495928"/>
                <a:ext cx="2592288" cy="2646878"/>
              </a:xfrm>
              <a:prstGeom prst="rect">
                <a:avLst/>
              </a:prstGeom>
              <a:noFill/>
            </p:spPr>
            <p:txBody>
              <a:bodyPr wrap="square" rtlCol="0">
                <a:spAutoFit/>
              </a:bodyPr>
              <a:lstStyle/>
              <a:p>
                <a:r>
                  <a:rPr lang="zh-CN" altLang="en-US" sz="16600" dirty="0">
                    <a:solidFill>
                      <a:srgbClr val="FFC000"/>
                    </a:solidFill>
                    <a:latin typeface="华康俪金黑W8" pitchFamily="49" charset="-122"/>
                    <a:ea typeface="华康俪金黑W8" pitchFamily="49" charset="-122"/>
                  </a:rPr>
                  <a:t>享</a:t>
                </a:r>
              </a:p>
            </p:txBody>
          </p:sp>
          <p:sp>
            <p:nvSpPr>
              <p:cNvPr id="11" name="TextBox 10"/>
              <p:cNvSpPr txBox="1"/>
              <p:nvPr/>
            </p:nvSpPr>
            <p:spPr>
              <a:xfrm>
                <a:off x="7740960" y="3789040"/>
                <a:ext cx="2808313" cy="1585049"/>
              </a:xfrm>
              <a:prstGeom prst="rect">
                <a:avLst/>
              </a:prstGeom>
              <a:noFill/>
            </p:spPr>
            <p:txBody>
              <a:bodyPr wrap="square" rtlCol="0">
                <a:spAutoFit/>
              </a:bodyPr>
              <a:lstStyle/>
              <a:p>
                <a:r>
                  <a:rPr lang="zh-CN" altLang="en-US" sz="9700" dirty="0">
                    <a:solidFill>
                      <a:srgbClr val="FFC000"/>
                    </a:solidFill>
                    <a:latin typeface="华康俪金黑W8" pitchFamily="49" charset="-122"/>
                    <a:ea typeface="华康俪金黑W8" pitchFamily="49" charset="-122"/>
                  </a:rPr>
                  <a:t>人生</a:t>
                </a:r>
              </a:p>
            </p:txBody>
          </p:sp>
        </p:grpSp>
      </p:grpSp>
    </p:spTree>
    <p:extLst>
      <p:ext uri="{BB962C8B-B14F-4D97-AF65-F5344CB8AC3E}">
        <p14:creationId xmlns:p14="http://schemas.microsoft.com/office/powerpoint/2010/main" val="2084696874"/>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0562084" y="188640"/>
            <a:ext cx="792088" cy="432048"/>
          </a:xfrm>
          <a:prstGeom prst="round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602540" y="81500"/>
            <a:ext cx="654346" cy="646331"/>
          </a:xfrm>
          <a:prstGeom prst="rect">
            <a:avLst/>
          </a:prstGeom>
          <a:noFill/>
        </p:spPr>
        <p:txBody>
          <a:bodyPr wrap="none" lIns="91440" tIns="45720" rIns="91440" bIns="45720">
            <a:spAutoFit/>
          </a:bodyPr>
          <a:lstStyle/>
          <a:p>
            <a:pPr algn="ctr"/>
            <a:r>
              <a:rPr lang="zh-CN" alt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镜</a:t>
            </a:r>
            <a:endParaRPr lang="zh-CN" altLang="en-US" sz="3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cxnSp>
        <p:nvCxnSpPr>
          <p:cNvPr id="7" name="直接连接符 6"/>
          <p:cNvCxnSpPr/>
          <p:nvPr/>
        </p:nvCxnSpPr>
        <p:spPr>
          <a:xfrm>
            <a:off x="985020" y="476672"/>
            <a:ext cx="1008112" cy="0"/>
          </a:xfrm>
          <a:prstGeom prst="line">
            <a:avLst/>
          </a:prstGeom>
        </p:spPr>
        <p:style>
          <a:lnRef idx="2">
            <a:schemeClr val="accent6"/>
          </a:lnRef>
          <a:fillRef idx="0">
            <a:schemeClr val="accent6"/>
          </a:fillRef>
          <a:effectRef idx="1">
            <a:schemeClr val="accent6"/>
          </a:effectRef>
          <a:fontRef idx="minor">
            <a:schemeClr val="tx1"/>
          </a:fontRef>
        </p:style>
      </p:cxnSp>
      <p:sp>
        <p:nvSpPr>
          <p:cNvPr id="9" name="TextBox 8"/>
          <p:cNvSpPr txBox="1"/>
          <p:nvPr/>
        </p:nvSpPr>
        <p:spPr>
          <a:xfrm>
            <a:off x="968197" y="37678"/>
            <a:ext cx="1275075" cy="369332"/>
          </a:xfrm>
          <a:prstGeom prst="rect">
            <a:avLst/>
          </a:prstGeom>
          <a:noFill/>
          <a:ln>
            <a:noFill/>
          </a:ln>
        </p:spPr>
        <p:txBody>
          <a:bodyPr wrap="square" rtlCol="0">
            <a:spAutoFit/>
          </a:bodyPr>
          <a:lstStyle/>
          <a:p>
            <a:r>
              <a:rPr lang="zh-CN" altLang="en-US" b="1" dirty="0" smtClean="0">
                <a:solidFill>
                  <a:schemeClr val="accent6"/>
                </a:solidFill>
                <a:latin typeface="微软雅黑" pitchFamily="34" charset="-122"/>
                <a:ea typeface="微软雅黑" pitchFamily="34" charset="-122"/>
              </a:rPr>
              <a:t>镜我所能</a:t>
            </a:r>
            <a:endParaRPr lang="zh-CN" altLang="en-US" b="1" dirty="0">
              <a:solidFill>
                <a:schemeClr val="accent6"/>
              </a:solidFill>
              <a:latin typeface="微软雅黑" pitchFamily="34" charset="-122"/>
              <a:ea typeface="微软雅黑" pitchFamily="34" charset="-122"/>
            </a:endParaRPr>
          </a:p>
        </p:txBody>
      </p:sp>
      <p:sp>
        <p:nvSpPr>
          <p:cNvPr id="10" name="TextBox 9"/>
          <p:cNvSpPr txBox="1"/>
          <p:nvPr/>
        </p:nvSpPr>
        <p:spPr>
          <a:xfrm>
            <a:off x="925671" y="527775"/>
            <a:ext cx="1168951" cy="369332"/>
          </a:xfrm>
          <a:prstGeom prst="rect">
            <a:avLst/>
          </a:prstGeom>
          <a:noFill/>
          <a:ln>
            <a:noFill/>
          </a:ln>
        </p:spPr>
        <p:txBody>
          <a:bodyPr wrap="square" rtlCol="0">
            <a:spAutoFit/>
          </a:bodyPr>
          <a:lstStyle/>
          <a:p>
            <a:pPr algn="ctr"/>
            <a:r>
              <a:rPr lang="zh-CN" altLang="en-US" dirty="0" smtClean="0">
                <a:solidFill>
                  <a:schemeClr val="accent6"/>
                </a:solidFill>
                <a:latin typeface="微软雅黑" pitchFamily="34" charset="-122"/>
                <a:ea typeface="微软雅黑" pitchFamily="34" charset="-122"/>
              </a:rPr>
              <a:t>职业决策</a:t>
            </a:r>
            <a:endParaRPr lang="zh-CN" altLang="en-US" dirty="0">
              <a:solidFill>
                <a:schemeClr val="accent6"/>
              </a:solidFill>
              <a:latin typeface="微软雅黑" pitchFamily="34" charset="-122"/>
              <a:ea typeface="微软雅黑" pitchFamily="34" charset="-122"/>
            </a:endParaRPr>
          </a:p>
        </p:txBody>
      </p:sp>
      <p:sp>
        <p:nvSpPr>
          <p:cNvPr id="2" name="TextBox 1"/>
          <p:cNvSpPr txBox="1"/>
          <p:nvPr/>
        </p:nvSpPr>
        <p:spPr>
          <a:xfrm>
            <a:off x="2243270" y="476673"/>
            <a:ext cx="6120680" cy="369332"/>
          </a:xfrm>
          <a:prstGeom prst="rect">
            <a:avLst/>
          </a:prstGeom>
          <a:noFill/>
        </p:spPr>
        <p:txBody>
          <a:bodyPr wrap="square" rtlCol="0">
            <a:spAutoFit/>
          </a:bodyPr>
          <a:lstStyle/>
          <a:p>
            <a:r>
              <a:rPr lang="zh-CN" altLang="zh-CN" b="1" dirty="0">
                <a:solidFill>
                  <a:schemeClr val="accent1"/>
                </a:solidFill>
              </a:rPr>
              <a:t>首选职业生涯目标：成为路维斯太阳镜贸易有限公司</a:t>
            </a:r>
            <a:r>
              <a:rPr lang="zh-CN" altLang="zh-CN" b="1" dirty="0" smtClean="0">
                <a:solidFill>
                  <a:schemeClr val="accent1"/>
                </a:solidFill>
              </a:rPr>
              <a:t>老总</a:t>
            </a:r>
            <a:endParaRPr lang="zh-CN" altLang="en-US" dirty="0">
              <a:solidFill>
                <a:schemeClr val="accent1"/>
              </a:solidFill>
            </a:endParaRPr>
          </a:p>
        </p:txBody>
      </p:sp>
      <p:grpSp>
        <p:nvGrpSpPr>
          <p:cNvPr id="2057" name="组合 2056"/>
          <p:cNvGrpSpPr/>
          <p:nvPr/>
        </p:nvGrpSpPr>
        <p:grpSpPr>
          <a:xfrm>
            <a:off x="1037525" y="2301574"/>
            <a:ext cx="3057247" cy="2722890"/>
            <a:chOff x="1037524" y="2301574"/>
            <a:chExt cx="3057247" cy="2722890"/>
          </a:xfrm>
        </p:grpSpPr>
        <p:sp>
          <p:nvSpPr>
            <p:cNvPr id="38" name="TextBox 37"/>
            <p:cNvSpPr txBox="1"/>
            <p:nvPr/>
          </p:nvSpPr>
          <p:spPr>
            <a:xfrm>
              <a:off x="1037524" y="2301574"/>
              <a:ext cx="2339102" cy="523220"/>
            </a:xfrm>
            <a:prstGeom prst="rect">
              <a:avLst/>
            </a:prstGeom>
            <a:noFill/>
          </p:spPr>
          <p:txBody>
            <a:bodyPr wrap="none" rtlCol="0">
              <a:spAutoFit/>
            </a:bodyPr>
            <a:lstStyle/>
            <a:p>
              <a:pPr lvl="0"/>
              <a:r>
                <a:rPr lang="zh-CN" altLang="zh-CN" sz="2800" b="1" dirty="0">
                  <a:latin typeface="微软雅黑" pitchFamily="34" charset="-122"/>
                  <a:ea typeface="微软雅黑" pitchFamily="34" charset="-122"/>
                </a:rPr>
                <a:t>创业概念陈述</a:t>
              </a:r>
              <a:endParaRPr lang="zh-CN" altLang="zh-CN" sz="2800" dirty="0">
                <a:latin typeface="微软雅黑" pitchFamily="34" charset="-122"/>
                <a:ea typeface="微软雅黑" pitchFamily="34" charset="-122"/>
              </a:endParaRPr>
            </a:p>
          </p:txBody>
        </p:sp>
        <p:sp>
          <p:nvSpPr>
            <p:cNvPr id="39" name="TextBox 38"/>
            <p:cNvSpPr txBox="1"/>
            <p:nvPr/>
          </p:nvSpPr>
          <p:spPr>
            <a:xfrm>
              <a:off x="1037524" y="3131507"/>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创业要素</a:t>
              </a:r>
              <a:endParaRPr lang="en-GB" sz="2800" b="1" dirty="0">
                <a:latin typeface="微软雅黑" pitchFamily="34" charset="-122"/>
                <a:ea typeface="微软雅黑" pitchFamily="34" charset="-122"/>
              </a:endParaRPr>
            </a:p>
          </p:txBody>
        </p:sp>
        <p:sp>
          <p:nvSpPr>
            <p:cNvPr id="40" name="TextBox 39"/>
            <p:cNvSpPr txBox="1"/>
            <p:nvPr/>
          </p:nvSpPr>
          <p:spPr>
            <a:xfrm>
              <a:off x="1037524" y="3715414"/>
              <a:ext cx="3057247" cy="523220"/>
            </a:xfrm>
            <a:prstGeom prst="rect">
              <a:avLst/>
            </a:prstGeom>
            <a:noFill/>
          </p:spPr>
          <p:txBody>
            <a:bodyPr wrap="none" rtlCol="0">
              <a:spAutoFit/>
            </a:bodyPr>
            <a:lstStyle/>
            <a:p>
              <a:r>
                <a:rPr lang="zh-CN" altLang="zh-CN" sz="2800" b="1" dirty="0">
                  <a:latin typeface="微软雅黑" pitchFamily="34" charset="-122"/>
                  <a:ea typeface="微软雅黑" pitchFamily="34" charset="-122"/>
                </a:rPr>
                <a:t>大学生创业的优势</a:t>
              </a:r>
              <a:endParaRPr lang="en-GB" sz="2800" b="1" dirty="0">
                <a:latin typeface="微软雅黑" pitchFamily="34" charset="-122"/>
                <a:ea typeface="微软雅黑" pitchFamily="34" charset="-122"/>
              </a:endParaRPr>
            </a:p>
          </p:txBody>
        </p:sp>
        <p:sp>
          <p:nvSpPr>
            <p:cNvPr id="41" name="TextBox 40"/>
            <p:cNvSpPr txBox="1"/>
            <p:nvPr/>
          </p:nvSpPr>
          <p:spPr>
            <a:xfrm>
              <a:off x="1037524" y="4501244"/>
              <a:ext cx="2339102" cy="523220"/>
            </a:xfrm>
            <a:prstGeom prst="rect">
              <a:avLst/>
            </a:prstGeom>
            <a:noFill/>
          </p:spPr>
          <p:txBody>
            <a:bodyPr wrap="none" rtlCol="0">
              <a:spAutoFit/>
            </a:bodyPr>
            <a:lstStyle/>
            <a:p>
              <a:r>
                <a:rPr lang="zh-CN" altLang="zh-CN" sz="2800" b="1" dirty="0">
                  <a:latin typeface="微软雅黑" pitchFamily="34" charset="-122"/>
                  <a:ea typeface="微软雅黑" pitchFamily="34" charset="-122"/>
                </a:rPr>
                <a:t>创业人物访谈</a:t>
              </a:r>
              <a:endParaRPr lang="en-GB" sz="800" dirty="0">
                <a:solidFill>
                  <a:schemeClr val="tx1">
                    <a:lumMod val="50000"/>
                    <a:lumOff val="50000"/>
                  </a:schemeClr>
                </a:solidFill>
                <a:latin typeface="微软雅黑" pitchFamily="34" charset="-122"/>
                <a:ea typeface="微软雅黑" pitchFamily="34" charset="-122"/>
              </a:endParaRPr>
            </a:p>
          </p:txBody>
        </p:sp>
      </p:grpSp>
      <p:sp>
        <p:nvSpPr>
          <p:cNvPr id="6" name="TextBox 5"/>
          <p:cNvSpPr txBox="1"/>
          <p:nvPr/>
        </p:nvSpPr>
        <p:spPr>
          <a:xfrm>
            <a:off x="123048" y="1486106"/>
            <a:ext cx="1690297" cy="707886"/>
          </a:xfrm>
          <a:prstGeom prst="rect">
            <a:avLst/>
          </a:prstGeom>
          <a:noFill/>
        </p:spPr>
        <p:txBody>
          <a:bodyPr wrap="square" rtlCol="0">
            <a:spAutoFit/>
          </a:bodyPr>
          <a:lstStyle/>
          <a:p>
            <a:r>
              <a:rPr lang="en-US" altLang="zh-CN" sz="4000" dirty="0" smtClean="0">
                <a:solidFill>
                  <a:schemeClr val="accent6">
                    <a:lumMod val="75000"/>
                  </a:schemeClr>
                </a:solidFill>
              </a:rPr>
              <a:t>Main</a:t>
            </a:r>
            <a:endParaRPr lang="zh-CN" altLang="en-US" sz="4000" dirty="0">
              <a:solidFill>
                <a:schemeClr val="accent6">
                  <a:lumMod val="75000"/>
                </a:schemeClr>
              </a:solidFill>
            </a:endParaRPr>
          </a:p>
        </p:txBody>
      </p:sp>
      <p:cxnSp>
        <p:nvCxnSpPr>
          <p:cNvPr id="11" name="直接连接符 10"/>
          <p:cNvCxnSpPr/>
          <p:nvPr/>
        </p:nvCxnSpPr>
        <p:spPr>
          <a:xfrm>
            <a:off x="4585419" y="1744365"/>
            <a:ext cx="0" cy="4104456"/>
          </a:xfrm>
          <a:prstGeom prst="line">
            <a:avLst/>
          </a:prstGeom>
        </p:spPr>
        <p:style>
          <a:lnRef idx="3">
            <a:schemeClr val="accent5"/>
          </a:lnRef>
          <a:fillRef idx="0">
            <a:schemeClr val="accent5"/>
          </a:fillRef>
          <a:effectRef idx="2">
            <a:schemeClr val="accent5"/>
          </a:effectRef>
          <a:fontRef idx="minor">
            <a:schemeClr val="tx1"/>
          </a:fontRef>
        </p:style>
      </p:cxnSp>
      <p:sp>
        <p:nvSpPr>
          <p:cNvPr id="50" name="矩形 49"/>
          <p:cNvSpPr/>
          <p:nvPr/>
        </p:nvSpPr>
        <p:spPr>
          <a:xfrm>
            <a:off x="4943570" y="1564345"/>
            <a:ext cx="6840760"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4" name="TextBox 6"/>
          <p:cNvSpPr txBox="1"/>
          <p:nvPr/>
        </p:nvSpPr>
        <p:spPr>
          <a:xfrm>
            <a:off x="5446680" y="1707172"/>
            <a:ext cx="5511446" cy="4539704"/>
          </a:xfrm>
          <a:prstGeom prst="rect">
            <a:avLst/>
          </a:prstGeom>
          <a:noFill/>
        </p:spPr>
        <p:txBody>
          <a:bodyPr wrap="square" rtlCol="0">
            <a:spAutoFit/>
          </a:bodyPr>
          <a:lstStyle/>
          <a:p>
            <a:r>
              <a:rPr lang="zh-CN" altLang="zh-CN" sz="3200" dirty="0" smtClean="0">
                <a:solidFill>
                  <a:schemeClr val="accent6">
                    <a:lumMod val="75000"/>
                  </a:schemeClr>
                </a:solidFill>
                <a:latin typeface="微软雅黑" pitchFamily="34" charset="-122"/>
                <a:ea typeface="微软雅黑" pitchFamily="34" charset="-122"/>
              </a:rPr>
              <a:t>创业</a:t>
            </a:r>
            <a:r>
              <a:rPr lang="zh-CN" altLang="zh-CN" sz="3200" dirty="0">
                <a:solidFill>
                  <a:schemeClr val="accent6">
                    <a:lumMod val="75000"/>
                  </a:schemeClr>
                </a:solidFill>
                <a:latin typeface="微软雅黑" pitchFamily="34" charset="-122"/>
                <a:ea typeface="微软雅黑" pitchFamily="34" charset="-122"/>
              </a:rPr>
              <a:t>有广义和狭义之</a:t>
            </a:r>
            <a:r>
              <a:rPr lang="zh-CN" altLang="zh-CN" sz="3200" dirty="0" smtClean="0">
                <a:solidFill>
                  <a:schemeClr val="accent6">
                    <a:lumMod val="75000"/>
                  </a:schemeClr>
                </a:solidFill>
                <a:latin typeface="微软雅黑" pitchFamily="34" charset="-122"/>
                <a:ea typeface="微软雅黑" pitchFamily="34" charset="-122"/>
              </a:rPr>
              <a:t>分</a:t>
            </a:r>
            <a:endParaRPr lang="en-US" altLang="zh-CN" sz="2400" dirty="0">
              <a:latin typeface="微软雅黑" pitchFamily="34" charset="-122"/>
              <a:ea typeface="微软雅黑" pitchFamily="34" charset="-122"/>
            </a:endParaRPr>
          </a:p>
          <a:p>
            <a:pPr marL="72000" indent="180000">
              <a:lnSpc>
                <a:spcPct val="150000"/>
              </a:lnSpc>
              <a:spcBef>
                <a:spcPts val="600"/>
              </a:spcBef>
              <a:spcAft>
                <a:spcPts val="600"/>
              </a:spcAft>
            </a:pPr>
            <a:r>
              <a:rPr lang="zh-CN" altLang="zh-CN" sz="2400" dirty="0" smtClean="0">
                <a:latin typeface="微软雅黑" pitchFamily="34" charset="-122"/>
                <a:ea typeface="微软雅黑" pitchFamily="34" charset="-122"/>
              </a:rPr>
              <a:t>狭义</a:t>
            </a:r>
            <a:r>
              <a:rPr lang="zh-CN" altLang="zh-CN" sz="2400" dirty="0">
                <a:latin typeface="微软雅黑" pitchFamily="34" charset="-122"/>
                <a:ea typeface="微软雅黑" pitchFamily="34" charset="-122"/>
              </a:rPr>
              <a:t>的创业是指创业者的生产经营活动，主要是开创个体和家庭的小业。广义的创业是指创业者的各项创业实践活动，其功能指向是成就国家、集体和群体的大业。创业是就业的另一种表现形式，创业者不但为自己创造就业机会，而且还能为他人创造就业机会。</a:t>
            </a:r>
          </a:p>
        </p:txBody>
      </p:sp>
      <p:sp>
        <p:nvSpPr>
          <p:cNvPr id="2052" name="矩形 2051"/>
          <p:cNvSpPr/>
          <p:nvPr/>
        </p:nvSpPr>
        <p:spPr>
          <a:xfrm>
            <a:off x="4978190" y="2827098"/>
            <a:ext cx="6401663" cy="1446550"/>
          </a:xfrm>
          <a:prstGeom prst="rect">
            <a:avLst/>
          </a:prstGeom>
        </p:spPr>
        <p:txBody>
          <a:bodyPr wrap="square">
            <a:spAutoFit/>
          </a:bodyPr>
          <a:lstStyle/>
          <a:p>
            <a:r>
              <a:rPr lang="zh-CN" altLang="zh-CN" sz="3200" dirty="0">
                <a:solidFill>
                  <a:schemeClr val="accent6">
                    <a:lumMod val="75000"/>
                  </a:schemeClr>
                </a:solidFill>
                <a:latin typeface="微软雅黑" pitchFamily="34" charset="-122"/>
                <a:ea typeface="微软雅黑" pitchFamily="34" charset="-122"/>
              </a:rPr>
              <a:t>创业</a:t>
            </a:r>
            <a:r>
              <a:rPr lang="zh-CN" altLang="zh-CN" sz="3200" dirty="0" smtClean="0">
                <a:solidFill>
                  <a:schemeClr val="accent6">
                    <a:lumMod val="75000"/>
                  </a:schemeClr>
                </a:solidFill>
                <a:latin typeface="微软雅黑" pitchFamily="34" charset="-122"/>
                <a:ea typeface="微软雅黑" pitchFamily="34" charset="-122"/>
              </a:rPr>
              <a:t>要素</a:t>
            </a:r>
            <a:endParaRPr lang="en-US" altLang="zh-CN" sz="3200" dirty="0" smtClean="0">
              <a:solidFill>
                <a:schemeClr val="accent6">
                  <a:lumMod val="75000"/>
                </a:schemeClr>
              </a:solidFill>
              <a:latin typeface="微软雅黑" pitchFamily="34" charset="-122"/>
              <a:ea typeface="微软雅黑" pitchFamily="34" charset="-122"/>
            </a:endParaRPr>
          </a:p>
          <a:p>
            <a:r>
              <a:rPr lang="zh-CN" altLang="zh-CN" sz="2800" dirty="0" smtClean="0">
                <a:latin typeface="微软雅黑" pitchFamily="34" charset="-122"/>
                <a:ea typeface="微软雅黑" pitchFamily="34" charset="-122"/>
              </a:rPr>
              <a:t>包括</a:t>
            </a:r>
            <a:r>
              <a:rPr lang="zh-CN" altLang="zh-CN" sz="2800" dirty="0">
                <a:latin typeface="微软雅黑" pitchFamily="34" charset="-122"/>
                <a:ea typeface="微软雅黑" pitchFamily="34" charset="-122"/>
              </a:rPr>
              <a:t>创业者、商业社会、技术、资金、人力资本、组织、产品服务等七个方面</a:t>
            </a:r>
            <a:endParaRPr lang="zh-CN" altLang="en-US" sz="2800" dirty="0">
              <a:latin typeface="微软雅黑" pitchFamily="34" charset="-122"/>
              <a:ea typeface="微软雅黑" pitchFamily="34" charset="-122"/>
            </a:endParaRPr>
          </a:p>
        </p:txBody>
      </p:sp>
      <p:grpSp>
        <p:nvGrpSpPr>
          <p:cNvPr id="2054" name="组合 2053"/>
          <p:cNvGrpSpPr/>
          <p:nvPr/>
        </p:nvGrpSpPr>
        <p:grpSpPr>
          <a:xfrm>
            <a:off x="5161484" y="1988842"/>
            <a:ext cx="6218369" cy="3824527"/>
            <a:chOff x="5161483" y="1988840"/>
            <a:chExt cx="6218368" cy="3824527"/>
          </a:xfrm>
        </p:grpSpPr>
        <p:sp>
          <p:nvSpPr>
            <p:cNvPr id="2053" name="矩形 2052"/>
            <p:cNvSpPr/>
            <p:nvPr/>
          </p:nvSpPr>
          <p:spPr>
            <a:xfrm>
              <a:off x="5161483" y="1988840"/>
              <a:ext cx="6218368" cy="1323439"/>
            </a:xfrm>
            <a:prstGeom prst="rect">
              <a:avLst/>
            </a:prstGeom>
          </p:spPr>
          <p:txBody>
            <a:bodyPr wrap="none">
              <a:spAutoFit/>
            </a:bodyPr>
            <a:lstStyle/>
            <a:p>
              <a:r>
                <a:rPr lang="zh-CN" altLang="zh-CN" sz="3200" b="1" dirty="0">
                  <a:solidFill>
                    <a:schemeClr val="accent6">
                      <a:lumMod val="75000"/>
                    </a:schemeClr>
                  </a:solidFill>
                </a:rPr>
                <a:t>大学生创业的</a:t>
              </a:r>
              <a:r>
                <a:rPr lang="zh-CN" altLang="zh-CN" sz="3200" b="1" dirty="0" smtClean="0">
                  <a:solidFill>
                    <a:schemeClr val="accent6">
                      <a:lumMod val="75000"/>
                    </a:schemeClr>
                  </a:solidFill>
                </a:rPr>
                <a:t>优势</a:t>
              </a:r>
              <a:endParaRPr lang="en-US" altLang="zh-CN" sz="3200" b="1" dirty="0" smtClean="0">
                <a:solidFill>
                  <a:schemeClr val="accent6">
                    <a:lumMod val="75000"/>
                  </a:schemeClr>
                </a:solidFill>
              </a:endParaRPr>
            </a:p>
            <a:p>
              <a:r>
                <a:rPr lang="zh-CN" altLang="zh-CN" sz="2400" b="1" dirty="0"/>
                <a:t>（</a:t>
              </a:r>
              <a:r>
                <a:rPr lang="en-US" altLang="zh-CN" sz="2400" b="1" dirty="0"/>
                <a:t>1</a:t>
              </a:r>
              <a:r>
                <a:rPr lang="zh-CN" altLang="zh-CN" sz="2400" b="1" dirty="0"/>
                <a:t>）国家：为自主创业大学生提供税收优惠</a:t>
              </a:r>
              <a:endParaRPr lang="zh-CN" altLang="zh-CN" sz="2400" dirty="0"/>
            </a:p>
            <a:p>
              <a:r>
                <a:rPr lang="zh-CN" altLang="zh-CN" sz="2400" b="1" dirty="0"/>
                <a:t>（</a:t>
              </a:r>
              <a:r>
                <a:rPr lang="en-US" altLang="zh-CN" sz="2400" b="1" dirty="0"/>
                <a:t>2</a:t>
              </a:r>
              <a:r>
                <a:rPr lang="zh-CN" altLang="zh-CN" sz="2400" b="1" dirty="0"/>
                <a:t>）浙江省：政策扶持大学生</a:t>
              </a:r>
              <a:r>
                <a:rPr lang="zh-CN" altLang="zh-CN" sz="2400" b="1" dirty="0" smtClean="0"/>
                <a:t>创业</a:t>
              </a:r>
              <a:endParaRPr lang="en-US" altLang="zh-CN" sz="2400" b="1" dirty="0" smtClean="0"/>
            </a:p>
          </p:txBody>
        </p:sp>
        <p:pic>
          <p:nvPicPr>
            <p:cNvPr id="12289" name="Picture 1" descr="1J{LY_5)F[PX80O211~US`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7787" y="3459887"/>
              <a:ext cx="3109185" cy="2353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56" name="组合 2055"/>
          <p:cNvGrpSpPr/>
          <p:nvPr/>
        </p:nvGrpSpPr>
        <p:grpSpPr>
          <a:xfrm>
            <a:off x="5100387" y="2132856"/>
            <a:ext cx="6255342" cy="2883227"/>
            <a:chOff x="5100386" y="2132856"/>
            <a:chExt cx="6255342" cy="2883227"/>
          </a:xfrm>
        </p:grpSpPr>
        <p:sp>
          <p:nvSpPr>
            <p:cNvPr id="2055" name="矩形 2054"/>
            <p:cNvSpPr/>
            <p:nvPr/>
          </p:nvSpPr>
          <p:spPr>
            <a:xfrm>
              <a:off x="5100386" y="2276872"/>
              <a:ext cx="5594801" cy="2739211"/>
            </a:xfrm>
            <a:prstGeom prst="rect">
              <a:avLst/>
            </a:prstGeom>
          </p:spPr>
          <p:txBody>
            <a:bodyPr wrap="none">
              <a:spAutoFit/>
            </a:bodyPr>
            <a:lstStyle/>
            <a:p>
              <a:r>
                <a:rPr lang="zh-CN" altLang="zh-CN" sz="3200" b="1" dirty="0">
                  <a:solidFill>
                    <a:schemeClr val="accent6">
                      <a:lumMod val="75000"/>
                    </a:schemeClr>
                  </a:solidFill>
                  <a:latin typeface="微软雅黑" pitchFamily="34" charset="-122"/>
                  <a:ea typeface="微软雅黑" pitchFamily="34" charset="-122"/>
                </a:rPr>
                <a:t>创业人物</a:t>
              </a:r>
              <a:r>
                <a:rPr lang="zh-CN" altLang="zh-CN" sz="3200" b="1" dirty="0" smtClean="0">
                  <a:solidFill>
                    <a:schemeClr val="accent6">
                      <a:lumMod val="75000"/>
                    </a:schemeClr>
                  </a:solidFill>
                  <a:latin typeface="微软雅黑" pitchFamily="34" charset="-122"/>
                  <a:ea typeface="微软雅黑" pitchFamily="34" charset="-122"/>
                </a:rPr>
                <a:t>访谈</a:t>
              </a:r>
              <a:endParaRPr lang="en-US" altLang="zh-CN" sz="3200" b="1" dirty="0" smtClean="0">
                <a:solidFill>
                  <a:schemeClr val="accent6">
                    <a:lumMod val="75000"/>
                  </a:schemeClr>
                </a:solidFill>
                <a:latin typeface="微软雅黑" pitchFamily="34" charset="-122"/>
                <a:ea typeface="微软雅黑" pitchFamily="34" charset="-122"/>
              </a:endParaRPr>
            </a:p>
            <a:p>
              <a:r>
                <a:rPr lang="zh-CN" altLang="zh-CN" sz="2800" b="1" dirty="0"/>
                <a:t>时间：</a:t>
              </a:r>
              <a:r>
                <a:rPr lang="en-US" altLang="zh-CN" sz="2800" b="1" dirty="0"/>
                <a:t>2012</a:t>
              </a:r>
              <a:r>
                <a:rPr lang="zh-CN" altLang="zh-CN" sz="2800" b="1" dirty="0"/>
                <a:t>年</a:t>
              </a:r>
              <a:r>
                <a:rPr lang="en-US" altLang="zh-CN" sz="2800" b="1" dirty="0"/>
                <a:t>5</a:t>
              </a:r>
              <a:r>
                <a:rPr lang="zh-CN" altLang="zh-CN" sz="2800" b="1" dirty="0"/>
                <a:t>月</a:t>
              </a:r>
              <a:r>
                <a:rPr lang="en-US" altLang="zh-CN" sz="2800" b="1" dirty="0"/>
                <a:t>12</a:t>
              </a:r>
              <a:r>
                <a:rPr lang="zh-CN" altLang="zh-CN" sz="2800" b="1" dirty="0"/>
                <a:t>号</a:t>
              </a:r>
              <a:endParaRPr lang="zh-CN" altLang="zh-CN" sz="2800" dirty="0"/>
            </a:p>
            <a:p>
              <a:r>
                <a:rPr lang="zh-CN" altLang="zh-CN" sz="2800" b="1" dirty="0"/>
                <a:t>地点：行知论坛</a:t>
              </a:r>
              <a:endParaRPr lang="zh-CN" altLang="zh-CN" sz="2800" dirty="0"/>
            </a:p>
            <a:p>
              <a:r>
                <a:rPr lang="zh-CN" altLang="zh-CN" sz="2800" b="1" dirty="0"/>
                <a:t>访谈人物：李岳生</a:t>
              </a:r>
              <a:endParaRPr lang="zh-CN" altLang="zh-CN" sz="2800" dirty="0"/>
            </a:p>
            <a:p>
              <a:r>
                <a:rPr lang="zh-CN" altLang="zh-CN" sz="2800" b="1" dirty="0"/>
                <a:t>被采访对象简介</a:t>
              </a:r>
              <a:r>
                <a:rPr lang="zh-CN" altLang="zh-CN" sz="2800" b="1" dirty="0" smtClean="0"/>
                <a:t>：</a:t>
              </a:r>
              <a:endParaRPr lang="en-US" altLang="zh-CN" sz="2800" b="1" dirty="0" smtClean="0"/>
            </a:p>
            <a:p>
              <a:r>
                <a:rPr lang="zh-CN" altLang="zh-CN" sz="2800" b="1" dirty="0" smtClean="0"/>
                <a:t>浙江盈昌眼镜实业有限公司</a:t>
              </a:r>
              <a:r>
                <a:rPr lang="zh-CN" altLang="zh-CN" sz="2800" b="1" dirty="0"/>
                <a:t>董事长</a:t>
              </a:r>
              <a:endParaRPr lang="zh-CN" altLang="en-US" sz="2800" dirty="0">
                <a:solidFill>
                  <a:schemeClr val="accent6">
                    <a:lumMod val="75000"/>
                  </a:schemeClr>
                </a:solidFill>
                <a:latin typeface="微软雅黑" pitchFamily="34" charset="-122"/>
                <a:ea typeface="微软雅黑" pitchFamily="34" charset="-122"/>
              </a:endParaRPr>
            </a:p>
          </p:txBody>
        </p:sp>
        <p:pic>
          <p:nvPicPr>
            <p:cNvPr id="12290" name="Picture 2" descr="]11_~@ZER2BJ$LLXQ2~2LY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55428" y="2132856"/>
              <a:ext cx="240030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4079868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2057"/>
                                        </p:tgtEl>
                                        <p:attrNameLst>
                                          <p:attrName>style.visibility</p:attrName>
                                        </p:attrNameLst>
                                      </p:cBhvr>
                                      <p:to>
                                        <p:strVal val="visible"/>
                                      </p:to>
                                    </p:set>
                                    <p:animEffect transition="in" filter="fade">
                                      <p:cBhvr>
                                        <p:cTn id="12" dur="500"/>
                                        <p:tgtEl>
                                          <p:spTgt spid="2057"/>
                                        </p:tgtEl>
                                      </p:cBhvr>
                                    </p:animEffect>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additive="base">
                                        <p:cTn id="21" dur="500" fill="hold"/>
                                        <p:tgtEl>
                                          <p:spTgt spid="54"/>
                                        </p:tgtEl>
                                        <p:attrNameLst>
                                          <p:attrName>ppt_x</p:attrName>
                                        </p:attrNameLst>
                                      </p:cBhvr>
                                      <p:tavLst>
                                        <p:tav tm="0">
                                          <p:val>
                                            <p:strVal val="1+#ppt_w/2"/>
                                          </p:val>
                                        </p:tav>
                                        <p:tav tm="100000">
                                          <p:val>
                                            <p:strVal val="#ppt_x"/>
                                          </p:val>
                                        </p:tav>
                                      </p:tavLst>
                                    </p:anim>
                                    <p:anim calcmode="lin" valueType="num">
                                      <p:cBhvr additive="base">
                                        <p:cTn id="22"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xit" presetSubtype="2" fill="hold" grpId="1" nodeType="clickEffect">
                                  <p:stCondLst>
                                    <p:cond delay="0"/>
                                  </p:stCondLst>
                                  <p:childTnLst>
                                    <p:anim calcmode="lin" valueType="num">
                                      <p:cBhvr additive="base">
                                        <p:cTn id="26" dur="500"/>
                                        <p:tgtEl>
                                          <p:spTgt spid="54"/>
                                        </p:tgtEl>
                                        <p:attrNameLst>
                                          <p:attrName>ppt_x</p:attrName>
                                        </p:attrNameLst>
                                      </p:cBhvr>
                                      <p:tavLst>
                                        <p:tav tm="0">
                                          <p:val>
                                            <p:strVal val="ppt_x"/>
                                          </p:val>
                                        </p:tav>
                                        <p:tav tm="100000">
                                          <p:val>
                                            <p:strVal val="1+ppt_w/2"/>
                                          </p:val>
                                        </p:tav>
                                      </p:tavLst>
                                    </p:anim>
                                    <p:anim calcmode="lin" valueType="num">
                                      <p:cBhvr additive="base">
                                        <p:cTn id="27" dur="500"/>
                                        <p:tgtEl>
                                          <p:spTgt spid="54"/>
                                        </p:tgtEl>
                                        <p:attrNameLst>
                                          <p:attrName>ppt_y</p:attrName>
                                        </p:attrNameLst>
                                      </p:cBhvr>
                                      <p:tavLst>
                                        <p:tav tm="0">
                                          <p:val>
                                            <p:strVal val="ppt_y"/>
                                          </p:val>
                                        </p:tav>
                                        <p:tav tm="100000">
                                          <p:val>
                                            <p:strVal val="ppt_y"/>
                                          </p:val>
                                        </p:tav>
                                      </p:tavLst>
                                    </p:anim>
                                    <p:set>
                                      <p:cBhvr>
                                        <p:cTn id="28" dur="1" fill="hold">
                                          <p:stCondLst>
                                            <p:cond delay="499"/>
                                          </p:stCondLst>
                                        </p:cTn>
                                        <p:tgtEl>
                                          <p:spTgt spid="54"/>
                                        </p:tgtEl>
                                        <p:attrNameLst>
                                          <p:attrName>style.visibility</p:attrName>
                                        </p:attrNameLst>
                                      </p:cBhvr>
                                      <p:to>
                                        <p:strVal val="hidden"/>
                                      </p:to>
                                    </p:set>
                                  </p:childTnLst>
                                </p:cTn>
                              </p:par>
                            </p:childTnLst>
                          </p:cTn>
                        </p:par>
                        <p:par>
                          <p:cTn id="29" fill="hold">
                            <p:stCondLst>
                              <p:cond delay="500"/>
                            </p:stCondLst>
                            <p:childTnLst>
                              <p:par>
                                <p:cTn id="30" presetID="2" presetClass="entr" presetSubtype="2" fill="hold" grpId="0" nodeType="afterEffect">
                                  <p:stCondLst>
                                    <p:cond delay="0"/>
                                  </p:stCondLst>
                                  <p:childTnLst>
                                    <p:set>
                                      <p:cBhvr>
                                        <p:cTn id="31" dur="1" fill="hold">
                                          <p:stCondLst>
                                            <p:cond delay="0"/>
                                          </p:stCondLst>
                                        </p:cTn>
                                        <p:tgtEl>
                                          <p:spTgt spid="2052"/>
                                        </p:tgtEl>
                                        <p:attrNameLst>
                                          <p:attrName>style.visibility</p:attrName>
                                        </p:attrNameLst>
                                      </p:cBhvr>
                                      <p:to>
                                        <p:strVal val="visible"/>
                                      </p:to>
                                    </p:set>
                                    <p:anim calcmode="lin" valueType="num">
                                      <p:cBhvr additive="base">
                                        <p:cTn id="32" dur="500" fill="hold"/>
                                        <p:tgtEl>
                                          <p:spTgt spid="2052"/>
                                        </p:tgtEl>
                                        <p:attrNameLst>
                                          <p:attrName>ppt_x</p:attrName>
                                        </p:attrNameLst>
                                      </p:cBhvr>
                                      <p:tavLst>
                                        <p:tav tm="0">
                                          <p:val>
                                            <p:strVal val="1+#ppt_w/2"/>
                                          </p:val>
                                        </p:tav>
                                        <p:tav tm="100000">
                                          <p:val>
                                            <p:strVal val="#ppt_x"/>
                                          </p:val>
                                        </p:tav>
                                      </p:tavLst>
                                    </p:anim>
                                    <p:anim calcmode="lin" valueType="num">
                                      <p:cBhvr additive="base">
                                        <p:cTn id="33"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xit" presetSubtype="2" fill="hold" grpId="1" nodeType="clickEffect">
                                  <p:stCondLst>
                                    <p:cond delay="0"/>
                                  </p:stCondLst>
                                  <p:childTnLst>
                                    <p:anim calcmode="lin" valueType="num">
                                      <p:cBhvr additive="base">
                                        <p:cTn id="37" dur="500"/>
                                        <p:tgtEl>
                                          <p:spTgt spid="2052"/>
                                        </p:tgtEl>
                                        <p:attrNameLst>
                                          <p:attrName>ppt_x</p:attrName>
                                        </p:attrNameLst>
                                      </p:cBhvr>
                                      <p:tavLst>
                                        <p:tav tm="0">
                                          <p:val>
                                            <p:strVal val="ppt_x"/>
                                          </p:val>
                                        </p:tav>
                                        <p:tav tm="100000">
                                          <p:val>
                                            <p:strVal val="1+ppt_w/2"/>
                                          </p:val>
                                        </p:tav>
                                      </p:tavLst>
                                    </p:anim>
                                    <p:anim calcmode="lin" valueType="num">
                                      <p:cBhvr additive="base">
                                        <p:cTn id="38" dur="500"/>
                                        <p:tgtEl>
                                          <p:spTgt spid="2052"/>
                                        </p:tgtEl>
                                        <p:attrNameLst>
                                          <p:attrName>ppt_y</p:attrName>
                                        </p:attrNameLst>
                                      </p:cBhvr>
                                      <p:tavLst>
                                        <p:tav tm="0">
                                          <p:val>
                                            <p:strVal val="ppt_y"/>
                                          </p:val>
                                        </p:tav>
                                        <p:tav tm="100000">
                                          <p:val>
                                            <p:strVal val="ppt_y"/>
                                          </p:val>
                                        </p:tav>
                                      </p:tavLst>
                                    </p:anim>
                                    <p:set>
                                      <p:cBhvr>
                                        <p:cTn id="39" dur="1" fill="hold">
                                          <p:stCondLst>
                                            <p:cond delay="499"/>
                                          </p:stCondLst>
                                        </p:cTn>
                                        <p:tgtEl>
                                          <p:spTgt spid="2052"/>
                                        </p:tgtEl>
                                        <p:attrNameLst>
                                          <p:attrName>style.visibility</p:attrName>
                                        </p:attrNameLst>
                                      </p:cBhvr>
                                      <p:to>
                                        <p:strVal val="hidden"/>
                                      </p:to>
                                    </p:set>
                                  </p:childTnLst>
                                </p:cTn>
                              </p:par>
                            </p:childTnLst>
                          </p:cTn>
                        </p:par>
                        <p:par>
                          <p:cTn id="40" fill="hold">
                            <p:stCondLst>
                              <p:cond delay="500"/>
                            </p:stCondLst>
                            <p:childTnLst>
                              <p:par>
                                <p:cTn id="41" presetID="2" presetClass="entr" presetSubtype="2" fill="hold" nodeType="afterEffect">
                                  <p:stCondLst>
                                    <p:cond delay="0"/>
                                  </p:stCondLst>
                                  <p:childTnLst>
                                    <p:set>
                                      <p:cBhvr>
                                        <p:cTn id="42" dur="1" fill="hold">
                                          <p:stCondLst>
                                            <p:cond delay="0"/>
                                          </p:stCondLst>
                                        </p:cTn>
                                        <p:tgtEl>
                                          <p:spTgt spid="2054"/>
                                        </p:tgtEl>
                                        <p:attrNameLst>
                                          <p:attrName>style.visibility</p:attrName>
                                        </p:attrNameLst>
                                      </p:cBhvr>
                                      <p:to>
                                        <p:strVal val="visible"/>
                                      </p:to>
                                    </p:set>
                                    <p:anim calcmode="lin" valueType="num">
                                      <p:cBhvr additive="base">
                                        <p:cTn id="43" dur="500" fill="hold"/>
                                        <p:tgtEl>
                                          <p:spTgt spid="2054"/>
                                        </p:tgtEl>
                                        <p:attrNameLst>
                                          <p:attrName>ppt_x</p:attrName>
                                        </p:attrNameLst>
                                      </p:cBhvr>
                                      <p:tavLst>
                                        <p:tav tm="0">
                                          <p:val>
                                            <p:strVal val="1+#ppt_w/2"/>
                                          </p:val>
                                        </p:tav>
                                        <p:tav tm="100000">
                                          <p:val>
                                            <p:strVal val="#ppt_x"/>
                                          </p:val>
                                        </p:tav>
                                      </p:tavLst>
                                    </p:anim>
                                    <p:anim calcmode="lin" valueType="num">
                                      <p:cBhvr additive="base">
                                        <p:cTn id="44" dur="500" fill="hold"/>
                                        <p:tgtEl>
                                          <p:spTgt spid="205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xit" presetSubtype="2" fill="hold" nodeType="clickEffect">
                                  <p:stCondLst>
                                    <p:cond delay="0"/>
                                  </p:stCondLst>
                                  <p:childTnLst>
                                    <p:anim calcmode="lin" valueType="num">
                                      <p:cBhvr additive="base">
                                        <p:cTn id="48" dur="500"/>
                                        <p:tgtEl>
                                          <p:spTgt spid="2054"/>
                                        </p:tgtEl>
                                        <p:attrNameLst>
                                          <p:attrName>ppt_x</p:attrName>
                                        </p:attrNameLst>
                                      </p:cBhvr>
                                      <p:tavLst>
                                        <p:tav tm="0">
                                          <p:val>
                                            <p:strVal val="ppt_x"/>
                                          </p:val>
                                        </p:tav>
                                        <p:tav tm="100000">
                                          <p:val>
                                            <p:strVal val="1+ppt_w/2"/>
                                          </p:val>
                                        </p:tav>
                                      </p:tavLst>
                                    </p:anim>
                                    <p:anim calcmode="lin" valueType="num">
                                      <p:cBhvr additive="base">
                                        <p:cTn id="49" dur="500"/>
                                        <p:tgtEl>
                                          <p:spTgt spid="2054"/>
                                        </p:tgtEl>
                                        <p:attrNameLst>
                                          <p:attrName>ppt_y</p:attrName>
                                        </p:attrNameLst>
                                      </p:cBhvr>
                                      <p:tavLst>
                                        <p:tav tm="0">
                                          <p:val>
                                            <p:strVal val="ppt_y"/>
                                          </p:val>
                                        </p:tav>
                                        <p:tav tm="100000">
                                          <p:val>
                                            <p:strVal val="ppt_y"/>
                                          </p:val>
                                        </p:tav>
                                      </p:tavLst>
                                    </p:anim>
                                    <p:set>
                                      <p:cBhvr>
                                        <p:cTn id="50" dur="1" fill="hold">
                                          <p:stCondLst>
                                            <p:cond delay="499"/>
                                          </p:stCondLst>
                                        </p:cTn>
                                        <p:tgtEl>
                                          <p:spTgt spid="2054"/>
                                        </p:tgtEl>
                                        <p:attrNameLst>
                                          <p:attrName>style.visibility</p:attrName>
                                        </p:attrNameLst>
                                      </p:cBhvr>
                                      <p:to>
                                        <p:strVal val="hidden"/>
                                      </p:to>
                                    </p:set>
                                  </p:childTnLst>
                                </p:cTn>
                              </p:par>
                            </p:childTnLst>
                          </p:cTn>
                        </p:par>
                        <p:par>
                          <p:cTn id="51" fill="hold">
                            <p:stCondLst>
                              <p:cond delay="500"/>
                            </p:stCondLst>
                            <p:childTnLst>
                              <p:par>
                                <p:cTn id="52" presetID="2" presetClass="entr" presetSubtype="2" fill="hold" nodeType="afterEffect">
                                  <p:stCondLst>
                                    <p:cond delay="0"/>
                                  </p:stCondLst>
                                  <p:childTnLst>
                                    <p:set>
                                      <p:cBhvr>
                                        <p:cTn id="53" dur="1" fill="hold">
                                          <p:stCondLst>
                                            <p:cond delay="0"/>
                                          </p:stCondLst>
                                        </p:cTn>
                                        <p:tgtEl>
                                          <p:spTgt spid="2056"/>
                                        </p:tgtEl>
                                        <p:attrNameLst>
                                          <p:attrName>style.visibility</p:attrName>
                                        </p:attrNameLst>
                                      </p:cBhvr>
                                      <p:to>
                                        <p:strVal val="visible"/>
                                      </p:to>
                                    </p:set>
                                    <p:anim calcmode="lin" valueType="num">
                                      <p:cBhvr additive="base">
                                        <p:cTn id="54" dur="500" fill="hold"/>
                                        <p:tgtEl>
                                          <p:spTgt spid="2056"/>
                                        </p:tgtEl>
                                        <p:attrNameLst>
                                          <p:attrName>ppt_x</p:attrName>
                                        </p:attrNameLst>
                                      </p:cBhvr>
                                      <p:tavLst>
                                        <p:tav tm="0">
                                          <p:val>
                                            <p:strVal val="1+#ppt_w/2"/>
                                          </p:val>
                                        </p:tav>
                                        <p:tav tm="100000">
                                          <p:val>
                                            <p:strVal val="#ppt_x"/>
                                          </p:val>
                                        </p:tav>
                                      </p:tavLst>
                                    </p:anim>
                                    <p:anim calcmode="lin" valueType="num">
                                      <p:cBhvr additive="base">
                                        <p:cTn id="55" dur="500" fill="hold"/>
                                        <p:tgtEl>
                                          <p:spTgt spid="20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4" grpId="0"/>
      <p:bldP spid="54" grpId="1"/>
      <p:bldP spid="2052" grpId="0"/>
      <p:bldP spid="205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0562084" y="188640"/>
            <a:ext cx="792088" cy="432048"/>
          </a:xfrm>
          <a:prstGeom prst="round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602540" y="81500"/>
            <a:ext cx="654346" cy="646331"/>
          </a:xfrm>
          <a:prstGeom prst="rect">
            <a:avLst/>
          </a:prstGeom>
          <a:noFill/>
        </p:spPr>
        <p:txBody>
          <a:bodyPr wrap="none" lIns="91440" tIns="45720" rIns="91440" bIns="45720">
            <a:spAutoFit/>
          </a:bodyPr>
          <a:lstStyle/>
          <a:p>
            <a:pPr algn="ctr"/>
            <a:r>
              <a:rPr lang="zh-CN" alt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镜</a:t>
            </a:r>
            <a:endParaRPr lang="zh-CN" altLang="en-US" sz="3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cxnSp>
        <p:nvCxnSpPr>
          <p:cNvPr id="7" name="直接连接符 6"/>
          <p:cNvCxnSpPr/>
          <p:nvPr/>
        </p:nvCxnSpPr>
        <p:spPr>
          <a:xfrm>
            <a:off x="985020" y="476672"/>
            <a:ext cx="1008112" cy="0"/>
          </a:xfrm>
          <a:prstGeom prst="line">
            <a:avLst/>
          </a:prstGeom>
        </p:spPr>
        <p:style>
          <a:lnRef idx="2">
            <a:schemeClr val="accent6"/>
          </a:lnRef>
          <a:fillRef idx="0">
            <a:schemeClr val="accent6"/>
          </a:fillRef>
          <a:effectRef idx="1">
            <a:schemeClr val="accent6"/>
          </a:effectRef>
          <a:fontRef idx="minor">
            <a:schemeClr val="tx1"/>
          </a:fontRef>
        </p:style>
      </p:cxnSp>
      <p:sp>
        <p:nvSpPr>
          <p:cNvPr id="9" name="TextBox 8"/>
          <p:cNvSpPr txBox="1"/>
          <p:nvPr/>
        </p:nvSpPr>
        <p:spPr>
          <a:xfrm>
            <a:off x="968197" y="37678"/>
            <a:ext cx="1275075" cy="369332"/>
          </a:xfrm>
          <a:prstGeom prst="rect">
            <a:avLst/>
          </a:prstGeom>
          <a:noFill/>
          <a:ln>
            <a:noFill/>
          </a:ln>
        </p:spPr>
        <p:txBody>
          <a:bodyPr wrap="square" rtlCol="0">
            <a:spAutoFit/>
          </a:bodyPr>
          <a:lstStyle/>
          <a:p>
            <a:r>
              <a:rPr lang="zh-CN" altLang="en-US" b="1" dirty="0" smtClean="0">
                <a:solidFill>
                  <a:schemeClr val="accent6"/>
                </a:solidFill>
                <a:latin typeface="微软雅黑" pitchFamily="34" charset="-122"/>
                <a:ea typeface="微软雅黑" pitchFamily="34" charset="-122"/>
              </a:rPr>
              <a:t>镜我所能</a:t>
            </a:r>
            <a:endParaRPr lang="zh-CN" altLang="en-US" b="1" dirty="0">
              <a:solidFill>
                <a:schemeClr val="accent6"/>
              </a:solidFill>
              <a:latin typeface="微软雅黑" pitchFamily="34" charset="-122"/>
              <a:ea typeface="微软雅黑" pitchFamily="34" charset="-122"/>
            </a:endParaRPr>
          </a:p>
        </p:txBody>
      </p:sp>
      <p:sp>
        <p:nvSpPr>
          <p:cNvPr id="10" name="TextBox 9"/>
          <p:cNvSpPr txBox="1"/>
          <p:nvPr/>
        </p:nvSpPr>
        <p:spPr>
          <a:xfrm>
            <a:off x="925671" y="527775"/>
            <a:ext cx="1168951" cy="369332"/>
          </a:xfrm>
          <a:prstGeom prst="rect">
            <a:avLst/>
          </a:prstGeom>
          <a:noFill/>
          <a:ln>
            <a:noFill/>
          </a:ln>
        </p:spPr>
        <p:txBody>
          <a:bodyPr wrap="square" rtlCol="0">
            <a:spAutoFit/>
          </a:bodyPr>
          <a:lstStyle/>
          <a:p>
            <a:pPr algn="ctr"/>
            <a:r>
              <a:rPr lang="zh-CN" altLang="en-US" dirty="0" smtClean="0">
                <a:solidFill>
                  <a:schemeClr val="accent6"/>
                </a:solidFill>
                <a:latin typeface="微软雅黑" pitchFamily="34" charset="-122"/>
                <a:ea typeface="微软雅黑" pitchFamily="34" charset="-122"/>
              </a:rPr>
              <a:t>职业决策</a:t>
            </a:r>
            <a:endParaRPr lang="zh-CN" altLang="en-US" dirty="0">
              <a:solidFill>
                <a:schemeClr val="accent6"/>
              </a:solidFill>
              <a:latin typeface="微软雅黑" pitchFamily="34" charset="-122"/>
              <a:ea typeface="微软雅黑" pitchFamily="34" charset="-122"/>
            </a:endParaRPr>
          </a:p>
        </p:txBody>
      </p:sp>
      <p:sp>
        <p:nvSpPr>
          <p:cNvPr id="2" name="TextBox 1"/>
          <p:cNvSpPr txBox="1"/>
          <p:nvPr/>
        </p:nvSpPr>
        <p:spPr>
          <a:xfrm>
            <a:off x="2243270" y="476672"/>
            <a:ext cx="6120680" cy="369332"/>
          </a:xfrm>
          <a:prstGeom prst="rect">
            <a:avLst/>
          </a:prstGeom>
          <a:noFill/>
        </p:spPr>
        <p:txBody>
          <a:bodyPr wrap="square" rtlCol="0">
            <a:spAutoFit/>
          </a:bodyPr>
          <a:lstStyle/>
          <a:p>
            <a:r>
              <a:rPr lang="zh-CN" altLang="zh-CN" b="1" dirty="0">
                <a:solidFill>
                  <a:schemeClr val="accent1"/>
                </a:solidFill>
                <a:latin typeface="微软雅黑" pitchFamily="34" charset="-122"/>
                <a:ea typeface="微软雅黑" pitchFamily="34" charset="-122"/>
              </a:rPr>
              <a:t>次要职业生涯目标</a:t>
            </a:r>
            <a:r>
              <a:rPr lang="zh-CN" altLang="zh-CN" b="1" dirty="0">
                <a:solidFill>
                  <a:schemeClr val="accent1"/>
                </a:solidFill>
                <a:latin typeface="Arial Unicode MS" pitchFamily="34" charset="-122"/>
                <a:ea typeface="Arial Unicode MS" pitchFamily="34" charset="-122"/>
                <a:cs typeface="Arial Unicode MS" pitchFamily="34" charset="-122"/>
              </a:rPr>
              <a:t>——</a:t>
            </a:r>
            <a:r>
              <a:rPr lang="zh-CN" altLang="zh-CN" b="1" dirty="0">
                <a:solidFill>
                  <a:schemeClr val="accent1"/>
                </a:solidFill>
                <a:latin typeface="微软雅黑" pitchFamily="34" charset="-122"/>
                <a:ea typeface="微软雅黑" pitchFamily="34" charset="-122"/>
              </a:rPr>
              <a:t>客户经理</a:t>
            </a:r>
            <a:endParaRPr lang="zh-CN" altLang="zh-CN" dirty="0">
              <a:solidFill>
                <a:schemeClr val="accent1"/>
              </a:solidFill>
              <a:latin typeface="微软雅黑" pitchFamily="34" charset="-122"/>
              <a:ea typeface="微软雅黑" pitchFamily="34" charset="-122"/>
            </a:endParaRPr>
          </a:p>
        </p:txBody>
      </p:sp>
      <p:pic>
        <p:nvPicPr>
          <p:cNvPr id="55" name="组合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8928" y="1521380"/>
            <a:ext cx="3522664" cy="6589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11"/>
          <p:cNvSpPr txBox="1">
            <a:spLocks noChangeArrowheads="1"/>
          </p:cNvSpPr>
          <p:nvPr/>
        </p:nvSpPr>
        <p:spPr bwMode="auto">
          <a:xfrm flipH="1">
            <a:off x="4956175" y="2766443"/>
            <a:ext cx="22828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pPr algn="ctr"/>
            <a:r>
              <a:rPr lang="zh-CN" altLang="en-US" sz="3600" b="1" dirty="0" smtClean="0">
                <a:solidFill>
                  <a:schemeClr val="accent6"/>
                </a:solidFill>
                <a:latin typeface="微软雅黑" pitchFamily="34" charset="-122"/>
                <a:ea typeface="微软雅黑" pitchFamily="34" charset="-122"/>
              </a:rPr>
              <a:t>客户经理</a:t>
            </a:r>
            <a:endParaRPr lang="en-US" sz="3600" b="1" dirty="0">
              <a:solidFill>
                <a:schemeClr val="accent6"/>
              </a:solidFill>
              <a:latin typeface="微软雅黑" pitchFamily="34" charset="-122"/>
              <a:ea typeface="微软雅黑" pitchFamily="34" charset="-122"/>
            </a:endParaRPr>
          </a:p>
        </p:txBody>
      </p:sp>
      <p:sp>
        <p:nvSpPr>
          <p:cNvPr id="77" name="TextBox 11"/>
          <p:cNvSpPr txBox="1">
            <a:spLocks noChangeArrowheads="1"/>
          </p:cNvSpPr>
          <p:nvPr/>
        </p:nvSpPr>
        <p:spPr bwMode="auto">
          <a:xfrm flipH="1">
            <a:off x="631309" y="2597165"/>
            <a:ext cx="34728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r>
              <a:rPr lang="zh-CN" altLang="zh-CN" sz="1600" b="1" dirty="0">
                <a:latin typeface="微软雅黑" pitchFamily="34" charset="-122"/>
                <a:ea typeface="微软雅黑" pitchFamily="34" charset="-122"/>
              </a:rPr>
              <a:t>联系</a:t>
            </a:r>
            <a:r>
              <a:rPr lang="zh-CN" altLang="zh-CN" sz="1600" b="1" dirty="0" smtClean="0">
                <a:latin typeface="微软雅黑" pitchFamily="34" charset="-122"/>
                <a:ea typeface="微软雅黑" pitchFamily="34" charset="-122"/>
              </a:rPr>
              <a:t>客户</a:t>
            </a:r>
            <a:r>
              <a:rPr lang="en-US" altLang="zh-CN" sz="1600" b="1" dirty="0" smtClean="0">
                <a:latin typeface="微软雅黑" pitchFamily="34" charset="-122"/>
                <a:ea typeface="微软雅黑" pitchFamily="34" charset="-122"/>
              </a:rPr>
              <a:t>   </a:t>
            </a:r>
            <a:r>
              <a:rPr lang="zh-CN" altLang="zh-CN" sz="1600" b="1" dirty="0" smtClean="0">
                <a:latin typeface="微软雅黑" pitchFamily="34" charset="-122"/>
                <a:ea typeface="微软雅黑" pitchFamily="34" charset="-122"/>
              </a:rPr>
              <a:t>开发客户</a:t>
            </a:r>
            <a:r>
              <a:rPr lang="en-US" altLang="zh-CN" sz="1600" b="1" dirty="0" smtClean="0">
                <a:latin typeface="微软雅黑" pitchFamily="34" charset="-122"/>
                <a:ea typeface="微软雅黑" pitchFamily="34" charset="-122"/>
              </a:rPr>
              <a:t>   </a:t>
            </a:r>
            <a:r>
              <a:rPr lang="zh-CN" altLang="zh-CN" sz="1600" b="1" dirty="0" smtClean="0">
                <a:latin typeface="微软雅黑" pitchFamily="34" charset="-122"/>
                <a:ea typeface="微软雅黑" pitchFamily="34" charset="-122"/>
              </a:rPr>
              <a:t>营销产品</a:t>
            </a:r>
            <a:endParaRPr lang="zh-CN" altLang="zh-CN" sz="1600" dirty="0">
              <a:latin typeface="微软雅黑" pitchFamily="34" charset="-122"/>
              <a:ea typeface="微软雅黑" pitchFamily="34" charset="-122"/>
            </a:endParaRPr>
          </a:p>
        </p:txBody>
      </p:sp>
      <p:sp>
        <p:nvSpPr>
          <p:cNvPr id="58" name="TextBox 11"/>
          <p:cNvSpPr txBox="1">
            <a:spLocks noChangeArrowheads="1"/>
          </p:cNvSpPr>
          <p:nvPr/>
        </p:nvSpPr>
        <p:spPr bwMode="auto">
          <a:xfrm flipH="1">
            <a:off x="712404" y="1849468"/>
            <a:ext cx="1803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r>
              <a:rPr lang="zh-CN" altLang="zh-CN" sz="2800" b="1" dirty="0">
                <a:solidFill>
                  <a:schemeClr val="accent6"/>
                </a:solidFill>
                <a:latin typeface="微软雅黑" pitchFamily="34" charset="-122"/>
                <a:ea typeface="微软雅黑" pitchFamily="34" charset="-122"/>
              </a:rPr>
              <a:t>工作职责</a:t>
            </a:r>
            <a:endParaRPr lang="en-US" sz="2800" b="1" dirty="0">
              <a:solidFill>
                <a:schemeClr val="accent6"/>
              </a:solidFill>
              <a:latin typeface="微软雅黑" pitchFamily="34" charset="-122"/>
              <a:ea typeface="微软雅黑" pitchFamily="34" charset="-122"/>
            </a:endParaRPr>
          </a:p>
        </p:txBody>
      </p:sp>
      <p:sp>
        <p:nvSpPr>
          <p:cNvPr id="70" name="TextBox 11"/>
          <p:cNvSpPr txBox="1">
            <a:spLocks noChangeArrowheads="1"/>
          </p:cNvSpPr>
          <p:nvPr/>
        </p:nvSpPr>
        <p:spPr bwMode="auto">
          <a:xfrm flipH="1">
            <a:off x="6961683" y="4581129"/>
            <a:ext cx="4852791"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r>
              <a:rPr lang="en-US" altLang="zh-CN" b="1" dirty="0" smtClean="0">
                <a:latin typeface="微软雅黑" pitchFamily="34" charset="-122"/>
                <a:ea typeface="微软雅黑" pitchFamily="34" charset="-122"/>
              </a:rPr>
              <a:t>1.</a:t>
            </a:r>
            <a:r>
              <a:rPr lang="zh-CN" altLang="zh-CN" b="1" dirty="0" smtClean="0">
                <a:latin typeface="微软雅黑" pitchFamily="34" charset="-122"/>
                <a:ea typeface="微软雅黑" pitchFamily="34" charset="-122"/>
              </a:rPr>
              <a:t>具备</a:t>
            </a:r>
            <a:r>
              <a:rPr lang="zh-CN" altLang="zh-CN" b="1" dirty="0">
                <a:latin typeface="微软雅黑" pitchFamily="34" charset="-122"/>
                <a:ea typeface="微软雅黑" pitchFamily="34" charset="-122"/>
              </a:rPr>
              <a:t>良好的社会交际</a:t>
            </a:r>
            <a:r>
              <a:rPr lang="zh-CN" altLang="zh-CN" b="1" dirty="0" smtClean="0">
                <a:latin typeface="微软雅黑" pitchFamily="34" charset="-122"/>
                <a:ea typeface="微软雅黑" pitchFamily="34" charset="-122"/>
              </a:rPr>
              <a:t>和</a:t>
            </a:r>
            <a:r>
              <a:rPr lang="zh-CN" altLang="en-US" b="1" dirty="0" smtClean="0">
                <a:latin typeface="微软雅黑" pitchFamily="34" charset="-122"/>
                <a:ea typeface="微软雅黑" pitchFamily="34" charset="-122"/>
              </a:rPr>
              <a:t>协调能力</a:t>
            </a:r>
            <a:endParaRPr lang="en-US" altLang="zh-CN" b="1" dirty="0" smtClean="0">
              <a:latin typeface="微软雅黑" pitchFamily="34" charset="-122"/>
              <a:ea typeface="微软雅黑" pitchFamily="34" charset="-122"/>
            </a:endParaRPr>
          </a:p>
          <a:p>
            <a:r>
              <a:rPr lang="en-US" altLang="zh-CN" b="1" dirty="0" smtClean="0">
                <a:latin typeface="微软雅黑" pitchFamily="34" charset="-122"/>
                <a:ea typeface="微软雅黑" pitchFamily="34" charset="-122"/>
              </a:rPr>
              <a:t>2.</a:t>
            </a:r>
            <a:r>
              <a:rPr lang="zh-CN" altLang="zh-CN" b="1" dirty="0" smtClean="0">
                <a:latin typeface="微软雅黑" pitchFamily="34" charset="-122"/>
                <a:ea typeface="微软雅黑" pitchFamily="34" charset="-122"/>
              </a:rPr>
              <a:t>具有</a:t>
            </a:r>
            <a:r>
              <a:rPr lang="zh-CN" altLang="zh-CN" b="1" dirty="0">
                <a:latin typeface="微软雅黑" pitchFamily="34" charset="-122"/>
                <a:ea typeface="微软雅黑" pitchFamily="34" charset="-122"/>
              </a:rPr>
              <a:t>时间管理和团队精神的现代管理</a:t>
            </a:r>
            <a:r>
              <a:rPr lang="zh-CN" altLang="zh-CN" b="1" dirty="0" smtClean="0">
                <a:latin typeface="微软雅黑" pitchFamily="34" charset="-122"/>
                <a:ea typeface="微软雅黑" pitchFamily="34" charset="-122"/>
              </a:rPr>
              <a:t>意识</a:t>
            </a:r>
            <a:endParaRPr lang="en-US" altLang="zh-CN" b="1" dirty="0" smtClean="0">
              <a:latin typeface="微软雅黑" pitchFamily="34" charset="-122"/>
              <a:ea typeface="微软雅黑" pitchFamily="34" charset="-122"/>
            </a:endParaRPr>
          </a:p>
          <a:p>
            <a:r>
              <a:rPr lang="en-US" altLang="zh-CN" b="1" dirty="0" smtClean="0">
                <a:latin typeface="微软雅黑" pitchFamily="34" charset="-122"/>
                <a:ea typeface="微软雅黑" pitchFamily="34" charset="-122"/>
              </a:rPr>
              <a:t>3.</a:t>
            </a:r>
            <a:r>
              <a:rPr lang="zh-CN" altLang="zh-CN" b="1" dirty="0" smtClean="0">
                <a:latin typeface="微软雅黑" pitchFamily="34" charset="-122"/>
                <a:ea typeface="微软雅黑" pitchFamily="34" charset="-122"/>
              </a:rPr>
              <a:t>性格</a:t>
            </a:r>
            <a:r>
              <a:rPr lang="zh-CN" altLang="zh-CN" b="1" dirty="0">
                <a:latin typeface="微软雅黑" pitchFamily="34" charset="-122"/>
                <a:ea typeface="微软雅黑" pitchFamily="34" charset="-122"/>
              </a:rPr>
              <a:t>上要热情开朗，负有</a:t>
            </a:r>
            <a:r>
              <a:rPr lang="zh-CN" altLang="zh-CN" b="1" dirty="0" smtClean="0">
                <a:latin typeface="微软雅黑" pitchFamily="34" charset="-122"/>
                <a:ea typeface="微软雅黑" pitchFamily="34" charset="-122"/>
              </a:rPr>
              <a:t>责任感</a:t>
            </a:r>
            <a:endParaRPr lang="en-US" altLang="zh-CN" b="1" dirty="0" smtClean="0">
              <a:latin typeface="微软雅黑" pitchFamily="34" charset="-122"/>
              <a:ea typeface="微软雅黑" pitchFamily="34" charset="-122"/>
            </a:endParaRPr>
          </a:p>
          <a:p>
            <a:r>
              <a:rPr lang="en-US" altLang="zh-CN" b="1" dirty="0" smtClean="0">
                <a:latin typeface="微软雅黑" pitchFamily="34" charset="-122"/>
                <a:ea typeface="微软雅黑" pitchFamily="34" charset="-122"/>
              </a:rPr>
              <a:t>4.</a:t>
            </a:r>
            <a:r>
              <a:rPr lang="zh-CN" altLang="zh-CN" b="1" dirty="0" smtClean="0">
                <a:latin typeface="微软雅黑" pitchFamily="34" charset="-122"/>
                <a:ea typeface="微软雅黑" pitchFamily="34" charset="-122"/>
              </a:rPr>
              <a:t>要</a:t>
            </a:r>
            <a:r>
              <a:rPr lang="zh-CN" altLang="zh-CN" b="1" dirty="0">
                <a:latin typeface="微软雅黑" pitchFamily="34" charset="-122"/>
                <a:ea typeface="微软雅黑" pitchFamily="34" charset="-122"/>
              </a:rPr>
              <a:t>熟悉各种金融产品的</a:t>
            </a:r>
            <a:r>
              <a:rPr lang="zh-CN" altLang="zh-CN" b="1" dirty="0" smtClean="0">
                <a:latin typeface="微软雅黑" pitchFamily="34" charset="-122"/>
                <a:ea typeface="微软雅黑" pitchFamily="34" charset="-122"/>
              </a:rPr>
              <a:t>功能</a:t>
            </a:r>
            <a:endParaRPr lang="en-US" altLang="zh-CN" b="1" dirty="0" smtClean="0">
              <a:latin typeface="微软雅黑" pitchFamily="34" charset="-122"/>
              <a:ea typeface="微软雅黑" pitchFamily="34" charset="-122"/>
            </a:endParaRPr>
          </a:p>
          <a:p>
            <a:r>
              <a:rPr lang="en-US" altLang="zh-CN" b="1" dirty="0" smtClean="0">
                <a:latin typeface="微软雅黑" pitchFamily="34" charset="-122"/>
                <a:ea typeface="微软雅黑" pitchFamily="34" charset="-122"/>
              </a:rPr>
              <a:t>5.</a:t>
            </a:r>
            <a:r>
              <a:rPr lang="zh-CN" altLang="zh-CN" b="1" dirty="0" smtClean="0">
                <a:latin typeface="微软雅黑" pitchFamily="34" charset="-122"/>
                <a:ea typeface="微软雅黑" pitchFamily="34" charset="-122"/>
              </a:rPr>
              <a:t>具有</a:t>
            </a:r>
            <a:r>
              <a:rPr lang="zh-CN" altLang="zh-CN" b="1" dirty="0">
                <a:latin typeface="微软雅黑" pitchFamily="34" charset="-122"/>
                <a:ea typeface="微软雅黑" pitchFamily="34" charset="-122"/>
              </a:rPr>
              <a:t>较强的市场研究和客户开发的管理</a:t>
            </a:r>
            <a:r>
              <a:rPr lang="zh-CN" altLang="zh-CN" b="1" dirty="0" smtClean="0">
                <a:latin typeface="微软雅黑" pitchFamily="34" charset="-122"/>
                <a:ea typeface="微软雅黑" pitchFamily="34" charset="-122"/>
              </a:rPr>
              <a:t>经验</a:t>
            </a:r>
            <a:endParaRPr lang="zh-CN" altLang="zh-CN" b="1" dirty="0">
              <a:latin typeface="微软雅黑" pitchFamily="34" charset="-122"/>
              <a:ea typeface="微软雅黑" pitchFamily="34" charset="-122"/>
            </a:endParaRPr>
          </a:p>
        </p:txBody>
      </p:sp>
      <p:sp>
        <p:nvSpPr>
          <p:cNvPr id="64" name="TextBox 11"/>
          <p:cNvSpPr txBox="1">
            <a:spLocks noChangeArrowheads="1"/>
          </p:cNvSpPr>
          <p:nvPr/>
        </p:nvSpPr>
        <p:spPr bwMode="auto">
          <a:xfrm flipH="1">
            <a:off x="7979519" y="3561625"/>
            <a:ext cx="20654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r>
              <a:rPr lang="zh-CN" altLang="zh-CN" sz="2800" b="1" dirty="0">
                <a:solidFill>
                  <a:schemeClr val="accent6"/>
                </a:solidFill>
                <a:latin typeface="微软雅黑" pitchFamily="34" charset="-122"/>
                <a:ea typeface="微软雅黑" pitchFamily="34" charset="-122"/>
              </a:rPr>
              <a:t>素质要求</a:t>
            </a:r>
            <a:endParaRPr lang="zh-CN" altLang="zh-CN" sz="2800" dirty="0">
              <a:solidFill>
                <a:schemeClr val="accent6"/>
              </a:solidFill>
              <a:latin typeface="微软雅黑" pitchFamily="34" charset="-122"/>
              <a:ea typeface="微软雅黑" pitchFamily="34" charset="-122"/>
            </a:endParaRPr>
          </a:p>
        </p:txBody>
      </p:sp>
      <p:cxnSp>
        <p:nvCxnSpPr>
          <p:cNvPr id="65" name="直接连接符 26"/>
          <p:cNvCxnSpPr>
            <a:cxnSpLocks noChangeShapeType="1"/>
          </p:cNvCxnSpPr>
          <p:nvPr/>
        </p:nvCxnSpPr>
        <p:spPr bwMode="auto">
          <a:xfrm flipH="1">
            <a:off x="336948" y="2503619"/>
            <a:ext cx="4061553" cy="0"/>
          </a:xfrm>
          <a:prstGeom prst="line">
            <a:avLst/>
          </a:prstGeom>
          <a:noFill/>
          <a:ln w="12700" cmpd="sng">
            <a:solidFill>
              <a:srgbClr val="005DDF"/>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66" name="直接连接符 27"/>
          <p:cNvCxnSpPr>
            <a:cxnSpLocks noChangeShapeType="1"/>
          </p:cNvCxnSpPr>
          <p:nvPr/>
        </p:nvCxnSpPr>
        <p:spPr bwMode="auto">
          <a:xfrm flipH="1">
            <a:off x="447862" y="4077072"/>
            <a:ext cx="4136556" cy="0"/>
          </a:xfrm>
          <a:prstGeom prst="line">
            <a:avLst/>
          </a:prstGeom>
          <a:noFill/>
          <a:ln w="12700" cmpd="sng">
            <a:solidFill>
              <a:srgbClr val="119707"/>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67" name="直接连接符 28"/>
          <p:cNvCxnSpPr>
            <a:cxnSpLocks noChangeShapeType="1"/>
          </p:cNvCxnSpPr>
          <p:nvPr/>
        </p:nvCxnSpPr>
        <p:spPr bwMode="auto">
          <a:xfrm flipH="1">
            <a:off x="7174703" y="1992989"/>
            <a:ext cx="2841625" cy="0"/>
          </a:xfrm>
          <a:prstGeom prst="line">
            <a:avLst/>
          </a:prstGeom>
          <a:noFill/>
          <a:ln w="12700" cmpd="sng">
            <a:solidFill>
              <a:srgbClr val="BE1247"/>
            </a:solidFill>
            <a:prstDash val="sysDot"/>
            <a:round/>
            <a:headEnd type="oval" w="med" len="med"/>
            <a:tailEnd type="oval" w="med" len="med"/>
          </a:ln>
          <a:extLst>
            <a:ext uri="{909E8E84-426E-40DD-AFC4-6F175D3DCCD1}">
              <a14:hiddenFill xmlns:a14="http://schemas.microsoft.com/office/drawing/2010/main">
                <a:noFill/>
              </a14:hiddenFill>
            </a:ext>
          </a:extLst>
        </p:spPr>
      </p:cxnSp>
      <p:cxnSp>
        <p:nvCxnSpPr>
          <p:cNvPr id="68" name="直接连接符 29"/>
          <p:cNvCxnSpPr>
            <a:cxnSpLocks noChangeShapeType="1"/>
          </p:cNvCxnSpPr>
          <p:nvPr/>
        </p:nvCxnSpPr>
        <p:spPr bwMode="auto">
          <a:xfrm flipH="1">
            <a:off x="7281199" y="4221088"/>
            <a:ext cx="2920844" cy="0"/>
          </a:xfrm>
          <a:prstGeom prst="line">
            <a:avLst/>
          </a:prstGeom>
          <a:noFill/>
          <a:ln w="12700" cmpd="sng">
            <a:solidFill>
              <a:srgbClr val="C73E01"/>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78" name="TextBox 11"/>
          <p:cNvSpPr txBox="1">
            <a:spLocks noChangeArrowheads="1"/>
          </p:cNvSpPr>
          <p:nvPr/>
        </p:nvSpPr>
        <p:spPr bwMode="auto">
          <a:xfrm flipH="1">
            <a:off x="7733960" y="1340769"/>
            <a:ext cx="1803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r>
              <a:rPr lang="zh-CN" altLang="en-US" sz="2800" b="1" dirty="0" smtClean="0">
                <a:solidFill>
                  <a:schemeClr val="accent6"/>
                </a:solidFill>
                <a:latin typeface="微软雅黑" pitchFamily="34" charset="-122"/>
                <a:ea typeface="微软雅黑" pitchFamily="34" charset="-122"/>
              </a:rPr>
              <a:t>能力要求</a:t>
            </a:r>
            <a:endParaRPr lang="en-US" sz="2800" b="1" dirty="0">
              <a:solidFill>
                <a:schemeClr val="accent6"/>
              </a:solidFill>
              <a:latin typeface="微软雅黑" pitchFamily="34" charset="-122"/>
              <a:ea typeface="微软雅黑" pitchFamily="34" charset="-122"/>
            </a:endParaRPr>
          </a:p>
        </p:txBody>
      </p:sp>
      <p:sp>
        <p:nvSpPr>
          <p:cNvPr id="79" name="TextBox 11"/>
          <p:cNvSpPr txBox="1">
            <a:spLocks noChangeArrowheads="1"/>
          </p:cNvSpPr>
          <p:nvPr/>
        </p:nvSpPr>
        <p:spPr bwMode="auto">
          <a:xfrm flipH="1">
            <a:off x="1341401" y="3442346"/>
            <a:ext cx="1803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r>
              <a:rPr lang="zh-CN" altLang="en-US" sz="2800" b="1" dirty="0" smtClean="0">
                <a:solidFill>
                  <a:schemeClr val="accent6"/>
                </a:solidFill>
                <a:latin typeface="微软雅黑" pitchFamily="34" charset="-122"/>
                <a:ea typeface="微软雅黑" pitchFamily="34" charset="-122"/>
              </a:rPr>
              <a:t>行为准则</a:t>
            </a:r>
            <a:endParaRPr lang="en-US" sz="2800" b="1" dirty="0">
              <a:solidFill>
                <a:schemeClr val="accent6"/>
              </a:solidFill>
              <a:latin typeface="微软雅黑" pitchFamily="34" charset="-122"/>
              <a:ea typeface="微软雅黑" pitchFamily="34" charset="-122"/>
            </a:endParaRPr>
          </a:p>
        </p:txBody>
      </p:sp>
    </p:spTree>
    <p:extLst>
      <p:ext uri="{BB962C8B-B14F-4D97-AF65-F5344CB8AC3E}">
        <p14:creationId xmlns:p14="http://schemas.microsoft.com/office/powerpoint/2010/main" val="1965071161"/>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98804" y="2527924"/>
            <a:ext cx="2848857" cy="1107996"/>
          </a:xfrm>
          <a:prstGeom prst="rect">
            <a:avLst/>
          </a:prstGeom>
          <a:noFill/>
        </p:spPr>
        <p:txBody>
          <a:bodyPr wrap="none" lIns="91440" tIns="45720" rIns="91440" bIns="45720">
            <a:spAutoFit/>
          </a:bodyPr>
          <a:lstStyle/>
          <a:p>
            <a:pPr algn="ctr"/>
            <a:r>
              <a:rPr lang="zh-CN" altLang="en-US" sz="6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太阳镜</a:t>
            </a:r>
            <a:endParaRPr lang="zh-CN" altLang="en-US" sz="6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3" name="矩形 2"/>
          <p:cNvSpPr/>
          <p:nvPr/>
        </p:nvSpPr>
        <p:spPr>
          <a:xfrm>
            <a:off x="6239491" y="3717032"/>
            <a:ext cx="2967479" cy="923330"/>
          </a:xfrm>
          <a:prstGeom prst="rect">
            <a:avLst/>
          </a:prstGeom>
          <a:noFill/>
        </p:spPr>
        <p:txBody>
          <a:bodyPr wrap="none" lIns="91440" tIns="45720" rIns="91440" bIns="45720">
            <a:spAutoFit/>
          </a:bodyPr>
          <a:lstStyle/>
          <a:p>
            <a:pPr algn="ctr"/>
            <a:r>
              <a:rPr lang="zh-CN" alt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创业选择</a:t>
            </a:r>
            <a:endParaRPr lang="en-US" altLang="zh-CN"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25919985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0562084" y="188640"/>
            <a:ext cx="792088" cy="432048"/>
          </a:xfrm>
          <a:prstGeom prst="round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602540" y="81500"/>
            <a:ext cx="654346" cy="646331"/>
          </a:xfrm>
          <a:prstGeom prst="rect">
            <a:avLst/>
          </a:prstGeom>
          <a:noFill/>
        </p:spPr>
        <p:txBody>
          <a:bodyPr wrap="none" lIns="91440" tIns="45720" rIns="91440" bIns="45720">
            <a:spAutoFit/>
          </a:bodyPr>
          <a:lstStyle/>
          <a:p>
            <a:pPr algn="ctr"/>
            <a:r>
              <a:rPr lang="zh-CN" alt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镜</a:t>
            </a:r>
            <a:endParaRPr lang="zh-CN" altLang="en-US" sz="3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cxnSp>
        <p:nvCxnSpPr>
          <p:cNvPr id="7" name="直接连接符 6"/>
          <p:cNvCxnSpPr/>
          <p:nvPr/>
        </p:nvCxnSpPr>
        <p:spPr>
          <a:xfrm>
            <a:off x="985020" y="476672"/>
            <a:ext cx="1008112" cy="0"/>
          </a:xfrm>
          <a:prstGeom prst="line">
            <a:avLst/>
          </a:prstGeom>
        </p:spPr>
        <p:style>
          <a:lnRef idx="2">
            <a:schemeClr val="accent6"/>
          </a:lnRef>
          <a:fillRef idx="0">
            <a:schemeClr val="accent6"/>
          </a:fillRef>
          <a:effectRef idx="1">
            <a:schemeClr val="accent6"/>
          </a:effectRef>
          <a:fontRef idx="minor">
            <a:schemeClr val="tx1"/>
          </a:fontRef>
        </p:style>
      </p:cxnSp>
      <p:sp>
        <p:nvSpPr>
          <p:cNvPr id="9" name="TextBox 8"/>
          <p:cNvSpPr txBox="1"/>
          <p:nvPr/>
        </p:nvSpPr>
        <p:spPr>
          <a:xfrm>
            <a:off x="968197" y="37678"/>
            <a:ext cx="1275075" cy="369332"/>
          </a:xfrm>
          <a:prstGeom prst="rect">
            <a:avLst/>
          </a:prstGeom>
          <a:noFill/>
          <a:ln>
            <a:noFill/>
          </a:ln>
        </p:spPr>
        <p:txBody>
          <a:bodyPr wrap="square" rtlCol="0">
            <a:spAutoFit/>
          </a:bodyPr>
          <a:lstStyle/>
          <a:p>
            <a:r>
              <a:rPr lang="zh-CN" altLang="en-US" b="1" dirty="0" smtClean="0">
                <a:solidFill>
                  <a:schemeClr val="accent6"/>
                </a:solidFill>
                <a:latin typeface="微软雅黑" pitchFamily="34" charset="-122"/>
                <a:ea typeface="微软雅黑" pitchFamily="34" charset="-122"/>
              </a:rPr>
              <a:t>镜我所能</a:t>
            </a:r>
            <a:endParaRPr lang="zh-CN" altLang="en-US" b="1" dirty="0">
              <a:solidFill>
                <a:schemeClr val="accent6"/>
              </a:solidFill>
              <a:latin typeface="微软雅黑" pitchFamily="34" charset="-122"/>
              <a:ea typeface="微软雅黑" pitchFamily="34" charset="-122"/>
            </a:endParaRPr>
          </a:p>
        </p:txBody>
      </p:sp>
      <p:sp>
        <p:nvSpPr>
          <p:cNvPr id="10" name="TextBox 9"/>
          <p:cNvSpPr txBox="1"/>
          <p:nvPr/>
        </p:nvSpPr>
        <p:spPr>
          <a:xfrm>
            <a:off x="925671" y="527775"/>
            <a:ext cx="1168951" cy="369332"/>
          </a:xfrm>
          <a:prstGeom prst="rect">
            <a:avLst/>
          </a:prstGeom>
          <a:noFill/>
          <a:ln>
            <a:noFill/>
          </a:ln>
        </p:spPr>
        <p:txBody>
          <a:bodyPr wrap="square" rtlCol="0">
            <a:spAutoFit/>
          </a:bodyPr>
          <a:lstStyle/>
          <a:p>
            <a:pPr algn="ctr"/>
            <a:r>
              <a:rPr lang="zh-CN" altLang="en-US" dirty="0" smtClean="0">
                <a:solidFill>
                  <a:schemeClr val="accent6"/>
                </a:solidFill>
                <a:latin typeface="微软雅黑" pitchFamily="34" charset="-122"/>
                <a:ea typeface="微软雅黑" pitchFamily="34" charset="-122"/>
              </a:rPr>
              <a:t>创业选择</a:t>
            </a:r>
            <a:endParaRPr lang="zh-CN" altLang="en-US" dirty="0">
              <a:solidFill>
                <a:schemeClr val="accent6"/>
              </a:solidFill>
              <a:latin typeface="微软雅黑" pitchFamily="34" charset="-122"/>
              <a:ea typeface="微软雅黑" pitchFamily="34" charset="-122"/>
            </a:endParaRPr>
          </a:p>
        </p:txBody>
      </p:sp>
      <p:sp>
        <p:nvSpPr>
          <p:cNvPr id="20" name="Triangle rectangle 10"/>
          <p:cNvSpPr/>
          <p:nvPr/>
        </p:nvSpPr>
        <p:spPr>
          <a:xfrm rot="16200000" flipH="1">
            <a:off x="621004" y="2403495"/>
            <a:ext cx="309402" cy="301450"/>
          </a:xfrm>
          <a:prstGeom prst="rtTriangle">
            <a:avLst/>
          </a:pr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21" name="矩形 20"/>
          <p:cNvSpPr/>
          <p:nvPr/>
        </p:nvSpPr>
        <p:spPr>
          <a:xfrm>
            <a:off x="841004"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3" name="矩形 22"/>
          <p:cNvSpPr/>
          <p:nvPr/>
        </p:nvSpPr>
        <p:spPr>
          <a:xfrm>
            <a:off x="775704" y="2708922"/>
            <a:ext cx="6257987" cy="2739211"/>
          </a:xfrm>
          <a:prstGeom prst="rect">
            <a:avLst/>
          </a:prstGeom>
        </p:spPr>
        <p:txBody>
          <a:bodyPr wrap="square">
            <a:spAutoFit/>
          </a:bodyPr>
          <a:lstStyle/>
          <a:p>
            <a:r>
              <a:rPr lang="zh-CN" altLang="zh-CN" sz="4800" b="1" dirty="0" smtClean="0">
                <a:solidFill>
                  <a:schemeClr val="accent6"/>
                </a:solidFill>
                <a:latin typeface="微软雅黑" pitchFamily="34" charset="-122"/>
                <a:ea typeface="微软雅黑" pitchFamily="34" charset="-122"/>
              </a:rPr>
              <a:t>生活</a:t>
            </a:r>
            <a:r>
              <a:rPr lang="zh-CN" altLang="zh-CN" sz="2400" dirty="0">
                <a:latin typeface="微软雅黑" pitchFamily="34" charset="-122"/>
                <a:ea typeface="微软雅黑" pitchFamily="34" charset="-122"/>
              </a:rPr>
              <a:t>是一条在你前面无限延伸的、漫长的、渺无尽头的道路，大路两边还有很多条岔路</a:t>
            </a:r>
            <a:r>
              <a:rPr lang="en-US" altLang="zh-CN" sz="2400" dirty="0">
                <a:latin typeface="微软雅黑" pitchFamily="34" charset="-122"/>
                <a:ea typeface="微软雅黑" pitchFamily="34" charset="-122"/>
              </a:rPr>
              <a:t>;</a:t>
            </a:r>
            <a:r>
              <a:rPr lang="zh-CN" altLang="zh-CN" sz="2400" dirty="0">
                <a:latin typeface="微软雅黑" pitchFamily="34" charset="-122"/>
                <a:ea typeface="微软雅黑" pitchFamily="34" charset="-122"/>
              </a:rPr>
              <a:t>你眼下正在走的这条道路代表你现在的生活方式</a:t>
            </a:r>
            <a:r>
              <a:rPr lang="en-US" altLang="zh-CN" sz="2400" dirty="0">
                <a:latin typeface="微软雅黑" pitchFamily="34" charset="-122"/>
                <a:ea typeface="微软雅黑" pitchFamily="34" charset="-122"/>
              </a:rPr>
              <a:t>;</a:t>
            </a:r>
            <a:r>
              <a:rPr lang="zh-CN" altLang="zh-CN" sz="2400" dirty="0">
                <a:latin typeface="微软雅黑" pitchFamily="34" charset="-122"/>
                <a:ea typeface="微软雅黑" pitchFamily="34" charset="-122"/>
              </a:rPr>
              <a:t>旁边的岔道代表你可能采取的新的生活方式，你必须做出选择，并且考虑到你的选择对你未来的影响</a:t>
            </a:r>
            <a:r>
              <a:rPr lang="zh-CN" altLang="zh-CN" sz="2800" dirty="0">
                <a:latin typeface="微软雅黑" pitchFamily="34" charset="-122"/>
                <a:ea typeface="微软雅黑" pitchFamily="34" charset="-122"/>
              </a:rPr>
              <a:t>。</a:t>
            </a:r>
          </a:p>
        </p:txBody>
      </p:sp>
      <p:sp>
        <p:nvSpPr>
          <p:cNvPr id="24" name="矩形 23"/>
          <p:cNvSpPr/>
          <p:nvPr/>
        </p:nvSpPr>
        <p:spPr>
          <a:xfrm>
            <a:off x="624980" y="1895461"/>
            <a:ext cx="6408711" cy="504056"/>
          </a:xfrm>
          <a:prstGeom prst="rect">
            <a:avLst/>
          </a:prstGeom>
          <a:solidFill>
            <a:srgbClr val="FF66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6"/>
          <p:cNvSpPr txBox="1"/>
          <p:nvPr/>
        </p:nvSpPr>
        <p:spPr>
          <a:xfrm>
            <a:off x="120924" y="1822968"/>
            <a:ext cx="2378655" cy="652486"/>
          </a:xfrm>
          <a:prstGeom prst="rect">
            <a:avLst/>
          </a:prstGeom>
          <a:noFill/>
        </p:spPr>
        <p:txBody>
          <a:bodyPr wrap="square" rtlCol="0">
            <a:spAutoFit/>
          </a:bodyPr>
          <a:lstStyle/>
          <a:p>
            <a:pPr indent="457200">
              <a:lnSpc>
                <a:spcPct val="130000"/>
              </a:lnSpc>
            </a:pPr>
            <a:r>
              <a:rPr lang="zh-CN" altLang="en-US" sz="2800" b="1" dirty="0" smtClean="0">
                <a:solidFill>
                  <a:schemeClr val="bg1"/>
                </a:solidFill>
                <a:latin typeface="微软雅黑" pitchFamily="34" charset="-122"/>
                <a:ea typeface="微软雅黑" pitchFamily="34" charset="-122"/>
              </a:rPr>
              <a:t>创业选择</a:t>
            </a:r>
            <a:endParaRPr lang="zh-CN" altLang="zh-CN" sz="2800" b="1" dirty="0">
              <a:solidFill>
                <a:schemeClr val="bg1"/>
              </a:solidFill>
              <a:latin typeface="微软雅黑" pitchFamily="34" charset="-122"/>
              <a:ea typeface="微软雅黑" pitchFamily="34" charset="-122"/>
            </a:endParaRPr>
          </a:p>
        </p:txBody>
      </p:sp>
      <p:sp>
        <p:nvSpPr>
          <p:cNvPr id="27" name="矩形 26"/>
          <p:cNvSpPr/>
          <p:nvPr/>
        </p:nvSpPr>
        <p:spPr>
          <a:xfrm>
            <a:off x="2243271" y="1954370"/>
            <a:ext cx="3949470" cy="452432"/>
          </a:xfrm>
          <a:prstGeom prst="rect">
            <a:avLst/>
          </a:prstGeom>
        </p:spPr>
        <p:txBody>
          <a:bodyPr wrap="square">
            <a:spAutoFit/>
          </a:bodyPr>
          <a:lstStyle/>
          <a:p>
            <a:pPr>
              <a:lnSpc>
                <a:spcPct val="130000"/>
              </a:lnSpc>
            </a:pPr>
            <a:r>
              <a:rPr lang="zh-CN" altLang="zh-CN" b="1" dirty="0">
                <a:solidFill>
                  <a:schemeClr val="bg1"/>
                </a:solidFill>
                <a:latin typeface="微软雅黑" pitchFamily="34" charset="-122"/>
                <a:ea typeface="微软雅黑" pitchFamily="34" charset="-122"/>
              </a:rPr>
              <a:t>选择，是量力而行的睿智和远见</a:t>
            </a:r>
            <a:endParaRPr lang="zh-CN" altLang="en-US" b="1" dirty="0">
              <a:solidFill>
                <a:schemeClr val="bg1"/>
              </a:solidFill>
              <a:latin typeface="微软雅黑" pitchFamily="34" charset="-122"/>
              <a:ea typeface="微软雅黑" pitchFamily="34" charset="-122"/>
            </a:endParaRPr>
          </a:p>
        </p:txBody>
      </p:sp>
      <p:sp>
        <p:nvSpPr>
          <p:cNvPr id="36" name="矩形 35"/>
          <p:cNvSpPr/>
          <p:nvPr/>
        </p:nvSpPr>
        <p:spPr>
          <a:xfrm>
            <a:off x="7328526" y="1372706"/>
            <a:ext cx="3949470" cy="400110"/>
          </a:xfrm>
          <a:prstGeom prst="rect">
            <a:avLst/>
          </a:prstGeom>
        </p:spPr>
        <p:txBody>
          <a:bodyPr wrap="square">
            <a:spAutoFit/>
          </a:bodyPr>
          <a:lstStyle/>
          <a:p>
            <a:r>
              <a:rPr lang="zh-CN" altLang="zh-CN" sz="2000" b="1" dirty="0">
                <a:latin typeface="微软雅黑" pitchFamily="34" charset="-122"/>
                <a:ea typeface="微软雅黑" pitchFamily="34" charset="-122"/>
              </a:rPr>
              <a:t>我的小店——路维斯</a:t>
            </a:r>
            <a:endParaRPr lang="zh-CN" altLang="zh-CN" sz="2000" dirty="0">
              <a:latin typeface="微软雅黑" pitchFamily="34" charset="-122"/>
              <a:ea typeface="微软雅黑" pitchFamily="34" charset="-122"/>
            </a:endParaRPr>
          </a:p>
        </p:txBody>
      </p:sp>
      <p:pic>
        <p:nvPicPr>
          <p:cNvPr id="15362" name="Picture 2" descr="未命"/>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0007" y="2019799"/>
            <a:ext cx="4142422" cy="3778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228538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300"/>
                                        <p:tgtEl>
                                          <p:spTgt spid="25"/>
                                        </p:tgtEl>
                                      </p:cBhvr>
                                    </p:animEffect>
                                  </p:childTnLst>
                                </p:cTn>
                              </p:par>
                              <p:par>
                                <p:cTn id="8" presetID="2" presetClass="entr" presetSubtype="2" decel="10000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1+#ppt_w/2"/>
                                          </p:val>
                                        </p:tav>
                                        <p:tav tm="100000">
                                          <p:val>
                                            <p:strVal val="#ppt_x"/>
                                          </p:val>
                                        </p:tav>
                                      </p:tavLst>
                                    </p:anim>
                                    <p:anim calcmode="lin" valueType="num">
                                      <p:cBhvr additive="base">
                                        <p:cTn id="11" dur="500" fill="hold"/>
                                        <p:tgtEl>
                                          <p:spTgt spid="23"/>
                                        </p:tgtEl>
                                        <p:attrNameLst>
                                          <p:attrName>ppt_y</p:attrName>
                                        </p:attrNameLst>
                                      </p:cBhvr>
                                      <p:tavLst>
                                        <p:tav tm="0">
                                          <p:val>
                                            <p:strVal val="#ppt_y"/>
                                          </p:val>
                                        </p:tav>
                                        <p:tav tm="100000">
                                          <p:val>
                                            <p:strVal val="#ppt_y"/>
                                          </p:val>
                                        </p:tav>
                                      </p:tavLst>
                                    </p:anim>
                                  </p:childTnLst>
                                </p:cTn>
                              </p:par>
                              <p:par>
                                <p:cTn id="12" presetID="2" presetClass="entr" presetSubtype="4" decel="100000"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decel="100000" fill="hold" grpId="0" nodeType="withEffect">
                                  <p:stCondLst>
                                    <p:cond delay="20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fill="hold"/>
                                        <p:tgtEl>
                                          <p:spTgt spid="36"/>
                                        </p:tgtEl>
                                        <p:attrNameLst>
                                          <p:attrName>ppt_x</p:attrName>
                                        </p:attrNameLst>
                                      </p:cBhvr>
                                      <p:tavLst>
                                        <p:tav tm="0">
                                          <p:val>
                                            <p:strVal val="#ppt_x"/>
                                          </p:val>
                                        </p:tav>
                                        <p:tav tm="100000">
                                          <p:val>
                                            <p:strVal val="#ppt_x"/>
                                          </p:val>
                                        </p:tav>
                                      </p:tavLst>
                                    </p:anim>
                                    <p:anim calcmode="lin" valueType="num">
                                      <p:cBhvr additive="base">
                                        <p:cTn id="19"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98804" y="2527924"/>
            <a:ext cx="2848857" cy="1107996"/>
          </a:xfrm>
          <a:prstGeom prst="rect">
            <a:avLst/>
          </a:prstGeom>
          <a:noFill/>
        </p:spPr>
        <p:txBody>
          <a:bodyPr wrap="none" lIns="91440" tIns="45720" rIns="91440" bIns="45720">
            <a:spAutoFit/>
          </a:bodyPr>
          <a:lstStyle/>
          <a:p>
            <a:pPr algn="ctr"/>
            <a:r>
              <a:rPr lang="zh-CN" altLang="en-US" sz="6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太阳镜</a:t>
            </a:r>
            <a:endParaRPr lang="zh-CN" altLang="en-US" sz="6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3" name="矩形 2"/>
          <p:cNvSpPr/>
          <p:nvPr/>
        </p:nvSpPr>
        <p:spPr>
          <a:xfrm>
            <a:off x="6239491" y="3717032"/>
            <a:ext cx="2967479" cy="923330"/>
          </a:xfrm>
          <a:prstGeom prst="rect">
            <a:avLst/>
          </a:prstGeom>
          <a:noFill/>
        </p:spPr>
        <p:txBody>
          <a:bodyPr wrap="none" lIns="91440" tIns="45720" rIns="91440" bIns="45720">
            <a:spAutoFit/>
          </a:bodyPr>
          <a:lstStyle/>
          <a:p>
            <a:pPr algn="ctr"/>
            <a:r>
              <a:rPr lang="zh-CN" alt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创业回顾</a:t>
            </a:r>
            <a:endParaRPr lang="en-US" altLang="zh-CN"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17904436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0562084" y="188640"/>
            <a:ext cx="792088" cy="432048"/>
          </a:xfrm>
          <a:prstGeom prst="round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602540" y="81500"/>
            <a:ext cx="654346" cy="646331"/>
          </a:xfrm>
          <a:prstGeom prst="rect">
            <a:avLst/>
          </a:prstGeom>
          <a:noFill/>
        </p:spPr>
        <p:txBody>
          <a:bodyPr wrap="none" lIns="91440" tIns="45720" rIns="91440" bIns="45720">
            <a:spAutoFit/>
          </a:bodyPr>
          <a:lstStyle/>
          <a:p>
            <a:pPr algn="ctr"/>
            <a:r>
              <a:rPr lang="zh-CN" alt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镜</a:t>
            </a:r>
            <a:endParaRPr lang="zh-CN" altLang="en-US" sz="3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cxnSp>
        <p:nvCxnSpPr>
          <p:cNvPr id="7" name="直接连接符 6"/>
          <p:cNvCxnSpPr/>
          <p:nvPr/>
        </p:nvCxnSpPr>
        <p:spPr>
          <a:xfrm>
            <a:off x="985020" y="476672"/>
            <a:ext cx="1008112" cy="0"/>
          </a:xfrm>
          <a:prstGeom prst="line">
            <a:avLst/>
          </a:prstGeom>
        </p:spPr>
        <p:style>
          <a:lnRef idx="2">
            <a:schemeClr val="accent6"/>
          </a:lnRef>
          <a:fillRef idx="0">
            <a:schemeClr val="accent6"/>
          </a:fillRef>
          <a:effectRef idx="1">
            <a:schemeClr val="accent6"/>
          </a:effectRef>
          <a:fontRef idx="minor">
            <a:schemeClr val="tx1"/>
          </a:fontRef>
        </p:style>
      </p:cxnSp>
      <p:sp>
        <p:nvSpPr>
          <p:cNvPr id="9" name="TextBox 8"/>
          <p:cNvSpPr txBox="1"/>
          <p:nvPr/>
        </p:nvSpPr>
        <p:spPr>
          <a:xfrm>
            <a:off x="968197" y="37678"/>
            <a:ext cx="1275075" cy="369332"/>
          </a:xfrm>
          <a:prstGeom prst="rect">
            <a:avLst/>
          </a:prstGeom>
          <a:noFill/>
          <a:ln>
            <a:noFill/>
          </a:ln>
        </p:spPr>
        <p:txBody>
          <a:bodyPr wrap="square" rtlCol="0">
            <a:spAutoFit/>
          </a:bodyPr>
          <a:lstStyle/>
          <a:p>
            <a:r>
              <a:rPr lang="zh-CN" altLang="en-US" b="1" dirty="0" smtClean="0">
                <a:solidFill>
                  <a:schemeClr val="accent6"/>
                </a:solidFill>
                <a:latin typeface="微软雅黑" pitchFamily="34" charset="-122"/>
                <a:ea typeface="微软雅黑" pitchFamily="34" charset="-122"/>
              </a:rPr>
              <a:t>镜我所能</a:t>
            </a:r>
            <a:endParaRPr lang="zh-CN" altLang="en-US" b="1" dirty="0">
              <a:solidFill>
                <a:schemeClr val="accent6"/>
              </a:solidFill>
              <a:latin typeface="微软雅黑" pitchFamily="34" charset="-122"/>
              <a:ea typeface="微软雅黑" pitchFamily="34" charset="-122"/>
            </a:endParaRPr>
          </a:p>
        </p:txBody>
      </p:sp>
      <p:sp>
        <p:nvSpPr>
          <p:cNvPr id="10" name="TextBox 9"/>
          <p:cNvSpPr txBox="1"/>
          <p:nvPr/>
        </p:nvSpPr>
        <p:spPr>
          <a:xfrm>
            <a:off x="925671" y="527775"/>
            <a:ext cx="1168951" cy="369332"/>
          </a:xfrm>
          <a:prstGeom prst="rect">
            <a:avLst/>
          </a:prstGeom>
          <a:noFill/>
          <a:ln>
            <a:noFill/>
          </a:ln>
        </p:spPr>
        <p:txBody>
          <a:bodyPr wrap="square" rtlCol="0">
            <a:spAutoFit/>
          </a:bodyPr>
          <a:lstStyle/>
          <a:p>
            <a:pPr algn="ctr"/>
            <a:r>
              <a:rPr lang="zh-CN" altLang="en-US" dirty="0" smtClean="0">
                <a:solidFill>
                  <a:schemeClr val="accent6"/>
                </a:solidFill>
                <a:latin typeface="微软雅黑" pitchFamily="34" charset="-122"/>
                <a:ea typeface="微软雅黑" pitchFamily="34" charset="-122"/>
              </a:rPr>
              <a:t>创业回顾</a:t>
            </a:r>
            <a:endParaRPr lang="zh-CN" altLang="en-US" dirty="0">
              <a:solidFill>
                <a:schemeClr val="accent6"/>
              </a:solidFill>
              <a:latin typeface="微软雅黑" pitchFamily="34" charset="-122"/>
              <a:ea typeface="微软雅黑" pitchFamily="34" charset="-122"/>
            </a:endParaRPr>
          </a:p>
        </p:txBody>
      </p:sp>
      <p:sp>
        <p:nvSpPr>
          <p:cNvPr id="21" name="矩形 20"/>
          <p:cNvSpPr/>
          <p:nvPr/>
        </p:nvSpPr>
        <p:spPr>
          <a:xfrm>
            <a:off x="841004" y="1772816"/>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aphicFrame>
        <p:nvGraphicFramePr>
          <p:cNvPr id="2" name="表格 1"/>
          <p:cNvGraphicFramePr>
            <a:graphicFrameLocks noGrp="1"/>
          </p:cNvGraphicFramePr>
          <p:nvPr>
            <p:extLst>
              <p:ext uri="{D42A27DB-BD31-4B8C-83A1-F6EECF244321}">
                <p14:modId xmlns:p14="http://schemas.microsoft.com/office/powerpoint/2010/main" val="1900398712"/>
              </p:ext>
            </p:extLst>
          </p:nvPr>
        </p:nvGraphicFramePr>
        <p:xfrm>
          <a:off x="943813" y="1988840"/>
          <a:ext cx="5976664" cy="3657600"/>
        </p:xfrm>
        <a:graphic>
          <a:graphicData uri="http://schemas.openxmlformats.org/drawingml/2006/table">
            <a:tbl>
              <a:tblPr firstRow="1" firstCol="1" lastRow="1" lastCol="1" bandRow="1" bandCol="1">
                <a:tableStyleId>{5C22544A-7EE6-4342-B048-85BDC9FD1C3A}</a:tableStyleId>
              </a:tblPr>
              <a:tblGrid>
                <a:gridCol w="1195052"/>
                <a:gridCol w="1195052"/>
                <a:gridCol w="1662133"/>
                <a:gridCol w="994474"/>
                <a:gridCol w="929953"/>
              </a:tblGrid>
              <a:tr h="480311">
                <a:tc>
                  <a:txBody>
                    <a:bodyPr/>
                    <a:lstStyle/>
                    <a:p>
                      <a:pPr algn="ctr">
                        <a:lnSpc>
                          <a:spcPct val="200000"/>
                        </a:lnSpc>
                        <a:spcAft>
                          <a:spcPts val="0"/>
                        </a:spcAft>
                      </a:pPr>
                      <a:r>
                        <a:rPr lang="zh-CN" sz="2000" kern="0" dirty="0">
                          <a:effectLst/>
                        </a:rPr>
                        <a:t>网店创办时间</a:t>
                      </a:r>
                      <a:endParaRPr lang="zh-CN" sz="1600" kern="100" dirty="0">
                        <a:effectLst/>
                        <a:latin typeface="Calibri"/>
                        <a:ea typeface="宋体"/>
                        <a:cs typeface="Times New Roman"/>
                      </a:endParaRPr>
                    </a:p>
                  </a:txBody>
                  <a:tcPr marL="68581" marR="68581" marT="0" marB="0" anchor="ctr"/>
                </a:tc>
                <a:tc>
                  <a:txBody>
                    <a:bodyPr/>
                    <a:lstStyle/>
                    <a:p>
                      <a:pPr algn="ctr">
                        <a:lnSpc>
                          <a:spcPct val="200000"/>
                        </a:lnSpc>
                        <a:spcAft>
                          <a:spcPts val="0"/>
                        </a:spcAft>
                      </a:pPr>
                      <a:r>
                        <a:rPr lang="zh-CN" sz="2000" kern="0">
                          <a:effectLst/>
                        </a:rPr>
                        <a:t>网店名称</a:t>
                      </a:r>
                      <a:endParaRPr lang="zh-CN" sz="1600" kern="100">
                        <a:effectLst/>
                        <a:latin typeface="Calibri"/>
                        <a:ea typeface="宋体"/>
                        <a:cs typeface="Times New Roman"/>
                      </a:endParaRPr>
                    </a:p>
                  </a:txBody>
                  <a:tcPr marL="68581" marR="68581" marT="0" marB="0" anchor="ctr"/>
                </a:tc>
                <a:tc>
                  <a:txBody>
                    <a:bodyPr/>
                    <a:lstStyle/>
                    <a:p>
                      <a:pPr algn="ctr">
                        <a:lnSpc>
                          <a:spcPct val="200000"/>
                        </a:lnSpc>
                        <a:spcAft>
                          <a:spcPts val="0"/>
                        </a:spcAft>
                      </a:pPr>
                      <a:r>
                        <a:rPr lang="zh-CN" sz="2000" kern="0" dirty="0">
                          <a:effectLst/>
                        </a:rPr>
                        <a:t>开店成本</a:t>
                      </a:r>
                      <a:endParaRPr lang="zh-CN" sz="1600" kern="100" dirty="0">
                        <a:effectLst/>
                        <a:latin typeface="Calibri"/>
                        <a:ea typeface="宋体"/>
                        <a:cs typeface="Times New Roman"/>
                      </a:endParaRPr>
                    </a:p>
                  </a:txBody>
                  <a:tcPr marL="68581" marR="68581" marT="0" marB="0" anchor="ctr"/>
                </a:tc>
                <a:tc>
                  <a:txBody>
                    <a:bodyPr/>
                    <a:lstStyle/>
                    <a:p>
                      <a:pPr algn="ctr">
                        <a:lnSpc>
                          <a:spcPct val="200000"/>
                        </a:lnSpc>
                        <a:spcAft>
                          <a:spcPts val="0"/>
                        </a:spcAft>
                      </a:pPr>
                      <a:r>
                        <a:rPr lang="zh-CN" sz="2000" kern="0">
                          <a:effectLst/>
                        </a:rPr>
                        <a:t>年营业额</a:t>
                      </a:r>
                      <a:endParaRPr lang="zh-CN" sz="1600" kern="100">
                        <a:effectLst/>
                        <a:latin typeface="Calibri"/>
                        <a:ea typeface="宋体"/>
                        <a:cs typeface="Times New Roman"/>
                      </a:endParaRPr>
                    </a:p>
                  </a:txBody>
                  <a:tcPr marL="68581" marR="68581" marT="0" marB="0" anchor="ctr"/>
                </a:tc>
                <a:tc>
                  <a:txBody>
                    <a:bodyPr/>
                    <a:lstStyle/>
                    <a:p>
                      <a:pPr algn="ctr">
                        <a:lnSpc>
                          <a:spcPct val="200000"/>
                        </a:lnSpc>
                        <a:spcAft>
                          <a:spcPts val="0"/>
                        </a:spcAft>
                      </a:pPr>
                      <a:r>
                        <a:rPr lang="zh-CN" sz="2000" kern="0" dirty="0">
                          <a:effectLst/>
                        </a:rPr>
                        <a:t>年利润</a:t>
                      </a:r>
                      <a:endParaRPr lang="zh-CN" sz="1600" kern="100" dirty="0">
                        <a:effectLst/>
                        <a:latin typeface="Calibri"/>
                        <a:ea typeface="宋体"/>
                        <a:cs typeface="Times New Roman"/>
                      </a:endParaRPr>
                    </a:p>
                  </a:txBody>
                  <a:tcPr marL="68581" marR="68581" marT="0" marB="0" anchor="ctr"/>
                </a:tc>
              </a:tr>
              <a:tr h="1607921">
                <a:tc>
                  <a:txBody>
                    <a:bodyPr/>
                    <a:lstStyle/>
                    <a:p>
                      <a:pPr algn="ctr">
                        <a:lnSpc>
                          <a:spcPct val="200000"/>
                        </a:lnSpc>
                        <a:spcAft>
                          <a:spcPts val="0"/>
                        </a:spcAft>
                      </a:pPr>
                      <a:r>
                        <a:rPr lang="en-US" sz="2000" kern="0">
                          <a:effectLst/>
                        </a:rPr>
                        <a:t>2011</a:t>
                      </a:r>
                      <a:r>
                        <a:rPr lang="zh-CN" sz="2000" kern="0">
                          <a:effectLst/>
                        </a:rPr>
                        <a:t>年</a:t>
                      </a:r>
                      <a:r>
                        <a:rPr lang="en-US" sz="2000" kern="0">
                          <a:effectLst/>
                        </a:rPr>
                        <a:t>6</a:t>
                      </a:r>
                      <a:r>
                        <a:rPr lang="zh-CN" sz="2000" kern="0">
                          <a:effectLst/>
                        </a:rPr>
                        <a:t>月</a:t>
                      </a:r>
                      <a:endParaRPr lang="zh-CN" sz="1600" kern="100">
                        <a:effectLst/>
                        <a:latin typeface="Calibri"/>
                        <a:ea typeface="宋体"/>
                        <a:cs typeface="Times New Roman"/>
                      </a:endParaRPr>
                    </a:p>
                  </a:txBody>
                  <a:tcPr marL="68581" marR="68581" marT="0" marB="0" anchor="ctr"/>
                </a:tc>
                <a:tc>
                  <a:txBody>
                    <a:bodyPr/>
                    <a:lstStyle/>
                    <a:p>
                      <a:pPr algn="ctr">
                        <a:lnSpc>
                          <a:spcPct val="200000"/>
                        </a:lnSpc>
                        <a:spcAft>
                          <a:spcPts val="0"/>
                        </a:spcAft>
                      </a:pPr>
                      <a:r>
                        <a:rPr lang="zh-CN" sz="2000" kern="0">
                          <a:effectLst/>
                        </a:rPr>
                        <a:t>路维斯眼镜专卖店（天猫）</a:t>
                      </a:r>
                      <a:endParaRPr lang="zh-CN" sz="1600" kern="100">
                        <a:effectLst/>
                        <a:latin typeface="Calibri"/>
                        <a:ea typeface="宋体"/>
                        <a:cs typeface="Times New Roman"/>
                      </a:endParaRPr>
                    </a:p>
                  </a:txBody>
                  <a:tcPr marL="68581" marR="68581" marT="0" marB="0" anchor="ctr"/>
                </a:tc>
                <a:tc>
                  <a:txBody>
                    <a:bodyPr/>
                    <a:lstStyle/>
                    <a:p>
                      <a:pPr algn="ctr">
                        <a:lnSpc>
                          <a:spcPct val="200000"/>
                        </a:lnSpc>
                        <a:spcAft>
                          <a:spcPts val="0"/>
                        </a:spcAft>
                      </a:pPr>
                      <a:r>
                        <a:rPr lang="zh-CN" sz="2000" kern="0">
                          <a:effectLst/>
                        </a:rPr>
                        <a:t>约</a:t>
                      </a:r>
                      <a:r>
                        <a:rPr lang="en-US" sz="2000" kern="0">
                          <a:effectLst/>
                        </a:rPr>
                        <a:t>8</a:t>
                      </a:r>
                      <a:r>
                        <a:rPr lang="zh-CN" sz="2000" kern="0">
                          <a:effectLst/>
                        </a:rPr>
                        <a:t>万元（注：目前产品由父母所办厂提供）</a:t>
                      </a:r>
                      <a:endParaRPr lang="zh-CN" sz="1600" kern="100">
                        <a:effectLst/>
                        <a:latin typeface="Calibri"/>
                        <a:ea typeface="宋体"/>
                        <a:cs typeface="Times New Roman"/>
                      </a:endParaRPr>
                    </a:p>
                  </a:txBody>
                  <a:tcPr marL="68581" marR="68581" marT="0" marB="0" anchor="ctr"/>
                </a:tc>
                <a:tc>
                  <a:txBody>
                    <a:bodyPr/>
                    <a:lstStyle/>
                    <a:p>
                      <a:pPr algn="ctr">
                        <a:lnSpc>
                          <a:spcPct val="200000"/>
                        </a:lnSpc>
                        <a:spcAft>
                          <a:spcPts val="0"/>
                        </a:spcAft>
                      </a:pPr>
                      <a:r>
                        <a:rPr lang="en-US" sz="2000" kern="0">
                          <a:effectLst/>
                        </a:rPr>
                        <a:t>120</a:t>
                      </a:r>
                      <a:r>
                        <a:rPr lang="zh-CN" sz="2000" kern="0">
                          <a:effectLst/>
                        </a:rPr>
                        <a:t>余万</a:t>
                      </a:r>
                      <a:endParaRPr lang="zh-CN" sz="1600" kern="100">
                        <a:effectLst/>
                        <a:latin typeface="Calibri"/>
                        <a:ea typeface="宋体"/>
                        <a:cs typeface="Times New Roman"/>
                      </a:endParaRPr>
                    </a:p>
                  </a:txBody>
                  <a:tcPr marL="68581" marR="68581" marT="0" marB="0" anchor="ctr"/>
                </a:tc>
                <a:tc>
                  <a:txBody>
                    <a:bodyPr/>
                    <a:lstStyle/>
                    <a:p>
                      <a:pPr algn="ctr">
                        <a:lnSpc>
                          <a:spcPct val="200000"/>
                        </a:lnSpc>
                        <a:spcAft>
                          <a:spcPts val="0"/>
                        </a:spcAft>
                      </a:pPr>
                      <a:r>
                        <a:rPr lang="en-US" sz="2000" kern="0" dirty="0">
                          <a:effectLst/>
                        </a:rPr>
                        <a:t>20</a:t>
                      </a:r>
                      <a:r>
                        <a:rPr lang="zh-CN" sz="2000" kern="0" dirty="0">
                          <a:effectLst/>
                        </a:rPr>
                        <a:t>余万</a:t>
                      </a:r>
                      <a:endParaRPr lang="zh-CN" sz="1600" kern="100" dirty="0">
                        <a:effectLst/>
                        <a:latin typeface="Calibri"/>
                        <a:ea typeface="宋体"/>
                        <a:cs typeface="Times New Roman"/>
                      </a:endParaRPr>
                    </a:p>
                  </a:txBody>
                  <a:tcPr marL="68581" marR="68581" marT="0" marB="0" anchor="ctr"/>
                </a:tc>
              </a:tr>
            </a:tbl>
          </a:graphicData>
        </a:graphic>
      </p:graphicFrame>
      <p:pic>
        <p:nvPicPr>
          <p:cNvPr id="16387" name="Picture 3" descr="C:\Users\Administrator\AppData\Roaming\Tencent\Users\353991612\QQ\WinTemp\RichOle\0UC3CM$UWM(@~%EC~{4L[35.jpg"/>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7033692" y="1988842"/>
            <a:ext cx="2200276" cy="341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4" descr="@)2NKFUZFDS@$}7K9%}V7HX"/>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64588" y="1988842"/>
            <a:ext cx="2133599"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a:xfrm>
            <a:off x="990062" y="5825878"/>
            <a:ext cx="3949470" cy="523220"/>
          </a:xfrm>
          <a:prstGeom prst="rect">
            <a:avLst/>
          </a:prstGeom>
        </p:spPr>
        <p:txBody>
          <a:bodyPr wrap="square">
            <a:spAutoFit/>
          </a:bodyPr>
          <a:lstStyle/>
          <a:p>
            <a:r>
              <a:rPr lang="zh-CN" altLang="zh-CN" sz="2800" b="1" dirty="0">
                <a:solidFill>
                  <a:schemeClr val="accent6"/>
                </a:solidFill>
                <a:latin typeface="微软雅黑" pitchFamily="34" charset="-122"/>
                <a:ea typeface="微软雅黑" pitchFamily="34" charset="-122"/>
              </a:rPr>
              <a:t>我的小店——路维斯</a:t>
            </a:r>
            <a:endParaRPr lang="zh-CN" altLang="zh-CN" sz="2800" dirty="0">
              <a:solidFill>
                <a:schemeClr val="accent6"/>
              </a:solidFill>
              <a:latin typeface="微软雅黑" pitchFamily="34" charset="-122"/>
              <a:ea typeface="微软雅黑" pitchFamily="34" charset="-122"/>
            </a:endParaRPr>
          </a:p>
        </p:txBody>
      </p:sp>
      <p:pic>
        <p:nvPicPr>
          <p:cNvPr id="26" name="Picture 3" descr="IMG_353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1951" y="1908794"/>
            <a:ext cx="6059732" cy="388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 descr="clip_image002_副本"/>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46206" y="1758730"/>
            <a:ext cx="4851982" cy="473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54210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98804" y="2527924"/>
            <a:ext cx="2848857" cy="1107996"/>
          </a:xfrm>
          <a:prstGeom prst="rect">
            <a:avLst/>
          </a:prstGeom>
          <a:noFill/>
        </p:spPr>
        <p:txBody>
          <a:bodyPr wrap="none" lIns="91440" tIns="45720" rIns="91440" bIns="45720">
            <a:spAutoFit/>
          </a:bodyPr>
          <a:lstStyle/>
          <a:p>
            <a:pPr algn="ctr"/>
            <a:r>
              <a:rPr lang="zh-CN" altLang="en-US" sz="6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望远镜</a:t>
            </a:r>
            <a:endParaRPr lang="zh-CN" altLang="en-US" sz="6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3" name="矩形 2"/>
          <p:cNvSpPr/>
          <p:nvPr/>
        </p:nvSpPr>
        <p:spPr>
          <a:xfrm>
            <a:off x="6239491" y="3717032"/>
            <a:ext cx="2967479" cy="923330"/>
          </a:xfrm>
          <a:prstGeom prst="rect">
            <a:avLst/>
          </a:prstGeom>
          <a:noFill/>
        </p:spPr>
        <p:txBody>
          <a:bodyPr wrap="none" lIns="91440" tIns="45720" rIns="91440" bIns="45720">
            <a:spAutoFit/>
          </a:bodyPr>
          <a:lstStyle/>
          <a:p>
            <a:pPr algn="ctr"/>
            <a:r>
              <a:rPr lang="zh-CN" alt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规划未来</a:t>
            </a:r>
            <a:endParaRPr lang="en-US" altLang="zh-CN"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17904436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0562084" y="188640"/>
            <a:ext cx="792088" cy="432048"/>
          </a:xfrm>
          <a:prstGeom prst="round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602540" y="81500"/>
            <a:ext cx="654346" cy="646331"/>
          </a:xfrm>
          <a:prstGeom prst="rect">
            <a:avLst/>
          </a:prstGeom>
          <a:noFill/>
        </p:spPr>
        <p:txBody>
          <a:bodyPr wrap="none" lIns="91440" tIns="45720" rIns="91440" bIns="45720">
            <a:spAutoFit/>
          </a:bodyPr>
          <a:lstStyle/>
          <a:p>
            <a:pPr algn="ctr"/>
            <a:r>
              <a:rPr lang="zh-CN" alt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镜</a:t>
            </a:r>
            <a:endParaRPr lang="zh-CN" altLang="en-US" sz="3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cxnSp>
        <p:nvCxnSpPr>
          <p:cNvPr id="7" name="直接连接符 6"/>
          <p:cNvCxnSpPr/>
          <p:nvPr/>
        </p:nvCxnSpPr>
        <p:spPr>
          <a:xfrm>
            <a:off x="985020" y="476672"/>
            <a:ext cx="1008112" cy="0"/>
          </a:xfrm>
          <a:prstGeom prst="line">
            <a:avLst/>
          </a:prstGeom>
        </p:spPr>
        <p:style>
          <a:lnRef idx="2">
            <a:schemeClr val="accent6"/>
          </a:lnRef>
          <a:fillRef idx="0">
            <a:schemeClr val="accent6"/>
          </a:fillRef>
          <a:effectRef idx="1">
            <a:schemeClr val="accent6"/>
          </a:effectRef>
          <a:fontRef idx="minor">
            <a:schemeClr val="tx1"/>
          </a:fontRef>
        </p:style>
      </p:cxnSp>
      <p:sp>
        <p:nvSpPr>
          <p:cNvPr id="9" name="TextBox 8"/>
          <p:cNvSpPr txBox="1"/>
          <p:nvPr/>
        </p:nvSpPr>
        <p:spPr>
          <a:xfrm>
            <a:off x="968197" y="37678"/>
            <a:ext cx="1275075" cy="369332"/>
          </a:xfrm>
          <a:prstGeom prst="rect">
            <a:avLst/>
          </a:prstGeom>
          <a:noFill/>
          <a:ln>
            <a:noFill/>
          </a:ln>
        </p:spPr>
        <p:txBody>
          <a:bodyPr wrap="square" rtlCol="0">
            <a:spAutoFit/>
          </a:bodyPr>
          <a:lstStyle/>
          <a:p>
            <a:r>
              <a:rPr lang="zh-CN" altLang="en-US" b="1" dirty="0" smtClean="0">
                <a:solidFill>
                  <a:schemeClr val="accent6"/>
                </a:solidFill>
                <a:latin typeface="微软雅黑" pitchFamily="34" charset="-122"/>
                <a:ea typeface="微软雅黑" pitchFamily="34" charset="-122"/>
              </a:rPr>
              <a:t>镜我所能</a:t>
            </a:r>
            <a:endParaRPr lang="zh-CN" altLang="en-US" b="1" dirty="0">
              <a:solidFill>
                <a:schemeClr val="accent6"/>
              </a:solidFill>
              <a:latin typeface="微软雅黑" pitchFamily="34" charset="-122"/>
              <a:ea typeface="微软雅黑" pitchFamily="34" charset="-122"/>
            </a:endParaRPr>
          </a:p>
        </p:txBody>
      </p:sp>
      <p:sp>
        <p:nvSpPr>
          <p:cNvPr id="10" name="TextBox 9"/>
          <p:cNvSpPr txBox="1"/>
          <p:nvPr/>
        </p:nvSpPr>
        <p:spPr>
          <a:xfrm>
            <a:off x="925671" y="527775"/>
            <a:ext cx="1168951" cy="369332"/>
          </a:xfrm>
          <a:prstGeom prst="rect">
            <a:avLst/>
          </a:prstGeom>
          <a:noFill/>
          <a:ln>
            <a:noFill/>
          </a:ln>
        </p:spPr>
        <p:txBody>
          <a:bodyPr wrap="square" rtlCol="0">
            <a:spAutoFit/>
          </a:bodyPr>
          <a:lstStyle/>
          <a:p>
            <a:pPr algn="ctr"/>
            <a:r>
              <a:rPr lang="zh-CN" altLang="en-US" dirty="0" smtClean="0">
                <a:solidFill>
                  <a:schemeClr val="accent6"/>
                </a:solidFill>
                <a:latin typeface="微软雅黑" pitchFamily="34" charset="-122"/>
                <a:ea typeface="微软雅黑" pitchFamily="34" charset="-122"/>
              </a:rPr>
              <a:t>近期规划</a:t>
            </a:r>
            <a:endParaRPr lang="zh-CN" altLang="en-US" dirty="0">
              <a:solidFill>
                <a:schemeClr val="accent6"/>
              </a:solidFill>
              <a:latin typeface="微软雅黑" pitchFamily="34" charset="-122"/>
              <a:ea typeface="微软雅黑" pitchFamily="34" charset="-122"/>
            </a:endParaRPr>
          </a:p>
        </p:txBody>
      </p:sp>
      <p:sp>
        <p:nvSpPr>
          <p:cNvPr id="25" name="TextBox 6"/>
          <p:cNvSpPr txBox="1"/>
          <p:nvPr/>
        </p:nvSpPr>
        <p:spPr>
          <a:xfrm>
            <a:off x="120924" y="1822968"/>
            <a:ext cx="2378655" cy="652486"/>
          </a:xfrm>
          <a:prstGeom prst="rect">
            <a:avLst/>
          </a:prstGeom>
          <a:noFill/>
        </p:spPr>
        <p:txBody>
          <a:bodyPr wrap="square" rtlCol="0">
            <a:spAutoFit/>
          </a:bodyPr>
          <a:lstStyle/>
          <a:p>
            <a:pPr indent="457200">
              <a:lnSpc>
                <a:spcPct val="130000"/>
              </a:lnSpc>
            </a:pPr>
            <a:r>
              <a:rPr lang="zh-CN" altLang="en-US" sz="2800" b="1" dirty="0" smtClean="0">
                <a:solidFill>
                  <a:schemeClr val="bg1"/>
                </a:solidFill>
                <a:latin typeface="微软雅黑" pitchFamily="34" charset="-122"/>
                <a:ea typeface="微软雅黑" pitchFamily="34" charset="-122"/>
              </a:rPr>
              <a:t>创业选择</a:t>
            </a:r>
            <a:endParaRPr lang="zh-CN" altLang="zh-CN" sz="2800" b="1" dirty="0">
              <a:solidFill>
                <a:schemeClr val="bg1"/>
              </a:solidFill>
              <a:latin typeface="微软雅黑" pitchFamily="34" charset="-122"/>
              <a:ea typeface="微软雅黑" pitchFamily="34" charset="-122"/>
            </a:endParaRPr>
          </a:p>
        </p:txBody>
      </p:sp>
      <p:sp>
        <p:nvSpPr>
          <p:cNvPr id="15" name="矩形 14"/>
          <p:cNvSpPr/>
          <p:nvPr/>
        </p:nvSpPr>
        <p:spPr>
          <a:xfrm>
            <a:off x="841004" y="1700808"/>
            <a:ext cx="10657184" cy="44644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6" name="矩形 15"/>
          <p:cNvSpPr/>
          <p:nvPr/>
        </p:nvSpPr>
        <p:spPr>
          <a:xfrm>
            <a:off x="985020" y="5040700"/>
            <a:ext cx="8064896" cy="1477328"/>
          </a:xfrm>
          <a:prstGeom prst="rect">
            <a:avLst/>
          </a:prstGeom>
        </p:spPr>
        <p:txBody>
          <a:bodyPr wrap="square">
            <a:spAutoFit/>
          </a:bodyPr>
          <a:lstStyle/>
          <a:p>
            <a:r>
              <a:rPr lang="en-US" altLang="zh-CN" dirty="0">
                <a:latin typeface="微软雅黑" pitchFamily="34" charset="-122"/>
                <a:ea typeface="微软雅黑" pitchFamily="34" charset="-122"/>
              </a:rPr>
              <a:t>1.</a:t>
            </a:r>
            <a:r>
              <a:rPr lang="zh-CN" altLang="zh-CN" b="1" dirty="0">
                <a:solidFill>
                  <a:srgbClr val="FF9900"/>
                </a:solidFill>
                <a:latin typeface="微软雅黑" pitchFamily="34" charset="-122"/>
                <a:ea typeface="微软雅黑" pitchFamily="34" charset="-122"/>
              </a:rPr>
              <a:t>转变路维斯时空眼镜专卖店的运营模式</a:t>
            </a:r>
            <a:r>
              <a:rPr lang="zh-CN" altLang="zh-CN" dirty="0">
                <a:latin typeface="微软雅黑" pitchFamily="34" charset="-122"/>
                <a:ea typeface="微软雅黑" pitchFamily="34" charset="-122"/>
              </a:rPr>
              <a:t>，从主要做聚划算活动模式转为常规的销售模式。</a:t>
            </a:r>
          </a:p>
          <a:p>
            <a:r>
              <a:rPr lang="en-US" altLang="zh-CN" dirty="0">
                <a:latin typeface="微软雅黑" pitchFamily="34" charset="-122"/>
                <a:ea typeface="微软雅黑" pitchFamily="34" charset="-122"/>
              </a:rPr>
              <a:t>2.</a:t>
            </a:r>
            <a:r>
              <a:rPr lang="zh-CN" altLang="zh-CN" dirty="0">
                <a:latin typeface="微软雅黑" pitchFamily="34" charset="-122"/>
                <a:ea typeface="微软雅黑" pitchFamily="34" charset="-122"/>
              </a:rPr>
              <a:t>目前为止小店的每年营业为</a:t>
            </a:r>
            <a:r>
              <a:rPr lang="en-US" altLang="zh-CN" dirty="0">
                <a:latin typeface="微软雅黑" pitchFamily="34" charset="-122"/>
                <a:ea typeface="微软雅黑" pitchFamily="34" charset="-122"/>
              </a:rPr>
              <a:t>120</a:t>
            </a:r>
            <a:r>
              <a:rPr lang="zh-CN" altLang="zh-CN" dirty="0">
                <a:latin typeface="微软雅黑" pitchFamily="34" charset="-122"/>
                <a:ea typeface="微软雅黑" pitchFamily="34" charset="-122"/>
              </a:rPr>
              <a:t>万左右，在两年内实现营业额</a:t>
            </a:r>
            <a:r>
              <a:rPr lang="zh-CN" altLang="zh-CN" b="1" dirty="0">
                <a:solidFill>
                  <a:srgbClr val="FF9900"/>
                </a:solidFill>
                <a:latin typeface="微软雅黑" pitchFamily="34" charset="-122"/>
                <a:ea typeface="微软雅黑" pitchFamily="34" charset="-122"/>
              </a:rPr>
              <a:t>快过两百万</a:t>
            </a:r>
            <a:r>
              <a:rPr lang="zh-CN" altLang="zh-CN" dirty="0">
                <a:latin typeface="微软雅黑" pitchFamily="34" charset="-122"/>
                <a:ea typeface="微软雅黑" pitchFamily="34" charset="-122"/>
              </a:rPr>
              <a:t>。</a:t>
            </a:r>
          </a:p>
          <a:p>
            <a:r>
              <a:rPr lang="en-US" altLang="zh-CN" dirty="0">
                <a:latin typeface="微软雅黑" pitchFamily="34" charset="-122"/>
                <a:ea typeface="微软雅黑" pitchFamily="34" charset="-122"/>
              </a:rPr>
              <a:t>3.</a:t>
            </a:r>
            <a:r>
              <a:rPr lang="zh-CN" altLang="zh-CN" dirty="0">
                <a:latin typeface="微软雅黑" pitchFamily="34" charset="-122"/>
                <a:ea typeface="微软雅黑" pitchFamily="34" charset="-122"/>
              </a:rPr>
              <a:t>现在我们小店主要销售中低档眼镜，我们要以品牌为依托，从中低档转向中高档。</a:t>
            </a:r>
          </a:p>
        </p:txBody>
      </p:sp>
      <p:sp>
        <p:nvSpPr>
          <p:cNvPr id="17" name="矩形 16"/>
          <p:cNvSpPr/>
          <p:nvPr/>
        </p:nvSpPr>
        <p:spPr>
          <a:xfrm>
            <a:off x="9049915" y="2728080"/>
            <a:ext cx="2232248" cy="3293209"/>
          </a:xfrm>
          <a:prstGeom prst="rect">
            <a:avLst/>
          </a:prstGeom>
        </p:spPr>
        <p:txBody>
          <a:bodyPr wrap="square">
            <a:spAutoFit/>
          </a:bodyPr>
          <a:lstStyle/>
          <a:p>
            <a:pPr indent="457200">
              <a:lnSpc>
                <a:spcPct val="130000"/>
              </a:lnSpc>
              <a:spcAft>
                <a:spcPts val="600"/>
              </a:spcAft>
            </a:pPr>
            <a:r>
              <a:rPr lang="zh-CN" altLang="en-US" sz="2000" dirty="0" smtClean="0">
                <a:solidFill>
                  <a:schemeClr val="tx1">
                    <a:lumMod val="65000"/>
                    <a:lumOff val="35000"/>
                  </a:schemeClr>
                </a:solidFill>
                <a:latin typeface="微软雅黑" pitchFamily="34" charset="-122"/>
                <a:ea typeface="微软雅黑" pitchFamily="34" charset="-122"/>
              </a:rPr>
              <a:t>目标</a:t>
            </a:r>
            <a:r>
              <a:rPr lang="zh-CN" altLang="en-US" sz="2000" dirty="0">
                <a:solidFill>
                  <a:schemeClr val="tx1">
                    <a:lumMod val="65000"/>
                    <a:lumOff val="35000"/>
                  </a:schemeClr>
                </a:solidFill>
                <a:latin typeface="微软雅黑" pitchFamily="34" charset="-122"/>
                <a:ea typeface="微软雅黑" pitchFamily="34" charset="-122"/>
              </a:rPr>
              <a:t>确立的方法通常是先结合自身条件和现实环境选择终极目标和长期目标，然后通过目标，分化为符合阶段目标要求的中期、短期目标</a:t>
            </a:r>
            <a:r>
              <a:rPr lang="zh-CN" altLang="en-US" sz="2000" dirty="0" smtClean="0">
                <a:solidFill>
                  <a:schemeClr val="tx1">
                    <a:lumMod val="65000"/>
                    <a:lumOff val="35000"/>
                  </a:schemeClr>
                </a:solidFill>
                <a:latin typeface="微软雅黑" pitchFamily="34" charset="-122"/>
                <a:ea typeface="微软雅黑" pitchFamily="34" charset="-122"/>
              </a:rPr>
              <a:t>。</a:t>
            </a:r>
            <a:endParaRPr lang="zh-CN" altLang="zh-CN" sz="2000" dirty="0">
              <a:solidFill>
                <a:schemeClr val="tx1">
                  <a:lumMod val="65000"/>
                  <a:lumOff val="35000"/>
                </a:schemeClr>
              </a:solidFill>
              <a:latin typeface="微软雅黑" pitchFamily="34" charset="-122"/>
              <a:ea typeface="微软雅黑" pitchFamily="34" charset="-122"/>
            </a:endParaRPr>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711" y="1830664"/>
            <a:ext cx="7897189" cy="3158875"/>
          </a:xfrm>
          <a:prstGeom prst="rect">
            <a:avLst/>
          </a:prstGeom>
          <a:ln w="19050">
            <a:solidFill>
              <a:schemeClr val="bg1"/>
            </a:solidFill>
          </a:ln>
          <a:effectLst>
            <a:outerShdw blurRad="50800" dist="38100" dir="13500000" algn="br" rotWithShape="0">
              <a:prstClr val="black">
                <a:alpha val="40000"/>
              </a:prstClr>
            </a:outerShdw>
          </a:effectLst>
        </p:spPr>
      </p:pic>
      <p:grpSp>
        <p:nvGrpSpPr>
          <p:cNvPr id="19" name="组合 18"/>
          <p:cNvGrpSpPr/>
          <p:nvPr/>
        </p:nvGrpSpPr>
        <p:grpSpPr>
          <a:xfrm>
            <a:off x="9206780" y="1857952"/>
            <a:ext cx="1943999" cy="755210"/>
            <a:chOff x="1345274" y="4761644"/>
            <a:chExt cx="1944000" cy="755210"/>
          </a:xfrm>
        </p:grpSpPr>
        <p:sp>
          <p:nvSpPr>
            <p:cNvPr id="22" name="Rectangle 17"/>
            <p:cNvSpPr/>
            <p:nvPr/>
          </p:nvSpPr>
          <p:spPr bwMode="auto">
            <a:xfrm>
              <a:off x="1345274" y="4761644"/>
              <a:ext cx="1944000" cy="755210"/>
            </a:xfrm>
            <a:prstGeom prst="rect">
              <a:avLst/>
            </a:prstGeom>
            <a:solidFill>
              <a:srgbClr val="ED5326"/>
            </a:solidFill>
            <a:ln w="25400" cap="flat" cmpd="sng" algn="ctr">
              <a:solidFill>
                <a:schemeClr val="bg1"/>
              </a:solidFill>
              <a:prstDash val="solid"/>
            </a:ln>
            <a:effectLst/>
          </p:spPr>
          <p:txBody>
            <a:bodyPr bIns="91440" anchor="b"/>
            <a:lstStyle/>
            <a:p>
              <a:pPr algn="ctr" defTabSz="685487"/>
              <a:endParaRPr lang="en-US" sz="1100" kern="0" dirty="0">
                <a:solidFill>
                  <a:srgbClr val="FFFFFF"/>
                </a:solidFill>
                <a:latin typeface="Segoe" charset="0"/>
                <a:ea typeface="Segoe UI" pitchFamily="34" charset="0"/>
                <a:cs typeface="Segoe UI" pitchFamily="34" charset="0"/>
              </a:endParaRPr>
            </a:p>
          </p:txBody>
        </p:sp>
        <p:sp>
          <p:nvSpPr>
            <p:cNvPr id="26" name="TextBox 6"/>
            <p:cNvSpPr txBox="1"/>
            <p:nvPr/>
          </p:nvSpPr>
          <p:spPr>
            <a:xfrm>
              <a:off x="1345274" y="4825296"/>
              <a:ext cx="1944000" cy="652486"/>
            </a:xfrm>
            <a:prstGeom prst="rect">
              <a:avLst/>
            </a:prstGeom>
            <a:noFill/>
          </p:spPr>
          <p:txBody>
            <a:bodyPr wrap="square" rtlCol="0">
              <a:spAutoFit/>
            </a:bodyPr>
            <a:lstStyle/>
            <a:p>
              <a:pPr algn="ctr">
                <a:lnSpc>
                  <a:spcPct val="130000"/>
                </a:lnSpc>
              </a:pPr>
              <a:r>
                <a:rPr lang="zh-CN" altLang="en-US" sz="2800" b="1" dirty="0" smtClean="0">
                  <a:solidFill>
                    <a:schemeClr val="bg1"/>
                  </a:solidFill>
                  <a:latin typeface="微软雅黑" pitchFamily="34" charset="-122"/>
                  <a:ea typeface="微软雅黑" pitchFamily="34" charset="-122"/>
                </a:rPr>
                <a:t>确定目标</a:t>
              </a:r>
              <a:endParaRPr lang="en-US" altLang="zh-CN" sz="2800" b="1" dirty="0" smtClea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2585198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300"/>
                                        <p:tgtEl>
                                          <p:spTgt spid="25"/>
                                        </p:tgtEl>
                                      </p:cBhvr>
                                    </p:animEffect>
                                  </p:childTnLst>
                                </p:cTn>
                              </p:par>
                            </p:childTnLst>
                          </p:cTn>
                        </p:par>
                        <p:par>
                          <p:cTn id="8" fill="hold">
                            <p:stCondLst>
                              <p:cond delay="300"/>
                            </p:stCondLst>
                            <p:childTnLst>
                              <p:par>
                                <p:cTn id="9" presetID="2" presetClass="entr" presetSubtype="8" decel="10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68996" y="1196752"/>
            <a:ext cx="10945216" cy="5184576"/>
          </a:xfrm>
          <a:prstGeom prst="round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0562084" y="188640"/>
            <a:ext cx="792088" cy="432048"/>
          </a:xfrm>
          <a:prstGeom prst="round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602540" y="81500"/>
            <a:ext cx="654346" cy="646331"/>
          </a:xfrm>
          <a:prstGeom prst="rect">
            <a:avLst/>
          </a:prstGeom>
          <a:noFill/>
        </p:spPr>
        <p:txBody>
          <a:bodyPr wrap="none" lIns="91440" tIns="45720" rIns="91440" bIns="45720">
            <a:spAutoFit/>
          </a:bodyPr>
          <a:lstStyle/>
          <a:p>
            <a:pPr algn="ctr"/>
            <a:r>
              <a:rPr lang="zh-CN" alt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镜</a:t>
            </a:r>
            <a:endParaRPr lang="zh-CN" altLang="en-US" sz="3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cxnSp>
        <p:nvCxnSpPr>
          <p:cNvPr id="7" name="直接连接符 6"/>
          <p:cNvCxnSpPr/>
          <p:nvPr/>
        </p:nvCxnSpPr>
        <p:spPr>
          <a:xfrm>
            <a:off x="985020" y="476672"/>
            <a:ext cx="1008112" cy="0"/>
          </a:xfrm>
          <a:prstGeom prst="line">
            <a:avLst/>
          </a:prstGeom>
        </p:spPr>
        <p:style>
          <a:lnRef idx="2">
            <a:schemeClr val="accent6"/>
          </a:lnRef>
          <a:fillRef idx="0">
            <a:schemeClr val="accent6"/>
          </a:fillRef>
          <a:effectRef idx="1">
            <a:schemeClr val="accent6"/>
          </a:effectRef>
          <a:fontRef idx="minor">
            <a:schemeClr val="tx1"/>
          </a:fontRef>
        </p:style>
      </p:cxnSp>
      <p:sp>
        <p:nvSpPr>
          <p:cNvPr id="9" name="TextBox 8"/>
          <p:cNvSpPr txBox="1"/>
          <p:nvPr/>
        </p:nvSpPr>
        <p:spPr>
          <a:xfrm>
            <a:off x="968197" y="37678"/>
            <a:ext cx="1275075" cy="369332"/>
          </a:xfrm>
          <a:prstGeom prst="rect">
            <a:avLst/>
          </a:prstGeom>
          <a:noFill/>
          <a:ln>
            <a:noFill/>
          </a:ln>
        </p:spPr>
        <p:txBody>
          <a:bodyPr wrap="square" rtlCol="0">
            <a:spAutoFit/>
          </a:bodyPr>
          <a:lstStyle/>
          <a:p>
            <a:r>
              <a:rPr lang="zh-CN" altLang="en-US" b="1" dirty="0" smtClean="0">
                <a:solidFill>
                  <a:schemeClr val="accent6"/>
                </a:solidFill>
                <a:latin typeface="微软雅黑" pitchFamily="34" charset="-122"/>
                <a:ea typeface="微软雅黑" pitchFamily="34" charset="-122"/>
              </a:rPr>
              <a:t>镜我所能</a:t>
            </a:r>
            <a:endParaRPr lang="zh-CN" altLang="en-US" b="1" dirty="0">
              <a:solidFill>
                <a:schemeClr val="accent6"/>
              </a:solidFill>
              <a:latin typeface="微软雅黑" pitchFamily="34" charset="-122"/>
              <a:ea typeface="微软雅黑" pitchFamily="34" charset="-122"/>
            </a:endParaRPr>
          </a:p>
        </p:txBody>
      </p:sp>
      <p:sp>
        <p:nvSpPr>
          <p:cNvPr id="10" name="TextBox 9"/>
          <p:cNvSpPr txBox="1"/>
          <p:nvPr/>
        </p:nvSpPr>
        <p:spPr>
          <a:xfrm>
            <a:off x="925671" y="527775"/>
            <a:ext cx="1168951" cy="369332"/>
          </a:xfrm>
          <a:prstGeom prst="rect">
            <a:avLst/>
          </a:prstGeom>
          <a:noFill/>
          <a:ln>
            <a:noFill/>
          </a:ln>
        </p:spPr>
        <p:txBody>
          <a:bodyPr wrap="square" rtlCol="0">
            <a:spAutoFit/>
          </a:bodyPr>
          <a:lstStyle/>
          <a:p>
            <a:pPr algn="ctr"/>
            <a:r>
              <a:rPr lang="zh-CN" altLang="en-US" dirty="0" smtClean="0">
                <a:solidFill>
                  <a:schemeClr val="accent6"/>
                </a:solidFill>
                <a:latin typeface="微软雅黑" pitchFamily="34" charset="-122"/>
                <a:ea typeface="微软雅黑" pitchFamily="34" charset="-122"/>
              </a:rPr>
              <a:t>长期规划</a:t>
            </a:r>
            <a:endParaRPr lang="zh-CN" altLang="en-US" dirty="0">
              <a:solidFill>
                <a:schemeClr val="accent6"/>
              </a:solidFill>
              <a:latin typeface="微软雅黑" pitchFamily="34" charset="-122"/>
              <a:ea typeface="微软雅黑" pitchFamily="34" charset="-122"/>
            </a:endParaRPr>
          </a:p>
        </p:txBody>
      </p:sp>
      <p:sp>
        <p:nvSpPr>
          <p:cNvPr id="15" name="AutoShape 2"/>
          <p:cNvSpPr>
            <a:spLocks noChangeArrowheads="1"/>
          </p:cNvSpPr>
          <p:nvPr/>
        </p:nvSpPr>
        <p:spPr bwMode="auto">
          <a:xfrm>
            <a:off x="3731310" y="1419837"/>
            <a:ext cx="2173288" cy="1671637"/>
          </a:xfrm>
          <a:prstGeom prst="roundRect">
            <a:avLst>
              <a:gd name="adj" fmla="val 13009"/>
            </a:avLst>
          </a:prstGeom>
          <a:solidFill>
            <a:srgbClr val="C0C0C0">
              <a:alpha val="10001"/>
            </a:srgbClr>
          </a:solidFill>
          <a:ln w="19050" cap="rnd" algn="ctr">
            <a:solidFill>
              <a:srgbClr val="9E9E9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AutoShape 4"/>
          <p:cNvSpPr>
            <a:spLocks noChangeArrowheads="1"/>
          </p:cNvSpPr>
          <p:nvPr/>
        </p:nvSpPr>
        <p:spPr bwMode="auto">
          <a:xfrm>
            <a:off x="7947347" y="1417640"/>
            <a:ext cx="2173288" cy="1671637"/>
          </a:xfrm>
          <a:prstGeom prst="roundRect">
            <a:avLst>
              <a:gd name="adj" fmla="val 13009"/>
            </a:avLst>
          </a:prstGeom>
          <a:solidFill>
            <a:srgbClr val="FDB602">
              <a:alpha val="10001"/>
            </a:srgbClr>
          </a:solidFill>
          <a:ln w="19050" cap="rnd" algn="ctr">
            <a:solidFill>
              <a:srgbClr val="F7B60D"/>
            </a:solidFill>
            <a:prstDash val="sysDot"/>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 name="AutoShape 6"/>
          <p:cNvSpPr>
            <a:spLocks noChangeArrowheads="1"/>
          </p:cNvSpPr>
          <p:nvPr/>
        </p:nvSpPr>
        <p:spPr bwMode="auto">
          <a:xfrm>
            <a:off x="5904601" y="4229895"/>
            <a:ext cx="2173287" cy="1671637"/>
          </a:xfrm>
          <a:prstGeom prst="roundRect">
            <a:avLst>
              <a:gd name="adj" fmla="val 13009"/>
            </a:avLst>
          </a:prstGeom>
          <a:solidFill>
            <a:srgbClr val="C0C0C0">
              <a:alpha val="10001"/>
            </a:srgbClr>
          </a:solidFill>
          <a:ln w="19050" cap="rnd" algn="ctr">
            <a:solidFill>
              <a:srgbClr val="9E9E9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TextBox 57"/>
          <p:cNvSpPr txBox="1">
            <a:spLocks noChangeArrowheads="1"/>
          </p:cNvSpPr>
          <p:nvPr/>
        </p:nvSpPr>
        <p:spPr bwMode="auto">
          <a:xfrm>
            <a:off x="6381265" y="4386434"/>
            <a:ext cx="1347788"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round/>
                <a:headE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itchFamily="34" charset="-127"/>
                <a:ea typeface="Malgun Gothic" pitchFamily="34" charset="-127"/>
              </a:defRPr>
            </a:lvl1pPr>
            <a:lvl2pPr marL="742950" indent="-285750">
              <a:defRPr>
                <a:solidFill>
                  <a:schemeClr val="tx1"/>
                </a:solidFill>
                <a:latin typeface="Malgun Gothic" pitchFamily="34" charset="-127"/>
                <a:ea typeface="Malgun Gothic" pitchFamily="34" charset="-127"/>
              </a:defRPr>
            </a:lvl2pPr>
            <a:lvl3pPr marL="1143000" indent="-228600">
              <a:defRPr>
                <a:solidFill>
                  <a:schemeClr val="tx1"/>
                </a:solidFill>
                <a:latin typeface="Malgun Gothic" pitchFamily="34" charset="-127"/>
                <a:ea typeface="Malgun Gothic" pitchFamily="34" charset="-127"/>
              </a:defRPr>
            </a:lvl3pPr>
            <a:lvl4pPr marL="1600200" indent="-228600">
              <a:defRPr>
                <a:solidFill>
                  <a:schemeClr val="tx1"/>
                </a:solidFill>
                <a:latin typeface="Malgun Gothic" pitchFamily="34" charset="-127"/>
                <a:ea typeface="Malgun Gothic" pitchFamily="34" charset="-127"/>
              </a:defRPr>
            </a:lvl4pPr>
            <a:lvl5pPr marL="2057400" indent="-228600">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zh-CN" sz="2400" b="1" dirty="0">
                <a:solidFill>
                  <a:schemeClr val="bg1"/>
                </a:solidFill>
                <a:latin typeface="微软雅黑" pitchFamily="34" charset="-122"/>
                <a:ea typeface="微软雅黑" pitchFamily="34" charset="-122"/>
              </a:rPr>
              <a:t>创公司</a:t>
            </a:r>
            <a:endParaRPr kumimoji="0" lang="ko-KR" altLang="en-US" sz="2400" b="1" dirty="0">
              <a:solidFill>
                <a:schemeClr val="bg1"/>
              </a:solidFill>
              <a:latin typeface="微软雅黑" pitchFamily="34" charset="-122"/>
            </a:endParaRPr>
          </a:p>
        </p:txBody>
      </p:sp>
      <p:sp>
        <p:nvSpPr>
          <p:cNvPr id="26" name="TextBox 57"/>
          <p:cNvSpPr txBox="1">
            <a:spLocks noChangeArrowheads="1"/>
          </p:cNvSpPr>
          <p:nvPr/>
        </p:nvSpPr>
        <p:spPr bwMode="auto">
          <a:xfrm>
            <a:off x="6147914" y="4838623"/>
            <a:ext cx="1886933"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prstDash val="sysDot"/>
                <a:round/>
                <a:headE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Malgun Gothic" pitchFamily="34" charset="-127"/>
                <a:ea typeface="Malgun Gothic" pitchFamily="34" charset="-127"/>
              </a:defRPr>
            </a:lvl1pPr>
            <a:lvl2pPr marL="742950" indent="-285750">
              <a:defRPr>
                <a:solidFill>
                  <a:schemeClr val="tx1"/>
                </a:solidFill>
                <a:latin typeface="Malgun Gothic" pitchFamily="34" charset="-127"/>
                <a:ea typeface="Malgun Gothic" pitchFamily="34" charset="-127"/>
              </a:defRPr>
            </a:lvl2pPr>
            <a:lvl3pPr marL="1143000" indent="-228600">
              <a:defRPr>
                <a:solidFill>
                  <a:schemeClr val="tx1"/>
                </a:solidFill>
                <a:latin typeface="Malgun Gothic" pitchFamily="34" charset="-127"/>
                <a:ea typeface="Malgun Gothic" pitchFamily="34" charset="-127"/>
              </a:defRPr>
            </a:lvl3pPr>
            <a:lvl4pPr marL="1600200" indent="-228600">
              <a:defRPr>
                <a:solidFill>
                  <a:schemeClr val="tx1"/>
                </a:solidFill>
                <a:latin typeface="Malgun Gothic" pitchFamily="34" charset="-127"/>
                <a:ea typeface="Malgun Gothic" pitchFamily="34" charset="-127"/>
              </a:defRPr>
            </a:lvl4pPr>
            <a:lvl5pPr marL="2057400" indent="-228600">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zh-CN" sz="2000" b="1" dirty="0">
                <a:solidFill>
                  <a:schemeClr val="bg1">
                    <a:lumMod val="85000"/>
                  </a:schemeClr>
                </a:solidFill>
                <a:latin typeface="微软雅黑" pitchFamily="34" charset="-122"/>
                <a:ea typeface="微软雅黑" pitchFamily="34" charset="-122"/>
              </a:rPr>
              <a:t>靠稳定坚实“路维斯”（</a:t>
            </a:r>
            <a:r>
              <a:rPr lang="en-US" altLang="zh-CN" sz="2000" b="1" dirty="0">
                <a:solidFill>
                  <a:schemeClr val="bg1">
                    <a:lumMod val="85000"/>
                  </a:schemeClr>
                </a:solidFill>
                <a:latin typeface="微软雅黑" pitchFamily="34" charset="-122"/>
                <a:ea typeface="微软雅黑" pitchFamily="34" charset="-122"/>
              </a:rPr>
              <a:t>10-15</a:t>
            </a:r>
            <a:r>
              <a:rPr lang="zh-CN" altLang="zh-CN" sz="2000" b="1" dirty="0">
                <a:solidFill>
                  <a:schemeClr val="bg1">
                    <a:lumMod val="85000"/>
                  </a:schemeClr>
                </a:solidFill>
                <a:latin typeface="微软雅黑" pitchFamily="34" charset="-122"/>
                <a:ea typeface="微软雅黑" pitchFamily="34" charset="-122"/>
              </a:rPr>
              <a:t>年）</a:t>
            </a:r>
            <a:endParaRPr kumimoji="0" lang="ko-KR" altLang="en-US" sz="2000" dirty="0">
              <a:solidFill>
                <a:schemeClr val="bg1">
                  <a:lumMod val="85000"/>
                </a:schemeClr>
              </a:solidFill>
              <a:latin typeface="微软雅黑" pitchFamily="34" charset="-122"/>
            </a:endParaRPr>
          </a:p>
        </p:txBody>
      </p:sp>
      <p:sp>
        <p:nvSpPr>
          <p:cNvPr id="30" name="Line 11"/>
          <p:cNvSpPr>
            <a:spLocks noChangeShapeType="1"/>
          </p:cNvSpPr>
          <p:nvPr/>
        </p:nvSpPr>
        <p:spPr bwMode="auto">
          <a:xfrm flipV="1">
            <a:off x="1201043" y="3695700"/>
            <a:ext cx="10055842" cy="0"/>
          </a:xfrm>
          <a:prstGeom prst="line">
            <a:avLst/>
          </a:prstGeom>
          <a:noFill/>
          <a:ln w="1016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1" name="AutoShape 12"/>
          <p:cNvSpPr>
            <a:spLocks noChangeArrowheads="1"/>
          </p:cNvSpPr>
          <p:nvPr/>
        </p:nvSpPr>
        <p:spPr bwMode="auto">
          <a:xfrm>
            <a:off x="1878335" y="4217990"/>
            <a:ext cx="2173287" cy="1671637"/>
          </a:xfrm>
          <a:prstGeom prst="roundRect">
            <a:avLst>
              <a:gd name="adj" fmla="val 13009"/>
            </a:avLst>
          </a:prstGeom>
          <a:solidFill>
            <a:srgbClr val="139AFF">
              <a:alpha val="10001"/>
            </a:srgbClr>
          </a:solidFill>
          <a:ln w="19050" cap="rnd" algn="ctr">
            <a:solidFill>
              <a:srgbClr val="139AFF"/>
            </a:solidFill>
            <a:prstDash val="sysDot"/>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32" name="Group 13"/>
          <p:cNvGrpSpPr>
            <a:grpSpLocks/>
          </p:cNvGrpSpPr>
          <p:nvPr/>
        </p:nvGrpSpPr>
        <p:grpSpPr bwMode="auto">
          <a:xfrm>
            <a:off x="3720102" y="2758755"/>
            <a:ext cx="244476" cy="1030287"/>
            <a:chOff x="1090" y="1759"/>
            <a:chExt cx="154" cy="649"/>
          </a:xfrm>
        </p:grpSpPr>
        <p:sp>
          <p:nvSpPr>
            <p:cNvPr id="33" name="Line 14"/>
            <p:cNvSpPr>
              <a:spLocks noChangeShapeType="1"/>
            </p:cNvSpPr>
            <p:nvPr/>
          </p:nvSpPr>
          <p:spPr bwMode="auto">
            <a:xfrm flipH="1">
              <a:off x="1170" y="1759"/>
              <a:ext cx="2" cy="569"/>
            </a:xfrm>
            <a:prstGeom prst="line">
              <a:avLst/>
            </a:prstGeom>
            <a:noFill/>
            <a:ln w="19050">
              <a:solidFill>
                <a:schemeClr val="bg1"/>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34" name="Group 138"/>
            <p:cNvGrpSpPr>
              <a:grpSpLocks/>
            </p:cNvGrpSpPr>
            <p:nvPr/>
          </p:nvGrpSpPr>
          <p:grpSpPr bwMode="auto">
            <a:xfrm>
              <a:off x="1090" y="2254"/>
              <a:ext cx="154" cy="154"/>
              <a:chOff x="1661" y="2750"/>
              <a:chExt cx="250" cy="250"/>
            </a:xfrm>
          </p:grpSpPr>
          <p:sp>
            <p:nvSpPr>
              <p:cNvPr id="35" name="Oval 139"/>
              <p:cNvSpPr>
                <a:spLocks noChangeArrowheads="1"/>
              </p:cNvSpPr>
              <p:nvPr/>
            </p:nvSpPr>
            <p:spPr bwMode="auto">
              <a:xfrm>
                <a:off x="1661" y="2750"/>
                <a:ext cx="250" cy="250"/>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kumimoji="0" lang="ko-KR" altLang="ko-KR">
                  <a:latin typeface="Malgun Gothic" pitchFamily="34" charset="-127"/>
                  <a:ea typeface="Malgun Gothic" pitchFamily="34" charset="-127"/>
                </a:endParaRPr>
              </a:p>
            </p:txBody>
          </p:sp>
          <p:sp>
            <p:nvSpPr>
              <p:cNvPr id="37" name="Oval 140"/>
              <p:cNvSpPr>
                <a:spLocks noChangeArrowheads="1"/>
              </p:cNvSpPr>
              <p:nvPr/>
            </p:nvSpPr>
            <p:spPr bwMode="auto">
              <a:xfrm>
                <a:off x="1729" y="2818"/>
                <a:ext cx="114" cy="114"/>
              </a:xfrm>
              <a:prstGeom prst="ellipse">
                <a:avLst/>
              </a:prstGeom>
              <a:solidFill>
                <a:srgbClr val="2F2F2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kumimoji="0" lang="ko-KR" altLang="ko-KR">
                  <a:latin typeface="Malgun Gothic" pitchFamily="34" charset="-127"/>
                  <a:ea typeface="Malgun Gothic" pitchFamily="34" charset="-127"/>
                </a:endParaRPr>
              </a:p>
            </p:txBody>
          </p:sp>
        </p:grpSp>
      </p:grpSp>
      <p:sp>
        <p:nvSpPr>
          <p:cNvPr id="43" name="TextBox 57"/>
          <p:cNvSpPr txBox="1">
            <a:spLocks noChangeArrowheads="1"/>
          </p:cNvSpPr>
          <p:nvPr/>
        </p:nvSpPr>
        <p:spPr bwMode="auto">
          <a:xfrm>
            <a:off x="2049784" y="4279773"/>
            <a:ext cx="1347788"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round/>
                <a:headE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itchFamily="34" charset="-127"/>
                <a:ea typeface="Malgun Gothic" pitchFamily="34" charset="-127"/>
              </a:defRPr>
            </a:lvl1pPr>
            <a:lvl2pPr marL="742950" indent="-285750">
              <a:defRPr>
                <a:solidFill>
                  <a:schemeClr val="tx1"/>
                </a:solidFill>
                <a:latin typeface="Malgun Gothic" pitchFamily="34" charset="-127"/>
                <a:ea typeface="Malgun Gothic" pitchFamily="34" charset="-127"/>
              </a:defRPr>
            </a:lvl2pPr>
            <a:lvl3pPr marL="1143000" indent="-228600">
              <a:defRPr>
                <a:solidFill>
                  <a:schemeClr val="tx1"/>
                </a:solidFill>
                <a:latin typeface="Malgun Gothic" pitchFamily="34" charset="-127"/>
                <a:ea typeface="Malgun Gothic" pitchFamily="34" charset="-127"/>
              </a:defRPr>
            </a:lvl3pPr>
            <a:lvl4pPr marL="1600200" indent="-228600">
              <a:defRPr>
                <a:solidFill>
                  <a:schemeClr val="tx1"/>
                </a:solidFill>
                <a:latin typeface="Malgun Gothic" pitchFamily="34" charset="-127"/>
                <a:ea typeface="Malgun Gothic" pitchFamily="34" charset="-127"/>
              </a:defRPr>
            </a:lvl4pPr>
            <a:lvl5pPr marL="2057400" indent="-228600">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zh-CN" sz="2400" b="1" dirty="0">
                <a:solidFill>
                  <a:schemeClr val="accent1"/>
                </a:solidFill>
                <a:latin typeface="微软雅黑" pitchFamily="34" charset="-122"/>
                <a:ea typeface="微软雅黑" pitchFamily="34" charset="-122"/>
              </a:rPr>
              <a:t>实体店</a:t>
            </a:r>
            <a:endParaRPr kumimoji="0" lang="ko-KR" altLang="en-US" sz="2400" b="1" dirty="0">
              <a:solidFill>
                <a:schemeClr val="accent1"/>
              </a:solidFill>
              <a:latin typeface="微软雅黑" pitchFamily="34" charset="-122"/>
            </a:endParaRPr>
          </a:p>
        </p:txBody>
      </p:sp>
      <p:sp>
        <p:nvSpPr>
          <p:cNvPr id="49" name="TextBox 57"/>
          <p:cNvSpPr txBox="1">
            <a:spLocks noChangeArrowheads="1"/>
          </p:cNvSpPr>
          <p:nvPr/>
        </p:nvSpPr>
        <p:spPr bwMode="auto">
          <a:xfrm>
            <a:off x="4072108" y="2561582"/>
            <a:ext cx="1316039"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round/>
                <a:headE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itchFamily="34" charset="-127"/>
                <a:ea typeface="Malgun Gothic" pitchFamily="34" charset="-127"/>
              </a:defRPr>
            </a:lvl1pPr>
            <a:lvl2pPr marL="742950" indent="-285750">
              <a:defRPr>
                <a:solidFill>
                  <a:schemeClr val="tx1"/>
                </a:solidFill>
                <a:latin typeface="Malgun Gothic" pitchFamily="34" charset="-127"/>
                <a:ea typeface="Malgun Gothic" pitchFamily="34" charset="-127"/>
              </a:defRPr>
            </a:lvl2pPr>
            <a:lvl3pPr marL="1143000" indent="-228600">
              <a:defRPr>
                <a:solidFill>
                  <a:schemeClr val="tx1"/>
                </a:solidFill>
                <a:latin typeface="Malgun Gothic" pitchFamily="34" charset="-127"/>
                <a:ea typeface="Malgun Gothic" pitchFamily="34" charset="-127"/>
              </a:defRPr>
            </a:lvl3pPr>
            <a:lvl4pPr marL="1600200" indent="-228600">
              <a:defRPr>
                <a:solidFill>
                  <a:schemeClr val="tx1"/>
                </a:solidFill>
                <a:latin typeface="Malgun Gothic" pitchFamily="34" charset="-127"/>
                <a:ea typeface="Malgun Gothic" pitchFamily="34" charset="-127"/>
              </a:defRPr>
            </a:lvl4pPr>
            <a:lvl5pPr marL="2057400" indent="-228600">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zh-CN" sz="2400" b="1" dirty="0">
                <a:solidFill>
                  <a:schemeClr val="bg1"/>
                </a:solidFill>
                <a:latin typeface="微软雅黑" pitchFamily="34" charset="-122"/>
                <a:ea typeface="微软雅黑" pitchFamily="34" charset="-122"/>
              </a:rPr>
              <a:t>进义乌</a:t>
            </a:r>
            <a:endParaRPr kumimoji="0" lang="ko-KR" altLang="en-US" sz="2400" b="1" dirty="0">
              <a:solidFill>
                <a:schemeClr val="bg1"/>
              </a:solidFill>
              <a:latin typeface="微软雅黑" pitchFamily="34" charset="-122"/>
            </a:endParaRPr>
          </a:p>
        </p:txBody>
      </p:sp>
      <p:sp>
        <p:nvSpPr>
          <p:cNvPr id="50" name="TextBox 57"/>
          <p:cNvSpPr txBox="1">
            <a:spLocks noChangeArrowheads="1"/>
          </p:cNvSpPr>
          <p:nvPr/>
        </p:nvSpPr>
        <p:spPr bwMode="auto">
          <a:xfrm>
            <a:off x="2063496" y="4725049"/>
            <a:ext cx="1778844"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prstDash val="sysDot"/>
                <a:round/>
                <a:headE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Malgun Gothic" pitchFamily="34" charset="-127"/>
                <a:ea typeface="Malgun Gothic" pitchFamily="34" charset="-127"/>
              </a:defRPr>
            </a:lvl1pPr>
            <a:lvl2pPr marL="742950" indent="-285750">
              <a:defRPr>
                <a:solidFill>
                  <a:schemeClr val="tx1"/>
                </a:solidFill>
                <a:latin typeface="Malgun Gothic" pitchFamily="34" charset="-127"/>
                <a:ea typeface="Malgun Gothic" pitchFamily="34" charset="-127"/>
              </a:defRPr>
            </a:lvl2pPr>
            <a:lvl3pPr marL="1143000" indent="-228600">
              <a:defRPr>
                <a:solidFill>
                  <a:schemeClr val="tx1"/>
                </a:solidFill>
                <a:latin typeface="Malgun Gothic" pitchFamily="34" charset="-127"/>
                <a:ea typeface="Malgun Gothic" pitchFamily="34" charset="-127"/>
              </a:defRPr>
            </a:lvl3pPr>
            <a:lvl4pPr marL="1600200" indent="-228600">
              <a:defRPr>
                <a:solidFill>
                  <a:schemeClr val="tx1"/>
                </a:solidFill>
                <a:latin typeface="Malgun Gothic" pitchFamily="34" charset="-127"/>
                <a:ea typeface="Malgun Gothic" pitchFamily="34" charset="-127"/>
              </a:defRPr>
            </a:lvl4pPr>
            <a:lvl5pPr marL="2057400" indent="-228600">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zh-CN" sz="2000" b="1" dirty="0">
                <a:solidFill>
                  <a:schemeClr val="accent1">
                    <a:lumMod val="40000"/>
                    <a:lumOff val="60000"/>
                  </a:schemeClr>
                </a:solidFill>
                <a:latin typeface="微软雅黑" pitchFamily="34" charset="-122"/>
                <a:ea typeface="微软雅黑" pitchFamily="34" charset="-122"/>
              </a:rPr>
              <a:t>用专柜打造“路维斯”（</a:t>
            </a:r>
            <a:r>
              <a:rPr lang="en-US" altLang="zh-CN" sz="2000" b="1" dirty="0">
                <a:solidFill>
                  <a:schemeClr val="accent1">
                    <a:lumMod val="40000"/>
                    <a:lumOff val="60000"/>
                  </a:schemeClr>
                </a:solidFill>
                <a:latin typeface="微软雅黑" pitchFamily="34" charset="-122"/>
                <a:ea typeface="微软雅黑" pitchFamily="34" charset="-122"/>
              </a:rPr>
              <a:t>3-5</a:t>
            </a:r>
            <a:r>
              <a:rPr lang="zh-CN" altLang="zh-CN" sz="2000" b="1" dirty="0">
                <a:solidFill>
                  <a:schemeClr val="accent1">
                    <a:lumMod val="40000"/>
                    <a:lumOff val="60000"/>
                  </a:schemeClr>
                </a:solidFill>
                <a:latin typeface="微软雅黑" pitchFamily="34" charset="-122"/>
                <a:ea typeface="微软雅黑" pitchFamily="34" charset="-122"/>
              </a:rPr>
              <a:t>年）</a:t>
            </a:r>
            <a:endParaRPr kumimoji="0" lang="ko-KR" altLang="en-US" sz="2000" dirty="0">
              <a:solidFill>
                <a:schemeClr val="accent1">
                  <a:lumMod val="40000"/>
                  <a:lumOff val="60000"/>
                </a:schemeClr>
              </a:solidFill>
              <a:latin typeface="微软雅黑" pitchFamily="34" charset="-122"/>
            </a:endParaRPr>
          </a:p>
        </p:txBody>
      </p:sp>
      <p:sp>
        <p:nvSpPr>
          <p:cNvPr id="51" name="TextBox 57"/>
          <p:cNvSpPr txBox="1">
            <a:spLocks noChangeArrowheads="1"/>
          </p:cNvSpPr>
          <p:nvPr/>
        </p:nvSpPr>
        <p:spPr bwMode="auto">
          <a:xfrm>
            <a:off x="4036773" y="1557252"/>
            <a:ext cx="1843163"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prstDash val="sysDot"/>
                <a:round/>
                <a:headE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Malgun Gothic" pitchFamily="34" charset="-127"/>
                <a:ea typeface="Malgun Gothic" pitchFamily="34" charset="-127"/>
              </a:defRPr>
            </a:lvl1pPr>
            <a:lvl2pPr marL="742950" indent="-285750">
              <a:defRPr>
                <a:solidFill>
                  <a:schemeClr val="tx1"/>
                </a:solidFill>
                <a:latin typeface="Malgun Gothic" pitchFamily="34" charset="-127"/>
                <a:ea typeface="Malgun Gothic" pitchFamily="34" charset="-127"/>
              </a:defRPr>
            </a:lvl2pPr>
            <a:lvl3pPr marL="1143000" indent="-228600">
              <a:defRPr>
                <a:solidFill>
                  <a:schemeClr val="tx1"/>
                </a:solidFill>
                <a:latin typeface="Malgun Gothic" pitchFamily="34" charset="-127"/>
                <a:ea typeface="Malgun Gothic" pitchFamily="34" charset="-127"/>
              </a:defRPr>
            </a:lvl3pPr>
            <a:lvl4pPr marL="1600200" indent="-228600">
              <a:defRPr>
                <a:solidFill>
                  <a:schemeClr val="tx1"/>
                </a:solidFill>
                <a:latin typeface="Malgun Gothic" pitchFamily="34" charset="-127"/>
                <a:ea typeface="Malgun Gothic" pitchFamily="34" charset="-127"/>
              </a:defRPr>
            </a:lvl4pPr>
            <a:lvl5pPr marL="2057400" indent="-228600">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zh-CN" sz="2000" b="1" dirty="0">
                <a:solidFill>
                  <a:schemeClr val="bg1">
                    <a:lumMod val="85000"/>
                  </a:schemeClr>
                </a:solidFill>
                <a:latin typeface="微软雅黑" pitchFamily="34" charset="-122"/>
                <a:ea typeface="微软雅黑" pitchFamily="34" charset="-122"/>
              </a:rPr>
              <a:t>用市场发展“路维斯”（</a:t>
            </a:r>
            <a:r>
              <a:rPr lang="en-US" altLang="zh-CN" sz="2000" b="1" dirty="0">
                <a:solidFill>
                  <a:schemeClr val="bg1">
                    <a:lumMod val="85000"/>
                  </a:schemeClr>
                </a:solidFill>
                <a:latin typeface="微软雅黑" pitchFamily="34" charset="-122"/>
                <a:ea typeface="微软雅黑" pitchFamily="34" charset="-122"/>
              </a:rPr>
              <a:t>5-10</a:t>
            </a:r>
            <a:r>
              <a:rPr lang="zh-CN" altLang="zh-CN" sz="2000" b="1" dirty="0">
                <a:solidFill>
                  <a:schemeClr val="bg1">
                    <a:lumMod val="85000"/>
                  </a:schemeClr>
                </a:solidFill>
                <a:latin typeface="微软雅黑" pitchFamily="34" charset="-122"/>
                <a:ea typeface="微软雅黑" pitchFamily="34" charset="-122"/>
              </a:rPr>
              <a:t>年）</a:t>
            </a:r>
            <a:endParaRPr kumimoji="0" lang="ko-KR" altLang="en-US" sz="2000" dirty="0">
              <a:solidFill>
                <a:schemeClr val="bg1">
                  <a:lumMod val="85000"/>
                </a:schemeClr>
              </a:solidFill>
              <a:latin typeface="微软雅黑" pitchFamily="34" charset="-122"/>
            </a:endParaRPr>
          </a:p>
        </p:txBody>
      </p:sp>
      <p:grpSp>
        <p:nvGrpSpPr>
          <p:cNvPr id="52" name="Group 32"/>
          <p:cNvGrpSpPr>
            <a:grpSpLocks/>
          </p:cNvGrpSpPr>
          <p:nvPr/>
        </p:nvGrpSpPr>
        <p:grpSpPr bwMode="auto">
          <a:xfrm>
            <a:off x="8037834" y="2795590"/>
            <a:ext cx="244476" cy="1031875"/>
            <a:chOff x="4199" y="1761"/>
            <a:chExt cx="154" cy="650"/>
          </a:xfrm>
        </p:grpSpPr>
        <p:sp>
          <p:nvSpPr>
            <p:cNvPr id="53" name="Line 33"/>
            <p:cNvSpPr>
              <a:spLocks noChangeShapeType="1"/>
            </p:cNvSpPr>
            <p:nvPr/>
          </p:nvSpPr>
          <p:spPr bwMode="auto">
            <a:xfrm flipH="1">
              <a:off x="4270" y="1761"/>
              <a:ext cx="2" cy="569"/>
            </a:xfrm>
            <a:prstGeom prst="line">
              <a:avLst/>
            </a:prstGeom>
            <a:noFill/>
            <a:ln w="19050">
              <a:solidFill>
                <a:srgbClr val="F7B60D"/>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54" name="Group 138"/>
            <p:cNvGrpSpPr>
              <a:grpSpLocks/>
            </p:cNvGrpSpPr>
            <p:nvPr/>
          </p:nvGrpSpPr>
          <p:grpSpPr bwMode="auto">
            <a:xfrm>
              <a:off x="4199" y="2257"/>
              <a:ext cx="154" cy="154"/>
              <a:chOff x="1661" y="2750"/>
              <a:chExt cx="250" cy="250"/>
            </a:xfrm>
          </p:grpSpPr>
          <p:sp>
            <p:nvSpPr>
              <p:cNvPr id="55" name="Oval 139"/>
              <p:cNvSpPr>
                <a:spLocks noChangeArrowheads="1"/>
              </p:cNvSpPr>
              <p:nvPr/>
            </p:nvSpPr>
            <p:spPr bwMode="auto">
              <a:xfrm>
                <a:off x="1661" y="2750"/>
                <a:ext cx="250" cy="250"/>
              </a:xfrm>
              <a:prstGeom prst="ellipse">
                <a:avLst/>
              </a:prstGeom>
              <a:solidFill>
                <a:srgbClr val="F9B60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kumimoji="0" lang="ko-KR" altLang="ko-KR">
                  <a:latin typeface="Malgun Gothic" pitchFamily="34" charset="-127"/>
                  <a:ea typeface="Malgun Gothic" pitchFamily="34" charset="-127"/>
                </a:endParaRPr>
              </a:p>
            </p:txBody>
          </p:sp>
          <p:sp>
            <p:nvSpPr>
              <p:cNvPr id="56" name="Oval 140"/>
              <p:cNvSpPr>
                <a:spLocks noChangeArrowheads="1"/>
              </p:cNvSpPr>
              <p:nvPr/>
            </p:nvSpPr>
            <p:spPr bwMode="auto">
              <a:xfrm>
                <a:off x="1729" y="2818"/>
                <a:ext cx="114" cy="114"/>
              </a:xfrm>
              <a:prstGeom prst="ellipse">
                <a:avLst/>
              </a:prstGeom>
              <a:solidFill>
                <a:srgbClr val="2F2F2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kumimoji="0" lang="ko-KR" altLang="ko-KR">
                  <a:latin typeface="Malgun Gothic" pitchFamily="34" charset="-127"/>
                  <a:ea typeface="Malgun Gothic" pitchFamily="34" charset="-127"/>
                </a:endParaRPr>
              </a:p>
            </p:txBody>
          </p:sp>
        </p:grpSp>
      </p:grpSp>
      <p:grpSp>
        <p:nvGrpSpPr>
          <p:cNvPr id="57" name="Group 37"/>
          <p:cNvGrpSpPr>
            <a:grpSpLocks/>
          </p:cNvGrpSpPr>
          <p:nvPr/>
        </p:nvGrpSpPr>
        <p:grpSpPr bwMode="auto">
          <a:xfrm>
            <a:off x="6084405" y="3609599"/>
            <a:ext cx="244476" cy="901700"/>
            <a:chOff x="3406" y="2259"/>
            <a:chExt cx="154" cy="568"/>
          </a:xfrm>
        </p:grpSpPr>
        <p:sp>
          <p:nvSpPr>
            <p:cNvPr id="58" name="Line 38"/>
            <p:cNvSpPr>
              <a:spLocks noChangeShapeType="1"/>
            </p:cNvSpPr>
            <p:nvPr/>
          </p:nvSpPr>
          <p:spPr bwMode="auto">
            <a:xfrm flipH="1">
              <a:off x="3479" y="2336"/>
              <a:ext cx="2" cy="491"/>
            </a:xfrm>
            <a:prstGeom prst="line">
              <a:avLst/>
            </a:prstGeom>
            <a:noFill/>
            <a:ln w="19050">
              <a:solidFill>
                <a:schemeClr val="bg1"/>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59" name="Group 138"/>
            <p:cNvGrpSpPr>
              <a:grpSpLocks/>
            </p:cNvGrpSpPr>
            <p:nvPr/>
          </p:nvGrpSpPr>
          <p:grpSpPr bwMode="auto">
            <a:xfrm>
              <a:off x="3406" y="2259"/>
              <a:ext cx="154" cy="154"/>
              <a:chOff x="1661" y="2750"/>
              <a:chExt cx="250" cy="250"/>
            </a:xfrm>
          </p:grpSpPr>
          <p:sp>
            <p:nvSpPr>
              <p:cNvPr id="60" name="Oval 139"/>
              <p:cNvSpPr>
                <a:spLocks noChangeArrowheads="1"/>
              </p:cNvSpPr>
              <p:nvPr/>
            </p:nvSpPr>
            <p:spPr bwMode="auto">
              <a:xfrm>
                <a:off x="1661" y="2750"/>
                <a:ext cx="250" cy="250"/>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kumimoji="0" lang="ko-KR" altLang="ko-KR">
                  <a:latin typeface="Malgun Gothic" pitchFamily="34" charset="-127"/>
                  <a:ea typeface="Malgun Gothic" pitchFamily="34" charset="-127"/>
                </a:endParaRPr>
              </a:p>
            </p:txBody>
          </p:sp>
          <p:sp>
            <p:nvSpPr>
              <p:cNvPr id="61" name="Oval 140"/>
              <p:cNvSpPr>
                <a:spLocks noChangeArrowheads="1"/>
              </p:cNvSpPr>
              <p:nvPr/>
            </p:nvSpPr>
            <p:spPr bwMode="auto">
              <a:xfrm>
                <a:off x="1729" y="2818"/>
                <a:ext cx="114" cy="114"/>
              </a:xfrm>
              <a:prstGeom prst="ellipse">
                <a:avLst/>
              </a:prstGeom>
              <a:solidFill>
                <a:srgbClr val="2F2F2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kumimoji="0" lang="ko-KR" altLang="ko-KR">
                  <a:latin typeface="Malgun Gothic" pitchFamily="34" charset="-127"/>
                  <a:ea typeface="Malgun Gothic" pitchFamily="34" charset="-127"/>
                </a:endParaRPr>
              </a:p>
            </p:txBody>
          </p:sp>
        </p:grpSp>
      </p:grpSp>
      <p:sp>
        <p:nvSpPr>
          <p:cNvPr id="64" name="TextBox 57"/>
          <p:cNvSpPr txBox="1">
            <a:spLocks noChangeArrowheads="1"/>
          </p:cNvSpPr>
          <p:nvPr/>
        </p:nvSpPr>
        <p:spPr bwMode="auto">
          <a:xfrm>
            <a:off x="8282310" y="2627612"/>
            <a:ext cx="1538486"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round/>
                <a:headE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Malgun Gothic" pitchFamily="34" charset="-127"/>
                <a:ea typeface="Malgun Gothic" pitchFamily="34" charset="-127"/>
              </a:defRPr>
            </a:lvl1pPr>
            <a:lvl2pPr marL="742950" indent="-285750">
              <a:defRPr>
                <a:solidFill>
                  <a:schemeClr val="tx1"/>
                </a:solidFill>
                <a:latin typeface="Malgun Gothic" pitchFamily="34" charset="-127"/>
                <a:ea typeface="Malgun Gothic" pitchFamily="34" charset="-127"/>
              </a:defRPr>
            </a:lvl2pPr>
            <a:lvl3pPr marL="1143000" indent="-228600">
              <a:defRPr>
                <a:solidFill>
                  <a:schemeClr val="tx1"/>
                </a:solidFill>
                <a:latin typeface="Malgun Gothic" pitchFamily="34" charset="-127"/>
                <a:ea typeface="Malgun Gothic" pitchFamily="34" charset="-127"/>
              </a:defRPr>
            </a:lvl3pPr>
            <a:lvl4pPr marL="1600200" indent="-228600">
              <a:defRPr>
                <a:solidFill>
                  <a:schemeClr val="tx1"/>
                </a:solidFill>
                <a:latin typeface="Malgun Gothic" pitchFamily="34" charset="-127"/>
                <a:ea typeface="Malgun Gothic" pitchFamily="34" charset="-127"/>
              </a:defRPr>
            </a:lvl4pPr>
            <a:lvl5pPr marL="2057400" indent="-228600">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zh-CN" sz="2400" b="1" dirty="0">
                <a:solidFill>
                  <a:srgbClr val="FF9900"/>
                </a:solidFill>
                <a:latin typeface="微软雅黑" pitchFamily="34" charset="-122"/>
                <a:ea typeface="微软雅黑" pitchFamily="34" charset="-122"/>
              </a:rPr>
              <a:t>走出去</a:t>
            </a:r>
            <a:endParaRPr kumimoji="0" lang="ko-KR" altLang="en-US" sz="2400" b="1" dirty="0">
              <a:solidFill>
                <a:srgbClr val="FF9900"/>
              </a:solidFill>
              <a:latin typeface="微软雅黑" pitchFamily="34" charset="-122"/>
            </a:endParaRPr>
          </a:p>
        </p:txBody>
      </p:sp>
      <p:sp>
        <p:nvSpPr>
          <p:cNvPr id="65" name="TextBox 57"/>
          <p:cNvSpPr txBox="1">
            <a:spLocks noChangeArrowheads="1"/>
          </p:cNvSpPr>
          <p:nvPr/>
        </p:nvSpPr>
        <p:spPr bwMode="auto">
          <a:xfrm>
            <a:off x="8190739" y="1570259"/>
            <a:ext cx="1584324"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prstDash val="sysDot"/>
                <a:round/>
                <a:headEnd/>
                <a:tailEnd type="oval"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Malgun Gothic" pitchFamily="34" charset="-127"/>
                <a:ea typeface="Malgun Gothic" pitchFamily="34" charset="-127"/>
              </a:defRPr>
            </a:lvl1pPr>
            <a:lvl2pPr marL="742950" indent="-285750">
              <a:defRPr>
                <a:solidFill>
                  <a:schemeClr val="tx1"/>
                </a:solidFill>
                <a:latin typeface="Malgun Gothic" pitchFamily="34" charset="-127"/>
                <a:ea typeface="Malgun Gothic" pitchFamily="34" charset="-127"/>
              </a:defRPr>
            </a:lvl2pPr>
            <a:lvl3pPr marL="1143000" indent="-228600">
              <a:defRPr>
                <a:solidFill>
                  <a:schemeClr val="tx1"/>
                </a:solidFill>
                <a:latin typeface="Malgun Gothic" pitchFamily="34" charset="-127"/>
                <a:ea typeface="Malgun Gothic" pitchFamily="34" charset="-127"/>
              </a:defRPr>
            </a:lvl3pPr>
            <a:lvl4pPr marL="1600200" indent="-228600">
              <a:defRPr>
                <a:solidFill>
                  <a:schemeClr val="tx1"/>
                </a:solidFill>
                <a:latin typeface="Malgun Gothic" pitchFamily="34" charset="-127"/>
                <a:ea typeface="Malgun Gothic" pitchFamily="34" charset="-127"/>
              </a:defRPr>
            </a:lvl4pPr>
            <a:lvl5pPr marL="2057400" indent="-228600">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zh-CN" sz="2000" b="1" dirty="0">
                <a:solidFill>
                  <a:srgbClr val="FF6600"/>
                </a:solidFill>
                <a:latin typeface="微软雅黑" pitchFamily="34" charset="-122"/>
                <a:ea typeface="微软雅黑" pitchFamily="34" charset="-122"/>
              </a:rPr>
              <a:t>让世界认识“路维斯”（</a:t>
            </a:r>
            <a:r>
              <a:rPr lang="en-US" altLang="zh-CN" sz="2000" b="1" dirty="0">
                <a:solidFill>
                  <a:srgbClr val="FF6600"/>
                </a:solidFill>
                <a:latin typeface="微软雅黑" pitchFamily="34" charset="-122"/>
                <a:ea typeface="微软雅黑" pitchFamily="34" charset="-122"/>
              </a:rPr>
              <a:t>15-20</a:t>
            </a:r>
            <a:r>
              <a:rPr lang="zh-CN" altLang="zh-CN" sz="2000" b="1" dirty="0">
                <a:solidFill>
                  <a:srgbClr val="FF6600"/>
                </a:solidFill>
                <a:latin typeface="微软雅黑" pitchFamily="34" charset="-122"/>
                <a:ea typeface="微软雅黑" pitchFamily="34" charset="-122"/>
              </a:rPr>
              <a:t>年）</a:t>
            </a:r>
            <a:endParaRPr kumimoji="0" lang="ko-KR" altLang="en-US" sz="2000" dirty="0">
              <a:solidFill>
                <a:srgbClr val="FF6600"/>
              </a:solidFill>
              <a:latin typeface="微软雅黑" pitchFamily="34" charset="-122"/>
            </a:endParaRPr>
          </a:p>
        </p:txBody>
      </p:sp>
      <p:grpSp>
        <p:nvGrpSpPr>
          <p:cNvPr id="66" name="Group 46"/>
          <p:cNvGrpSpPr>
            <a:grpSpLocks/>
          </p:cNvGrpSpPr>
          <p:nvPr/>
        </p:nvGrpSpPr>
        <p:grpSpPr bwMode="auto">
          <a:xfrm>
            <a:off x="1937071" y="3573463"/>
            <a:ext cx="244476" cy="914400"/>
            <a:chOff x="356" y="2251"/>
            <a:chExt cx="154" cy="576"/>
          </a:xfrm>
        </p:grpSpPr>
        <p:sp>
          <p:nvSpPr>
            <p:cNvPr id="67" name="Line 47"/>
            <p:cNvSpPr>
              <a:spLocks noChangeShapeType="1"/>
            </p:cNvSpPr>
            <p:nvPr/>
          </p:nvSpPr>
          <p:spPr bwMode="auto">
            <a:xfrm flipH="1">
              <a:off x="427" y="2336"/>
              <a:ext cx="2" cy="491"/>
            </a:xfrm>
            <a:prstGeom prst="line">
              <a:avLst/>
            </a:prstGeom>
            <a:noFill/>
            <a:ln w="19050">
              <a:solidFill>
                <a:srgbClr val="139AFF"/>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68" name="Group 138"/>
            <p:cNvGrpSpPr>
              <a:grpSpLocks/>
            </p:cNvGrpSpPr>
            <p:nvPr/>
          </p:nvGrpSpPr>
          <p:grpSpPr bwMode="auto">
            <a:xfrm>
              <a:off x="356" y="2251"/>
              <a:ext cx="154" cy="154"/>
              <a:chOff x="1661" y="2750"/>
              <a:chExt cx="250" cy="250"/>
            </a:xfrm>
          </p:grpSpPr>
          <p:sp>
            <p:nvSpPr>
              <p:cNvPr id="69" name="Oval 139"/>
              <p:cNvSpPr>
                <a:spLocks noChangeArrowheads="1"/>
              </p:cNvSpPr>
              <p:nvPr/>
            </p:nvSpPr>
            <p:spPr bwMode="auto">
              <a:xfrm>
                <a:off x="1661" y="2750"/>
                <a:ext cx="250" cy="250"/>
              </a:xfrm>
              <a:prstGeom prst="ellipse">
                <a:avLst/>
              </a:prstGeom>
              <a:solidFill>
                <a:srgbClr val="139A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kumimoji="0" lang="ko-KR" altLang="ko-KR">
                  <a:latin typeface="Malgun Gothic" pitchFamily="34" charset="-127"/>
                  <a:ea typeface="Malgun Gothic" pitchFamily="34" charset="-127"/>
                </a:endParaRPr>
              </a:p>
            </p:txBody>
          </p:sp>
          <p:sp>
            <p:nvSpPr>
              <p:cNvPr id="70" name="Oval 140"/>
              <p:cNvSpPr>
                <a:spLocks noChangeArrowheads="1"/>
              </p:cNvSpPr>
              <p:nvPr/>
            </p:nvSpPr>
            <p:spPr bwMode="auto">
              <a:xfrm>
                <a:off x="1729" y="2818"/>
                <a:ext cx="114" cy="114"/>
              </a:xfrm>
              <a:prstGeom prst="ellipse">
                <a:avLst/>
              </a:prstGeom>
              <a:solidFill>
                <a:srgbClr val="2F2F2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kumimoji="0" lang="ko-KR" altLang="ko-KR">
                  <a:latin typeface="Malgun Gothic" pitchFamily="34" charset="-127"/>
                  <a:ea typeface="Malgun Gothic" pitchFamily="34" charset="-127"/>
                </a:endParaRPr>
              </a:p>
            </p:txBody>
          </p:sp>
        </p:grpSp>
      </p:grpSp>
    </p:spTree>
    <p:extLst>
      <p:ext uri="{BB962C8B-B14F-4D97-AF65-F5344CB8AC3E}">
        <p14:creationId xmlns:p14="http://schemas.microsoft.com/office/powerpoint/2010/main" val="1258519848"/>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0562084" y="188640"/>
            <a:ext cx="792088" cy="432048"/>
          </a:xfrm>
          <a:prstGeom prst="round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602540" y="81500"/>
            <a:ext cx="654346" cy="646331"/>
          </a:xfrm>
          <a:prstGeom prst="rect">
            <a:avLst/>
          </a:prstGeom>
          <a:noFill/>
        </p:spPr>
        <p:txBody>
          <a:bodyPr wrap="none" lIns="91440" tIns="45720" rIns="91440" bIns="45720">
            <a:spAutoFit/>
          </a:bodyPr>
          <a:lstStyle/>
          <a:p>
            <a:pPr algn="ctr"/>
            <a:r>
              <a:rPr lang="zh-CN" alt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镜</a:t>
            </a:r>
            <a:endParaRPr lang="zh-CN" altLang="en-US" sz="3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cxnSp>
        <p:nvCxnSpPr>
          <p:cNvPr id="7" name="直接连接符 6"/>
          <p:cNvCxnSpPr/>
          <p:nvPr/>
        </p:nvCxnSpPr>
        <p:spPr>
          <a:xfrm>
            <a:off x="985020" y="476672"/>
            <a:ext cx="1008112" cy="0"/>
          </a:xfrm>
          <a:prstGeom prst="line">
            <a:avLst/>
          </a:prstGeom>
        </p:spPr>
        <p:style>
          <a:lnRef idx="2">
            <a:schemeClr val="accent6"/>
          </a:lnRef>
          <a:fillRef idx="0">
            <a:schemeClr val="accent6"/>
          </a:fillRef>
          <a:effectRef idx="1">
            <a:schemeClr val="accent6"/>
          </a:effectRef>
          <a:fontRef idx="minor">
            <a:schemeClr val="tx1"/>
          </a:fontRef>
        </p:style>
      </p:cxnSp>
      <p:sp>
        <p:nvSpPr>
          <p:cNvPr id="9" name="TextBox 8"/>
          <p:cNvSpPr txBox="1"/>
          <p:nvPr/>
        </p:nvSpPr>
        <p:spPr>
          <a:xfrm>
            <a:off x="968197" y="37678"/>
            <a:ext cx="1275075" cy="369332"/>
          </a:xfrm>
          <a:prstGeom prst="rect">
            <a:avLst/>
          </a:prstGeom>
          <a:noFill/>
          <a:ln>
            <a:noFill/>
          </a:ln>
        </p:spPr>
        <p:txBody>
          <a:bodyPr wrap="square" rtlCol="0">
            <a:spAutoFit/>
          </a:bodyPr>
          <a:lstStyle/>
          <a:p>
            <a:r>
              <a:rPr lang="zh-CN" altLang="en-US" b="1" dirty="0" smtClean="0">
                <a:solidFill>
                  <a:schemeClr val="accent6"/>
                </a:solidFill>
                <a:latin typeface="微软雅黑" pitchFamily="34" charset="-122"/>
                <a:ea typeface="微软雅黑" pitchFamily="34" charset="-122"/>
              </a:rPr>
              <a:t>镜我所能</a:t>
            </a:r>
            <a:endParaRPr lang="zh-CN" altLang="en-US" b="1" dirty="0">
              <a:solidFill>
                <a:schemeClr val="accent6"/>
              </a:solidFill>
              <a:latin typeface="微软雅黑" pitchFamily="34" charset="-122"/>
              <a:ea typeface="微软雅黑" pitchFamily="34" charset="-122"/>
            </a:endParaRPr>
          </a:p>
        </p:txBody>
      </p:sp>
      <p:sp>
        <p:nvSpPr>
          <p:cNvPr id="10" name="TextBox 9"/>
          <p:cNvSpPr txBox="1"/>
          <p:nvPr/>
        </p:nvSpPr>
        <p:spPr>
          <a:xfrm>
            <a:off x="925671" y="527775"/>
            <a:ext cx="1168951" cy="369332"/>
          </a:xfrm>
          <a:prstGeom prst="rect">
            <a:avLst/>
          </a:prstGeom>
          <a:noFill/>
          <a:ln>
            <a:noFill/>
          </a:ln>
        </p:spPr>
        <p:txBody>
          <a:bodyPr wrap="square" rtlCol="0">
            <a:spAutoFit/>
          </a:bodyPr>
          <a:lstStyle/>
          <a:p>
            <a:pPr algn="ctr"/>
            <a:r>
              <a:rPr lang="zh-CN" altLang="en-US" dirty="0" smtClean="0">
                <a:solidFill>
                  <a:schemeClr val="accent6"/>
                </a:solidFill>
                <a:latin typeface="微软雅黑" pitchFamily="34" charset="-122"/>
                <a:ea typeface="微软雅黑" pitchFamily="34" charset="-122"/>
              </a:rPr>
              <a:t>调整评估</a:t>
            </a:r>
            <a:endParaRPr lang="zh-CN" altLang="en-US" dirty="0">
              <a:solidFill>
                <a:schemeClr val="accent6"/>
              </a:solidFill>
              <a:latin typeface="微软雅黑" pitchFamily="34" charset="-122"/>
              <a:ea typeface="微软雅黑" pitchFamily="34"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315761680"/>
              </p:ext>
            </p:extLst>
          </p:nvPr>
        </p:nvGraphicFramePr>
        <p:xfrm>
          <a:off x="264940" y="1052738"/>
          <a:ext cx="6264696" cy="5343141"/>
        </p:xfrm>
        <a:graphic>
          <a:graphicData uri="http://schemas.openxmlformats.org/drawingml/2006/table">
            <a:tbl>
              <a:tblPr firstRow="1" firstCol="1" bandRow="1">
                <a:tableStyleId>{5C22544A-7EE6-4342-B048-85BDC9FD1C3A}</a:tableStyleId>
              </a:tblPr>
              <a:tblGrid>
                <a:gridCol w="1121793"/>
                <a:gridCol w="2708919"/>
                <a:gridCol w="2433984"/>
              </a:tblGrid>
              <a:tr h="482345">
                <a:tc>
                  <a:txBody>
                    <a:bodyPr/>
                    <a:lstStyle/>
                    <a:p>
                      <a:pPr algn="ctr">
                        <a:lnSpc>
                          <a:spcPct val="200000"/>
                        </a:lnSpc>
                        <a:spcAft>
                          <a:spcPts val="0"/>
                        </a:spcAft>
                      </a:pPr>
                      <a:r>
                        <a:rPr lang="zh-CN" sz="1600" kern="0" dirty="0">
                          <a:effectLst/>
                          <a:latin typeface="微软雅黑" pitchFamily="34" charset="-122"/>
                          <a:ea typeface="微软雅黑" pitchFamily="34" charset="-122"/>
                        </a:rPr>
                        <a:t>时间</a:t>
                      </a:r>
                      <a:endParaRPr lang="zh-CN" sz="1600" kern="100" dirty="0">
                        <a:effectLst/>
                        <a:latin typeface="微软雅黑" pitchFamily="34" charset="-122"/>
                        <a:ea typeface="微软雅黑" pitchFamily="34" charset="-122"/>
                        <a:cs typeface="Times New Roman"/>
                      </a:endParaRPr>
                    </a:p>
                  </a:txBody>
                  <a:tcPr marL="68581" marR="68581" marT="0" marB="0" anchor="ctr"/>
                </a:tc>
                <a:tc>
                  <a:txBody>
                    <a:bodyPr/>
                    <a:lstStyle/>
                    <a:p>
                      <a:pPr algn="ctr">
                        <a:lnSpc>
                          <a:spcPct val="200000"/>
                        </a:lnSpc>
                        <a:spcAft>
                          <a:spcPts val="0"/>
                        </a:spcAft>
                      </a:pPr>
                      <a:r>
                        <a:rPr lang="zh-CN" sz="1600" kern="0">
                          <a:effectLst/>
                          <a:latin typeface="微软雅黑" pitchFamily="34" charset="-122"/>
                          <a:ea typeface="微软雅黑" pitchFamily="34" charset="-122"/>
                        </a:rPr>
                        <a:t>风险预测</a:t>
                      </a:r>
                      <a:endParaRPr lang="zh-CN" sz="1600" kern="100">
                        <a:effectLst/>
                        <a:latin typeface="微软雅黑" pitchFamily="34" charset="-122"/>
                        <a:ea typeface="微软雅黑" pitchFamily="34" charset="-122"/>
                        <a:cs typeface="Times New Roman"/>
                      </a:endParaRPr>
                    </a:p>
                  </a:txBody>
                  <a:tcPr marL="68581" marR="68581" marT="0" marB="0" anchor="ctr"/>
                </a:tc>
                <a:tc>
                  <a:txBody>
                    <a:bodyPr/>
                    <a:lstStyle/>
                    <a:p>
                      <a:pPr algn="ctr">
                        <a:lnSpc>
                          <a:spcPct val="200000"/>
                        </a:lnSpc>
                        <a:spcAft>
                          <a:spcPts val="0"/>
                        </a:spcAft>
                      </a:pPr>
                      <a:r>
                        <a:rPr lang="zh-CN" sz="1600" kern="0">
                          <a:effectLst/>
                          <a:latin typeface="微软雅黑" pitchFamily="34" charset="-122"/>
                          <a:ea typeface="微软雅黑" pitchFamily="34" charset="-122"/>
                        </a:rPr>
                        <a:t>解决办法</a:t>
                      </a:r>
                      <a:endParaRPr lang="zh-CN" sz="1600" kern="100">
                        <a:effectLst/>
                        <a:latin typeface="微软雅黑" pitchFamily="34" charset="-122"/>
                        <a:ea typeface="微软雅黑" pitchFamily="34" charset="-122"/>
                        <a:cs typeface="Times New Roman"/>
                      </a:endParaRPr>
                    </a:p>
                  </a:txBody>
                  <a:tcPr marL="68581" marR="68581" marT="0" marB="0" anchor="ctr"/>
                </a:tc>
              </a:tr>
              <a:tr h="1929381">
                <a:tc>
                  <a:txBody>
                    <a:bodyPr/>
                    <a:lstStyle/>
                    <a:p>
                      <a:pPr algn="ctr">
                        <a:lnSpc>
                          <a:spcPct val="200000"/>
                        </a:lnSpc>
                        <a:spcAft>
                          <a:spcPts val="0"/>
                        </a:spcAft>
                      </a:pPr>
                      <a:r>
                        <a:rPr lang="zh-CN" sz="1600" kern="0">
                          <a:effectLst/>
                          <a:latin typeface="微软雅黑" pitchFamily="34" charset="-122"/>
                          <a:ea typeface="微软雅黑" pitchFamily="34" charset="-122"/>
                        </a:rPr>
                        <a:t>奠基期</a:t>
                      </a:r>
                      <a:endParaRPr lang="zh-CN" sz="1600" kern="100">
                        <a:effectLst/>
                        <a:latin typeface="微软雅黑" pitchFamily="34" charset="-122"/>
                        <a:ea typeface="微软雅黑" pitchFamily="34" charset="-122"/>
                        <a:cs typeface="Times New Roman"/>
                      </a:endParaRPr>
                    </a:p>
                  </a:txBody>
                  <a:tcPr marL="68581" marR="68581" marT="0" marB="0" anchor="ctr"/>
                </a:tc>
                <a:tc>
                  <a:txBody>
                    <a:bodyPr/>
                    <a:lstStyle/>
                    <a:p>
                      <a:pPr algn="just">
                        <a:lnSpc>
                          <a:spcPct val="200000"/>
                        </a:lnSpc>
                        <a:spcAft>
                          <a:spcPts val="0"/>
                        </a:spcAft>
                      </a:pPr>
                      <a:r>
                        <a:rPr lang="en-US" sz="1600" kern="0">
                          <a:effectLst/>
                          <a:latin typeface="微软雅黑" pitchFamily="34" charset="-122"/>
                          <a:ea typeface="微软雅黑" pitchFamily="34" charset="-122"/>
                        </a:rPr>
                        <a:t>1.</a:t>
                      </a:r>
                      <a:r>
                        <a:rPr lang="zh-CN" sz="1600" kern="0">
                          <a:effectLst/>
                          <a:latin typeface="微软雅黑" pitchFamily="34" charset="-122"/>
                          <a:ea typeface="微软雅黑" pitchFamily="34" charset="-122"/>
                        </a:rPr>
                        <a:t>公司经营不理想，短期内亏损</a:t>
                      </a:r>
                      <a:r>
                        <a:rPr lang="en-US" sz="1600" kern="0">
                          <a:effectLst/>
                          <a:latin typeface="微软雅黑" pitchFamily="34" charset="-122"/>
                          <a:ea typeface="微软雅黑" pitchFamily="34" charset="-122"/>
                        </a:rPr>
                        <a:t>;</a:t>
                      </a:r>
                      <a:endParaRPr lang="zh-CN" sz="1600" kern="100">
                        <a:effectLst/>
                        <a:latin typeface="微软雅黑" pitchFamily="34" charset="-122"/>
                        <a:ea typeface="微软雅黑" pitchFamily="34" charset="-122"/>
                      </a:endParaRPr>
                    </a:p>
                    <a:p>
                      <a:pPr algn="just">
                        <a:lnSpc>
                          <a:spcPct val="200000"/>
                        </a:lnSpc>
                        <a:spcAft>
                          <a:spcPts val="0"/>
                        </a:spcAft>
                      </a:pPr>
                      <a:r>
                        <a:rPr lang="en-US" sz="1600" kern="0">
                          <a:effectLst/>
                          <a:latin typeface="微软雅黑" pitchFamily="34" charset="-122"/>
                          <a:ea typeface="微软雅黑" pitchFamily="34" charset="-122"/>
                        </a:rPr>
                        <a:t>2.</a:t>
                      </a:r>
                      <a:r>
                        <a:rPr lang="zh-CN" sz="1600" kern="0">
                          <a:effectLst/>
                          <a:latin typeface="微软雅黑" pitchFamily="34" charset="-122"/>
                          <a:ea typeface="微软雅黑" pitchFamily="34" charset="-122"/>
                        </a:rPr>
                        <a:t>团队合作出现问题</a:t>
                      </a:r>
                      <a:endParaRPr lang="zh-CN" sz="1600" kern="100">
                        <a:effectLst/>
                        <a:latin typeface="微软雅黑" pitchFamily="34" charset="-122"/>
                        <a:ea typeface="微软雅黑" pitchFamily="34" charset="-122"/>
                        <a:cs typeface="Times New Roman"/>
                      </a:endParaRPr>
                    </a:p>
                  </a:txBody>
                  <a:tcPr marL="68581" marR="68581" marT="0" marB="0" anchor="ctr"/>
                </a:tc>
                <a:tc>
                  <a:txBody>
                    <a:bodyPr/>
                    <a:lstStyle/>
                    <a:p>
                      <a:pPr algn="l">
                        <a:lnSpc>
                          <a:spcPct val="200000"/>
                        </a:lnSpc>
                        <a:spcAft>
                          <a:spcPts val="0"/>
                        </a:spcAft>
                      </a:pPr>
                      <a:r>
                        <a:rPr lang="zh-CN" sz="1600" kern="0">
                          <a:effectLst/>
                          <a:latin typeface="微软雅黑" pitchFamily="34" charset="-122"/>
                          <a:ea typeface="微软雅黑" pitchFamily="34" charset="-122"/>
                        </a:rPr>
                        <a:t>自我检讨，承担所有责任；</a:t>
                      </a:r>
                      <a:endParaRPr lang="zh-CN" sz="1600" kern="100">
                        <a:effectLst/>
                        <a:latin typeface="微软雅黑" pitchFamily="34" charset="-122"/>
                        <a:ea typeface="微软雅黑" pitchFamily="34" charset="-122"/>
                      </a:endParaRPr>
                    </a:p>
                    <a:p>
                      <a:pPr algn="l">
                        <a:lnSpc>
                          <a:spcPct val="200000"/>
                        </a:lnSpc>
                        <a:spcAft>
                          <a:spcPts val="0"/>
                        </a:spcAft>
                      </a:pPr>
                      <a:r>
                        <a:rPr lang="zh-CN" sz="1600" kern="0">
                          <a:effectLst/>
                          <a:latin typeface="微软雅黑" pitchFamily="34" charset="-122"/>
                          <a:ea typeface="微软雅黑" pitchFamily="34" charset="-122"/>
                        </a:rPr>
                        <a:t>学习心理学，了解员工的心理；</a:t>
                      </a:r>
                      <a:endParaRPr lang="zh-CN" sz="1600" kern="100">
                        <a:effectLst/>
                        <a:latin typeface="微软雅黑" pitchFamily="34" charset="-122"/>
                        <a:ea typeface="微软雅黑" pitchFamily="34" charset="-122"/>
                        <a:cs typeface="Times New Roman"/>
                      </a:endParaRPr>
                    </a:p>
                  </a:txBody>
                  <a:tcPr marL="68581" marR="68581" marT="0" marB="0"/>
                </a:tc>
              </a:tr>
              <a:tr h="2894072">
                <a:tc>
                  <a:txBody>
                    <a:bodyPr/>
                    <a:lstStyle/>
                    <a:p>
                      <a:pPr algn="ctr">
                        <a:lnSpc>
                          <a:spcPct val="200000"/>
                        </a:lnSpc>
                        <a:spcAft>
                          <a:spcPts val="0"/>
                        </a:spcAft>
                      </a:pPr>
                      <a:r>
                        <a:rPr lang="zh-CN" sz="1600" kern="0">
                          <a:effectLst/>
                          <a:latin typeface="微软雅黑" pitchFamily="34" charset="-122"/>
                          <a:ea typeface="微软雅黑" pitchFamily="34" charset="-122"/>
                        </a:rPr>
                        <a:t>发展期</a:t>
                      </a:r>
                      <a:endParaRPr lang="zh-CN" sz="1600" kern="100">
                        <a:effectLst/>
                        <a:latin typeface="微软雅黑" pitchFamily="34" charset="-122"/>
                        <a:ea typeface="微软雅黑" pitchFamily="34" charset="-122"/>
                        <a:cs typeface="Times New Roman"/>
                      </a:endParaRPr>
                    </a:p>
                  </a:txBody>
                  <a:tcPr marL="68581" marR="68581" marT="0" marB="0" anchor="ctr"/>
                </a:tc>
                <a:tc>
                  <a:txBody>
                    <a:bodyPr/>
                    <a:lstStyle/>
                    <a:p>
                      <a:pPr algn="just">
                        <a:lnSpc>
                          <a:spcPct val="200000"/>
                        </a:lnSpc>
                        <a:spcAft>
                          <a:spcPts val="0"/>
                        </a:spcAft>
                      </a:pPr>
                      <a:r>
                        <a:rPr lang="zh-CN" sz="1600" kern="0">
                          <a:effectLst/>
                          <a:latin typeface="微软雅黑" pitchFamily="34" charset="-122"/>
                          <a:ea typeface="微软雅黑" pitchFamily="34" charset="-122"/>
                        </a:rPr>
                        <a:t>自主产品技术含量低，性能差，不能满足客户要求；管理制度得不到投资者的认可，经营业绩一路下滑，投资者相继撤股。</a:t>
                      </a:r>
                      <a:endParaRPr lang="zh-CN" sz="1600" kern="100">
                        <a:effectLst/>
                        <a:latin typeface="微软雅黑" pitchFamily="34" charset="-122"/>
                        <a:ea typeface="微软雅黑" pitchFamily="34" charset="-122"/>
                        <a:cs typeface="Times New Roman"/>
                      </a:endParaRPr>
                    </a:p>
                  </a:txBody>
                  <a:tcPr marL="68581" marR="68581" marT="0" marB="0" anchor="ctr"/>
                </a:tc>
                <a:tc>
                  <a:txBody>
                    <a:bodyPr/>
                    <a:lstStyle/>
                    <a:p>
                      <a:pPr algn="l">
                        <a:lnSpc>
                          <a:spcPct val="200000"/>
                        </a:lnSpc>
                        <a:spcAft>
                          <a:spcPts val="0"/>
                        </a:spcAft>
                      </a:pPr>
                      <a:r>
                        <a:rPr lang="zh-CN" sz="1600" kern="0" dirty="0">
                          <a:effectLst/>
                          <a:latin typeface="微软雅黑" pitchFamily="34" charset="-122"/>
                          <a:ea typeface="微软雅黑" pitchFamily="34" charset="-122"/>
                        </a:rPr>
                        <a:t>完善售后服务体系，从顾客的意见中不断改革 ，让设计出的产品受到大家的欢迎；</a:t>
                      </a:r>
                      <a:endParaRPr lang="zh-CN" sz="1600" kern="100" dirty="0">
                        <a:effectLst/>
                        <a:latin typeface="微软雅黑" pitchFamily="34" charset="-122"/>
                        <a:ea typeface="微软雅黑" pitchFamily="34" charset="-122"/>
                      </a:endParaRPr>
                    </a:p>
                    <a:p>
                      <a:pPr algn="l">
                        <a:lnSpc>
                          <a:spcPct val="200000"/>
                        </a:lnSpc>
                        <a:spcAft>
                          <a:spcPts val="0"/>
                        </a:spcAft>
                      </a:pPr>
                      <a:r>
                        <a:rPr lang="zh-CN" sz="1600" kern="0" dirty="0">
                          <a:effectLst/>
                          <a:latin typeface="微软雅黑" pitchFamily="34" charset="-122"/>
                          <a:ea typeface="微软雅黑" pitchFamily="34" charset="-122"/>
                        </a:rPr>
                        <a:t>召开全体员工大会，面对危机发表演讲</a:t>
                      </a:r>
                      <a:endParaRPr lang="zh-CN" sz="1600" kern="100" dirty="0">
                        <a:effectLst/>
                        <a:latin typeface="微软雅黑" pitchFamily="34" charset="-122"/>
                        <a:ea typeface="微软雅黑" pitchFamily="34" charset="-122"/>
                        <a:cs typeface="Times New Roman"/>
                      </a:endParaRPr>
                    </a:p>
                  </a:txBody>
                  <a:tcPr marL="68581" marR="68581" marT="0" marB="0"/>
                </a:tc>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1773438542"/>
              </p:ext>
            </p:extLst>
          </p:nvPr>
        </p:nvGraphicFramePr>
        <p:xfrm>
          <a:off x="6673651" y="1052736"/>
          <a:ext cx="5112568" cy="5328592"/>
        </p:xfrm>
        <a:graphic>
          <a:graphicData uri="http://schemas.openxmlformats.org/drawingml/2006/table">
            <a:tbl>
              <a:tblPr firstRow="1" firstCol="1" bandRow="1">
                <a:tableStyleId>{93296810-A885-4BE3-A3E7-6D5BEEA58F35}</a:tableStyleId>
              </a:tblPr>
              <a:tblGrid>
                <a:gridCol w="915486"/>
                <a:gridCol w="2210728"/>
                <a:gridCol w="1986354"/>
              </a:tblGrid>
              <a:tr h="650536">
                <a:tc>
                  <a:txBody>
                    <a:bodyPr/>
                    <a:lstStyle/>
                    <a:p>
                      <a:pPr algn="ctr">
                        <a:lnSpc>
                          <a:spcPct val="200000"/>
                        </a:lnSpc>
                        <a:spcAft>
                          <a:spcPts val="0"/>
                        </a:spcAft>
                      </a:pPr>
                      <a:r>
                        <a:rPr lang="zh-CN" sz="1600" kern="0" dirty="0">
                          <a:effectLst/>
                        </a:rPr>
                        <a:t>时间</a:t>
                      </a:r>
                      <a:endParaRPr lang="zh-CN" sz="1600" kern="100" dirty="0">
                        <a:effectLst/>
                        <a:latin typeface="微软雅黑" pitchFamily="34" charset="-122"/>
                        <a:ea typeface="微软雅黑" pitchFamily="34" charset="-122"/>
                        <a:cs typeface="Times New Roman"/>
                      </a:endParaRPr>
                    </a:p>
                  </a:txBody>
                  <a:tcPr marL="68581" marR="68581" marT="0" marB="0" anchor="ctr"/>
                </a:tc>
                <a:tc>
                  <a:txBody>
                    <a:bodyPr/>
                    <a:lstStyle/>
                    <a:p>
                      <a:pPr algn="ctr">
                        <a:lnSpc>
                          <a:spcPct val="200000"/>
                        </a:lnSpc>
                        <a:spcAft>
                          <a:spcPts val="0"/>
                        </a:spcAft>
                      </a:pPr>
                      <a:r>
                        <a:rPr lang="zh-CN" sz="1600" kern="0">
                          <a:effectLst/>
                        </a:rPr>
                        <a:t>风险预测</a:t>
                      </a:r>
                      <a:endParaRPr lang="zh-CN" sz="1600" kern="100">
                        <a:effectLst/>
                        <a:latin typeface="微软雅黑" pitchFamily="34" charset="-122"/>
                        <a:ea typeface="微软雅黑" pitchFamily="34" charset="-122"/>
                        <a:cs typeface="Times New Roman"/>
                      </a:endParaRPr>
                    </a:p>
                  </a:txBody>
                  <a:tcPr marL="68581" marR="68581" marT="0" marB="0" anchor="ctr"/>
                </a:tc>
                <a:tc>
                  <a:txBody>
                    <a:bodyPr/>
                    <a:lstStyle/>
                    <a:p>
                      <a:pPr algn="ctr">
                        <a:lnSpc>
                          <a:spcPct val="200000"/>
                        </a:lnSpc>
                        <a:spcAft>
                          <a:spcPts val="0"/>
                        </a:spcAft>
                      </a:pPr>
                      <a:r>
                        <a:rPr lang="zh-CN" sz="1600" kern="0">
                          <a:effectLst/>
                        </a:rPr>
                        <a:t>解决办法</a:t>
                      </a:r>
                      <a:endParaRPr lang="zh-CN" sz="1600" kern="100">
                        <a:effectLst/>
                        <a:latin typeface="微软雅黑" pitchFamily="34" charset="-122"/>
                        <a:ea typeface="微软雅黑" pitchFamily="34" charset="-122"/>
                        <a:cs typeface="Times New Roman"/>
                      </a:endParaRPr>
                    </a:p>
                  </a:txBody>
                  <a:tcPr marL="68581" marR="68581" marT="0" marB="0" anchor="ctr"/>
                </a:tc>
              </a:tr>
              <a:tr h="2079136">
                <a:tc>
                  <a:txBody>
                    <a:bodyPr/>
                    <a:lstStyle/>
                    <a:p>
                      <a:pPr algn="ctr">
                        <a:lnSpc>
                          <a:spcPct val="200000"/>
                        </a:lnSpc>
                        <a:spcAft>
                          <a:spcPts val="0"/>
                        </a:spcAft>
                      </a:pPr>
                      <a:r>
                        <a:rPr lang="zh-CN" sz="1600" kern="0">
                          <a:effectLst/>
                        </a:rPr>
                        <a:t>成熟期</a:t>
                      </a:r>
                      <a:endParaRPr lang="zh-CN" sz="1600" kern="100">
                        <a:effectLst/>
                        <a:latin typeface="微软雅黑" pitchFamily="34" charset="-122"/>
                        <a:ea typeface="微软雅黑" pitchFamily="34" charset="-122"/>
                        <a:cs typeface="Times New Roman"/>
                      </a:endParaRPr>
                    </a:p>
                  </a:txBody>
                  <a:tcPr marL="68581" marR="68581" marT="0" marB="0" anchor="ctr"/>
                </a:tc>
                <a:tc>
                  <a:txBody>
                    <a:bodyPr/>
                    <a:lstStyle/>
                    <a:p>
                      <a:pPr algn="just">
                        <a:lnSpc>
                          <a:spcPct val="200000"/>
                        </a:lnSpc>
                        <a:spcAft>
                          <a:spcPts val="0"/>
                        </a:spcAft>
                      </a:pPr>
                      <a:r>
                        <a:rPr lang="zh-CN" sz="1600" kern="0">
                          <a:effectLst/>
                        </a:rPr>
                        <a:t>公司缺乏大量的中层，真正需要的人才缺乏。</a:t>
                      </a:r>
                      <a:endParaRPr lang="zh-CN" sz="1600" kern="100">
                        <a:effectLst/>
                        <a:latin typeface="微软雅黑" pitchFamily="34" charset="-122"/>
                        <a:ea typeface="微软雅黑" pitchFamily="34" charset="-122"/>
                        <a:cs typeface="Times New Roman"/>
                      </a:endParaRPr>
                    </a:p>
                  </a:txBody>
                  <a:tcPr marL="68581" marR="68581" marT="0" marB="0" anchor="ctr"/>
                </a:tc>
                <a:tc>
                  <a:txBody>
                    <a:bodyPr/>
                    <a:lstStyle/>
                    <a:p>
                      <a:pPr algn="l">
                        <a:lnSpc>
                          <a:spcPct val="200000"/>
                        </a:lnSpc>
                        <a:spcAft>
                          <a:spcPts val="0"/>
                        </a:spcAft>
                      </a:pPr>
                      <a:r>
                        <a:rPr lang="zh-CN" sz="1600" kern="0">
                          <a:effectLst/>
                        </a:rPr>
                        <a:t>学习学习再学习，培养基层员工；提拨大量的年轻人才；必要时放缓发展步伐。</a:t>
                      </a:r>
                      <a:endParaRPr lang="zh-CN" sz="1600" kern="100">
                        <a:effectLst/>
                        <a:latin typeface="微软雅黑" pitchFamily="34" charset="-122"/>
                        <a:ea typeface="微软雅黑" pitchFamily="34" charset="-122"/>
                        <a:cs typeface="Times New Roman"/>
                      </a:endParaRPr>
                    </a:p>
                  </a:txBody>
                  <a:tcPr marL="68581" marR="68581" marT="0" marB="0"/>
                </a:tc>
              </a:tr>
              <a:tr h="2598920">
                <a:tc>
                  <a:txBody>
                    <a:bodyPr/>
                    <a:lstStyle/>
                    <a:p>
                      <a:pPr algn="ctr">
                        <a:lnSpc>
                          <a:spcPct val="200000"/>
                        </a:lnSpc>
                        <a:spcAft>
                          <a:spcPts val="0"/>
                        </a:spcAft>
                      </a:pPr>
                      <a:r>
                        <a:rPr lang="zh-CN" sz="1600" kern="0">
                          <a:effectLst/>
                        </a:rPr>
                        <a:t>高峰期</a:t>
                      </a:r>
                      <a:endParaRPr lang="zh-CN" sz="1600" kern="100">
                        <a:effectLst/>
                        <a:latin typeface="微软雅黑" pitchFamily="34" charset="-122"/>
                        <a:ea typeface="微软雅黑" pitchFamily="34" charset="-122"/>
                        <a:cs typeface="Times New Roman"/>
                      </a:endParaRPr>
                    </a:p>
                  </a:txBody>
                  <a:tcPr marL="68581" marR="68581" marT="0" marB="0" anchor="ctr"/>
                </a:tc>
                <a:tc>
                  <a:txBody>
                    <a:bodyPr/>
                    <a:lstStyle/>
                    <a:p>
                      <a:pPr algn="ctr">
                        <a:lnSpc>
                          <a:spcPct val="200000"/>
                        </a:lnSpc>
                        <a:spcAft>
                          <a:spcPts val="0"/>
                        </a:spcAft>
                      </a:pPr>
                      <a:r>
                        <a:rPr lang="zh-CN" sz="1600" kern="0" dirty="0">
                          <a:effectLst/>
                        </a:rPr>
                        <a:t>没有发现合适的继承人。</a:t>
                      </a:r>
                      <a:endParaRPr lang="zh-CN" sz="1600" kern="100" dirty="0">
                        <a:effectLst/>
                        <a:latin typeface="微软雅黑" pitchFamily="34" charset="-122"/>
                        <a:ea typeface="微软雅黑" pitchFamily="34" charset="-122"/>
                        <a:cs typeface="Times New Roman"/>
                      </a:endParaRPr>
                    </a:p>
                  </a:txBody>
                  <a:tcPr marL="68581" marR="68581" marT="0" marB="0" anchor="ctr"/>
                </a:tc>
                <a:tc>
                  <a:txBody>
                    <a:bodyPr/>
                    <a:lstStyle/>
                    <a:p>
                      <a:pPr algn="l">
                        <a:lnSpc>
                          <a:spcPct val="200000"/>
                        </a:lnSpc>
                        <a:spcAft>
                          <a:spcPts val="0"/>
                        </a:spcAft>
                      </a:pPr>
                      <a:r>
                        <a:rPr lang="zh-CN" sz="1600" kern="0" dirty="0">
                          <a:effectLst/>
                        </a:rPr>
                        <a:t>找一些在公司从基层开始坐起的老员工来推荐人员，然后对人选进行评估；广发招聘信息。</a:t>
                      </a:r>
                      <a:endParaRPr lang="zh-CN" sz="1600" kern="100" dirty="0">
                        <a:effectLst/>
                        <a:latin typeface="微软雅黑" pitchFamily="34" charset="-122"/>
                        <a:ea typeface="微软雅黑" pitchFamily="34" charset="-122"/>
                        <a:cs typeface="Times New Roman"/>
                      </a:endParaRPr>
                    </a:p>
                  </a:txBody>
                  <a:tcPr marL="68581" marR="68581" marT="0" marB="0"/>
                </a:tc>
              </a:tr>
            </a:tbl>
          </a:graphicData>
        </a:graphic>
      </p:graphicFrame>
    </p:spTree>
    <p:extLst>
      <p:ext uri="{BB962C8B-B14F-4D97-AF65-F5344CB8AC3E}">
        <p14:creationId xmlns:p14="http://schemas.microsoft.com/office/powerpoint/2010/main" val="908311807"/>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9443589" y="587062"/>
            <a:ext cx="1118495" cy="701429"/>
          </a:xfrm>
          <a:custGeom>
            <a:avLst/>
            <a:gdLst>
              <a:gd name="connsiteX0" fmla="*/ 0 w 914400"/>
              <a:gd name="connsiteY0" fmla="*/ 573437 h 573437"/>
              <a:gd name="connsiteX1" fmla="*/ 278969 w 914400"/>
              <a:gd name="connsiteY1" fmla="*/ 294468 h 573437"/>
              <a:gd name="connsiteX2" fmla="*/ 619932 w 914400"/>
              <a:gd name="connsiteY2" fmla="*/ 294468 h 573437"/>
              <a:gd name="connsiteX3" fmla="*/ 914400 w 914400"/>
              <a:gd name="connsiteY3" fmla="*/ 0 h 573437"/>
            </a:gdLst>
            <a:ahLst/>
            <a:cxnLst>
              <a:cxn ang="0">
                <a:pos x="connsiteX0" y="connsiteY0"/>
              </a:cxn>
              <a:cxn ang="0">
                <a:pos x="connsiteX1" y="connsiteY1"/>
              </a:cxn>
              <a:cxn ang="0">
                <a:pos x="connsiteX2" y="connsiteY2"/>
              </a:cxn>
              <a:cxn ang="0">
                <a:pos x="connsiteX3" y="connsiteY3"/>
              </a:cxn>
            </a:cxnLst>
            <a:rect l="l" t="t" r="r" b="b"/>
            <a:pathLst>
              <a:path w="914400" h="573437">
                <a:moveTo>
                  <a:pt x="0" y="573437"/>
                </a:moveTo>
                <a:lnTo>
                  <a:pt x="278969" y="294468"/>
                </a:lnTo>
                <a:lnTo>
                  <a:pt x="619932" y="294468"/>
                </a:lnTo>
                <a:lnTo>
                  <a:pt x="914400"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stCxn id="2" idx="2"/>
          </p:cNvCxnSpPr>
          <p:nvPr/>
        </p:nvCxnSpPr>
        <p:spPr>
          <a:xfrm>
            <a:off x="10201889" y="947254"/>
            <a:ext cx="182992" cy="118474"/>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4" name="任意多边形 3"/>
          <p:cNvSpPr/>
          <p:nvPr/>
        </p:nvSpPr>
        <p:spPr>
          <a:xfrm>
            <a:off x="1313487" y="2283845"/>
            <a:ext cx="1239864" cy="325465"/>
          </a:xfrm>
          <a:custGeom>
            <a:avLst/>
            <a:gdLst>
              <a:gd name="connsiteX0" fmla="*/ 1239864 w 1239864"/>
              <a:gd name="connsiteY0" fmla="*/ 0 h 325465"/>
              <a:gd name="connsiteX1" fmla="*/ 759417 w 1239864"/>
              <a:gd name="connsiteY1" fmla="*/ 0 h 325465"/>
              <a:gd name="connsiteX2" fmla="*/ 433952 w 1239864"/>
              <a:gd name="connsiteY2" fmla="*/ 325465 h 325465"/>
              <a:gd name="connsiteX3" fmla="*/ 0 w 1239864"/>
              <a:gd name="connsiteY3" fmla="*/ 325465 h 325465"/>
            </a:gdLst>
            <a:ahLst/>
            <a:cxnLst>
              <a:cxn ang="0">
                <a:pos x="connsiteX0" y="connsiteY0"/>
              </a:cxn>
              <a:cxn ang="0">
                <a:pos x="connsiteX1" y="connsiteY1"/>
              </a:cxn>
              <a:cxn ang="0">
                <a:pos x="connsiteX2" y="connsiteY2"/>
              </a:cxn>
              <a:cxn ang="0">
                <a:pos x="connsiteX3" y="connsiteY3"/>
              </a:cxn>
            </a:cxnLst>
            <a:rect l="l" t="t" r="r" b="b"/>
            <a:pathLst>
              <a:path w="1239864" h="325465">
                <a:moveTo>
                  <a:pt x="1239864" y="0"/>
                </a:moveTo>
                <a:lnTo>
                  <a:pt x="759417" y="0"/>
                </a:lnTo>
                <a:lnTo>
                  <a:pt x="433952" y="325465"/>
                </a:lnTo>
                <a:lnTo>
                  <a:pt x="0" y="325465"/>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rot="19800000">
            <a:off x="3623005" y="5909226"/>
            <a:ext cx="1239864" cy="325465"/>
          </a:xfrm>
          <a:custGeom>
            <a:avLst/>
            <a:gdLst>
              <a:gd name="connsiteX0" fmla="*/ 1239864 w 1239864"/>
              <a:gd name="connsiteY0" fmla="*/ 0 h 325465"/>
              <a:gd name="connsiteX1" fmla="*/ 759417 w 1239864"/>
              <a:gd name="connsiteY1" fmla="*/ 0 h 325465"/>
              <a:gd name="connsiteX2" fmla="*/ 433952 w 1239864"/>
              <a:gd name="connsiteY2" fmla="*/ 325465 h 325465"/>
              <a:gd name="connsiteX3" fmla="*/ 0 w 1239864"/>
              <a:gd name="connsiteY3" fmla="*/ 325465 h 325465"/>
            </a:gdLst>
            <a:ahLst/>
            <a:cxnLst>
              <a:cxn ang="0">
                <a:pos x="connsiteX0" y="connsiteY0"/>
              </a:cxn>
              <a:cxn ang="0">
                <a:pos x="connsiteX1" y="connsiteY1"/>
              </a:cxn>
              <a:cxn ang="0">
                <a:pos x="connsiteX2" y="connsiteY2"/>
              </a:cxn>
              <a:cxn ang="0">
                <a:pos x="connsiteX3" y="connsiteY3"/>
              </a:cxn>
            </a:cxnLst>
            <a:rect l="l" t="t" r="r" b="b"/>
            <a:pathLst>
              <a:path w="1239864" h="325465">
                <a:moveTo>
                  <a:pt x="1239864" y="0"/>
                </a:moveTo>
                <a:lnTo>
                  <a:pt x="759417" y="0"/>
                </a:lnTo>
                <a:lnTo>
                  <a:pt x="433952" y="325465"/>
                </a:lnTo>
                <a:lnTo>
                  <a:pt x="0" y="325465"/>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497109" y="3537765"/>
            <a:ext cx="325463" cy="666427"/>
          </a:xfrm>
          <a:custGeom>
            <a:avLst/>
            <a:gdLst>
              <a:gd name="connsiteX0" fmla="*/ 0 w 325464"/>
              <a:gd name="connsiteY0" fmla="*/ 0 h 666427"/>
              <a:gd name="connsiteX1" fmla="*/ 0 w 325464"/>
              <a:gd name="connsiteY1" fmla="*/ 418454 h 666427"/>
              <a:gd name="connsiteX2" fmla="*/ 325464 w 325464"/>
              <a:gd name="connsiteY2" fmla="*/ 666427 h 666427"/>
            </a:gdLst>
            <a:ahLst/>
            <a:cxnLst>
              <a:cxn ang="0">
                <a:pos x="connsiteX0" y="connsiteY0"/>
              </a:cxn>
              <a:cxn ang="0">
                <a:pos x="connsiteX1" y="connsiteY1"/>
              </a:cxn>
              <a:cxn ang="0">
                <a:pos x="connsiteX2" y="connsiteY2"/>
              </a:cxn>
            </a:cxnLst>
            <a:rect l="l" t="t" r="r" b="b"/>
            <a:pathLst>
              <a:path w="325464" h="666427">
                <a:moveTo>
                  <a:pt x="0" y="0"/>
                </a:moveTo>
                <a:lnTo>
                  <a:pt x="0" y="418454"/>
                </a:lnTo>
                <a:lnTo>
                  <a:pt x="325464" y="666427"/>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1714591" y="2041623"/>
            <a:ext cx="278970" cy="356461"/>
          </a:xfrm>
          <a:custGeom>
            <a:avLst/>
            <a:gdLst>
              <a:gd name="connsiteX0" fmla="*/ 278970 w 278970"/>
              <a:gd name="connsiteY0" fmla="*/ 356461 h 356461"/>
              <a:gd name="connsiteX1" fmla="*/ 0 w 278970"/>
              <a:gd name="connsiteY1" fmla="*/ 201478 h 356461"/>
              <a:gd name="connsiteX2" fmla="*/ 0 w 278970"/>
              <a:gd name="connsiteY2" fmla="*/ 0 h 356461"/>
            </a:gdLst>
            <a:ahLst/>
            <a:cxnLst>
              <a:cxn ang="0">
                <a:pos x="connsiteX0" y="connsiteY0"/>
              </a:cxn>
              <a:cxn ang="0">
                <a:pos x="connsiteX1" y="connsiteY1"/>
              </a:cxn>
              <a:cxn ang="0">
                <a:pos x="connsiteX2" y="connsiteY2"/>
              </a:cxn>
            </a:cxnLst>
            <a:rect l="l" t="t" r="r" b="b"/>
            <a:pathLst>
              <a:path w="278970" h="356461">
                <a:moveTo>
                  <a:pt x="278970" y="356461"/>
                </a:moveTo>
                <a:lnTo>
                  <a:pt x="0" y="201478"/>
                </a:lnTo>
                <a:lnTo>
                  <a:pt x="0"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7"/>
          <p:cNvSpPr/>
          <p:nvPr/>
        </p:nvSpPr>
        <p:spPr>
          <a:xfrm>
            <a:off x="3941903" y="5993687"/>
            <a:ext cx="301034" cy="45719"/>
          </a:xfrm>
          <a:custGeom>
            <a:avLst/>
            <a:gdLst>
              <a:gd name="connsiteX0" fmla="*/ 170482 w 170482"/>
              <a:gd name="connsiteY0" fmla="*/ 0 h 0"/>
              <a:gd name="connsiteX1" fmla="*/ 0 w 170482"/>
              <a:gd name="connsiteY1" fmla="*/ 0 h 0"/>
            </a:gdLst>
            <a:ahLst/>
            <a:cxnLst>
              <a:cxn ang="0">
                <a:pos x="connsiteX0" y="connsiteY0"/>
              </a:cxn>
              <a:cxn ang="0">
                <a:pos x="connsiteX1" y="connsiteY1"/>
              </a:cxn>
            </a:cxnLst>
            <a:rect l="l" t="t" r="r" b="b"/>
            <a:pathLst>
              <a:path w="170482">
                <a:moveTo>
                  <a:pt x="170482" y="0"/>
                </a:moveTo>
                <a:lnTo>
                  <a:pt x="0"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0945" y="5598473"/>
            <a:ext cx="712439" cy="74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组合 9"/>
          <p:cNvGrpSpPr/>
          <p:nvPr/>
        </p:nvGrpSpPr>
        <p:grpSpPr>
          <a:xfrm>
            <a:off x="2227204" y="285883"/>
            <a:ext cx="7775632" cy="6067019"/>
            <a:chOff x="3229897" y="313487"/>
            <a:chExt cx="7775632" cy="6067019"/>
          </a:xfrm>
        </p:grpSpPr>
        <p:sp>
          <p:nvSpPr>
            <p:cNvPr id="11" name="任意多边形 10"/>
            <p:cNvSpPr/>
            <p:nvPr/>
          </p:nvSpPr>
          <p:spPr>
            <a:xfrm>
              <a:off x="3229897" y="344349"/>
              <a:ext cx="7775632" cy="6036157"/>
            </a:xfrm>
            <a:custGeom>
              <a:avLst/>
              <a:gdLst>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292312 w 9345478"/>
                <a:gd name="connsiteY51" fmla="*/ 573438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478291 w 9345478"/>
                <a:gd name="connsiteY51" fmla="*/ 526943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551675 w 9345478"/>
                <a:gd name="connsiteY56" fmla="*/ 329367 h 4959457"/>
                <a:gd name="connsiteX57" fmla="*/ 3595606 w 9345478"/>
                <a:gd name="connsiteY57" fmla="*/ 309966 h 4959457"/>
                <a:gd name="connsiteX58" fmla="*/ 3161654 w 9345478"/>
                <a:gd name="connsiteY58" fmla="*/ 619932 h 4959457"/>
                <a:gd name="connsiteX59" fmla="*/ 3270142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309966 h 4959457"/>
                <a:gd name="connsiteX58" fmla="*/ 3161654 w 9345478"/>
                <a:gd name="connsiteY58" fmla="*/ 619932 h 4959457"/>
                <a:gd name="connsiteX59" fmla="*/ 3270142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161654 w 9345478"/>
                <a:gd name="connsiteY58" fmla="*/ 619932 h 4959457"/>
                <a:gd name="connsiteX59" fmla="*/ 3270142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3270142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935340 w 9345478"/>
                <a:gd name="connsiteY60" fmla="*/ 154131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935340 w 9345478"/>
                <a:gd name="connsiteY60" fmla="*/ 154131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935340 w 9345478"/>
                <a:gd name="connsiteY60" fmla="*/ 154131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906601 w 9345478"/>
                <a:gd name="connsiteY60" fmla="*/ 1627532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906601 w 9345478"/>
                <a:gd name="connsiteY60" fmla="*/ 1627532 h 4959457"/>
                <a:gd name="connsiteX61" fmla="*/ 2066613 w 9345478"/>
                <a:gd name="connsiteY61" fmla="*/ 1039208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066613 w 9345478"/>
                <a:gd name="connsiteY61" fmla="*/ 1039208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81568 w 9345478"/>
                <a:gd name="connsiteY61" fmla="*/ 1168534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81568 w 9345478"/>
                <a:gd name="connsiteY61" fmla="*/ 1168534 h 4959457"/>
                <a:gd name="connsiteX62" fmla="*/ 1863700 w 9345478"/>
                <a:gd name="connsiteY62" fmla="*/ 169147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95937 w 9345478"/>
                <a:gd name="connsiteY61" fmla="*/ 1226013 h 4959457"/>
                <a:gd name="connsiteX62" fmla="*/ 1863700 w 9345478"/>
                <a:gd name="connsiteY62" fmla="*/ 169147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95937 w 9345478"/>
                <a:gd name="connsiteY61" fmla="*/ 1226013 h 4959457"/>
                <a:gd name="connsiteX62" fmla="*/ 1806223 w 9345478"/>
                <a:gd name="connsiteY62" fmla="*/ 1533414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95937 w 9345478"/>
                <a:gd name="connsiteY61" fmla="*/ 1226013 h 4959457"/>
                <a:gd name="connsiteX62" fmla="*/ 1892440 w 9345478"/>
                <a:gd name="connsiteY62" fmla="*/ 1633999 h 4959457"/>
                <a:gd name="connsiteX63" fmla="*/ 1348352 w 9345478"/>
                <a:gd name="connsiteY63" fmla="*/ 1177871 h 4959457"/>
                <a:gd name="connsiteX0" fmla="*/ 1262136 w 9345478"/>
                <a:gd name="connsiteY0" fmla="*/ 1666432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95937 w 9345478"/>
                <a:gd name="connsiteY61" fmla="*/ 1226013 h 4959457"/>
                <a:gd name="connsiteX62" fmla="*/ 1892440 w 9345478"/>
                <a:gd name="connsiteY62" fmla="*/ 1633999 h 4959457"/>
                <a:gd name="connsiteX63" fmla="*/ 1262136 w 9345478"/>
                <a:gd name="connsiteY63" fmla="*/ 1666432 h 4959457"/>
                <a:gd name="connsiteX0" fmla="*/ 1262136 w 9345478"/>
                <a:gd name="connsiteY0" fmla="*/ 1666432 h 4959457"/>
                <a:gd name="connsiteX1" fmla="*/ 955251 w 9345478"/>
                <a:gd name="connsiteY1" fmla="*/ 1985333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223442 w 9345478"/>
                <a:gd name="connsiteY55" fmla="*/ 101714 h 4959457"/>
                <a:gd name="connsiteX56" fmla="*/ 3551675 w 9345478"/>
                <a:gd name="connsiteY56" fmla="*/ 329367 h 4959457"/>
                <a:gd name="connsiteX57" fmla="*/ 3595606 w 9345478"/>
                <a:gd name="connsiteY57" fmla="*/ 439291 h 4959457"/>
                <a:gd name="connsiteX58" fmla="*/ 3061069 w 9345478"/>
                <a:gd name="connsiteY58" fmla="*/ 404392 h 4959457"/>
                <a:gd name="connsiteX59" fmla="*/ 2939646 w 9345478"/>
                <a:gd name="connsiteY59" fmla="*/ 914400 h 4959457"/>
                <a:gd name="connsiteX60" fmla="*/ 2849124 w 9345478"/>
                <a:gd name="connsiteY60" fmla="*/ 1541316 h 4959457"/>
                <a:gd name="connsiteX61" fmla="*/ 2195937 w 9345478"/>
                <a:gd name="connsiteY61" fmla="*/ 1226013 h 4959457"/>
                <a:gd name="connsiteX62" fmla="*/ 1892440 w 9345478"/>
                <a:gd name="connsiteY62" fmla="*/ 1633999 h 4959457"/>
                <a:gd name="connsiteX63" fmla="*/ 1262136 w 9345478"/>
                <a:gd name="connsiteY63" fmla="*/ 1666432 h 4959457"/>
                <a:gd name="connsiteX0" fmla="*/ 1262136 w 9345478"/>
                <a:gd name="connsiteY0" fmla="*/ 1666432 h 4959457"/>
                <a:gd name="connsiteX1" fmla="*/ 955251 w 9345478"/>
                <a:gd name="connsiteY1" fmla="*/ 1985333 h 4959457"/>
                <a:gd name="connsiteX2" fmla="*/ 0 w 9345478"/>
                <a:gd name="connsiteY2" fmla="*/ 1394847 h 4959457"/>
                <a:gd name="connsiteX3" fmla="*/ 340962 w 9345478"/>
                <a:gd name="connsiteY3" fmla="*/ 1689315 h 4959457"/>
                <a:gd name="connsiteX4" fmla="*/ 635430 w 9345478"/>
                <a:gd name="connsiteY4" fmla="*/ 1549830 h 4959457"/>
                <a:gd name="connsiteX5" fmla="*/ 666427 w 9345478"/>
                <a:gd name="connsiteY5" fmla="*/ 1704813 h 4959457"/>
                <a:gd name="connsiteX6" fmla="*/ 464949 w 9345478"/>
                <a:gd name="connsiteY6" fmla="*/ 2216257 h 4959457"/>
                <a:gd name="connsiteX7" fmla="*/ 15498 w 9345478"/>
                <a:gd name="connsiteY7" fmla="*/ 2603715 h 4959457"/>
                <a:gd name="connsiteX8" fmla="*/ 15498 w 9345478"/>
                <a:gd name="connsiteY8" fmla="*/ 3006671 h 4959457"/>
                <a:gd name="connsiteX9" fmla="*/ 1069383 w 9345478"/>
                <a:gd name="connsiteY9" fmla="*/ 3006671 h 4959457"/>
                <a:gd name="connsiteX10" fmla="*/ 1441342 w 9345478"/>
                <a:gd name="connsiteY10" fmla="*/ 3239145 h 4959457"/>
                <a:gd name="connsiteX11" fmla="*/ 1441342 w 9345478"/>
                <a:gd name="connsiteY11" fmla="*/ 3363132 h 4959457"/>
                <a:gd name="connsiteX12" fmla="*/ 945396 w 9345478"/>
                <a:gd name="connsiteY12" fmla="*/ 3316637 h 4959457"/>
                <a:gd name="connsiteX13" fmla="*/ 774915 w 9345478"/>
                <a:gd name="connsiteY13" fmla="*/ 3688596 h 4959457"/>
                <a:gd name="connsiteX14" fmla="*/ 1053884 w 9345478"/>
                <a:gd name="connsiteY14" fmla="*/ 3967566 h 4959457"/>
                <a:gd name="connsiteX15" fmla="*/ 1875295 w 9345478"/>
                <a:gd name="connsiteY15" fmla="*/ 3874576 h 4959457"/>
                <a:gd name="connsiteX16" fmla="*/ 2433234 w 9345478"/>
                <a:gd name="connsiteY16" fmla="*/ 3518115 h 4959457"/>
                <a:gd name="connsiteX17" fmla="*/ 2433234 w 9345478"/>
                <a:gd name="connsiteY17" fmla="*/ 4959457 h 4959457"/>
                <a:gd name="connsiteX18" fmla="*/ 3223647 w 9345478"/>
                <a:gd name="connsiteY18" fmla="*/ 4804474 h 4959457"/>
                <a:gd name="connsiteX19" fmla="*/ 3223647 w 9345478"/>
                <a:gd name="connsiteY19" fmla="*/ 3549111 h 4959457"/>
                <a:gd name="connsiteX20" fmla="*/ 3657600 w 9345478"/>
                <a:gd name="connsiteY20" fmla="*/ 3936569 h 4959457"/>
                <a:gd name="connsiteX21" fmla="*/ 4060556 w 9345478"/>
                <a:gd name="connsiteY21" fmla="*/ 3487118 h 4959457"/>
                <a:gd name="connsiteX22" fmla="*/ 4215539 w 9345478"/>
                <a:gd name="connsiteY22" fmla="*/ 3688596 h 4959457"/>
                <a:gd name="connsiteX23" fmla="*/ 4850969 w 9345478"/>
                <a:gd name="connsiteY23" fmla="*/ 3549111 h 4959457"/>
                <a:gd name="connsiteX24" fmla="*/ 4990454 w 9345478"/>
                <a:gd name="connsiteY24" fmla="*/ 3688596 h 4959457"/>
                <a:gd name="connsiteX25" fmla="*/ 4788976 w 9345478"/>
                <a:gd name="connsiteY25" fmla="*/ 4324027 h 4959457"/>
                <a:gd name="connsiteX26" fmla="*/ 5129939 w 9345478"/>
                <a:gd name="connsiteY26" fmla="*/ 4541003 h 4959457"/>
                <a:gd name="connsiteX27" fmla="*/ 5315918 w 9345478"/>
                <a:gd name="connsiteY27" fmla="*/ 4417017 h 4959457"/>
                <a:gd name="connsiteX28" fmla="*/ 5734373 w 9345478"/>
                <a:gd name="connsiteY28" fmla="*/ 4494508 h 4959457"/>
                <a:gd name="connsiteX29" fmla="*/ 6168325 w 9345478"/>
                <a:gd name="connsiteY29" fmla="*/ 4355023 h 4959457"/>
                <a:gd name="connsiteX30" fmla="*/ 6524786 w 9345478"/>
                <a:gd name="connsiteY30" fmla="*/ 4463511 h 4959457"/>
                <a:gd name="connsiteX31" fmla="*/ 7067227 w 9345478"/>
                <a:gd name="connsiteY31" fmla="*/ 4386020 h 4959457"/>
                <a:gd name="connsiteX32" fmla="*/ 7361695 w 9345478"/>
                <a:gd name="connsiteY32" fmla="*/ 4432515 h 4959457"/>
                <a:gd name="connsiteX33" fmla="*/ 7547674 w 9345478"/>
                <a:gd name="connsiteY33" fmla="*/ 4277532 h 4959457"/>
                <a:gd name="connsiteX34" fmla="*/ 7733654 w 9345478"/>
                <a:gd name="connsiteY34" fmla="*/ 4494508 h 4959457"/>
                <a:gd name="connsiteX35" fmla="*/ 8384583 w 9345478"/>
                <a:gd name="connsiteY35" fmla="*/ 4479010 h 4959457"/>
                <a:gd name="connsiteX36" fmla="*/ 8462074 w 9345478"/>
                <a:gd name="connsiteY36" fmla="*/ 4370522 h 4959457"/>
                <a:gd name="connsiteX37" fmla="*/ 8725545 w 9345478"/>
                <a:gd name="connsiteY37" fmla="*/ 4386020 h 4959457"/>
                <a:gd name="connsiteX38" fmla="*/ 8896027 w 9345478"/>
                <a:gd name="connsiteY38" fmla="*/ 4386020 h 4959457"/>
                <a:gd name="connsiteX39" fmla="*/ 9345478 w 9345478"/>
                <a:gd name="connsiteY39" fmla="*/ 4014061 h 4959457"/>
                <a:gd name="connsiteX40" fmla="*/ 8927023 w 9345478"/>
                <a:gd name="connsiteY40" fmla="*/ 3487118 h 4959457"/>
                <a:gd name="connsiteX41" fmla="*/ 9345478 w 9345478"/>
                <a:gd name="connsiteY41" fmla="*/ 3177152 h 4959457"/>
                <a:gd name="connsiteX42" fmla="*/ 9035512 w 9345478"/>
                <a:gd name="connsiteY42" fmla="*/ 2743200 h 4959457"/>
                <a:gd name="connsiteX43" fmla="*/ 9035512 w 9345478"/>
                <a:gd name="connsiteY43" fmla="*/ 1673817 h 4959457"/>
                <a:gd name="connsiteX44" fmla="*/ 8570562 w 9345478"/>
                <a:gd name="connsiteY44" fmla="*/ 1162372 h 4959457"/>
                <a:gd name="connsiteX45" fmla="*/ 8012623 w 9345478"/>
                <a:gd name="connsiteY45" fmla="*/ 1363850 h 4959457"/>
                <a:gd name="connsiteX46" fmla="*/ 7640664 w 9345478"/>
                <a:gd name="connsiteY46" fmla="*/ 1053884 h 4959457"/>
                <a:gd name="connsiteX47" fmla="*/ 7470183 w 9345478"/>
                <a:gd name="connsiteY47" fmla="*/ 1255362 h 4959457"/>
                <a:gd name="connsiteX48" fmla="*/ 6462793 w 9345478"/>
                <a:gd name="connsiteY48" fmla="*/ 1255362 h 4959457"/>
                <a:gd name="connsiteX49" fmla="*/ 6292312 w 9345478"/>
                <a:gd name="connsiteY49" fmla="*/ 1084881 h 4959457"/>
                <a:gd name="connsiteX50" fmla="*/ 6478291 w 9345478"/>
                <a:gd name="connsiteY50" fmla="*/ 511444 h 4959457"/>
                <a:gd name="connsiteX51" fmla="*/ 5951349 w 9345478"/>
                <a:gd name="connsiteY51" fmla="*/ 61993 h 4959457"/>
                <a:gd name="connsiteX52" fmla="*/ 5145437 w 9345478"/>
                <a:gd name="connsiteY52" fmla="*/ 0 h 4959457"/>
                <a:gd name="connsiteX53" fmla="*/ 4866467 w 9345478"/>
                <a:gd name="connsiteY53" fmla="*/ 371959 h 4959457"/>
                <a:gd name="connsiteX54" fmla="*/ 4223442 w 9345478"/>
                <a:gd name="connsiteY54" fmla="*/ 101714 h 4959457"/>
                <a:gd name="connsiteX55" fmla="*/ 3551675 w 9345478"/>
                <a:gd name="connsiteY55" fmla="*/ 329367 h 4959457"/>
                <a:gd name="connsiteX56" fmla="*/ 3595606 w 9345478"/>
                <a:gd name="connsiteY56" fmla="*/ 439291 h 4959457"/>
                <a:gd name="connsiteX57" fmla="*/ 3061069 w 9345478"/>
                <a:gd name="connsiteY57" fmla="*/ 404392 h 4959457"/>
                <a:gd name="connsiteX58" fmla="*/ 2939646 w 9345478"/>
                <a:gd name="connsiteY58" fmla="*/ 914400 h 4959457"/>
                <a:gd name="connsiteX59" fmla="*/ 2849124 w 9345478"/>
                <a:gd name="connsiteY59" fmla="*/ 1541316 h 4959457"/>
                <a:gd name="connsiteX60" fmla="*/ 2195937 w 9345478"/>
                <a:gd name="connsiteY60" fmla="*/ 1226013 h 4959457"/>
                <a:gd name="connsiteX61" fmla="*/ 1892440 w 9345478"/>
                <a:gd name="connsiteY61" fmla="*/ 1633999 h 4959457"/>
                <a:gd name="connsiteX62" fmla="*/ 1262136 w 9345478"/>
                <a:gd name="connsiteY62" fmla="*/ 1666432 h 4959457"/>
                <a:gd name="connsiteX0" fmla="*/ 1246638 w 9329980"/>
                <a:gd name="connsiteY0" fmla="*/ 1666432 h 4959457"/>
                <a:gd name="connsiteX1" fmla="*/ 939753 w 9329980"/>
                <a:gd name="connsiteY1" fmla="*/ 1985333 h 4959457"/>
                <a:gd name="connsiteX2" fmla="*/ 325464 w 9329980"/>
                <a:gd name="connsiteY2" fmla="*/ 1689315 h 4959457"/>
                <a:gd name="connsiteX3" fmla="*/ 619932 w 9329980"/>
                <a:gd name="connsiteY3" fmla="*/ 1549830 h 4959457"/>
                <a:gd name="connsiteX4" fmla="*/ 650929 w 9329980"/>
                <a:gd name="connsiteY4" fmla="*/ 1704813 h 4959457"/>
                <a:gd name="connsiteX5" fmla="*/ 449451 w 9329980"/>
                <a:gd name="connsiteY5" fmla="*/ 2216257 h 4959457"/>
                <a:gd name="connsiteX6" fmla="*/ 0 w 9329980"/>
                <a:gd name="connsiteY6" fmla="*/ 2603715 h 4959457"/>
                <a:gd name="connsiteX7" fmla="*/ 0 w 9329980"/>
                <a:gd name="connsiteY7" fmla="*/ 3006671 h 4959457"/>
                <a:gd name="connsiteX8" fmla="*/ 1053885 w 9329980"/>
                <a:gd name="connsiteY8" fmla="*/ 3006671 h 4959457"/>
                <a:gd name="connsiteX9" fmla="*/ 1425844 w 9329980"/>
                <a:gd name="connsiteY9" fmla="*/ 3239145 h 4959457"/>
                <a:gd name="connsiteX10" fmla="*/ 1425844 w 9329980"/>
                <a:gd name="connsiteY10" fmla="*/ 3363132 h 4959457"/>
                <a:gd name="connsiteX11" fmla="*/ 929898 w 9329980"/>
                <a:gd name="connsiteY11" fmla="*/ 3316637 h 4959457"/>
                <a:gd name="connsiteX12" fmla="*/ 759417 w 9329980"/>
                <a:gd name="connsiteY12" fmla="*/ 3688596 h 4959457"/>
                <a:gd name="connsiteX13" fmla="*/ 1038386 w 9329980"/>
                <a:gd name="connsiteY13" fmla="*/ 3967566 h 4959457"/>
                <a:gd name="connsiteX14" fmla="*/ 1859797 w 9329980"/>
                <a:gd name="connsiteY14" fmla="*/ 3874576 h 4959457"/>
                <a:gd name="connsiteX15" fmla="*/ 2417736 w 9329980"/>
                <a:gd name="connsiteY15" fmla="*/ 3518115 h 4959457"/>
                <a:gd name="connsiteX16" fmla="*/ 2417736 w 9329980"/>
                <a:gd name="connsiteY16" fmla="*/ 4959457 h 4959457"/>
                <a:gd name="connsiteX17" fmla="*/ 3208149 w 9329980"/>
                <a:gd name="connsiteY17" fmla="*/ 4804474 h 4959457"/>
                <a:gd name="connsiteX18" fmla="*/ 3208149 w 9329980"/>
                <a:gd name="connsiteY18" fmla="*/ 3549111 h 4959457"/>
                <a:gd name="connsiteX19" fmla="*/ 3642102 w 9329980"/>
                <a:gd name="connsiteY19" fmla="*/ 3936569 h 4959457"/>
                <a:gd name="connsiteX20" fmla="*/ 4045058 w 9329980"/>
                <a:gd name="connsiteY20" fmla="*/ 3487118 h 4959457"/>
                <a:gd name="connsiteX21" fmla="*/ 4200041 w 9329980"/>
                <a:gd name="connsiteY21" fmla="*/ 3688596 h 4959457"/>
                <a:gd name="connsiteX22" fmla="*/ 4835471 w 9329980"/>
                <a:gd name="connsiteY22" fmla="*/ 3549111 h 4959457"/>
                <a:gd name="connsiteX23" fmla="*/ 4974956 w 9329980"/>
                <a:gd name="connsiteY23" fmla="*/ 3688596 h 4959457"/>
                <a:gd name="connsiteX24" fmla="*/ 4773478 w 9329980"/>
                <a:gd name="connsiteY24" fmla="*/ 4324027 h 4959457"/>
                <a:gd name="connsiteX25" fmla="*/ 5114441 w 9329980"/>
                <a:gd name="connsiteY25" fmla="*/ 4541003 h 4959457"/>
                <a:gd name="connsiteX26" fmla="*/ 5300420 w 9329980"/>
                <a:gd name="connsiteY26" fmla="*/ 4417017 h 4959457"/>
                <a:gd name="connsiteX27" fmla="*/ 5718875 w 9329980"/>
                <a:gd name="connsiteY27" fmla="*/ 4494508 h 4959457"/>
                <a:gd name="connsiteX28" fmla="*/ 6152827 w 9329980"/>
                <a:gd name="connsiteY28" fmla="*/ 4355023 h 4959457"/>
                <a:gd name="connsiteX29" fmla="*/ 6509288 w 9329980"/>
                <a:gd name="connsiteY29" fmla="*/ 4463511 h 4959457"/>
                <a:gd name="connsiteX30" fmla="*/ 7051729 w 9329980"/>
                <a:gd name="connsiteY30" fmla="*/ 4386020 h 4959457"/>
                <a:gd name="connsiteX31" fmla="*/ 7346197 w 9329980"/>
                <a:gd name="connsiteY31" fmla="*/ 4432515 h 4959457"/>
                <a:gd name="connsiteX32" fmla="*/ 7532176 w 9329980"/>
                <a:gd name="connsiteY32" fmla="*/ 4277532 h 4959457"/>
                <a:gd name="connsiteX33" fmla="*/ 7718156 w 9329980"/>
                <a:gd name="connsiteY33" fmla="*/ 4494508 h 4959457"/>
                <a:gd name="connsiteX34" fmla="*/ 8369085 w 9329980"/>
                <a:gd name="connsiteY34" fmla="*/ 4479010 h 4959457"/>
                <a:gd name="connsiteX35" fmla="*/ 8446576 w 9329980"/>
                <a:gd name="connsiteY35" fmla="*/ 4370522 h 4959457"/>
                <a:gd name="connsiteX36" fmla="*/ 8710047 w 9329980"/>
                <a:gd name="connsiteY36" fmla="*/ 4386020 h 4959457"/>
                <a:gd name="connsiteX37" fmla="*/ 8880529 w 9329980"/>
                <a:gd name="connsiteY37" fmla="*/ 4386020 h 4959457"/>
                <a:gd name="connsiteX38" fmla="*/ 9329980 w 9329980"/>
                <a:gd name="connsiteY38" fmla="*/ 4014061 h 4959457"/>
                <a:gd name="connsiteX39" fmla="*/ 8911525 w 9329980"/>
                <a:gd name="connsiteY39" fmla="*/ 3487118 h 4959457"/>
                <a:gd name="connsiteX40" fmla="*/ 9329980 w 9329980"/>
                <a:gd name="connsiteY40" fmla="*/ 3177152 h 4959457"/>
                <a:gd name="connsiteX41" fmla="*/ 9020014 w 9329980"/>
                <a:gd name="connsiteY41" fmla="*/ 2743200 h 4959457"/>
                <a:gd name="connsiteX42" fmla="*/ 9020014 w 9329980"/>
                <a:gd name="connsiteY42" fmla="*/ 1673817 h 4959457"/>
                <a:gd name="connsiteX43" fmla="*/ 8555064 w 9329980"/>
                <a:gd name="connsiteY43" fmla="*/ 1162372 h 4959457"/>
                <a:gd name="connsiteX44" fmla="*/ 7997125 w 9329980"/>
                <a:gd name="connsiteY44" fmla="*/ 1363850 h 4959457"/>
                <a:gd name="connsiteX45" fmla="*/ 7625166 w 9329980"/>
                <a:gd name="connsiteY45" fmla="*/ 1053884 h 4959457"/>
                <a:gd name="connsiteX46" fmla="*/ 7454685 w 9329980"/>
                <a:gd name="connsiteY46" fmla="*/ 1255362 h 4959457"/>
                <a:gd name="connsiteX47" fmla="*/ 6447295 w 9329980"/>
                <a:gd name="connsiteY47" fmla="*/ 1255362 h 4959457"/>
                <a:gd name="connsiteX48" fmla="*/ 6276814 w 9329980"/>
                <a:gd name="connsiteY48" fmla="*/ 1084881 h 4959457"/>
                <a:gd name="connsiteX49" fmla="*/ 6462793 w 9329980"/>
                <a:gd name="connsiteY49" fmla="*/ 511444 h 4959457"/>
                <a:gd name="connsiteX50" fmla="*/ 5935851 w 9329980"/>
                <a:gd name="connsiteY50" fmla="*/ 61993 h 4959457"/>
                <a:gd name="connsiteX51" fmla="*/ 5129939 w 9329980"/>
                <a:gd name="connsiteY51" fmla="*/ 0 h 4959457"/>
                <a:gd name="connsiteX52" fmla="*/ 4850969 w 9329980"/>
                <a:gd name="connsiteY52" fmla="*/ 371959 h 4959457"/>
                <a:gd name="connsiteX53" fmla="*/ 4207944 w 9329980"/>
                <a:gd name="connsiteY53" fmla="*/ 101714 h 4959457"/>
                <a:gd name="connsiteX54" fmla="*/ 3536177 w 9329980"/>
                <a:gd name="connsiteY54" fmla="*/ 329367 h 4959457"/>
                <a:gd name="connsiteX55" fmla="*/ 3580108 w 9329980"/>
                <a:gd name="connsiteY55" fmla="*/ 439291 h 4959457"/>
                <a:gd name="connsiteX56" fmla="*/ 3045571 w 9329980"/>
                <a:gd name="connsiteY56" fmla="*/ 404392 h 4959457"/>
                <a:gd name="connsiteX57" fmla="*/ 2924148 w 9329980"/>
                <a:gd name="connsiteY57" fmla="*/ 914400 h 4959457"/>
                <a:gd name="connsiteX58" fmla="*/ 2833626 w 9329980"/>
                <a:gd name="connsiteY58" fmla="*/ 1541316 h 4959457"/>
                <a:gd name="connsiteX59" fmla="*/ 2180439 w 9329980"/>
                <a:gd name="connsiteY59" fmla="*/ 1226013 h 4959457"/>
                <a:gd name="connsiteX60" fmla="*/ 1876942 w 9329980"/>
                <a:gd name="connsiteY60" fmla="*/ 1633999 h 4959457"/>
                <a:gd name="connsiteX61" fmla="*/ 1246638 w 9329980"/>
                <a:gd name="connsiteY61" fmla="*/ 1666432 h 4959457"/>
                <a:gd name="connsiteX0" fmla="*/ 1246638 w 9329980"/>
                <a:gd name="connsiteY0" fmla="*/ 1666432 h 4959457"/>
                <a:gd name="connsiteX1" fmla="*/ 939753 w 9329980"/>
                <a:gd name="connsiteY1" fmla="*/ 1985333 h 4959457"/>
                <a:gd name="connsiteX2" fmla="*/ 619932 w 9329980"/>
                <a:gd name="connsiteY2" fmla="*/ 1549830 h 4959457"/>
                <a:gd name="connsiteX3" fmla="*/ 650929 w 9329980"/>
                <a:gd name="connsiteY3" fmla="*/ 1704813 h 4959457"/>
                <a:gd name="connsiteX4" fmla="*/ 449451 w 9329980"/>
                <a:gd name="connsiteY4" fmla="*/ 2216257 h 4959457"/>
                <a:gd name="connsiteX5" fmla="*/ 0 w 9329980"/>
                <a:gd name="connsiteY5" fmla="*/ 2603715 h 4959457"/>
                <a:gd name="connsiteX6" fmla="*/ 0 w 9329980"/>
                <a:gd name="connsiteY6" fmla="*/ 3006671 h 4959457"/>
                <a:gd name="connsiteX7" fmla="*/ 1053885 w 9329980"/>
                <a:gd name="connsiteY7" fmla="*/ 3006671 h 4959457"/>
                <a:gd name="connsiteX8" fmla="*/ 1425844 w 9329980"/>
                <a:gd name="connsiteY8" fmla="*/ 3239145 h 4959457"/>
                <a:gd name="connsiteX9" fmla="*/ 1425844 w 9329980"/>
                <a:gd name="connsiteY9" fmla="*/ 3363132 h 4959457"/>
                <a:gd name="connsiteX10" fmla="*/ 929898 w 9329980"/>
                <a:gd name="connsiteY10" fmla="*/ 3316637 h 4959457"/>
                <a:gd name="connsiteX11" fmla="*/ 759417 w 9329980"/>
                <a:gd name="connsiteY11" fmla="*/ 3688596 h 4959457"/>
                <a:gd name="connsiteX12" fmla="*/ 1038386 w 9329980"/>
                <a:gd name="connsiteY12" fmla="*/ 3967566 h 4959457"/>
                <a:gd name="connsiteX13" fmla="*/ 1859797 w 9329980"/>
                <a:gd name="connsiteY13" fmla="*/ 3874576 h 4959457"/>
                <a:gd name="connsiteX14" fmla="*/ 2417736 w 9329980"/>
                <a:gd name="connsiteY14" fmla="*/ 3518115 h 4959457"/>
                <a:gd name="connsiteX15" fmla="*/ 2417736 w 9329980"/>
                <a:gd name="connsiteY15" fmla="*/ 4959457 h 4959457"/>
                <a:gd name="connsiteX16" fmla="*/ 3208149 w 9329980"/>
                <a:gd name="connsiteY16" fmla="*/ 4804474 h 4959457"/>
                <a:gd name="connsiteX17" fmla="*/ 3208149 w 9329980"/>
                <a:gd name="connsiteY17" fmla="*/ 3549111 h 4959457"/>
                <a:gd name="connsiteX18" fmla="*/ 3642102 w 9329980"/>
                <a:gd name="connsiteY18" fmla="*/ 3936569 h 4959457"/>
                <a:gd name="connsiteX19" fmla="*/ 4045058 w 9329980"/>
                <a:gd name="connsiteY19" fmla="*/ 3487118 h 4959457"/>
                <a:gd name="connsiteX20" fmla="*/ 4200041 w 9329980"/>
                <a:gd name="connsiteY20" fmla="*/ 3688596 h 4959457"/>
                <a:gd name="connsiteX21" fmla="*/ 4835471 w 9329980"/>
                <a:gd name="connsiteY21" fmla="*/ 3549111 h 4959457"/>
                <a:gd name="connsiteX22" fmla="*/ 4974956 w 9329980"/>
                <a:gd name="connsiteY22" fmla="*/ 3688596 h 4959457"/>
                <a:gd name="connsiteX23" fmla="*/ 4773478 w 9329980"/>
                <a:gd name="connsiteY23" fmla="*/ 4324027 h 4959457"/>
                <a:gd name="connsiteX24" fmla="*/ 5114441 w 9329980"/>
                <a:gd name="connsiteY24" fmla="*/ 4541003 h 4959457"/>
                <a:gd name="connsiteX25" fmla="*/ 5300420 w 9329980"/>
                <a:gd name="connsiteY25" fmla="*/ 4417017 h 4959457"/>
                <a:gd name="connsiteX26" fmla="*/ 5718875 w 9329980"/>
                <a:gd name="connsiteY26" fmla="*/ 4494508 h 4959457"/>
                <a:gd name="connsiteX27" fmla="*/ 6152827 w 9329980"/>
                <a:gd name="connsiteY27" fmla="*/ 4355023 h 4959457"/>
                <a:gd name="connsiteX28" fmla="*/ 6509288 w 9329980"/>
                <a:gd name="connsiteY28" fmla="*/ 4463511 h 4959457"/>
                <a:gd name="connsiteX29" fmla="*/ 7051729 w 9329980"/>
                <a:gd name="connsiteY29" fmla="*/ 4386020 h 4959457"/>
                <a:gd name="connsiteX30" fmla="*/ 7346197 w 9329980"/>
                <a:gd name="connsiteY30" fmla="*/ 4432515 h 4959457"/>
                <a:gd name="connsiteX31" fmla="*/ 7532176 w 9329980"/>
                <a:gd name="connsiteY31" fmla="*/ 4277532 h 4959457"/>
                <a:gd name="connsiteX32" fmla="*/ 7718156 w 9329980"/>
                <a:gd name="connsiteY32" fmla="*/ 4494508 h 4959457"/>
                <a:gd name="connsiteX33" fmla="*/ 8369085 w 9329980"/>
                <a:gd name="connsiteY33" fmla="*/ 4479010 h 4959457"/>
                <a:gd name="connsiteX34" fmla="*/ 8446576 w 9329980"/>
                <a:gd name="connsiteY34" fmla="*/ 4370522 h 4959457"/>
                <a:gd name="connsiteX35" fmla="*/ 8710047 w 9329980"/>
                <a:gd name="connsiteY35" fmla="*/ 4386020 h 4959457"/>
                <a:gd name="connsiteX36" fmla="*/ 8880529 w 9329980"/>
                <a:gd name="connsiteY36" fmla="*/ 4386020 h 4959457"/>
                <a:gd name="connsiteX37" fmla="*/ 9329980 w 9329980"/>
                <a:gd name="connsiteY37" fmla="*/ 4014061 h 4959457"/>
                <a:gd name="connsiteX38" fmla="*/ 8911525 w 9329980"/>
                <a:gd name="connsiteY38" fmla="*/ 3487118 h 4959457"/>
                <a:gd name="connsiteX39" fmla="*/ 9329980 w 9329980"/>
                <a:gd name="connsiteY39" fmla="*/ 3177152 h 4959457"/>
                <a:gd name="connsiteX40" fmla="*/ 9020014 w 9329980"/>
                <a:gd name="connsiteY40" fmla="*/ 2743200 h 4959457"/>
                <a:gd name="connsiteX41" fmla="*/ 9020014 w 9329980"/>
                <a:gd name="connsiteY41" fmla="*/ 1673817 h 4959457"/>
                <a:gd name="connsiteX42" fmla="*/ 8555064 w 9329980"/>
                <a:gd name="connsiteY42" fmla="*/ 1162372 h 4959457"/>
                <a:gd name="connsiteX43" fmla="*/ 7997125 w 9329980"/>
                <a:gd name="connsiteY43" fmla="*/ 1363850 h 4959457"/>
                <a:gd name="connsiteX44" fmla="*/ 7625166 w 9329980"/>
                <a:gd name="connsiteY44" fmla="*/ 1053884 h 4959457"/>
                <a:gd name="connsiteX45" fmla="*/ 7454685 w 9329980"/>
                <a:gd name="connsiteY45" fmla="*/ 1255362 h 4959457"/>
                <a:gd name="connsiteX46" fmla="*/ 6447295 w 9329980"/>
                <a:gd name="connsiteY46" fmla="*/ 1255362 h 4959457"/>
                <a:gd name="connsiteX47" fmla="*/ 6276814 w 9329980"/>
                <a:gd name="connsiteY47" fmla="*/ 1084881 h 4959457"/>
                <a:gd name="connsiteX48" fmla="*/ 6462793 w 9329980"/>
                <a:gd name="connsiteY48" fmla="*/ 511444 h 4959457"/>
                <a:gd name="connsiteX49" fmla="*/ 5935851 w 9329980"/>
                <a:gd name="connsiteY49" fmla="*/ 61993 h 4959457"/>
                <a:gd name="connsiteX50" fmla="*/ 5129939 w 9329980"/>
                <a:gd name="connsiteY50" fmla="*/ 0 h 4959457"/>
                <a:gd name="connsiteX51" fmla="*/ 4850969 w 9329980"/>
                <a:gd name="connsiteY51" fmla="*/ 371959 h 4959457"/>
                <a:gd name="connsiteX52" fmla="*/ 4207944 w 9329980"/>
                <a:gd name="connsiteY52" fmla="*/ 101714 h 4959457"/>
                <a:gd name="connsiteX53" fmla="*/ 3536177 w 9329980"/>
                <a:gd name="connsiteY53" fmla="*/ 329367 h 4959457"/>
                <a:gd name="connsiteX54" fmla="*/ 3580108 w 9329980"/>
                <a:gd name="connsiteY54" fmla="*/ 439291 h 4959457"/>
                <a:gd name="connsiteX55" fmla="*/ 3045571 w 9329980"/>
                <a:gd name="connsiteY55" fmla="*/ 404392 h 4959457"/>
                <a:gd name="connsiteX56" fmla="*/ 2924148 w 9329980"/>
                <a:gd name="connsiteY56" fmla="*/ 914400 h 4959457"/>
                <a:gd name="connsiteX57" fmla="*/ 2833626 w 9329980"/>
                <a:gd name="connsiteY57" fmla="*/ 1541316 h 4959457"/>
                <a:gd name="connsiteX58" fmla="*/ 2180439 w 9329980"/>
                <a:gd name="connsiteY58" fmla="*/ 1226013 h 4959457"/>
                <a:gd name="connsiteX59" fmla="*/ 1876942 w 9329980"/>
                <a:gd name="connsiteY59" fmla="*/ 1633999 h 4959457"/>
                <a:gd name="connsiteX60" fmla="*/ 1246638 w 9329980"/>
                <a:gd name="connsiteY60" fmla="*/ 1666432 h 4959457"/>
                <a:gd name="connsiteX0" fmla="*/ 1246638 w 9329980"/>
                <a:gd name="connsiteY0" fmla="*/ 1666432 h 4959457"/>
                <a:gd name="connsiteX1" fmla="*/ 939753 w 9329980"/>
                <a:gd name="connsiteY1" fmla="*/ 1985333 h 4959457"/>
                <a:gd name="connsiteX2" fmla="*/ 650929 w 9329980"/>
                <a:gd name="connsiteY2" fmla="*/ 1704813 h 4959457"/>
                <a:gd name="connsiteX3" fmla="*/ 449451 w 9329980"/>
                <a:gd name="connsiteY3" fmla="*/ 2216257 h 4959457"/>
                <a:gd name="connsiteX4" fmla="*/ 0 w 9329980"/>
                <a:gd name="connsiteY4" fmla="*/ 2603715 h 4959457"/>
                <a:gd name="connsiteX5" fmla="*/ 0 w 9329980"/>
                <a:gd name="connsiteY5" fmla="*/ 3006671 h 4959457"/>
                <a:gd name="connsiteX6" fmla="*/ 1053885 w 9329980"/>
                <a:gd name="connsiteY6" fmla="*/ 3006671 h 4959457"/>
                <a:gd name="connsiteX7" fmla="*/ 1425844 w 9329980"/>
                <a:gd name="connsiteY7" fmla="*/ 3239145 h 4959457"/>
                <a:gd name="connsiteX8" fmla="*/ 1425844 w 9329980"/>
                <a:gd name="connsiteY8" fmla="*/ 3363132 h 4959457"/>
                <a:gd name="connsiteX9" fmla="*/ 929898 w 9329980"/>
                <a:gd name="connsiteY9" fmla="*/ 3316637 h 4959457"/>
                <a:gd name="connsiteX10" fmla="*/ 759417 w 9329980"/>
                <a:gd name="connsiteY10" fmla="*/ 3688596 h 4959457"/>
                <a:gd name="connsiteX11" fmla="*/ 1038386 w 9329980"/>
                <a:gd name="connsiteY11" fmla="*/ 3967566 h 4959457"/>
                <a:gd name="connsiteX12" fmla="*/ 1859797 w 9329980"/>
                <a:gd name="connsiteY12" fmla="*/ 3874576 h 4959457"/>
                <a:gd name="connsiteX13" fmla="*/ 2417736 w 9329980"/>
                <a:gd name="connsiteY13" fmla="*/ 3518115 h 4959457"/>
                <a:gd name="connsiteX14" fmla="*/ 2417736 w 9329980"/>
                <a:gd name="connsiteY14" fmla="*/ 4959457 h 4959457"/>
                <a:gd name="connsiteX15" fmla="*/ 3208149 w 9329980"/>
                <a:gd name="connsiteY15" fmla="*/ 4804474 h 4959457"/>
                <a:gd name="connsiteX16" fmla="*/ 3208149 w 9329980"/>
                <a:gd name="connsiteY16" fmla="*/ 3549111 h 4959457"/>
                <a:gd name="connsiteX17" fmla="*/ 3642102 w 9329980"/>
                <a:gd name="connsiteY17" fmla="*/ 3936569 h 4959457"/>
                <a:gd name="connsiteX18" fmla="*/ 4045058 w 9329980"/>
                <a:gd name="connsiteY18" fmla="*/ 3487118 h 4959457"/>
                <a:gd name="connsiteX19" fmla="*/ 4200041 w 9329980"/>
                <a:gd name="connsiteY19" fmla="*/ 3688596 h 4959457"/>
                <a:gd name="connsiteX20" fmla="*/ 4835471 w 9329980"/>
                <a:gd name="connsiteY20" fmla="*/ 3549111 h 4959457"/>
                <a:gd name="connsiteX21" fmla="*/ 4974956 w 9329980"/>
                <a:gd name="connsiteY21" fmla="*/ 3688596 h 4959457"/>
                <a:gd name="connsiteX22" fmla="*/ 4773478 w 9329980"/>
                <a:gd name="connsiteY22" fmla="*/ 4324027 h 4959457"/>
                <a:gd name="connsiteX23" fmla="*/ 5114441 w 9329980"/>
                <a:gd name="connsiteY23" fmla="*/ 4541003 h 4959457"/>
                <a:gd name="connsiteX24" fmla="*/ 5300420 w 9329980"/>
                <a:gd name="connsiteY24" fmla="*/ 4417017 h 4959457"/>
                <a:gd name="connsiteX25" fmla="*/ 5718875 w 9329980"/>
                <a:gd name="connsiteY25" fmla="*/ 4494508 h 4959457"/>
                <a:gd name="connsiteX26" fmla="*/ 6152827 w 9329980"/>
                <a:gd name="connsiteY26" fmla="*/ 4355023 h 4959457"/>
                <a:gd name="connsiteX27" fmla="*/ 6509288 w 9329980"/>
                <a:gd name="connsiteY27" fmla="*/ 4463511 h 4959457"/>
                <a:gd name="connsiteX28" fmla="*/ 7051729 w 9329980"/>
                <a:gd name="connsiteY28" fmla="*/ 4386020 h 4959457"/>
                <a:gd name="connsiteX29" fmla="*/ 7346197 w 9329980"/>
                <a:gd name="connsiteY29" fmla="*/ 4432515 h 4959457"/>
                <a:gd name="connsiteX30" fmla="*/ 7532176 w 9329980"/>
                <a:gd name="connsiteY30" fmla="*/ 4277532 h 4959457"/>
                <a:gd name="connsiteX31" fmla="*/ 7718156 w 9329980"/>
                <a:gd name="connsiteY31" fmla="*/ 4494508 h 4959457"/>
                <a:gd name="connsiteX32" fmla="*/ 8369085 w 9329980"/>
                <a:gd name="connsiteY32" fmla="*/ 4479010 h 4959457"/>
                <a:gd name="connsiteX33" fmla="*/ 8446576 w 9329980"/>
                <a:gd name="connsiteY33" fmla="*/ 4370522 h 4959457"/>
                <a:gd name="connsiteX34" fmla="*/ 8710047 w 9329980"/>
                <a:gd name="connsiteY34" fmla="*/ 4386020 h 4959457"/>
                <a:gd name="connsiteX35" fmla="*/ 8880529 w 9329980"/>
                <a:gd name="connsiteY35" fmla="*/ 4386020 h 4959457"/>
                <a:gd name="connsiteX36" fmla="*/ 9329980 w 9329980"/>
                <a:gd name="connsiteY36" fmla="*/ 4014061 h 4959457"/>
                <a:gd name="connsiteX37" fmla="*/ 8911525 w 9329980"/>
                <a:gd name="connsiteY37" fmla="*/ 3487118 h 4959457"/>
                <a:gd name="connsiteX38" fmla="*/ 9329980 w 9329980"/>
                <a:gd name="connsiteY38" fmla="*/ 3177152 h 4959457"/>
                <a:gd name="connsiteX39" fmla="*/ 9020014 w 9329980"/>
                <a:gd name="connsiteY39" fmla="*/ 2743200 h 4959457"/>
                <a:gd name="connsiteX40" fmla="*/ 9020014 w 9329980"/>
                <a:gd name="connsiteY40" fmla="*/ 1673817 h 4959457"/>
                <a:gd name="connsiteX41" fmla="*/ 8555064 w 9329980"/>
                <a:gd name="connsiteY41" fmla="*/ 1162372 h 4959457"/>
                <a:gd name="connsiteX42" fmla="*/ 7997125 w 9329980"/>
                <a:gd name="connsiteY42" fmla="*/ 1363850 h 4959457"/>
                <a:gd name="connsiteX43" fmla="*/ 7625166 w 9329980"/>
                <a:gd name="connsiteY43" fmla="*/ 1053884 h 4959457"/>
                <a:gd name="connsiteX44" fmla="*/ 7454685 w 9329980"/>
                <a:gd name="connsiteY44" fmla="*/ 1255362 h 4959457"/>
                <a:gd name="connsiteX45" fmla="*/ 6447295 w 9329980"/>
                <a:gd name="connsiteY45" fmla="*/ 1255362 h 4959457"/>
                <a:gd name="connsiteX46" fmla="*/ 6276814 w 9329980"/>
                <a:gd name="connsiteY46" fmla="*/ 1084881 h 4959457"/>
                <a:gd name="connsiteX47" fmla="*/ 6462793 w 9329980"/>
                <a:gd name="connsiteY47" fmla="*/ 511444 h 4959457"/>
                <a:gd name="connsiteX48" fmla="*/ 5935851 w 9329980"/>
                <a:gd name="connsiteY48" fmla="*/ 61993 h 4959457"/>
                <a:gd name="connsiteX49" fmla="*/ 5129939 w 9329980"/>
                <a:gd name="connsiteY49" fmla="*/ 0 h 4959457"/>
                <a:gd name="connsiteX50" fmla="*/ 4850969 w 9329980"/>
                <a:gd name="connsiteY50" fmla="*/ 371959 h 4959457"/>
                <a:gd name="connsiteX51" fmla="*/ 4207944 w 9329980"/>
                <a:gd name="connsiteY51" fmla="*/ 101714 h 4959457"/>
                <a:gd name="connsiteX52" fmla="*/ 3536177 w 9329980"/>
                <a:gd name="connsiteY52" fmla="*/ 329367 h 4959457"/>
                <a:gd name="connsiteX53" fmla="*/ 3580108 w 9329980"/>
                <a:gd name="connsiteY53" fmla="*/ 439291 h 4959457"/>
                <a:gd name="connsiteX54" fmla="*/ 3045571 w 9329980"/>
                <a:gd name="connsiteY54" fmla="*/ 404392 h 4959457"/>
                <a:gd name="connsiteX55" fmla="*/ 2924148 w 9329980"/>
                <a:gd name="connsiteY55" fmla="*/ 914400 h 4959457"/>
                <a:gd name="connsiteX56" fmla="*/ 2833626 w 9329980"/>
                <a:gd name="connsiteY56" fmla="*/ 1541316 h 4959457"/>
                <a:gd name="connsiteX57" fmla="*/ 2180439 w 9329980"/>
                <a:gd name="connsiteY57" fmla="*/ 1226013 h 4959457"/>
                <a:gd name="connsiteX58" fmla="*/ 1876942 w 9329980"/>
                <a:gd name="connsiteY58" fmla="*/ 1633999 h 4959457"/>
                <a:gd name="connsiteX59" fmla="*/ 1246638 w 9329980"/>
                <a:gd name="connsiteY59" fmla="*/ 1666432 h 4959457"/>
                <a:gd name="connsiteX0" fmla="*/ 1246638 w 9329980"/>
                <a:gd name="connsiteY0" fmla="*/ 1666432 h 4959457"/>
                <a:gd name="connsiteX1" fmla="*/ 939753 w 9329980"/>
                <a:gd name="connsiteY1" fmla="*/ 1985333 h 4959457"/>
                <a:gd name="connsiteX2" fmla="*/ 622190 w 9329980"/>
                <a:gd name="connsiteY2" fmla="*/ 2653194 h 4959457"/>
                <a:gd name="connsiteX3" fmla="*/ 449451 w 9329980"/>
                <a:gd name="connsiteY3" fmla="*/ 2216257 h 4959457"/>
                <a:gd name="connsiteX4" fmla="*/ 0 w 9329980"/>
                <a:gd name="connsiteY4" fmla="*/ 2603715 h 4959457"/>
                <a:gd name="connsiteX5" fmla="*/ 0 w 9329980"/>
                <a:gd name="connsiteY5" fmla="*/ 3006671 h 4959457"/>
                <a:gd name="connsiteX6" fmla="*/ 1053885 w 9329980"/>
                <a:gd name="connsiteY6" fmla="*/ 3006671 h 4959457"/>
                <a:gd name="connsiteX7" fmla="*/ 1425844 w 9329980"/>
                <a:gd name="connsiteY7" fmla="*/ 3239145 h 4959457"/>
                <a:gd name="connsiteX8" fmla="*/ 1425844 w 9329980"/>
                <a:gd name="connsiteY8" fmla="*/ 3363132 h 4959457"/>
                <a:gd name="connsiteX9" fmla="*/ 929898 w 9329980"/>
                <a:gd name="connsiteY9" fmla="*/ 3316637 h 4959457"/>
                <a:gd name="connsiteX10" fmla="*/ 759417 w 9329980"/>
                <a:gd name="connsiteY10" fmla="*/ 3688596 h 4959457"/>
                <a:gd name="connsiteX11" fmla="*/ 1038386 w 9329980"/>
                <a:gd name="connsiteY11" fmla="*/ 3967566 h 4959457"/>
                <a:gd name="connsiteX12" fmla="*/ 1859797 w 9329980"/>
                <a:gd name="connsiteY12" fmla="*/ 3874576 h 4959457"/>
                <a:gd name="connsiteX13" fmla="*/ 2417736 w 9329980"/>
                <a:gd name="connsiteY13" fmla="*/ 3518115 h 4959457"/>
                <a:gd name="connsiteX14" fmla="*/ 2417736 w 9329980"/>
                <a:gd name="connsiteY14" fmla="*/ 4959457 h 4959457"/>
                <a:gd name="connsiteX15" fmla="*/ 3208149 w 9329980"/>
                <a:gd name="connsiteY15" fmla="*/ 4804474 h 4959457"/>
                <a:gd name="connsiteX16" fmla="*/ 3208149 w 9329980"/>
                <a:gd name="connsiteY16" fmla="*/ 3549111 h 4959457"/>
                <a:gd name="connsiteX17" fmla="*/ 3642102 w 9329980"/>
                <a:gd name="connsiteY17" fmla="*/ 3936569 h 4959457"/>
                <a:gd name="connsiteX18" fmla="*/ 4045058 w 9329980"/>
                <a:gd name="connsiteY18" fmla="*/ 3487118 h 4959457"/>
                <a:gd name="connsiteX19" fmla="*/ 4200041 w 9329980"/>
                <a:gd name="connsiteY19" fmla="*/ 3688596 h 4959457"/>
                <a:gd name="connsiteX20" fmla="*/ 4835471 w 9329980"/>
                <a:gd name="connsiteY20" fmla="*/ 3549111 h 4959457"/>
                <a:gd name="connsiteX21" fmla="*/ 4974956 w 9329980"/>
                <a:gd name="connsiteY21" fmla="*/ 3688596 h 4959457"/>
                <a:gd name="connsiteX22" fmla="*/ 4773478 w 9329980"/>
                <a:gd name="connsiteY22" fmla="*/ 4324027 h 4959457"/>
                <a:gd name="connsiteX23" fmla="*/ 5114441 w 9329980"/>
                <a:gd name="connsiteY23" fmla="*/ 4541003 h 4959457"/>
                <a:gd name="connsiteX24" fmla="*/ 5300420 w 9329980"/>
                <a:gd name="connsiteY24" fmla="*/ 4417017 h 4959457"/>
                <a:gd name="connsiteX25" fmla="*/ 5718875 w 9329980"/>
                <a:gd name="connsiteY25" fmla="*/ 4494508 h 4959457"/>
                <a:gd name="connsiteX26" fmla="*/ 6152827 w 9329980"/>
                <a:gd name="connsiteY26" fmla="*/ 4355023 h 4959457"/>
                <a:gd name="connsiteX27" fmla="*/ 6509288 w 9329980"/>
                <a:gd name="connsiteY27" fmla="*/ 4463511 h 4959457"/>
                <a:gd name="connsiteX28" fmla="*/ 7051729 w 9329980"/>
                <a:gd name="connsiteY28" fmla="*/ 4386020 h 4959457"/>
                <a:gd name="connsiteX29" fmla="*/ 7346197 w 9329980"/>
                <a:gd name="connsiteY29" fmla="*/ 4432515 h 4959457"/>
                <a:gd name="connsiteX30" fmla="*/ 7532176 w 9329980"/>
                <a:gd name="connsiteY30" fmla="*/ 4277532 h 4959457"/>
                <a:gd name="connsiteX31" fmla="*/ 7718156 w 9329980"/>
                <a:gd name="connsiteY31" fmla="*/ 4494508 h 4959457"/>
                <a:gd name="connsiteX32" fmla="*/ 8369085 w 9329980"/>
                <a:gd name="connsiteY32" fmla="*/ 4479010 h 4959457"/>
                <a:gd name="connsiteX33" fmla="*/ 8446576 w 9329980"/>
                <a:gd name="connsiteY33" fmla="*/ 4370522 h 4959457"/>
                <a:gd name="connsiteX34" fmla="*/ 8710047 w 9329980"/>
                <a:gd name="connsiteY34" fmla="*/ 4386020 h 4959457"/>
                <a:gd name="connsiteX35" fmla="*/ 8880529 w 9329980"/>
                <a:gd name="connsiteY35" fmla="*/ 4386020 h 4959457"/>
                <a:gd name="connsiteX36" fmla="*/ 9329980 w 9329980"/>
                <a:gd name="connsiteY36" fmla="*/ 4014061 h 4959457"/>
                <a:gd name="connsiteX37" fmla="*/ 8911525 w 9329980"/>
                <a:gd name="connsiteY37" fmla="*/ 3487118 h 4959457"/>
                <a:gd name="connsiteX38" fmla="*/ 9329980 w 9329980"/>
                <a:gd name="connsiteY38" fmla="*/ 3177152 h 4959457"/>
                <a:gd name="connsiteX39" fmla="*/ 9020014 w 9329980"/>
                <a:gd name="connsiteY39" fmla="*/ 2743200 h 4959457"/>
                <a:gd name="connsiteX40" fmla="*/ 9020014 w 9329980"/>
                <a:gd name="connsiteY40" fmla="*/ 1673817 h 4959457"/>
                <a:gd name="connsiteX41" fmla="*/ 8555064 w 9329980"/>
                <a:gd name="connsiteY41" fmla="*/ 1162372 h 4959457"/>
                <a:gd name="connsiteX42" fmla="*/ 7997125 w 9329980"/>
                <a:gd name="connsiteY42" fmla="*/ 1363850 h 4959457"/>
                <a:gd name="connsiteX43" fmla="*/ 7625166 w 9329980"/>
                <a:gd name="connsiteY43" fmla="*/ 1053884 h 4959457"/>
                <a:gd name="connsiteX44" fmla="*/ 7454685 w 9329980"/>
                <a:gd name="connsiteY44" fmla="*/ 1255362 h 4959457"/>
                <a:gd name="connsiteX45" fmla="*/ 6447295 w 9329980"/>
                <a:gd name="connsiteY45" fmla="*/ 1255362 h 4959457"/>
                <a:gd name="connsiteX46" fmla="*/ 6276814 w 9329980"/>
                <a:gd name="connsiteY46" fmla="*/ 1084881 h 4959457"/>
                <a:gd name="connsiteX47" fmla="*/ 6462793 w 9329980"/>
                <a:gd name="connsiteY47" fmla="*/ 511444 h 4959457"/>
                <a:gd name="connsiteX48" fmla="*/ 5935851 w 9329980"/>
                <a:gd name="connsiteY48" fmla="*/ 61993 h 4959457"/>
                <a:gd name="connsiteX49" fmla="*/ 5129939 w 9329980"/>
                <a:gd name="connsiteY49" fmla="*/ 0 h 4959457"/>
                <a:gd name="connsiteX50" fmla="*/ 4850969 w 9329980"/>
                <a:gd name="connsiteY50" fmla="*/ 371959 h 4959457"/>
                <a:gd name="connsiteX51" fmla="*/ 4207944 w 9329980"/>
                <a:gd name="connsiteY51" fmla="*/ 101714 h 4959457"/>
                <a:gd name="connsiteX52" fmla="*/ 3536177 w 9329980"/>
                <a:gd name="connsiteY52" fmla="*/ 329367 h 4959457"/>
                <a:gd name="connsiteX53" fmla="*/ 3580108 w 9329980"/>
                <a:gd name="connsiteY53" fmla="*/ 439291 h 4959457"/>
                <a:gd name="connsiteX54" fmla="*/ 3045571 w 9329980"/>
                <a:gd name="connsiteY54" fmla="*/ 404392 h 4959457"/>
                <a:gd name="connsiteX55" fmla="*/ 2924148 w 9329980"/>
                <a:gd name="connsiteY55" fmla="*/ 914400 h 4959457"/>
                <a:gd name="connsiteX56" fmla="*/ 2833626 w 9329980"/>
                <a:gd name="connsiteY56" fmla="*/ 1541316 h 4959457"/>
                <a:gd name="connsiteX57" fmla="*/ 2180439 w 9329980"/>
                <a:gd name="connsiteY57" fmla="*/ 1226013 h 4959457"/>
                <a:gd name="connsiteX58" fmla="*/ 1876942 w 9329980"/>
                <a:gd name="connsiteY58" fmla="*/ 1633999 h 4959457"/>
                <a:gd name="connsiteX59" fmla="*/ 1246638 w 9329980"/>
                <a:gd name="connsiteY59" fmla="*/ 1666432 h 4959457"/>
                <a:gd name="connsiteX0" fmla="*/ 1246638 w 9329980"/>
                <a:gd name="connsiteY0" fmla="*/ 1666432 h 4959457"/>
                <a:gd name="connsiteX1" fmla="*/ 939753 w 9329980"/>
                <a:gd name="connsiteY1" fmla="*/ 1985333 h 4959457"/>
                <a:gd name="connsiteX2" fmla="*/ 622190 w 9329980"/>
                <a:gd name="connsiteY2" fmla="*/ 2653194 h 4959457"/>
                <a:gd name="connsiteX3" fmla="*/ 765578 w 9329980"/>
                <a:gd name="connsiteY3" fmla="*/ 2877250 h 4959457"/>
                <a:gd name="connsiteX4" fmla="*/ 0 w 9329980"/>
                <a:gd name="connsiteY4" fmla="*/ 2603715 h 4959457"/>
                <a:gd name="connsiteX5" fmla="*/ 0 w 9329980"/>
                <a:gd name="connsiteY5" fmla="*/ 3006671 h 4959457"/>
                <a:gd name="connsiteX6" fmla="*/ 1053885 w 9329980"/>
                <a:gd name="connsiteY6" fmla="*/ 3006671 h 4959457"/>
                <a:gd name="connsiteX7" fmla="*/ 1425844 w 9329980"/>
                <a:gd name="connsiteY7" fmla="*/ 3239145 h 4959457"/>
                <a:gd name="connsiteX8" fmla="*/ 1425844 w 9329980"/>
                <a:gd name="connsiteY8" fmla="*/ 3363132 h 4959457"/>
                <a:gd name="connsiteX9" fmla="*/ 929898 w 9329980"/>
                <a:gd name="connsiteY9" fmla="*/ 3316637 h 4959457"/>
                <a:gd name="connsiteX10" fmla="*/ 759417 w 9329980"/>
                <a:gd name="connsiteY10" fmla="*/ 3688596 h 4959457"/>
                <a:gd name="connsiteX11" fmla="*/ 1038386 w 9329980"/>
                <a:gd name="connsiteY11" fmla="*/ 3967566 h 4959457"/>
                <a:gd name="connsiteX12" fmla="*/ 1859797 w 9329980"/>
                <a:gd name="connsiteY12" fmla="*/ 3874576 h 4959457"/>
                <a:gd name="connsiteX13" fmla="*/ 2417736 w 9329980"/>
                <a:gd name="connsiteY13" fmla="*/ 3518115 h 4959457"/>
                <a:gd name="connsiteX14" fmla="*/ 2417736 w 9329980"/>
                <a:gd name="connsiteY14" fmla="*/ 4959457 h 4959457"/>
                <a:gd name="connsiteX15" fmla="*/ 3208149 w 9329980"/>
                <a:gd name="connsiteY15" fmla="*/ 4804474 h 4959457"/>
                <a:gd name="connsiteX16" fmla="*/ 3208149 w 9329980"/>
                <a:gd name="connsiteY16" fmla="*/ 3549111 h 4959457"/>
                <a:gd name="connsiteX17" fmla="*/ 3642102 w 9329980"/>
                <a:gd name="connsiteY17" fmla="*/ 3936569 h 4959457"/>
                <a:gd name="connsiteX18" fmla="*/ 4045058 w 9329980"/>
                <a:gd name="connsiteY18" fmla="*/ 3487118 h 4959457"/>
                <a:gd name="connsiteX19" fmla="*/ 4200041 w 9329980"/>
                <a:gd name="connsiteY19" fmla="*/ 3688596 h 4959457"/>
                <a:gd name="connsiteX20" fmla="*/ 4835471 w 9329980"/>
                <a:gd name="connsiteY20" fmla="*/ 3549111 h 4959457"/>
                <a:gd name="connsiteX21" fmla="*/ 4974956 w 9329980"/>
                <a:gd name="connsiteY21" fmla="*/ 3688596 h 4959457"/>
                <a:gd name="connsiteX22" fmla="*/ 4773478 w 9329980"/>
                <a:gd name="connsiteY22" fmla="*/ 4324027 h 4959457"/>
                <a:gd name="connsiteX23" fmla="*/ 5114441 w 9329980"/>
                <a:gd name="connsiteY23" fmla="*/ 4541003 h 4959457"/>
                <a:gd name="connsiteX24" fmla="*/ 5300420 w 9329980"/>
                <a:gd name="connsiteY24" fmla="*/ 4417017 h 4959457"/>
                <a:gd name="connsiteX25" fmla="*/ 5718875 w 9329980"/>
                <a:gd name="connsiteY25" fmla="*/ 4494508 h 4959457"/>
                <a:gd name="connsiteX26" fmla="*/ 6152827 w 9329980"/>
                <a:gd name="connsiteY26" fmla="*/ 4355023 h 4959457"/>
                <a:gd name="connsiteX27" fmla="*/ 6509288 w 9329980"/>
                <a:gd name="connsiteY27" fmla="*/ 4463511 h 4959457"/>
                <a:gd name="connsiteX28" fmla="*/ 7051729 w 9329980"/>
                <a:gd name="connsiteY28" fmla="*/ 4386020 h 4959457"/>
                <a:gd name="connsiteX29" fmla="*/ 7346197 w 9329980"/>
                <a:gd name="connsiteY29" fmla="*/ 4432515 h 4959457"/>
                <a:gd name="connsiteX30" fmla="*/ 7532176 w 9329980"/>
                <a:gd name="connsiteY30" fmla="*/ 4277532 h 4959457"/>
                <a:gd name="connsiteX31" fmla="*/ 7718156 w 9329980"/>
                <a:gd name="connsiteY31" fmla="*/ 4494508 h 4959457"/>
                <a:gd name="connsiteX32" fmla="*/ 8369085 w 9329980"/>
                <a:gd name="connsiteY32" fmla="*/ 4479010 h 4959457"/>
                <a:gd name="connsiteX33" fmla="*/ 8446576 w 9329980"/>
                <a:gd name="connsiteY33" fmla="*/ 4370522 h 4959457"/>
                <a:gd name="connsiteX34" fmla="*/ 8710047 w 9329980"/>
                <a:gd name="connsiteY34" fmla="*/ 4386020 h 4959457"/>
                <a:gd name="connsiteX35" fmla="*/ 8880529 w 9329980"/>
                <a:gd name="connsiteY35" fmla="*/ 4386020 h 4959457"/>
                <a:gd name="connsiteX36" fmla="*/ 9329980 w 9329980"/>
                <a:gd name="connsiteY36" fmla="*/ 4014061 h 4959457"/>
                <a:gd name="connsiteX37" fmla="*/ 8911525 w 9329980"/>
                <a:gd name="connsiteY37" fmla="*/ 3487118 h 4959457"/>
                <a:gd name="connsiteX38" fmla="*/ 9329980 w 9329980"/>
                <a:gd name="connsiteY38" fmla="*/ 3177152 h 4959457"/>
                <a:gd name="connsiteX39" fmla="*/ 9020014 w 9329980"/>
                <a:gd name="connsiteY39" fmla="*/ 2743200 h 4959457"/>
                <a:gd name="connsiteX40" fmla="*/ 9020014 w 9329980"/>
                <a:gd name="connsiteY40" fmla="*/ 1673817 h 4959457"/>
                <a:gd name="connsiteX41" fmla="*/ 8555064 w 9329980"/>
                <a:gd name="connsiteY41" fmla="*/ 1162372 h 4959457"/>
                <a:gd name="connsiteX42" fmla="*/ 7997125 w 9329980"/>
                <a:gd name="connsiteY42" fmla="*/ 1363850 h 4959457"/>
                <a:gd name="connsiteX43" fmla="*/ 7625166 w 9329980"/>
                <a:gd name="connsiteY43" fmla="*/ 1053884 h 4959457"/>
                <a:gd name="connsiteX44" fmla="*/ 7454685 w 9329980"/>
                <a:gd name="connsiteY44" fmla="*/ 1255362 h 4959457"/>
                <a:gd name="connsiteX45" fmla="*/ 6447295 w 9329980"/>
                <a:gd name="connsiteY45" fmla="*/ 1255362 h 4959457"/>
                <a:gd name="connsiteX46" fmla="*/ 6276814 w 9329980"/>
                <a:gd name="connsiteY46" fmla="*/ 1084881 h 4959457"/>
                <a:gd name="connsiteX47" fmla="*/ 6462793 w 9329980"/>
                <a:gd name="connsiteY47" fmla="*/ 511444 h 4959457"/>
                <a:gd name="connsiteX48" fmla="*/ 5935851 w 9329980"/>
                <a:gd name="connsiteY48" fmla="*/ 61993 h 4959457"/>
                <a:gd name="connsiteX49" fmla="*/ 5129939 w 9329980"/>
                <a:gd name="connsiteY49" fmla="*/ 0 h 4959457"/>
                <a:gd name="connsiteX50" fmla="*/ 4850969 w 9329980"/>
                <a:gd name="connsiteY50" fmla="*/ 371959 h 4959457"/>
                <a:gd name="connsiteX51" fmla="*/ 4207944 w 9329980"/>
                <a:gd name="connsiteY51" fmla="*/ 101714 h 4959457"/>
                <a:gd name="connsiteX52" fmla="*/ 3536177 w 9329980"/>
                <a:gd name="connsiteY52" fmla="*/ 329367 h 4959457"/>
                <a:gd name="connsiteX53" fmla="*/ 3580108 w 9329980"/>
                <a:gd name="connsiteY53" fmla="*/ 439291 h 4959457"/>
                <a:gd name="connsiteX54" fmla="*/ 3045571 w 9329980"/>
                <a:gd name="connsiteY54" fmla="*/ 404392 h 4959457"/>
                <a:gd name="connsiteX55" fmla="*/ 2924148 w 9329980"/>
                <a:gd name="connsiteY55" fmla="*/ 914400 h 4959457"/>
                <a:gd name="connsiteX56" fmla="*/ 2833626 w 9329980"/>
                <a:gd name="connsiteY56" fmla="*/ 1541316 h 4959457"/>
                <a:gd name="connsiteX57" fmla="*/ 2180439 w 9329980"/>
                <a:gd name="connsiteY57" fmla="*/ 1226013 h 4959457"/>
                <a:gd name="connsiteX58" fmla="*/ 1876942 w 9329980"/>
                <a:gd name="connsiteY58" fmla="*/ 1633999 h 4959457"/>
                <a:gd name="connsiteX59" fmla="*/ 1246638 w 9329980"/>
                <a:gd name="connsiteY59" fmla="*/ 1666432 h 4959457"/>
                <a:gd name="connsiteX0" fmla="*/ 1457261 w 9540603"/>
                <a:gd name="connsiteY0" fmla="*/ 1666432 h 4959457"/>
                <a:gd name="connsiteX1" fmla="*/ 1150376 w 9540603"/>
                <a:gd name="connsiteY1" fmla="*/ 1985333 h 4959457"/>
                <a:gd name="connsiteX2" fmla="*/ 832813 w 9540603"/>
                <a:gd name="connsiteY2" fmla="*/ 2653194 h 4959457"/>
                <a:gd name="connsiteX3" fmla="*/ 976201 w 9540603"/>
                <a:gd name="connsiteY3" fmla="*/ 2877250 h 4959457"/>
                <a:gd name="connsiteX4" fmla="*/ 210623 w 9540603"/>
                <a:gd name="connsiteY4" fmla="*/ 2603715 h 4959457"/>
                <a:gd name="connsiteX5" fmla="*/ 210623 w 9540603"/>
                <a:gd name="connsiteY5" fmla="*/ 3006671 h 4959457"/>
                <a:gd name="connsiteX6" fmla="*/ 0 w 9540603"/>
                <a:gd name="connsiteY6" fmla="*/ 3811359 h 4959457"/>
                <a:gd name="connsiteX7" fmla="*/ 1636467 w 9540603"/>
                <a:gd name="connsiteY7" fmla="*/ 3239145 h 4959457"/>
                <a:gd name="connsiteX8" fmla="*/ 1636467 w 9540603"/>
                <a:gd name="connsiteY8" fmla="*/ 3363132 h 4959457"/>
                <a:gd name="connsiteX9" fmla="*/ 1140521 w 9540603"/>
                <a:gd name="connsiteY9" fmla="*/ 3316637 h 4959457"/>
                <a:gd name="connsiteX10" fmla="*/ 970040 w 9540603"/>
                <a:gd name="connsiteY10" fmla="*/ 3688596 h 4959457"/>
                <a:gd name="connsiteX11" fmla="*/ 1249009 w 9540603"/>
                <a:gd name="connsiteY11" fmla="*/ 3967566 h 4959457"/>
                <a:gd name="connsiteX12" fmla="*/ 2070420 w 9540603"/>
                <a:gd name="connsiteY12" fmla="*/ 3874576 h 4959457"/>
                <a:gd name="connsiteX13" fmla="*/ 2628359 w 9540603"/>
                <a:gd name="connsiteY13" fmla="*/ 3518115 h 4959457"/>
                <a:gd name="connsiteX14" fmla="*/ 2628359 w 9540603"/>
                <a:gd name="connsiteY14" fmla="*/ 4959457 h 4959457"/>
                <a:gd name="connsiteX15" fmla="*/ 3418772 w 9540603"/>
                <a:gd name="connsiteY15" fmla="*/ 4804474 h 4959457"/>
                <a:gd name="connsiteX16" fmla="*/ 3418772 w 9540603"/>
                <a:gd name="connsiteY16" fmla="*/ 3549111 h 4959457"/>
                <a:gd name="connsiteX17" fmla="*/ 3852725 w 9540603"/>
                <a:gd name="connsiteY17" fmla="*/ 3936569 h 4959457"/>
                <a:gd name="connsiteX18" fmla="*/ 4255681 w 9540603"/>
                <a:gd name="connsiteY18" fmla="*/ 3487118 h 4959457"/>
                <a:gd name="connsiteX19" fmla="*/ 4410664 w 9540603"/>
                <a:gd name="connsiteY19" fmla="*/ 3688596 h 4959457"/>
                <a:gd name="connsiteX20" fmla="*/ 5046094 w 9540603"/>
                <a:gd name="connsiteY20" fmla="*/ 3549111 h 4959457"/>
                <a:gd name="connsiteX21" fmla="*/ 5185579 w 9540603"/>
                <a:gd name="connsiteY21" fmla="*/ 3688596 h 4959457"/>
                <a:gd name="connsiteX22" fmla="*/ 4984101 w 9540603"/>
                <a:gd name="connsiteY22" fmla="*/ 4324027 h 4959457"/>
                <a:gd name="connsiteX23" fmla="*/ 5325064 w 9540603"/>
                <a:gd name="connsiteY23" fmla="*/ 4541003 h 4959457"/>
                <a:gd name="connsiteX24" fmla="*/ 5511043 w 9540603"/>
                <a:gd name="connsiteY24" fmla="*/ 4417017 h 4959457"/>
                <a:gd name="connsiteX25" fmla="*/ 5929498 w 9540603"/>
                <a:gd name="connsiteY25" fmla="*/ 4494508 h 4959457"/>
                <a:gd name="connsiteX26" fmla="*/ 6363450 w 9540603"/>
                <a:gd name="connsiteY26" fmla="*/ 4355023 h 4959457"/>
                <a:gd name="connsiteX27" fmla="*/ 6719911 w 9540603"/>
                <a:gd name="connsiteY27" fmla="*/ 4463511 h 4959457"/>
                <a:gd name="connsiteX28" fmla="*/ 7262352 w 9540603"/>
                <a:gd name="connsiteY28" fmla="*/ 4386020 h 4959457"/>
                <a:gd name="connsiteX29" fmla="*/ 7556820 w 9540603"/>
                <a:gd name="connsiteY29" fmla="*/ 4432515 h 4959457"/>
                <a:gd name="connsiteX30" fmla="*/ 7742799 w 9540603"/>
                <a:gd name="connsiteY30" fmla="*/ 4277532 h 4959457"/>
                <a:gd name="connsiteX31" fmla="*/ 7928779 w 9540603"/>
                <a:gd name="connsiteY31" fmla="*/ 4494508 h 4959457"/>
                <a:gd name="connsiteX32" fmla="*/ 8579708 w 9540603"/>
                <a:gd name="connsiteY32" fmla="*/ 4479010 h 4959457"/>
                <a:gd name="connsiteX33" fmla="*/ 8657199 w 9540603"/>
                <a:gd name="connsiteY33" fmla="*/ 4370522 h 4959457"/>
                <a:gd name="connsiteX34" fmla="*/ 8920670 w 9540603"/>
                <a:gd name="connsiteY34" fmla="*/ 4386020 h 4959457"/>
                <a:gd name="connsiteX35" fmla="*/ 9091152 w 9540603"/>
                <a:gd name="connsiteY35" fmla="*/ 4386020 h 4959457"/>
                <a:gd name="connsiteX36" fmla="*/ 9540603 w 9540603"/>
                <a:gd name="connsiteY36" fmla="*/ 4014061 h 4959457"/>
                <a:gd name="connsiteX37" fmla="*/ 9122148 w 9540603"/>
                <a:gd name="connsiteY37" fmla="*/ 3487118 h 4959457"/>
                <a:gd name="connsiteX38" fmla="*/ 9540603 w 9540603"/>
                <a:gd name="connsiteY38" fmla="*/ 3177152 h 4959457"/>
                <a:gd name="connsiteX39" fmla="*/ 9230637 w 9540603"/>
                <a:gd name="connsiteY39" fmla="*/ 2743200 h 4959457"/>
                <a:gd name="connsiteX40" fmla="*/ 9230637 w 9540603"/>
                <a:gd name="connsiteY40" fmla="*/ 1673817 h 4959457"/>
                <a:gd name="connsiteX41" fmla="*/ 8765687 w 9540603"/>
                <a:gd name="connsiteY41" fmla="*/ 1162372 h 4959457"/>
                <a:gd name="connsiteX42" fmla="*/ 8207748 w 9540603"/>
                <a:gd name="connsiteY42" fmla="*/ 1363850 h 4959457"/>
                <a:gd name="connsiteX43" fmla="*/ 7835789 w 9540603"/>
                <a:gd name="connsiteY43" fmla="*/ 1053884 h 4959457"/>
                <a:gd name="connsiteX44" fmla="*/ 7665308 w 9540603"/>
                <a:gd name="connsiteY44" fmla="*/ 1255362 h 4959457"/>
                <a:gd name="connsiteX45" fmla="*/ 6657918 w 9540603"/>
                <a:gd name="connsiteY45" fmla="*/ 1255362 h 4959457"/>
                <a:gd name="connsiteX46" fmla="*/ 6487437 w 9540603"/>
                <a:gd name="connsiteY46" fmla="*/ 1084881 h 4959457"/>
                <a:gd name="connsiteX47" fmla="*/ 6673416 w 9540603"/>
                <a:gd name="connsiteY47" fmla="*/ 511444 h 4959457"/>
                <a:gd name="connsiteX48" fmla="*/ 6146474 w 9540603"/>
                <a:gd name="connsiteY48" fmla="*/ 61993 h 4959457"/>
                <a:gd name="connsiteX49" fmla="*/ 5340562 w 9540603"/>
                <a:gd name="connsiteY49" fmla="*/ 0 h 4959457"/>
                <a:gd name="connsiteX50" fmla="*/ 5061592 w 9540603"/>
                <a:gd name="connsiteY50" fmla="*/ 371959 h 4959457"/>
                <a:gd name="connsiteX51" fmla="*/ 4418567 w 9540603"/>
                <a:gd name="connsiteY51" fmla="*/ 101714 h 4959457"/>
                <a:gd name="connsiteX52" fmla="*/ 3746800 w 9540603"/>
                <a:gd name="connsiteY52" fmla="*/ 329367 h 4959457"/>
                <a:gd name="connsiteX53" fmla="*/ 3790731 w 9540603"/>
                <a:gd name="connsiteY53" fmla="*/ 439291 h 4959457"/>
                <a:gd name="connsiteX54" fmla="*/ 3256194 w 9540603"/>
                <a:gd name="connsiteY54" fmla="*/ 404392 h 4959457"/>
                <a:gd name="connsiteX55" fmla="*/ 3134771 w 9540603"/>
                <a:gd name="connsiteY55" fmla="*/ 914400 h 4959457"/>
                <a:gd name="connsiteX56" fmla="*/ 3044249 w 9540603"/>
                <a:gd name="connsiteY56" fmla="*/ 1541316 h 4959457"/>
                <a:gd name="connsiteX57" fmla="*/ 2391062 w 9540603"/>
                <a:gd name="connsiteY57" fmla="*/ 1226013 h 4959457"/>
                <a:gd name="connsiteX58" fmla="*/ 2087565 w 9540603"/>
                <a:gd name="connsiteY58" fmla="*/ 1633999 h 4959457"/>
                <a:gd name="connsiteX59" fmla="*/ 1457261 w 9540603"/>
                <a:gd name="connsiteY59" fmla="*/ 1666432 h 4959457"/>
                <a:gd name="connsiteX0" fmla="*/ 1457261 w 9540603"/>
                <a:gd name="connsiteY0" fmla="*/ 1666432 h 4959457"/>
                <a:gd name="connsiteX1" fmla="*/ 1150376 w 9540603"/>
                <a:gd name="connsiteY1" fmla="*/ 1985333 h 4959457"/>
                <a:gd name="connsiteX2" fmla="*/ 832813 w 9540603"/>
                <a:gd name="connsiteY2" fmla="*/ 2653194 h 4959457"/>
                <a:gd name="connsiteX3" fmla="*/ 976201 w 9540603"/>
                <a:gd name="connsiteY3" fmla="*/ 2877250 h 4959457"/>
                <a:gd name="connsiteX4" fmla="*/ 210623 w 9540603"/>
                <a:gd name="connsiteY4" fmla="*/ 2603715 h 4959457"/>
                <a:gd name="connsiteX5" fmla="*/ 816252 w 9540603"/>
                <a:gd name="connsiteY5" fmla="*/ 3229243 h 4959457"/>
                <a:gd name="connsiteX6" fmla="*/ 210623 w 9540603"/>
                <a:gd name="connsiteY6" fmla="*/ 3006671 h 4959457"/>
                <a:gd name="connsiteX7" fmla="*/ 0 w 9540603"/>
                <a:gd name="connsiteY7" fmla="*/ 3811359 h 4959457"/>
                <a:gd name="connsiteX8" fmla="*/ 1636467 w 9540603"/>
                <a:gd name="connsiteY8" fmla="*/ 3239145 h 4959457"/>
                <a:gd name="connsiteX9" fmla="*/ 1636467 w 9540603"/>
                <a:gd name="connsiteY9" fmla="*/ 3363132 h 4959457"/>
                <a:gd name="connsiteX10" fmla="*/ 1140521 w 9540603"/>
                <a:gd name="connsiteY10" fmla="*/ 3316637 h 4959457"/>
                <a:gd name="connsiteX11" fmla="*/ 970040 w 9540603"/>
                <a:gd name="connsiteY11" fmla="*/ 3688596 h 4959457"/>
                <a:gd name="connsiteX12" fmla="*/ 1249009 w 9540603"/>
                <a:gd name="connsiteY12" fmla="*/ 3967566 h 4959457"/>
                <a:gd name="connsiteX13" fmla="*/ 2070420 w 9540603"/>
                <a:gd name="connsiteY13" fmla="*/ 3874576 h 4959457"/>
                <a:gd name="connsiteX14" fmla="*/ 2628359 w 9540603"/>
                <a:gd name="connsiteY14" fmla="*/ 3518115 h 4959457"/>
                <a:gd name="connsiteX15" fmla="*/ 2628359 w 9540603"/>
                <a:gd name="connsiteY15" fmla="*/ 4959457 h 4959457"/>
                <a:gd name="connsiteX16" fmla="*/ 3418772 w 9540603"/>
                <a:gd name="connsiteY16" fmla="*/ 4804474 h 4959457"/>
                <a:gd name="connsiteX17" fmla="*/ 3418772 w 9540603"/>
                <a:gd name="connsiteY17" fmla="*/ 3549111 h 4959457"/>
                <a:gd name="connsiteX18" fmla="*/ 3852725 w 9540603"/>
                <a:gd name="connsiteY18" fmla="*/ 3936569 h 4959457"/>
                <a:gd name="connsiteX19" fmla="*/ 4255681 w 9540603"/>
                <a:gd name="connsiteY19" fmla="*/ 3487118 h 4959457"/>
                <a:gd name="connsiteX20" fmla="*/ 4410664 w 9540603"/>
                <a:gd name="connsiteY20" fmla="*/ 3688596 h 4959457"/>
                <a:gd name="connsiteX21" fmla="*/ 5046094 w 9540603"/>
                <a:gd name="connsiteY21" fmla="*/ 3549111 h 4959457"/>
                <a:gd name="connsiteX22" fmla="*/ 5185579 w 9540603"/>
                <a:gd name="connsiteY22" fmla="*/ 3688596 h 4959457"/>
                <a:gd name="connsiteX23" fmla="*/ 4984101 w 9540603"/>
                <a:gd name="connsiteY23" fmla="*/ 4324027 h 4959457"/>
                <a:gd name="connsiteX24" fmla="*/ 5325064 w 9540603"/>
                <a:gd name="connsiteY24" fmla="*/ 4541003 h 4959457"/>
                <a:gd name="connsiteX25" fmla="*/ 5511043 w 9540603"/>
                <a:gd name="connsiteY25" fmla="*/ 4417017 h 4959457"/>
                <a:gd name="connsiteX26" fmla="*/ 5929498 w 9540603"/>
                <a:gd name="connsiteY26" fmla="*/ 4494508 h 4959457"/>
                <a:gd name="connsiteX27" fmla="*/ 6363450 w 9540603"/>
                <a:gd name="connsiteY27" fmla="*/ 4355023 h 4959457"/>
                <a:gd name="connsiteX28" fmla="*/ 6719911 w 9540603"/>
                <a:gd name="connsiteY28" fmla="*/ 4463511 h 4959457"/>
                <a:gd name="connsiteX29" fmla="*/ 7262352 w 9540603"/>
                <a:gd name="connsiteY29" fmla="*/ 4386020 h 4959457"/>
                <a:gd name="connsiteX30" fmla="*/ 7556820 w 9540603"/>
                <a:gd name="connsiteY30" fmla="*/ 4432515 h 4959457"/>
                <a:gd name="connsiteX31" fmla="*/ 7742799 w 9540603"/>
                <a:gd name="connsiteY31" fmla="*/ 4277532 h 4959457"/>
                <a:gd name="connsiteX32" fmla="*/ 7928779 w 9540603"/>
                <a:gd name="connsiteY32" fmla="*/ 4494508 h 4959457"/>
                <a:gd name="connsiteX33" fmla="*/ 8579708 w 9540603"/>
                <a:gd name="connsiteY33" fmla="*/ 4479010 h 4959457"/>
                <a:gd name="connsiteX34" fmla="*/ 8657199 w 9540603"/>
                <a:gd name="connsiteY34" fmla="*/ 4370522 h 4959457"/>
                <a:gd name="connsiteX35" fmla="*/ 8920670 w 9540603"/>
                <a:gd name="connsiteY35" fmla="*/ 4386020 h 4959457"/>
                <a:gd name="connsiteX36" fmla="*/ 9091152 w 9540603"/>
                <a:gd name="connsiteY36" fmla="*/ 4386020 h 4959457"/>
                <a:gd name="connsiteX37" fmla="*/ 9540603 w 9540603"/>
                <a:gd name="connsiteY37" fmla="*/ 4014061 h 4959457"/>
                <a:gd name="connsiteX38" fmla="*/ 9122148 w 9540603"/>
                <a:gd name="connsiteY38" fmla="*/ 3487118 h 4959457"/>
                <a:gd name="connsiteX39" fmla="*/ 9540603 w 9540603"/>
                <a:gd name="connsiteY39" fmla="*/ 3177152 h 4959457"/>
                <a:gd name="connsiteX40" fmla="*/ 9230637 w 9540603"/>
                <a:gd name="connsiteY40" fmla="*/ 2743200 h 4959457"/>
                <a:gd name="connsiteX41" fmla="*/ 9230637 w 9540603"/>
                <a:gd name="connsiteY41" fmla="*/ 1673817 h 4959457"/>
                <a:gd name="connsiteX42" fmla="*/ 8765687 w 9540603"/>
                <a:gd name="connsiteY42" fmla="*/ 1162372 h 4959457"/>
                <a:gd name="connsiteX43" fmla="*/ 8207748 w 9540603"/>
                <a:gd name="connsiteY43" fmla="*/ 1363850 h 4959457"/>
                <a:gd name="connsiteX44" fmla="*/ 7835789 w 9540603"/>
                <a:gd name="connsiteY44" fmla="*/ 1053884 h 4959457"/>
                <a:gd name="connsiteX45" fmla="*/ 7665308 w 9540603"/>
                <a:gd name="connsiteY45" fmla="*/ 1255362 h 4959457"/>
                <a:gd name="connsiteX46" fmla="*/ 6657918 w 9540603"/>
                <a:gd name="connsiteY46" fmla="*/ 1255362 h 4959457"/>
                <a:gd name="connsiteX47" fmla="*/ 6487437 w 9540603"/>
                <a:gd name="connsiteY47" fmla="*/ 1084881 h 4959457"/>
                <a:gd name="connsiteX48" fmla="*/ 6673416 w 9540603"/>
                <a:gd name="connsiteY48" fmla="*/ 511444 h 4959457"/>
                <a:gd name="connsiteX49" fmla="*/ 6146474 w 9540603"/>
                <a:gd name="connsiteY49" fmla="*/ 61993 h 4959457"/>
                <a:gd name="connsiteX50" fmla="*/ 5340562 w 9540603"/>
                <a:gd name="connsiteY50" fmla="*/ 0 h 4959457"/>
                <a:gd name="connsiteX51" fmla="*/ 5061592 w 9540603"/>
                <a:gd name="connsiteY51" fmla="*/ 371959 h 4959457"/>
                <a:gd name="connsiteX52" fmla="*/ 4418567 w 9540603"/>
                <a:gd name="connsiteY52" fmla="*/ 101714 h 4959457"/>
                <a:gd name="connsiteX53" fmla="*/ 3746800 w 9540603"/>
                <a:gd name="connsiteY53" fmla="*/ 329367 h 4959457"/>
                <a:gd name="connsiteX54" fmla="*/ 3790731 w 9540603"/>
                <a:gd name="connsiteY54" fmla="*/ 439291 h 4959457"/>
                <a:gd name="connsiteX55" fmla="*/ 3256194 w 9540603"/>
                <a:gd name="connsiteY55" fmla="*/ 404392 h 4959457"/>
                <a:gd name="connsiteX56" fmla="*/ 3134771 w 9540603"/>
                <a:gd name="connsiteY56" fmla="*/ 914400 h 4959457"/>
                <a:gd name="connsiteX57" fmla="*/ 3044249 w 9540603"/>
                <a:gd name="connsiteY57" fmla="*/ 1541316 h 4959457"/>
                <a:gd name="connsiteX58" fmla="*/ 2391062 w 9540603"/>
                <a:gd name="connsiteY58" fmla="*/ 1226013 h 4959457"/>
                <a:gd name="connsiteX59" fmla="*/ 2087565 w 9540603"/>
                <a:gd name="connsiteY59" fmla="*/ 1633999 h 4959457"/>
                <a:gd name="connsiteX60" fmla="*/ 1457261 w 9540603"/>
                <a:gd name="connsiteY60" fmla="*/ 1666432 h 4959457"/>
                <a:gd name="connsiteX0" fmla="*/ 1457261 w 9540603"/>
                <a:gd name="connsiteY0" fmla="*/ 1666432 h 4959457"/>
                <a:gd name="connsiteX1" fmla="*/ 1150376 w 9540603"/>
                <a:gd name="connsiteY1" fmla="*/ 1985333 h 4959457"/>
                <a:gd name="connsiteX2" fmla="*/ 832813 w 9540603"/>
                <a:gd name="connsiteY2" fmla="*/ 2653194 h 4959457"/>
                <a:gd name="connsiteX3" fmla="*/ 976201 w 9540603"/>
                <a:gd name="connsiteY3" fmla="*/ 2877250 h 4959457"/>
                <a:gd name="connsiteX4" fmla="*/ 816252 w 9540603"/>
                <a:gd name="connsiteY4" fmla="*/ 3229243 h 4959457"/>
                <a:gd name="connsiteX5" fmla="*/ 210623 w 9540603"/>
                <a:gd name="connsiteY5" fmla="*/ 3006671 h 4959457"/>
                <a:gd name="connsiteX6" fmla="*/ 0 w 9540603"/>
                <a:gd name="connsiteY6" fmla="*/ 3811359 h 4959457"/>
                <a:gd name="connsiteX7" fmla="*/ 1636467 w 9540603"/>
                <a:gd name="connsiteY7" fmla="*/ 3239145 h 4959457"/>
                <a:gd name="connsiteX8" fmla="*/ 1636467 w 9540603"/>
                <a:gd name="connsiteY8" fmla="*/ 3363132 h 4959457"/>
                <a:gd name="connsiteX9" fmla="*/ 1140521 w 9540603"/>
                <a:gd name="connsiteY9" fmla="*/ 3316637 h 4959457"/>
                <a:gd name="connsiteX10" fmla="*/ 970040 w 9540603"/>
                <a:gd name="connsiteY10" fmla="*/ 3688596 h 4959457"/>
                <a:gd name="connsiteX11" fmla="*/ 1249009 w 9540603"/>
                <a:gd name="connsiteY11" fmla="*/ 3967566 h 4959457"/>
                <a:gd name="connsiteX12" fmla="*/ 2070420 w 9540603"/>
                <a:gd name="connsiteY12" fmla="*/ 3874576 h 4959457"/>
                <a:gd name="connsiteX13" fmla="*/ 2628359 w 9540603"/>
                <a:gd name="connsiteY13" fmla="*/ 3518115 h 4959457"/>
                <a:gd name="connsiteX14" fmla="*/ 2628359 w 9540603"/>
                <a:gd name="connsiteY14" fmla="*/ 4959457 h 4959457"/>
                <a:gd name="connsiteX15" fmla="*/ 3418772 w 9540603"/>
                <a:gd name="connsiteY15" fmla="*/ 4804474 h 4959457"/>
                <a:gd name="connsiteX16" fmla="*/ 3418772 w 9540603"/>
                <a:gd name="connsiteY16" fmla="*/ 3549111 h 4959457"/>
                <a:gd name="connsiteX17" fmla="*/ 3852725 w 9540603"/>
                <a:gd name="connsiteY17" fmla="*/ 3936569 h 4959457"/>
                <a:gd name="connsiteX18" fmla="*/ 4255681 w 9540603"/>
                <a:gd name="connsiteY18" fmla="*/ 3487118 h 4959457"/>
                <a:gd name="connsiteX19" fmla="*/ 4410664 w 9540603"/>
                <a:gd name="connsiteY19" fmla="*/ 3688596 h 4959457"/>
                <a:gd name="connsiteX20" fmla="*/ 5046094 w 9540603"/>
                <a:gd name="connsiteY20" fmla="*/ 3549111 h 4959457"/>
                <a:gd name="connsiteX21" fmla="*/ 5185579 w 9540603"/>
                <a:gd name="connsiteY21" fmla="*/ 3688596 h 4959457"/>
                <a:gd name="connsiteX22" fmla="*/ 4984101 w 9540603"/>
                <a:gd name="connsiteY22" fmla="*/ 4324027 h 4959457"/>
                <a:gd name="connsiteX23" fmla="*/ 5325064 w 9540603"/>
                <a:gd name="connsiteY23" fmla="*/ 4541003 h 4959457"/>
                <a:gd name="connsiteX24" fmla="*/ 5511043 w 9540603"/>
                <a:gd name="connsiteY24" fmla="*/ 4417017 h 4959457"/>
                <a:gd name="connsiteX25" fmla="*/ 5929498 w 9540603"/>
                <a:gd name="connsiteY25" fmla="*/ 4494508 h 4959457"/>
                <a:gd name="connsiteX26" fmla="*/ 6363450 w 9540603"/>
                <a:gd name="connsiteY26" fmla="*/ 4355023 h 4959457"/>
                <a:gd name="connsiteX27" fmla="*/ 6719911 w 9540603"/>
                <a:gd name="connsiteY27" fmla="*/ 4463511 h 4959457"/>
                <a:gd name="connsiteX28" fmla="*/ 7262352 w 9540603"/>
                <a:gd name="connsiteY28" fmla="*/ 4386020 h 4959457"/>
                <a:gd name="connsiteX29" fmla="*/ 7556820 w 9540603"/>
                <a:gd name="connsiteY29" fmla="*/ 4432515 h 4959457"/>
                <a:gd name="connsiteX30" fmla="*/ 7742799 w 9540603"/>
                <a:gd name="connsiteY30" fmla="*/ 4277532 h 4959457"/>
                <a:gd name="connsiteX31" fmla="*/ 7928779 w 9540603"/>
                <a:gd name="connsiteY31" fmla="*/ 4494508 h 4959457"/>
                <a:gd name="connsiteX32" fmla="*/ 8579708 w 9540603"/>
                <a:gd name="connsiteY32" fmla="*/ 4479010 h 4959457"/>
                <a:gd name="connsiteX33" fmla="*/ 8657199 w 9540603"/>
                <a:gd name="connsiteY33" fmla="*/ 4370522 h 4959457"/>
                <a:gd name="connsiteX34" fmla="*/ 8920670 w 9540603"/>
                <a:gd name="connsiteY34" fmla="*/ 4386020 h 4959457"/>
                <a:gd name="connsiteX35" fmla="*/ 9091152 w 9540603"/>
                <a:gd name="connsiteY35" fmla="*/ 4386020 h 4959457"/>
                <a:gd name="connsiteX36" fmla="*/ 9540603 w 9540603"/>
                <a:gd name="connsiteY36" fmla="*/ 4014061 h 4959457"/>
                <a:gd name="connsiteX37" fmla="*/ 9122148 w 9540603"/>
                <a:gd name="connsiteY37" fmla="*/ 3487118 h 4959457"/>
                <a:gd name="connsiteX38" fmla="*/ 9540603 w 9540603"/>
                <a:gd name="connsiteY38" fmla="*/ 3177152 h 4959457"/>
                <a:gd name="connsiteX39" fmla="*/ 9230637 w 9540603"/>
                <a:gd name="connsiteY39" fmla="*/ 2743200 h 4959457"/>
                <a:gd name="connsiteX40" fmla="*/ 9230637 w 9540603"/>
                <a:gd name="connsiteY40" fmla="*/ 1673817 h 4959457"/>
                <a:gd name="connsiteX41" fmla="*/ 8765687 w 9540603"/>
                <a:gd name="connsiteY41" fmla="*/ 1162372 h 4959457"/>
                <a:gd name="connsiteX42" fmla="*/ 8207748 w 9540603"/>
                <a:gd name="connsiteY42" fmla="*/ 1363850 h 4959457"/>
                <a:gd name="connsiteX43" fmla="*/ 7835789 w 9540603"/>
                <a:gd name="connsiteY43" fmla="*/ 1053884 h 4959457"/>
                <a:gd name="connsiteX44" fmla="*/ 7665308 w 9540603"/>
                <a:gd name="connsiteY44" fmla="*/ 1255362 h 4959457"/>
                <a:gd name="connsiteX45" fmla="*/ 6657918 w 9540603"/>
                <a:gd name="connsiteY45" fmla="*/ 1255362 h 4959457"/>
                <a:gd name="connsiteX46" fmla="*/ 6487437 w 9540603"/>
                <a:gd name="connsiteY46" fmla="*/ 1084881 h 4959457"/>
                <a:gd name="connsiteX47" fmla="*/ 6673416 w 9540603"/>
                <a:gd name="connsiteY47" fmla="*/ 511444 h 4959457"/>
                <a:gd name="connsiteX48" fmla="*/ 6146474 w 9540603"/>
                <a:gd name="connsiteY48" fmla="*/ 61993 h 4959457"/>
                <a:gd name="connsiteX49" fmla="*/ 5340562 w 9540603"/>
                <a:gd name="connsiteY49" fmla="*/ 0 h 4959457"/>
                <a:gd name="connsiteX50" fmla="*/ 5061592 w 9540603"/>
                <a:gd name="connsiteY50" fmla="*/ 371959 h 4959457"/>
                <a:gd name="connsiteX51" fmla="*/ 4418567 w 9540603"/>
                <a:gd name="connsiteY51" fmla="*/ 101714 h 4959457"/>
                <a:gd name="connsiteX52" fmla="*/ 3746800 w 9540603"/>
                <a:gd name="connsiteY52" fmla="*/ 329367 h 4959457"/>
                <a:gd name="connsiteX53" fmla="*/ 3790731 w 9540603"/>
                <a:gd name="connsiteY53" fmla="*/ 439291 h 4959457"/>
                <a:gd name="connsiteX54" fmla="*/ 3256194 w 9540603"/>
                <a:gd name="connsiteY54" fmla="*/ 404392 h 4959457"/>
                <a:gd name="connsiteX55" fmla="*/ 3134771 w 9540603"/>
                <a:gd name="connsiteY55" fmla="*/ 914400 h 4959457"/>
                <a:gd name="connsiteX56" fmla="*/ 3044249 w 9540603"/>
                <a:gd name="connsiteY56" fmla="*/ 1541316 h 4959457"/>
                <a:gd name="connsiteX57" fmla="*/ 2391062 w 9540603"/>
                <a:gd name="connsiteY57" fmla="*/ 1226013 h 4959457"/>
                <a:gd name="connsiteX58" fmla="*/ 2087565 w 9540603"/>
                <a:gd name="connsiteY58" fmla="*/ 1633999 h 4959457"/>
                <a:gd name="connsiteX59" fmla="*/ 1457261 w 9540603"/>
                <a:gd name="connsiteY59" fmla="*/ 1666432 h 4959457"/>
                <a:gd name="connsiteX0" fmla="*/ 1889989 w 9973331"/>
                <a:gd name="connsiteY0" fmla="*/ 1666432 h 4959457"/>
                <a:gd name="connsiteX1" fmla="*/ 1583104 w 9973331"/>
                <a:gd name="connsiteY1" fmla="*/ 1985333 h 4959457"/>
                <a:gd name="connsiteX2" fmla="*/ 1265541 w 9973331"/>
                <a:gd name="connsiteY2" fmla="*/ 2653194 h 4959457"/>
                <a:gd name="connsiteX3" fmla="*/ 1408929 w 9973331"/>
                <a:gd name="connsiteY3" fmla="*/ 2877250 h 4959457"/>
                <a:gd name="connsiteX4" fmla="*/ 1248980 w 9973331"/>
                <a:gd name="connsiteY4" fmla="*/ 3229243 h 4959457"/>
                <a:gd name="connsiteX5" fmla="*/ 643351 w 9973331"/>
                <a:gd name="connsiteY5" fmla="*/ 3006671 h 4959457"/>
                <a:gd name="connsiteX6" fmla="*/ 432728 w 9973331"/>
                <a:gd name="connsiteY6" fmla="*/ 3811359 h 4959457"/>
                <a:gd name="connsiteX7" fmla="*/ 0 w 9973331"/>
                <a:gd name="connsiteY7" fmla="*/ 4676087 h 4959457"/>
                <a:gd name="connsiteX8" fmla="*/ 2069195 w 9973331"/>
                <a:gd name="connsiteY8" fmla="*/ 3363132 h 4959457"/>
                <a:gd name="connsiteX9" fmla="*/ 1573249 w 9973331"/>
                <a:gd name="connsiteY9" fmla="*/ 3316637 h 4959457"/>
                <a:gd name="connsiteX10" fmla="*/ 1402768 w 9973331"/>
                <a:gd name="connsiteY10" fmla="*/ 3688596 h 4959457"/>
                <a:gd name="connsiteX11" fmla="*/ 1681737 w 9973331"/>
                <a:gd name="connsiteY11" fmla="*/ 3967566 h 4959457"/>
                <a:gd name="connsiteX12" fmla="*/ 2503148 w 9973331"/>
                <a:gd name="connsiteY12" fmla="*/ 3874576 h 4959457"/>
                <a:gd name="connsiteX13" fmla="*/ 3061087 w 9973331"/>
                <a:gd name="connsiteY13" fmla="*/ 3518115 h 4959457"/>
                <a:gd name="connsiteX14" fmla="*/ 3061087 w 9973331"/>
                <a:gd name="connsiteY14" fmla="*/ 4959457 h 4959457"/>
                <a:gd name="connsiteX15" fmla="*/ 3851500 w 9973331"/>
                <a:gd name="connsiteY15" fmla="*/ 4804474 h 4959457"/>
                <a:gd name="connsiteX16" fmla="*/ 3851500 w 9973331"/>
                <a:gd name="connsiteY16" fmla="*/ 3549111 h 4959457"/>
                <a:gd name="connsiteX17" fmla="*/ 4285453 w 9973331"/>
                <a:gd name="connsiteY17" fmla="*/ 3936569 h 4959457"/>
                <a:gd name="connsiteX18" fmla="*/ 4688409 w 9973331"/>
                <a:gd name="connsiteY18" fmla="*/ 3487118 h 4959457"/>
                <a:gd name="connsiteX19" fmla="*/ 4843392 w 9973331"/>
                <a:gd name="connsiteY19" fmla="*/ 3688596 h 4959457"/>
                <a:gd name="connsiteX20" fmla="*/ 5478822 w 9973331"/>
                <a:gd name="connsiteY20" fmla="*/ 3549111 h 4959457"/>
                <a:gd name="connsiteX21" fmla="*/ 5618307 w 9973331"/>
                <a:gd name="connsiteY21" fmla="*/ 3688596 h 4959457"/>
                <a:gd name="connsiteX22" fmla="*/ 5416829 w 9973331"/>
                <a:gd name="connsiteY22" fmla="*/ 4324027 h 4959457"/>
                <a:gd name="connsiteX23" fmla="*/ 5757792 w 9973331"/>
                <a:gd name="connsiteY23" fmla="*/ 4541003 h 4959457"/>
                <a:gd name="connsiteX24" fmla="*/ 5943771 w 9973331"/>
                <a:gd name="connsiteY24" fmla="*/ 4417017 h 4959457"/>
                <a:gd name="connsiteX25" fmla="*/ 6362226 w 9973331"/>
                <a:gd name="connsiteY25" fmla="*/ 4494508 h 4959457"/>
                <a:gd name="connsiteX26" fmla="*/ 6796178 w 9973331"/>
                <a:gd name="connsiteY26" fmla="*/ 4355023 h 4959457"/>
                <a:gd name="connsiteX27" fmla="*/ 7152639 w 9973331"/>
                <a:gd name="connsiteY27" fmla="*/ 4463511 h 4959457"/>
                <a:gd name="connsiteX28" fmla="*/ 7695080 w 9973331"/>
                <a:gd name="connsiteY28" fmla="*/ 4386020 h 4959457"/>
                <a:gd name="connsiteX29" fmla="*/ 7989548 w 9973331"/>
                <a:gd name="connsiteY29" fmla="*/ 4432515 h 4959457"/>
                <a:gd name="connsiteX30" fmla="*/ 8175527 w 9973331"/>
                <a:gd name="connsiteY30" fmla="*/ 4277532 h 4959457"/>
                <a:gd name="connsiteX31" fmla="*/ 8361507 w 9973331"/>
                <a:gd name="connsiteY31" fmla="*/ 4494508 h 4959457"/>
                <a:gd name="connsiteX32" fmla="*/ 9012436 w 9973331"/>
                <a:gd name="connsiteY32" fmla="*/ 4479010 h 4959457"/>
                <a:gd name="connsiteX33" fmla="*/ 9089927 w 9973331"/>
                <a:gd name="connsiteY33" fmla="*/ 4370522 h 4959457"/>
                <a:gd name="connsiteX34" fmla="*/ 9353398 w 9973331"/>
                <a:gd name="connsiteY34" fmla="*/ 4386020 h 4959457"/>
                <a:gd name="connsiteX35" fmla="*/ 9523880 w 9973331"/>
                <a:gd name="connsiteY35" fmla="*/ 4386020 h 4959457"/>
                <a:gd name="connsiteX36" fmla="*/ 9973331 w 9973331"/>
                <a:gd name="connsiteY36" fmla="*/ 4014061 h 4959457"/>
                <a:gd name="connsiteX37" fmla="*/ 9554876 w 9973331"/>
                <a:gd name="connsiteY37" fmla="*/ 3487118 h 4959457"/>
                <a:gd name="connsiteX38" fmla="*/ 9973331 w 9973331"/>
                <a:gd name="connsiteY38" fmla="*/ 3177152 h 4959457"/>
                <a:gd name="connsiteX39" fmla="*/ 9663365 w 9973331"/>
                <a:gd name="connsiteY39" fmla="*/ 2743200 h 4959457"/>
                <a:gd name="connsiteX40" fmla="*/ 9663365 w 9973331"/>
                <a:gd name="connsiteY40" fmla="*/ 1673817 h 4959457"/>
                <a:gd name="connsiteX41" fmla="*/ 9198415 w 9973331"/>
                <a:gd name="connsiteY41" fmla="*/ 1162372 h 4959457"/>
                <a:gd name="connsiteX42" fmla="*/ 8640476 w 9973331"/>
                <a:gd name="connsiteY42" fmla="*/ 1363850 h 4959457"/>
                <a:gd name="connsiteX43" fmla="*/ 8268517 w 9973331"/>
                <a:gd name="connsiteY43" fmla="*/ 1053884 h 4959457"/>
                <a:gd name="connsiteX44" fmla="*/ 8098036 w 9973331"/>
                <a:gd name="connsiteY44" fmla="*/ 1255362 h 4959457"/>
                <a:gd name="connsiteX45" fmla="*/ 7090646 w 9973331"/>
                <a:gd name="connsiteY45" fmla="*/ 1255362 h 4959457"/>
                <a:gd name="connsiteX46" fmla="*/ 6920165 w 9973331"/>
                <a:gd name="connsiteY46" fmla="*/ 1084881 h 4959457"/>
                <a:gd name="connsiteX47" fmla="*/ 7106144 w 9973331"/>
                <a:gd name="connsiteY47" fmla="*/ 511444 h 4959457"/>
                <a:gd name="connsiteX48" fmla="*/ 6579202 w 9973331"/>
                <a:gd name="connsiteY48" fmla="*/ 61993 h 4959457"/>
                <a:gd name="connsiteX49" fmla="*/ 5773290 w 9973331"/>
                <a:gd name="connsiteY49" fmla="*/ 0 h 4959457"/>
                <a:gd name="connsiteX50" fmla="*/ 5494320 w 9973331"/>
                <a:gd name="connsiteY50" fmla="*/ 371959 h 4959457"/>
                <a:gd name="connsiteX51" fmla="*/ 4851295 w 9973331"/>
                <a:gd name="connsiteY51" fmla="*/ 101714 h 4959457"/>
                <a:gd name="connsiteX52" fmla="*/ 4179528 w 9973331"/>
                <a:gd name="connsiteY52" fmla="*/ 329367 h 4959457"/>
                <a:gd name="connsiteX53" fmla="*/ 4223459 w 9973331"/>
                <a:gd name="connsiteY53" fmla="*/ 439291 h 4959457"/>
                <a:gd name="connsiteX54" fmla="*/ 3688922 w 9973331"/>
                <a:gd name="connsiteY54" fmla="*/ 404392 h 4959457"/>
                <a:gd name="connsiteX55" fmla="*/ 3567499 w 9973331"/>
                <a:gd name="connsiteY55" fmla="*/ 914400 h 4959457"/>
                <a:gd name="connsiteX56" fmla="*/ 3476977 w 9973331"/>
                <a:gd name="connsiteY56" fmla="*/ 1541316 h 4959457"/>
                <a:gd name="connsiteX57" fmla="*/ 2823790 w 9973331"/>
                <a:gd name="connsiteY57" fmla="*/ 1226013 h 4959457"/>
                <a:gd name="connsiteX58" fmla="*/ 2520293 w 9973331"/>
                <a:gd name="connsiteY58" fmla="*/ 1633999 h 4959457"/>
                <a:gd name="connsiteX59" fmla="*/ 1889989 w 9973331"/>
                <a:gd name="connsiteY59" fmla="*/ 1666432 h 4959457"/>
                <a:gd name="connsiteX0" fmla="*/ 1889989 w 9973331"/>
                <a:gd name="connsiteY0" fmla="*/ 1666432 h 4970081"/>
                <a:gd name="connsiteX1" fmla="*/ 1583104 w 9973331"/>
                <a:gd name="connsiteY1" fmla="*/ 1985333 h 4970081"/>
                <a:gd name="connsiteX2" fmla="*/ 1265541 w 9973331"/>
                <a:gd name="connsiteY2" fmla="*/ 2653194 h 4970081"/>
                <a:gd name="connsiteX3" fmla="*/ 1408929 w 9973331"/>
                <a:gd name="connsiteY3" fmla="*/ 2877250 h 4970081"/>
                <a:gd name="connsiteX4" fmla="*/ 1248980 w 9973331"/>
                <a:gd name="connsiteY4" fmla="*/ 3229243 h 4970081"/>
                <a:gd name="connsiteX5" fmla="*/ 643351 w 9973331"/>
                <a:gd name="connsiteY5" fmla="*/ 3006671 h 4970081"/>
                <a:gd name="connsiteX6" fmla="*/ 432728 w 9973331"/>
                <a:gd name="connsiteY6" fmla="*/ 3811359 h 4970081"/>
                <a:gd name="connsiteX7" fmla="*/ 0 w 9973331"/>
                <a:gd name="connsiteY7" fmla="*/ 4676087 h 4970081"/>
                <a:gd name="connsiteX8" fmla="*/ 1134026 w 9973331"/>
                <a:gd name="connsiteY8" fmla="*/ 4867356 h 4970081"/>
                <a:gd name="connsiteX9" fmla="*/ 2069195 w 9973331"/>
                <a:gd name="connsiteY9" fmla="*/ 3363132 h 4970081"/>
                <a:gd name="connsiteX10" fmla="*/ 1573249 w 9973331"/>
                <a:gd name="connsiteY10" fmla="*/ 3316637 h 4970081"/>
                <a:gd name="connsiteX11" fmla="*/ 1402768 w 9973331"/>
                <a:gd name="connsiteY11" fmla="*/ 3688596 h 4970081"/>
                <a:gd name="connsiteX12" fmla="*/ 1681737 w 9973331"/>
                <a:gd name="connsiteY12" fmla="*/ 3967566 h 4970081"/>
                <a:gd name="connsiteX13" fmla="*/ 2503148 w 9973331"/>
                <a:gd name="connsiteY13" fmla="*/ 3874576 h 4970081"/>
                <a:gd name="connsiteX14" fmla="*/ 3061087 w 9973331"/>
                <a:gd name="connsiteY14" fmla="*/ 3518115 h 4970081"/>
                <a:gd name="connsiteX15" fmla="*/ 3061087 w 9973331"/>
                <a:gd name="connsiteY15" fmla="*/ 4959457 h 4970081"/>
                <a:gd name="connsiteX16" fmla="*/ 3851500 w 9973331"/>
                <a:gd name="connsiteY16" fmla="*/ 4804474 h 4970081"/>
                <a:gd name="connsiteX17" fmla="*/ 3851500 w 9973331"/>
                <a:gd name="connsiteY17" fmla="*/ 3549111 h 4970081"/>
                <a:gd name="connsiteX18" fmla="*/ 4285453 w 9973331"/>
                <a:gd name="connsiteY18" fmla="*/ 3936569 h 4970081"/>
                <a:gd name="connsiteX19" fmla="*/ 4688409 w 9973331"/>
                <a:gd name="connsiteY19" fmla="*/ 3487118 h 4970081"/>
                <a:gd name="connsiteX20" fmla="*/ 4843392 w 9973331"/>
                <a:gd name="connsiteY20" fmla="*/ 3688596 h 4970081"/>
                <a:gd name="connsiteX21" fmla="*/ 5478822 w 9973331"/>
                <a:gd name="connsiteY21" fmla="*/ 3549111 h 4970081"/>
                <a:gd name="connsiteX22" fmla="*/ 5618307 w 9973331"/>
                <a:gd name="connsiteY22" fmla="*/ 3688596 h 4970081"/>
                <a:gd name="connsiteX23" fmla="*/ 5416829 w 9973331"/>
                <a:gd name="connsiteY23" fmla="*/ 4324027 h 4970081"/>
                <a:gd name="connsiteX24" fmla="*/ 5757792 w 9973331"/>
                <a:gd name="connsiteY24" fmla="*/ 4541003 h 4970081"/>
                <a:gd name="connsiteX25" fmla="*/ 5943771 w 9973331"/>
                <a:gd name="connsiteY25" fmla="*/ 4417017 h 4970081"/>
                <a:gd name="connsiteX26" fmla="*/ 6362226 w 9973331"/>
                <a:gd name="connsiteY26" fmla="*/ 4494508 h 4970081"/>
                <a:gd name="connsiteX27" fmla="*/ 6796178 w 9973331"/>
                <a:gd name="connsiteY27" fmla="*/ 4355023 h 4970081"/>
                <a:gd name="connsiteX28" fmla="*/ 7152639 w 9973331"/>
                <a:gd name="connsiteY28" fmla="*/ 4463511 h 4970081"/>
                <a:gd name="connsiteX29" fmla="*/ 7695080 w 9973331"/>
                <a:gd name="connsiteY29" fmla="*/ 4386020 h 4970081"/>
                <a:gd name="connsiteX30" fmla="*/ 7989548 w 9973331"/>
                <a:gd name="connsiteY30" fmla="*/ 4432515 h 4970081"/>
                <a:gd name="connsiteX31" fmla="*/ 8175527 w 9973331"/>
                <a:gd name="connsiteY31" fmla="*/ 4277532 h 4970081"/>
                <a:gd name="connsiteX32" fmla="*/ 8361507 w 9973331"/>
                <a:gd name="connsiteY32" fmla="*/ 4494508 h 4970081"/>
                <a:gd name="connsiteX33" fmla="*/ 9012436 w 9973331"/>
                <a:gd name="connsiteY33" fmla="*/ 4479010 h 4970081"/>
                <a:gd name="connsiteX34" fmla="*/ 9089927 w 9973331"/>
                <a:gd name="connsiteY34" fmla="*/ 4370522 h 4970081"/>
                <a:gd name="connsiteX35" fmla="*/ 9353398 w 9973331"/>
                <a:gd name="connsiteY35" fmla="*/ 4386020 h 4970081"/>
                <a:gd name="connsiteX36" fmla="*/ 9523880 w 9973331"/>
                <a:gd name="connsiteY36" fmla="*/ 4386020 h 4970081"/>
                <a:gd name="connsiteX37" fmla="*/ 9973331 w 9973331"/>
                <a:gd name="connsiteY37" fmla="*/ 4014061 h 4970081"/>
                <a:gd name="connsiteX38" fmla="*/ 9554876 w 9973331"/>
                <a:gd name="connsiteY38" fmla="*/ 3487118 h 4970081"/>
                <a:gd name="connsiteX39" fmla="*/ 9973331 w 9973331"/>
                <a:gd name="connsiteY39" fmla="*/ 3177152 h 4970081"/>
                <a:gd name="connsiteX40" fmla="*/ 9663365 w 9973331"/>
                <a:gd name="connsiteY40" fmla="*/ 2743200 h 4970081"/>
                <a:gd name="connsiteX41" fmla="*/ 9663365 w 9973331"/>
                <a:gd name="connsiteY41" fmla="*/ 1673817 h 4970081"/>
                <a:gd name="connsiteX42" fmla="*/ 9198415 w 9973331"/>
                <a:gd name="connsiteY42" fmla="*/ 1162372 h 4970081"/>
                <a:gd name="connsiteX43" fmla="*/ 8640476 w 9973331"/>
                <a:gd name="connsiteY43" fmla="*/ 1363850 h 4970081"/>
                <a:gd name="connsiteX44" fmla="*/ 8268517 w 9973331"/>
                <a:gd name="connsiteY44" fmla="*/ 1053884 h 4970081"/>
                <a:gd name="connsiteX45" fmla="*/ 8098036 w 9973331"/>
                <a:gd name="connsiteY45" fmla="*/ 1255362 h 4970081"/>
                <a:gd name="connsiteX46" fmla="*/ 7090646 w 9973331"/>
                <a:gd name="connsiteY46" fmla="*/ 1255362 h 4970081"/>
                <a:gd name="connsiteX47" fmla="*/ 6920165 w 9973331"/>
                <a:gd name="connsiteY47" fmla="*/ 1084881 h 4970081"/>
                <a:gd name="connsiteX48" fmla="*/ 7106144 w 9973331"/>
                <a:gd name="connsiteY48" fmla="*/ 511444 h 4970081"/>
                <a:gd name="connsiteX49" fmla="*/ 6579202 w 9973331"/>
                <a:gd name="connsiteY49" fmla="*/ 61993 h 4970081"/>
                <a:gd name="connsiteX50" fmla="*/ 5773290 w 9973331"/>
                <a:gd name="connsiteY50" fmla="*/ 0 h 4970081"/>
                <a:gd name="connsiteX51" fmla="*/ 5494320 w 9973331"/>
                <a:gd name="connsiteY51" fmla="*/ 371959 h 4970081"/>
                <a:gd name="connsiteX52" fmla="*/ 4851295 w 9973331"/>
                <a:gd name="connsiteY52" fmla="*/ 101714 h 4970081"/>
                <a:gd name="connsiteX53" fmla="*/ 4179528 w 9973331"/>
                <a:gd name="connsiteY53" fmla="*/ 329367 h 4970081"/>
                <a:gd name="connsiteX54" fmla="*/ 4223459 w 9973331"/>
                <a:gd name="connsiteY54" fmla="*/ 439291 h 4970081"/>
                <a:gd name="connsiteX55" fmla="*/ 3688922 w 9973331"/>
                <a:gd name="connsiteY55" fmla="*/ 404392 h 4970081"/>
                <a:gd name="connsiteX56" fmla="*/ 3567499 w 9973331"/>
                <a:gd name="connsiteY56" fmla="*/ 914400 h 4970081"/>
                <a:gd name="connsiteX57" fmla="*/ 3476977 w 9973331"/>
                <a:gd name="connsiteY57" fmla="*/ 1541316 h 4970081"/>
                <a:gd name="connsiteX58" fmla="*/ 2823790 w 9973331"/>
                <a:gd name="connsiteY58" fmla="*/ 1226013 h 4970081"/>
                <a:gd name="connsiteX59" fmla="*/ 2520293 w 9973331"/>
                <a:gd name="connsiteY59" fmla="*/ 1633999 h 4970081"/>
                <a:gd name="connsiteX60" fmla="*/ 1889989 w 9973331"/>
                <a:gd name="connsiteY60" fmla="*/ 1666432 h 4970081"/>
                <a:gd name="connsiteX0" fmla="*/ 1889989 w 9973331"/>
                <a:gd name="connsiteY0" fmla="*/ 1666432 h 5403589"/>
                <a:gd name="connsiteX1" fmla="*/ 1583104 w 9973331"/>
                <a:gd name="connsiteY1" fmla="*/ 1985333 h 5403589"/>
                <a:gd name="connsiteX2" fmla="*/ 1265541 w 9973331"/>
                <a:gd name="connsiteY2" fmla="*/ 2653194 h 5403589"/>
                <a:gd name="connsiteX3" fmla="*/ 1408929 w 9973331"/>
                <a:gd name="connsiteY3" fmla="*/ 2877250 h 5403589"/>
                <a:gd name="connsiteX4" fmla="*/ 1248980 w 9973331"/>
                <a:gd name="connsiteY4" fmla="*/ 3229243 h 5403589"/>
                <a:gd name="connsiteX5" fmla="*/ 643351 w 9973331"/>
                <a:gd name="connsiteY5" fmla="*/ 3006671 h 5403589"/>
                <a:gd name="connsiteX6" fmla="*/ 432728 w 9973331"/>
                <a:gd name="connsiteY6" fmla="*/ 3811359 h 5403589"/>
                <a:gd name="connsiteX7" fmla="*/ 0 w 9973331"/>
                <a:gd name="connsiteY7" fmla="*/ 4676087 h 5403589"/>
                <a:gd name="connsiteX8" fmla="*/ 1134026 w 9973331"/>
                <a:gd name="connsiteY8" fmla="*/ 4867356 h 5403589"/>
                <a:gd name="connsiteX9" fmla="*/ 2083564 w 9973331"/>
                <a:gd name="connsiteY9" fmla="*/ 5403589 h 5403589"/>
                <a:gd name="connsiteX10" fmla="*/ 1573249 w 9973331"/>
                <a:gd name="connsiteY10" fmla="*/ 3316637 h 5403589"/>
                <a:gd name="connsiteX11" fmla="*/ 1402768 w 9973331"/>
                <a:gd name="connsiteY11" fmla="*/ 3688596 h 5403589"/>
                <a:gd name="connsiteX12" fmla="*/ 1681737 w 9973331"/>
                <a:gd name="connsiteY12" fmla="*/ 3967566 h 5403589"/>
                <a:gd name="connsiteX13" fmla="*/ 2503148 w 9973331"/>
                <a:gd name="connsiteY13" fmla="*/ 3874576 h 5403589"/>
                <a:gd name="connsiteX14" fmla="*/ 3061087 w 9973331"/>
                <a:gd name="connsiteY14" fmla="*/ 3518115 h 5403589"/>
                <a:gd name="connsiteX15" fmla="*/ 3061087 w 9973331"/>
                <a:gd name="connsiteY15" fmla="*/ 4959457 h 5403589"/>
                <a:gd name="connsiteX16" fmla="*/ 3851500 w 9973331"/>
                <a:gd name="connsiteY16" fmla="*/ 4804474 h 5403589"/>
                <a:gd name="connsiteX17" fmla="*/ 3851500 w 9973331"/>
                <a:gd name="connsiteY17" fmla="*/ 3549111 h 5403589"/>
                <a:gd name="connsiteX18" fmla="*/ 4285453 w 9973331"/>
                <a:gd name="connsiteY18" fmla="*/ 3936569 h 5403589"/>
                <a:gd name="connsiteX19" fmla="*/ 4688409 w 9973331"/>
                <a:gd name="connsiteY19" fmla="*/ 3487118 h 5403589"/>
                <a:gd name="connsiteX20" fmla="*/ 4843392 w 9973331"/>
                <a:gd name="connsiteY20" fmla="*/ 3688596 h 5403589"/>
                <a:gd name="connsiteX21" fmla="*/ 5478822 w 9973331"/>
                <a:gd name="connsiteY21" fmla="*/ 3549111 h 5403589"/>
                <a:gd name="connsiteX22" fmla="*/ 5618307 w 9973331"/>
                <a:gd name="connsiteY22" fmla="*/ 3688596 h 5403589"/>
                <a:gd name="connsiteX23" fmla="*/ 5416829 w 9973331"/>
                <a:gd name="connsiteY23" fmla="*/ 4324027 h 5403589"/>
                <a:gd name="connsiteX24" fmla="*/ 5757792 w 9973331"/>
                <a:gd name="connsiteY24" fmla="*/ 4541003 h 5403589"/>
                <a:gd name="connsiteX25" fmla="*/ 5943771 w 9973331"/>
                <a:gd name="connsiteY25" fmla="*/ 4417017 h 5403589"/>
                <a:gd name="connsiteX26" fmla="*/ 6362226 w 9973331"/>
                <a:gd name="connsiteY26" fmla="*/ 4494508 h 5403589"/>
                <a:gd name="connsiteX27" fmla="*/ 6796178 w 9973331"/>
                <a:gd name="connsiteY27" fmla="*/ 4355023 h 5403589"/>
                <a:gd name="connsiteX28" fmla="*/ 7152639 w 9973331"/>
                <a:gd name="connsiteY28" fmla="*/ 4463511 h 5403589"/>
                <a:gd name="connsiteX29" fmla="*/ 7695080 w 9973331"/>
                <a:gd name="connsiteY29" fmla="*/ 4386020 h 5403589"/>
                <a:gd name="connsiteX30" fmla="*/ 7989548 w 9973331"/>
                <a:gd name="connsiteY30" fmla="*/ 4432515 h 5403589"/>
                <a:gd name="connsiteX31" fmla="*/ 8175527 w 9973331"/>
                <a:gd name="connsiteY31" fmla="*/ 4277532 h 5403589"/>
                <a:gd name="connsiteX32" fmla="*/ 8361507 w 9973331"/>
                <a:gd name="connsiteY32" fmla="*/ 4494508 h 5403589"/>
                <a:gd name="connsiteX33" fmla="*/ 9012436 w 9973331"/>
                <a:gd name="connsiteY33" fmla="*/ 4479010 h 5403589"/>
                <a:gd name="connsiteX34" fmla="*/ 9089927 w 9973331"/>
                <a:gd name="connsiteY34" fmla="*/ 4370522 h 5403589"/>
                <a:gd name="connsiteX35" fmla="*/ 9353398 w 9973331"/>
                <a:gd name="connsiteY35" fmla="*/ 4386020 h 5403589"/>
                <a:gd name="connsiteX36" fmla="*/ 9523880 w 9973331"/>
                <a:gd name="connsiteY36" fmla="*/ 4386020 h 5403589"/>
                <a:gd name="connsiteX37" fmla="*/ 9973331 w 9973331"/>
                <a:gd name="connsiteY37" fmla="*/ 4014061 h 5403589"/>
                <a:gd name="connsiteX38" fmla="*/ 9554876 w 9973331"/>
                <a:gd name="connsiteY38" fmla="*/ 3487118 h 5403589"/>
                <a:gd name="connsiteX39" fmla="*/ 9973331 w 9973331"/>
                <a:gd name="connsiteY39" fmla="*/ 3177152 h 5403589"/>
                <a:gd name="connsiteX40" fmla="*/ 9663365 w 9973331"/>
                <a:gd name="connsiteY40" fmla="*/ 2743200 h 5403589"/>
                <a:gd name="connsiteX41" fmla="*/ 9663365 w 9973331"/>
                <a:gd name="connsiteY41" fmla="*/ 1673817 h 5403589"/>
                <a:gd name="connsiteX42" fmla="*/ 9198415 w 9973331"/>
                <a:gd name="connsiteY42" fmla="*/ 1162372 h 5403589"/>
                <a:gd name="connsiteX43" fmla="*/ 8640476 w 9973331"/>
                <a:gd name="connsiteY43" fmla="*/ 1363850 h 5403589"/>
                <a:gd name="connsiteX44" fmla="*/ 8268517 w 9973331"/>
                <a:gd name="connsiteY44" fmla="*/ 1053884 h 5403589"/>
                <a:gd name="connsiteX45" fmla="*/ 8098036 w 9973331"/>
                <a:gd name="connsiteY45" fmla="*/ 1255362 h 5403589"/>
                <a:gd name="connsiteX46" fmla="*/ 7090646 w 9973331"/>
                <a:gd name="connsiteY46" fmla="*/ 1255362 h 5403589"/>
                <a:gd name="connsiteX47" fmla="*/ 6920165 w 9973331"/>
                <a:gd name="connsiteY47" fmla="*/ 1084881 h 5403589"/>
                <a:gd name="connsiteX48" fmla="*/ 7106144 w 9973331"/>
                <a:gd name="connsiteY48" fmla="*/ 511444 h 5403589"/>
                <a:gd name="connsiteX49" fmla="*/ 6579202 w 9973331"/>
                <a:gd name="connsiteY49" fmla="*/ 61993 h 5403589"/>
                <a:gd name="connsiteX50" fmla="*/ 5773290 w 9973331"/>
                <a:gd name="connsiteY50" fmla="*/ 0 h 5403589"/>
                <a:gd name="connsiteX51" fmla="*/ 5494320 w 9973331"/>
                <a:gd name="connsiteY51" fmla="*/ 371959 h 5403589"/>
                <a:gd name="connsiteX52" fmla="*/ 4851295 w 9973331"/>
                <a:gd name="connsiteY52" fmla="*/ 101714 h 5403589"/>
                <a:gd name="connsiteX53" fmla="*/ 4179528 w 9973331"/>
                <a:gd name="connsiteY53" fmla="*/ 329367 h 5403589"/>
                <a:gd name="connsiteX54" fmla="*/ 4223459 w 9973331"/>
                <a:gd name="connsiteY54" fmla="*/ 439291 h 5403589"/>
                <a:gd name="connsiteX55" fmla="*/ 3688922 w 9973331"/>
                <a:gd name="connsiteY55" fmla="*/ 404392 h 5403589"/>
                <a:gd name="connsiteX56" fmla="*/ 3567499 w 9973331"/>
                <a:gd name="connsiteY56" fmla="*/ 914400 h 5403589"/>
                <a:gd name="connsiteX57" fmla="*/ 3476977 w 9973331"/>
                <a:gd name="connsiteY57" fmla="*/ 1541316 h 5403589"/>
                <a:gd name="connsiteX58" fmla="*/ 2823790 w 9973331"/>
                <a:gd name="connsiteY58" fmla="*/ 1226013 h 5403589"/>
                <a:gd name="connsiteX59" fmla="*/ 2520293 w 9973331"/>
                <a:gd name="connsiteY59" fmla="*/ 1633999 h 5403589"/>
                <a:gd name="connsiteX60" fmla="*/ 1889989 w 9973331"/>
                <a:gd name="connsiteY60" fmla="*/ 1666432 h 5403589"/>
                <a:gd name="connsiteX0" fmla="*/ 1889989 w 9973331"/>
                <a:gd name="connsiteY0" fmla="*/ 1666432 h 5403589"/>
                <a:gd name="connsiteX1" fmla="*/ 1583104 w 9973331"/>
                <a:gd name="connsiteY1" fmla="*/ 1985333 h 5403589"/>
                <a:gd name="connsiteX2" fmla="*/ 1265541 w 9973331"/>
                <a:gd name="connsiteY2" fmla="*/ 2653194 h 5403589"/>
                <a:gd name="connsiteX3" fmla="*/ 1408929 w 9973331"/>
                <a:gd name="connsiteY3" fmla="*/ 2877250 h 5403589"/>
                <a:gd name="connsiteX4" fmla="*/ 1248980 w 9973331"/>
                <a:gd name="connsiteY4" fmla="*/ 3229243 h 5403589"/>
                <a:gd name="connsiteX5" fmla="*/ 643351 w 9973331"/>
                <a:gd name="connsiteY5" fmla="*/ 3006671 h 5403589"/>
                <a:gd name="connsiteX6" fmla="*/ 432728 w 9973331"/>
                <a:gd name="connsiteY6" fmla="*/ 3811359 h 5403589"/>
                <a:gd name="connsiteX7" fmla="*/ 0 w 9973331"/>
                <a:gd name="connsiteY7" fmla="*/ 4676087 h 5403589"/>
                <a:gd name="connsiteX8" fmla="*/ 1134026 w 9973331"/>
                <a:gd name="connsiteY8" fmla="*/ 4867356 h 5403589"/>
                <a:gd name="connsiteX9" fmla="*/ 2083564 w 9973331"/>
                <a:gd name="connsiteY9" fmla="*/ 5403589 h 5403589"/>
                <a:gd name="connsiteX10" fmla="*/ 1573249 w 9973331"/>
                <a:gd name="connsiteY10" fmla="*/ 3316637 h 5403589"/>
                <a:gd name="connsiteX11" fmla="*/ 2595429 w 9973331"/>
                <a:gd name="connsiteY11" fmla="*/ 4651347 h 5403589"/>
                <a:gd name="connsiteX12" fmla="*/ 1681737 w 9973331"/>
                <a:gd name="connsiteY12" fmla="*/ 3967566 h 5403589"/>
                <a:gd name="connsiteX13" fmla="*/ 2503148 w 9973331"/>
                <a:gd name="connsiteY13" fmla="*/ 3874576 h 5403589"/>
                <a:gd name="connsiteX14" fmla="*/ 3061087 w 9973331"/>
                <a:gd name="connsiteY14" fmla="*/ 3518115 h 5403589"/>
                <a:gd name="connsiteX15" fmla="*/ 3061087 w 9973331"/>
                <a:gd name="connsiteY15" fmla="*/ 4959457 h 5403589"/>
                <a:gd name="connsiteX16" fmla="*/ 3851500 w 9973331"/>
                <a:gd name="connsiteY16" fmla="*/ 4804474 h 5403589"/>
                <a:gd name="connsiteX17" fmla="*/ 3851500 w 9973331"/>
                <a:gd name="connsiteY17" fmla="*/ 3549111 h 5403589"/>
                <a:gd name="connsiteX18" fmla="*/ 4285453 w 9973331"/>
                <a:gd name="connsiteY18" fmla="*/ 3936569 h 5403589"/>
                <a:gd name="connsiteX19" fmla="*/ 4688409 w 9973331"/>
                <a:gd name="connsiteY19" fmla="*/ 3487118 h 5403589"/>
                <a:gd name="connsiteX20" fmla="*/ 4843392 w 9973331"/>
                <a:gd name="connsiteY20" fmla="*/ 3688596 h 5403589"/>
                <a:gd name="connsiteX21" fmla="*/ 5478822 w 9973331"/>
                <a:gd name="connsiteY21" fmla="*/ 3549111 h 5403589"/>
                <a:gd name="connsiteX22" fmla="*/ 5618307 w 9973331"/>
                <a:gd name="connsiteY22" fmla="*/ 3688596 h 5403589"/>
                <a:gd name="connsiteX23" fmla="*/ 5416829 w 9973331"/>
                <a:gd name="connsiteY23" fmla="*/ 4324027 h 5403589"/>
                <a:gd name="connsiteX24" fmla="*/ 5757792 w 9973331"/>
                <a:gd name="connsiteY24" fmla="*/ 4541003 h 5403589"/>
                <a:gd name="connsiteX25" fmla="*/ 5943771 w 9973331"/>
                <a:gd name="connsiteY25" fmla="*/ 4417017 h 5403589"/>
                <a:gd name="connsiteX26" fmla="*/ 6362226 w 9973331"/>
                <a:gd name="connsiteY26" fmla="*/ 4494508 h 5403589"/>
                <a:gd name="connsiteX27" fmla="*/ 6796178 w 9973331"/>
                <a:gd name="connsiteY27" fmla="*/ 4355023 h 5403589"/>
                <a:gd name="connsiteX28" fmla="*/ 7152639 w 9973331"/>
                <a:gd name="connsiteY28" fmla="*/ 4463511 h 5403589"/>
                <a:gd name="connsiteX29" fmla="*/ 7695080 w 9973331"/>
                <a:gd name="connsiteY29" fmla="*/ 4386020 h 5403589"/>
                <a:gd name="connsiteX30" fmla="*/ 7989548 w 9973331"/>
                <a:gd name="connsiteY30" fmla="*/ 4432515 h 5403589"/>
                <a:gd name="connsiteX31" fmla="*/ 8175527 w 9973331"/>
                <a:gd name="connsiteY31" fmla="*/ 4277532 h 5403589"/>
                <a:gd name="connsiteX32" fmla="*/ 8361507 w 9973331"/>
                <a:gd name="connsiteY32" fmla="*/ 4494508 h 5403589"/>
                <a:gd name="connsiteX33" fmla="*/ 9012436 w 9973331"/>
                <a:gd name="connsiteY33" fmla="*/ 4479010 h 5403589"/>
                <a:gd name="connsiteX34" fmla="*/ 9089927 w 9973331"/>
                <a:gd name="connsiteY34" fmla="*/ 4370522 h 5403589"/>
                <a:gd name="connsiteX35" fmla="*/ 9353398 w 9973331"/>
                <a:gd name="connsiteY35" fmla="*/ 4386020 h 5403589"/>
                <a:gd name="connsiteX36" fmla="*/ 9523880 w 9973331"/>
                <a:gd name="connsiteY36" fmla="*/ 4386020 h 5403589"/>
                <a:gd name="connsiteX37" fmla="*/ 9973331 w 9973331"/>
                <a:gd name="connsiteY37" fmla="*/ 4014061 h 5403589"/>
                <a:gd name="connsiteX38" fmla="*/ 9554876 w 9973331"/>
                <a:gd name="connsiteY38" fmla="*/ 3487118 h 5403589"/>
                <a:gd name="connsiteX39" fmla="*/ 9973331 w 9973331"/>
                <a:gd name="connsiteY39" fmla="*/ 3177152 h 5403589"/>
                <a:gd name="connsiteX40" fmla="*/ 9663365 w 9973331"/>
                <a:gd name="connsiteY40" fmla="*/ 2743200 h 5403589"/>
                <a:gd name="connsiteX41" fmla="*/ 9663365 w 9973331"/>
                <a:gd name="connsiteY41" fmla="*/ 1673817 h 5403589"/>
                <a:gd name="connsiteX42" fmla="*/ 9198415 w 9973331"/>
                <a:gd name="connsiteY42" fmla="*/ 1162372 h 5403589"/>
                <a:gd name="connsiteX43" fmla="*/ 8640476 w 9973331"/>
                <a:gd name="connsiteY43" fmla="*/ 1363850 h 5403589"/>
                <a:gd name="connsiteX44" fmla="*/ 8268517 w 9973331"/>
                <a:gd name="connsiteY44" fmla="*/ 1053884 h 5403589"/>
                <a:gd name="connsiteX45" fmla="*/ 8098036 w 9973331"/>
                <a:gd name="connsiteY45" fmla="*/ 1255362 h 5403589"/>
                <a:gd name="connsiteX46" fmla="*/ 7090646 w 9973331"/>
                <a:gd name="connsiteY46" fmla="*/ 1255362 h 5403589"/>
                <a:gd name="connsiteX47" fmla="*/ 6920165 w 9973331"/>
                <a:gd name="connsiteY47" fmla="*/ 1084881 h 5403589"/>
                <a:gd name="connsiteX48" fmla="*/ 7106144 w 9973331"/>
                <a:gd name="connsiteY48" fmla="*/ 511444 h 5403589"/>
                <a:gd name="connsiteX49" fmla="*/ 6579202 w 9973331"/>
                <a:gd name="connsiteY49" fmla="*/ 61993 h 5403589"/>
                <a:gd name="connsiteX50" fmla="*/ 5773290 w 9973331"/>
                <a:gd name="connsiteY50" fmla="*/ 0 h 5403589"/>
                <a:gd name="connsiteX51" fmla="*/ 5494320 w 9973331"/>
                <a:gd name="connsiteY51" fmla="*/ 371959 h 5403589"/>
                <a:gd name="connsiteX52" fmla="*/ 4851295 w 9973331"/>
                <a:gd name="connsiteY52" fmla="*/ 101714 h 5403589"/>
                <a:gd name="connsiteX53" fmla="*/ 4179528 w 9973331"/>
                <a:gd name="connsiteY53" fmla="*/ 329367 h 5403589"/>
                <a:gd name="connsiteX54" fmla="*/ 4223459 w 9973331"/>
                <a:gd name="connsiteY54" fmla="*/ 439291 h 5403589"/>
                <a:gd name="connsiteX55" fmla="*/ 3688922 w 9973331"/>
                <a:gd name="connsiteY55" fmla="*/ 404392 h 5403589"/>
                <a:gd name="connsiteX56" fmla="*/ 3567499 w 9973331"/>
                <a:gd name="connsiteY56" fmla="*/ 914400 h 5403589"/>
                <a:gd name="connsiteX57" fmla="*/ 3476977 w 9973331"/>
                <a:gd name="connsiteY57" fmla="*/ 1541316 h 5403589"/>
                <a:gd name="connsiteX58" fmla="*/ 2823790 w 9973331"/>
                <a:gd name="connsiteY58" fmla="*/ 1226013 h 5403589"/>
                <a:gd name="connsiteX59" fmla="*/ 2520293 w 9973331"/>
                <a:gd name="connsiteY59" fmla="*/ 1633999 h 5403589"/>
                <a:gd name="connsiteX60" fmla="*/ 1889989 w 9973331"/>
                <a:gd name="connsiteY60" fmla="*/ 1666432 h 5403589"/>
                <a:gd name="connsiteX0" fmla="*/ 1457261 w 9540603"/>
                <a:gd name="connsiteY0" fmla="*/ 1666432 h 5403589"/>
                <a:gd name="connsiteX1" fmla="*/ 1150376 w 9540603"/>
                <a:gd name="connsiteY1" fmla="*/ 1985333 h 5403589"/>
                <a:gd name="connsiteX2" fmla="*/ 832813 w 9540603"/>
                <a:gd name="connsiteY2" fmla="*/ 2653194 h 5403589"/>
                <a:gd name="connsiteX3" fmla="*/ 976201 w 9540603"/>
                <a:gd name="connsiteY3" fmla="*/ 2877250 h 5403589"/>
                <a:gd name="connsiteX4" fmla="*/ 816252 w 9540603"/>
                <a:gd name="connsiteY4" fmla="*/ 3229243 h 5403589"/>
                <a:gd name="connsiteX5" fmla="*/ 210623 w 9540603"/>
                <a:gd name="connsiteY5" fmla="*/ 3006671 h 5403589"/>
                <a:gd name="connsiteX6" fmla="*/ 0 w 9540603"/>
                <a:gd name="connsiteY6" fmla="*/ 3811359 h 5403589"/>
                <a:gd name="connsiteX7" fmla="*/ 701298 w 9540603"/>
                <a:gd name="connsiteY7" fmla="*/ 4867356 h 5403589"/>
                <a:gd name="connsiteX8" fmla="*/ 1650836 w 9540603"/>
                <a:gd name="connsiteY8" fmla="*/ 5403589 h 5403589"/>
                <a:gd name="connsiteX9" fmla="*/ 1140521 w 9540603"/>
                <a:gd name="connsiteY9" fmla="*/ 3316637 h 5403589"/>
                <a:gd name="connsiteX10" fmla="*/ 2162701 w 9540603"/>
                <a:gd name="connsiteY10" fmla="*/ 4651347 h 5403589"/>
                <a:gd name="connsiteX11" fmla="*/ 1249009 w 9540603"/>
                <a:gd name="connsiteY11" fmla="*/ 3967566 h 5403589"/>
                <a:gd name="connsiteX12" fmla="*/ 2070420 w 9540603"/>
                <a:gd name="connsiteY12" fmla="*/ 3874576 h 5403589"/>
                <a:gd name="connsiteX13" fmla="*/ 2628359 w 9540603"/>
                <a:gd name="connsiteY13" fmla="*/ 3518115 h 5403589"/>
                <a:gd name="connsiteX14" fmla="*/ 2628359 w 9540603"/>
                <a:gd name="connsiteY14" fmla="*/ 4959457 h 5403589"/>
                <a:gd name="connsiteX15" fmla="*/ 3418772 w 9540603"/>
                <a:gd name="connsiteY15" fmla="*/ 4804474 h 5403589"/>
                <a:gd name="connsiteX16" fmla="*/ 3418772 w 9540603"/>
                <a:gd name="connsiteY16" fmla="*/ 3549111 h 5403589"/>
                <a:gd name="connsiteX17" fmla="*/ 3852725 w 9540603"/>
                <a:gd name="connsiteY17" fmla="*/ 3936569 h 5403589"/>
                <a:gd name="connsiteX18" fmla="*/ 4255681 w 9540603"/>
                <a:gd name="connsiteY18" fmla="*/ 3487118 h 5403589"/>
                <a:gd name="connsiteX19" fmla="*/ 4410664 w 9540603"/>
                <a:gd name="connsiteY19" fmla="*/ 3688596 h 5403589"/>
                <a:gd name="connsiteX20" fmla="*/ 5046094 w 9540603"/>
                <a:gd name="connsiteY20" fmla="*/ 3549111 h 5403589"/>
                <a:gd name="connsiteX21" fmla="*/ 5185579 w 9540603"/>
                <a:gd name="connsiteY21" fmla="*/ 3688596 h 5403589"/>
                <a:gd name="connsiteX22" fmla="*/ 4984101 w 9540603"/>
                <a:gd name="connsiteY22" fmla="*/ 4324027 h 5403589"/>
                <a:gd name="connsiteX23" fmla="*/ 5325064 w 9540603"/>
                <a:gd name="connsiteY23" fmla="*/ 4541003 h 5403589"/>
                <a:gd name="connsiteX24" fmla="*/ 5511043 w 9540603"/>
                <a:gd name="connsiteY24" fmla="*/ 4417017 h 5403589"/>
                <a:gd name="connsiteX25" fmla="*/ 5929498 w 9540603"/>
                <a:gd name="connsiteY25" fmla="*/ 4494508 h 5403589"/>
                <a:gd name="connsiteX26" fmla="*/ 6363450 w 9540603"/>
                <a:gd name="connsiteY26" fmla="*/ 4355023 h 5403589"/>
                <a:gd name="connsiteX27" fmla="*/ 6719911 w 9540603"/>
                <a:gd name="connsiteY27" fmla="*/ 4463511 h 5403589"/>
                <a:gd name="connsiteX28" fmla="*/ 7262352 w 9540603"/>
                <a:gd name="connsiteY28" fmla="*/ 4386020 h 5403589"/>
                <a:gd name="connsiteX29" fmla="*/ 7556820 w 9540603"/>
                <a:gd name="connsiteY29" fmla="*/ 4432515 h 5403589"/>
                <a:gd name="connsiteX30" fmla="*/ 7742799 w 9540603"/>
                <a:gd name="connsiteY30" fmla="*/ 4277532 h 5403589"/>
                <a:gd name="connsiteX31" fmla="*/ 7928779 w 9540603"/>
                <a:gd name="connsiteY31" fmla="*/ 4494508 h 5403589"/>
                <a:gd name="connsiteX32" fmla="*/ 8579708 w 9540603"/>
                <a:gd name="connsiteY32" fmla="*/ 4479010 h 5403589"/>
                <a:gd name="connsiteX33" fmla="*/ 8657199 w 9540603"/>
                <a:gd name="connsiteY33" fmla="*/ 4370522 h 5403589"/>
                <a:gd name="connsiteX34" fmla="*/ 8920670 w 9540603"/>
                <a:gd name="connsiteY34" fmla="*/ 4386020 h 5403589"/>
                <a:gd name="connsiteX35" fmla="*/ 9091152 w 9540603"/>
                <a:gd name="connsiteY35" fmla="*/ 4386020 h 5403589"/>
                <a:gd name="connsiteX36" fmla="*/ 9540603 w 9540603"/>
                <a:gd name="connsiteY36" fmla="*/ 4014061 h 5403589"/>
                <a:gd name="connsiteX37" fmla="*/ 9122148 w 9540603"/>
                <a:gd name="connsiteY37" fmla="*/ 3487118 h 5403589"/>
                <a:gd name="connsiteX38" fmla="*/ 9540603 w 9540603"/>
                <a:gd name="connsiteY38" fmla="*/ 3177152 h 5403589"/>
                <a:gd name="connsiteX39" fmla="*/ 9230637 w 9540603"/>
                <a:gd name="connsiteY39" fmla="*/ 2743200 h 5403589"/>
                <a:gd name="connsiteX40" fmla="*/ 9230637 w 9540603"/>
                <a:gd name="connsiteY40" fmla="*/ 1673817 h 5403589"/>
                <a:gd name="connsiteX41" fmla="*/ 8765687 w 9540603"/>
                <a:gd name="connsiteY41" fmla="*/ 1162372 h 5403589"/>
                <a:gd name="connsiteX42" fmla="*/ 8207748 w 9540603"/>
                <a:gd name="connsiteY42" fmla="*/ 1363850 h 5403589"/>
                <a:gd name="connsiteX43" fmla="*/ 7835789 w 9540603"/>
                <a:gd name="connsiteY43" fmla="*/ 1053884 h 5403589"/>
                <a:gd name="connsiteX44" fmla="*/ 7665308 w 9540603"/>
                <a:gd name="connsiteY44" fmla="*/ 1255362 h 5403589"/>
                <a:gd name="connsiteX45" fmla="*/ 6657918 w 9540603"/>
                <a:gd name="connsiteY45" fmla="*/ 1255362 h 5403589"/>
                <a:gd name="connsiteX46" fmla="*/ 6487437 w 9540603"/>
                <a:gd name="connsiteY46" fmla="*/ 1084881 h 5403589"/>
                <a:gd name="connsiteX47" fmla="*/ 6673416 w 9540603"/>
                <a:gd name="connsiteY47" fmla="*/ 511444 h 5403589"/>
                <a:gd name="connsiteX48" fmla="*/ 6146474 w 9540603"/>
                <a:gd name="connsiteY48" fmla="*/ 61993 h 5403589"/>
                <a:gd name="connsiteX49" fmla="*/ 5340562 w 9540603"/>
                <a:gd name="connsiteY49" fmla="*/ 0 h 5403589"/>
                <a:gd name="connsiteX50" fmla="*/ 5061592 w 9540603"/>
                <a:gd name="connsiteY50" fmla="*/ 371959 h 5403589"/>
                <a:gd name="connsiteX51" fmla="*/ 4418567 w 9540603"/>
                <a:gd name="connsiteY51" fmla="*/ 101714 h 5403589"/>
                <a:gd name="connsiteX52" fmla="*/ 3746800 w 9540603"/>
                <a:gd name="connsiteY52" fmla="*/ 329367 h 5403589"/>
                <a:gd name="connsiteX53" fmla="*/ 3790731 w 9540603"/>
                <a:gd name="connsiteY53" fmla="*/ 439291 h 5403589"/>
                <a:gd name="connsiteX54" fmla="*/ 3256194 w 9540603"/>
                <a:gd name="connsiteY54" fmla="*/ 404392 h 5403589"/>
                <a:gd name="connsiteX55" fmla="*/ 3134771 w 9540603"/>
                <a:gd name="connsiteY55" fmla="*/ 914400 h 5403589"/>
                <a:gd name="connsiteX56" fmla="*/ 3044249 w 9540603"/>
                <a:gd name="connsiteY56" fmla="*/ 1541316 h 5403589"/>
                <a:gd name="connsiteX57" fmla="*/ 2391062 w 9540603"/>
                <a:gd name="connsiteY57" fmla="*/ 1226013 h 5403589"/>
                <a:gd name="connsiteX58" fmla="*/ 2087565 w 9540603"/>
                <a:gd name="connsiteY58" fmla="*/ 1633999 h 5403589"/>
                <a:gd name="connsiteX59" fmla="*/ 1457261 w 9540603"/>
                <a:gd name="connsiteY59" fmla="*/ 1666432 h 5403589"/>
                <a:gd name="connsiteX0" fmla="*/ 1457261 w 9540603"/>
                <a:gd name="connsiteY0" fmla="*/ 1666432 h 5403589"/>
                <a:gd name="connsiteX1" fmla="*/ 1150376 w 9540603"/>
                <a:gd name="connsiteY1" fmla="*/ 1985333 h 5403589"/>
                <a:gd name="connsiteX2" fmla="*/ 832813 w 9540603"/>
                <a:gd name="connsiteY2" fmla="*/ 2653194 h 5403589"/>
                <a:gd name="connsiteX3" fmla="*/ 976201 w 9540603"/>
                <a:gd name="connsiteY3" fmla="*/ 2877250 h 5403589"/>
                <a:gd name="connsiteX4" fmla="*/ 816252 w 9540603"/>
                <a:gd name="connsiteY4" fmla="*/ 3229243 h 5403589"/>
                <a:gd name="connsiteX5" fmla="*/ 0 w 9540603"/>
                <a:gd name="connsiteY5" fmla="*/ 3811359 h 5403589"/>
                <a:gd name="connsiteX6" fmla="*/ 701298 w 9540603"/>
                <a:gd name="connsiteY6" fmla="*/ 4867356 h 5403589"/>
                <a:gd name="connsiteX7" fmla="*/ 1650836 w 9540603"/>
                <a:gd name="connsiteY7" fmla="*/ 5403589 h 5403589"/>
                <a:gd name="connsiteX8" fmla="*/ 1140521 w 9540603"/>
                <a:gd name="connsiteY8" fmla="*/ 3316637 h 5403589"/>
                <a:gd name="connsiteX9" fmla="*/ 2162701 w 9540603"/>
                <a:gd name="connsiteY9" fmla="*/ 4651347 h 5403589"/>
                <a:gd name="connsiteX10" fmla="*/ 1249009 w 9540603"/>
                <a:gd name="connsiteY10" fmla="*/ 3967566 h 5403589"/>
                <a:gd name="connsiteX11" fmla="*/ 2070420 w 9540603"/>
                <a:gd name="connsiteY11" fmla="*/ 3874576 h 5403589"/>
                <a:gd name="connsiteX12" fmla="*/ 2628359 w 9540603"/>
                <a:gd name="connsiteY12" fmla="*/ 3518115 h 5403589"/>
                <a:gd name="connsiteX13" fmla="*/ 2628359 w 9540603"/>
                <a:gd name="connsiteY13" fmla="*/ 4959457 h 5403589"/>
                <a:gd name="connsiteX14" fmla="*/ 3418772 w 9540603"/>
                <a:gd name="connsiteY14" fmla="*/ 4804474 h 5403589"/>
                <a:gd name="connsiteX15" fmla="*/ 3418772 w 9540603"/>
                <a:gd name="connsiteY15" fmla="*/ 3549111 h 5403589"/>
                <a:gd name="connsiteX16" fmla="*/ 3852725 w 9540603"/>
                <a:gd name="connsiteY16" fmla="*/ 3936569 h 5403589"/>
                <a:gd name="connsiteX17" fmla="*/ 4255681 w 9540603"/>
                <a:gd name="connsiteY17" fmla="*/ 3487118 h 5403589"/>
                <a:gd name="connsiteX18" fmla="*/ 4410664 w 9540603"/>
                <a:gd name="connsiteY18" fmla="*/ 3688596 h 5403589"/>
                <a:gd name="connsiteX19" fmla="*/ 5046094 w 9540603"/>
                <a:gd name="connsiteY19" fmla="*/ 3549111 h 5403589"/>
                <a:gd name="connsiteX20" fmla="*/ 5185579 w 9540603"/>
                <a:gd name="connsiteY20" fmla="*/ 3688596 h 5403589"/>
                <a:gd name="connsiteX21" fmla="*/ 4984101 w 9540603"/>
                <a:gd name="connsiteY21" fmla="*/ 4324027 h 5403589"/>
                <a:gd name="connsiteX22" fmla="*/ 5325064 w 9540603"/>
                <a:gd name="connsiteY22" fmla="*/ 4541003 h 5403589"/>
                <a:gd name="connsiteX23" fmla="*/ 5511043 w 9540603"/>
                <a:gd name="connsiteY23" fmla="*/ 4417017 h 5403589"/>
                <a:gd name="connsiteX24" fmla="*/ 5929498 w 9540603"/>
                <a:gd name="connsiteY24" fmla="*/ 4494508 h 5403589"/>
                <a:gd name="connsiteX25" fmla="*/ 6363450 w 9540603"/>
                <a:gd name="connsiteY25" fmla="*/ 4355023 h 5403589"/>
                <a:gd name="connsiteX26" fmla="*/ 6719911 w 9540603"/>
                <a:gd name="connsiteY26" fmla="*/ 4463511 h 5403589"/>
                <a:gd name="connsiteX27" fmla="*/ 7262352 w 9540603"/>
                <a:gd name="connsiteY27" fmla="*/ 4386020 h 5403589"/>
                <a:gd name="connsiteX28" fmla="*/ 7556820 w 9540603"/>
                <a:gd name="connsiteY28" fmla="*/ 4432515 h 5403589"/>
                <a:gd name="connsiteX29" fmla="*/ 7742799 w 9540603"/>
                <a:gd name="connsiteY29" fmla="*/ 4277532 h 5403589"/>
                <a:gd name="connsiteX30" fmla="*/ 7928779 w 9540603"/>
                <a:gd name="connsiteY30" fmla="*/ 4494508 h 5403589"/>
                <a:gd name="connsiteX31" fmla="*/ 8579708 w 9540603"/>
                <a:gd name="connsiteY31" fmla="*/ 4479010 h 5403589"/>
                <a:gd name="connsiteX32" fmla="*/ 8657199 w 9540603"/>
                <a:gd name="connsiteY32" fmla="*/ 4370522 h 5403589"/>
                <a:gd name="connsiteX33" fmla="*/ 8920670 w 9540603"/>
                <a:gd name="connsiteY33" fmla="*/ 4386020 h 5403589"/>
                <a:gd name="connsiteX34" fmla="*/ 9091152 w 9540603"/>
                <a:gd name="connsiteY34" fmla="*/ 4386020 h 5403589"/>
                <a:gd name="connsiteX35" fmla="*/ 9540603 w 9540603"/>
                <a:gd name="connsiteY35" fmla="*/ 4014061 h 5403589"/>
                <a:gd name="connsiteX36" fmla="*/ 9122148 w 9540603"/>
                <a:gd name="connsiteY36" fmla="*/ 3487118 h 5403589"/>
                <a:gd name="connsiteX37" fmla="*/ 9540603 w 9540603"/>
                <a:gd name="connsiteY37" fmla="*/ 3177152 h 5403589"/>
                <a:gd name="connsiteX38" fmla="*/ 9230637 w 9540603"/>
                <a:gd name="connsiteY38" fmla="*/ 2743200 h 5403589"/>
                <a:gd name="connsiteX39" fmla="*/ 9230637 w 9540603"/>
                <a:gd name="connsiteY39" fmla="*/ 1673817 h 5403589"/>
                <a:gd name="connsiteX40" fmla="*/ 8765687 w 9540603"/>
                <a:gd name="connsiteY40" fmla="*/ 1162372 h 5403589"/>
                <a:gd name="connsiteX41" fmla="*/ 8207748 w 9540603"/>
                <a:gd name="connsiteY41" fmla="*/ 1363850 h 5403589"/>
                <a:gd name="connsiteX42" fmla="*/ 7835789 w 9540603"/>
                <a:gd name="connsiteY42" fmla="*/ 1053884 h 5403589"/>
                <a:gd name="connsiteX43" fmla="*/ 7665308 w 9540603"/>
                <a:gd name="connsiteY43" fmla="*/ 1255362 h 5403589"/>
                <a:gd name="connsiteX44" fmla="*/ 6657918 w 9540603"/>
                <a:gd name="connsiteY44" fmla="*/ 1255362 h 5403589"/>
                <a:gd name="connsiteX45" fmla="*/ 6487437 w 9540603"/>
                <a:gd name="connsiteY45" fmla="*/ 1084881 h 5403589"/>
                <a:gd name="connsiteX46" fmla="*/ 6673416 w 9540603"/>
                <a:gd name="connsiteY46" fmla="*/ 511444 h 5403589"/>
                <a:gd name="connsiteX47" fmla="*/ 6146474 w 9540603"/>
                <a:gd name="connsiteY47" fmla="*/ 61993 h 5403589"/>
                <a:gd name="connsiteX48" fmla="*/ 5340562 w 9540603"/>
                <a:gd name="connsiteY48" fmla="*/ 0 h 5403589"/>
                <a:gd name="connsiteX49" fmla="*/ 5061592 w 9540603"/>
                <a:gd name="connsiteY49" fmla="*/ 371959 h 5403589"/>
                <a:gd name="connsiteX50" fmla="*/ 4418567 w 9540603"/>
                <a:gd name="connsiteY50" fmla="*/ 101714 h 5403589"/>
                <a:gd name="connsiteX51" fmla="*/ 3746800 w 9540603"/>
                <a:gd name="connsiteY51" fmla="*/ 329367 h 5403589"/>
                <a:gd name="connsiteX52" fmla="*/ 3790731 w 9540603"/>
                <a:gd name="connsiteY52" fmla="*/ 439291 h 5403589"/>
                <a:gd name="connsiteX53" fmla="*/ 3256194 w 9540603"/>
                <a:gd name="connsiteY53" fmla="*/ 404392 h 5403589"/>
                <a:gd name="connsiteX54" fmla="*/ 3134771 w 9540603"/>
                <a:gd name="connsiteY54" fmla="*/ 914400 h 5403589"/>
                <a:gd name="connsiteX55" fmla="*/ 3044249 w 9540603"/>
                <a:gd name="connsiteY55" fmla="*/ 1541316 h 5403589"/>
                <a:gd name="connsiteX56" fmla="*/ 2391062 w 9540603"/>
                <a:gd name="connsiteY56" fmla="*/ 1226013 h 5403589"/>
                <a:gd name="connsiteX57" fmla="*/ 2087565 w 9540603"/>
                <a:gd name="connsiteY57" fmla="*/ 1633999 h 5403589"/>
                <a:gd name="connsiteX58" fmla="*/ 1457261 w 9540603"/>
                <a:gd name="connsiteY58" fmla="*/ 1666432 h 5403589"/>
                <a:gd name="connsiteX0" fmla="*/ 755963 w 8839305"/>
                <a:gd name="connsiteY0" fmla="*/ 1666432 h 5403589"/>
                <a:gd name="connsiteX1" fmla="*/ 449078 w 8839305"/>
                <a:gd name="connsiteY1" fmla="*/ 1985333 h 5403589"/>
                <a:gd name="connsiteX2" fmla="*/ 131515 w 8839305"/>
                <a:gd name="connsiteY2" fmla="*/ 2653194 h 5403589"/>
                <a:gd name="connsiteX3" fmla="*/ 274903 w 8839305"/>
                <a:gd name="connsiteY3" fmla="*/ 2877250 h 5403589"/>
                <a:gd name="connsiteX4" fmla="*/ 114954 w 8839305"/>
                <a:gd name="connsiteY4" fmla="*/ 3229243 h 5403589"/>
                <a:gd name="connsiteX5" fmla="*/ 0 w 8839305"/>
                <a:gd name="connsiteY5" fmla="*/ 4867356 h 5403589"/>
                <a:gd name="connsiteX6" fmla="*/ 949538 w 8839305"/>
                <a:gd name="connsiteY6" fmla="*/ 5403589 h 5403589"/>
                <a:gd name="connsiteX7" fmla="*/ 439223 w 8839305"/>
                <a:gd name="connsiteY7" fmla="*/ 3316637 h 5403589"/>
                <a:gd name="connsiteX8" fmla="*/ 1461403 w 8839305"/>
                <a:gd name="connsiteY8" fmla="*/ 4651347 h 5403589"/>
                <a:gd name="connsiteX9" fmla="*/ 547711 w 8839305"/>
                <a:gd name="connsiteY9" fmla="*/ 3967566 h 5403589"/>
                <a:gd name="connsiteX10" fmla="*/ 1369122 w 8839305"/>
                <a:gd name="connsiteY10" fmla="*/ 3874576 h 5403589"/>
                <a:gd name="connsiteX11" fmla="*/ 1927061 w 8839305"/>
                <a:gd name="connsiteY11" fmla="*/ 3518115 h 5403589"/>
                <a:gd name="connsiteX12" fmla="*/ 1927061 w 8839305"/>
                <a:gd name="connsiteY12" fmla="*/ 4959457 h 5403589"/>
                <a:gd name="connsiteX13" fmla="*/ 2717474 w 8839305"/>
                <a:gd name="connsiteY13" fmla="*/ 4804474 h 5403589"/>
                <a:gd name="connsiteX14" fmla="*/ 2717474 w 8839305"/>
                <a:gd name="connsiteY14" fmla="*/ 3549111 h 5403589"/>
                <a:gd name="connsiteX15" fmla="*/ 3151427 w 8839305"/>
                <a:gd name="connsiteY15" fmla="*/ 3936569 h 5403589"/>
                <a:gd name="connsiteX16" fmla="*/ 3554383 w 8839305"/>
                <a:gd name="connsiteY16" fmla="*/ 3487118 h 5403589"/>
                <a:gd name="connsiteX17" fmla="*/ 3709366 w 8839305"/>
                <a:gd name="connsiteY17" fmla="*/ 3688596 h 5403589"/>
                <a:gd name="connsiteX18" fmla="*/ 4344796 w 8839305"/>
                <a:gd name="connsiteY18" fmla="*/ 3549111 h 5403589"/>
                <a:gd name="connsiteX19" fmla="*/ 4484281 w 8839305"/>
                <a:gd name="connsiteY19" fmla="*/ 3688596 h 5403589"/>
                <a:gd name="connsiteX20" fmla="*/ 4282803 w 8839305"/>
                <a:gd name="connsiteY20" fmla="*/ 4324027 h 5403589"/>
                <a:gd name="connsiteX21" fmla="*/ 4623766 w 8839305"/>
                <a:gd name="connsiteY21" fmla="*/ 4541003 h 5403589"/>
                <a:gd name="connsiteX22" fmla="*/ 4809745 w 8839305"/>
                <a:gd name="connsiteY22" fmla="*/ 4417017 h 5403589"/>
                <a:gd name="connsiteX23" fmla="*/ 5228200 w 8839305"/>
                <a:gd name="connsiteY23" fmla="*/ 4494508 h 5403589"/>
                <a:gd name="connsiteX24" fmla="*/ 5662152 w 8839305"/>
                <a:gd name="connsiteY24" fmla="*/ 4355023 h 5403589"/>
                <a:gd name="connsiteX25" fmla="*/ 6018613 w 8839305"/>
                <a:gd name="connsiteY25" fmla="*/ 4463511 h 5403589"/>
                <a:gd name="connsiteX26" fmla="*/ 6561054 w 8839305"/>
                <a:gd name="connsiteY26" fmla="*/ 4386020 h 5403589"/>
                <a:gd name="connsiteX27" fmla="*/ 6855522 w 8839305"/>
                <a:gd name="connsiteY27" fmla="*/ 4432515 h 5403589"/>
                <a:gd name="connsiteX28" fmla="*/ 7041501 w 8839305"/>
                <a:gd name="connsiteY28" fmla="*/ 4277532 h 5403589"/>
                <a:gd name="connsiteX29" fmla="*/ 7227481 w 8839305"/>
                <a:gd name="connsiteY29" fmla="*/ 4494508 h 5403589"/>
                <a:gd name="connsiteX30" fmla="*/ 7878410 w 8839305"/>
                <a:gd name="connsiteY30" fmla="*/ 4479010 h 5403589"/>
                <a:gd name="connsiteX31" fmla="*/ 7955901 w 8839305"/>
                <a:gd name="connsiteY31" fmla="*/ 4370522 h 5403589"/>
                <a:gd name="connsiteX32" fmla="*/ 8219372 w 8839305"/>
                <a:gd name="connsiteY32" fmla="*/ 4386020 h 5403589"/>
                <a:gd name="connsiteX33" fmla="*/ 8389854 w 8839305"/>
                <a:gd name="connsiteY33" fmla="*/ 4386020 h 5403589"/>
                <a:gd name="connsiteX34" fmla="*/ 8839305 w 8839305"/>
                <a:gd name="connsiteY34" fmla="*/ 4014061 h 5403589"/>
                <a:gd name="connsiteX35" fmla="*/ 8420850 w 8839305"/>
                <a:gd name="connsiteY35" fmla="*/ 3487118 h 5403589"/>
                <a:gd name="connsiteX36" fmla="*/ 8839305 w 8839305"/>
                <a:gd name="connsiteY36" fmla="*/ 3177152 h 5403589"/>
                <a:gd name="connsiteX37" fmla="*/ 8529339 w 8839305"/>
                <a:gd name="connsiteY37" fmla="*/ 2743200 h 5403589"/>
                <a:gd name="connsiteX38" fmla="*/ 8529339 w 8839305"/>
                <a:gd name="connsiteY38" fmla="*/ 1673817 h 5403589"/>
                <a:gd name="connsiteX39" fmla="*/ 8064389 w 8839305"/>
                <a:gd name="connsiteY39" fmla="*/ 1162372 h 5403589"/>
                <a:gd name="connsiteX40" fmla="*/ 7506450 w 8839305"/>
                <a:gd name="connsiteY40" fmla="*/ 1363850 h 5403589"/>
                <a:gd name="connsiteX41" fmla="*/ 7134491 w 8839305"/>
                <a:gd name="connsiteY41" fmla="*/ 1053884 h 5403589"/>
                <a:gd name="connsiteX42" fmla="*/ 6964010 w 8839305"/>
                <a:gd name="connsiteY42" fmla="*/ 1255362 h 5403589"/>
                <a:gd name="connsiteX43" fmla="*/ 5956620 w 8839305"/>
                <a:gd name="connsiteY43" fmla="*/ 1255362 h 5403589"/>
                <a:gd name="connsiteX44" fmla="*/ 5786139 w 8839305"/>
                <a:gd name="connsiteY44" fmla="*/ 1084881 h 5403589"/>
                <a:gd name="connsiteX45" fmla="*/ 5972118 w 8839305"/>
                <a:gd name="connsiteY45" fmla="*/ 511444 h 5403589"/>
                <a:gd name="connsiteX46" fmla="*/ 5445176 w 8839305"/>
                <a:gd name="connsiteY46" fmla="*/ 61993 h 5403589"/>
                <a:gd name="connsiteX47" fmla="*/ 4639264 w 8839305"/>
                <a:gd name="connsiteY47" fmla="*/ 0 h 5403589"/>
                <a:gd name="connsiteX48" fmla="*/ 4360294 w 8839305"/>
                <a:gd name="connsiteY48" fmla="*/ 371959 h 5403589"/>
                <a:gd name="connsiteX49" fmla="*/ 3717269 w 8839305"/>
                <a:gd name="connsiteY49" fmla="*/ 101714 h 5403589"/>
                <a:gd name="connsiteX50" fmla="*/ 3045502 w 8839305"/>
                <a:gd name="connsiteY50" fmla="*/ 329367 h 5403589"/>
                <a:gd name="connsiteX51" fmla="*/ 3089433 w 8839305"/>
                <a:gd name="connsiteY51" fmla="*/ 439291 h 5403589"/>
                <a:gd name="connsiteX52" fmla="*/ 2554896 w 8839305"/>
                <a:gd name="connsiteY52" fmla="*/ 404392 h 5403589"/>
                <a:gd name="connsiteX53" fmla="*/ 2433473 w 8839305"/>
                <a:gd name="connsiteY53" fmla="*/ 914400 h 5403589"/>
                <a:gd name="connsiteX54" fmla="*/ 2342951 w 8839305"/>
                <a:gd name="connsiteY54" fmla="*/ 1541316 h 5403589"/>
                <a:gd name="connsiteX55" fmla="*/ 1689764 w 8839305"/>
                <a:gd name="connsiteY55" fmla="*/ 1226013 h 5403589"/>
                <a:gd name="connsiteX56" fmla="*/ 1386267 w 8839305"/>
                <a:gd name="connsiteY56" fmla="*/ 1633999 h 5403589"/>
                <a:gd name="connsiteX57" fmla="*/ 755963 w 8839305"/>
                <a:gd name="connsiteY57" fmla="*/ 1666432 h 5403589"/>
                <a:gd name="connsiteX0" fmla="*/ 641009 w 8724351"/>
                <a:gd name="connsiteY0" fmla="*/ 1666432 h 5403589"/>
                <a:gd name="connsiteX1" fmla="*/ 334124 w 8724351"/>
                <a:gd name="connsiteY1" fmla="*/ 1985333 h 5403589"/>
                <a:gd name="connsiteX2" fmla="*/ 16561 w 8724351"/>
                <a:gd name="connsiteY2" fmla="*/ 2653194 h 5403589"/>
                <a:gd name="connsiteX3" fmla="*/ 159949 w 8724351"/>
                <a:gd name="connsiteY3" fmla="*/ 2877250 h 5403589"/>
                <a:gd name="connsiteX4" fmla="*/ 0 w 8724351"/>
                <a:gd name="connsiteY4" fmla="*/ 3229243 h 5403589"/>
                <a:gd name="connsiteX5" fmla="*/ 834584 w 8724351"/>
                <a:gd name="connsiteY5" fmla="*/ 5403589 h 5403589"/>
                <a:gd name="connsiteX6" fmla="*/ 324269 w 8724351"/>
                <a:gd name="connsiteY6" fmla="*/ 3316637 h 5403589"/>
                <a:gd name="connsiteX7" fmla="*/ 1346449 w 8724351"/>
                <a:gd name="connsiteY7" fmla="*/ 4651347 h 5403589"/>
                <a:gd name="connsiteX8" fmla="*/ 432757 w 8724351"/>
                <a:gd name="connsiteY8" fmla="*/ 3967566 h 5403589"/>
                <a:gd name="connsiteX9" fmla="*/ 1254168 w 8724351"/>
                <a:gd name="connsiteY9" fmla="*/ 3874576 h 5403589"/>
                <a:gd name="connsiteX10" fmla="*/ 1812107 w 8724351"/>
                <a:gd name="connsiteY10" fmla="*/ 3518115 h 5403589"/>
                <a:gd name="connsiteX11" fmla="*/ 1812107 w 8724351"/>
                <a:gd name="connsiteY11" fmla="*/ 4959457 h 5403589"/>
                <a:gd name="connsiteX12" fmla="*/ 2602520 w 8724351"/>
                <a:gd name="connsiteY12" fmla="*/ 4804474 h 5403589"/>
                <a:gd name="connsiteX13" fmla="*/ 2602520 w 8724351"/>
                <a:gd name="connsiteY13" fmla="*/ 3549111 h 5403589"/>
                <a:gd name="connsiteX14" fmla="*/ 3036473 w 8724351"/>
                <a:gd name="connsiteY14" fmla="*/ 3936569 h 5403589"/>
                <a:gd name="connsiteX15" fmla="*/ 3439429 w 8724351"/>
                <a:gd name="connsiteY15" fmla="*/ 3487118 h 5403589"/>
                <a:gd name="connsiteX16" fmla="*/ 3594412 w 8724351"/>
                <a:gd name="connsiteY16" fmla="*/ 3688596 h 5403589"/>
                <a:gd name="connsiteX17" fmla="*/ 4229842 w 8724351"/>
                <a:gd name="connsiteY17" fmla="*/ 3549111 h 5403589"/>
                <a:gd name="connsiteX18" fmla="*/ 4369327 w 8724351"/>
                <a:gd name="connsiteY18" fmla="*/ 3688596 h 5403589"/>
                <a:gd name="connsiteX19" fmla="*/ 4167849 w 8724351"/>
                <a:gd name="connsiteY19" fmla="*/ 4324027 h 5403589"/>
                <a:gd name="connsiteX20" fmla="*/ 4508812 w 8724351"/>
                <a:gd name="connsiteY20" fmla="*/ 4541003 h 5403589"/>
                <a:gd name="connsiteX21" fmla="*/ 4694791 w 8724351"/>
                <a:gd name="connsiteY21" fmla="*/ 4417017 h 5403589"/>
                <a:gd name="connsiteX22" fmla="*/ 5113246 w 8724351"/>
                <a:gd name="connsiteY22" fmla="*/ 4494508 h 5403589"/>
                <a:gd name="connsiteX23" fmla="*/ 5547198 w 8724351"/>
                <a:gd name="connsiteY23" fmla="*/ 4355023 h 5403589"/>
                <a:gd name="connsiteX24" fmla="*/ 5903659 w 8724351"/>
                <a:gd name="connsiteY24" fmla="*/ 4463511 h 5403589"/>
                <a:gd name="connsiteX25" fmla="*/ 6446100 w 8724351"/>
                <a:gd name="connsiteY25" fmla="*/ 4386020 h 5403589"/>
                <a:gd name="connsiteX26" fmla="*/ 6740568 w 8724351"/>
                <a:gd name="connsiteY26" fmla="*/ 4432515 h 5403589"/>
                <a:gd name="connsiteX27" fmla="*/ 6926547 w 8724351"/>
                <a:gd name="connsiteY27" fmla="*/ 4277532 h 5403589"/>
                <a:gd name="connsiteX28" fmla="*/ 7112527 w 8724351"/>
                <a:gd name="connsiteY28" fmla="*/ 4494508 h 5403589"/>
                <a:gd name="connsiteX29" fmla="*/ 7763456 w 8724351"/>
                <a:gd name="connsiteY29" fmla="*/ 4479010 h 5403589"/>
                <a:gd name="connsiteX30" fmla="*/ 7840947 w 8724351"/>
                <a:gd name="connsiteY30" fmla="*/ 4370522 h 5403589"/>
                <a:gd name="connsiteX31" fmla="*/ 8104418 w 8724351"/>
                <a:gd name="connsiteY31" fmla="*/ 4386020 h 5403589"/>
                <a:gd name="connsiteX32" fmla="*/ 8274900 w 8724351"/>
                <a:gd name="connsiteY32" fmla="*/ 4386020 h 5403589"/>
                <a:gd name="connsiteX33" fmla="*/ 8724351 w 8724351"/>
                <a:gd name="connsiteY33" fmla="*/ 4014061 h 5403589"/>
                <a:gd name="connsiteX34" fmla="*/ 8305896 w 8724351"/>
                <a:gd name="connsiteY34" fmla="*/ 3487118 h 5403589"/>
                <a:gd name="connsiteX35" fmla="*/ 8724351 w 8724351"/>
                <a:gd name="connsiteY35" fmla="*/ 3177152 h 5403589"/>
                <a:gd name="connsiteX36" fmla="*/ 8414385 w 8724351"/>
                <a:gd name="connsiteY36" fmla="*/ 2743200 h 5403589"/>
                <a:gd name="connsiteX37" fmla="*/ 8414385 w 8724351"/>
                <a:gd name="connsiteY37" fmla="*/ 1673817 h 5403589"/>
                <a:gd name="connsiteX38" fmla="*/ 7949435 w 8724351"/>
                <a:gd name="connsiteY38" fmla="*/ 1162372 h 5403589"/>
                <a:gd name="connsiteX39" fmla="*/ 7391496 w 8724351"/>
                <a:gd name="connsiteY39" fmla="*/ 1363850 h 5403589"/>
                <a:gd name="connsiteX40" fmla="*/ 7019537 w 8724351"/>
                <a:gd name="connsiteY40" fmla="*/ 1053884 h 5403589"/>
                <a:gd name="connsiteX41" fmla="*/ 6849056 w 8724351"/>
                <a:gd name="connsiteY41" fmla="*/ 1255362 h 5403589"/>
                <a:gd name="connsiteX42" fmla="*/ 5841666 w 8724351"/>
                <a:gd name="connsiteY42" fmla="*/ 1255362 h 5403589"/>
                <a:gd name="connsiteX43" fmla="*/ 5671185 w 8724351"/>
                <a:gd name="connsiteY43" fmla="*/ 1084881 h 5403589"/>
                <a:gd name="connsiteX44" fmla="*/ 5857164 w 8724351"/>
                <a:gd name="connsiteY44" fmla="*/ 511444 h 5403589"/>
                <a:gd name="connsiteX45" fmla="*/ 5330222 w 8724351"/>
                <a:gd name="connsiteY45" fmla="*/ 61993 h 5403589"/>
                <a:gd name="connsiteX46" fmla="*/ 4524310 w 8724351"/>
                <a:gd name="connsiteY46" fmla="*/ 0 h 5403589"/>
                <a:gd name="connsiteX47" fmla="*/ 4245340 w 8724351"/>
                <a:gd name="connsiteY47" fmla="*/ 371959 h 5403589"/>
                <a:gd name="connsiteX48" fmla="*/ 3602315 w 8724351"/>
                <a:gd name="connsiteY48" fmla="*/ 101714 h 5403589"/>
                <a:gd name="connsiteX49" fmla="*/ 2930548 w 8724351"/>
                <a:gd name="connsiteY49" fmla="*/ 329367 h 5403589"/>
                <a:gd name="connsiteX50" fmla="*/ 2974479 w 8724351"/>
                <a:gd name="connsiteY50" fmla="*/ 439291 h 5403589"/>
                <a:gd name="connsiteX51" fmla="*/ 2439942 w 8724351"/>
                <a:gd name="connsiteY51" fmla="*/ 404392 h 5403589"/>
                <a:gd name="connsiteX52" fmla="*/ 2318519 w 8724351"/>
                <a:gd name="connsiteY52" fmla="*/ 914400 h 5403589"/>
                <a:gd name="connsiteX53" fmla="*/ 2227997 w 8724351"/>
                <a:gd name="connsiteY53" fmla="*/ 1541316 h 5403589"/>
                <a:gd name="connsiteX54" fmla="*/ 1574810 w 8724351"/>
                <a:gd name="connsiteY54" fmla="*/ 1226013 h 5403589"/>
                <a:gd name="connsiteX55" fmla="*/ 1271313 w 8724351"/>
                <a:gd name="connsiteY55" fmla="*/ 1633999 h 5403589"/>
                <a:gd name="connsiteX56" fmla="*/ 641009 w 8724351"/>
                <a:gd name="connsiteY56" fmla="*/ 1666432 h 5403589"/>
                <a:gd name="connsiteX0" fmla="*/ 641009 w 8724351"/>
                <a:gd name="connsiteY0" fmla="*/ 1666432 h 4959457"/>
                <a:gd name="connsiteX1" fmla="*/ 334124 w 8724351"/>
                <a:gd name="connsiteY1" fmla="*/ 1985333 h 4959457"/>
                <a:gd name="connsiteX2" fmla="*/ 16561 w 8724351"/>
                <a:gd name="connsiteY2" fmla="*/ 2653194 h 4959457"/>
                <a:gd name="connsiteX3" fmla="*/ 159949 w 8724351"/>
                <a:gd name="connsiteY3" fmla="*/ 2877250 h 4959457"/>
                <a:gd name="connsiteX4" fmla="*/ 0 w 8724351"/>
                <a:gd name="connsiteY4" fmla="*/ 3229243 h 4959457"/>
                <a:gd name="connsiteX5" fmla="*/ 324269 w 8724351"/>
                <a:gd name="connsiteY5" fmla="*/ 3316637 h 4959457"/>
                <a:gd name="connsiteX6" fmla="*/ 1346449 w 8724351"/>
                <a:gd name="connsiteY6" fmla="*/ 4651347 h 4959457"/>
                <a:gd name="connsiteX7" fmla="*/ 432757 w 8724351"/>
                <a:gd name="connsiteY7" fmla="*/ 3967566 h 4959457"/>
                <a:gd name="connsiteX8" fmla="*/ 1254168 w 8724351"/>
                <a:gd name="connsiteY8" fmla="*/ 3874576 h 4959457"/>
                <a:gd name="connsiteX9" fmla="*/ 1812107 w 8724351"/>
                <a:gd name="connsiteY9" fmla="*/ 3518115 h 4959457"/>
                <a:gd name="connsiteX10" fmla="*/ 1812107 w 8724351"/>
                <a:gd name="connsiteY10" fmla="*/ 4959457 h 4959457"/>
                <a:gd name="connsiteX11" fmla="*/ 2602520 w 8724351"/>
                <a:gd name="connsiteY11" fmla="*/ 4804474 h 4959457"/>
                <a:gd name="connsiteX12" fmla="*/ 2602520 w 8724351"/>
                <a:gd name="connsiteY12" fmla="*/ 3549111 h 4959457"/>
                <a:gd name="connsiteX13" fmla="*/ 3036473 w 8724351"/>
                <a:gd name="connsiteY13" fmla="*/ 3936569 h 4959457"/>
                <a:gd name="connsiteX14" fmla="*/ 3439429 w 8724351"/>
                <a:gd name="connsiteY14" fmla="*/ 3487118 h 4959457"/>
                <a:gd name="connsiteX15" fmla="*/ 3594412 w 8724351"/>
                <a:gd name="connsiteY15" fmla="*/ 3688596 h 4959457"/>
                <a:gd name="connsiteX16" fmla="*/ 4229842 w 8724351"/>
                <a:gd name="connsiteY16" fmla="*/ 3549111 h 4959457"/>
                <a:gd name="connsiteX17" fmla="*/ 4369327 w 8724351"/>
                <a:gd name="connsiteY17" fmla="*/ 3688596 h 4959457"/>
                <a:gd name="connsiteX18" fmla="*/ 4167849 w 8724351"/>
                <a:gd name="connsiteY18" fmla="*/ 4324027 h 4959457"/>
                <a:gd name="connsiteX19" fmla="*/ 4508812 w 8724351"/>
                <a:gd name="connsiteY19" fmla="*/ 4541003 h 4959457"/>
                <a:gd name="connsiteX20" fmla="*/ 4694791 w 8724351"/>
                <a:gd name="connsiteY20" fmla="*/ 4417017 h 4959457"/>
                <a:gd name="connsiteX21" fmla="*/ 5113246 w 8724351"/>
                <a:gd name="connsiteY21" fmla="*/ 4494508 h 4959457"/>
                <a:gd name="connsiteX22" fmla="*/ 5547198 w 8724351"/>
                <a:gd name="connsiteY22" fmla="*/ 4355023 h 4959457"/>
                <a:gd name="connsiteX23" fmla="*/ 5903659 w 8724351"/>
                <a:gd name="connsiteY23" fmla="*/ 4463511 h 4959457"/>
                <a:gd name="connsiteX24" fmla="*/ 6446100 w 8724351"/>
                <a:gd name="connsiteY24" fmla="*/ 4386020 h 4959457"/>
                <a:gd name="connsiteX25" fmla="*/ 6740568 w 8724351"/>
                <a:gd name="connsiteY25" fmla="*/ 4432515 h 4959457"/>
                <a:gd name="connsiteX26" fmla="*/ 6926547 w 8724351"/>
                <a:gd name="connsiteY26" fmla="*/ 4277532 h 4959457"/>
                <a:gd name="connsiteX27" fmla="*/ 7112527 w 8724351"/>
                <a:gd name="connsiteY27" fmla="*/ 4494508 h 4959457"/>
                <a:gd name="connsiteX28" fmla="*/ 7763456 w 8724351"/>
                <a:gd name="connsiteY28" fmla="*/ 4479010 h 4959457"/>
                <a:gd name="connsiteX29" fmla="*/ 7840947 w 8724351"/>
                <a:gd name="connsiteY29" fmla="*/ 4370522 h 4959457"/>
                <a:gd name="connsiteX30" fmla="*/ 8104418 w 8724351"/>
                <a:gd name="connsiteY30" fmla="*/ 4386020 h 4959457"/>
                <a:gd name="connsiteX31" fmla="*/ 8274900 w 8724351"/>
                <a:gd name="connsiteY31" fmla="*/ 4386020 h 4959457"/>
                <a:gd name="connsiteX32" fmla="*/ 8724351 w 8724351"/>
                <a:gd name="connsiteY32" fmla="*/ 4014061 h 4959457"/>
                <a:gd name="connsiteX33" fmla="*/ 8305896 w 8724351"/>
                <a:gd name="connsiteY33" fmla="*/ 3487118 h 4959457"/>
                <a:gd name="connsiteX34" fmla="*/ 8724351 w 8724351"/>
                <a:gd name="connsiteY34" fmla="*/ 3177152 h 4959457"/>
                <a:gd name="connsiteX35" fmla="*/ 8414385 w 8724351"/>
                <a:gd name="connsiteY35" fmla="*/ 2743200 h 4959457"/>
                <a:gd name="connsiteX36" fmla="*/ 8414385 w 8724351"/>
                <a:gd name="connsiteY36" fmla="*/ 1673817 h 4959457"/>
                <a:gd name="connsiteX37" fmla="*/ 7949435 w 8724351"/>
                <a:gd name="connsiteY37" fmla="*/ 1162372 h 4959457"/>
                <a:gd name="connsiteX38" fmla="*/ 7391496 w 8724351"/>
                <a:gd name="connsiteY38" fmla="*/ 1363850 h 4959457"/>
                <a:gd name="connsiteX39" fmla="*/ 7019537 w 8724351"/>
                <a:gd name="connsiteY39" fmla="*/ 1053884 h 4959457"/>
                <a:gd name="connsiteX40" fmla="*/ 6849056 w 8724351"/>
                <a:gd name="connsiteY40" fmla="*/ 1255362 h 4959457"/>
                <a:gd name="connsiteX41" fmla="*/ 5841666 w 8724351"/>
                <a:gd name="connsiteY41" fmla="*/ 1255362 h 4959457"/>
                <a:gd name="connsiteX42" fmla="*/ 5671185 w 8724351"/>
                <a:gd name="connsiteY42" fmla="*/ 1084881 h 4959457"/>
                <a:gd name="connsiteX43" fmla="*/ 5857164 w 8724351"/>
                <a:gd name="connsiteY43" fmla="*/ 511444 h 4959457"/>
                <a:gd name="connsiteX44" fmla="*/ 5330222 w 8724351"/>
                <a:gd name="connsiteY44" fmla="*/ 61993 h 4959457"/>
                <a:gd name="connsiteX45" fmla="*/ 4524310 w 8724351"/>
                <a:gd name="connsiteY45" fmla="*/ 0 h 4959457"/>
                <a:gd name="connsiteX46" fmla="*/ 4245340 w 8724351"/>
                <a:gd name="connsiteY46" fmla="*/ 371959 h 4959457"/>
                <a:gd name="connsiteX47" fmla="*/ 3602315 w 8724351"/>
                <a:gd name="connsiteY47" fmla="*/ 101714 h 4959457"/>
                <a:gd name="connsiteX48" fmla="*/ 2930548 w 8724351"/>
                <a:gd name="connsiteY48" fmla="*/ 329367 h 4959457"/>
                <a:gd name="connsiteX49" fmla="*/ 2974479 w 8724351"/>
                <a:gd name="connsiteY49" fmla="*/ 439291 h 4959457"/>
                <a:gd name="connsiteX50" fmla="*/ 2439942 w 8724351"/>
                <a:gd name="connsiteY50" fmla="*/ 404392 h 4959457"/>
                <a:gd name="connsiteX51" fmla="*/ 2318519 w 8724351"/>
                <a:gd name="connsiteY51" fmla="*/ 914400 h 4959457"/>
                <a:gd name="connsiteX52" fmla="*/ 2227997 w 8724351"/>
                <a:gd name="connsiteY52" fmla="*/ 1541316 h 4959457"/>
                <a:gd name="connsiteX53" fmla="*/ 1574810 w 8724351"/>
                <a:gd name="connsiteY53" fmla="*/ 1226013 h 4959457"/>
                <a:gd name="connsiteX54" fmla="*/ 1271313 w 8724351"/>
                <a:gd name="connsiteY54" fmla="*/ 1633999 h 4959457"/>
                <a:gd name="connsiteX55" fmla="*/ 641009 w 8724351"/>
                <a:gd name="connsiteY55" fmla="*/ 1666432 h 4959457"/>
                <a:gd name="connsiteX0" fmla="*/ 641009 w 8724351"/>
                <a:gd name="connsiteY0" fmla="*/ 1666432 h 4959457"/>
                <a:gd name="connsiteX1" fmla="*/ 334124 w 8724351"/>
                <a:gd name="connsiteY1" fmla="*/ 1985333 h 4959457"/>
                <a:gd name="connsiteX2" fmla="*/ 16561 w 8724351"/>
                <a:gd name="connsiteY2" fmla="*/ 2653194 h 4959457"/>
                <a:gd name="connsiteX3" fmla="*/ 159949 w 8724351"/>
                <a:gd name="connsiteY3" fmla="*/ 2877250 h 4959457"/>
                <a:gd name="connsiteX4" fmla="*/ 0 w 8724351"/>
                <a:gd name="connsiteY4" fmla="*/ 3229243 h 4959457"/>
                <a:gd name="connsiteX5" fmla="*/ 252422 w 8724351"/>
                <a:gd name="connsiteY5" fmla="*/ 3819567 h 4959457"/>
                <a:gd name="connsiteX6" fmla="*/ 1346449 w 8724351"/>
                <a:gd name="connsiteY6" fmla="*/ 4651347 h 4959457"/>
                <a:gd name="connsiteX7" fmla="*/ 432757 w 8724351"/>
                <a:gd name="connsiteY7" fmla="*/ 3967566 h 4959457"/>
                <a:gd name="connsiteX8" fmla="*/ 1254168 w 8724351"/>
                <a:gd name="connsiteY8" fmla="*/ 3874576 h 4959457"/>
                <a:gd name="connsiteX9" fmla="*/ 1812107 w 8724351"/>
                <a:gd name="connsiteY9" fmla="*/ 3518115 h 4959457"/>
                <a:gd name="connsiteX10" fmla="*/ 1812107 w 8724351"/>
                <a:gd name="connsiteY10" fmla="*/ 4959457 h 4959457"/>
                <a:gd name="connsiteX11" fmla="*/ 2602520 w 8724351"/>
                <a:gd name="connsiteY11" fmla="*/ 4804474 h 4959457"/>
                <a:gd name="connsiteX12" fmla="*/ 2602520 w 8724351"/>
                <a:gd name="connsiteY12" fmla="*/ 3549111 h 4959457"/>
                <a:gd name="connsiteX13" fmla="*/ 3036473 w 8724351"/>
                <a:gd name="connsiteY13" fmla="*/ 3936569 h 4959457"/>
                <a:gd name="connsiteX14" fmla="*/ 3439429 w 8724351"/>
                <a:gd name="connsiteY14" fmla="*/ 3487118 h 4959457"/>
                <a:gd name="connsiteX15" fmla="*/ 3594412 w 8724351"/>
                <a:gd name="connsiteY15" fmla="*/ 3688596 h 4959457"/>
                <a:gd name="connsiteX16" fmla="*/ 4229842 w 8724351"/>
                <a:gd name="connsiteY16" fmla="*/ 3549111 h 4959457"/>
                <a:gd name="connsiteX17" fmla="*/ 4369327 w 8724351"/>
                <a:gd name="connsiteY17" fmla="*/ 3688596 h 4959457"/>
                <a:gd name="connsiteX18" fmla="*/ 4167849 w 8724351"/>
                <a:gd name="connsiteY18" fmla="*/ 4324027 h 4959457"/>
                <a:gd name="connsiteX19" fmla="*/ 4508812 w 8724351"/>
                <a:gd name="connsiteY19" fmla="*/ 4541003 h 4959457"/>
                <a:gd name="connsiteX20" fmla="*/ 4694791 w 8724351"/>
                <a:gd name="connsiteY20" fmla="*/ 4417017 h 4959457"/>
                <a:gd name="connsiteX21" fmla="*/ 5113246 w 8724351"/>
                <a:gd name="connsiteY21" fmla="*/ 4494508 h 4959457"/>
                <a:gd name="connsiteX22" fmla="*/ 5547198 w 8724351"/>
                <a:gd name="connsiteY22" fmla="*/ 4355023 h 4959457"/>
                <a:gd name="connsiteX23" fmla="*/ 5903659 w 8724351"/>
                <a:gd name="connsiteY23" fmla="*/ 4463511 h 4959457"/>
                <a:gd name="connsiteX24" fmla="*/ 6446100 w 8724351"/>
                <a:gd name="connsiteY24" fmla="*/ 4386020 h 4959457"/>
                <a:gd name="connsiteX25" fmla="*/ 6740568 w 8724351"/>
                <a:gd name="connsiteY25" fmla="*/ 4432515 h 4959457"/>
                <a:gd name="connsiteX26" fmla="*/ 6926547 w 8724351"/>
                <a:gd name="connsiteY26" fmla="*/ 4277532 h 4959457"/>
                <a:gd name="connsiteX27" fmla="*/ 7112527 w 8724351"/>
                <a:gd name="connsiteY27" fmla="*/ 4494508 h 4959457"/>
                <a:gd name="connsiteX28" fmla="*/ 7763456 w 8724351"/>
                <a:gd name="connsiteY28" fmla="*/ 4479010 h 4959457"/>
                <a:gd name="connsiteX29" fmla="*/ 7840947 w 8724351"/>
                <a:gd name="connsiteY29" fmla="*/ 4370522 h 4959457"/>
                <a:gd name="connsiteX30" fmla="*/ 8104418 w 8724351"/>
                <a:gd name="connsiteY30" fmla="*/ 4386020 h 4959457"/>
                <a:gd name="connsiteX31" fmla="*/ 8274900 w 8724351"/>
                <a:gd name="connsiteY31" fmla="*/ 4386020 h 4959457"/>
                <a:gd name="connsiteX32" fmla="*/ 8724351 w 8724351"/>
                <a:gd name="connsiteY32" fmla="*/ 4014061 h 4959457"/>
                <a:gd name="connsiteX33" fmla="*/ 8305896 w 8724351"/>
                <a:gd name="connsiteY33" fmla="*/ 3487118 h 4959457"/>
                <a:gd name="connsiteX34" fmla="*/ 8724351 w 8724351"/>
                <a:gd name="connsiteY34" fmla="*/ 3177152 h 4959457"/>
                <a:gd name="connsiteX35" fmla="*/ 8414385 w 8724351"/>
                <a:gd name="connsiteY35" fmla="*/ 2743200 h 4959457"/>
                <a:gd name="connsiteX36" fmla="*/ 8414385 w 8724351"/>
                <a:gd name="connsiteY36" fmla="*/ 1673817 h 4959457"/>
                <a:gd name="connsiteX37" fmla="*/ 7949435 w 8724351"/>
                <a:gd name="connsiteY37" fmla="*/ 1162372 h 4959457"/>
                <a:gd name="connsiteX38" fmla="*/ 7391496 w 8724351"/>
                <a:gd name="connsiteY38" fmla="*/ 1363850 h 4959457"/>
                <a:gd name="connsiteX39" fmla="*/ 7019537 w 8724351"/>
                <a:gd name="connsiteY39" fmla="*/ 1053884 h 4959457"/>
                <a:gd name="connsiteX40" fmla="*/ 6849056 w 8724351"/>
                <a:gd name="connsiteY40" fmla="*/ 1255362 h 4959457"/>
                <a:gd name="connsiteX41" fmla="*/ 5841666 w 8724351"/>
                <a:gd name="connsiteY41" fmla="*/ 1255362 h 4959457"/>
                <a:gd name="connsiteX42" fmla="*/ 5671185 w 8724351"/>
                <a:gd name="connsiteY42" fmla="*/ 1084881 h 4959457"/>
                <a:gd name="connsiteX43" fmla="*/ 5857164 w 8724351"/>
                <a:gd name="connsiteY43" fmla="*/ 511444 h 4959457"/>
                <a:gd name="connsiteX44" fmla="*/ 5330222 w 8724351"/>
                <a:gd name="connsiteY44" fmla="*/ 61993 h 4959457"/>
                <a:gd name="connsiteX45" fmla="*/ 4524310 w 8724351"/>
                <a:gd name="connsiteY45" fmla="*/ 0 h 4959457"/>
                <a:gd name="connsiteX46" fmla="*/ 4245340 w 8724351"/>
                <a:gd name="connsiteY46" fmla="*/ 371959 h 4959457"/>
                <a:gd name="connsiteX47" fmla="*/ 3602315 w 8724351"/>
                <a:gd name="connsiteY47" fmla="*/ 101714 h 4959457"/>
                <a:gd name="connsiteX48" fmla="*/ 2930548 w 8724351"/>
                <a:gd name="connsiteY48" fmla="*/ 329367 h 4959457"/>
                <a:gd name="connsiteX49" fmla="*/ 2974479 w 8724351"/>
                <a:gd name="connsiteY49" fmla="*/ 439291 h 4959457"/>
                <a:gd name="connsiteX50" fmla="*/ 2439942 w 8724351"/>
                <a:gd name="connsiteY50" fmla="*/ 404392 h 4959457"/>
                <a:gd name="connsiteX51" fmla="*/ 2318519 w 8724351"/>
                <a:gd name="connsiteY51" fmla="*/ 914400 h 4959457"/>
                <a:gd name="connsiteX52" fmla="*/ 2227997 w 8724351"/>
                <a:gd name="connsiteY52" fmla="*/ 1541316 h 4959457"/>
                <a:gd name="connsiteX53" fmla="*/ 1574810 w 8724351"/>
                <a:gd name="connsiteY53" fmla="*/ 1226013 h 4959457"/>
                <a:gd name="connsiteX54" fmla="*/ 1271313 w 8724351"/>
                <a:gd name="connsiteY54" fmla="*/ 1633999 h 4959457"/>
                <a:gd name="connsiteX55" fmla="*/ 641009 w 8724351"/>
                <a:gd name="connsiteY55" fmla="*/ 1666432 h 4959457"/>
                <a:gd name="connsiteX0" fmla="*/ 641009 w 8724351"/>
                <a:gd name="connsiteY0" fmla="*/ 1666432 h 4959457"/>
                <a:gd name="connsiteX1" fmla="*/ 334124 w 8724351"/>
                <a:gd name="connsiteY1" fmla="*/ 1985333 h 4959457"/>
                <a:gd name="connsiteX2" fmla="*/ 16561 w 8724351"/>
                <a:gd name="connsiteY2" fmla="*/ 2653194 h 4959457"/>
                <a:gd name="connsiteX3" fmla="*/ 159949 w 8724351"/>
                <a:gd name="connsiteY3" fmla="*/ 2877250 h 4959457"/>
                <a:gd name="connsiteX4" fmla="*/ 0 w 8724351"/>
                <a:gd name="connsiteY4" fmla="*/ 3229243 h 4959457"/>
                <a:gd name="connsiteX5" fmla="*/ 252422 w 8724351"/>
                <a:gd name="connsiteY5" fmla="*/ 3819567 h 4959457"/>
                <a:gd name="connsiteX6" fmla="*/ 1346449 w 8724351"/>
                <a:gd name="connsiteY6" fmla="*/ 4651347 h 4959457"/>
                <a:gd name="connsiteX7" fmla="*/ 490235 w 8724351"/>
                <a:gd name="connsiteY7" fmla="*/ 4441757 h 4959457"/>
                <a:gd name="connsiteX8" fmla="*/ 1254168 w 8724351"/>
                <a:gd name="connsiteY8" fmla="*/ 3874576 h 4959457"/>
                <a:gd name="connsiteX9" fmla="*/ 1812107 w 8724351"/>
                <a:gd name="connsiteY9" fmla="*/ 3518115 h 4959457"/>
                <a:gd name="connsiteX10" fmla="*/ 1812107 w 8724351"/>
                <a:gd name="connsiteY10" fmla="*/ 4959457 h 4959457"/>
                <a:gd name="connsiteX11" fmla="*/ 2602520 w 8724351"/>
                <a:gd name="connsiteY11" fmla="*/ 4804474 h 4959457"/>
                <a:gd name="connsiteX12" fmla="*/ 2602520 w 8724351"/>
                <a:gd name="connsiteY12" fmla="*/ 3549111 h 4959457"/>
                <a:gd name="connsiteX13" fmla="*/ 3036473 w 8724351"/>
                <a:gd name="connsiteY13" fmla="*/ 3936569 h 4959457"/>
                <a:gd name="connsiteX14" fmla="*/ 3439429 w 8724351"/>
                <a:gd name="connsiteY14" fmla="*/ 3487118 h 4959457"/>
                <a:gd name="connsiteX15" fmla="*/ 3594412 w 8724351"/>
                <a:gd name="connsiteY15" fmla="*/ 3688596 h 4959457"/>
                <a:gd name="connsiteX16" fmla="*/ 4229842 w 8724351"/>
                <a:gd name="connsiteY16" fmla="*/ 3549111 h 4959457"/>
                <a:gd name="connsiteX17" fmla="*/ 4369327 w 8724351"/>
                <a:gd name="connsiteY17" fmla="*/ 3688596 h 4959457"/>
                <a:gd name="connsiteX18" fmla="*/ 4167849 w 8724351"/>
                <a:gd name="connsiteY18" fmla="*/ 4324027 h 4959457"/>
                <a:gd name="connsiteX19" fmla="*/ 4508812 w 8724351"/>
                <a:gd name="connsiteY19" fmla="*/ 4541003 h 4959457"/>
                <a:gd name="connsiteX20" fmla="*/ 4694791 w 8724351"/>
                <a:gd name="connsiteY20" fmla="*/ 4417017 h 4959457"/>
                <a:gd name="connsiteX21" fmla="*/ 5113246 w 8724351"/>
                <a:gd name="connsiteY21" fmla="*/ 4494508 h 4959457"/>
                <a:gd name="connsiteX22" fmla="*/ 5547198 w 8724351"/>
                <a:gd name="connsiteY22" fmla="*/ 4355023 h 4959457"/>
                <a:gd name="connsiteX23" fmla="*/ 5903659 w 8724351"/>
                <a:gd name="connsiteY23" fmla="*/ 4463511 h 4959457"/>
                <a:gd name="connsiteX24" fmla="*/ 6446100 w 8724351"/>
                <a:gd name="connsiteY24" fmla="*/ 4386020 h 4959457"/>
                <a:gd name="connsiteX25" fmla="*/ 6740568 w 8724351"/>
                <a:gd name="connsiteY25" fmla="*/ 4432515 h 4959457"/>
                <a:gd name="connsiteX26" fmla="*/ 6926547 w 8724351"/>
                <a:gd name="connsiteY26" fmla="*/ 4277532 h 4959457"/>
                <a:gd name="connsiteX27" fmla="*/ 7112527 w 8724351"/>
                <a:gd name="connsiteY27" fmla="*/ 4494508 h 4959457"/>
                <a:gd name="connsiteX28" fmla="*/ 7763456 w 8724351"/>
                <a:gd name="connsiteY28" fmla="*/ 4479010 h 4959457"/>
                <a:gd name="connsiteX29" fmla="*/ 7840947 w 8724351"/>
                <a:gd name="connsiteY29" fmla="*/ 4370522 h 4959457"/>
                <a:gd name="connsiteX30" fmla="*/ 8104418 w 8724351"/>
                <a:gd name="connsiteY30" fmla="*/ 4386020 h 4959457"/>
                <a:gd name="connsiteX31" fmla="*/ 8274900 w 8724351"/>
                <a:gd name="connsiteY31" fmla="*/ 4386020 h 4959457"/>
                <a:gd name="connsiteX32" fmla="*/ 8724351 w 8724351"/>
                <a:gd name="connsiteY32" fmla="*/ 4014061 h 4959457"/>
                <a:gd name="connsiteX33" fmla="*/ 8305896 w 8724351"/>
                <a:gd name="connsiteY33" fmla="*/ 3487118 h 4959457"/>
                <a:gd name="connsiteX34" fmla="*/ 8724351 w 8724351"/>
                <a:gd name="connsiteY34" fmla="*/ 3177152 h 4959457"/>
                <a:gd name="connsiteX35" fmla="*/ 8414385 w 8724351"/>
                <a:gd name="connsiteY35" fmla="*/ 2743200 h 4959457"/>
                <a:gd name="connsiteX36" fmla="*/ 8414385 w 8724351"/>
                <a:gd name="connsiteY36" fmla="*/ 1673817 h 4959457"/>
                <a:gd name="connsiteX37" fmla="*/ 7949435 w 8724351"/>
                <a:gd name="connsiteY37" fmla="*/ 1162372 h 4959457"/>
                <a:gd name="connsiteX38" fmla="*/ 7391496 w 8724351"/>
                <a:gd name="connsiteY38" fmla="*/ 1363850 h 4959457"/>
                <a:gd name="connsiteX39" fmla="*/ 7019537 w 8724351"/>
                <a:gd name="connsiteY39" fmla="*/ 1053884 h 4959457"/>
                <a:gd name="connsiteX40" fmla="*/ 6849056 w 8724351"/>
                <a:gd name="connsiteY40" fmla="*/ 1255362 h 4959457"/>
                <a:gd name="connsiteX41" fmla="*/ 5841666 w 8724351"/>
                <a:gd name="connsiteY41" fmla="*/ 1255362 h 4959457"/>
                <a:gd name="connsiteX42" fmla="*/ 5671185 w 8724351"/>
                <a:gd name="connsiteY42" fmla="*/ 1084881 h 4959457"/>
                <a:gd name="connsiteX43" fmla="*/ 5857164 w 8724351"/>
                <a:gd name="connsiteY43" fmla="*/ 511444 h 4959457"/>
                <a:gd name="connsiteX44" fmla="*/ 5330222 w 8724351"/>
                <a:gd name="connsiteY44" fmla="*/ 61993 h 4959457"/>
                <a:gd name="connsiteX45" fmla="*/ 4524310 w 8724351"/>
                <a:gd name="connsiteY45" fmla="*/ 0 h 4959457"/>
                <a:gd name="connsiteX46" fmla="*/ 4245340 w 8724351"/>
                <a:gd name="connsiteY46" fmla="*/ 371959 h 4959457"/>
                <a:gd name="connsiteX47" fmla="*/ 3602315 w 8724351"/>
                <a:gd name="connsiteY47" fmla="*/ 101714 h 4959457"/>
                <a:gd name="connsiteX48" fmla="*/ 2930548 w 8724351"/>
                <a:gd name="connsiteY48" fmla="*/ 329367 h 4959457"/>
                <a:gd name="connsiteX49" fmla="*/ 2974479 w 8724351"/>
                <a:gd name="connsiteY49" fmla="*/ 439291 h 4959457"/>
                <a:gd name="connsiteX50" fmla="*/ 2439942 w 8724351"/>
                <a:gd name="connsiteY50" fmla="*/ 404392 h 4959457"/>
                <a:gd name="connsiteX51" fmla="*/ 2318519 w 8724351"/>
                <a:gd name="connsiteY51" fmla="*/ 914400 h 4959457"/>
                <a:gd name="connsiteX52" fmla="*/ 2227997 w 8724351"/>
                <a:gd name="connsiteY52" fmla="*/ 1541316 h 4959457"/>
                <a:gd name="connsiteX53" fmla="*/ 1574810 w 8724351"/>
                <a:gd name="connsiteY53" fmla="*/ 1226013 h 4959457"/>
                <a:gd name="connsiteX54" fmla="*/ 1271313 w 8724351"/>
                <a:gd name="connsiteY54" fmla="*/ 1633999 h 4959457"/>
                <a:gd name="connsiteX55" fmla="*/ 641009 w 8724351"/>
                <a:gd name="connsiteY55" fmla="*/ 1666432 h 4959457"/>
                <a:gd name="connsiteX0" fmla="*/ 641009 w 8724351"/>
                <a:gd name="connsiteY0" fmla="*/ 1666432 h 4959457"/>
                <a:gd name="connsiteX1" fmla="*/ 334124 w 8724351"/>
                <a:gd name="connsiteY1" fmla="*/ 1985333 h 4959457"/>
                <a:gd name="connsiteX2" fmla="*/ 16561 w 8724351"/>
                <a:gd name="connsiteY2" fmla="*/ 2653194 h 4959457"/>
                <a:gd name="connsiteX3" fmla="*/ 159949 w 8724351"/>
                <a:gd name="connsiteY3" fmla="*/ 2877250 h 4959457"/>
                <a:gd name="connsiteX4" fmla="*/ 0 w 8724351"/>
                <a:gd name="connsiteY4" fmla="*/ 3229243 h 4959457"/>
                <a:gd name="connsiteX5" fmla="*/ 252422 w 8724351"/>
                <a:gd name="connsiteY5" fmla="*/ 3819567 h 4959457"/>
                <a:gd name="connsiteX6" fmla="*/ 1346449 w 8724351"/>
                <a:gd name="connsiteY6" fmla="*/ 4651347 h 4959457"/>
                <a:gd name="connsiteX7" fmla="*/ 490235 w 8724351"/>
                <a:gd name="connsiteY7" fmla="*/ 4441757 h 4959457"/>
                <a:gd name="connsiteX8" fmla="*/ 277048 w 8724351"/>
                <a:gd name="connsiteY8" fmla="*/ 4391875 h 4959457"/>
                <a:gd name="connsiteX9" fmla="*/ 1812107 w 8724351"/>
                <a:gd name="connsiteY9" fmla="*/ 3518115 h 4959457"/>
                <a:gd name="connsiteX10" fmla="*/ 1812107 w 8724351"/>
                <a:gd name="connsiteY10" fmla="*/ 4959457 h 4959457"/>
                <a:gd name="connsiteX11" fmla="*/ 2602520 w 8724351"/>
                <a:gd name="connsiteY11" fmla="*/ 4804474 h 4959457"/>
                <a:gd name="connsiteX12" fmla="*/ 2602520 w 8724351"/>
                <a:gd name="connsiteY12" fmla="*/ 3549111 h 4959457"/>
                <a:gd name="connsiteX13" fmla="*/ 3036473 w 8724351"/>
                <a:gd name="connsiteY13" fmla="*/ 3936569 h 4959457"/>
                <a:gd name="connsiteX14" fmla="*/ 3439429 w 8724351"/>
                <a:gd name="connsiteY14" fmla="*/ 3487118 h 4959457"/>
                <a:gd name="connsiteX15" fmla="*/ 3594412 w 8724351"/>
                <a:gd name="connsiteY15" fmla="*/ 3688596 h 4959457"/>
                <a:gd name="connsiteX16" fmla="*/ 4229842 w 8724351"/>
                <a:gd name="connsiteY16" fmla="*/ 3549111 h 4959457"/>
                <a:gd name="connsiteX17" fmla="*/ 4369327 w 8724351"/>
                <a:gd name="connsiteY17" fmla="*/ 3688596 h 4959457"/>
                <a:gd name="connsiteX18" fmla="*/ 4167849 w 8724351"/>
                <a:gd name="connsiteY18" fmla="*/ 4324027 h 4959457"/>
                <a:gd name="connsiteX19" fmla="*/ 4508812 w 8724351"/>
                <a:gd name="connsiteY19" fmla="*/ 4541003 h 4959457"/>
                <a:gd name="connsiteX20" fmla="*/ 4694791 w 8724351"/>
                <a:gd name="connsiteY20" fmla="*/ 4417017 h 4959457"/>
                <a:gd name="connsiteX21" fmla="*/ 5113246 w 8724351"/>
                <a:gd name="connsiteY21" fmla="*/ 4494508 h 4959457"/>
                <a:gd name="connsiteX22" fmla="*/ 5547198 w 8724351"/>
                <a:gd name="connsiteY22" fmla="*/ 4355023 h 4959457"/>
                <a:gd name="connsiteX23" fmla="*/ 5903659 w 8724351"/>
                <a:gd name="connsiteY23" fmla="*/ 4463511 h 4959457"/>
                <a:gd name="connsiteX24" fmla="*/ 6446100 w 8724351"/>
                <a:gd name="connsiteY24" fmla="*/ 4386020 h 4959457"/>
                <a:gd name="connsiteX25" fmla="*/ 6740568 w 8724351"/>
                <a:gd name="connsiteY25" fmla="*/ 4432515 h 4959457"/>
                <a:gd name="connsiteX26" fmla="*/ 6926547 w 8724351"/>
                <a:gd name="connsiteY26" fmla="*/ 4277532 h 4959457"/>
                <a:gd name="connsiteX27" fmla="*/ 7112527 w 8724351"/>
                <a:gd name="connsiteY27" fmla="*/ 4494508 h 4959457"/>
                <a:gd name="connsiteX28" fmla="*/ 7763456 w 8724351"/>
                <a:gd name="connsiteY28" fmla="*/ 4479010 h 4959457"/>
                <a:gd name="connsiteX29" fmla="*/ 7840947 w 8724351"/>
                <a:gd name="connsiteY29" fmla="*/ 4370522 h 4959457"/>
                <a:gd name="connsiteX30" fmla="*/ 8104418 w 8724351"/>
                <a:gd name="connsiteY30" fmla="*/ 4386020 h 4959457"/>
                <a:gd name="connsiteX31" fmla="*/ 8274900 w 8724351"/>
                <a:gd name="connsiteY31" fmla="*/ 4386020 h 4959457"/>
                <a:gd name="connsiteX32" fmla="*/ 8724351 w 8724351"/>
                <a:gd name="connsiteY32" fmla="*/ 4014061 h 4959457"/>
                <a:gd name="connsiteX33" fmla="*/ 8305896 w 8724351"/>
                <a:gd name="connsiteY33" fmla="*/ 3487118 h 4959457"/>
                <a:gd name="connsiteX34" fmla="*/ 8724351 w 8724351"/>
                <a:gd name="connsiteY34" fmla="*/ 3177152 h 4959457"/>
                <a:gd name="connsiteX35" fmla="*/ 8414385 w 8724351"/>
                <a:gd name="connsiteY35" fmla="*/ 2743200 h 4959457"/>
                <a:gd name="connsiteX36" fmla="*/ 8414385 w 8724351"/>
                <a:gd name="connsiteY36" fmla="*/ 1673817 h 4959457"/>
                <a:gd name="connsiteX37" fmla="*/ 7949435 w 8724351"/>
                <a:gd name="connsiteY37" fmla="*/ 1162372 h 4959457"/>
                <a:gd name="connsiteX38" fmla="*/ 7391496 w 8724351"/>
                <a:gd name="connsiteY38" fmla="*/ 1363850 h 4959457"/>
                <a:gd name="connsiteX39" fmla="*/ 7019537 w 8724351"/>
                <a:gd name="connsiteY39" fmla="*/ 1053884 h 4959457"/>
                <a:gd name="connsiteX40" fmla="*/ 6849056 w 8724351"/>
                <a:gd name="connsiteY40" fmla="*/ 1255362 h 4959457"/>
                <a:gd name="connsiteX41" fmla="*/ 5841666 w 8724351"/>
                <a:gd name="connsiteY41" fmla="*/ 1255362 h 4959457"/>
                <a:gd name="connsiteX42" fmla="*/ 5671185 w 8724351"/>
                <a:gd name="connsiteY42" fmla="*/ 1084881 h 4959457"/>
                <a:gd name="connsiteX43" fmla="*/ 5857164 w 8724351"/>
                <a:gd name="connsiteY43" fmla="*/ 511444 h 4959457"/>
                <a:gd name="connsiteX44" fmla="*/ 5330222 w 8724351"/>
                <a:gd name="connsiteY44" fmla="*/ 61993 h 4959457"/>
                <a:gd name="connsiteX45" fmla="*/ 4524310 w 8724351"/>
                <a:gd name="connsiteY45" fmla="*/ 0 h 4959457"/>
                <a:gd name="connsiteX46" fmla="*/ 4245340 w 8724351"/>
                <a:gd name="connsiteY46" fmla="*/ 371959 h 4959457"/>
                <a:gd name="connsiteX47" fmla="*/ 3602315 w 8724351"/>
                <a:gd name="connsiteY47" fmla="*/ 101714 h 4959457"/>
                <a:gd name="connsiteX48" fmla="*/ 2930548 w 8724351"/>
                <a:gd name="connsiteY48" fmla="*/ 329367 h 4959457"/>
                <a:gd name="connsiteX49" fmla="*/ 2974479 w 8724351"/>
                <a:gd name="connsiteY49" fmla="*/ 439291 h 4959457"/>
                <a:gd name="connsiteX50" fmla="*/ 2439942 w 8724351"/>
                <a:gd name="connsiteY50" fmla="*/ 404392 h 4959457"/>
                <a:gd name="connsiteX51" fmla="*/ 2318519 w 8724351"/>
                <a:gd name="connsiteY51" fmla="*/ 914400 h 4959457"/>
                <a:gd name="connsiteX52" fmla="*/ 2227997 w 8724351"/>
                <a:gd name="connsiteY52" fmla="*/ 1541316 h 4959457"/>
                <a:gd name="connsiteX53" fmla="*/ 1574810 w 8724351"/>
                <a:gd name="connsiteY53" fmla="*/ 1226013 h 4959457"/>
                <a:gd name="connsiteX54" fmla="*/ 1271313 w 8724351"/>
                <a:gd name="connsiteY54" fmla="*/ 1633999 h 4959457"/>
                <a:gd name="connsiteX55" fmla="*/ 641009 w 8724351"/>
                <a:gd name="connsiteY55" fmla="*/ 1666432 h 4959457"/>
                <a:gd name="connsiteX0" fmla="*/ 641009 w 8724351"/>
                <a:gd name="connsiteY0" fmla="*/ 1666432 h 5673527"/>
                <a:gd name="connsiteX1" fmla="*/ 334124 w 8724351"/>
                <a:gd name="connsiteY1" fmla="*/ 1985333 h 5673527"/>
                <a:gd name="connsiteX2" fmla="*/ 16561 w 8724351"/>
                <a:gd name="connsiteY2" fmla="*/ 2653194 h 5673527"/>
                <a:gd name="connsiteX3" fmla="*/ 159949 w 8724351"/>
                <a:gd name="connsiteY3" fmla="*/ 2877250 h 5673527"/>
                <a:gd name="connsiteX4" fmla="*/ 0 w 8724351"/>
                <a:gd name="connsiteY4" fmla="*/ 3229243 h 5673527"/>
                <a:gd name="connsiteX5" fmla="*/ 252422 w 8724351"/>
                <a:gd name="connsiteY5" fmla="*/ 3819567 h 5673527"/>
                <a:gd name="connsiteX6" fmla="*/ 1346449 w 8724351"/>
                <a:gd name="connsiteY6" fmla="*/ 4651347 h 5673527"/>
                <a:gd name="connsiteX7" fmla="*/ 490235 w 8724351"/>
                <a:gd name="connsiteY7" fmla="*/ 4441757 h 5673527"/>
                <a:gd name="connsiteX8" fmla="*/ 277048 w 8724351"/>
                <a:gd name="connsiteY8" fmla="*/ 4391875 h 5673527"/>
                <a:gd name="connsiteX9" fmla="*/ 834987 w 8724351"/>
                <a:gd name="connsiteY9" fmla="*/ 5673527 h 5673527"/>
                <a:gd name="connsiteX10" fmla="*/ 1812107 w 8724351"/>
                <a:gd name="connsiteY10" fmla="*/ 4959457 h 5673527"/>
                <a:gd name="connsiteX11" fmla="*/ 2602520 w 8724351"/>
                <a:gd name="connsiteY11" fmla="*/ 4804474 h 5673527"/>
                <a:gd name="connsiteX12" fmla="*/ 2602520 w 8724351"/>
                <a:gd name="connsiteY12" fmla="*/ 3549111 h 5673527"/>
                <a:gd name="connsiteX13" fmla="*/ 3036473 w 8724351"/>
                <a:gd name="connsiteY13" fmla="*/ 3936569 h 5673527"/>
                <a:gd name="connsiteX14" fmla="*/ 3439429 w 8724351"/>
                <a:gd name="connsiteY14" fmla="*/ 3487118 h 5673527"/>
                <a:gd name="connsiteX15" fmla="*/ 3594412 w 8724351"/>
                <a:gd name="connsiteY15" fmla="*/ 3688596 h 5673527"/>
                <a:gd name="connsiteX16" fmla="*/ 4229842 w 8724351"/>
                <a:gd name="connsiteY16" fmla="*/ 3549111 h 5673527"/>
                <a:gd name="connsiteX17" fmla="*/ 4369327 w 8724351"/>
                <a:gd name="connsiteY17" fmla="*/ 3688596 h 5673527"/>
                <a:gd name="connsiteX18" fmla="*/ 4167849 w 8724351"/>
                <a:gd name="connsiteY18" fmla="*/ 4324027 h 5673527"/>
                <a:gd name="connsiteX19" fmla="*/ 4508812 w 8724351"/>
                <a:gd name="connsiteY19" fmla="*/ 4541003 h 5673527"/>
                <a:gd name="connsiteX20" fmla="*/ 4694791 w 8724351"/>
                <a:gd name="connsiteY20" fmla="*/ 4417017 h 5673527"/>
                <a:gd name="connsiteX21" fmla="*/ 5113246 w 8724351"/>
                <a:gd name="connsiteY21" fmla="*/ 4494508 h 5673527"/>
                <a:gd name="connsiteX22" fmla="*/ 5547198 w 8724351"/>
                <a:gd name="connsiteY22" fmla="*/ 4355023 h 5673527"/>
                <a:gd name="connsiteX23" fmla="*/ 5903659 w 8724351"/>
                <a:gd name="connsiteY23" fmla="*/ 4463511 h 5673527"/>
                <a:gd name="connsiteX24" fmla="*/ 6446100 w 8724351"/>
                <a:gd name="connsiteY24" fmla="*/ 4386020 h 5673527"/>
                <a:gd name="connsiteX25" fmla="*/ 6740568 w 8724351"/>
                <a:gd name="connsiteY25" fmla="*/ 4432515 h 5673527"/>
                <a:gd name="connsiteX26" fmla="*/ 6926547 w 8724351"/>
                <a:gd name="connsiteY26" fmla="*/ 4277532 h 5673527"/>
                <a:gd name="connsiteX27" fmla="*/ 7112527 w 8724351"/>
                <a:gd name="connsiteY27" fmla="*/ 4494508 h 5673527"/>
                <a:gd name="connsiteX28" fmla="*/ 7763456 w 8724351"/>
                <a:gd name="connsiteY28" fmla="*/ 4479010 h 5673527"/>
                <a:gd name="connsiteX29" fmla="*/ 7840947 w 8724351"/>
                <a:gd name="connsiteY29" fmla="*/ 4370522 h 5673527"/>
                <a:gd name="connsiteX30" fmla="*/ 8104418 w 8724351"/>
                <a:gd name="connsiteY30" fmla="*/ 4386020 h 5673527"/>
                <a:gd name="connsiteX31" fmla="*/ 8274900 w 8724351"/>
                <a:gd name="connsiteY31" fmla="*/ 4386020 h 5673527"/>
                <a:gd name="connsiteX32" fmla="*/ 8724351 w 8724351"/>
                <a:gd name="connsiteY32" fmla="*/ 4014061 h 5673527"/>
                <a:gd name="connsiteX33" fmla="*/ 8305896 w 8724351"/>
                <a:gd name="connsiteY33" fmla="*/ 3487118 h 5673527"/>
                <a:gd name="connsiteX34" fmla="*/ 8724351 w 8724351"/>
                <a:gd name="connsiteY34" fmla="*/ 3177152 h 5673527"/>
                <a:gd name="connsiteX35" fmla="*/ 8414385 w 8724351"/>
                <a:gd name="connsiteY35" fmla="*/ 2743200 h 5673527"/>
                <a:gd name="connsiteX36" fmla="*/ 8414385 w 8724351"/>
                <a:gd name="connsiteY36" fmla="*/ 1673817 h 5673527"/>
                <a:gd name="connsiteX37" fmla="*/ 7949435 w 8724351"/>
                <a:gd name="connsiteY37" fmla="*/ 1162372 h 5673527"/>
                <a:gd name="connsiteX38" fmla="*/ 7391496 w 8724351"/>
                <a:gd name="connsiteY38" fmla="*/ 1363850 h 5673527"/>
                <a:gd name="connsiteX39" fmla="*/ 7019537 w 8724351"/>
                <a:gd name="connsiteY39" fmla="*/ 1053884 h 5673527"/>
                <a:gd name="connsiteX40" fmla="*/ 6849056 w 8724351"/>
                <a:gd name="connsiteY40" fmla="*/ 1255362 h 5673527"/>
                <a:gd name="connsiteX41" fmla="*/ 5841666 w 8724351"/>
                <a:gd name="connsiteY41" fmla="*/ 1255362 h 5673527"/>
                <a:gd name="connsiteX42" fmla="*/ 5671185 w 8724351"/>
                <a:gd name="connsiteY42" fmla="*/ 1084881 h 5673527"/>
                <a:gd name="connsiteX43" fmla="*/ 5857164 w 8724351"/>
                <a:gd name="connsiteY43" fmla="*/ 511444 h 5673527"/>
                <a:gd name="connsiteX44" fmla="*/ 5330222 w 8724351"/>
                <a:gd name="connsiteY44" fmla="*/ 61993 h 5673527"/>
                <a:gd name="connsiteX45" fmla="*/ 4524310 w 8724351"/>
                <a:gd name="connsiteY45" fmla="*/ 0 h 5673527"/>
                <a:gd name="connsiteX46" fmla="*/ 4245340 w 8724351"/>
                <a:gd name="connsiteY46" fmla="*/ 371959 h 5673527"/>
                <a:gd name="connsiteX47" fmla="*/ 3602315 w 8724351"/>
                <a:gd name="connsiteY47" fmla="*/ 101714 h 5673527"/>
                <a:gd name="connsiteX48" fmla="*/ 2930548 w 8724351"/>
                <a:gd name="connsiteY48" fmla="*/ 329367 h 5673527"/>
                <a:gd name="connsiteX49" fmla="*/ 2974479 w 8724351"/>
                <a:gd name="connsiteY49" fmla="*/ 439291 h 5673527"/>
                <a:gd name="connsiteX50" fmla="*/ 2439942 w 8724351"/>
                <a:gd name="connsiteY50" fmla="*/ 404392 h 5673527"/>
                <a:gd name="connsiteX51" fmla="*/ 2318519 w 8724351"/>
                <a:gd name="connsiteY51" fmla="*/ 914400 h 5673527"/>
                <a:gd name="connsiteX52" fmla="*/ 2227997 w 8724351"/>
                <a:gd name="connsiteY52" fmla="*/ 1541316 h 5673527"/>
                <a:gd name="connsiteX53" fmla="*/ 1574810 w 8724351"/>
                <a:gd name="connsiteY53" fmla="*/ 1226013 h 5673527"/>
                <a:gd name="connsiteX54" fmla="*/ 1271313 w 8724351"/>
                <a:gd name="connsiteY54" fmla="*/ 1633999 h 5673527"/>
                <a:gd name="connsiteX55" fmla="*/ 641009 w 8724351"/>
                <a:gd name="connsiteY55" fmla="*/ 1666432 h 5673527"/>
                <a:gd name="connsiteX0" fmla="*/ 641009 w 8724351"/>
                <a:gd name="connsiteY0" fmla="*/ 1666432 h 5673527"/>
                <a:gd name="connsiteX1" fmla="*/ 334124 w 8724351"/>
                <a:gd name="connsiteY1" fmla="*/ 1985333 h 5673527"/>
                <a:gd name="connsiteX2" fmla="*/ 16561 w 8724351"/>
                <a:gd name="connsiteY2" fmla="*/ 2653194 h 5673527"/>
                <a:gd name="connsiteX3" fmla="*/ 159949 w 8724351"/>
                <a:gd name="connsiteY3" fmla="*/ 2877250 h 5673527"/>
                <a:gd name="connsiteX4" fmla="*/ 0 w 8724351"/>
                <a:gd name="connsiteY4" fmla="*/ 3229243 h 5673527"/>
                <a:gd name="connsiteX5" fmla="*/ 252422 w 8724351"/>
                <a:gd name="connsiteY5" fmla="*/ 3819567 h 5673527"/>
                <a:gd name="connsiteX6" fmla="*/ 1001583 w 8724351"/>
                <a:gd name="connsiteY6" fmla="*/ 4938736 h 5673527"/>
                <a:gd name="connsiteX7" fmla="*/ 490235 w 8724351"/>
                <a:gd name="connsiteY7" fmla="*/ 4441757 h 5673527"/>
                <a:gd name="connsiteX8" fmla="*/ 277048 w 8724351"/>
                <a:gd name="connsiteY8" fmla="*/ 4391875 h 5673527"/>
                <a:gd name="connsiteX9" fmla="*/ 834987 w 8724351"/>
                <a:gd name="connsiteY9" fmla="*/ 5673527 h 5673527"/>
                <a:gd name="connsiteX10" fmla="*/ 1812107 w 8724351"/>
                <a:gd name="connsiteY10" fmla="*/ 4959457 h 5673527"/>
                <a:gd name="connsiteX11" fmla="*/ 2602520 w 8724351"/>
                <a:gd name="connsiteY11" fmla="*/ 4804474 h 5673527"/>
                <a:gd name="connsiteX12" fmla="*/ 2602520 w 8724351"/>
                <a:gd name="connsiteY12" fmla="*/ 3549111 h 5673527"/>
                <a:gd name="connsiteX13" fmla="*/ 3036473 w 8724351"/>
                <a:gd name="connsiteY13" fmla="*/ 3936569 h 5673527"/>
                <a:gd name="connsiteX14" fmla="*/ 3439429 w 8724351"/>
                <a:gd name="connsiteY14" fmla="*/ 3487118 h 5673527"/>
                <a:gd name="connsiteX15" fmla="*/ 3594412 w 8724351"/>
                <a:gd name="connsiteY15" fmla="*/ 3688596 h 5673527"/>
                <a:gd name="connsiteX16" fmla="*/ 4229842 w 8724351"/>
                <a:gd name="connsiteY16" fmla="*/ 3549111 h 5673527"/>
                <a:gd name="connsiteX17" fmla="*/ 4369327 w 8724351"/>
                <a:gd name="connsiteY17" fmla="*/ 3688596 h 5673527"/>
                <a:gd name="connsiteX18" fmla="*/ 4167849 w 8724351"/>
                <a:gd name="connsiteY18" fmla="*/ 4324027 h 5673527"/>
                <a:gd name="connsiteX19" fmla="*/ 4508812 w 8724351"/>
                <a:gd name="connsiteY19" fmla="*/ 4541003 h 5673527"/>
                <a:gd name="connsiteX20" fmla="*/ 4694791 w 8724351"/>
                <a:gd name="connsiteY20" fmla="*/ 4417017 h 5673527"/>
                <a:gd name="connsiteX21" fmla="*/ 5113246 w 8724351"/>
                <a:gd name="connsiteY21" fmla="*/ 4494508 h 5673527"/>
                <a:gd name="connsiteX22" fmla="*/ 5547198 w 8724351"/>
                <a:gd name="connsiteY22" fmla="*/ 4355023 h 5673527"/>
                <a:gd name="connsiteX23" fmla="*/ 5903659 w 8724351"/>
                <a:gd name="connsiteY23" fmla="*/ 4463511 h 5673527"/>
                <a:gd name="connsiteX24" fmla="*/ 6446100 w 8724351"/>
                <a:gd name="connsiteY24" fmla="*/ 4386020 h 5673527"/>
                <a:gd name="connsiteX25" fmla="*/ 6740568 w 8724351"/>
                <a:gd name="connsiteY25" fmla="*/ 4432515 h 5673527"/>
                <a:gd name="connsiteX26" fmla="*/ 6926547 w 8724351"/>
                <a:gd name="connsiteY26" fmla="*/ 4277532 h 5673527"/>
                <a:gd name="connsiteX27" fmla="*/ 7112527 w 8724351"/>
                <a:gd name="connsiteY27" fmla="*/ 4494508 h 5673527"/>
                <a:gd name="connsiteX28" fmla="*/ 7763456 w 8724351"/>
                <a:gd name="connsiteY28" fmla="*/ 4479010 h 5673527"/>
                <a:gd name="connsiteX29" fmla="*/ 7840947 w 8724351"/>
                <a:gd name="connsiteY29" fmla="*/ 4370522 h 5673527"/>
                <a:gd name="connsiteX30" fmla="*/ 8104418 w 8724351"/>
                <a:gd name="connsiteY30" fmla="*/ 4386020 h 5673527"/>
                <a:gd name="connsiteX31" fmla="*/ 8274900 w 8724351"/>
                <a:gd name="connsiteY31" fmla="*/ 4386020 h 5673527"/>
                <a:gd name="connsiteX32" fmla="*/ 8724351 w 8724351"/>
                <a:gd name="connsiteY32" fmla="*/ 4014061 h 5673527"/>
                <a:gd name="connsiteX33" fmla="*/ 8305896 w 8724351"/>
                <a:gd name="connsiteY33" fmla="*/ 3487118 h 5673527"/>
                <a:gd name="connsiteX34" fmla="*/ 8724351 w 8724351"/>
                <a:gd name="connsiteY34" fmla="*/ 3177152 h 5673527"/>
                <a:gd name="connsiteX35" fmla="*/ 8414385 w 8724351"/>
                <a:gd name="connsiteY35" fmla="*/ 2743200 h 5673527"/>
                <a:gd name="connsiteX36" fmla="*/ 8414385 w 8724351"/>
                <a:gd name="connsiteY36" fmla="*/ 1673817 h 5673527"/>
                <a:gd name="connsiteX37" fmla="*/ 7949435 w 8724351"/>
                <a:gd name="connsiteY37" fmla="*/ 1162372 h 5673527"/>
                <a:gd name="connsiteX38" fmla="*/ 7391496 w 8724351"/>
                <a:gd name="connsiteY38" fmla="*/ 1363850 h 5673527"/>
                <a:gd name="connsiteX39" fmla="*/ 7019537 w 8724351"/>
                <a:gd name="connsiteY39" fmla="*/ 1053884 h 5673527"/>
                <a:gd name="connsiteX40" fmla="*/ 6849056 w 8724351"/>
                <a:gd name="connsiteY40" fmla="*/ 1255362 h 5673527"/>
                <a:gd name="connsiteX41" fmla="*/ 5841666 w 8724351"/>
                <a:gd name="connsiteY41" fmla="*/ 1255362 h 5673527"/>
                <a:gd name="connsiteX42" fmla="*/ 5671185 w 8724351"/>
                <a:gd name="connsiteY42" fmla="*/ 1084881 h 5673527"/>
                <a:gd name="connsiteX43" fmla="*/ 5857164 w 8724351"/>
                <a:gd name="connsiteY43" fmla="*/ 511444 h 5673527"/>
                <a:gd name="connsiteX44" fmla="*/ 5330222 w 8724351"/>
                <a:gd name="connsiteY44" fmla="*/ 61993 h 5673527"/>
                <a:gd name="connsiteX45" fmla="*/ 4524310 w 8724351"/>
                <a:gd name="connsiteY45" fmla="*/ 0 h 5673527"/>
                <a:gd name="connsiteX46" fmla="*/ 4245340 w 8724351"/>
                <a:gd name="connsiteY46" fmla="*/ 371959 h 5673527"/>
                <a:gd name="connsiteX47" fmla="*/ 3602315 w 8724351"/>
                <a:gd name="connsiteY47" fmla="*/ 101714 h 5673527"/>
                <a:gd name="connsiteX48" fmla="*/ 2930548 w 8724351"/>
                <a:gd name="connsiteY48" fmla="*/ 329367 h 5673527"/>
                <a:gd name="connsiteX49" fmla="*/ 2974479 w 8724351"/>
                <a:gd name="connsiteY49" fmla="*/ 439291 h 5673527"/>
                <a:gd name="connsiteX50" fmla="*/ 2439942 w 8724351"/>
                <a:gd name="connsiteY50" fmla="*/ 404392 h 5673527"/>
                <a:gd name="connsiteX51" fmla="*/ 2318519 w 8724351"/>
                <a:gd name="connsiteY51" fmla="*/ 914400 h 5673527"/>
                <a:gd name="connsiteX52" fmla="*/ 2227997 w 8724351"/>
                <a:gd name="connsiteY52" fmla="*/ 1541316 h 5673527"/>
                <a:gd name="connsiteX53" fmla="*/ 1574810 w 8724351"/>
                <a:gd name="connsiteY53" fmla="*/ 1226013 h 5673527"/>
                <a:gd name="connsiteX54" fmla="*/ 1271313 w 8724351"/>
                <a:gd name="connsiteY54" fmla="*/ 1633999 h 5673527"/>
                <a:gd name="connsiteX55" fmla="*/ 641009 w 8724351"/>
                <a:gd name="connsiteY55" fmla="*/ 1666432 h 5673527"/>
                <a:gd name="connsiteX0" fmla="*/ 641009 w 8724351"/>
                <a:gd name="connsiteY0" fmla="*/ 1666432 h 5673527"/>
                <a:gd name="connsiteX1" fmla="*/ 334124 w 8724351"/>
                <a:gd name="connsiteY1" fmla="*/ 1985333 h 5673527"/>
                <a:gd name="connsiteX2" fmla="*/ 16561 w 8724351"/>
                <a:gd name="connsiteY2" fmla="*/ 2653194 h 5673527"/>
                <a:gd name="connsiteX3" fmla="*/ 159949 w 8724351"/>
                <a:gd name="connsiteY3" fmla="*/ 2877250 h 5673527"/>
                <a:gd name="connsiteX4" fmla="*/ 0 w 8724351"/>
                <a:gd name="connsiteY4" fmla="*/ 3229243 h 5673527"/>
                <a:gd name="connsiteX5" fmla="*/ 252422 w 8724351"/>
                <a:gd name="connsiteY5" fmla="*/ 3819567 h 5673527"/>
                <a:gd name="connsiteX6" fmla="*/ 1001583 w 8724351"/>
                <a:gd name="connsiteY6" fmla="*/ 4938736 h 5673527"/>
                <a:gd name="connsiteX7" fmla="*/ 490235 w 8724351"/>
                <a:gd name="connsiteY7" fmla="*/ 4441757 h 5673527"/>
                <a:gd name="connsiteX8" fmla="*/ 834987 w 8724351"/>
                <a:gd name="connsiteY8" fmla="*/ 5673527 h 5673527"/>
                <a:gd name="connsiteX9" fmla="*/ 1812107 w 8724351"/>
                <a:gd name="connsiteY9" fmla="*/ 4959457 h 5673527"/>
                <a:gd name="connsiteX10" fmla="*/ 2602520 w 8724351"/>
                <a:gd name="connsiteY10" fmla="*/ 4804474 h 5673527"/>
                <a:gd name="connsiteX11" fmla="*/ 2602520 w 8724351"/>
                <a:gd name="connsiteY11" fmla="*/ 3549111 h 5673527"/>
                <a:gd name="connsiteX12" fmla="*/ 3036473 w 8724351"/>
                <a:gd name="connsiteY12" fmla="*/ 3936569 h 5673527"/>
                <a:gd name="connsiteX13" fmla="*/ 3439429 w 8724351"/>
                <a:gd name="connsiteY13" fmla="*/ 3487118 h 5673527"/>
                <a:gd name="connsiteX14" fmla="*/ 3594412 w 8724351"/>
                <a:gd name="connsiteY14" fmla="*/ 3688596 h 5673527"/>
                <a:gd name="connsiteX15" fmla="*/ 4229842 w 8724351"/>
                <a:gd name="connsiteY15" fmla="*/ 3549111 h 5673527"/>
                <a:gd name="connsiteX16" fmla="*/ 4369327 w 8724351"/>
                <a:gd name="connsiteY16" fmla="*/ 3688596 h 5673527"/>
                <a:gd name="connsiteX17" fmla="*/ 4167849 w 8724351"/>
                <a:gd name="connsiteY17" fmla="*/ 4324027 h 5673527"/>
                <a:gd name="connsiteX18" fmla="*/ 4508812 w 8724351"/>
                <a:gd name="connsiteY18" fmla="*/ 4541003 h 5673527"/>
                <a:gd name="connsiteX19" fmla="*/ 4694791 w 8724351"/>
                <a:gd name="connsiteY19" fmla="*/ 4417017 h 5673527"/>
                <a:gd name="connsiteX20" fmla="*/ 5113246 w 8724351"/>
                <a:gd name="connsiteY20" fmla="*/ 4494508 h 5673527"/>
                <a:gd name="connsiteX21" fmla="*/ 5547198 w 8724351"/>
                <a:gd name="connsiteY21" fmla="*/ 4355023 h 5673527"/>
                <a:gd name="connsiteX22" fmla="*/ 5903659 w 8724351"/>
                <a:gd name="connsiteY22" fmla="*/ 4463511 h 5673527"/>
                <a:gd name="connsiteX23" fmla="*/ 6446100 w 8724351"/>
                <a:gd name="connsiteY23" fmla="*/ 4386020 h 5673527"/>
                <a:gd name="connsiteX24" fmla="*/ 6740568 w 8724351"/>
                <a:gd name="connsiteY24" fmla="*/ 4432515 h 5673527"/>
                <a:gd name="connsiteX25" fmla="*/ 6926547 w 8724351"/>
                <a:gd name="connsiteY25" fmla="*/ 4277532 h 5673527"/>
                <a:gd name="connsiteX26" fmla="*/ 7112527 w 8724351"/>
                <a:gd name="connsiteY26" fmla="*/ 4494508 h 5673527"/>
                <a:gd name="connsiteX27" fmla="*/ 7763456 w 8724351"/>
                <a:gd name="connsiteY27" fmla="*/ 4479010 h 5673527"/>
                <a:gd name="connsiteX28" fmla="*/ 7840947 w 8724351"/>
                <a:gd name="connsiteY28" fmla="*/ 4370522 h 5673527"/>
                <a:gd name="connsiteX29" fmla="*/ 8104418 w 8724351"/>
                <a:gd name="connsiteY29" fmla="*/ 4386020 h 5673527"/>
                <a:gd name="connsiteX30" fmla="*/ 8274900 w 8724351"/>
                <a:gd name="connsiteY30" fmla="*/ 4386020 h 5673527"/>
                <a:gd name="connsiteX31" fmla="*/ 8724351 w 8724351"/>
                <a:gd name="connsiteY31" fmla="*/ 4014061 h 5673527"/>
                <a:gd name="connsiteX32" fmla="*/ 8305896 w 8724351"/>
                <a:gd name="connsiteY32" fmla="*/ 3487118 h 5673527"/>
                <a:gd name="connsiteX33" fmla="*/ 8724351 w 8724351"/>
                <a:gd name="connsiteY33" fmla="*/ 3177152 h 5673527"/>
                <a:gd name="connsiteX34" fmla="*/ 8414385 w 8724351"/>
                <a:gd name="connsiteY34" fmla="*/ 2743200 h 5673527"/>
                <a:gd name="connsiteX35" fmla="*/ 8414385 w 8724351"/>
                <a:gd name="connsiteY35" fmla="*/ 1673817 h 5673527"/>
                <a:gd name="connsiteX36" fmla="*/ 7949435 w 8724351"/>
                <a:gd name="connsiteY36" fmla="*/ 1162372 h 5673527"/>
                <a:gd name="connsiteX37" fmla="*/ 7391496 w 8724351"/>
                <a:gd name="connsiteY37" fmla="*/ 1363850 h 5673527"/>
                <a:gd name="connsiteX38" fmla="*/ 7019537 w 8724351"/>
                <a:gd name="connsiteY38" fmla="*/ 1053884 h 5673527"/>
                <a:gd name="connsiteX39" fmla="*/ 6849056 w 8724351"/>
                <a:gd name="connsiteY39" fmla="*/ 1255362 h 5673527"/>
                <a:gd name="connsiteX40" fmla="*/ 5841666 w 8724351"/>
                <a:gd name="connsiteY40" fmla="*/ 1255362 h 5673527"/>
                <a:gd name="connsiteX41" fmla="*/ 5671185 w 8724351"/>
                <a:gd name="connsiteY41" fmla="*/ 1084881 h 5673527"/>
                <a:gd name="connsiteX42" fmla="*/ 5857164 w 8724351"/>
                <a:gd name="connsiteY42" fmla="*/ 511444 h 5673527"/>
                <a:gd name="connsiteX43" fmla="*/ 5330222 w 8724351"/>
                <a:gd name="connsiteY43" fmla="*/ 61993 h 5673527"/>
                <a:gd name="connsiteX44" fmla="*/ 4524310 w 8724351"/>
                <a:gd name="connsiteY44" fmla="*/ 0 h 5673527"/>
                <a:gd name="connsiteX45" fmla="*/ 4245340 w 8724351"/>
                <a:gd name="connsiteY45" fmla="*/ 371959 h 5673527"/>
                <a:gd name="connsiteX46" fmla="*/ 3602315 w 8724351"/>
                <a:gd name="connsiteY46" fmla="*/ 101714 h 5673527"/>
                <a:gd name="connsiteX47" fmla="*/ 2930548 w 8724351"/>
                <a:gd name="connsiteY47" fmla="*/ 329367 h 5673527"/>
                <a:gd name="connsiteX48" fmla="*/ 2974479 w 8724351"/>
                <a:gd name="connsiteY48" fmla="*/ 439291 h 5673527"/>
                <a:gd name="connsiteX49" fmla="*/ 2439942 w 8724351"/>
                <a:gd name="connsiteY49" fmla="*/ 404392 h 5673527"/>
                <a:gd name="connsiteX50" fmla="*/ 2318519 w 8724351"/>
                <a:gd name="connsiteY50" fmla="*/ 914400 h 5673527"/>
                <a:gd name="connsiteX51" fmla="*/ 2227997 w 8724351"/>
                <a:gd name="connsiteY51" fmla="*/ 1541316 h 5673527"/>
                <a:gd name="connsiteX52" fmla="*/ 1574810 w 8724351"/>
                <a:gd name="connsiteY52" fmla="*/ 1226013 h 5673527"/>
                <a:gd name="connsiteX53" fmla="*/ 1271313 w 8724351"/>
                <a:gd name="connsiteY53" fmla="*/ 1633999 h 5673527"/>
                <a:gd name="connsiteX54" fmla="*/ 641009 w 8724351"/>
                <a:gd name="connsiteY54" fmla="*/ 1666432 h 5673527"/>
                <a:gd name="connsiteX0" fmla="*/ 641009 w 8724351"/>
                <a:gd name="connsiteY0" fmla="*/ 1666432 h 5673527"/>
                <a:gd name="connsiteX1" fmla="*/ 334124 w 8724351"/>
                <a:gd name="connsiteY1" fmla="*/ 1985333 h 5673527"/>
                <a:gd name="connsiteX2" fmla="*/ 16561 w 8724351"/>
                <a:gd name="connsiteY2" fmla="*/ 2653194 h 5673527"/>
                <a:gd name="connsiteX3" fmla="*/ 159949 w 8724351"/>
                <a:gd name="connsiteY3" fmla="*/ 2877250 h 5673527"/>
                <a:gd name="connsiteX4" fmla="*/ 0 w 8724351"/>
                <a:gd name="connsiteY4" fmla="*/ 3229243 h 5673527"/>
                <a:gd name="connsiteX5" fmla="*/ 252422 w 8724351"/>
                <a:gd name="connsiteY5" fmla="*/ 3819567 h 5673527"/>
                <a:gd name="connsiteX6" fmla="*/ 1030322 w 8724351"/>
                <a:gd name="connsiteY6" fmla="*/ 4881258 h 5673527"/>
                <a:gd name="connsiteX7" fmla="*/ 490235 w 8724351"/>
                <a:gd name="connsiteY7" fmla="*/ 4441757 h 5673527"/>
                <a:gd name="connsiteX8" fmla="*/ 834987 w 8724351"/>
                <a:gd name="connsiteY8" fmla="*/ 5673527 h 5673527"/>
                <a:gd name="connsiteX9" fmla="*/ 1812107 w 8724351"/>
                <a:gd name="connsiteY9" fmla="*/ 4959457 h 5673527"/>
                <a:gd name="connsiteX10" fmla="*/ 2602520 w 8724351"/>
                <a:gd name="connsiteY10" fmla="*/ 4804474 h 5673527"/>
                <a:gd name="connsiteX11" fmla="*/ 2602520 w 8724351"/>
                <a:gd name="connsiteY11" fmla="*/ 3549111 h 5673527"/>
                <a:gd name="connsiteX12" fmla="*/ 3036473 w 8724351"/>
                <a:gd name="connsiteY12" fmla="*/ 3936569 h 5673527"/>
                <a:gd name="connsiteX13" fmla="*/ 3439429 w 8724351"/>
                <a:gd name="connsiteY13" fmla="*/ 3487118 h 5673527"/>
                <a:gd name="connsiteX14" fmla="*/ 3594412 w 8724351"/>
                <a:gd name="connsiteY14" fmla="*/ 3688596 h 5673527"/>
                <a:gd name="connsiteX15" fmla="*/ 4229842 w 8724351"/>
                <a:gd name="connsiteY15" fmla="*/ 3549111 h 5673527"/>
                <a:gd name="connsiteX16" fmla="*/ 4369327 w 8724351"/>
                <a:gd name="connsiteY16" fmla="*/ 3688596 h 5673527"/>
                <a:gd name="connsiteX17" fmla="*/ 4167849 w 8724351"/>
                <a:gd name="connsiteY17" fmla="*/ 4324027 h 5673527"/>
                <a:gd name="connsiteX18" fmla="*/ 4508812 w 8724351"/>
                <a:gd name="connsiteY18" fmla="*/ 4541003 h 5673527"/>
                <a:gd name="connsiteX19" fmla="*/ 4694791 w 8724351"/>
                <a:gd name="connsiteY19" fmla="*/ 4417017 h 5673527"/>
                <a:gd name="connsiteX20" fmla="*/ 5113246 w 8724351"/>
                <a:gd name="connsiteY20" fmla="*/ 4494508 h 5673527"/>
                <a:gd name="connsiteX21" fmla="*/ 5547198 w 8724351"/>
                <a:gd name="connsiteY21" fmla="*/ 4355023 h 5673527"/>
                <a:gd name="connsiteX22" fmla="*/ 5903659 w 8724351"/>
                <a:gd name="connsiteY22" fmla="*/ 4463511 h 5673527"/>
                <a:gd name="connsiteX23" fmla="*/ 6446100 w 8724351"/>
                <a:gd name="connsiteY23" fmla="*/ 4386020 h 5673527"/>
                <a:gd name="connsiteX24" fmla="*/ 6740568 w 8724351"/>
                <a:gd name="connsiteY24" fmla="*/ 4432515 h 5673527"/>
                <a:gd name="connsiteX25" fmla="*/ 6926547 w 8724351"/>
                <a:gd name="connsiteY25" fmla="*/ 4277532 h 5673527"/>
                <a:gd name="connsiteX26" fmla="*/ 7112527 w 8724351"/>
                <a:gd name="connsiteY26" fmla="*/ 4494508 h 5673527"/>
                <a:gd name="connsiteX27" fmla="*/ 7763456 w 8724351"/>
                <a:gd name="connsiteY27" fmla="*/ 4479010 h 5673527"/>
                <a:gd name="connsiteX28" fmla="*/ 7840947 w 8724351"/>
                <a:gd name="connsiteY28" fmla="*/ 4370522 h 5673527"/>
                <a:gd name="connsiteX29" fmla="*/ 8104418 w 8724351"/>
                <a:gd name="connsiteY29" fmla="*/ 4386020 h 5673527"/>
                <a:gd name="connsiteX30" fmla="*/ 8274900 w 8724351"/>
                <a:gd name="connsiteY30" fmla="*/ 4386020 h 5673527"/>
                <a:gd name="connsiteX31" fmla="*/ 8724351 w 8724351"/>
                <a:gd name="connsiteY31" fmla="*/ 4014061 h 5673527"/>
                <a:gd name="connsiteX32" fmla="*/ 8305896 w 8724351"/>
                <a:gd name="connsiteY32" fmla="*/ 3487118 h 5673527"/>
                <a:gd name="connsiteX33" fmla="*/ 8724351 w 8724351"/>
                <a:gd name="connsiteY33" fmla="*/ 3177152 h 5673527"/>
                <a:gd name="connsiteX34" fmla="*/ 8414385 w 8724351"/>
                <a:gd name="connsiteY34" fmla="*/ 2743200 h 5673527"/>
                <a:gd name="connsiteX35" fmla="*/ 8414385 w 8724351"/>
                <a:gd name="connsiteY35" fmla="*/ 1673817 h 5673527"/>
                <a:gd name="connsiteX36" fmla="*/ 7949435 w 8724351"/>
                <a:gd name="connsiteY36" fmla="*/ 1162372 h 5673527"/>
                <a:gd name="connsiteX37" fmla="*/ 7391496 w 8724351"/>
                <a:gd name="connsiteY37" fmla="*/ 1363850 h 5673527"/>
                <a:gd name="connsiteX38" fmla="*/ 7019537 w 8724351"/>
                <a:gd name="connsiteY38" fmla="*/ 1053884 h 5673527"/>
                <a:gd name="connsiteX39" fmla="*/ 6849056 w 8724351"/>
                <a:gd name="connsiteY39" fmla="*/ 1255362 h 5673527"/>
                <a:gd name="connsiteX40" fmla="*/ 5841666 w 8724351"/>
                <a:gd name="connsiteY40" fmla="*/ 1255362 h 5673527"/>
                <a:gd name="connsiteX41" fmla="*/ 5671185 w 8724351"/>
                <a:gd name="connsiteY41" fmla="*/ 1084881 h 5673527"/>
                <a:gd name="connsiteX42" fmla="*/ 5857164 w 8724351"/>
                <a:gd name="connsiteY42" fmla="*/ 511444 h 5673527"/>
                <a:gd name="connsiteX43" fmla="*/ 5330222 w 8724351"/>
                <a:gd name="connsiteY43" fmla="*/ 61993 h 5673527"/>
                <a:gd name="connsiteX44" fmla="*/ 4524310 w 8724351"/>
                <a:gd name="connsiteY44" fmla="*/ 0 h 5673527"/>
                <a:gd name="connsiteX45" fmla="*/ 4245340 w 8724351"/>
                <a:gd name="connsiteY45" fmla="*/ 371959 h 5673527"/>
                <a:gd name="connsiteX46" fmla="*/ 3602315 w 8724351"/>
                <a:gd name="connsiteY46" fmla="*/ 101714 h 5673527"/>
                <a:gd name="connsiteX47" fmla="*/ 2930548 w 8724351"/>
                <a:gd name="connsiteY47" fmla="*/ 329367 h 5673527"/>
                <a:gd name="connsiteX48" fmla="*/ 2974479 w 8724351"/>
                <a:gd name="connsiteY48" fmla="*/ 439291 h 5673527"/>
                <a:gd name="connsiteX49" fmla="*/ 2439942 w 8724351"/>
                <a:gd name="connsiteY49" fmla="*/ 404392 h 5673527"/>
                <a:gd name="connsiteX50" fmla="*/ 2318519 w 8724351"/>
                <a:gd name="connsiteY50" fmla="*/ 914400 h 5673527"/>
                <a:gd name="connsiteX51" fmla="*/ 2227997 w 8724351"/>
                <a:gd name="connsiteY51" fmla="*/ 1541316 h 5673527"/>
                <a:gd name="connsiteX52" fmla="*/ 1574810 w 8724351"/>
                <a:gd name="connsiteY52" fmla="*/ 1226013 h 5673527"/>
                <a:gd name="connsiteX53" fmla="*/ 1271313 w 8724351"/>
                <a:gd name="connsiteY53" fmla="*/ 1633999 h 5673527"/>
                <a:gd name="connsiteX54" fmla="*/ 641009 w 8724351"/>
                <a:gd name="connsiteY54" fmla="*/ 1666432 h 5673527"/>
                <a:gd name="connsiteX0" fmla="*/ 641009 w 8724351"/>
                <a:gd name="connsiteY0" fmla="*/ 1666432 h 5673527"/>
                <a:gd name="connsiteX1" fmla="*/ 334124 w 8724351"/>
                <a:gd name="connsiteY1" fmla="*/ 1985333 h 5673527"/>
                <a:gd name="connsiteX2" fmla="*/ 16561 w 8724351"/>
                <a:gd name="connsiteY2" fmla="*/ 2653194 h 5673527"/>
                <a:gd name="connsiteX3" fmla="*/ 159949 w 8724351"/>
                <a:gd name="connsiteY3" fmla="*/ 2877250 h 5673527"/>
                <a:gd name="connsiteX4" fmla="*/ 0 w 8724351"/>
                <a:gd name="connsiteY4" fmla="*/ 3229243 h 5673527"/>
                <a:gd name="connsiteX5" fmla="*/ 252422 w 8724351"/>
                <a:gd name="connsiteY5" fmla="*/ 3819567 h 5673527"/>
                <a:gd name="connsiteX6" fmla="*/ 1030322 w 8724351"/>
                <a:gd name="connsiteY6" fmla="*/ 4881258 h 5673527"/>
                <a:gd name="connsiteX7" fmla="*/ 1639788 w 8724351"/>
                <a:gd name="connsiteY7" fmla="*/ 4527974 h 5673527"/>
                <a:gd name="connsiteX8" fmla="*/ 834987 w 8724351"/>
                <a:gd name="connsiteY8" fmla="*/ 5673527 h 5673527"/>
                <a:gd name="connsiteX9" fmla="*/ 1812107 w 8724351"/>
                <a:gd name="connsiteY9" fmla="*/ 4959457 h 5673527"/>
                <a:gd name="connsiteX10" fmla="*/ 2602520 w 8724351"/>
                <a:gd name="connsiteY10" fmla="*/ 4804474 h 5673527"/>
                <a:gd name="connsiteX11" fmla="*/ 2602520 w 8724351"/>
                <a:gd name="connsiteY11" fmla="*/ 3549111 h 5673527"/>
                <a:gd name="connsiteX12" fmla="*/ 3036473 w 8724351"/>
                <a:gd name="connsiteY12" fmla="*/ 3936569 h 5673527"/>
                <a:gd name="connsiteX13" fmla="*/ 3439429 w 8724351"/>
                <a:gd name="connsiteY13" fmla="*/ 3487118 h 5673527"/>
                <a:gd name="connsiteX14" fmla="*/ 3594412 w 8724351"/>
                <a:gd name="connsiteY14" fmla="*/ 3688596 h 5673527"/>
                <a:gd name="connsiteX15" fmla="*/ 4229842 w 8724351"/>
                <a:gd name="connsiteY15" fmla="*/ 3549111 h 5673527"/>
                <a:gd name="connsiteX16" fmla="*/ 4369327 w 8724351"/>
                <a:gd name="connsiteY16" fmla="*/ 3688596 h 5673527"/>
                <a:gd name="connsiteX17" fmla="*/ 4167849 w 8724351"/>
                <a:gd name="connsiteY17" fmla="*/ 4324027 h 5673527"/>
                <a:gd name="connsiteX18" fmla="*/ 4508812 w 8724351"/>
                <a:gd name="connsiteY18" fmla="*/ 4541003 h 5673527"/>
                <a:gd name="connsiteX19" fmla="*/ 4694791 w 8724351"/>
                <a:gd name="connsiteY19" fmla="*/ 4417017 h 5673527"/>
                <a:gd name="connsiteX20" fmla="*/ 5113246 w 8724351"/>
                <a:gd name="connsiteY20" fmla="*/ 4494508 h 5673527"/>
                <a:gd name="connsiteX21" fmla="*/ 5547198 w 8724351"/>
                <a:gd name="connsiteY21" fmla="*/ 4355023 h 5673527"/>
                <a:gd name="connsiteX22" fmla="*/ 5903659 w 8724351"/>
                <a:gd name="connsiteY22" fmla="*/ 4463511 h 5673527"/>
                <a:gd name="connsiteX23" fmla="*/ 6446100 w 8724351"/>
                <a:gd name="connsiteY23" fmla="*/ 4386020 h 5673527"/>
                <a:gd name="connsiteX24" fmla="*/ 6740568 w 8724351"/>
                <a:gd name="connsiteY24" fmla="*/ 4432515 h 5673527"/>
                <a:gd name="connsiteX25" fmla="*/ 6926547 w 8724351"/>
                <a:gd name="connsiteY25" fmla="*/ 4277532 h 5673527"/>
                <a:gd name="connsiteX26" fmla="*/ 7112527 w 8724351"/>
                <a:gd name="connsiteY26" fmla="*/ 4494508 h 5673527"/>
                <a:gd name="connsiteX27" fmla="*/ 7763456 w 8724351"/>
                <a:gd name="connsiteY27" fmla="*/ 4479010 h 5673527"/>
                <a:gd name="connsiteX28" fmla="*/ 7840947 w 8724351"/>
                <a:gd name="connsiteY28" fmla="*/ 4370522 h 5673527"/>
                <a:gd name="connsiteX29" fmla="*/ 8104418 w 8724351"/>
                <a:gd name="connsiteY29" fmla="*/ 4386020 h 5673527"/>
                <a:gd name="connsiteX30" fmla="*/ 8274900 w 8724351"/>
                <a:gd name="connsiteY30" fmla="*/ 4386020 h 5673527"/>
                <a:gd name="connsiteX31" fmla="*/ 8724351 w 8724351"/>
                <a:gd name="connsiteY31" fmla="*/ 4014061 h 5673527"/>
                <a:gd name="connsiteX32" fmla="*/ 8305896 w 8724351"/>
                <a:gd name="connsiteY32" fmla="*/ 3487118 h 5673527"/>
                <a:gd name="connsiteX33" fmla="*/ 8724351 w 8724351"/>
                <a:gd name="connsiteY33" fmla="*/ 3177152 h 5673527"/>
                <a:gd name="connsiteX34" fmla="*/ 8414385 w 8724351"/>
                <a:gd name="connsiteY34" fmla="*/ 2743200 h 5673527"/>
                <a:gd name="connsiteX35" fmla="*/ 8414385 w 8724351"/>
                <a:gd name="connsiteY35" fmla="*/ 1673817 h 5673527"/>
                <a:gd name="connsiteX36" fmla="*/ 7949435 w 8724351"/>
                <a:gd name="connsiteY36" fmla="*/ 1162372 h 5673527"/>
                <a:gd name="connsiteX37" fmla="*/ 7391496 w 8724351"/>
                <a:gd name="connsiteY37" fmla="*/ 1363850 h 5673527"/>
                <a:gd name="connsiteX38" fmla="*/ 7019537 w 8724351"/>
                <a:gd name="connsiteY38" fmla="*/ 1053884 h 5673527"/>
                <a:gd name="connsiteX39" fmla="*/ 6849056 w 8724351"/>
                <a:gd name="connsiteY39" fmla="*/ 1255362 h 5673527"/>
                <a:gd name="connsiteX40" fmla="*/ 5841666 w 8724351"/>
                <a:gd name="connsiteY40" fmla="*/ 1255362 h 5673527"/>
                <a:gd name="connsiteX41" fmla="*/ 5671185 w 8724351"/>
                <a:gd name="connsiteY41" fmla="*/ 1084881 h 5673527"/>
                <a:gd name="connsiteX42" fmla="*/ 5857164 w 8724351"/>
                <a:gd name="connsiteY42" fmla="*/ 511444 h 5673527"/>
                <a:gd name="connsiteX43" fmla="*/ 5330222 w 8724351"/>
                <a:gd name="connsiteY43" fmla="*/ 61993 h 5673527"/>
                <a:gd name="connsiteX44" fmla="*/ 4524310 w 8724351"/>
                <a:gd name="connsiteY44" fmla="*/ 0 h 5673527"/>
                <a:gd name="connsiteX45" fmla="*/ 4245340 w 8724351"/>
                <a:gd name="connsiteY45" fmla="*/ 371959 h 5673527"/>
                <a:gd name="connsiteX46" fmla="*/ 3602315 w 8724351"/>
                <a:gd name="connsiteY46" fmla="*/ 101714 h 5673527"/>
                <a:gd name="connsiteX47" fmla="*/ 2930548 w 8724351"/>
                <a:gd name="connsiteY47" fmla="*/ 329367 h 5673527"/>
                <a:gd name="connsiteX48" fmla="*/ 2974479 w 8724351"/>
                <a:gd name="connsiteY48" fmla="*/ 439291 h 5673527"/>
                <a:gd name="connsiteX49" fmla="*/ 2439942 w 8724351"/>
                <a:gd name="connsiteY49" fmla="*/ 404392 h 5673527"/>
                <a:gd name="connsiteX50" fmla="*/ 2318519 w 8724351"/>
                <a:gd name="connsiteY50" fmla="*/ 914400 h 5673527"/>
                <a:gd name="connsiteX51" fmla="*/ 2227997 w 8724351"/>
                <a:gd name="connsiteY51" fmla="*/ 1541316 h 5673527"/>
                <a:gd name="connsiteX52" fmla="*/ 1574810 w 8724351"/>
                <a:gd name="connsiteY52" fmla="*/ 1226013 h 5673527"/>
                <a:gd name="connsiteX53" fmla="*/ 1271313 w 8724351"/>
                <a:gd name="connsiteY53" fmla="*/ 1633999 h 5673527"/>
                <a:gd name="connsiteX54" fmla="*/ 641009 w 8724351"/>
                <a:gd name="connsiteY54" fmla="*/ 1666432 h 5673527"/>
                <a:gd name="connsiteX0" fmla="*/ 641009 w 8724351"/>
                <a:gd name="connsiteY0" fmla="*/ 1666432 h 5673527"/>
                <a:gd name="connsiteX1" fmla="*/ 334124 w 8724351"/>
                <a:gd name="connsiteY1" fmla="*/ 1985333 h 5673527"/>
                <a:gd name="connsiteX2" fmla="*/ 16561 w 8724351"/>
                <a:gd name="connsiteY2" fmla="*/ 2653194 h 5673527"/>
                <a:gd name="connsiteX3" fmla="*/ 159949 w 8724351"/>
                <a:gd name="connsiteY3" fmla="*/ 2877250 h 5673527"/>
                <a:gd name="connsiteX4" fmla="*/ 0 w 8724351"/>
                <a:gd name="connsiteY4" fmla="*/ 3229243 h 5673527"/>
                <a:gd name="connsiteX5" fmla="*/ 252422 w 8724351"/>
                <a:gd name="connsiteY5" fmla="*/ 3819567 h 5673527"/>
                <a:gd name="connsiteX6" fmla="*/ 900997 w 8724351"/>
                <a:gd name="connsiteY6" fmla="*/ 4680086 h 5673527"/>
                <a:gd name="connsiteX7" fmla="*/ 1639788 w 8724351"/>
                <a:gd name="connsiteY7" fmla="*/ 4527974 h 5673527"/>
                <a:gd name="connsiteX8" fmla="*/ 834987 w 8724351"/>
                <a:gd name="connsiteY8" fmla="*/ 5673527 h 5673527"/>
                <a:gd name="connsiteX9" fmla="*/ 1812107 w 8724351"/>
                <a:gd name="connsiteY9" fmla="*/ 4959457 h 5673527"/>
                <a:gd name="connsiteX10" fmla="*/ 2602520 w 8724351"/>
                <a:gd name="connsiteY10" fmla="*/ 4804474 h 5673527"/>
                <a:gd name="connsiteX11" fmla="*/ 2602520 w 8724351"/>
                <a:gd name="connsiteY11" fmla="*/ 3549111 h 5673527"/>
                <a:gd name="connsiteX12" fmla="*/ 3036473 w 8724351"/>
                <a:gd name="connsiteY12" fmla="*/ 3936569 h 5673527"/>
                <a:gd name="connsiteX13" fmla="*/ 3439429 w 8724351"/>
                <a:gd name="connsiteY13" fmla="*/ 3487118 h 5673527"/>
                <a:gd name="connsiteX14" fmla="*/ 3594412 w 8724351"/>
                <a:gd name="connsiteY14" fmla="*/ 3688596 h 5673527"/>
                <a:gd name="connsiteX15" fmla="*/ 4229842 w 8724351"/>
                <a:gd name="connsiteY15" fmla="*/ 3549111 h 5673527"/>
                <a:gd name="connsiteX16" fmla="*/ 4369327 w 8724351"/>
                <a:gd name="connsiteY16" fmla="*/ 3688596 h 5673527"/>
                <a:gd name="connsiteX17" fmla="*/ 4167849 w 8724351"/>
                <a:gd name="connsiteY17" fmla="*/ 4324027 h 5673527"/>
                <a:gd name="connsiteX18" fmla="*/ 4508812 w 8724351"/>
                <a:gd name="connsiteY18" fmla="*/ 4541003 h 5673527"/>
                <a:gd name="connsiteX19" fmla="*/ 4694791 w 8724351"/>
                <a:gd name="connsiteY19" fmla="*/ 4417017 h 5673527"/>
                <a:gd name="connsiteX20" fmla="*/ 5113246 w 8724351"/>
                <a:gd name="connsiteY20" fmla="*/ 4494508 h 5673527"/>
                <a:gd name="connsiteX21" fmla="*/ 5547198 w 8724351"/>
                <a:gd name="connsiteY21" fmla="*/ 4355023 h 5673527"/>
                <a:gd name="connsiteX22" fmla="*/ 5903659 w 8724351"/>
                <a:gd name="connsiteY22" fmla="*/ 4463511 h 5673527"/>
                <a:gd name="connsiteX23" fmla="*/ 6446100 w 8724351"/>
                <a:gd name="connsiteY23" fmla="*/ 4386020 h 5673527"/>
                <a:gd name="connsiteX24" fmla="*/ 6740568 w 8724351"/>
                <a:gd name="connsiteY24" fmla="*/ 4432515 h 5673527"/>
                <a:gd name="connsiteX25" fmla="*/ 6926547 w 8724351"/>
                <a:gd name="connsiteY25" fmla="*/ 4277532 h 5673527"/>
                <a:gd name="connsiteX26" fmla="*/ 7112527 w 8724351"/>
                <a:gd name="connsiteY26" fmla="*/ 4494508 h 5673527"/>
                <a:gd name="connsiteX27" fmla="*/ 7763456 w 8724351"/>
                <a:gd name="connsiteY27" fmla="*/ 4479010 h 5673527"/>
                <a:gd name="connsiteX28" fmla="*/ 7840947 w 8724351"/>
                <a:gd name="connsiteY28" fmla="*/ 4370522 h 5673527"/>
                <a:gd name="connsiteX29" fmla="*/ 8104418 w 8724351"/>
                <a:gd name="connsiteY29" fmla="*/ 4386020 h 5673527"/>
                <a:gd name="connsiteX30" fmla="*/ 8274900 w 8724351"/>
                <a:gd name="connsiteY30" fmla="*/ 4386020 h 5673527"/>
                <a:gd name="connsiteX31" fmla="*/ 8724351 w 8724351"/>
                <a:gd name="connsiteY31" fmla="*/ 4014061 h 5673527"/>
                <a:gd name="connsiteX32" fmla="*/ 8305896 w 8724351"/>
                <a:gd name="connsiteY32" fmla="*/ 3487118 h 5673527"/>
                <a:gd name="connsiteX33" fmla="*/ 8724351 w 8724351"/>
                <a:gd name="connsiteY33" fmla="*/ 3177152 h 5673527"/>
                <a:gd name="connsiteX34" fmla="*/ 8414385 w 8724351"/>
                <a:gd name="connsiteY34" fmla="*/ 2743200 h 5673527"/>
                <a:gd name="connsiteX35" fmla="*/ 8414385 w 8724351"/>
                <a:gd name="connsiteY35" fmla="*/ 1673817 h 5673527"/>
                <a:gd name="connsiteX36" fmla="*/ 7949435 w 8724351"/>
                <a:gd name="connsiteY36" fmla="*/ 1162372 h 5673527"/>
                <a:gd name="connsiteX37" fmla="*/ 7391496 w 8724351"/>
                <a:gd name="connsiteY37" fmla="*/ 1363850 h 5673527"/>
                <a:gd name="connsiteX38" fmla="*/ 7019537 w 8724351"/>
                <a:gd name="connsiteY38" fmla="*/ 1053884 h 5673527"/>
                <a:gd name="connsiteX39" fmla="*/ 6849056 w 8724351"/>
                <a:gd name="connsiteY39" fmla="*/ 1255362 h 5673527"/>
                <a:gd name="connsiteX40" fmla="*/ 5841666 w 8724351"/>
                <a:gd name="connsiteY40" fmla="*/ 1255362 h 5673527"/>
                <a:gd name="connsiteX41" fmla="*/ 5671185 w 8724351"/>
                <a:gd name="connsiteY41" fmla="*/ 1084881 h 5673527"/>
                <a:gd name="connsiteX42" fmla="*/ 5857164 w 8724351"/>
                <a:gd name="connsiteY42" fmla="*/ 511444 h 5673527"/>
                <a:gd name="connsiteX43" fmla="*/ 5330222 w 8724351"/>
                <a:gd name="connsiteY43" fmla="*/ 61993 h 5673527"/>
                <a:gd name="connsiteX44" fmla="*/ 4524310 w 8724351"/>
                <a:gd name="connsiteY44" fmla="*/ 0 h 5673527"/>
                <a:gd name="connsiteX45" fmla="*/ 4245340 w 8724351"/>
                <a:gd name="connsiteY45" fmla="*/ 371959 h 5673527"/>
                <a:gd name="connsiteX46" fmla="*/ 3602315 w 8724351"/>
                <a:gd name="connsiteY46" fmla="*/ 101714 h 5673527"/>
                <a:gd name="connsiteX47" fmla="*/ 2930548 w 8724351"/>
                <a:gd name="connsiteY47" fmla="*/ 329367 h 5673527"/>
                <a:gd name="connsiteX48" fmla="*/ 2974479 w 8724351"/>
                <a:gd name="connsiteY48" fmla="*/ 439291 h 5673527"/>
                <a:gd name="connsiteX49" fmla="*/ 2439942 w 8724351"/>
                <a:gd name="connsiteY49" fmla="*/ 404392 h 5673527"/>
                <a:gd name="connsiteX50" fmla="*/ 2318519 w 8724351"/>
                <a:gd name="connsiteY50" fmla="*/ 914400 h 5673527"/>
                <a:gd name="connsiteX51" fmla="*/ 2227997 w 8724351"/>
                <a:gd name="connsiteY51" fmla="*/ 1541316 h 5673527"/>
                <a:gd name="connsiteX52" fmla="*/ 1574810 w 8724351"/>
                <a:gd name="connsiteY52" fmla="*/ 1226013 h 5673527"/>
                <a:gd name="connsiteX53" fmla="*/ 1271313 w 8724351"/>
                <a:gd name="connsiteY53" fmla="*/ 1633999 h 5673527"/>
                <a:gd name="connsiteX54" fmla="*/ 641009 w 8724351"/>
                <a:gd name="connsiteY54" fmla="*/ 1666432 h 5673527"/>
                <a:gd name="connsiteX0" fmla="*/ 641009 w 8724351"/>
                <a:gd name="connsiteY0" fmla="*/ 1666432 h 4959457"/>
                <a:gd name="connsiteX1" fmla="*/ 334124 w 8724351"/>
                <a:gd name="connsiteY1" fmla="*/ 1985333 h 4959457"/>
                <a:gd name="connsiteX2" fmla="*/ 16561 w 8724351"/>
                <a:gd name="connsiteY2" fmla="*/ 2653194 h 4959457"/>
                <a:gd name="connsiteX3" fmla="*/ 159949 w 8724351"/>
                <a:gd name="connsiteY3" fmla="*/ 2877250 h 4959457"/>
                <a:gd name="connsiteX4" fmla="*/ 0 w 8724351"/>
                <a:gd name="connsiteY4" fmla="*/ 3229243 h 4959457"/>
                <a:gd name="connsiteX5" fmla="*/ 252422 w 8724351"/>
                <a:gd name="connsiteY5" fmla="*/ 3819567 h 4959457"/>
                <a:gd name="connsiteX6" fmla="*/ 900997 w 8724351"/>
                <a:gd name="connsiteY6" fmla="*/ 4680086 h 4959457"/>
                <a:gd name="connsiteX7" fmla="*/ 1639788 w 8724351"/>
                <a:gd name="connsiteY7" fmla="*/ 4527974 h 4959457"/>
                <a:gd name="connsiteX8" fmla="*/ 2113865 w 8724351"/>
                <a:gd name="connsiteY8" fmla="*/ 4567082 h 4959457"/>
                <a:gd name="connsiteX9" fmla="*/ 1812107 w 8724351"/>
                <a:gd name="connsiteY9" fmla="*/ 4959457 h 4959457"/>
                <a:gd name="connsiteX10" fmla="*/ 2602520 w 8724351"/>
                <a:gd name="connsiteY10" fmla="*/ 4804474 h 4959457"/>
                <a:gd name="connsiteX11" fmla="*/ 2602520 w 8724351"/>
                <a:gd name="connsiteY11" fmla="*/ 3549111 h 4959457"/>
                <a:gd name="connsiteX12" fmla="*/ 3036473 w 8724351"/>
                <a:gd name="connsiteY12" fmla="*/ 3936569 h 4959457"/>
                <a:gd name="connsiteX13" fmla="*/ 3439429 w 8724351"/>
                <a:gd name="connsiteY13" fmla="*/ 3487118 h 4959457"/>
                <a:gd name="connsiteX14" fmla="*/ 3594412 w 8724351"/>
                <a:gd name="connsiteY14" fmla="*/ 3688596 h 4959457"/>
                <a:gd name="connsiteX15" fmla="*/ 4229842 w 8724351"/>
                <a:gd name="connsiteY15" fmla="*/ 3549111 h 4959457"/>
                <a:gd name="connsiteX16" fmla="*/ 4369327 w 8724351"/>
                <a:gd name="connsiteY16" fmla="*/ 3688596 h 4959457"/>
                <a:gd name="connsiteX17" fmla="*/ 4167849 w 8724351"/>
                <a:gd name="connsiteY17" fmla="*/ 4324027 h 4959457"/>
                <a:gd name="connsiteX18" fmla="*/ 4508812 w 8724351"/>
                <a:gd name="connsiteY18" fmla="*/ 4541003 h 4959457"/>
                <a:gd name="connsiteX19" fmla="*/ 4694791 w 8724351"/>
                <a:gd name="connsiteY19" fmla="*/ 4417017 h 4959457"/>
                <a:gd name="connsiteX20" fmla="*/ 5113246 w 8724351"/>
                <a:gd name="connsiteY20" fmla="*/ 4494508 h 4959457"/>
                <a:gd name="connsiteX21" fmla="*/ 5547198 w 8724351"/>
                <a:gd name="connsiteY21" fmla="*/ 4355023 h 4959457"/>
                <a:gd name="connsiteX22" fmla="*/ 5903659 w 8724351"/>
                <a:gd name="connsiteY22" fmla="*/ 4463511 h 4959457"/>
                <a:gd name="connsiteX23" fmla="*/ 6446100 w 8724351"/>
                <a:gd name="connsiteY23" fmla="*/ 4386020 h 4959457"/>
                <a:gd name="connsiteX24" fmla="*/ 6740568 w 8724351"/>
                <a:gd name="connsiteY24" fmla="*/ 4432515 h 4959457"/>
                <a:gd name="connsiteX25" fmla="*/ 6926547 w 8724351"/>
                <a:gd name="connsiteY25" fmla="*/ 4277532 h 4959457"/>
                <a:gd name="connsiteX26" fmla="*/ 7112527 w 8724351"/>
                <a:gd name="connsiteY26" fmla="*/ 4494508 h 4959457"/>
                <a:gd name="connsiteX27" fmla="*/ 7763456 w 8724351"/>
                <a:gd name="connsiteY27" fmla="*/ 4479010 h 4959457"/>
                <a:gd name="connsiteX28" fmla="*/ 7840947 w 8724351"/>
                <a:gd name="connsiteY28" fmla="*/ 4370522 h 4959457"/>
                <a:gd name="connsiteX29" fmla="*/ 8104418 w 8724351"/>
                <a:gd name="connsiteY29" fmla="*/ 4386020 h 4959457"/>
                <a:gd name="connsiteX30" fmla="*/ 8274900 w 8724351"/>
                <a:gd name="connsiteY30" fmla="*/ 4386020 h 4959457"/>
                <a:gd name="connsiteX31" fmla="*/ 8724351 w 8724351"/>
                <a:gd name="connsiteY31" fmla="*/ 4014061 h 4959457"/>
                <a:gd name="connsiteX32" fmla="*/ 8305896 w 8724351"/>
                <a:gd name="connsiteY32" fmla="*/ 3487118 h 4959457"/>
                <a:gd name="connsiteX33" fmla="*/ 8724351 w 8724351"/>
                <a:gd name="connsiteY33" fmla="*/ 3177152 h 4959457"/>
                <a:gd name="connsiteX34" fmla="*/ 8414385 w 8724351"/>
                <a:gd name="connsiteY34" fmla="*/ 2743200 h 4959457"/>
                <a:gd name="connsiteX35" fmla="*/ 8414385 w 8724351"/>
                <a:gd name="connsiteY35" fmla="*/ 1673817 h 4959457"/>
                <a:gd name="connsiteX36" fmla="*/ 7949435 w 8724351"/>
                <a:gd name="connsiteY36" fmla="*/ 1162372 h 4959457"/>
                <a:gd name="connsiteX37" fmla="*/ 7391496 w 8724351"/>
                <a:gd name="connsiteY37" fmla="*/ 1363850 h 4959457"/>
                <a:gd name="connsiteX38" fmla="*/ 7019537 w 8724351"/>
                <a:gd name="connsiteY38" fmla="*/ 1053884 h 4959457"/>
                <a:gd name="connsiteX39" fmla="*/ 6849056 w 8724351"/>
                <a:gd name="connsiteY39" fmla="*/ 1255362 h 4959457"/>
                <a:gd name="connsiteX40" fmla="*/ 5841666 w 8724351"/>
                <a:gd name="connsiteY40" fmla="*/ 1255362 h 4959457"/>
                <a:gd name="connsiteX41" fmla="*/ 5671185 w 8724351"/>
                <a:gd name="connsiteY41" fmla="*/ 1084881 h 4959457"/>
                <a:gd name="connsiteX42" fmla="*/ 5857164 w 8724351"/>
                <a:gd name="connsiteY42" fmla="*/ 511444 h 4959457"/>
                <a:gd name="connsiteX43" fmla="*/ 5330222 w 8724351"/>
                <a:gd name="connsiteY43" fmla="*/ 61993 h 4959457"/>
                <a:gd name="connsiteX44" fmla="*/ 4524310 w 8724351"/>
                <a:gd name="connsiteY44" fmla="*/ 0 h 4959457"/>
                <a:gd name="connsiteX45" fmla="*/ 4245340 w 8724351"/>
                <a:gd name="connsiteY45" fmla="*/ 371959 h 4959457"/>
                <a:gd name="connsiteX46" fmla="*/ 3602315 w 8724351"/>
                <a:gd name="connsiteY46" fmla="*/ 101714 h 4959457"/>
                <a:gd name="connsiteX47" fmla="*/ 2930548 w 8724351"/>
                <a:gd name="connsiteY47" fmla="*/ 329367 h 4959457"/>
                <a:gd name="connsiteX48" fmla="*/ 2974479 w 8724351"/>
                <a:gd name="connsiteY48" fmla="*/ 439291 h 4959457"/>
                <a:gd name="connsiteX49" fmla="*/ 2439942 w 8724351"/>
                <a:gd name="connsiteY49" fmla="*/ 404392 h 4959457"/>
                <a:gd name="connsiteX50" fmla="*/ 2318519 w 8724351"/>
                <a:gd name="connsiteY50" fmla="*/ 914400 h 4959457"/>
                <a:gd name="connsiteX51" fmla="*/ 2227997 w 8724351"/>
                <a:gd name="connsiteY51" fmla="*/ 1541316 h 4959457"/>
                <a:gd name="connsiteX52" fmla="*/ 1574810 w 8724351"/>
                <a:gd name="connsiteY52" fmla="*/ 1226013 h 4959457"/>
                <a:gd name="connsiteX53" fmla="*/ 1271313 w 8724351"/>
                <a:gd name="connsiteY53" fmla="*/ 1633999 h 4959457"/>
                <a:gd name="connsiteX54" fmla="*/ 641009 w 8724351"/>
                <a:gd name="connsiteY54" fmla="*/ 1666432 h 4959457"/>
                <a:gd name="connsiteX0" fmla="*/ 641009 w 8724351"/>
                <a:gd name="connsiteY0" fmla="*/ 1666432 h 4959457"/>
                <a:gd name="connsiteX1" fmla="*/ 334124 w 8724351"/>
                <a:gd name="connsiteY1" fmla="*/ 1985333 h 4959457"/>
                <a:gd name="connsiteX2" fmla="*/ 16561 w 8724351"/>
                <a:gd name="connsiteY2" fmla="*/ 2653194 h 4959457"/>
                <a:gd name="connsiteX3" fmla="*/ 159949 w 8724351"/>
                <a:gd name="connsiteY3" fmla="*/ 2877250 h 4959457"/>
                <a:gd name="connsiteX4" fmla="*/ 0 w 8724351"/>
                <a:gd name="connsiteY4" fmla="*/ 3229243 h 4959457"/>
                <a:gd name="connsiteX5" fmla="*/ 252422 w 8724351"/>
                <a:gd name="connsiteY5" fmla="*/ 3819567 h 4959457"/>
                <a:gd name="connsiteX6" fmla="*/ 900997 w 8724351"/>
                <a:gd name="connsiteY6" fmla="*/ 4680086 h 4959457"/>
                <a:gd name="connsiteX7" fmla="*/ 1639788 w 8724351"/>
                <a:gd name="connsiteY7" fmla="*/ 4527974 h 4959457"/>
                <a:gd name="connsiteX8" fmla="*/ 2487470 w 8724351"/>
                <a:gd name="connsiteY8" fmla="*/ 4480866 h 4959457"/>
                <a:gd name="connsiteX9" fmla="*/ 1812107 w 8724351"/>
                <a:gd name="connsiteY9" fmla="*/ 4959457 h 4959457"/>
                <a:gd name="connsiteX10" fmla="*/ 2602520 w 8724351"/>
                <a:gd name="connsiteY10" fmla="*/ 4804474 h 4959457"/>
                <a:gd name="connsiteX11" fmla="*/ 2602520 w 8724351"/>
                <a:gd name="connsiteY11" fmla="*/ 3549111 h 4959457"/>
                <a:gd name="connsiteX12" fmla="*/ 3036473 w 8724351"/>
                <a:gd name="connsiteY12" fmla="*/ 3936569 h 4959457"/>
                <a:gd name="connsiteX13" fmla="*/ 3439429 w 8724351"/>
                <a:gd name="connsiteY13" fmla="*/ 3487118 h 4959457"/>
                <a:gd name="connsiteX14" fmla="*/ 3594412 w 8724351"/>
                <a:gd name="connsiteY14" fmla="*/ 3688596 h 4959457"/>
                <a:gd name="connsiteX15" fmla="*/ 4229842 w 8724351"/>
                <a:gd name="connsiteY15" fmla="*/ 3549111 h 4959457"/>
                <a:gd name="connsiteX16" fmla="*/ 4369327 w 8724351"/>
                <a:gd name="connsiteY16" fmla="*/ 3688596 h 4959457"/>
                <a:gd name="connsiteX17" fmla="*/ 4167849 w 8724351"/>
                <a:gd name="connsiteY17" fmla="*/ 4324027 h 4959457"/>
                <a:gd name="connsiteX18" fmla="*/ 4508812 w 8724351"/>
                <a:gd name="connsiteY18" fmla="*/ 4541003 h 4959457"/>
                <a:gd name="connsiteX19" fmla="*/ 4694791 w 8724351"/>
                <a:gd name="connsiteY19" fmla="*/ 4417017 h 4959457"/>
                <a:gd name="connsiteX20" fmla="*/ 5113246 w 8724351"/>
                <a:gd name="connsiteY20" fmla="*/ 4494508 h 4959457"/>
                <a:gd name="connsiteX21" fmla="*/ 5547198 w 8724351"/>
                <a:gd name="connsiteY21" fmla="*/ 4355023 h 4959457"/>
                <a:gd name="connsiteX22" fmla="*/ 5903659 w 8724351"/>
                <a:gd name="connsiteY22" fmla="*/ 4463511 h 4959457"/>
                <a:gd name="connsiteX23" fmla="*/ 6446100 w 8724351"/>
                <a:gd name="connsiteY23" fmla="*/ 4386020 h 4959457"/>
                <a:gd name="connsiteX24" fmla="*/ 6740568 w 8724351"/>
                <a:gd name="connsiteY24" fmla="*/ 4432515 h 4959457"/>
                <a:gd name="connsiteX25" fmla="*/ 6926547 w 8724351"/>
                <a:gd name="connsiteY25" fmla="*/ 4277532 h 4959457"/>
                <a:gd name="connsiteX26" fmla="*/ 7112527 w 8724351"/>
                <a:gd name="connsiteY26" fmla="*/ 4494508 h 4959457"/>
                <a:gd name="connsiteX27" fmla="*/ 7763456 w 8724351"/>
                <a:gd name="connsiteY27" fmla="*/ 4479010 h 4959457"/>
                <a:gd name="connsiteX28" fmla="*/ 7840947 w 8724351"/>
                <a:gd name="connsiteY28" fmla="*/ 4370522 h 4959457"/>
                <a:gd name="connsiteX29" fmla="*/ 8104418 w 8724351"/>
                <a:gd name="connsiteY29" fmla="*/ 4386020 h 4959457"/>
                <a:gd name="connsiteX30" fmla="*/ 8274900 w 8724351"/>
                <a:gd name="connsiteY30" fmla="*/ 4386020 h 4959457"/>
                <a:gd name="connsiteX31" fmla="*/ 8724351 w 8724351"/>
                <a:gd name="connsiteY31" fmla="*/ 4014061 h 4959457"/>
                <a:gd name="connsiteX32" fmla="*/ 8305896 w 8724351"/>
                <a:gd name="connsiteY32" fmla="*/ 3487118 h 4959457"/>
                <a:gd name="connsiteX33" fmla="*/ 8724351 w 8724351"/>
                <a:gd name="connsiteY33" fmla="*/ 3177152 h 4959457"/>
                <a:gd name="connsiteX34" fmla="*/ 8414385 w 8724351"/>
                <a:gd name="connsiteY34" fmla="*/ 2743200 h 4959457"/>
                <a:gd name="connsiteX35" fmla="*/ 8414385 w 8724351"/>
                <a:gd name="connsiteY35" fmla="*/ 1673817 h 4959457"/>
                <a:gd name="connsiteX36" fmla="*/ 7949435 w 8724351"/>
                <a:gd name="connsiteY36" fmla="*/ 1162372 h 4959457"/>
                <a:gd name="connsiteX37" fmla="*/ 7391496 w 8724351"/>
                <a:gd name="connsiteY37" fmla="*/ 1363850 h 4959457"/>
                <a:gd name="connsiteX38" fmla="*/ 7019537 w 8724351"/>
                <a:gd name="connsiteY38" fmla="*/ 1053884 h 4959457"/>
                <a:gd name="connsiteX39" fmla="*/ 6849056 w 8724351"/>
                <a:gd name="connsiteY39" fmla="*/ 1255362 h 4959457"/>
                <a:gd name="connsiteX40" fmla="*/ 5841666 w 8724351"/>
                <a:gd name="connsiteY40" fmla="*/ 1255362 h 4959457"/>
                <a:gd name="connsiteX41" fmla="*/ 5671185 w 8724351"/>
                <a:gd name="connsiteY41" fmla="*/ 1084881 h 4959457"/>
                <a:gd name="connsiteX42" fmla="*/ 5857164 w 8724351"/>
                <a:gd name="connsiteY42" fmla="*/ 511444 h 4959457"/>
                <a:gd name="connsiteX43" fmla="*/ 5330222 w 8724351"/>
                <a:gd name="connsiteY43" fmla="*/ 61993 h 4959457"/>
                <a:gd name="connsiteX44" fmla="*/ 4524310 w 8724351"/>
                <a:gd name="connsiteY44" fmla="*/ 0 h 4959457"/>
                <a:gd name="connsiteX45" fmla="*/ 4245340 w 8724351"/>
                <a:gd name="connsiteY45" fmla="*/ 371959 h 4959457"/>
                <a:gd name="connsiteX46" fmla="*/ 3602315 w 8724351"/>
                <a:gd name="connsiteY46" fmla="*/ 101714 h 4959457"/>
                <a:gd name="connsiteX47" fmla="*/ 2930548 w 8724351"/>
                <a:gd name="connsiteY47" fmla="*/ 329367 h 4959457"/>
                <a:gd name="connsiteX48" fmla="*/ 2974479 w 8724351"/>
                <a:gd name="connsiteY48" fmla="*/ 439291 h 4959457"/>
                <a:gd name="connsiteX49" fmla="*/ 2439942 w 8724351"/>
                <a:gd name="connsiteY49" fmla="*/ 404392 h 4959457"/>
                <a:gd name="connsiteX50" fmla="*/ 2318519 w 8724351"/>
                <a:gd name="connsiteY50" fmla="*/ 914400 h 4959457"/>
                <a:gd name="connsiteX51" fmla="*/ 2227997 w 8724351"/>
                <a:gd name="connsiteY51" fmla="*/ 1541316 h 4959457"/>
                <a:gd name="connsiteX52" fmla="*/ 1574810 w 8724351"/>
                <a:gd name="connsiteY52" fmla="*/ 1226013 h 4959457"/>
                <a:gd name="connsiteX53" fmla="*/ 1271313 w 8724351"/>
                <a:gd name="connsiteY53" fmla="*/ 1633999 h 4959457"/>
                <a:gd name="connsiteX54" fmla="*/ 641009 w 8724351"/>
                <a:gd name="connsiteY54" fmla="*/ 1666432 h 4959457"/>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1812107 w 8724351"/>
                <a:gd name="connsiteY9" fmla="*/ 4959457 h 5954028"/>
                <a:gd name="connsiteX10" fmla="*/ 3867029 w 8724351"/>
                <a:gd name="connsiteY10" fmla="*/ 5954028 h 5954028"/>
                <a:gd name="connsiteX11" fmla="*/ 2602520 w 8724351"/>
                <a:gd name="connsiteY11" fmla="*/ 3549111 h 5954028"/>
                <a:gd name="connsiteX12" fmla="*/ 3036473 w 8724351"/>
                <a:gd name="connsiteY12" fmla="*/ 3936569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2602520 w 8724351"/>
                <a:gd name="connsiteY11" fmla="*/ 3549111 h 5954028"/>
                <a:gd name="connsiteX12" fmla="*/ 3036473 w 8724351"/>
                <a:gd name="connsiteY12" fmla="*/ 3936569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4298112 w 8724351"/>
                <a:gd name="connsiteY11" fmla="*/ 5517721 h 5954028"/>
                <a:gd name="connsiteX12" fmla="*/ 3036473 w 8724351"/>
                <a:gd name="connsiteY12" fmla="*/ 3936569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4298112 w 8724351"/>
                <a:gd name="connsiteY11" fmla="*/ 5517721 h 5954028"/>
                <a:gd name="connsiteX12" fmla="*/ 5163148 w 8724351"/>
                <a:gd name="connsiteY12" fmla="*/ 5057384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3439429 w 8724351"/>
                <a:gd name="connsiteY13" fmla="*/ 3487118 h 5954028"/>
                <a:gd name="connsiteX14" fmla="*/ 3594412 w 8724351"/>
                <a:gd name="connsiteY14" fmla="*/ 3688596 h 5954028"/>
                <a:gd name="connsiteX15" fmla="*/ 4229842 w 8724351"/>
                <a:gd name="connsiteY15" fmla="*/ 3549111 h 5954028"/>
                <a:gd name="connsiteX16" fmla="*/ 4369327 w 8724351"/>
                <a:gd name="connsiteY16" fmla="*/ 3688596 h 5954028"/>
                <a:gd name="connsiteX17" fmla="*/ 4167849 w 8724351"/>
                <a:gd name="connsiteY17" fmla="*/ 4324027 h 5954028"/>
                <a:gd name="connsiteX18" fmla="*/ 4508812 w 8724351"/>
                <a:gd name="connsiteY18" fmla="*/ 4541003 h 5954028"/>
                <a:gd name="connsiteX19" fmla="*/ 4694791 w 8724351"/>
                <a:gd name="connsiteY19" fmla="*/ 4417017 h 5954028"/>
                <a:gd name="connsiteX20" fmla="*/ 5113246 w 8724351"/>
                <a:gd name="connsiteY20" fmla="*/ 4494508 h 5954028"/>
                <a:gd name="connsiteX21" fmla="*/ 5547198 w 8724351"/>
                <a:gd name="connsiteY21" fmla="*/ 4355023 h 5954028"/>
                <a:gd name="connsiteX22" fmla="*/ 5903659 w 8724351"/>
                <a:gd name="connsiteY22" fmla="*/ 4463511 h 5954028"/>
                <a:gd name="connsiteX23" fmla="*/ 6446100 w 8724351"/>
                <a:gd name="connsiteY23" fmla="*/ 4386020 h 5954028"/>
                <a:gd name="connsiteX24" fmla="*/ 6740568 w 8724351"/>
                <a:gd name="connsiteY24" fmla="*/ 4432515 h 5954028"/>
                <a:gd name="connsiteX25" fmla="*/ 6926547 w 8724351"/>
                <a:gd name="connsiteY25" fmla="*/ 4277532 h 5954028"/>
                <a:gd name="connsiteX26" fmla="*/ 7112527 w 8724351"/>
                <a:gd name="connsiteY26" fmla="*/ 4494508 h 5954028"/>
                <a:gd name="connsiteX27" fmla="*/ 7763456 w 8724351"/>
                <a:gd name="connsiteY27" fmla="*/ 4479010 h 5954028"/>
                <a:gd name="connsiteX28" fmla="*/ 7840947 w 8724351"/>
                <a:gd name="connsiteY28" fmla="*/ 4370522 h 5954028"/>
                <a:gd name="connsiteX29" fmla="*/ 8104418 w 8724351"/>
                <a:gd name="connsiteY29" fmla="*/ 4386020 h 5954028"/>
                <a:gd name="connsiteX30" fmla="*/ 8274900 w 8724351"/>
                <a:gd name="connsiteY30" fmla="*/ 4386020 h 5954028"/>
                <a:gd name="connsiteX31" fmla="*/ 8724351 w 8724351"/>
                <a:gd name="connsiteY31" fmla="*/ 4014061 h 5954028"/>
                <a:gd name="connsiteX32" fmla="*/ 8305896 w 8724351"/>
                <a:gd name="connsiteY32" fmla="*/ 3487118 h 5954028"/>
                <a:gd name="connsiteX33" fmla="*/ 8724351 w 8724351"/>
                <a:gd name="connsiteY33" fmla="*/ 3177152 h 5954028"/>
                <a:gd name="connsiteX34" fmla="*/ 8414385 w 8724351"/>
                <a:gd name="connsiteY34" fmla="*/ 2743200 h 5954028"/>
                <a:gd name="connsiteX35" fmla="*/ 8414385 w 8724351"/>
                <a:gd name="connsiteY35" fmla="*/ 1673817 h 5954028"/>
                <a:gd name="connsiteX36" fmla="*/ 7949435 w 8724351"/>
                <a:gd name="connsiteY36" fmla="*/ 1162372 h 5954028"/>
                <a:gd name="connsiteX37" fmla="*/ 7391496 w 8724351"/>
                <a:gd name="connsiteY37" fmla="*/ 1363850 h 5954028"/>
                <a:gd name="connsiteX38" fmla="*/ 7019537 w 8724351"/>
                <a:gd name="connsiteY38" fmla="*/ 1053884 h 5954028"/>
                <a:gd name="connsiteX39" fmla="*/ 6849056 w 8724351"/>
                <a:gd name="connsiteY39" fmla="*/ 1255362 h 5954028"/>
                <a:gd name="connsiteX40" fmla="*/ 5841666 w 8724351"/>
                <a:gd name="connsiteY40" fmla="*/ 1255362 h 5954028"/>
                <a:gd name="connsiteX41" fmla="*/ 5671185 w 8724351"/>
                <a:gd name="connsiteY41" fmla="*/ 1084881 h 5954028"/>
                <a:gd name="connsiteX42" fmla="*/ 5857164 w 8724351"/>
                <a:gd name="connsiteY42" fmla="*/ 511444 h 5954028"/>
                <a:gd name="connsiteX43" fmla="*/ 5330222 w 8724351"/>
                <a:gd name="connsiteY43" fmla="*/ 61993 h 5954028"/>
                <a:gd name="connsiteX44" fmla="*/ 4524310 w 8724351"/>
                <a:gd name="connsiteY44" fmla="*/ 0 h 5954028"/>
                <a:gd name="connsiteX45" fmla="*/ 4245340 w 8724351"/>
                <a:gd name="connsiteY45" fmla="*/ 371959 h 5954028"/>
                <a:gd name="connsiteX46" fmla="*/ 3602315 w 8724351"/>
                <a:gd name="connsiteY46" fmla="*/ 101714 h 5954028"/>
                <a:gd name="connsiteX47" fmla="*/ 2930548 w 8724351"/>
                <a:gd name="connsiteY47" fmla="*/ 329367 h 5954028"/>
                <a:gd name="connsiteX48" fmla="*/ 2974479 w 8724351"/>
                <a:gd name="connsiteY48" fmla="*/ 439291 h 5954028"/>
                <a:gd name="connsiteX49" fmla="*/ 2439942 w 8724351"/>
                <a:gd name="connsiteY49" fmla="*/ 404392 h 5954028"/>
                <a:gd name="connsiteX50" fmla="*/ 2318519 w 8724351"/>
                <a:gd name="connsiteY50" fmla="*/ 914400 h 5954028"/>
                <a:gd name="connsiteX51" fmla="*/ 2227997 w 8724351"/>
                <a:gd name="connsiteY51" fmla="*/ 1541316 h 5954028"/>
                <a:gd name="connsiteX52" fmla="*/ 1574810 w 8724351"/>
                <a:gd name="connsiteY52" fmla="*/ 1226013 h 5954028"/>
                <a:gd name="connsiteX53" fmla="*/ 1271313 w 8724351"/>
                <a:gd name="connsiteY53" fmla="*/ 1633999 h 5954028"/>
                <a:gd name="connsiteX54" fmla="*/ 641009 w 8724351"/>
                <a:gd name="connsiteY54"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3594412 w 8724351"/>
                <a:gd name="connsiteY13" fmla="*/ 3688596 h 5954028"/>
                <a:gd name="connsiteX14" fmla="*/ 4229842 w 8724351"/>
                <a:gd name="connsiteY14" fmla="*/ 3549111 h 5954028"/>
                <a:gd name="connsiteX15" fmla="*/ 4369327 w 8724351"/>
                <a:gd name="connsiteY15" fmla="*/ 3688596 h 5954028"/>
                <a:gd name="connsiteX16" fmla="*/ 4167849 w 8724351"/>
                <a:gd name="connsiteY16" fmla="*/ 4324027 h 5954028"/>
                <a:gd name="connsiteX17" fmla="*/ 4508812 w 8724351"/>
                <a:gd name="connsiteY17" fmla="*/ 4541003 h 5954028"/>
                <a:gd name="connsiteX18" fmla="*/ 4694791 w 8724351"/>
                <a:gd name="connsiteY18" fmla="*/ 4417017 h 5954028"/>
                <a:gd name="connsiteX19" fmla="*/ 5113246 w 8724351"/>
                <a:gd name="connsiteY19" fmla="*/ 4494508 h 5954028"/>
                <a:gd name="connsiteX20" fmla="*/ 5547198 w 8724351"/>
                <a:gd name="connsiteY20" fmla="*/ 4355023 h 5954028"/>
                <a:gd name="connsiteX21" fmla="*/ 5903659 w 8724351"/>
                <a:gd name="connsiteY21" fmla="*/ 4463511 h 5954028"/>
                <a:gd name="connsiteX22" fmla="*/ 6446100 w 8724351"/>
                <a:gd name="connsiteY22" fmla="*/ 4386020 h 5954028"/>
                <a:gd name="connsiteX23" fmla="*/ 6740568 w 8724351"/>
                <a:gd name="connsiteY23" fmla="*/ 4432515 h 5954028"/>
                <a:gd name="connsiteX24" fmla="*/ 6926547 w 8724351"/>
                <a:gd name="connsiteY24" fmla="*/ 4277532 h 5954028"/>
                <a:gd name="connsiteX25" fmla="*/ 7112527 w 8724351"/>
                <a:gd name="connsiteY25" fmla="*/ 4494508 h 5954028"/>
                <a:gd name="connsiteX26" fmla="*/ 7763456 w 8724351"/>
                <a:gd name="connsiteY26" fmla="*/ 4479010 h 5954028"/>
                <a:gd name="connsiteX27" fmla="*/ 7840947 w 8724351"/>
                <a:gd name="connsiteY27" fmla="*/ 4370522 h 5954028"/>
                <a:gd name="connsiteX28" fmla="*/ 8104418 w 8724351"/>
                <a:gd name="connsiteY28" fmla="*/ 4386020 h 5954028"/>
                <a:gd name="connsiteX29" fmla="*/ 8274900 w 8724351"/>
                <a:gd name="connsiteY29" fmla="*/ 4386020 h 5954028"/>
                <a:gd name="connsiteX30" fmla="*/ 8724351 w 8724351"/>
                <a:gd name="connsiteY30" fmla="*/ 4014061 h 5954028"/>
                <a:gd name="connsiteX31" fmla="*/ 8305896 w 8724351"/>
                <a:gd name="connsiteY31" fmla="*/ 3487118 h 5954028"/>
                <a:gd name="connsiteX32" fmla="*/ 8724351 w 8724351"/>
                <a:gd name="connsiteY32" fmla="*/ 3177152 h 5954028"/>
                <a:gd name="connsiteX33" fmla="*/ 8414385 w 8724351"/>
                <a:gd name="connsiteY33" fmla="*/ 2743200 h 5954028"/>
                <a:gd name="connsiteX34" fmla="*/ 8414385 w 8724351"/>
                <a:gd name="connsiteY34" fmla="*/ 1673817 h 5954028"/>
                <a:gd name="connsiteX35" fmla="*/ 7949435 w 8724351"/>
                <a:gd name="connsiteY35" fmla="*/ 1162372 h 5954028"/>
                <a:gd name="connsiteX36" fmla="*/ 7391496 w 8724351"/>
                <a:gd name="connsiteY36" fmla="*/ 1363850 h 5954028"/>
                <a:gd name="connsiteX37" fmla="*/ 7019537 w 8724351"/>
                <a:gd name="connsiteY37" fmla="*/ 1053884 h 5954028"/>
                <a:gd name="connsiteX38" fmla="*/ 6849056 w 8724351"/>
                <a:gd name="connsiteY38" fmla="*/ 1255362 h 5954028"/>
                <a:gd name="connsiteX39" fmla="*/ 5841666 w 8724351"/>
                <a:gd name="connsiteY39" fmla="*/ 1255362 h 5954028"/>
                <a:gd name="connsiteX40" fmla="*/ 5671185 w 8724351"/>
                <a:gd name="connsiteY40" fmla="*/ 1084881 h 5954028"/>
                <a:gd name="connsiteX41" fmla="*/ 5857164 w 8724351"/>
                <a:gd name="connsiteY41" fmla="*/ 511444 h 5954028"/>
                <a:gd name="connsiteX42" fmla="*/ 5330222 w 8724351"/>
                <a:gd name="connsiteY42" fmla="*/ 61993 h 5954028"/>
                <a:gd name="connsiteX43" fmla="*/ 4524310 w 8724351"/>
                <a:gd name="connsiteY43" fmla="*/ 0 h 5954028"/>
                <a:gd name="connsiteX44" fmla="*/ 4245340 w 8724351"/>
                <a:gd name="connsiteY44" fmla="*/ 371959 h 5954028"/>
                <a:gd name="connsiteX45" fmla="*/ 3602315 w 8724351"/>
                <a:gd name="connsiteY45" fmla="*/ 101714 h 5954028"/>
                <a:gd name="connsiteX46" fmla="*/ 2930548 w 8724351"/>
                <a:gd name="connsiteY46" fmla="*/ 329367 h 5954028"/>
                <a:gd name="connsiteX47" fmla="*/ 2974479 w 8724351"/>
                <a:gd name="connsiteY47" fmla="*/ 439291 h 5954028"/>
                <a:gd name="connsiteX48" fmla="*/ 2439942 w 8724351"/>
                <a:gd name="connsiteY48" fmla="*/ 404392 h 5954028"/>
                <a:gd name="connsiteX49" fmla="*/ 2318519 w 8724351"/>
                <a:gd name="connsiteY49" fmla="*/ 914400 h 5954028"/>
                <a:gd name="connsiteX50" fmla="*/ 2227997 w 8724351"/>
                <a:gd name="connsiteY50" fmla="*/ 1541316 h 5954028"/>
                <a:gd name="connsiteX51" fmla="*/ 1574810 w 8724351"/>
                <a:gd name="connsiteY51" fmla="*/ 1226013 h 5954028"/>
                <a:gd name="connsiteX52" fmla="*/ 1271313 w 8724351"/>
                <a:gd name="connsiteY52" fmla="*/ 1633999 h 5954028"/>
                <a:gd name="connsiteX53" fmla="*/ 641009 w 8724351"/>
                <a:gd name="connsiteY53"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4229842 w 8724351"/>
                <a:gd name="connsiteY13" fmla="*/ 3549111 h 5954028"/>
                <a:gd name="connsiteX14" fmla="*/ 4369327 w 8724351"/>
                <a:gd name="connsiteY14" fmla="*/ 3688596 h 5954028"/>
                <a:gd name="connsiteX15" fmla="*/ 4167849 w 8724351"/>
                <a:gd name="connsiteY15" fmla="*/ 4324027 h 5954028"/>
                <a:gd name="connsiteX16" fmla="*/ 4508812 w 8724351"/>
                <a:gd name="connsiteY16" fmla="*/ 4541003 h 5954028"/>
                <a:gd name="connsiteX17" fmla="*/ 4694791 w 8724351"/>
                <a:gd name="connsiteY17" fmla="*/ 4417017 h 5954028"/>
                <a:gd name="connsiteX18" fmla="*/ 5113246 w 8724351"/>
                <a:gd name="connsiteY18" fmla="*/ 4494508 h 5954028"/>
                <a:gd name="connsiteX19" fmla="*/ 5547198 w 8724351"/>
                <a:gd name="connsiteY19" fmla="*/ 4355023 h 5954028"/>
                <a:gd name="connsiteX20" fmla="*/ 5903659 w 8724351"/>
                <a:gd name="connsiteY20" fmla="*/ 4463511 h 5954028"/>
                <a:gd name="connsiteX21" fmla="*/ 6446100 w 8724351"/>
                <a:gd name="connsiteY21" fmla="*/ 4386020 h 5954028"/>
                <a:gd name="connsiteX22" fmla="*/ 6740568 w 8724351"/>
                <a:gd name="connsiteY22" fmla="*/ 4432515 h 5954028"/>
                <a:gd name="connsiteX23" fmla="*/ 6926547 w 8724351"/>
                <a:gd name="connsiteY23" fmla="*/ 4277532 h 5954028"/>
                <a:gd name="connsiteX24" fmla="*/ 7112527 w 8724351"/>
                <a:gd name="connsiteY24" fmla="*/ 4494508 h 5954028"/>
                <a:gd name="connsiteX25" fmla="*/ 7763456 w 8724351"/>
                <a:gd name="connsiteY25" fmla="*/ 4479010 h 5954028"/>
                <a:gd name="connsiteX26" fmla="*/ 7840947 w 8724351"/>
                <a:gd name="connsiteY26" fmla="*/ 4370522 h 5954028"/>
                <a:gd name="connsiteX27" fmla="*/ 8104418 w 8724351"/>
                <a:gd name="connsiteY27" fmla="*/ 4386020 h 5954028"/>
                <a:gd name="connsiteX28" fmla="*/ 8274900 w 8724351"/>
                <a:gd name="connsiteY28" fmla="*/ 4386020 h 5954028"/>
                <a:gd name="connsiteX29" fmla="*/ 8724351 w 8724351"/>
                <a:gd name="connsiteY29" fmla="*/ 4014061 h 5954028"/>
                <a:gd name="connsiteX30" fmla="*/ 8305896 w 8724351"/>
                <a:gd name="connsiteY30" fmla="*/ 3487118 h 5954028"/>
                <a:gd name="connsiteX31" fmla="*/ 8724351 w 8724351"/>
                <a:gd name="connsiteY31" fmla="*/ 3177152 h 5954028"/>
                <a:gd name="connsiteX32" fmla="*/ 8414385 w 8724351"/>
                <a:gd name="connsiteY32" fmla="*/ 2743200 h 5954028"/>
                <a:gd name="connsiteX33" fmla="*/ 8414385 w 8724351"/>
                <a:gd name="connsiteY33" fmla="*/ 1673817 h 5954028"/>
                <a:gd name="connsiteX34" fmla="*/ 7949435 w 8724351"/>
                <a:gd name="connsiteY34" fmla="*/ 1162372 h 5954028"/>
                <a:gd name="connsiteX35" fmla="*/ 7391496 w 8724351"/>
                <a:gd name="connsiteY35" fmla="*/ 1363850 h 5954028"/>
                <a:gd name="connsiteX36" fmla="*/ 7019537 w 8724351"/>
                <a:gd name="connsiteY36" fmla="*/ 1053884 h 5954028"/>
                <a:gd name="connsiteX37" fmla="*/ 6849056 w 8724351"/>
                <a:gd name="connsiteY37" fmla="*/ 1255362 h 5954028"/>
                <a:gd name="connsiteX38" fmla="*/ 5841666 w 8724351"/>
                <a:gd name="connsiteY38" fmla="*/ 1255362 h 5954028"/>
                <a:gd name="connsiteX39" fmla="*/ 5671185 w 8724351"/>
                <a:gd name="connsiteY39" fmla="*/ 1084881 h 5954028"/>
                <a:gd name="connsiteX40" fmla="*/ 5857164 w 8724351"/>
                <a:gd name="connsiteY40" fmla="*/ 511444 h 5954028"/>
                <a:gd name="connsiteX41" fmla="*/ 5330222 w 8724351"/>
                <a:gd name="connsiteY41" fmla="*/ 61993 h 5954028"/>
                <a:gd name="connsiteX42" fmla="*/ 4524310 w 8724351"/>
                <a:gd name="connsiteY42" fmla="*/ 0 h 5954028"/>
                <a:gd name="connsiteX43" fmla="*/ 4245340 w 8724351"/>
                <a:gd name="connsiteY43" fmla="*/ 371959 h 5954028"/>
                <a:gd name="connsiteX44" fmla="*/ 3602315 w 8724351"/>
                <a:gd name="connsiteY44" fmla="*/ 101714 h 5954028"/>
                <a:gd name="connsiteX45" fmla="*/ 2930548 w 8724351"/>
                <a:gd name="connsiteY45" fmla="*/ 329367 h 5954028"/>
                <a:gd name="connsiteX46" fmla="*/ 2974479 w 8724351"/>
                <a:gd name="connsiteY46" fmla="*/ 439291 h 5954028"/>
                <a:gd name="connsiteX47" fmla="*/ 2439942 w 8724351"/>
                <a:gd name="connsiteY47" fmla="*/ 404392 h 5954028"/>
                <a:gd name="connsiteX48" fmla="*/ 2318519 w 8724351"/>
                <a:gd name="connsiteY48" fmla="*/ 914400 h 5954028"/>
                <a:gd name="connsiteX49" fmla="*/ 2227997 w 8724351"/>
                <a:gd name="connsiteY49" fmla="*/ 1541316 h 5954028"/>
                <a:gd name="connsiteX50" fmla="*/ 1574810 w 8724351"/>
                <a:gd name="connsiteY50" fmla="*/ 1226013 h 5954028"/>
                <a:gd name="connsiteX51" fmla="*/ 1271313 w 8724351"/>
                <a:gd name="connsiteY51" fmla="*/ 1633999 h 5954028"/>
                <a:gd name="connsiteX52" fmla="*/ 641009 w 8724351"/>
                <a:gd name="connsiteY52"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4369327 w 8724351"/>
                <a:gd name="connsiteY13" fmla="*/ 3688596 h 5954028"/>
                <a:gd name="connsiteX14" fmla="*/ 4167849 w 8724351"/>
                <a:gd name="connsiteY14" fmla="*/ 4324027 h 5954028"/>
                <a:gd name="connsiteX15" fmla="*/ 4508812 w 8724351"/>
                <a:gd name="connsiteY15" fmla="*/ 4541003 h 5954028"/>
                <a:gd name="connsiteX16" fmla="*/ 4694791 w 8724351"/>
                <a:gd name="connsiteY16" fmla="*/ 4417017 h 5954028"/>
                <a:gd name="connsiteX17" fmla="*/ 5113246 w 8724351"/>
                <a:gd name="connsiteY17" fmla="*/ 4494508 h 5954028"/>
                <a:gd name="connsiteX18" fmla="*/ 5547198 w 8724351"/>
                <a:gd name="connsiteY18" fmla="*/ 4355023 h 5954028"/>
                <a:gd name="connsiteX19" fmla="*/ 5903659 w 8724351"/>
                <a:gd name="connsiteY19" fmla="*/ 4463511 h 5954028"/>
                <a:gd name="connsiteX20" fmla="*/ 6446100 w 8724351"/>
                <a:gd name="connsiteY20" fmla="*/ 4386020 h 5954028"/>
                <a:gd name="connsiteX21" fmla="*/ 6740568 w 8724351"/>
                <a:gd name="connsiteY21" fmla="*/ 4432515 h 5954028"/>
                <a:gd name="connsiteX22" fmla="*/ 6926547 w 8724351"/>
                <a:gd name="connsiteY22" fmla="*/ 4277532 h 5954028"/>
                <a:gd name="connsiteX23" fmla="*/ 7112527 w 8724351"/>
                <a:gd name="connsiteY23" fmla="*/ 4494508 h 5954028"/>
                <a:gd name="connsiteX24" fmla="*/ 7763456 w 8724351"/>
                <a:gd name="connsiteY24" fmla="*/ 4479010 h 5954028"/>
                <a:gd name="connsiteX25" fmla="*/ 7840947 w 8724351"/>
                <a:gd name="connsiteY25" fmla="*/ 4370522 h 5954028"/>
                <a:gd name="connsiteX26" fmla="*/ 8104418 w 8724351"/>
                <a:gd name="connsiteY26" fmla="*/ 4386020 h 5954028"/>
                <a:gd name="connsiteX27" fmla="*/ 8274900 w 8724351"/>
                <a:gd name="connsiteY27" fmla="*/ 4386020 h 5954028"/>
                <a:gd name="connsiteX28" fmla="*/ 8724351 w 8724351"/>
                <a:gd name="connsiteY28" fmla="*/ 4014061 h 5954028"/>
                <a:gd name="connsiteX29" fmla="*/ 8305896 w 8724351"/>
                <a:gd name="connsiteY29" fmla="*/ 3487118 h 5954028"/>
                <a:gd name="connsiteX30" fmla="*/ 8724351 w 8724351"/>
                <a:gd name="connsiteY30" fmla="*/ 3177152 h 5954028"/>
                <a:gd name="connsiteX31" fmla="*/ 8414385 w 8724351"/>
                <a:gd name="connsiteY31" fmla="*/ 2743200 h 5954028"/>
                <a:gd name="connsiteX32" fmla="*/ 8414385 w 8724351"/>
                <a:gd name="connsiteY32" fmla="*/ 1673817 h 5954028"/>
                <a:gd name="connsiteX33" fmla="*/ 7949435 w 8724351"/>
                <a:gd name="connsiteY33" fmla="*/ 1162372 h 5954028"/>
                <a:gd name="connsiteX34" fmla="*/ 7391496 w 8724351"/>
                <a:gd name="connsiteY34" fmla="*/ 1363850 h 5954028"/>
                <a:gd name="connsiteX35" fmla="*/ 7019537 w 8724351"/>
                <a:gd name="connsiteY35" fmla="*/ 1053884 h 5954028"/>
                <a:gd name="connsiteX36" fmla="*/ 6849056 w 8724351"/>
                <a:gd name="connsiteY36" fmla="*/ 1255362 h 5954028"/>
                <a:gd name="connsiteX37" fmla="*/ 5841666 w 8724351"/>
                <a:gd name="connsiteY37" fmla="*/ 1255362 h 5954028"/>
                <a:gd name="connsiteX38" fmla="*/ 5671185 w 8724351"/>
                <a:gd name="connsiteY38" fmla="*/ 1084881 h 5954028"/>
                <a:gd name="connsiteX39" fmla="*/ 5857164 w 8724351"/>
                <a:gd name="connsiteY39" fmla="*/ 511444 h 5954028"/>
                <a:gd name="connsiteX40" fmla="*/ 5330222 w 8724351"/>
                <a:gd name="connsiteY40" fmla="*/ 61993 h 5954028"/>
                <a:gd name="connsiteX41" fmla="*/ 4524310 w 8724351"/>
                <a:gd name="connsiteY41" fmla="*/ 0 h 5954028"/>
                <a:gd name="connsiteX42" fmla="*/ 4245340 w 8724351"/>
                <a:gd name="connsiteY42" fmla="*/ 371959 h 5954028"/>
                <a:gd name="connsiteX43" fmla="*/ 3602315 w 8724351"/>
                <a:gd name="connsiteY43" fmla="*/ 101714 h 5954028"/>
                <a:gd name="connsiteX44" fmla="*/ 2930548 w 8724351"/>
                <a:gd name="connsiteY44" fmla="*/ 329367 h 5954028"/>
                <a:gd name="connsiteX45" fmla="*/ 2974479 w 8724351"/>
                <a:gd name="connsiteY45" fmla="*/ 439291 h 5954028"/>
                <a:gd name="connsiteX46" fmla="*/ 2439942 w 8724351"/>
                <a:gd name="connsiteY46" fmla="*/ 404392 h 5954028"/>
                <a:gd name="connsiteX47" fmla="*/ 2318519 w 8724351"/>
                <a:gd name="connsiteY47" fmla="*/ 914400 h 5954028"/>
                <a:gd name="connsiteX48" fmla="*/ 2227997 w 8724351"/>
                <a:gd name="connsiteY48" fmla="*/ 1541316 h 5954028"/>
                <a:gd name="connsiteX49" fmla="*/ 1574810 w 8724351"/>
                <a:gd name="connsiteY49" fmla="*/ 1226013 h 5954028"/>
                <a:gd name="connsiteX50" fmla="*/ 1271313 w 8724351"/>
                <a:gd name="connsiteY50" fmla="*/ 1633999 h 5954028"/>
                <a:gd name="connsiteX51" fmla="*/ 641009 w 8724351"/>
                <a:gd name="connsiteY51"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4167849 w 8724351"/>
                <a:gd name="connsiteY13" fmla="*/ 4324027 h 5954028"/>
                <a:gd name="connsiteX14" fmla="*/ 4508812 w 8724351"/>
                <a:gd name="connsiteY14" fmla="*/ 4541003 h 5954028"/>
                <a:gd name="connsiteX15" fmla="*/ 4694791 w 8724351"/>
                <a:gd name="connsiteY15" fmla="*/ 4417017 h 5954028"/>
                <a:gd name="connsiteX16" fmla="*/ 5113246 w 8724351"/>
                <a:gd name="connsiteY16" fmla="*/ 4494508 h 5954028"/>
                <a:gd name="connsiteX17" fmla="*/ 5547198 w 8724351"/>
                <a:gd name="connsiteY17" fmla="*/ 4355023 h 5954028"/>
                <a:gd name="connsiteX18" fmla="*/ 5903659 w 8724351"/>
                <a:gd name="connsiteY18" fmla="*/ 4463511 h 5954028"/>
                <a:gd name="connsiteX19" fmla="*/ 6446100 w 8724351"/>
                <a:gd name="connsiteY19" fmla="*/ 4386020 h 5954028"/>
                <a:gd name="connsiteX20" fmla="*/ 6740568 w 8724351"/>
                <a:gd name="connsiteY20" fmla="*/ 4432515 h 5954028"/>
                <a:gd name="connsiteX21" fmla="*/ 6926547 w 8724351"/>
                <a:gd name="connsiteY21" fmla="*/ 4277532 h 5954028"/>
                <a:gd name="connsiteX22" fmla="*/ 7112527 w 8724351"/>
                <a:gd name="connsiteY22" fmla="*/ 4494508 h 5954028"/>
                <a:gd name="connsiteX23" fmla="*/ 7763456 w 8724351"/>
                <a:gd name="connsiteY23" fmla="*/ 4479010 h 5954028"/>
                <a:gd name="connsiteX24" fmla="*/ 7840947 w 8724351"/>
                <a:gd name="connsiteY24" fmla="*/ 4370522 h 5954028"/>
                <a:gd name="connsiteX25" fmla="*/ 8104418 w 8724351"/>
                <a:gd name="connsiteY25" fmla="*/ 4386020 h 5954028"/>
                <a:gd name="connsiteX26" fmla="*/ 8274900 w 8724351"/>
                <a:gd name="connsiteY26" fmla="*/ 4386020 h 5954028"/>
                <a:gd name="connsiteX27" fmla="*/ 8724351 w 8724351"/>
                <a:gd name="connsiteY27" fmla="*/ 4014061 h 5954028"/>
                <a:gd name="connsiteX28" fmla="*/ 8305896 w 8724351"/>
                <a:gd name="connsiteY28" fmla="*/ 3487118 h 5954028"/>
                <a:gd name="connsiteX29" fmla="*/ 8724351 w 8724351"/>
                <a:gd name="connsiteY29" fmla="*/ 3177152 h 5954028"/>
                <a:gd name="connsiteX30" fmla="*/ 8414385 w 8724351"/>
                <a:gd name="connsiteY30" fmla="*/ 2743200 h 5954028"/>
                <a:gd name="connsiteX31" fmla="*/ 8414385 w 8724351"/>
                <a:gd name="connsiteY31" fmla="*/ 1673817 h 5954028"/>
                <a:gd name="connsiteX32" fmla="*/ 7949435 w 8724351"/>
                <a:gd name="connsiteY32" fmla="*/ 1162372 h 5954028"/>
                <a:gd name="connsiteX33" fmla="*/ 7391496 w 8724351"/>
                <a:gd name="connsiteY33" fmla="*/ 1363850 h 5954028"/>
                <a:gd name="connsiteX34" fmla="*/ 7019537 w 8724351"/>
                <a:gd name="connsiteY34" fmla="*/ 1053884 h 5954028"/>
                <a:gd name="connsiteX35" fmla="*/ 6849056 w 8724351"/>
                <a:gd name="connsiteY35" fmla="*/ 1255362 h 5954028"/>
                <a:gd name="connsiteX36" fmla="*/ 5841666 w 8724351"/>
                <a:gd name="connsiteY36" fmla="*/ 1255362 h 5954028"/>
                <a:gd name="connsiteX37" fmla="*/ 5671185 w 8724351"/>
                <a:gd name="connsiteY37" fmla="*/ 1084881 h 5954028"/>
                <a:gd name="connsiteX38" fmla="*/ 5857164 w 8724351"/>
                <a:gd name="connsiteY38" fmla="*/ 511444 h 5954028"/>
                <a:gd name="connsiteX39" fmla="*/ 5330222 w 8724351"/>
                <a:gd name="connsiteY39" fmla="*/ 61993 h 5954028"/>
                <a:gd name="connsiteX40" fmla="*/ 4524310 w 8724351"/>
                <a:gd name="connsiteY40" fmla="*/ 0 h 5954028"/>
                <a:gd name="connsiteX41" fmla="*/ 4245340 w 8724351"/>
                <a:gd name="connsiteY41" fmla="*/ 371959 h 5954028"/>
                <a:gd name="connsiteX42" fmla="*/ 3602315 w 8724351"/>
                <a:gd name="connsiteY42" fmla="*/ 101714 h 5954028"/>
                <a:gd name="connsiteX43" fmla="*/ 2930548 w 8724351"/>
                <a:gd name="connsiteY43" fmla="*/ 329367 h 5954028"/>
                <a:gd name="connsiteX44" fmla="*/ 2974479 w 8724351"/>
                <a:gd name="connsiteY44" fmla="*/ 439291 h 5954028"/>
                <a:gd name="connsiteX45" fmla="*/ 2439942 w 8724351"/>
                <a:gd name="connsiteY45" fmla="*/ 404392 h 5954028"/>
                <a:gd name="connsiteX46" fmla="*/ 2318519 w 8724351"/>
                <a:gd name="connsiteY46" fmla="*/ 914400 h 5954028"/>
                <a:gd name="connsiteX47" fmla="*/ 2227997 w 8724351"/>
                <a:gd name="connsiteY47" fmla="*/ 1541316 h 5954028"/>
                <a:gd name="connsiteX48" fmla="*/ 1574810 w 8724351"/>
                <a:gd name="connsiteY48" fmla="*/ 1226013 h 5954028"/>
                <a:gd name="connsiteX49" fmla="*/ 1271313 w 8724351"/>
                <a:gd name="connsiteY49" fmla="*/ 1633999 h 5954028"/>
                <a:gd name="connsiteX50" fmla="*/ 641009 w 8724351"/>
                <a:gd name="connsiteY50"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4508812 w 8724351"/>
                <a:gd name="connsiteY13" fmla="*/ 4541003 h 5954028"/>
                <a:gd name="connsiteX14" fmla="*/ 4694791 w 8724351"/>
                <a:gd name="connsiteY14" fmla="*/ 4417017 h 5954028"/>
                <a:gd name="connsiteX15" fmla="*/ 5113246 w 8724351"/>
                <a:gd name="connsiteY15" fmla="*/ 4494508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245340 w 8724351"/>
                <a:gd name="connsiteY40" fmla="*/ 371959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56607 w 8724351"/>
                <a:gd name="connsiteY13" fmla="*/ 4928978 h 5954028"/>
                <a:gd name="connsiteX14" fmla="*/ 4694791 w 8724351"/>
                <a:gd name="connsiteY14" fmla="*/ 4417017 h 5954028"/>
                <a:gd name="connsiteX15" fmla="*/ 5113246 w 8724351"/>
                <a:gd name="connsiteY15" fmla="*/ 4494508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245340 w 8724351"/>
                <a:gd name="connsiteY40" fmla="*/ 371959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56607 w 8724351"/>
                <a:gd name="connsiteY13" fmla="*/ 4928978 h 5954028"/>
                <a:gd name="connsiteX14" fmla="*/ 6490967 w 8724351"/>
                <a:gd name="connsiteY14" fmla="*/ 5638418 h 5954028"/>
                <a:gd name="connsiteX15" fmla="*/ 5113246 w 8724351"/>
                <a:gd name="connsiteY15" fmla="*/ 4494508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245340 w 8724351"/>
                <a:gd name="connsiteY40" fmla="*/ 371959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90967 w 8724351"/>
                <a:gd name="connsiteY14" fmla="*/ 5638418 h 5954028"/>
                <a:gd name="connsiteX15" fmla="*/ 5113246 w 8724351"/>
                <a:gd name="connsiteY15" fmla="*/ 4494508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245340 w 8724351"/>
                <a:gd name="connsiteY40" fmla="*/ 371959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90967 w 8724351"/>
                <a:gd name="connsiteY14" fmla="*/ 5638418 h 5954028"/>
                <a:gd name="connsiteX15" fmla="*/ 7239920 w 8724351"/>
                <a:gd name="connsiteY15" fmla="*/ 4724419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245340 w 8724351"/>
                <a:gd name="connsiteY40" fmla="*/ 371959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76597 w 8724351"/>
                <a:gd name="connsiteY14" fmla="*/ 5307922 h 5954028"/>
                <a:gd name="connsiteX15" fmla="*/ 7239920 w 8724351"/>
                <a:gd name="connsiteY15" fmla="*/ 4724419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245340 w 8724351"/>
                <a:gd name="connsiteY40" fmla="*/ 371959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76597 w 8724351"/>
                <a:gd name="connsiteY14" fmla="*/ 5307922 h 5954028"/>
                <a:gd name="connsiteX15" fmla="*/ 7239920 w 8724351"/>
                <a:gd name="connsiteY15" fmla="*/ 4724419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331557 w 8724351"/>
                <a:gd name="connsiteY40" fmla="*/ 257004 h 5954028"/>
                <a:gd name="connsiteX41" fmla="*/ 3602315 w 8724351"/>
                <a:gd name="connsiteY41" fmla="*/ 101714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76597 w 8724351"/>
                <a:gd name="connsiteY14" fmla="*/ 5307922 h 5954028"/>
                <a:gd name="connsiteX15" fmla="*/ 7239920 w 8724351"/>
                <a:gd name="connsiteY15" fmla="*/ 4724419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4331557 w 8724351"/>
                <a:gd name="connsiteY40" fmla="*/ 257004 h 5954028"/>
                <a:gd name="connsiteX41" fmla="*/ 3573577 w 8724351"/>
                <a:gd name="connsiteY41" fmla="*/ 72975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76597 w 8724351"/>
                <a:gd name="connsiteY14" fmla="*/ 5307922 h 5954028"/>
                <a:gd name="connsiteX15" fmla="*/ 7239920 w 8724351"/>
                <a:gd name="connsiteY15" fmla="*/ 4724419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3900475 w 8724351"/>
                <a:gd name="connsiteY40" fmla="*/ 400698 h 5954028"/>
                <a:gd name="connsiteX41" fmla="*/ 3573577 w 8724351"/>
                <a:gd name="connsiteY41" fmla="*/ 72975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66432 h 5954028"/>
                <a:gd name="connsiteX1" fmla="*/ 334124 w 8724351"/>
                <a:gd name="connsiteY1" fmla="*/ 1985333 h 5954028"/>
                <a:gd name="connsiteX2" fmla="*/ 16561 w 8724351"/>
                <a:gd name="connsiteY2" fmla="*/ 2653194 h 5954028"/>
                <a:gd name="connsiteX3" fmla="*/ 159949 w 8724351"/>
                <a:gd name="connsiteY3" fmla="*/ 2877250 h 5954028"/>
                <a:gd name="connsiteX4" fmla="*/ 0 w 8724351"/>
                <a:gd name="connsiteY4" fmla="*/ 3229243 h 5954028"/>
                <a:gd name="connsiteX5" fmla="*/ 252422 w 8724351"/>
                <a:gd name="connsiteY5" fmla="*/ 3819567 h 5954028"/>
                <a:gd name="connsiteX6" fmla="*/ 900997 w 8724351"/>
                <a:gd name="connsiteY6" fmla="*/ 4680086 h 5954028"/>
                <a:gd name="connsiteX7" fmla="*/ 1639788 w 8724351"/>
                <a:gd name="connsiteY7" fmla="*/ 4527974 h 5954028"/>
                <a:gd name="connsiteX8" fmla="*/ 2487470 w 8724351"/>
                <a:gd name="connsiteY8" fmla="*/ 4480866 h 5954028"/>
                <a:gd name="connsiteX9" fmla="*/ 2156973 w 8724351"/>
                <a:gd name="connsiteY9" fmla="*/ 5074413 h 5954028"/>
                <a:gd name="connsiteX10" fmla="*/ 3867029 w 8724351"/>
                <a:gd name="connsiteY10" fmla="*/ 5954028 h 5954028"/>
                <a:gd name="connsiteX11" fmla="*/ 3996355 w 8724351"/>
                <a:gd name="connsiteY11" fmla="*/ 5388398 h 5954028"/>
                <a:gd name="connsiteX12" fmla="*/ 5163148 w 8724351"/>
                <a:gd name="connsiteY12" fmla="*/ 5057384 h 5954028"/>
                <a:gd name="connsiteX13" fmla="*/ 5385345 w 8724351"/>
                <a:gd name="connsiteY13" fmla="*/ 5144519 h 5954028"/>
                <a:gd name="connsiteX14" fmla="*/ 6476597 w 8724351"/>
                <a:gd name="connsiteY14" fmla="*/ 5307922 h 5954028"/>
                <a:gd name="connsiteX15" fmla="*/ 7239920 w 8724351"/>
                <a:gd name="connsiteY15" fmla="*/ 4724419 h 5954028"/>
                <a:gd name="connsiteX16" fmla="*/ 5547198 w 8724351"/>
                <a:gd name="connsiteY16" fmla="*/ 4355023 h 5954028"/>
                <a:gd name="connsiteX17" fmla="*/ 5903659 w 8724351"/>
                <a:gd name="connsiteY17" fmla="*/ 4463511 h 5954028"/>
                <a:gd name="connsiteX18" fmla="*/ 6446100 w 8724351"/>
                <a:gd name="connsiteY18" fmla="*/ 4386020 h 5954028"/>
                <a:gd name="connsiteX19" fmla="*/ 6740568 w 8724351"/>
                <a:gd name="connsiteY19" fmla="*/ 4432515 h 5954028"/>
                <a:gd name="connsiteX20" fmla="*/ 6926547 w 8724351"/>
                <a:gd name="connsiteY20" fmla="*/ 4277532 h 5954028"/>
                <a:gd name="connsiteX21" fmla="*/ 7112527 w 8724351"/>
                <a:gd name="connsiteY21" fmla="*/ 4494508 h 5954028"/>
                <a:gd name="connsiteX22" fmla="*/ 7763456 w 8724351"/>
                <a:gd name="connsiteY22" fmla="*/ 4479010 h 5954028"/>
                <a:gd name="connsiteX23" fmla="*/ 7840947 w 8724351"/>
                <a:gd name="connsiteY23" fmla="*/ 4370522 h 5954028"/>
                <a:gd name="connsiteX24" fmla="*/ 8104418 w 8724351"/>
                <a:gd name="connsiteY24" fmla="*/ 4386020 h 5954028"/>
                <a:gd name="connsiteX25" fmla="*/ 8274900 w 8724351"/>
                <a:gd name="connsiteY25" fmla="*/ 4386020 h 5954028"/>
                <a:gd name="connsiteX26" fmla="*/ 8724351 w 8724351"/>
                <a:gd name="connsiteY26" fmla="*/ 4014061 h 5954028"/>
                <a:gd name="connsiteX27" fmla="*/ 8305896 w 8724351"/>
                <a:gd name="connsiteY27" fmla="*/ 3487118 h 5954028"/>
                <a:gd name="connsiteX28" fmla="*/ 8724351 w 8724351"/>
                <a:gd name="connsiteY28" fmla="*/ 3177152 h 5954028"/>
                <a:gd name="connsiteX29" fmla="*/ 8414385 w 8724351"/>
                <a:gd name="connsiteY29" fmla="*/ 2743200 h 5954028"/>
                <a:gd name="connsiteX30" fmla="*/ 8414385 w 8724351"/>
                <a:gd name="connsiteY30" fmla="*/ 1673817 h 5954028"/>
                <a:gd name="connsiteX31" fmla="*/ 7949435 w 8724351"/>
                <a:gd name="connsiteY31" fmla="*/ 1162372 h 5954028"/>
                <a:gd name="connsiteX32" fmla="*/ 7391496 w 8724351"/>
                <a:gd name="connsiteY32" fmla="*/ 1363850 h 5954028"/>
                <a:gd name="connsiteX33" fmla="*/ 7019537 w 8724351"/>
                <a:gd name="connsiteY33" fmla="*/ 1053884 h 5954028"/>
                <a:gd name="connsiteX34" fmla="*/ 6849056 w 8724351"/>
                <a:gd name="connsiteY34" fmla="*/ 1255362 h 5954028"/>
                <a:gd name="connsiteX35" fmla="*/ 5841666 w 8724351"/>
                <a:gd name="connsiteY35" fmla="*/ 1255362 h 5954028"/>
                <a:gd name="connsiteX36" fmla="*/ 5671185 w 8724351"/>
                <a:gd name="connsiteY36" fmla="*/ 1084881 h 5954028"/>
                <a:gd name="connsiteX37" fmla="*/ 5857164 w 8724351"/>
                <a:gd name="connsiteY37" fmla="*/ 511444 h 5954028"/>
                <a:gd name="connsiteX38" fmla="*/ 5330222 w 8724351"/>
                <a:gd name="connsiteY38" fmla="*/ 61993 h 5954028"/>
                <a:gd name="connsiteX39" fmla="*/ 4524310 w 8724351"/>
                <a:gd name="connsiteY39" fmla="*/ 0 h 5954028"/>
                <a:gd name="connsiteX40" fmla="*/ 3900475 w 8724351"/>
                <a:gd name="connsiteY40" fmla="*/ 300112 h 5954028"/>
                <a:gd name="connsiteX41" fmla="*/ 3573577 w 8724351"/>
                <a:gd name="connsiteY41" fmla="*/ 72975 h 5954028"/>
                <a:gd name="connsiteX42" fmla="*/ 2930548 w 8724351"/>
                <a:gd name="connsiteY42" fmla="*/ 329367 h 5954028"/>
                <a:gd name="connsiteX43" fmla="*/ 2974479 w 8724351"/>
                <a:gd name="connsiteY43" fmla="*/ 439291 h 5954028"/>
                <a:gd name="connsiteX44" fmla="*/ 2439942 w 8724351"/>
                <a:gd name="connsiteY44" fmla="*/ 404392 h 5954028"/>
                <a:gd name="connsiteX45" fmla="*/ 2318519 w 8724351"/>
                <a:gd name="connsiteY45" fmla="*/ 914400 h 5954028"/>
                <a:gd name="connsiteX46" fmla="*/ 2227997 w 8724351"/>
                <a:gd name="connsiteY46" fmla="*/ 1541316 h 5954028"/>
                <a:gd name="connsiteX47" fmla="*/ 1574810 w 8724351"/>
                <a:gd name="connsiteY47" fmla="*/ 1226013 h 5954028"/>
                <a:gd name="connsiteX48" fmla="*/ 1271313 w 8724351"/>
                <a:gd name="connsiteY48" fmla="*/ 1633999 h 5954028"/>
                <a:gd name="connsiteX49" fmla="*/ 641009 w 8724351"/>
                <a:gd name="connsiteY49" fmla="*/ 1666432 h 5954028"/>
                <a:gd name="connsiteX0" fmla="*/ 641009 w 8724351"/>
                <a:gd name="connsiteY0" fmla="*/ 1604439 h 5892035"/>
                <a:gd name="connsiteX1" fmla="*/ 334124 w 8724351"/>
                <a:gd name="connsiteY1" fmla="*/ 1923340 h 5892035"/>
                <a:gd name="connsiteX2" fmla="*/ 16561 w 8724351"/>
                <a:gd name="connsiteY2" fmla="*/ 2591201 h 5892035"/>
                <a:gd name="connsiteX3" fmla="*/ 159949 w 8724351"/>
                <a:gd name="connsiteY3" fmla="*/ 2815257 h 5892035"/>
                <a:gd name="connsiteX4" fmla="*/ 0 w 8724351"/>
                <a:gd name="connsiteY4" fmla="*/ 3167250 h 5892035"/>
                <a:gd name="connsiteX5" fmla="*/ 252422 w 8724351"/>
                <a:gd name="connsiteY5" fmla="*/ 3757574 h 5892035"/>
                <a:gd name="connsiteX6" fmla="*/ 900997 w 8724351"/>
                <a:gd name="connsiteY6" fmla="*/ 4618093 h 5892035"/>
                <a:gd name="connsiteX7" fmla="*/ 1639788 w 8724351"/>
                <a:gd name="connsiteY7" fmla="*/ 4465981 h 5892035"/>
                <a:gd name="connsiteX8" fmla="*/ 2487470 w 8724351"/>
                <a:gd name="connsiteY8" fmla="*/ 4418873 h 5892035"/>
                <a:gd name="connsiteX9" fmla="*/ 2156973 w 8724351"/>
                <a:gd name="connsiteY9" fmla="*/ 5012420 h 5892035"/>
                <a:gd name="connsiteX10" fmla="*/ 3867029 w 8724351"/>
                <a:gd name="connsiteY10" fmla="*/ 5892035 h 5892035"/>
                <a:gd name="connsiteX11" fmla="*/ 3996355 w 8724351"/>
                <a:gd name="connsiteY11" fmla="*/ 5326405 h 5892035"/>
                <a:gd name="connsiteX12" fmla="*/ 5163148 w 8724351"/>
                <a:gd name="connsiteY12" fmla="*/ 4995391 h 5892035"/>
                <a:gd name="connsiteX13" fmla="*/ 5385345 w 8724351"/>
                <a:gd name="connsiteY13" fmla="*/ 5082526 h 5892035"/>
                <a:gd name="connsiteX14" fmla="*/ 6476597 w 8724351"/>
                <a:gd name="connsiteY14" fmla="*/ 5245929 h 5892035"/>
                <a:gd name="connsiteX15" fmla="*/ 7239920 w 8724351"/>
                <a:gd name="connsiteY15" fmla="*/ 4662426 h 5892035"/>
                <a:gd name="connsiteX16" fmla="*/ 5547198 w 8724351"/>
                <a:gd name="connsiteY16" fmla="*/ 4293030 h 5892035"/>
                <a:gd name="connsiteX17" fmla="*/ 5903659 w 8724351"/>
                <a:gd name="connsiteY17" fmla="*/ 4401518 h 5892035"/>
                <a:gd name="connsiteX18" fmla="*/ 6446100 w 8724351"/>
                <a:gd name="connsiteY18" fmla="*/ 4324027 h 5892035"/>
                <a:gd name="connsiteX19" fmla="*/ 6740568 w 8724351"/>
                <a:gd name="connsiteY19" fmla="*/ 4370522 h 5892035"/>
                <a:gd name="connsiteX20" fmla="*/ 6926547 w 8724351"/>
                <a:gd name="connsiteY20" fmla="*/ 4215539 h 5892035"/>
                <a:gd name="connsiteX21" fmla="*/ 7112527 w 8724351"/>
                <a:gd name="connsiteY21" fmla="*/ 4432515 h 5892035"/>
                <a:gd name="connsiteX22" fmla="*/ 7763456 w 8724351"/>
                <a:gd name="connsiteY22" fmla="*/ 4417017 h 5892035"/>
                <a:gd name="connsiteX23" fmla="*/ 7840947 w 8724351"/>
                <a:gd name="connsiteY23" fmla="*/ 4308529 h 5892035"/>
                <a:gd name="connsiteX24" fmla="*/ 8104418 w 8724351"/>
                <a:gd name="connsiteY24" fmla="*/ 4324027 h 5892035"/>
                <a:gd name="connsiteX25" fmla="*/ 8274900 w 8724351"/>
                <a:gd name="connsiteY25" fmla="*/ 4324027 h 5892035"/>
                <a:gd name="connsiteX26" fmla="*/ 8724351 w 8724351"/>
                <a:gd name="connsiteY26" fmla="*/ 3952068 h 5892035"/>
                <a:gd name="connsiteX27" fmla="*/ 8305896 w 8724351"/>
                <a:gd name="connsiteY27" fmla="*/ 3425125 h 5892035"/>
                <a:gd name="connsiteX28" fmla="*/ 8724351 w 8724351"/>
                <a:gd name="connsiteY28" fmla="*/ 3115159 h 5892035"/>
                <a:gd name="connsiteX29" fmla="*/ 8414385 w 8724351"/>
                <a:gd name="connsiteY29" fmla="*/ 2681207 h 5892035"/>
                <a:gd name="connsiteX30" fmla="*/ 8414385 w 8724351"/>
                <a:gd name="connsiteY30" fmla="*/ 1611824 h 5892035"/>
                <a:gd name="connsiteX31" fmla="*/ 7949435 w 8724351"/>
                <a:gd name="connsiteY31" fmla="*/ 1100379 h 5892035"/>
                <a:gd name="connsiteX32" fmla="*/ 7391496 w 8724351"/>
                <a:gd name="connsiteY32" fmla="*/ 1301857 h 5892035"/>
                <a:gd name="connsiteX33" fmla="*/ 7019537 w 8724351"/>
                <a:gd name="connsiteY33" fmla="*/ 991891 h 5892035"/>
                <a:gd name="connsiteX34" fmla="*/ 6849056 w 8724351"/>
                <a:gd name="connsiteY34" fmla="*/ 1193369 h 5892035"/>
                <a:gd name="connsiteX35" fmla="*/ 5841666 w 8724351"/>
                <a:gd name="connsiteY35" fmla="*/ 1193369 h 5892035"/>
                <a:gd name="connsiteX36" fmla="*/ 5671185 w 8724351"/>
                <a:gd name="connsiteY36" fmla="*/ 1022888 h 5892035"/>
                <a:gd name="connsiteX37" fmla="*/ 5857164 w 8724351"/>
                <a:gd name="connsiteY37" fmla="*/ 449451 h 5892035"/>
                <a:gd name="connsiteX38" fmla="*/ 5330222 w 8724351"/>
                <a:gd name="connsiteY38" fmla="*/ 0 h 5892035"/>
                <a:gd name="connsiteX39" fmla="*/ 4624896 w 8724351"/>
                <a:gd name="connsiteY39" fmla="*/ 196656 h 5892035"/>
                <a:gd name="connsiteX40" fmla="*/ 3900475 w 8724351"/>
                <a:gd name="connsiteY40" fmla="*/ 238119 h 5892035"/>
                <a:gd name="connsiteX41" fmla="*/ 3573577 w 8724351"/>
                <a:gd name="connsiteY41" fmla="*/ 10982 h 5892035"/>
                <a:gd name="connsiteX42" fmla="*/ 2930548 w 8724351"/>
                <a:gd name="connsiteY42" fmla="*/ 267374 h 5892035"/>
                <a:gd name="connsiteX43" fmla="*/ 2974479 w 8724351"/>
                <a:gd name="connsiteY43" fmla="*/ 377298 h 5892035"/>
                <a:gd name="connsiteX44" fmla="*/ 2439942 w 8724351"/>
                <a:gd name="connsiteY44" fmla="*/ 342399 h 5892035"/>
                <a:gd name="connsiteX45" fmla="*/ 2318519 w 8724351"/>
                <a:gd name="connsiteY45" fmla="*/ 852407 h 5892035"/>
                <a:gd name="connsiteX46" fmla="*/ 2227997 w 8724351"/>
                <a:gd name="connsiteY46" fmla="*/ 1479323 h 5892035"/>
                <a:gd name="connsiteX47" fmla="*/ 1574810 w 8724351"/>
                <a:gd name="connsiteY47" fmla="*/ 1164020 h 5892035"/>
                <a:gd name="connsiteX48" fmla="*/ 1271313 w 8724351"/>
                <a:gd name="connsiteY48" fmla="*/ 1572006 h 5892035"/>
                <a:gd name="connsiteX49" fmla="*/ 641009 w 8724351"/>
                <a:gd name="connsiteY49" fmla="*/ 1604439 h 5892035"/>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5671185 w 8724351"/>
                <a:gd name="connsiteY36" fmla="*/ 1011906 h 5881053"/>
                <a:gd name="connsiteX37" fmla="*/ 5857164 w 8724351"/>
                <a:gd name="connsiteY37" fmla="*/ 438469 h 5881053"/>
                <a:gd name="connsiteX38" fmla="*/ 4956617 w 8724351"/>
                <a:gd name="connsiteY38" fmla="*/ 793706 h 5881053"/>
                <a:gd name="connsiteX39" fmla="*/ 4624896 w 8724351"/>
                <a:gd name="connsiteY39" fmla="*/ 185674 h 5881053"/>
                <a:gd name="connsiteX40" fmla="*/ 3900475 w 8724351"/>
                <a:gd name="connsiteY40" fmla="*/ 227137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5671185 w 8724351"/>
                <a:gd name="connsiteY36" fmla="*/ 1011906 h 5881053"/>
                <a:gd name="connsiteX37" fmla="*/ 5857164 w 8724351"/>
                <a:gd name="connsiteY37" fmla="*/ 438469 h 5881053"/>
                <a:gd name="connsiteX38" fmla="*/ 4956617 w 8724351"/>
                <a:gd name="connsiteY38" fmla="*/ 793706 h 5881053"/>
                <a:gd name="connsiteX39" fmla="*/ 4596157 w 8724351"/>
                <a:gd name="connsiteY39" fmla="*/ 257521 h 5881053"/>
                <a:gd name="connsiteX40" fmla="*/ 3900475 w 8724351"/>
                <a:gd name="connsiteY40" fmla="*/ 227137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5671185 w 8724351"/>
                <a:gd name="connsiteY36" fmla="*/ 1011906 h 5881053"/>
                <a:gd name="connsiteX37" fmla="*/ 5857164 w 8724351"/>
                <a:gd name="connsiteY37" fmla="*/ 438469 h 5881053"/>
                <a:gd name="connsiteX38" fmla="*/ 4956617 w 8724351"/>
                <a:gd name="connsiteY38" fmla="*/ 793706 h 5881053"/>
                <a:gd name="connsiteX39" fmla="*/ 4653635 w 8724351"/>
                <a:gd name="connsiteY39" fmla="*/ 200044 h 5881053"/>
                <a:gd name="connsiteX40" fmla="*/ 3900475 w 8724351"/>
                <a:gd name="connsiteY40" fmla="*/ 227137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5671185 w 8724351"/>
                <a:gd name="connsiteY36" fmla="*/ 1011906 h 5881053"/>
                <a:gd name="connsiteX37" fmla="*/ 5857164 w 8724351"/>
                <a:gd name="connsiteY37" fmla="*/ 438469 h 5881053"/>
                <a:gd name="connsiteX38" fmla="*/ 4956617 w 8724351"/>
                <a:gd name="connsiteY38" fmla="*/ 793706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5671185 w 8724351"/>
                <a:gd name="connsiteY36" fmla="*/ 1011906 h 5881053"/>
                <a:gd name="connsiteX37" fmla="*/ 5857164 w 8724351"/>
                <a:gd name="connsiteY37" fmla="*/ 438469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5671185 w 8724351"/>
                <a:gd name="connsiteY36" fmla="*/ 1011906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5841666 w 8724351"/>
                <a:gd name="connsiteY35" fmla="*/ 1182387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019537 w 8724351"/>
                <a:gd name="connsiteY33" fmla="*/ 980909 h 5881053"/>
                <a:gd name="connsiteX34" fmla="*/ 6849056 w 8724351"/>
                <a:gd name="connsiteY34" fmla="*/ 1182387 h 5881053"/>
                <a:gd name="connsiteX35" fmla="*/ 6847525 w 8724351"/>
                <a:gd name="connsiteY35" fmla="*/ 923738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881703 w 8724351"/>
                <a:gd name="connsiteY33" fmla="*/ 2015507 h 5881053"/>
                <a:gd name="connsiteX34" fmla="*/ 6849056 w 8724351"/>
                <a:gd name="connsiteY34" fmla="*/ 1182387 h 5881053"/>
                <a:gd name="connsiteX35" fmla="*/ 6847525 w 8724351"/>
                <a:gd name="connsiteY35" fmla="*/ 923738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949435 w 8724351"/>
                <a:gd name="connsiteY31" fmla="*/ 1089397 h 5881053"/>
                <a:gd name="connsiteX32" fmla="*/ 7391496 w 8724351"/>
                <a:gd name="connsiteY32" fmla="*/ 1290875 h 5881053"/>
                <a:gd name="connsiteX33" fmla="*/ 7881703 w 8724351"/>
                <a:gd name="connsiteY33" fmla="*/ 2015507 h 5881053"/>
                <a:gd name="connsiteX34" fmla="*/ 7351986 w 8724351"/>
                <a:gd name="connsiteY34" fmla="*/ 1038693 h 5881053"/>
                <a:gd name="connsiteX35" fmla="*/ 6847525 w 8724351"/>
                <a:gd name="connsiteY35" fmla="*/ 923738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391496 w 8897816"/>
                <a:gd name="connsiteY32" fmla="*/ 1290875 h 5881053"/>
                <a:gd name="connsiteX33" fmla="*/ 7881703 w 8897816"/>
                <a:gd name="connsiteY33" fmla="*/ 2015507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635775 w 8897816"/>
                <a:gd name="connsiteY32" fmla="*/ 2828403 h 5881053"/>
                <a:gd name="connsiteX33" fmla="*/ 7881703 w 8897816"/>
                <a:gd name="connsiteY33" fmla="*/ 2015507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635775 w 8897816"/>
                <a:gd name="connsiteY32" fmla="*/ 2828403 h 5881053"/>
                <a:gd name="connsiteX33" fmla="*/ 7378774 w 8897816"/>
                <a:gd name="connsiteY33" fmla="*/ 2331634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334016 w 8897816"/>
                <a:gd name="connsiteY32" fmla="*/ 3791154 h 5881053"/>
                <a:gd name="connsiteX33" fmla="*/ 7378774 w 8897816"/>
                <a:gd name="connsiteY33" fmla="*/ 2331634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262169 w 8897816"/>
                <a:gd name="connsiteY32" fmla="*/ 2828403 h 5881053"/>
                <a:gd name="connsiteX33" fmla="*/ 7378774 w 8897816"/>
                <a:gd name="connsiteY33" fmla="*/ 2331634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262169 w 8897816"/>
                <a:gd name="connsiteY32" fmla="*/ 2828403 h 5881053"/>
                <a:gd name="connsiteX33" fmla="*/ 7479360 w 8897816"/>
                <a:gd name="connsiteY33" fmla="*/ 2331634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897816"/>
                <a:gd name="connsiteY0" fmla="*/ 1593457 h 5881053"/>
                <a:gd name="connsiteX1" fmla="*/ 334124 w 8897816"/>
                <a:gd name="connsiteY1" fmla="*/ 1912358 h 5881053"/>
                <a:gd name="connsiteX2" fmla="*/ 16561 w 8897816"/>
                <a:gd name="connsiteY2" fmla="*/ 2580219 h 5881053"/>
                <a:gd name="connsiteX3" fmla="*/ 159949 w 8897816"/>
                <a:gd name="connsiteY3" fmla="*/ 2804275 h 5881053"/>
                <a:gd name="connsiteX4" fmla="*/ 0 w 8897816"/>
                <a:gd name="connsiteY4" fmla="*/ 3156268 h 5881053"/>
                <a:gd name="connsiteX5" fmla="*/ 252422 w 8897816"/>
                <a:gd name="connsiteY5" fmla="*/ 3746592 h 5881053"/>
                <a:gd name="connsiteX6" fmla="*/ 900997 w 8897816"/>
                <a:gd name="connsiteY6" fmla="*/ 4607111 h 5881053"/>
                <a:gd name="connsiteX7" fmla="*/ 1639788 w 8897816"/>
                <a:gd name="connsiteY7" fmla="*/ 4454999 h 5881053"/>
                <a:gd name="connsiteX8" fmla="*/ 2487470 w 8897816"/>
                <a:gd name="connsiteY8" fmla="*/ 4407891 h 5881053"/>
                <a:gd name="connsiteX9" fmla="*/ 2156973 w 8897816"/>
                <a:gd name="connsiteY9" fmla="*/ 5001438 h 5881053"/>
                <a:gd name="connsiteX10" fmla="*/ 3867029 w 8897816"/>
                <a:gd name="connsiteY10" fmla="*/ 5881053 h 5881053"/>
                <a:gd name="connsiteX11" fmla="*/ 3996355 w 8897816"/>
                <a:gd name="connsiteY11" fmla="*/ 5315423 h 5881053"/>
                <a:gd name="connsiteX12" fmla="*/ 5163148 w 8897816"/>
                <a:gd name="connsiteY12" fmla="*/ 4984409 h 5881053"/>
                <a:gd name="connsiteX13" fmla="*/ 5385345 w 8897816"/>
                <a:gd name="connsiteY13" fmla="*/ 5071544 h 5881053"/>
                <a:gd name="connsiteX14" fmla="*/ 6476597 w 8897816"/>
                <a:gd name="connsiteY14" fmla="*/ 5234947 h 5881053"/>
                <a:gd name="connsiteX15" fmla="*/ 7239920 w 8897816"/>
                <a:gd name="connsiteY15" fmla="*/ 4651444 h 5881053"/>
                <a:gd name="connsiteX16" fmla="*/ 5547198 w 8897816"/>
                <a:gd name="connsiteY16" fmla="*/ 4282048 h 5881053"/>
                <a:gd name="connsiteX17" fmla="*/ 5903659 w 8897816"/>
                <a:gd name="connsiteY17" fmla="*/ 4390536 h 5881053"/>
                <a:gd name="connsiteX18" fmla="*/ 6446100 w 8897816"/>
                <a:gd name="connsiteY18" fmla="*/ 4313045 h 5881053"/>
                <a:gd name="connsiteX19" fmla="*/ 6740568 w 8897816"/>
                <a:gd name="connsiteY19" fmla="*/ 4359540 h 5881053"/>
                <a:gd name="connsiteX20" fmla="*/ 6926547 w 8897816"/>
                <a:gd name="connsiteY20" fmla="*/ 4204557 h 5881053"/>
                <a:gd name="connsiteX21" fmla="*/ 7112527 w 8897816"/>
                <a:gd name="connsiteY21" fmla="*/ 4421533 h 5881053"/>
                <a:gd name="connsiteX22" fmla="*/ 7763456 w 8897816"/>
                <a:gd name="connsiteY22" fmla="*/ 4406035 h 5881053"/>
                <a:gd name="connsiteX23" fmla="*/ 7840947 w 8897816"/>
                <a:gd name="connsiteY23" fmla="*/ 4297547 h 5881053"/>
                <a:gd name="connsiteX24" fmla="*/ 8104418 w 8897816"/>
                <a:gd name="connsiteY24" fmla="*/ 4313045 h 5881053"/>
                <a:gd name="connsiteX25" fmla="*/ 8274900 w 8897816"/>
                <a:gd name="connsiteY25" fmla="*/ 4313045 h 5881053"/>
                <a:gd name="connsiteX26" fmla="*/ 8724351 w 8897816"/>
                <a:gd name="connsiteY26" fmla="*/ 3941086 h 5881053"/>
                <a:gd name="connsiteX27" fmla="*/ 8305896 w 8897816"/>
                <a:gd name="connsiteY27" fmla="*/ 3414143 h 5881053"/>
                <a:gd name="connsiteX28" fmla="*/ 8724351 w 8897816"/>
                <a:gd name="connsiteY28" fmla="*/ 3104177 h 5881053"/>
                <a:gd name="connsiteX29" fmla="*/ 8414385 w 8897816"/>
                <a:gd name="connsiteY29" fmla="*/ 2670225 h 5881053"/>
                <a:gd name="connsiteX30" fmla="*/ 8414385 w 8897816"/>
                <a:gd name="connsiteY30" fmla="*/ 1600842 h 5881053"/>
                <a:gd name="connsiteX31" fmla="*/ 8897816 w 8897816"/>
                <a:gd name="connsiteY31" fmla="*/ 1348046 h 5881053"/>
                <a:gd name="connsiteX32" fmla="*/ 7420232 w 8897816"/>
                <a:gd name="connsiteY32" fmla="*/ 2770926 h 5881053"/>
                <a:gd name="connsiteX33" fmla="*/ 7479360 w 8897816"/>
                <a:gd name="connsiteY33" fmla="*/ 2331634 h 5881053"/>
                <a:gd name="connsiteX34" fmla="*/ 7351986 w 8897816"/>
                <a:gd name="connsiteY34" fmla="*/ 1038693 h 5881053"/>
                <a:gd name="connsiteX35" fmla="*/ 6847525 w 8897816"/>
                <a:gd name="connsiteY35" fmla="*/ 923738 h 5881053"/>
                <a:gd name="connsiteX36" fmla="*/ 6461502 w 8897816"/>
                <a:gd name="connsiteY36" fmla="*/ 796365 h 5881053"/>
                <a:gd name="connsiteX37" fmla="*/ 5584144 w 8897816"/>
                <a:gd name="connsiteY37" fmla="*/ 783335 h 5881053"/>
                <a:gd name="connsiteX38" fmla="*/ 4999726 w 8897816"/>
                <a:gd name="connsiteY38" fmla="*/ 693120 h 5881053"/>
                <a:gd name="connsiteX39" fmla="*/ 4653635 w 8897816"/>
                <a:gd name="connsiteY39" fmla="*/ 200044 h 5881053"/>
                <a:gd name="connsiteX40" fmla="*/ 3972322 w 8897816"/>
                <a:gd name="connsiteY40" fmla="*/ 155289 h 5881053"/>
                <a:gd name="connsiteX41" fmla="*/ 3573577 w 8897816"/>
                <a:gd name="connsiteY41" fmla="*/ 0 h 5881053"/>
                <a:gd name="connsiteX42" fmla="*/ 2930548 w 8897816"/>
                <a:gd name="connsiteY42" fmla="*/ 256392 h 5881053"/>
                <a:gd name="connsiteX43" fmla="*/ 2974479 w 8897816"/>
                <a:gd name="connsiteY43" fmla="*/ 366316 h 5881053"/>
                <a:gd name="connsiteX44" fmla="*/ 2439942 w 8897816"/>
                <a:gd name="connsiteY44" fmla="*/ 331417 h 5881053"/>
                <a:gd name="connsiteX45" fmla="*/ 2318519 w 8897816"/>
                <a:gd name="connsiteY45" fmla="*/ 841425 h 5881053"/>
                <a:gd name="connsiteX46" fmla="*/ 2227997 w 8897816"/>
                <a:gd name="connsiteY46" fmla="*/ 1468341 h 5881053"/>
                <a:gd name="connsiteX47" fmla="*/ 1574810 w 8897816"/>
                <a:gd name="connsiteY47" fmla="*/ 1153038 h 5881053"/>
                <a:gd name="connsiteX48" fmla="*/ 1271313 w 8897816"/>
                <a:gd name="connsiteY48" fmla="*/ 1561024 h 5881053"/>
                <a:gd name="connsiteX49" fmla="*/ 641009 w 8897816"/>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8414385 w 8724351"/>
                <a:gd name="connsiteY30" fmla="*/ 1600842 h 5881053"/>
                <a:gd name="connsiteX31" fmla="*/ 7575830 w 8724351"/>
                <a:gd name="connsiteY31" fmla="*/ 3259179 h 5881053"/>
                <a:gd name="connsiteX32" fmla="*/ 7420232 w 8724351"/>
                <a:gd name="connsiteY32" fmla="*/ 2770926 h 5881053"/>
                <a:gd name="connsiteX33" fmla="*/ 7479360 w 8724351"/>
                <a:gd name="connsiteY33" fmla="*/ 2331634 h 5881053"/>
                <a:gd name="connsiteX34" fmla="*/ 7351986 w 8724351"/>
                <a:gd name="connsiteY34" fmla="*/ 1038693 h 5881053"/>
                <a:gd name="connsiteX35" fmla="*/ 6847525 w 8724351"/>
                <a:gd name="connsiteY35" fmla="*/ 923738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8414385 w 8724351"/>
                <a:gd name="connsiteY29" fmla="*/ 2670225 h 5881053"/>
                <a:gd name="connsiteX30" fmla="*/ 7149876 w 8724351"/>
                <a:gd name="connsiteY30" fmla="*/ 3555083 h 5881053"/>
                <a:gd name="connsiteX31" fmla="*/ 7575830 w 8724351"/>
                <a:gd name="connsiteY31" fmla="*/ 3259179 h 5881053"/>
                <a:gd name="connsiteX32" fmla="*/ 7420232 w 8724351"/>
                <a:gd name="connsiteY32" fmla="*/ 2770926 h 5881053"/>
                <a:gd name="connsiteX33" fmla="*/ 7479360 w 8724351"/>
                <a:gd name="connsiteY33" fmla="*/ 2331634 h 5881053"/>
                <a:gd name="connsiteX34" fmla="*/ 7351986 w 8724351"/>
                <a:gd name="connsiteY34" fmla="*/ 1038693 h 5881053"/>
                <a:gd name="connsiteX35" fmla="*/ 6847525 w 8724351"/>
                <a:gd name="connsiteY35" fmla="*/ 923738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8724351 w 8724351"/>
                <a:gd name="connsiteY28" fmla="*/ 3104177 h 5881053"/>
                <a:gd name="connsiteX29" fmla="*/ 7178616 w 8724351"/>
                <a:gd name="connsiteY29" fmla="*/ 4092798 h 5881053"/>
                <a:gd name="connsiteX30" fmla="*/ 7149876 w 8724351"/>
                <a:gd name="connsiteY30" fmla="*/ 3555083 h 5881053"/>
                <a:gd name="connsiteX31" fmla="*/ 7575830 w 8724351"/>
                <a:gd name="connsiteY31" fmla="*/ 3259179 h 5881053"/>
                <a:gd name="connsiteX32" fmla="*/ 7420232 w 8724351"/>
                <a:gd name="connsiteY32" fmla="*/ 2770926 h 5881053"/>
                <a:gd name="connsiteX33" fmla="*/ 7479360 w 8724351"/>
                <a:gd name="connsiteY33" fmla="*/ 2331634 h 5881053"/>
                <a:gd name="connsiteX34" fmla="*/ 7351986 w 8724351"/>
                <a:gd name="connsiteY34" fmla="*/ 1038693 h 5881053"/>
                <a:gd name="connsiteX35" fmla="*/ 6847525 w 8724351"/>
                <a:gd name="connsiteY35" fmla="*/ 923738 h 5881053"/>
                <a:gd name="connsiteX36" fmla="*/ 6461502 w 8724351"/>
                <a:gd name="connsiteY36" fmla="*/ 796365 h 5881053"/>
                <a:gd name="connsiteX37" fmla="*/ 5584144 w 8724351"/>
                <a:gd name="connsiteY37" fmla="*/ 783335 h 5881053"/>
                <a:gd name="connsiteX38" fmla="*/ 4999726 w 8724351"/>
                <a:gd name="connsiteY38" fmla="*/ 693120 h 5881053"/>
                <a:gd name="connsiteX39" fmla="*/ 4653635 w 8724351"/>
                <a:gd name="connsiteY39" fmla="*/ 200044 h 5881053"/>
                <a:gd name="connsiteX40" fmla="*/ 3972322 w 8724351"/>
                <a:gd name="connsiteY40" fmla="*/ 155289 h 5881053"/>
                <a:gd name="connsiteX41" fmla="*/ 3573577 w 8724351"/>
                <a:gd name="connsiteY41" fmla="*/ 0 h 5881053"/>
                <a:gd name="connsiteX42" fmla="*/ 2930548 w 8724351"/>
                <a:gd name="connsiteY42" fmla="*/ 256392 h 5881053"/>
                <a:gd name="connsiteX43" fmla="*/ 2974479 w 8724351"/>
                <a:gd name="connsiteY43" fmla="*/ 366316 h 5881053"/>
                <a:gd name="connsiteX44" fmla="*/ 2439942 w 8724351"/>
                <a:gd name="connsiteY44" fmla="*/ 331417 h 5881053"/>
                <a:gd name="connsiteX45" fmla="*/ 2318519 w 8724351"/>
                <a:gd name="connsiteY45" fmla="*/ 841425 h 5881053"/>
                <a:gd name="connsiteX46" fmla="*/ 2227997 w 8724351"/>
                <a:gd name="connsiteY46" fmla="*/ 1468341 h 5881053"/>
                <a:gd name="connsiteX47" fmla="*/ 1574810 w 8724351"/>
                <a:gd name="connsiteY47" fmla="*/ 1153038 h 5881053"/>
                <a:gd name="connsiteX48" fmla="*/ 1271313 w 8724351"/>
                <a:gd name="connsiteY48" fmla="*/ 1561024 h 5881053"/>
                <a:gd name="connsiteX49" fmla="*/ 641009 w 8724351"/>
                <a:gd name="connsiteY49"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8305896 w 8724351"/>
                <a:gd name="connsiteY27" fmla="*/ 3414143 h 5881053"/>
                <a:gd name="connsiteX28" fmla="*/ 7178616 w 8724351"/>
                <a:gd name="connsiteY28" fmla="*/ 4092798 h 5881053"/>
                <a:gd name="connsiteX29" fmla="*/ 7149876 w 8724351"/>
                <a:gd name="connsiteY29" fmla="*/ 3555083 h 5881053"/>
                <a:gd name="connsiteX30" fmla="*/ 7575830 w 8724351"/>
                <a:gd name="connsiteY30" fmla="*/ 3259179 h 5881053"/>
                <a:gd name="connsiteX31" fmla="*/ 7420232 w 8724351"/>
                <a:gd name="connsiteY31" fmla="*/ 2770926 h 5881053"/>
                <a:gd name="connsiteX32" fmla="*/ 7479360 w 8724351"/>
                <a:gd name="connsiteY32" fmla="*/ 2331634 h 5881053"/>
                <a:gd name="connsiteX33" fmla="*/ 7351986 w 8724351"/>
                <a:gd name="connsiteY33" fmla="*/ 1038693 h 5881053"/>
                <a:gd name="connsiteX34" fmla="*/ 6847525 w 8724351"/>
                <a:gd name="connsiteY34" fmla="*/ 923738 h 5881053"/>
                <a:gd name="connsiteX35" fmla="*/ 6461502 w 8724351"/>
                <a:gd name="connsiteY35" fmla="*/ 796365 h 5881053"/>
                <a:gd name="connsiteX36" fmla="*/ 5584144 w 8724351"/>
                <a:gd name="connsiteY36" fmla="*/ 783335 h 5881053"/>
                <a:gd name="connsiteX37" fmla="*/ 4999726 w 8724351"/>
                <a:gd name="connsiteY37" fmla="*/ 693120 h 5881053"/>
                <a:gd name="connsiteX38" fmla="*/ 4653635 w 8724351"/>
                <a:gd name="connsiteY38" fmla="*/ 200044 h 5881053"/>
                <a:gd name="connsiteX39" fmla="*/ 3972322 w 8724351"/>
                <a:gd name="connsiteY39" fmla="*/ 155289 h 5881053"/>
                <a:gd name="connsiteX40" fmla="*/ 3573577 w 8724351"/>
                <a:gd name="connsiteY40" fmla="*/ 0 h 5881053"/>
                <a:gd name="connsiteX41" fmla="*/ 2930548 w 8724351"/>
                <a:gd name="connsiteY41" fmla="*/ 256392 h 5881053"/>
                <a:gd name="connsiteX42" fmla="*/ 2974479 w 8724351"/>
                <a:gd name="connsiteY42" fmla="*/ 366316 h 5881053"/>
                <a:gd name="connsiteX43" fmla="*/ 2439942 w 8724351"/>
                <a:gd name="connsiteY43" fmla="*/ 331417 h 5881053"/>
                <a:gd name="connsiteX44" fmla="*/ 2318519 w 8724351"/>
                <a:gd name="connsiteY44" fmla="*/ 841425 h 5881053"/>
                <a:gd name="connsiteX45" fmla="*/ 2227997 w 8724351"/>
                <a:gd name="connsiteY45" fmla="*/ 1468341 h 5881053"/>
                <a:gd name="connsiteX46" fmla="*/ 1574810 w 8724351"/>
                <a:gd name="connsiteY46" fmla="*/ 1153038 h 5881053"/>
                <a:gd name="connsiteX47" fmla="*/ 1271313 w 8724351"/>
                <a:gd name="connsiteY47" fmla="*/ 1561024 h 5881053"/>
                <a:gd name="connsiteX48" fmla="*/ 641009 w 8724351"/>
                <a:gd name="connsiteY48" fmla="*/ 1593457 h 5881053"/>
                <a:gd name="connsiteX0" fmla="*/ 641009 w 8724351"/>
                <a:gd name="connsiteY0" fmla="*/ 1593457 h 5881053"/>
                <a:gd name="connsiteX1" fmla="*/ 334124 w 8724351"/>
                <a:gd name="connsiteY1" fmla="*/ 1912358 h 5881053"/>
                <a:gd name="connsiteX2" fmla="*/ 16561 w 8724351"/>
                <a:gd name="connsiteY2" fmla="*/ 2580219 h 5881053"/>
                <a:gd name="connsiteX3" fmla="*/ 159949 w 8724351"/>
                <a:gd name="connsiteY3" fmla="*/ 2804275 h 5881053"/>
                <a:gd name="connsiteX4" fmla="*/ 0 w 8724351"/>
                <a:gd name="connsiteY4" fmla="*/ 3156268 h 5881053"/>
                <a:gd name="connsiteX5" fmla="*/ 252422 w 8724351"/>
                <a:gd name="connsiteY5" fmla="*/ 3746592 h 5881053"/>
                <a:gd name="connsiteX6" fmla="*/ 900997 w 8724351"/>
                <a:gd name="connsiteY6" fmla="*/ 4607111 h 5881053"/>
                <a:gd name="connsiteX7" fmla="*/ 1639788 w 8724351"/>
                <a:gd name="connsiteY7" fmla="*/ 4454999 h 5881053"/>
                <a:gd name="connsiteX8" fmla="*/ 2487470 w 8724351"/>
                <a:gd name="connsiteY8" fmla="*/ 4407891 h 5881053"/>
                <a:gd name="connsiteX9" fmla="*/ 2156973 w 8724351"/>
                <a:gd name="connsiteY9" fmla="*/ 5001438 h 5881053"/>
                <a:gd name="connsiteX10" fmla="*/ 3867029 w 8724351"/>
                <a:gd name="connsiteY10" fmla="*/ 5881053 h 5881053"/>
                <a:gd name="connsiteX11" fmla="*/ 3996355 w 8724351"/>
                <a:gd name="connsiteY11" fmla="*/ 5315423 h 5881053"/>
                <a:gd name="connsiteX12" fmla="*/ 5163148 w 8724351"/>
                <a:gd name="connsiteY12" fmla="*/ 4984409 h 5881053"/>
                <a:gd name="connsiteX13" fmla="*/ 5385345 w 8724351"/>
                <a:gd name="connsiteY13" fmla="*/ 5071544 h 5881053"/>
                <a:gd name="connsiteX14" fmla="*/ 6476597 w 8724351"/>
                <a:gd name="connsiteY14" fmla="*/ 5234947 h 5881053"/>
                <a:gd name="connsiteX15" fmla="*/ 7239920 w 8724351"/>
                <a:gd name="connsiteY15" fmla="*/ 4651444 h 5881053"/>
                <a:gd name="connsiteX16" fmla="*/ 5547198 w 8724351"/>
                <a:gd name="connsiteY16" fmla="*/ 4282048 h 5881053"/>
                <a:gd name="connsiteX17" fmla="*/ 5903659 w 8724351"/>
                <a:gd name="connsiteY17" fmla="*/ 4390536 h 5881053"/>
                <a:gd name="connsiteX18" fmla="*/ 6446100 w 8724351"/>
                <a:gd name="connsiteY18" fmla="*/ 4313045 h 5881053"/>
                <a:gd name="connsiteX19" fmla="*/ 6740568 w 8724351"/>
                <a:gd name="connsiteY19" fmla="*/ 4359540 h 5881053"/>
                <a:gd name="connsiteX20" fmla="*/ 6926547 w 8724351"/>
                <a:gd name="connsiteY20" fmla="*/ 4204557 h 5881053"/>
                <a:gd name="connsiteX21" fmla="*/ 7112527 w 8724351"/>
                <a:gd name="connsiteY21" fmla="*/ 4421533 h 5881053"/>
                <a:gd name="connsiteX22" fmla="*/ 7763456 w 8724351"/>
                <a:gd name="connsiteY22" fmla="*/ 4406035 h 5881053"/>
                <a:gd name="connsiteX23" fmla="*/ 7840947 w 8724351"/>
                <a:gd name="connsiteY23" fmla="*/ 4297547 h 5881053"/>
                <a:gd name="connsiteX24" fmla="*/ 8104418 w 8724351"/>
                <a:gd name="connsiteY24" fmla="*/ 4313045 h 5881053"/>
                <a:gd name="connsiteX25" fmla="*/ 8274900 w 8724351"/>
                <a:gd name="connsiteY25" fmla="*/ 4313045 h 5881053"/>
                <a:gd name="connsiteX26" fmla="*/ 8724351 w 8724351"/>
                <a:gd name="connsiteY26" fmla="*/ 3941086 h 5881053"/>
                <a:gd name="connsiteX27" fmla="*/ 7178616 w 8724351"/>
                <a:gd name="connsiteY27" fmla="*/ 4092798 h 5881053"/>
                <a:gd name="connsiteX28" fmla="*/ 7149876 w 8724351"/>
                <a:gd name="connsiteY28" fmla="*/ 3555083 h 5881053"/>
                <a:gd name="connsiteX29" fmla="*/ 7575830 w 8724351"/>
                <a:gd name="connsiteY29" fmla="*/ 3259179 h 5881053"/>
                <a:gd name="connsiteX30" fmla="*/ 7420232 w 8724351"/>
                <a:gd name="connsiteY30" fmla="*/ 2770926 h 5881053"/>
                <a:gd name="connsiteX31" fmla="*/ 7479360 w 8724351"/>
                <a:gd name="connsiteY31" fmla="*/ 2331634 h 5881053"/>
                <a:gd name="connsiteX32" fmla="*/ 7351986 w 8724351"/>
                <a:gd name="connsiteY32" fmla="*/ 1038693 h 5881053"/>
                <a:gd name="connsiteX33" fmla="*/ 6847525 w 8724351"/>
                <a:gd name="connsiteY33" fmla="*/ 923738 h 5881053"/>
                <a:gd name="connsiteX34" fmla="*/ 6461502 w 8724351"/>
                <a:gd name="connsiteY34" fmla="*/ 796365 h 5881053"/>
                <a:gd name="connsiteX35" fmla="*/ 5584144 w 8724351"/>
                <a:gd name="connsiteY35" fmla="*/ 783335 h 5881053"/>
                <a:gd name="connsiteX36" fmla="*/ 4999726 w 8724351"/>
                <a:gd name="connsiteY36" fmla="*/ 693120 h 5881053"/>
                <a:gd name="connsiteX37" fmla="*/ 4653635 w 8724351"/>
                <a:gd name="connsiteY37" fmla="*/ 200044 h 5881053"/>
                <a:gd name="connsiteX38" fmla="*/ 3972322 w 8724351"/>
                <a:gd name="connsiteY38" fmla="*/ 155289 h 5881053"/>
                <a:gd name="connsiteX39" fmla="*/ 3573577 w 8724351"/>
                <a:gd name="connsiteY39" fmla="*/ 0 h 5881053"/>
                <a:gd name="connsiteX40" fmla="*/ 2930548 w 8724351"/>
                <a:gd name="connsiteY40" fmla="*/ 256392 h 5881053"/>
                <a:gd name="connsiteX41" fmla="*/ 2974479 w 8724351"/>
                <a:gd name="connsiteY41" fmla="*/ 366316 h 5881053"/>
                <a:gd name="connsiteX42" fmla="*/ 2439942 w 8724351"/>
                <a:gd name="connsiteY42" fmla="*/ 331417 h 5881053"/>
                <a:gd name="connsiteX43" fmla="*/ 2318519 w 8724351"/>
                <a:gd name="connsiteY43" fmla="*/ 841425 h 5881053"/>
                <a:gd name="connsiteX44" fmla="*/ 2227997 w 8724351"/>
                <a:gd name="connsiteY44" fmla="*/ 1468341 h 5881053"/>
                <a:gd name="connsiteX45" fmla="*/ 1574810 w 8724351"/>
                <a:gd name="connsiteY45" fmla="*/ 1153038 h 5881053"/>
                <a:gd name="connsiteX46" fmla="*/ 1271313 w 8724351"/>
                <a:gd name="connsiteY46" fmla="*/ 1561024 h 5881053"/>
                <a:gd name="connsiteX47" fmla="*/ 641009 w 8724351"/>
                <a:gd name="connsiteY47" fmla="*/ 1593457 h 5881053"/>
                <a:gd name="connsiteX0" fmla="*/ 641009 w 8274900"/>
                <a:gd name="connsiteY0" fmla="*/ 1593457 h 5881053"/>
                <a:gd name="connsiteX1" fmla="*/ 334124 w 8274900"/>
                <a:gd name="connsiteY1" fmla="*/ 1912358 h 5881053"/>
                <a:gd name="connsiteX2" fmla="*/ 16561 w 8274900"/>
                <a:gd name="connsiteY2" fmla="*/ 2580219 h 5881053"/>
                <a:gd name="connsiteX3" fmla="*/ 159949 w 8274900"/>
                <a:gd name="connsiteY3" fmla="*/ 2804275 h 5881053"/>
                <a:gd name="connsiteX4" fmla="*/ 0 w 8274900"/>
                <a:gd name="connsiteY4" fmla="*/ 3156268 h 5881053"/>
                <a:gd name="connsiteX5" fmla="*/ 252422 w 8274900"/>
                <a:gd name="connsiteY5" fmla="*/ 3746592 h 5881053"/>
                <a:gd name="connsiteX6" fmla="*/ 900997 w 8274900"/>
                <a:gd name="connsiteY6" fmla="*/ 4607111 h 5881053"/>
                <a:gd name="connsiteX7" fmla="*/ 1639788 w 8274900"/>
                <a:gd name="connsiteY7" fmla="*/ 4454999 h 5881053"/>
                <a:gd name="connsiteX8" fmla="*/ 2487470 w 8274900"/>
                <a:gd name="connsiteY8" fmla="*/ 4407891 h 5881053"/>
                <a:gd name="connsiteX9" fmla="*/ 2156973 w 8274900"/>
                <a:gd name="connsiteY9" fmla="*/ 5001438 h 5881053"/>
                <a:gd name="connsiteX10" fmla="*/ 3867029 w 8274900"/>
                <a:gd name="connsiteY10" fmla="*/ 5881053 h 5881053"/>
                <a:gd name="connsiteX11" fmla="*/ 3996355 w 8274900"/>
                <a:gd name="connsiteY11" fmla="*/ 5315423 h 5881053"/>
                <a:gd name="connsiteX12" fmla="*/ 5163148 w 8274900"/>
                <a:gd name="connsiteY12" fmla="*/ 4984409 h 5881053"/>
                <a:gd name="connsiteX13" fmla="*/ 5385345 w 8274900"/>
                <a:gd name="connsiteY13" fmla="*/ 5071544 h 5881053"/>
                <a:gd name="connsiteX14" fmla="*/ 6476597 w 8274900"/>
                <a:gd name="connsiteY14" fmla="*/ 5234947 h 5881053"/>
                <a:gd name="connsiteX15" fmla="*/ 7239920 w 8274900"/>
                <a:gd name="connsiteY15" fmla="*/ 4651444 h 5881053"/>
                <a:gd name="connsiteX16" fmla="*/ 5547198 w 8274900"/>
                <a:gd name="connsiteY16" fmla="*/ 4282048 h 5881053"/>
                <a:gd name="connsiteX17" fmla="*/ 5903659 w 8274900"/>
                <a:gd name="connsiteY17" fmla="*/ 4390536 h 5881053"/>
                <a:gd name="connsiteX18" fmla="*/ 6446100 w 8274900"/>
                <a:gd name="connsiteY18" fmla="*/ 4313045 h 5881053"/>
                <a:gd name="connsiteX19" fmla="*/ 6740568 w 8274900"/>
                <a:gd name="connsiteY19" fmla="*/ 4359540 h 5881053"/>
                <a:gd name="connsiteX20" fmla="*/ 6926547 w 8274900"/>
                <a:gd name="connsiteY20" fmla="*/ 4204557 h 5881053"/>
                <a:gd name="connsiteX21" fmla="*/ 7112527 w 8274900"/>
                <a:gd name="connsiteY21" fmla="*/ 4421533 h 5881053"/>
                <a:gd name="connsiteX22" fmla="*/ 7763456 w 8274900"/>
                <a:gd name="connsiteY22" fmla="*/ 4406035 h 5881053"/>
                <a:gd name="connsiteX23" fmla="*/ 7840947 w 8274900"/>
                <a:gd name="connsiteY23" fmla="*/ 4297547 h 5881053"/>
                <a:gd name="connsiteX24" fmla="*/ 8104418 w 8274900"/>
                <a:gd name="connsiteY24" fmla="*/ 4313045 h 5881053"/>
                <a:gd name="connsiteX25" fmla="*/ 8274900 w 8274900"/>
                <a:gd name="connsiteY25" fmla="*/ 4313045 h 5881053"/>
                <a:gd name="connsiteX26" fmla="*/ 7178616 w 8274900"/>
                <a:gd name="connsiteY26" fmla="*/ 4092798 h 5881053"/>
                <a:gd name="connsiteX27" fmla="*/ 7149876 w 8274900"/>
                <a:gd name="connsiteY27" fmla="*/ 3555083 h 5881053"/>
                <a:gd name="connsiteX28" fmla="*/ 7575830 w 8274900"/>
                <a:gd name="connsiteY28" fmla="*/ 3259179 h 5881053"/>
                <a:gd name="connsiteX29" fmla="*/ 7420232 w 8274900"/>
                <a:gd name="connsiteY29" fmla="*/ 2770926 h 5881053"/>
                <a:gd name="connsiteX30" fmla="*/ 7479360 w 8274900"/>
                <a:gd name="connsiteY30" fmla="*/ 2331634 h 5881053"/>
                <a:gd name="connsiteX31" fmla="*/ 7351986 w 8274900"/>
                <a:gd name="connsiteY31" fmla="*/ 1038693 h 5881053"/>
                <a:gd name="connsiteX32" fmla="*/ 6847525 w 8274900"/>
                <a:gd name="connsiteY32" fmla="*/ 923738 h 5881053"/>
                <a:gd name="connsiteX33" fmla="*/ 6461502 w 8274900"/>
                <a:gd name="connsiteY33" fmla="*/ 796365 h 5881053"/>
                <a:gd name="connsiteX34" fmla="*/ 5584144 w 8274900"/>
                <a:gd name="connsiteY34" fmla="*/ 783335 h 5881053"/>
                <a:gd name="connsiteX35" fmla="*/ 4999726 w 8274900"/>
                <a:gd name="connsiteY35" fmla="*/ 693120 h 5881053"/>
                <a:gd name="connsiteX36" fmla="*/ 4653635 w 8274900"/>
                <a:gd name="connsiteY36" fmla="*/ 200044 h 5881053"/>
                <a:gd name="connsiteX37" fmla="*/ 3972322 w 8274900"/>
                <a:gd name="connsiteY37" fmla="*/ 155289 h 5881053"/>
                <a:gd name="connsiteX38" fmla="*/ 3573577 w 8274900"/>
                <a:gd name="connsiteY38" fmla="*/ 0 h 5881053"/>
                <a:gd name="connsiteX39" fmla="*/ 2930548 w 8274900"/>
                <a:gd name="connsiteY39" fmla="*/ 256392 h 5881053"/>
                <a:gd name="connsiteX40" fmla="*/ 2974479 w 8274900"/>
                <a:gd name="connsiteY40" fmla="*/ 366316 h 5881053"/>
                <a:gd name="connsiteX41" fmla="*/ 2439942 w 8274900"/>
                <a:gd name="connsiteY41" fmla="*/ 331417 h 5881053"/>
                <a:gd name="connsiteX42" fmla="*/ 2318519 w 8274900"/>
                <a:gd name="connsiteY42" fmla="*/ 841425 h 5881053"/>
                <a:gd name="connsiteX43" fmla="*/ 2227997 w 8274900"/>
                <a:gd name="connsiteY43" fmla="*/ 1468341 h 5881053"/>
                <a:gd name="connsiteX44" fmla="*/ 1574810 w 8274900"/>
                <a:gd name="connsiteY44" fmla="*/ 1153038 h 5881053"/>
                <a:gd name="connsiteX45" fmla="*/ 1271313 w 8274900"/>
                <a:gd name="connsiteY45" fmla="*/ 1561024 h 5881053"/>
                <a:gd name="connsiteX46" fmla="*/ 641009 w 8274900"/>
                <a:gd name="connsiteY46" fmla="*/ 1593457 h 5881053"/>
                <a:gd name="connsiteX0" fmla="*/ 641009 w 8104418"/>
                <a:gd name="connsiteY0" fmla="*/ 1593457 h 5881053"/>
                <a:gd name="connsiteX1" fmla="*/ 334124 w 8104418"/>
                <a:gd name="connsiteY1" fmla="*/ 1912358 h 5881053"/>
                <a:gd name="connsiteX2" fmla="*/ 16561 w 8104418"/>
                <a:gd name="connsiteY2" fmla="*/ 2580219 h 5881053"/>
                <a:gd name="connsiteX3" fmla="*/ 159949 w 8104418"/>
                <a:gd name="connsiteY3" fmla="*/ 2804275 h 5881053"/>
                <a:gd name="connsiteX4" fmla="*/ 0 w 8104418"/>
                <a:gd name="connsiteY4" fmla="*/ 3156268 h 5881053"/>
                <a:gd name="connsiteX5" fmla="*/ 252422 w 8104418"/>
                <a:gd name="connsiteY5" fmla="*/ 3746592 h 5881053"/>
                <a:gd name="connsiteX6" fmla="*/ 900997 w 8104418"/>
                <a:gd name="connsiteY6" fmla="*/ 4607111 h 5881053"/>
                <a:gd name="connsiteX7" fmla="*/ 1639788 w 8104418"/>
                <a:gd name="connsiteY7" fmla="*/ 4454999 h 5881053"/>
                <a:gd name="connsiteX8" fmla="*/ 2487470 w 8104418"/>
                <a:gd name="connsiteY8" fmla="*/ 4407891 h 5881053"/>
                <a:gd name="connsiteX9" fmla="*/ 2156973 w 8104418"/>
                <a:gd name="connsiteY9" fmla="*/ 5001438 h 5881053"/>
                <a:gd name="connsiteX10" fmla="*/ 3867029 w 8104418"/>
                <a:gd name="connsiteY10" fmla="*/ 5881053 h 5881053"/>
                <a:gd name="connsiteX11" fmla="*/ 3996355 w 8104418"/>
                <a:gd name="connsiteY11" fmla="*/ 5315423 h 5881053"/>
                <a:gd name="connsiteX12" fmla="*/ 5163148 w 8104418"/>
                <a:gd name="connsiteY12" fmla="*/ 4984409 h 5881053"/>
                <a:gd name="connsiteX13" fmla="*/ 5385345 w 8104418"/>
                <a:gd name="connsiteY13" fmla="*/ 5071544 h 5881053"/>
                <a:gd name="connsiteX14" fmla="*/ 6476597 w 8104418"/>
                <a:gd name="connsiteY14" fmla="*/ 5234947 h 5881053"/>
                <a:gd name="connsiteX15" fmla="*/ 7239920 w 8104418"/>
                <a:gd name="connsiteY15" fmla="*/ 4651444 h 5881053"/>
                <a:gd name="connsiteX16" fmla="*/ 5547198 w 8104418"/>
                <a:gd name="connsiteY16" fmla="*/ 4282048 h 5881053"/>
                <a:gd name="connsiteX17" fmla="*/ 5903659 w 8104418"/>
                <a:gd name="connsiteY17" fmla="*/ 4390536 h 5881053"/>
                <a:gd name="connsiteX18" fmla="*/ 6446100 w 8104418"/>
                <a:gd name="connsiteY18" fmla="*/ 4313045 h 5881053"/>
                <a:gd name="connsiteX19" fmla="*/ 6740568 w 8104418"/>
                <a:gd name="connsiteY19" fmla="*/ 4359540 h 5881053"/>
                <a:gd name="connsiteX20" fmla="*/ 6926547 w 8104418"/>
                <a:gd name="connsiteY20" fmla="*/ 4204557 h 5881053"/>
                <a:gd name="connsiteX21" fmla="*/ 7112527 w 8104418"/>
                <a:gd name="connsiteY21" fmla="*/ 4421533 h 5881053"/>
                <a:gd name="connsiteX22" fmla="*/ 7763456 w 8104418"/>
                <a:gd name="connsiteY22" fmla="*/ 4406035 h 5881053"/>
                <a:gd name="connsiteX23" fmla="*/ 7840947 w 8104418"/>
                <a:gd name="connsiteY23" fmla="*/ 4297547 h 5881053"/>
                <a:gd name="connsiteX24" fmla="*/ 8104418 w 8104418"/>
                <a:gd name="connsiteY24" fmla="*/ 4313045 h 5881053"/>
                <a:gd name="connsiteX25" fmla="*/ 7178616 w 8104418"/>
                <a:gd name="connsiteY25" fmla="*/ 4092798 h 5881053"/>
                <a:gd name="connsiteX26" fmla="*/ 7149876 w 8104418"/>
                <a:gd name="connsiteY26" fmla="*/ 3555083 h 5881053"/>
                <a:gd name="connsiteX27" fmla="*/ 7575830 w 8104418"/>
                <a:gd name="connsiteY27" fmla="*/ 3259179 h 5881053"/>
                <a:gd name="connsiteX28" fmla="*/ 7420232 w 8104418"/>
                <a:gd name="connsiteY28" fmla="*/ 2770926 h 5881053"/>
                <a:gd name="connsiteX29" fmla="*/ 7479360 w 8104418"/>
                <a:gd name="connsiteY29" fmla="*/ 2331634 h 5881053"/>
                <a:gd name="connsiteX30" fmla="*/ 7351986 w 8104418"/>
                <a:gd name="connsiteY30" fmla="*/ 1038693 h 5881053"/>
                <a:gd name="connsiteX31" fmla="*/ 6847525 w 8104418"/>
                <a:gd name="connsiteY31" fmla="*/ 923738 h 5881053"/>
                <a:gd name="connsiteX32" fmla="*/ 6461502 w 8104418"/>
                <a:gd name="connsiteY32" fmla="*/ 796365 h 5881053"/>
                <a:gd name="connsiteX33" fmla="*/ 5584144 w 8104418"/>
                <a:gd name="connsiteY33" fmla="*/ 783335 h 5881053"/>
                <a:gd name="connsiteX34" fmla="*/ 4999726 w 8104418"/>
                <a:gd name="connsiteY34" fmla="*/ 693120 h 5881053"/>
                <a:gd name="connsiteX35" fmla="*/ 4653635 w 8104418"/>
                <a:gd name="connsiteY35" fmla="*/ 200044 h 5881053"/>
                <a:gd name="connsiteX36" fmla="*/ 3972322 w 8104418"/>
                <a:gd name="connsiteY36" fmla="*/ 155289 h 5881053"/>
                <a:gd name="connsiteX37" fmla="*/ 3573577 w 8104418"/>
                <a:gd name="connsiteY37" fmla="*/ 0 h 5881053"/>
                <a:gd name="connsiteX38" fmla="*/ 2930548 w 8104418"/>
                <a:gd name="connsiteY38" fmla="*/ 256392 h 5881053"/>
                <a:gd name="connsiteX39" fmla="*/ 2974479 w 8104418"/>
                <a:gd name="connsiteY39" fmla="*/ 366316 h 5881053"/>
                <a:gd name="connsiteX40" fmla="*/ 2439942 w 8104418"/>
                <a:gd name="connsiteY40" fmla="*/ 331417 h 5881053"/>
                <a:gd name="connsiteX41" fmla="*/ 2318519 w 8104418"/>
                <a:gd name="connsiteY41" fmla="*/ 841425 h 5881053"/>
                <a:gd name="connsiteX42" fmla="*/ 2227997 w 8104418"/>
                <a:gd name="connsiteY42" fmla="*/ 1468341 h 5881053"/>
                <a:gd name="connsiteX43" fmla="*/ 1574810 w 8104418"/>
                <a:gd name="connsiteY43" fmla="*/ 1153038 h 5881053"/>
                <a:gd name="connsiteX44" fmla="*/ 1271313 w 8104418"/>
                <a:gd name="connsiteY44" fmla="*/ 1561024 h 5881053"/>
                <a:gd name="connsiteX45" fmla="*/ 641009 w 8104418"/>
                <a:gd name="connsiteY45" fmla="*/ 1593457 h 5881053"/>
                <a:gd name="connsiteX0" fmla="*/ 641009 w 8104418"/>
                <a:gd name="connsiteY0" fmla="*/ 1593457 h 5881053"/>
                <a:gd name="connsiteX1" fmla="*/ 334124 w 8104418"/>
                <a:gd name="connsiteY1" fmla="*/ 1912358 h 5881053"/>
                <a:gd name="connsiteX2" fmla="*/ 16561 w 8104418"/>
                <a:gd name="connsiteY2" fmla="*/ 2580219 h 5881053"/>
                <a:gd name="connsiteX3" fmla="*/ 159949 w 8104418"/>
                <a:gd name="connsiteY3" fmla="*/ 2804275 h 5881053"/>
                <a:gd name="connsiteX4" fmla="*/ 0 w 8104418"/>
                <a:gd name="connsiteY4" fmla="*/ 3156268 h 5881053"/>
                <a:gd name="connsiteX5" fmla="*/ 252422 w 8104418"/>
                <a:gd name="connsiteY5" fmla="*/ 3746592 h 5881053"/>
                <a:gd name="connsiteX6" fmla="*/ 900997 w 8104418"/>
                <a:gd name="connsiteY6" fmla="*/ 4607111 h 5881053"/>
                <a:gd name="connsiteX7" fmla="*/ 1639788 w 8104418"/>
                <a:gd name="connsiteY7" fmla="*/ 4454999 h 5881053"/>
                <a:gd name="connsiteX8" fmla="*/ 2487470 w 8104418"/>
                <a:gd name="connsiteY8" fmla="*/ 4407891 h 5881053"/>
                <a:gd name="connsiteX9" fmla="*/ 2156973 w 8104418"/>
                <a:gd name="connsiteY9" fmla="*/ 5001438 h 5881053"/>
                <a:gd name="connsiteX10" fmla="*/ 3867029 w 8104418"/>
                <a:gd name="connsiteY10" fmla="*/ 5881053 h 5881053"/>
                <a:gd name="connsiteX11" fmla="*/ 3996355 w 8104418"/>
                <a:gd name="connsiteY11" fmla="*/ 5315423 h 5881053"/>
                <a:gd name="connsiteX12" fmla="*/ 5163148 w 8104418"/>
                <a:gd name="connsiteY12" fmla="*/ 4984409 h 5881053"/>
                <a:gd name="connsiteX13" fmla="*/ 5385345 w 8104418"/>
                <a:gd name="connsiteY13" fmla="*/ 5071544 h 5881053"/>
                <a:gd name="connsiteX14" fmla="*/ 6476597 w 8104418"/>
                <a:gd name="connsiteY14" fmla="*/ 5234947 h 5881053"/>
                <a:gd name="connsiteX15" fmla="*/ 7239920 w 8104418"/>
                <a:gd name="connsiteY15" fmla="*/ 4651444 h 5881053"/>
                <a:gd name="connsiteX16" fmla="*/ 5547198 w 8104418"/>
                <a:gd name="connsiteY16" fmla="*/ 4282048 h 5881053"/>
                <a:gd name="connsiteX17" fmla="*/ 5903659 w 8104418"/>
                <a:gd name="connsiteY17" fmla="*/ 4390536 h 5881053"/>
                <a:gd name="connsiteX18" fmla="*/ 6446100 w 8104418"/>
                <a:gd name="connsiteY18" fmla="*/ 4313045 h 5881053"/>
                <a:gd name="connsiteX19" fmla="*/ 6740568 w 8104418"/>
                <a:gd name="connsiteY19" fmla="*/ 4359540 h 5881053"/>
                <a:gd name="connsiteX20" fmla="*/ 6926547 w 8104418"/>
                <a:gd name="connsiteY20" fmla="*/ 4204557 h 5881053"/>
                <a:gd name="connsiteX21" fmla="*/ 7112527 w 8104418"/>
                <a:gd name="connsiteY21" fmla="*/ 4421533 h 5881053"/>
                <a:gd name="connsiteX22" fmla="*/ 7763456 w 8104418"/>
                <a:gd name="connsiteY22" fmla="*/ 4406035 h 5881053"/>
                <a:gd name="connsiteX23" fmla="*/ 8104418 w 8104418"/>
                <a:gd name="connsiteY23" fmla="*/ 4313045 h 5881053"/>
                <a:gd name="connsiteX24" fmla="*/ 7178616 w 8104418"/>
                <a:gd name="connsiteY24" fmla="*/ 4092798 h 5881053"/>
                <a:gd name="connsiteX25" fmla="*/ 7149876 w 8104418"/>
                <a:gd name="connsiteY25" fmla="*/ 3555083 h 5881053"/>
                <a:gd name="connsiteX26" fmla="*/ 7575830 w 8104418"/>
                <a:gd name="connsiteY26" fmla="*/ 3259179 h 5881053"/>
                <a:gd name="connsiteX27" fmla="*/ 7420232 w 8104418"/>
                <a:gd name="connsiteY27" fmla="*/ 2770926 h 5881053"/>
                <a:gd name="connsiteX28" fmla="*/ 7479360 w 8104418"/>
                <a:gd name="connsiteY28" fmla="*/ 2331634 h 5881053"/>
                <a:gd name="connsiteX29" fmla="*/ 7351986 w 8104418"/>
                <a:gd name="connsiteY29" fmla="*/ 1038693 h 5881053"/>
                <a:gd name="connsiteX30" fmla="*/ 6847525 w 8104418"/>
                <a:gd name="connsiteY30" fmla="*/ 923738 h 5881053"/>
                <a:gd name="connsiteX31" fmla="*/ 6461502 w 8104418"/>
                <a:gd name="connsiteY31" fmla="*/ 796365 h 5881053"/>
                <a:gd name="connsiteX32" fmla="*/ 5584144 w 8104418"/>
                <a:gd name="connsiteY32" fmla="*/ 783335 h 5881053"/>
                <a:gd name="connsiteX33" fmla="*/ 4999726 w 8104418"/>
                <a:gd name="connsiteY33" fmla="*/ 693120 h 5881053"/>
                <a:gd name="connsiteX34" fmla="*/ 4653635 w 8104418"/>
                <a:gd name="connsiteY34" fmla="*/ 200044 h 5881053"/>
                <a:gd name="connsiteX35" fmla="*/ 3972322 w 8104418"/>
                <a:gd name="connsiteY35" fmla="*/ 155289 h 5881053"/>
                <a:gd name="connsiteX36" fmla="*/ 3573577 w 8104418"/>
                <a:gd name="connsiteY36" fmla="*/ 0 h 5881053"/>
                <a:gd name="connsiteX37" fmla="*/ 2930548 w 8104418"/>
                <a:gd name="connsiteY37" fmla="*/ 256392 h 5881053"/>
                <a:gd name="connsiteX38" fmla="*/ 2974479 w 8104418"/>
                <a:gd name="connsiteY38" fmla="*/ 366316 h 5881053"/>
                <a:gd name="connsiteX39" fmla="*/ 2439942 w 8104418"/>
                <a:gd name="connsiteY39" fmla="*/ 331417 h 5881053"/>
                <a:gd name="connsiteX40" fmla="*/ 2318519 w 8104418"/>
                <a:gd name="connsiteY40" fmla="*/ 841425 h 5881053"/>
                <a:gd name="connsiteX41" fmla="*/ 2227997 w 8104418"/>
                <a:gd name="connsiteY41" fmla="*/ 1468341 h 5881053"/>
                <a:gd name="connsiteX42" fmla="*/ 1574810 w 8104418"/>
                <a:gd name="connsiteY42" fmla="*/ 1153038 h 5881053"/>
                <a:gd name="connsiteX43" fmla="*/ 1271313 w 8104418"/>
                <a:gd name="connsiteY43" fmla="*/ 1561024 h 5881053"/>
                <a:gd name="connsiteX44" fmla="*/ 641009 w 8104418"/>
                <a:gd name="connsiteY44" fmla="*/ 1593457 h 5881053"/>
                <a:gd name="connsiteX0" fmla="*/ 641009 w 7763456"/>
                <a:gd name="connsiteY0" fmla="*/ 1593457 h 5881053"/>
                <a:gd name="connsiteX1" fmla="*/ 334124 w 7763456"/>
                <a:gd name="connsiteY1" fmla="*/ 1912358 h 5881053"/>
                <a:gd name="connsiteX2" fmla="*/ 16561 w 7763456"/>
                <a:gd name="connsiteY2" fmla="*/ 2580219 h 5881053"/>
                <a:gd name="connsiteX3" fmla="*/ 159949 w 7763456"/>
                <a:gd name="connsiteY3" fmla="*/ 2804275 h 5881053"/>
                <a:gd name="connsiteX4" fmla="*/ 0 w 7763456"/>
                <a:gd name="connsiteY4" fmla="*/ 3156268 h 5881053"/>
                <a:gd name="connsiteX5" fmla="*/ 252422 w 7763456"/>
                <a:gd name="connsiteY5" fmla="*/ 3746592 h 5881053"/>
                <a:gd name="connsiteX6" fmla="*/ 900997 w 7763456"/>
                <a:gd name="connsiteY6" fmla="*/ 4607111 h 5881053"/>
                <a:gd name="connsiteX7" fmla="*/ 1639788 w 7763456"/>
                <a:gd name="connsiteY7" fmla="*/ 4454999 h 5881053"/>
                <a:gd name="connsiteX8" fmla="*/ 2487470 w 7763456"/>
                <a:gd name="connsiteY8" fmla="*/ 4407891 h 5881053"/>
                <a:gd name="connsiteX9" fmla="*/ 2156973 w 7763456"/>
                <a:gd name="connsiteY9" fmla="*/ 5001438 h 5881053"/>
                <a:gd name="connsiteX10" fmla="*/ 3867029 w 7763456"/>
                <a:gd name="connsiteY10" fmla="*/ 5881053 h 5881053"/>
                <a:gd name="connsiteX11" fmla="*/ 3996355 w 7763456"/>
                <a:gd name="connsiteY11" fmla="*/ 5315423 h 5881053"/>
                <a:gd name="connsiteX12" fmla="*/ 5163148 w 7763456"/>
                <a:gd name="connsiteY12" fmla="*/ 4984409 h 5881053"/>
                <a:gd name="connsiteX13" fmla="*/ 5385345 w 7763456"/>
                <a:gd name="connsiteY13" fmla="*/ 5071544 h 5881053"/>
                <a:gd name="connsiteX14" fmla="*/ 6476597 w 7763456"/>
                <a:gd name="connsiteY14" fmla="*/ 5234947 h 5881053"/>
                <a:gd name="connsiteX15" fmla="*/ 7239920 w 7763456"/>
                <a:gd name="connsiteY15" fmla="*/ 4651444 h 5881053"/>
                <a:gd name="connsiteX16" fmla="*/ 5547198 w 7763456"/>
                <a:gd name="connsiteY16" fmla="*/ 4282048 h 5881053"/>
                <a:gd name="connsiteX17" fmla="*/ 5903659 w 7763456"/>
                <a:gd name="connsiteY17" fmla="*/ 4390536 h 5881053"/>
                <a:gd name="connsiteX18" fmla="*/ 6446100 w 7763456"/>
                <a:gd name="connsiteY18" fmla="*/ 4313045 h 5881053"/>
                <a:gd name="connsiteX19" fmla="*/ 6740568 w 7763456"/>
                <a:gd name="connsiteY19" fmla="*/ 4359540 h 5881053"/>
                <a:gd name="connsiteX20" fmla="*/ 6926547 w 7763456"/>
                <a:gd name="connsiteY20" fmla="*/ 4204557 h 5881053"/>
                <a:gd name="connsiteX21" fmla="*/ 7112527 w 7763456"/>
                <a:gd name="connsiteY21" fmla="*/ 4421533 h 5881053"/>
                <a:gd name="connsiteX22" fmla="*/ 7763456 w 7763456"/>
                <a:gd name="connsiteY22" fmla="*/ 4406035 h 5881053"/>
                <a:gd name="connsiteX23" fmla="*/ 7178616 w 7763456"/>
                <a:gd name="connsiteY23" fmla="*/ 4092798 h 5881053"/>
                <a:gd name="connsiteX24" fmla="*/ 7149876 w 7763456"/>
                <a:gd name="connsiteY24" fmla="*/ 3555083 h 5881053"/>
                <a:gd name="connsiteX25" fmla="*/ 7575830 w 7763456"/>
                <a:gd name="connsiteY25" fmla="*/ 3259179 h 5881053"/>
                <a:gd name="connsiteX26" fmla="*/ 7420232 w 7763456"/>
                <a:gd name="connsiteY26" fmla="*/ 2770926 h 5881053"/>
                <a:gd name="connsiteX27" fmla="*/ 7479360 w 7763456"/>
                <a:gd name="connsiteY27" fmla="*/ 2331634 h 5881053"/>
                <a:gd name="connsiteX28" fmla="*/ 7351986 w 7763456"/>
                <a:gd name="connsiteY28" fmla="*/ 1038693 h 5881053"/>
                <a:gd name="connsiteX29" fmla="*/ 6847525 w 7763456"/>
                <a:gd name="connsiteY29" fmla="*/ 923738 h 5881053"/>
                <a:gd name="connsiteX30" fmla="*/ 6461502 w 7763456"/>
                <a:gd name="connsiteY30" fmla="*/ 796365 h 5881053"/>
                <a:gd name="connsiteX31" fmla="*/ 5584144 w 7763456"/>
                <a:gd name="connsiteY31" fmla="*/ 783335 h 5881053"/>
                <a:gd name="connsiteX32" fmla="*/ 4999726 w 7763456"/>
                <a:gd name="connsiteY32" fmla="*/ 693120 h 5881053"/>
                <a:gd name="connsiteX33" fmla="*/ 4653635 w 7763456"/>
                <a:gd name="connsiteY33" fmla="*/ 200044 h 5881053"/>
                <a:gd name="connsiteX34" fmla="*/ 3972322 w 7763456"/>
                <a:gd name="connsiteY34" fmla="*/ 155289 h 5881053"/>
                <a:gd name="connsiteX35" fmla="*/ 3573577 w 7763456"/>
                <a:gd name="connsiteY35" fmla="*/ 0 h 5881053"/>
                <a:gd name="connsiteX36" fmla="*/ 2930548 w 7763456"/>
                <a:gd name="connsiteY36" fmla="*/ 256392 h 5881053"/>
                <a:gd name="connsiteX37" fmla="*/ 2974479 w 7763456"/>
                <a:gd name="connsiteY37" fmla="*/ 366316 h 5881053"/>
                <a:gd name="connsiteX38" fmla="*/ 2439942 w 7763456"/>
                <a:gd name="connsiteY38" fmla="*/ 331417 h 5881053"/>
                <a:gd name="connsiteX39" fmla="*/ 2318519 w 7763456"/>
                <a:gd name="connsiteY39" fmla="*/ 841425 h 5881053"/>
                <a:gd name="connsiteX40" fmla="*/ 2227997 w 7763456"/>
                <a:gd name="connsiteY40" fmla="*/ 1468341 h 5881053"/>
                <a:gd name="connsiteX41" fmla="*/ 1574810 w 7763456"/>
                <a:gd name="connsiteY41" fmla="*/ 1153038 h 5881053"/>
                <a:gd name="connsiteX42" fmla="*/ 1271313 w 7763456"/>
                <a:gd name="connsiteY42" fmla="*/ 1561024 h 5881053"/>
                <a:gd name="connsiteX43" fmla="*/ 641009 w 7763456"/>
                <a:gd name="connsiteY43" fmla="*/ 1593457 h 5881053"/>
                <a:gd name="connsiteX0" fmla="*/ 641009 w 7575830"/>
                <a:gd name="connsiteY0" fmla="*/ 1593457 h 5881053"/>
                <a:gd name="connsiteX1" fmla="*/ 334124 w 7575830"/>
                <a:gd name="connsiteY1" fmla="*/ 1912358 h 5881053"/>
                <a:gd name="connsiteX2" fmla="*/ 16561 w 7575830"/>
                <a:gd name="connsiteY2" fmla="*/ 2580219 h 5881053"/>
                <a:gd name="connsiteX3" fmla="*/ 159949 w 7575830"/>
                <a:gd name="connsiteY3" fmla="*/ 2804275 h 5881053"/>
                <a:gd name="connsiteX4" fmla="*/ 0 w 7575830"/>
                <a:gd name="connsiteY4" fmla="*/ 3156268 h 5881053"/>
                <a:gd name="connsiteX5" fmla="*/ 252422 w 7575830"/>
                <a:gd name="connsiteY5" fmla="*/ 3746592 h 5881053"/>
                <a:gd name="connsiteX6" fmla="*/ 900997 w 7575830"/>
                <a:gd name="connsiteY6" fmla="*/ 4607111 h 5881053"/>
                <a:gd name="connsiteX7" fmla="*/ 1639788 w 7575830"/>
                <a:gd name="connsiteY7" fmla="*/ 4454999 h 5881053"/>
                <a:gd name="connsiteX8" fmla="*/ 2487470 w 7575830"/>
                <a:gd name="connsiteY8" fmla="*/ 4407891 h 5881053"/>
                <a:gd name="connsiteX9" fmla="*/ 2156973 w 7575830"/>
                <a:gd name="connsiteY9" fmla="*/ 5001438 h 5881053"/>
                <a:gd name="connsiteX10" fmla="*/ 3867029 w 7575830"/>
                <a:gd name="connsiteY10" fmla="*/ 5881053 h 5881053"/>
                <a:gd name="connsiteX11" fmla="*/ 3996355 w 7575830"/>
                <a:gd name="connsiteY11" fmla="*/ 5315423 h 5881053"/>
                <a:gd name="connsiteX12" fmla="*/ 5163148 w 7575830"/>
                <a:gd name="connsiteY12" fmla="*/ 4984409 h 5881053"/>
                <a:gd name="connsiteX13" fmla="*/ 5385345 w 7575830"/>
                <a:gd name="connsiteY13" fmla="*/ 5071544 h 5881053"/>
                <a:gd name="connsiteX14" fmla="*/ 6476597 w 7575830"/>
                <a:gd name="connsiteY14" fmla="*/ 5234947 h 5881053"/>
                <a:gd name="connsiteX15" fmla="*/ 7239920 w 7575830"/>
                <a:gd name="connsiteY15" fmla="*/ 4651444 h 5881053"/>
                <a:gd name="connsiteX16" fmla="*/ 5547198 w 7575830"/>
                <a:gd name="connsiteY16" fmla="*/ 4282048 h 5881053"/>
                <a:gd name="connsiteX17" fmla="*/ 5903659 w 7575830"/>
                <a:gd name="connsiteY17" fmla="*/ 4390536 h 5881053"/>
                <a:gd name="connsiteX18" fmla="*/ 6446100 w 7575830"/>
                <a:gd name="connsiteY18" fmla="*/ 4313045 h 5881053"/>
                <a:gd name="connsiteX19" fmla="*/ 6740568 w 7575830"/>
                <a:gd name="connsiteY19" fmla="*/ 4359540 h 5881053"/>
                <a:gd name="connsiteX20" fmla="*/ 6926547 w 7575830"/>
                <a:gd name="connsiteY20" fmla="*/ 4204557 h 5881053"/>
                <a:gd name="connsiteX21" fmla="*/ 7112527 w 7575830"/>
                <a:gd name="connsiteY21" fmla="*/ 4421533 h 5881053"/>
                <a:gd name="connsiteX22" fmla="*/ 7178616 w 7575830"/>
                <a:gd name="connsiteY22" fmla="*/ 4092798 h 5881053"/>
                <a:gd name="connsiteX23" fmla="*/ 7149876 w 7575830"/>
                <a:gd name="connsiteY23" fmla="*/ 3555083 h 5881053"/>
                <a:gd name="connsiteX24" fmla="*/ 7575830 w 7575830"/>
                <a:gd name="connsiteY24" fmla="*/ 3259179 h 5881053"/>
                <a:gd name="connsiteX25" fmla="*/ 7420232 w 7575830"/>
                <a:gd name="connsiteY25" fmla="*/ 2770926 h 5881053"/>
                <a:gd name="connsiteX26" fmla="*/ 7479360 w 7575830"/>
                <a:gd name="connsiteY26" fmla="*/ 2331634 h 5881053"/>
                <a:gd name="connsiteX27" fmla="*/ 7351986 w 7575830"/>
                <a:gd name="connsiteY27" fmla="*/ 1038693 h 5881053"/>
                <a:gd name="connsiteX28" fmla="*/ 6847525 w 7575830"/>
                <a:gd name="connsiteY28" fmla="*/ 923738 h 5881053"/>
                <a:gd name="connsiteX29" fmla="*/ 6461502 w 7575830"/>
                <a:gd name="connsiteY29" fmla="*/ 796365 h 5881053"/>
                <a:gd name="connsiteX30" fmla="*/ 5584144 w 7575830"/>
                <a:gd name="connsiteY30" fmla="*/ 783335 h 5881053"/>
                <a:gd name="connsiteX31" fmla="*/ 4999726 w 7575830"/>
                <a:gd name="connsiteY31" fmla="*/ 693120 h 5881053"/>
                <a:gd name="connsiteX32" fmla="*/ 4653635 w 7575830"/>
                <a:gd name="connsiteY32" fmla="*/ 200044 h 5881053"/>
                <a:gd name="connsiteX33" fmla="*/ 3972322 w 7575830"/>
                <a:gd name="connsiteY33" fmla="*/ 155289 h 5881053"/>
                <a:gd name="connsiteX34" fmla="*/ 3573577 w 7575830"/>
                <a:gd name="connsiteY34" fmla="*/ 0 h 5881053"/>
                <a:gd name="connsiteX35" fmla="*/ 2930548 w 7575830"/>
                <a:gd name="connsiteY35" fmla="*/ 256392 h 5881053"/>
                <a:gd name="connsiteX36" fmla="*/ 2974479 w 7575830"/>
                <a:gd name="connsiteY36" fmla="*/ 366316 h 5881053"/>
                <a:gd name="connsiteX37" fmla="*/ 2439942 w 7575830"/>
                <a:gd name="connsiteY37" fmla="*/ 331417 h 5881053"/>
                <a:gd name="connsiteX38" fmla="*/ 2318519 w 7575830"/>
                <a:gd name="connsiteY38" fmla="*/ 841425 h 5881053"/>
                <a:gd name="connsiteX39" fmla="*/ 2227997 w 7575830"/>
                <a:gd name="connsiteY39" fmla="*/ 1468341 h 5881053"/>
                <a:gd name="connsiteX40" fmla="*/ 1574810 w 7575830"/>
                <a:gd name="connsiteY40" fmla="*/ 1153038 h 5881053"/>
                <a:gd name="connsiteX41" fmla="*/ 1271313 w 7575830"/>
                <a:gd name="connsiteY41" fmla="*/ 1561024 h 5881053"/>
                <a:gd name="connsiteX42" fmla="*/ 641009 w 7575830"/>
                <a:gd name="connsiteY42" fmla="*/ 1593457 h 5881053"/>
                <a:gd name="connsiteX0" fmla="*/ 641009 w 7575830"/>
                <a:gd name="connsiteY0" fmla="*/ 1593457 h 5881053"/>
                <a:gd name="connsiteX1" fmla="*/ 334124 w 7575830"/>
                <a:gd name="connsiteY1" fmla="*/ 1912358 h 5881053"/>
                <a:gd name="connsiteX2" fmla="*/ 16561 w 7575830"/>
                <a:gd name="connsiteY2" fmla="*/ 2580219 h 5881053"/>
                <a:gd name="connsiteX3" fmla="*/ 159949 w 7575830"/>
                <a:gd name="connsiteY3" fmla="*/ 2804275 h 5881053"/>
                <a:gd name="connsiteX4" fmla="*/ 0 w 7575830"/>
                <a:gd name="connsiteY4" fmla="*/ 3156268 h 5881053"/>
                <a:gd name="connsiteX5" fmla="*/ 252422 w 7575830"/>
                <a:gd name="connsiteY5" fmla="*/ 3746592 h 5881053"/>
                <a:gd name="connsiteX6" fmla="*/ 900997 w 7575830"/>
                <a:gd name="connsiteY6" fmla="*/ 4607111 h 5881053"/>
                <a:gd name="connsiteX7" fmla="*/ 1639788 w 7575830"/>
                <a:gd name="connsiteY7" fmla="*/ 4454999 h 5881053"/>
                <a:gd name="connsiteX8" fmla="*/ 2487470 w 7575830"/>
                <a:gd name="connsiteY8" fmla="*/ 4407891 h 5881053"/>
                <a:gd name="connsiteX9" fmla="*/ 2156973 w 7575830"/>
                <a:gd name="connsiteY9" fmla="*/ 5001438 h 5881053"/>
                <a:gd name="connsiteX10" fmla="*/ 3867029 w 7575830"/>
                <a:gd name="connsiteY10" fmla="*/ 5881053 h 5881053"/>
                <a:gd name="connsiteX11" fmla="*/ 3996355 w 7575830"/>
                <a:gd name="connsiteY11" fmla="*/ 5315423 h 5881053"/>
                <a:gd name="connsiteX12" fmla="*/ 5163148 w 7575830"/>
                <a:gd name="connsiteY12" fmla="*/ 4984409 h 5881053"/>
                <a:gd name="connsiteX13" fmla="*/ 5385345 w 7575830"/>
                <a:gd name="connsiteY13" fmla="*/ 5071544 h 5881053"/>
                <a:gd name="connsiteX14" fmla="*/ 6476597 w 7575830"/>
                <a:gd name="connsiteY14" fmla="*/ 5234947 h 5881053"/>
                <a:gd name="connsiteX15" fmla="*/ 7239920 w 7575830"/>
                <a:gd name="connsiteY15" fmla="*/ 4651444 h 5881053"/>
                <a:gd name="connsiteX16" fmla="*/ 5903659 w 7575830"/>
                <a:gd name="connsiteY16" fmla="*/ 4390536 h 5881053"/>
                <a:gd name="connsiteX17" fmla="*/ 6446100 w 7575830"/>
                <a:gd name="connsiteY17" fmla="*/ 4313045 h 5881053"/>
                <a:gd name="connsiteX18" fmla="*/ 6740568 w 7575830"/>
                <a:gd name="connsiteY18" fmla="*/ 4359540 h 5881053"/>
                <a:gd name="connsiteX19" fmla="*/ 6926547 w 7575830"/>
                <a:gd name="connsiteY19" fmla="*/ 4204557 h 5881053"/>
                <a:gd name="connsiteX20" fmla="*/ 7112527 w 7575830"/>
                <a:gd name="connsiteY20" fmla="*/ 4421533 h 5881053"/>
                <a:gd name="connsiteX21" fmla="*/ 7178616 w 7575830"/>
                <a:gd name="connsiteY21" fmla="*/ 4092798 h 5881053"/>
                <a:gd name="connsiteX22" fmla="*/ 7149876 w 7575830"/>
                <a:gd name="connsiteY22" fmla="*/ 3555083 h 5881053"/>
                <a:gd name="connsiteX23" fmla="*/ 7575830 w 7575830"/>
                <a:gd name="connsiteY23" fmla="*/ 3259179 h 5881053"/>
                <a:gd name="connsiteX24" fmla="*/ 7420232 w 7575830"/>
                <a:gd name="connsiteY24" fmla="*/ 2770926 h 5881053"/>
                <a:gd name="connsiteX25" fmla="*/ 7479360 w 7575830"/>
                <a:gd name="connsiteY25" fmla="*/ 2331634 h 5881053"/>
                <a:gd name="connsiteX26" fmla="*/ 7351986 w 7575830"/>
                <a:gd name="connsiteY26" fmla="*/ 1038693 h 5881053"/>
                <a:gd name="connsiteX27" fmla="*/ 6847525 w 7575830"/>
                <a:gd name="connsiteY27" fmla="*/ 923738 h 5881053"/>
                <a:gd name="connsiteX28" fmla="*/ 6461502 w 7575830"/>
                <a:gd name="connsiteY28" fmla="*/ 796365 h 5881053"/>
                <a:gd name="connsiteX29" fmla="*/ 5584144 w 7575830"/>
                <a:gd name="connsiteY29" fmla="*/ 783335 h 5881053"/>
                <a:gd name="connsiteX30" fmla="*/ 4999726 w 7575830"/>
                <a:gd name="connsiteY30" fmla="*/ 693120 h 5881053"/>
                <a:gd name="connsiteX31" fmla="*/ 4653635 w 7575830"/>
                <a:gd name="connsiteY31" fmla="*/ 200044 h 5881053"/>
                <a:gd name="connsiteX32" fmla="*/ 3972322 w 7575830"/>
                <a:gd name="connsiteY32" fmla="*/ 155289 h 5881053"/>
                <a:gd name="connsiteX33" fmla="*/ 3573577 w 7575830"/>
                <a:gd name="connsiteY33" fmla="*/ 0 h 5881053"/>
                <a:gd name="connsiteX34" fmla="*/ 2930548 w 7575830"/>
                <a:gd name="connsiteY34" fmla="*/ 256392 h 5881053"/>
                <a:gd name="connsiteX35" fmla="*/ 2974479 w 7575830"/>
                <a:gd name="connsiteY35" fmla="*/ 366316 h 5881053"/>
                <a:gd name="connsiteX36" fmla="*/ 2439942 w 7575830"/>
                <a:gd name="connsiteY36" fmla="*/ 331417 h 5881053"/>
                <a:gd name="connsiteX37" fmla="*/ 2318519 w 7575830"/>
                <a:gd name="connsiteY37" fmla="*/ 841425 h 5881053"/>
                <a:gd name="connsiteX38" fmla="*/ 2227997 w 7575830"/>
                <a:gd name="connsiteY38" fmla="*/ 1468341 h 5881053"/>
                <a:gd name="connsiteX39" fmla="*/ 1574810 w 7575830"/>
                <a:gd name="connsiteY39" fmla="*/ 1153038 h 5881053"/>
                <a:gd name="connsiteX40" fmla="*/ 1271313 w 7575830"/>
                <a:gd name="connsiteY40" fmla="*/ 1561024 h 5881053"/>
                <a:gd name="connsiteX41" fmla="*/ 641009 w 7575830"/>
                <a:gd name="connsiteY41" fmla="*/ 1593457 h 5881053"/>
                <a:gd name="connsiteX0" fmla="*/ 641009 w 7575830"/>
                <a:gd name="connsiteY0" fmla="*/ 1593457 h 5881053"/>
                <a:gd name="connsiteX1" fmla="*/ 334124 w 7575830"/>
                <a:gd name="connsiteY1" fmla="*/ 1912358 h 5881053"/>
                <a:gd name="connsiteX2" fmla="*/ 16561 w 7575830"/>
                <a:gd name="connsiteY2" fmla="*/ 2580219 h 5881053"/>
                <a:gd name="connsiteX3" fmla="*/ 159949 w 7575830"/>
                <a:gd name="connsiteY3" fmla="*/ 2804275 h 5881053"/>
                <a:gd name="connsiteX4" fmla="*/ 0 w 7575830"/>
                <a:gd name="connsiteY4" fmla="*/ 3156268 h 5881053"/>
                <a:gd name="connsiteX5" fmla="*/ 252422 w 7575830"/>
                <a:gd name="connsiteY5" fmla="*/ 3746592 h 5881053"/>
                <a:gd name="connsiteX6" fmla="*/ 900997 w 7575830"/>
                <a:gd name="connsiteY6" fmla="*/ 4607111 h 5881053"/>
                <a:gd name="connsiteX7" fmla="*/ 1639788 w 7575830"/>
                <a:gd name="connsiteY7" fmla="*/ 4454999 h 5881053"/>
                <a:gd name="connsiteX8" fmla="*/ 2487470 w 7575830"/>
                <a:gd name="connsiteY8" fmla="*/ 4407891 h 5881053"/>
                <a:gd name="connsiteX9" fmla="*/ 2156973 w 7575830"/>
                <a:gd name="connsiteY9" fmla="*/ 5001438 h 5881053"/>
                <a:gd name="connsiteX10" fmla="*/ 3867029 w 7575830"/>
                <a:gd name="connsiteY10" fmla="*/ 5881053 h 5881053"/>
                <a:gd name="connsiteX11" fmla="*/ 3996355 w 7575830"/>
                <a:gd name="connsiteY11" fmla="*/ 5315423 h 5881053"/>
                <a:gd name="connsiteX12" fmla="*/ 5163148 w 7575830"/>
                <a:gd name="connsiteY12" fmla="*/ 4984409 h 5881053"/>
                <a:gd name="connsiteX13" fmla="*/ 5385345 w 7575830"/>
                <a:gd name="connsiteY13" fmla="*/ 5071544 h 5881053"/>
                <a:gd name="connsiteX14" fmla="*/ 6476597 w 7575830"/>
                <a:gd name="connsiteY14" fmla="*/ 5234947 h 5881053"/>
                <a:gd name="connsiteX15" fmla="*/ 7239920 w 7575830"/>
                <a:gd name="connsiteY15" fmla="*/ 4651444 h 5881053"/>
                <a:gd name="connsiteX16" fmla="*/ 6446100 w 7575830"/>
                <a:gd name="connsiteY16" fmla="*/ 4313045 h 5881053"/>
                <a:gd name="connsiteX17" fmla="*/ 6740568 w 7575830"/>
                <a:gd name="connsiteY17" fmla="*/ 4359540 h 5881053"/>
                <a:gd name="connsiteX18" fmla="*/ 6926547 w 7575830"/>
                <a:gd name="connsiteY18" fmla="*/ 4204557 h 5881053"/>
                <a:gd name="connsiteX19" fmla="*/ 7112527 w 7575830"/>
                <a:gd name="connsiteY19" fmla="*/ 4421533 h 5881053"/>
                <a:gd name="connsiteX20" fmla="*/ 7178616 w 7575830"/>
                <a:gd name="connsiteY20" fmla="*/ 4092798 h 5881053"/>
                <a:gd name="connsiteX21" fmla="*/ 7149876 w 7575830"/>
                <a:gd name="connsiteY21" fmla="*/ 3555083 h 5881053"/>
                <a:gd name="connsiteX22" fmla="*/ 7575830 w 7575830"/>
                <a:gd name="connsiteY22" fmla="*/ 3259179 h 5881053"/>
                <a:gd name="connsiteX23" fmla="*/ 7420232 w 7575830"/>
                <a:gd name="connsiteY23" fmla="*/ 2770926 h 5881053"/>
                <a:gd name="connsiteX24" fmla="*/ 7479360 w 7575830"/>
                <a:gd name="connsiteY24" fmla="*/ 2331634 h 5881053"/>
                <a:gd name="connsiteX25" fmla="*/ 7351986 w 7575830"/>
                <a:gd name="connsiteY25" fmla="*/ 1038693 h 5881053"/>
                <a:gd name="connsiteX26" fmla="*/ 6847525 w 7575830"/>
                <a:gd name="connsiteY26" fmla="*/ 923738 h 5881053"/>
                <a:gd name="connsiteX27" fmla="*/ 6461502 w 7575830"/>
                <a:gd name="connsiteY27" fmla="*/ 796365 h 5881053"/>
                <a:gd name="connsiteX28" fmla="*/ 5584144 w 7575830"/>
                <a:gd name="connsiteY28" fmla="*/ 783335 h 5881053"/>
                <a:gd name="connsiteX29" fmla="*/ 4999726 w 7575830"/>
                <a:gd name="connsiteY29" fmla="*/ 693120 h 5881053"/>
                <a:gd name="connsiteX30" fmla="*/ 4653635 w 7575830"/>
                <a:gd name="connsiteY30" fmla="*/ 200044 h 5881053"/>
                <a:gd name="connsiteX31" fmla="*/ 3972322 w 7575830"/>
                <a:gd name="connsiteY31" fmla="*/ 155289 h 5881053"/>
                <a:gd name="connsiteX32" fmla="*/ 3573577 w 7575830"/>
                <a:gd name="connsiteY32" fmla="*/ 0 h 5881053"/>
                <a:gd name="connsiteX33" fmla="*/ 2930548 w 7575830"/>
                <a:gd name="connsiteY33" fmla="*/ 256392 h 5881053"/>
                <a:gd name="connsiteX34" fmla="*/ 2974479 w 7575830"/>
                <a:gd name="connsiteY34" fmla="*/ 366316 h 5881053"/>
                <a:gd name="connsiteX35" fmla="*/ 2439942 w 7575830"/>
                <a:gd name="connsiteY35" fmla="*/ 331417 h 5881053"/>
                <a:gd name="connsiteX36" fmla="*/ 2318519 w 7575830"/>
                <a:gd name="connsiteY36" fmla="*/ 841425 h 5881053"/>
                <a:gd name="connsiteX37" fmla="*/ 2227997 w 7575830"/>
                <a:gd name="connsiteY37" fmla="*/ 1468341 h 5881053"/>
                <a:gd name="connsiteX38" fmla="*/ 1574810 w 7575830"/>
                <a:gd name="connsiteY38" fmla="*/ 1153038 h 5881053"/>
                <a:gd name="connsiteX39" fmla="*/ 1271313 w 7575830"/>
                <a:gd name="connsiteY39" fmla="*/ 1561024 h 5881053"/>
                <a:gd name="connsiteX40" fmla="*/ 641009 w 7575830"/>
                <a:gd name="connsiteY40" fmla="*/ 1593457 h 5881053"/>
                <a:gd name="connsiteX0" fmla="*/ 641009 w 7575830"/>
                <a:gd name="connsiteY0" fmla="*/ 1593457 h 5881053"/>
                <a:gd name="connsiteX1" fmla="*/ 334124 w 7575830"/>
                <a:gd name="connsiteY1" fmla="*/ 1912358 h 5881053"/>
                <a:gd name="connsiteX2" fmla="*/ 16561 w 7575830"/>
                <a:gd name="connsiteY2" fmla="*/ 2580219 h 5881053"/>
                <a:gd name="connsiteX3" fmla="*/ 159949 w 7575830"/>
                <a:gd name="connsiteY3" fmla="*/ 2804275 h 5881053"/>
                <a:gd name="connsiteX4" fmla="*/ 0 w 7575830"/>
                <a:gd name="connsiteY4" fmla="*/ 3156268 h 5881053"/>
                <a:gd name="connsiteX5" fmla="*/ 252422 w 7575830"/>
                <a:gd name="connsiteY5" fmla="*/ 3746592 h 5881053"/>
                <a:gd name="connsiteX6" fmla="*/ 900997 w 7575830"/>
                <a:gd name="connsiteY6" fmla="*/ 4607111 h 5881053"/>
                <a:gd name="connsiteX7" fmla="*/ 1639788 w 7575830"/>
                <a:gd name="connsiteY7" fmla="*/ 4454999 h 5881053"/>
                <a:gd name="connsiteX8" fmla="*/ 2487470 w 7575830"/>
                <a:gd name="connsiteY8" fmla="*/ 4407891 h 5881053"/>
                <a:gd name="connsiteX9" fmla="*/ 2156973 w 7575830"/>
                <a:gd name="connsiteY9" fmla="*/ 5001438 h 5881053"/>
                <a:gd name="connsiteX10" fmla="*/ 3867029 w 7575830"/>
                <a:gd name="connsiteY10" fmla="*/ 5881053 h 5881053"/>
                <a:gd name="connsiteX11" fmla="*/ 3996355 w 7575830"/>
                <a:gd name="connsiteY11" fmla="*/ 5315423 h 5881053"/>
                <a:gd name="connsiteX12" fmla="*/ 5163148 w 7575830"/>
                <a:gd name="connsiteY12" fmla="*/ 4984409 h 5881053"/>
                <a:gd name="connsiteX13" fmla="*/ 5385345 w 7575830"/>
                <a:gd name="connsiteY13" fmla="*/ 5071544 h 5881053"/>
                <a:gd name="connsiteX14" fmla="*/ 6476597 w 7575830"/>
                <a:gd name="connsiteY14" fmla="*/ 5234947 h 5881053"/>
                <a:gd name="connsiteX15" fmla="*/ 7239920 w 7575830"/>
                <a:gd name="connsiteY15" fmla="*/ 4651444 h 5881053"/>
                <a:gd name="connsiteX16" fmla="*/ 6740568 w 7575830"/>
                <a:gd name="connsiteY16" fmla="*/ 4359540 h 5881053"/>
                <a:gd name="connsiteX17" fmla="*/ 6926547 w 7575830"/>
                <a:gd name="connsiteY17" fmla="*/ 4204557 h 5881053"/>
                <a:gd name="connsiteX18" fmla="*/ 7112527 w 7575830"/>
                <a:gd name="connsiteY18" fmla="*/ 4421533 h 5881053"/>
                <a:gd name="connsiteX19" fmla="*/ 7178616 w 7575830"/>
                <a:gd name="connsiteY19" fmla="*/ 4092798 h 5881053"/>
                <a:gd name="connsiteX20" fmla="*/ 7149876 w 7575830"/>
                <a:gd name="connsiteY20" fmla="*/ 3555083 h 5881053"/>
                <a:gd name="connsiteX21" fmla="*/ 7575830 w 7575830"/>
                <a:gd name="connsiteY21" fmla="*/ 3259179 h 5881053"/>
                <a:gd name="connsiteX22" fmla="*/ 7420232 w 7575830"/>
                <a:gd name="connsiteY22" fmla="*/ 2770926 h 5881053"/>
                <a:gd name="connsiteX23" fmla="*/ 7479360 w 7575830"/>
                <a:gd name="connsiteY23" fmla="*/ 2331634 h 5881053"/>
                <a:gd name="connsiteX24" fmla="*/ 7351986 w 7575830"/>
                <a:gd name="connsiteY24" fmla="*/ 1038693 h 5881053"/>
                <a:gd name="connsiteX25" fmla="*/ 6847525 w 7575830"/>
                <a:gd name="connsiteY25" fmla="*/ 923738 h 5881053"/>
                <a:gd name="connsiteX26" fmla="*/ 6461502 w 7575830"/>
                <a:gd name="connsiteY26" fmla="*/ 796365 h 5881053"/>
                <a:gd name="connsiteX27" fmla="*/ 5584144 w 7575830"/>
                <a:gd name="connsiteY27" fmla="*/ 783335 h 5881053"/>
                <a:gd name="connsiteX28" fmla="*/ 4999726 w 7575830"/>
                <a:gd name="connsiteY28" fmla="*/ 693120 h 5881053"/>
                <a:gd name="connsiteX29" fmla="*/ 4653635 w 7575830"/>
                <a:gd name="connsiteY29" fmla="*/ 200044 h 5881053"/>
                <a:gd name="connsiteX30" fmla="*/ 3972322 w 7575830"/>
                <a:gd name="connsiteY30" fmla="*/ 155289 h 5881053"/>
                <a:gd name="connsiteX31" fmla="*/ 3573577 w 7575830"/>
                <a:gd name="connsiteY31" fmla="*/ 0 h 5881053"/>
                <a:gd name="connsiteX32" fmla="*/ 2930548 w 7575830"/>
                <a:gd name="connsiteY32" fmla="*/ 256392 h 5881053"/>
                <a:gd name="connsiteX33" fmla="*/ 2974479 w 7575830"/>
                <a:gd name="connsiteY33" fmla="*/ 366316 h 5881053"/>
                <a:gd name="connsiteX34" fmla="*/ 2439942 w 7575830"/>
                <a:gd name="connsiteY34" fmla="*/ 331417 h 5881053"/>
                <a:gd name="connsiteX35" fmla="*/ 2318519 w 7575830"/>
                <a:gd name="connsiteY35" fmla="*/ 841425 h 5881053"/>
                <a:gd name="connsiteX36" fmla="*/ 2227997 w 7575830"/>
                <a:gd name="connsiteY36" fmla="*/ 1468341 h 5881053"/>
                <a:gd name="connsiteX37" fmla="*/ 1574810 w 7575830"/>
                <a:gd name="connsiteY37" fmla="*/ 1153038 h 5881053"/>
                <a:gd name="connsiteX38" fmla="*/ 1271313 w 7575830"/>
                <a:gd name="connsiteY38" fmla="*/ 1561024 h 5881053"/>
                <a:gd name="connsiteX39" fmla="*/ 641009 w 7575830"/>
                <a:gd name="connsiteY39" fmla="*/ 1593457 h 5881053"/>
                <a:gd name="connsiteX0" fmla="*/ 641009 w 7575830"/>
                <a:gd name="connsiteY0" fmla="*/ 1593457 h 5881053"/>
                <a:gd name="connsiteX1" fmla="*/ 334124 w 7575830"/>
                <a:gd name="connsiteY1" fmla="*/ 1912358 h 5881053"/>
                <a:gd name="connsiteX2" fmla="*/ 16561 w 7575830"/>
                <a:gd name="connsiteY2" fmla="*/ 2580219 h 5881053"/>
                <a:gd name="connsiteX3" fmla="*/ 159949 w 7575830"/>
                <a:gd name="connsiteY3" fmla="*/ 2804275 h 5881053"/>
                <a:gd name="connsiteX4" fmla="*/ 0 w 7575830"/>
                <a:gd name="connsiteY4" fmla="*/ 3156268 h 5881053"/>
                <a:gd name="connsiteX5" fmla="*/ 252422 w 7575830"/>
                <a:gd name="connsiteY5" fmla="*/ 3746592 h 5881053"/>
                <a:gd name="connsiteX6" fmla="*/ 900997 w 7575830"/>
                <a:gd name="connsiteY6" fmla="*/ 4607111 h 5881053"/>
                <a:gd name="connsiteX7" fmla="*/ 1639788 w 7575830"/>
                <a:gd name="connsiteY7" fmla="*/ 4454999 h 5881053"/>
                <a:gd name="connsiteX8" fmla="*/ 2487470 w 7575830"/>
                <a:gd name="connsiteY8" fmla="*/ 4407891 h 5881053"/>
                <a:gd name="connsiteX9" fmla="*/ 2156973 w 7575830"/>
                <a:gd name="connsiteY9" fmla="*/ 5001438 h 5881053"/>
                <a:gd name="connsiteX10" fmla="*/ 3867029 w 7575830"/>
                <a:gd name="connsiteY10" fmla="*/ 5881053 h 5881053"/>
                <a:gd name="connsiteX11" fmla="*/ 3996355 w 7575830"/>
                <a:gd name="connsiteY11" fmla="*/ 5315423 h 5881053"/>
                <a:gd name="connsiteX12" fmla="*/ 5163148 w 7575830"/>
                <a:gd name="connsiteY12" fmla="*/ 4984409 h 5881053"/>
                <a:gd name="connsiteX13" fmla="*/ 5385345 w 7575830"/>
                <a:gd name="connsiteY13" fmla="*/ 5071544 h 5881053"/>
                <a:gd name="connsiteX14" fmla="*/ 6476597 w 7575830"/>
                <a:gd name="connsiteY14" fmla="*/ 5234947 h 5881053"/>
                <a:gd name="connsiteX15" fmla="*/ 7239920 w 7575830"/>
                <a:gd name="connsiteY15" fmla="*/ 4651444 h 5881053"/>
                <a:gd name="connsiteX16" fmla="*/ 6740568 w 7575830"/>
                <a:gd name="connsiteY16" fmla="*/ 4359540 h 5881053"/>
                <a:gd name="connsiteX17" fmla="*/ 6926547 w 7575830"/>
                <a:gd name="connsiteY17" fmla="*/ 4204557 h 5881053"/>
                <a:gd name="connsiteX18" fmla="*/ 7471762 w 7575830"/>
                <a:gd name="connsiteY18" fmla="*/ 4335317 h 5881053"/>
                <a:gd name="connsiteX19" fmla="*/ 7178616 w 7575830"/>
                <a:gd name="connsiteY19" fmla="*/ 4092798 h 5881053"/>
                <a:gd name="connsiteX20" fmla="*/ 7149876 w 7575830"/>
                <a:gd name="connsiteY20" fmla="*/ 3555083 h 5881053"/>
                <a:gd name="connsiteX21" fmla="*/ 7575830 w 7575830"/>
                <a:gd name="connsiteY21" fmla="*/ 3259179 h 5881053"/>
                <a:gd name="connsiteX22" fmla="*/ 7420232 w 7575830"/>
                <a:gd name="connsiteY22" fmla="*/ 2770926 h 5881053"/>
                <a:gd name="connsiteX23" fmla="*/ 7479360 w 7575830"/>
                <a:gd name="connsiteY23" fmla="*/ 2331634 h 5881053"/>
                <a:gd name="connsiteX24" fmla="*/ 7351986 w 7575830"/>
                <a:gd name="connsiteY24" fmla="*/ 1038693 h 5881053"/>
                <a:gd name="connsiteX25" fmla="*/ 6847525 w 7575830"/>
                <a:gd name="connsiteY25" fmla="*/ 923738 h 5881053"/>
                <a:gd name="connsiteX26" fmla="*/ 6461502 w 7575830"/>
                <a:gd name="connsiteY26" fmla="*/ 796365 h 5881053"/>
                <a:gd name="connsiteX27" fmla="*/ 5584144 w 7575830"/>
                <a:gd name="connsiteY27" fmla="*/ 783335 h 5881053"/>
                <a:gd name="connsiteX28" fmla="*/ 4999726 w 7575830"/>
                <a:gd name="connsiteY28" fmla="*/ 693120 h 5881053"/>
                <a:gd name="connsiteX29" fmla="*/ 4653635 w 7575830"/>
                <a:gd name="connsiteY29" fmla="*/ 200044 h 5881053"/>
                <a:gd name="connsiteX30" fmla="*/ 3972322 w 7575830"/>
                <a:gd name="connsiteY30" fmla="*/ 155289 h 5881053"/>
                <a:gd name="connsiteX31" fmla="*/ 3573577 w 7575830"/>
                <a:gd name="connsiteY31" fmla="*/ 0 h 5881053"/>
                <a:gd name="connsiteX32" fmla="*/ 2930548 w 7575830"/>
                <a:gd name="connsiteY32" fmla="*/ 256392 h 5881053"/>
                <a:gd name="connsiteX33" fmla="*/ 2974479 w 7575830"/>
                <a:gd name="connsiteY33" fmla="*/ 366316 h 5881053"/>
                <a:gd name="connsiteX34" fmla="*/ 2439942 w 7575830"/>
                <a:gd name="connsiteY34" fmla="*/ 331417 h 5881053"/>
                <a:gd name="connsiteX35" fmla="*/ 2318519 w 7575830"/>
                <a:gd name="connsiteY35" fmla="*/ 841425 h 5881053"/>
                <a:gd name="connsiteX36" fmla="*/ 2227997 w 7575830"/>
                <a:gd name="connsiteY36" fmla="*/ 1468341 h 5881053"/>
                <a:gd name="connsiteX37" fmla="*/ 1574810 w 7575830"/>
                <a:gd name="connsiteY37" fmla="*/ 1153038 h 5881053"/>
                <a:gd name="connsiteX38" fmla="*/ 1271313 w 7575830"/>
                <a:gd name="connsiteY38" fmla="*/ 1561024 h 5881053"/>
                <a:gd name="connsiteX39" fmla="*/ 641009 w 7575830"/>
                <a:gd name="connsiteY39" fmla="*/ 1593457 h 5881053"/>
                <a:gd name="connsiteX0" fmla="*/ 641009 w 7575830"/>
                <a:gd name="connsiteY0" fmla="*/ 1593457 h 5881053"/>
                <a:gd name="connsiteX1" fmla="*/ 334124 w 7575830"/>
                <a:gd name="connsiteY1" fmla="*/ 1912358 h 5881053"/>
                <a:gd name="connsiteX2" fmla="*/ 16561 w 7575830"/>
                <a:gd name="connsiteY2" fmla="*/ 2580219 h 5881053"/>
                <a:gd name="connsiteX3" fmla="*/ 159949 w 7575830"/>
                <a:gd name="connsiteY3" fmla="*/ 2804275 h 5881053"/>
                <a:gd name="connsiteX4" fmla="*/ 0 w 7575830"/>
                <a:gd name="connsiteY4" fmla="*/ 3156268 h 5881053"/>
                <a:gd name="connsiteX5" fmla="*/ 252422 w 7575830"/>
                <a:gd name="connsiteY5" fmla="*/ 3746592 h 5881053"/>
                <a:gd name="connsiteX6" fmla="*/ 900997 w 7575830"/>
                <a:gd name="connsiteY6" fmla="*/ 4607111 h 5881053"/>
                <a:gd name="connsiteX7" fmla="*/ 1639788 w 7575830"/>
                <a:gd name="connsiteY7" fmla="*/ 4454999 h 5881053"/>
                <a:gd name="connsiteX8" fmla="*/ 2487470 w 7575830"/>
                <a:gd name="connsiteY8" fmla="*/ 4407891 h 5881053"/>
                <a:gd name="connsiteX9" fmla="*/ 2156973 w 7575830"/>
                <a:gd name="connsiteY9" fmla="*/ 5001438 h 5881053"/>
                <a:gd name="connsiteX10" fmla="*/ 3867029 w 7575830"/>
                <a:gd name="connsiteY10" fmla="*/ 5881053 h 5881053"/>
                <a:gd name="connsiteX11" fmla="*/ 3996355 w 7575830"/>
                <a:gd name="connsiteY11" fmla="*/ 5315423 h 5881053"/>
                <a:gd name="connsiteX12" fmla="*/ 5163148 w 7575830"/>
                <a:gd name="connsiteY12" fmla="*/ 4984409 h 5881053"/>
                <a:gd name="connsiteX13" fmla="*/ 5385345 w 7575830"/>
                <a:gd name="connsiteY13" fmla="*/ 5071544 h 5881053"/>
                <a:gd name="connsiteX14" fmla="*/ 6476597 w 7575830"/>
                <a:gd name="connsiteY14" fmla="*/ 5234947 h 5881053"/>
                <a:gd name="connsiteX15" fmla="*/ 7239920 w 7575830"/>
                <a:gd name="connsiteY15" fmla="*/ 4651444 h 5881053"/>
                <a:gd name="connsiteX16" fmla="*/ 6926547 w 7575830"/>
                <a:gd name="connsiteY16" fmla="*/ 4204557 h 5881053"/>
                <a:gd name="connsiteX17" fmla="*/ 7471762 w 7575830"/>
                <a:gd name="connsiteY17" fmla="*/ 4335317 h 5881053"/>
                <a:gd name="connsiteX18" fmla="*/ 7178616 w 7575830"/>
                <a:gd name="connsiteY18" fmla="*/ 4092798 h 5881053"/>
                <a:gd name="connsiteX19" fmla="*/ 7149876 w 7575830"/>
                <a:gd name="connsiteY19" fmla="*/ 3555083 h 5881053"/>
                <a:gd name="connsiteX20" fmla="*/ 7575830 w 7575830"/>
                <a:gd name="connsiteY20" fmla="*/ 3259179 h 5881053"/>
                <a:gd name="connsiteX21" fmla="*/ 7420232 w 7575830"/>
                <a:gd name="connsiteY21" fmla="*/ 2770926 h 5881053"/>
                <a:gd name="connsiteX22" fmla="*/ 7479360 w 7575830"/>
                <a:gd name="connsiteY22" fmla="*/ 2331634 h 5881053"/>
                <a:gd name="connsiteX23" fmla="*/ 7351986 w 7575830"/>
                <a:gd name="connsiteY23" fmla="*/ 1038693 h 5881053"/>
                <a:gd name="connsiteX24" fmla="*/ 6847525 w 7575830"/>
                <a:gd name="connsiteY24" fmla="*/ 923738 h 5881053"/>
                <a:gd name="connsiteX25" fmla="*/ 6461502 w 7575830"/>
                <a:gd name="connsiteY25" fmla="*/ 796365 h 5881053"/>
                <a:gd name="connsiteX26" fmla="*/ 5584144 w 7575830"/>
                <a:gd name="connsiteY26" fmla="*/ 783335 h 5881053"/>
                <a:gd name="connsiteX27" fmla="*/ 4999726 w 7575830"/>
                <a:gd name="connsiteY27" fmla="*/ 693120 h 5881053"/>
                <a:gd name="connsiteX28" fmla="*/ 4653635 w 7575830"/>
                <a:gd name="connsiteY28" fmla="*/ 200044 h 5881053"/>
                <a:gd name="connsiteX29" fmla="*/ 3972322 w 7575830"/>
                <a:gd name="connsiteY29" fmla="*/ 155289 h 5881053"/>
                <a:gd name="connsiteX30" fmla="*/ 3573577 w 7575830"/>
                <a:gd name="connsiteY30" fmla="*/ 0 h 5881053"/>
                <a:gd name="connsiteX31" fmla="*/ 2930548 w 7575830"/>
                <a:gd name="connsiteY31" fmla="*/ 256392 h 5881053"/>
                <a:gd name="connsiteX32" fmla="*/ 2974479 w 7575830"/>
                <a:gd name="connsiteY32" fmla="*/ 366316 h 5881053"/>
                <a:gd name="connsiteX33" fmla="*/ 2439942 w 7575830"/>
                <a:gd name="connsiteY33" fmla="*/ 331417 h 5881053"/>
                <a:gd name="connsiteX34" fmla="*/ 2318519 w 7575830"/>
                <a:gd name="connsiteY34" fmla="*/ 841425 h 5881053"/>
                <a:gd name="connsiteX35" fmla="*/ 2227997 w 7575830"/>
                <a:gd name="connsiteY35" fmla="*/ 1468341 h 5881053"/>
                <a:gd name="connsiteX36" fmla="*/ 1574810 w 7575830"/>
                <a:gd name="connsiteY36" fmla="*/ 1153038 h 5881053"/>
                <a:gd name="connsiteX37" fmla="*/ 1271313 w 7575830"/>
                <a:gd name="connsiteY37" fmla="*/ 1561024 h 5881053"/>
                <a:gd name="connsiteX38" fmla="*/ 641009 w 7575830"/>
                <a:gd name="connsiteY38" fmla="*/ 1593457 h 5881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575830" h="5881053">
                  <a:moveTo>
                    <a:pt x="641009" y="1593457"/>
                  </a:moveTo>
                  <a:lnTo>
                    <a:pt x="334124" y="1912358"/>
                  </a:lnTo>
                  <a:lnTo>
                    <a:pt x="16561" y="2580219"/>
                  </a:lnTo>
                  <a:lnTo>
                    <a:pt x="159949" y="2804275"/>
                  </a:lnTo>
                  <a:lnTo>
                    <a:pt x="0" y="3156268"/>
                  </a:lnTo>
                  <a:lnTo>
                    <a:pt x="252422" y="3746592"/>
                  </a:lnTo>
                  <a:lnTo>
                    <a:pt x="900997" y="4607111"/>
                  </a:lnTo>
                  <a:lnTo>
                    <a:pt x="1639788" y="4454999"/>
                  </a:lnTo>
                  <a:lnTo>
                    <a:pt x="2487470" y="4407891"/>
                  </a:lnTo>
                  <a:lnTo>
                    <a:pt x="2156973" y="5001438"/>
                  </a:lnTo>
                  <a:lnTo>
                    <a:pt x="3867029" y="5881053"/>
                  </a:lnTo>
                  <a:lnTo>
                    <a:pt x="3996355" y="5315423"/>
                  </a:lnTo>
                  <a:cubicBezTo>
                    <a:pt x="4744523" y="5449366"/>
                    <a:pt x="4774217" y="5094747"/>
                    <a:pt x="5163148" y="4984409"/>
                  </a:cubicBezTo>
                  <a:lnTo>
                    <a:pt x="5385345" y="5071544"/>
                  </a:lnTo>
                  <a:lnTo>
                    <a:pt x="6476597" y="5234947"/>
                  </a:lnTo>
                  <a:lnTo>
                    <a:pt x="7239920" y="4651444"/>
                  </a:lnTo>
                  <a:lnTo>
                    <a:pt x="6926547" y="4204557"/>
                  </a:lnTo>
                  <a:lnTo>
                    <a:pt x="7471762" y="4335317"/>
                  </a:lnTo>
                  <a:lnTo>
                    <a:pt x="7178616" y="4092798"/>
                  </a:lnTo>
                  <a:lnTo>
                    <a:pt x="7149876" y="3555083"/>
                  </a:lnTo>
                  <a:lnTo>
                    <a:pt x="7575830" y="3259179"/>
                  </a:lnTo>
                  <a:lnTo>
                    <a:pt x="7420232" y="2770926"/>
                  </a:lnTo>
                  <a:lnTo>
                    <a:pt x="7479360" y="2331634"/>
                  </a:lnTo>
                  <a:lnTo>
                    <a:pt x="7351986" y="1038693"/>
                  </a:lnTo>
                  <a:cubicBezTo>
                    <a:pt x="7351476" y="952477"/>
                    <a:pt x="6848035" y="1009954"/>
                    <a:pt x="6847525" y="923738"/>
                  </a:cubicBezTo>
                  <a:lnTo>
                    <a:pt x="6461502" y="796365"/>
                  </a:lnTo>
                  <a:lnTo>
                    <a:pt x="5584144" y="783335"/>
                  </a:lnTo>
                  <a:lnTo>
                    <a:pt x="4999726" y="693120"/>
                  </a:lnTo>
                  <a:lnTo>
                    <a:pt x="4653635" y="200044"/>
                  </a:lnTo>
                  <a:lnTo>
                    <a:pt x="3972322" y="155289"/>
                  </a:lnTo>
                  <a:lnTo>
                    <a:pt x="3573577" y="0"/>
                  </a:lnTo>
                  <a:lnTo>
                    <a:pt x="2930548" y="256392"/>
                  </a:lnTo>
                  <a:lnTo>
                    <a:pt x="2974479" y="366316"/>
                  </a:lnTo>
                  <a:lnTo>
                    <a:pt x="2439942" y="331417"/>
                  </a:lnTo>
                  <a:lnTo>
                    <a:pt x="2318519" y="841425"/>
                  </a:lnTo>
                  <a:cubicBezTo>
                    <a:pt x="2317084" y="1050397"/>
                    <a:pt x="2373127" y="1259369"/>
                    <a:pt x="2227997" y="1468341"/>
                  </a:cubicBezTo>
                  <a:cubicBezTo>
                    <a:pt x="1852205" y="1368029"/>
                    <a:pt x="1907494" y="1382675"/>
                    <a:pt x="1574810" y="1153038"/>
                  </a:cubicBezTo>
                  <a:lnTo>
                    <a:pt x="1271313" y="1561024"/>
                  </a:lnTo>
                  <a:lnTo>
                    <a:pt x="641009" y="1593457"/>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srgbClr val="FFC000"/>
                </a:solidFill>
              </a:endParaRPr>
            </a:p>
          </p:txBody>
        </p:sp>
        <p:sp>
          <p:nvSpPr>
            <p:cNvPr id="12" name="任意多边形 11"/>
            <p:cNvSpPr/>
            <p:nvPr/>
          </p:nvSpPr>
          <p:spPr>
            <a:xfrm>
              <a:off x="3456487" y="503883"/>
              <a:ext cx="7178714" cy="5631019"/>
            </a:xfrm>
            <a:custGeom>
              <a:avLst/>
              <a:gdLst>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292312 w 9345478"/>
                <a:gd name="connsiteY51" fmla="*/ 573438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478291 w 9345478"/>
                <a:gd name="connsiteY51" fmla="*/ 526943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161654 w 9345478"/>
                <a:gd name="connsiteY58" fmla="*/ 619932 h 4959457"/>
                <a:gd name="connsiteX59" fmla="*/ 3270142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270142 w 9345478"/>
                <a:gd name="connsiteY59" fmla="*/ 91440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619213 w 9345478"/>
                <a:gd name="connsiteY60" fmla="*/ 1038386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1937288 w 9345478"/>
                <a:gd name="connsiteY61" fmla="*/ 852406 h 4959457"/>
                <a:gd name="connsiteX62" fmla="*/ 1518834 w 9345478"/>
                <a:gd name="connsiteY62" fmla="*/ 929898 h 4959457"/>
                <a:gd name="connsiteX63" fmla="*/ 1348352 w 9345478"/>
                <a:gd name="connsiteY63"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1937288 w 9345478"/>
                <a:gd name="connsiteY61" fmla="*/ 852406 h 4959457"/>
                <a:gd name="connsiteX62" fmla="*/ 1348352 w 9345478"/>
                <a:gd name="connsiteY62" fmla="*/ 1177871 h 4959457"/>
                <a:gd name="connsiteX0" fmla="*/ 1348352 w 9345478"/>
                <a:gd name="connsiteY0" fmla="*/ 1177871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2143765 w 9345478"/>
                <a:gd name="connsiteY61" fmla="*/ 1693064 h 4959457"/>
                <a:gd name="connsiteX62" fmla="*/ 1348352 w 9345478"/>
                <a:gd name="connsiteY62" fmla="*/ 1177871 h 4959457"/>
                <a:gd name="connsiteX0" fmla="*/ 1407346 w 9345478"/>
                <a:gd name="connsiteY0" fmla="*/ 1576078 h 4959457"/>
                <a:gd name="connsiteX1" fmla="*/ 883403 w 9345478"/>
                <a:gd name="connsiteY1" fmla="*/ 821410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2143765 w 9345478"/>
                <a:gd name="connsiteY61" fmla="*/ 1693064 h 4959457"/>
                <a:gd name="connsiteX62" fmla="*/ 1407346 w 9345478"/>
                <a:gd name="connsiteY62" fmla="*/ 1576078 h 4959457"/>
                <a:gd name="connsiteX0" fmla="*/ 1407346 w 9345478"/>
                <a:gd name="connsiteY0" fmla="*/ 1576078 h 4959457"/>
                <a:gd name="connsiteX1" fmla="*/ 1148874 w 9345478"/>
                <a:gd name="connsiteY1" fmla="*/ 2134017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2143765 w 9345478"/>
                <a:gd name="connsiteY61" fmla="*/ 1693064 h 4959457"/>
                <a:gd name="connsiteX62" fmla="*/ 1407346 w 9345478"/>
                <a:gd name="connsiteY62" fmla="*/ 1576078 h 4959457"/>
                <a:gd name="connsiteX0" fmla="*/ 1407346 w 9345478"/>
                <a:gd name="connsiteY0" fmla="*/ 1664568 h 4959457"/>
                <a:gd name="connsiteX1" fmla="*/ 1148874 w 9345478"/>
                <a:gd name="connsiteY1" fmla="*/ 2134017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2143765 w 9345478"/>
                <a:gd name="connsiteY61" fmla="*/ 1693064 h 4959457"/>
                <a:gd name="connsiteX62" fmla="*/ 1407346 w 9345478"/>
                <a:gd name="connsiteY62" fmla="*/ 1664568 h 4959457"/>
                <a:gd name="connsiteX0" fmla="*/ 1407346 w 9345478"/>
                <a:gd name="connsiteY0" fmla="*/ 1664568 h 4959457"/>
                <a:gd name="connsiteX1" fmla="*/ 1148874 w 9345478"/>
                <a:gd name="connsiteY1" fmla="*/ 2134017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2143765 w 9345478"/>
                <a:gd name="connsiteY61" fmla="*/ 1693064 h 4959457"/>
                <a:gd name="connsiteX62" fmla="*/ 1407346 w 9345478"/>
                <a:gd name="connsiteY62" fmla="*/ 1664568 h 4959457"/>
                <a:gd name="connsiteX0" fmla="*/ 2143765 w 9345478"/>
                <a:gd name="connsiteY0" fmla="*/ 1693064 h 4959457"/>
                <a:gd name="connsiteX1" fmla="*/ 1148874 w 9345478"/>
                <a:gd name="connsiteY1" fmla="*/ 2134017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2143765 w 9345478"/>
                <a:gd name="connsiteY61" fmla="*/ 1693064 h 4959457"/>
                <a:gd name="connsiteX0" fmla="*/ 1671817 w 9345478"/>
                <a:gd name="connsiteY0" fmla="*/ 1693064 h 4959457"/>
                <a:gd name="connsiteX1" fmla="*/ 1148874 w 9345478"/>
                <a:gd name="connsiteY1" fmla="*/ 2134017 h 4959457"/>
                <a:gd name="connsiteX2" fmla="*/ 340962 w 9345478"/>
                <a:gd name="connsiteY2" fmla="*/ 1022888 h 4959457"/>
                <a:gd name="connsiteX3" fmla="*/ 0 w 9345478"/>
                <a:gd name="connsiteY3" fmla="*/ 1394847 h 4959457"/>
                <a:gd name="connsiteX4" fmla="*/ 340962 w 9345478"/>
                <a:gd name="connsiteY4" fmla="*/ 1689315 h 4959457"/>
                <a:gd name="connsiteX5" fmla="*/ 635430 w 9345478"/>
                <a:gd name="connsiteY5" fmla="*/ 1549830 h 4959457"/>
                <a:gd name="connsiteX6" fmla="*/ 666427 w 9345478"/>
                <a:gd name="connsiteY6" fmla="*/ 1704813 h 4959457"/>
                <a:gd name="connsiteX7" fmla="*/ 464949 w 9345478"/>
                <a:gd name="connsiteY7" fmla="*/ 2216257 h 4959457"/>
                <a:gd name="connsiteX8" fmla="*/ 15498 w 9345478"/>
                <a:gd name="connsiteY8" fmla="*/ 2603715 h 4959457"/>
                <a:gd name="connsiteX9" fmla="*/ 15498 w 9345478"/>
                <a:gd name="connsiteY9" fmla="*/ 3006671 h 4959457"/>
                <a:gd name="connsiteX10" fmla="*/ 1069383 w 9345478"/>
                <a:gd name="connsiteY10" fmla="*/ 3006671 h 4959457"/>
                <a:gd name="connsiteX11" fmla="*/ 1441342 w 9345478"/>
                <a:gd name="connsiteY11" fmla="*/ 3239145 h 4959457"/>
                <a:gd name="connsiteX12" fmla="*/ 1441342 w 9345478"/>
                <a:gd name="connsiteY12" fmla="*/ 3363132 h 4959457"/>
                <a:gd name="connsiteX13" fmla="*/ 945396 w 9345478"/>
                <a:gd name="connsiteY13" fmla="*/ 3316637 h 4959457"/>
                <a:gd name="connsiteX14" fmla="*/ 774915 w 9345478"/>
                <a:gd name="connsiteY14" fmla="*/ 3688596 h 4959457"/>
                <a:gd name="connsiteX15" fmla="*/ 1053884 w 9345478"/>
                <a:gd name="connsiteY15" fmla="*/ 3967566 h 4959457"/>
                <a:gd name="connsiteX16" fmla="*/ 1875295 w 9345478"/>
                <a:gd name="connsiteY16" fmla="*/ 3874576 h 4959457"/>
                <a:gd name="connsiteX17" fmla="*/ 2433234 w 9345478"/>
                <a:gd name="connsiteY17" fmla="*/ 3518115 h 4959457"/>
                <a:gd name="connsiteX18" fmla="*/ 2433234 w 9345478"/>
                <a:gd name="connsiteY18" fmla="*/ 4959457 h 4959457"/>
                <a:gd name="connsiteX19" fmla="*/ 3223647 w 9345478"/>
                <a:gd name="connsiteY19" fmla="*/ 4804474 h 4959457"/>
                <a:gd name="connsiteX20" fmla="*/ 3223647 w 9345478"/>
                <a:gd name="connsiteY20" fmla="*/ 3549111 h 4959457"/>
                <a:gd name="connsiteX21" fmla="*/ 3657600 w 9345478"/>
                <a:gd name="connsiteY21" fmla="*/ 3936569 h 4959457"/>
                <a:gd name="connsiteX22" fmla="*/ 4060556 w 9345478"/>
                <a:gd name="connsiteY22" fmla="*/ 3487118 h 4959457"/>
                <a:gd name="connsiteX23" fmla="*/ 4215539 w 9345478"/>
                <a:gd name="connsiteY23" fmla="*/ 3688596 h 4959457"/>
                <a:gd name="connsiteX24" fmla="*/ 4850969 w 9345478"/>
                <a:gd name="connsiteY24" fmla="*/ 3549111 h 4959457"/>
                <a:gd name="connsiteX25" fmla="*/ 4990454 w 9345478"/>
                <a:gd name="connsiteY25" fmla="*/ 3688596 h 4959457"/>
                <a:gd name="connsiteX26" fmla="*/ 4788976 w 9345478"/>
                <a:gd name="connsiteY26" fmla="*/ 4324027 h 4959457"/>
                <a:gd name="connsiteX27" fmla="*/ 5129939 w 9345478"/>
                <a:gd name="connsiteY27" fmla="*/ 4541003 h 4959457"/>
                <a:gd name="connsiteX28" fmla="*/ 5315918 w 9345478"/>
                <a:gd name="connsiteY28" fmla="*/ 4417017 h 4959457"/>
                <a:gd name="connsiteX29" fmla="*/ 5734373 w 9345478"/>
                <a:gd name="connsiteY29" fmla="*/ 4494508 h 4959457"/>
                <a:gd name="connsiteX30" fmla="*/ 6168325 w 9345478"/>
                <a:gd name="connsiteY30" fmla="*/ 4355023 h 4959457"/>
                <a:gd name="connsiteX31" fmla="*/ 6524786 w 9345478"/>
                <a:gd name="connsiteY31" fmla="*/ 4463511 h 4959457"/>
                <a:gd name="connsiteX32" fmla="*/ 7067227 w 9345478"/>
                <a:gd name="connsiteY32" fmla="*/ 4386020 h 4959457"/>
                <a:gd name="connsiteX33" fmla="*/ 7361695 w 9345478"/>
                <a:gd name="connsiteY33" fmla="*/ 4432515 h 4959457"/>
                <a:gd name="connsiteX34" fmla="*/ 7547674 w 9345478"/>
                <a:gd name="connsiteY34" fmla="*/ 4277532 h 4959457"/>
                <a:gd name="connsiteX35" fmla="*/ 7733654 w 9345478"/>
                <a:gd name="connsiteY35" fmla="*/ 4494508 h 4959457"/>
                <a:gd name="connsiteX36" fmla="*/ 8384583 w 9345478"/>
                <a:gd name="connsiteY36" fmla="*/ 4479010 h 4959457"/>
                <a:gd name="connsiteX37" fmla="*/ 8462074 w 9345478"/>
                <a:gd name="connsiteY37" fmla="*/ 4370522 h 4959457"/>
                <a:gd name="connsiteX38" fmla="*/ 8725545 w 9345478"/>
                <a:gd name="connsiteY38" fmla="*/ 4386020 h 4959457"/>
                <a:gd name="connsiteX39" fmla="*/ 8896027 w 9345478"/>
                <a:gd name="connsiteY39" fmla="*/ 4386020 h 4959457"/>
                <a:gd name="connsiteX40" fmla="*/ 9345478 w 9345478"/>
                <a:gd name="connsiteY40" fmla="*/ 4014061 h 4959457"/>
                <a:gd name="connsiteX41" fmla="*/ 8927023 w 9345478"/>
                <a:gd name="connsiteY41" fmla="*/ 3487118 h 4959457"/>
                <a:gd name="connsiteX42" fmla="*/ 9345478 w 9345478"/>
                <a:gd name="connsiteY42" fmla="*/ 3177152 h 4959457"/>
                <a:gd name="connsiteX43" fmla="*/ 9035512 w 9345478"/>
                <a:gd name="connsiteY43" fmla="*/ 2743200 h 4959457"/>
                <a:gd name="connsiteX44" fmla="*/ 9035512 w 9345478"/>
                <a:gd name="connsiteY44" fmla="*/ 1673817 h 4959457"/>
                <a:gd name="connsiteX45" fmla="*/ 8570562 w 9345478"/>
                <a:gd name="connsiteY45" fmla="*/ 1162372 h 4959457"/>
                <a:gd name="connsiteX46" fmla="*/ 8012623 w 9345478"/>
                <a:gd name="connsiteY46" fmla="*/ 1363850 h 4959457"/>
                <a:gd name="connsiteX47" fmla="*/ 7640664 w 9345478"/>
                <a:gd name="connsiteY47" fmla="*/ 1053884 h 4959457"/>
                <a:gd name="connsiteX48" fmla="*/ 7470183 w 9345478"/>
                <a:gd name="connsiteY48" fmla="*/ 1255362 h 4959457"/>
                <a:gd name="connsiteX49" fmla="*/ 6462793 w 9345478"/>
                <a:gd name="connsiteY49" fmla="*/ 1255362 h 4959457"/>
                <a:gd name="connsiteX50" fmla="*/ 6292312 w 9345478"/>
                <a:gd name="connsiteY50" fmla="*/ 1084881 h 4959457"/>
                <a:gd name="connsiteX51" fmla="*/ 6478291 w 9345478"/>
                <a:gd name="connsiteY51" fmla="*/ 511444 h 4959457"/>
                <a:gd name="connsiteX52" fmla="*/ 5951349 w 9345478"/>
                <a:gd name="connsiteY52" fmla="*/ 61993 h 4959457"/>
                <a:gd name="connsiteX53" fmla="*/ 5145437 w 9345478"/>
                <a:gd name="connsiteY53" fmla="*/ 0 h 4959457"/>
                <a:gd name="connsiteX54" fmla="*/ 4866467 w 9345478"/>
                <a:gd name="connsiteY54" fmla="*/ 371959 h 4959457"/>
                <a:gd name="connsiteX55" fmla="*/ 4324027 w 9345478"/>
                <a:gd name="connsiteY55" fmla="*/ 15498 h 4959457"/>
                <a:gd name="connsiteX56" fmla="*/ 3973315 w 9345478"/>
                <a:gd name="connsiteY56" fmla="*/ 353210 h 4959457"/>
                <a:gd name="connsiteX57" fmla="*/ 3595606 w 9345478"/>
                <a:gd name="connsiteY57" fmla="*/ 309966 h 4959457"/>
                <a:gd name="connsiteX58" fmla="*/ 3427125 w 9345478"/>
                <a:gd name="connsiteY58" fmla="*/ 782165 h 4959457"/>
                <a:gd name="connsiteX59" fmla="*/ 3461871 w 9345478"/>
                <a:gd name="connsiteY59" fmla="*/ 1283110 h 4959457"/>
                <a:gd name="connsiteX60" fmla="*/ 2958426 w 9345478"/>
                <a:gd name="connsiteY60" fmla="*/ 1643070 h 4959457"/>
                <a:gd name="connsiteX61" fmla="*/ 1671817 w 9345478"/>
                <a:gd name="connsiteY61" fmla="*/ 1693064 h 4959457"/>
                <a:gd name="connsiteX0" fmla="*/ 1671817 w 9345478"/>
                <a:gd name="connsiteY0" fmla="*/ 1693064 h 4959457"/>
                <a:gd name="connsiteX1" fmla="*/ 1148874 w 9345478"/>
                <a:gd name="connsiteY1" fmla="*/ 2134017 h 4959457"/>
                <a:gd name="connsiteX2" fmla="*/ 0 w 9345478"/>
                <a:gd name="connsiteY2" fmla="*/ 1394847 h 4959457"/>
                <a:gd name="connsiteX3" fmla="*/ 340962 w 9345478"/>
                <a:gd name="connsiteY3" fmla="*/ 1689315 h 4959457"/>
                <a:gd name="connsiteX4" fmla="*/ 635430 w 9345478"/>
                <a:gd name="connsiteY4" fmla="*/ 1549830 h 4959457"/>
                <a:gd name="connsiteX5" fmla="*/ 666427 w 9345478"/>
                <a:gd name="connsiteY5" fmla="*/ 1704813 h 4959457"/>
                <a:gd name="connsiteX6" fmla="*/ 464949 w 9345478"/>
                <a:gd name="connsiteY6" fmla="*/ 2216257 h 4959457"/>
                <a:gd name="connsiteX7" fmla="*/ 15498 w 9345478"/>
                <a:gd name="connsiteY7" fmla="*/ 2603715 h 4959457"/>
                <a:gd name="connsiteX8" fmla="*/ 15498 w 9345478"/>
                <a:gd name="connsiteY8" fmla="*/ 3006671 h 4959457"/>
                <a:gd name="connsiteX9" fmla="*/ 1069383 w 9345478"/>
                <a:gd name="connsiteY9" fmla="*/ 3006671 h 4959457"/>
                <a:gd name="connsiteX10" fmla="*/ 1441342 w 9345478"/>
                <a:gd name="connsiteY10" fmla="*/ 3239145 h 4959457"/>
                <a:gd name="connsiteX11" fmla="*/ 1441342 w 9345478"/>
                <a:gd name="connsiteY11" fmla="*/ 3363132 h 4959457"/>
                <a:gd name="connsiteX12" fmla="*/ 945396 w 9345478"/>
                <a:gd name="connsiteY12" fmla="*/ 3316637 h 4959457"/>
                <a:gd name="connsiteX13" fmla="*/ 774915 w 9345478"/>
                <a:gd name="connsiteY13" fmla="*/ 3688596 h 4959457"/>
                <a:gd name="connsiteX14" fmla="*/ 1053884 w 9345478"/>
                <a:gd name="connsiteY14" fmla="*/ 3967566 h 4959457"/>
                <a:gd name="connsiteX15" fmla="*/ 1875295 w 9345478"/>
                <a:gd name="connsiteY15" fmla="*/ 3874576 h 4959457"/>
                <a:gd name="connsiteX16" fmla="*/ 2433234 w 9345478"/>
                <a:gd name="connsiteY16" fmla="*/ 3518115 h 4959457"/>
                <a:gd name="connsiteX17" fmla="*/ 2433234 w 9345478"/>
                <a:gd name="connsiteY17" fmla="*/ 4959457 h 4959457"/>
                <a:gd name="connsiteX18" fmla="*/ 3223647 w 9345478"/>
                <a:gd name="connsiteY18" fmla="*/ 4804474 h 4959457"/>
                <a:gd name="connsiteX19" fmla="*/ 3223647 w 9345478"/>
                <a:gd name="connsiteY19" fmla="*/ 3549111 h 4959457"/>
                <a:gd name="connsiteX20" fmla="*/ 3657600 w 9345478"/>
                <a:gd name="connsiteY20" fmla="*/ 3936569 h 4959457"/>
                <a:gd name="connsiteX21" fmla="*/ 4060556 w 9345478"/>
                <a:gd name="connsiteY21" fmla="*/ 3487118 h 4959457"/>
                <a:gd name="connsiteX22" fmla="*/ 4215539 w 9345478"/>
                <a:gd name="connsiteY22" fmla="*/ 3688596 h 4959457"/>
                <a:gd name="connsiteX23" fmla="*/ 4850969 w 9345478"/>
                <a:gd name="connsiteY23" fmla="*/ 3549111 h 4959457"/>
                <a:gd name="connsiteX24" fmla="*/ 4990454 w 9345478"/>
                <a:gd name="connsiteY24" fmla="*/ 3688596 h 4959457"/>
                <a:gd name="connsiteX25" fmla="*/ 4788976 w 9345478"/>
                <a:gd name="connsiteY25" fmla="*/ 4324027 h 4959457"/>
                <a:gd name="connsiteX26" fmla="*/ 5129939 w 9345478"/>
                <a:gd name="connsiteY26" fmla="*/ 4541003 h 4959457"/>
                <a:gd name="connsiteX27" fmla="*/ 5315918 w 9345478"/>
                <a:gd name="connsiteY27" fmla="*/ 4417017 h 4959457"/>
                <a:gd name="connsiteX28" fmla="*/ 5734373 w 9345478"/>
                <a:gd name="connsiteY28" fmla="*/ 4494508 h 4959457"/>
                <a:gd name="connsiteX29" fmla="*/ 6168325 w 9345478"/>
                <a:gd name="connsiteY29" fmla="*/ 4355023 h 4959457"/>
                <a:gd name="connsiteX30" fmla="*/ 6524786 w 9345478"/>
                <a:gd name="connsiteY30" fmla="*/ 4463511 h 4959457"/>
                <a:gd name="connsiteX31" fmla="*/ 7067227 w 9345478"/>
                <a:gd name="connsiteY31" fmla="*/ 4386020 h 4959457"/>
                <a:gd name="connsiteX32" fmla="*/ 7361695 w 9345478"/>
                <a:gd name="connsiteY32" fmla="*/ 4432515 h 4959457"/>
                <a:gd name="connsiteX33" fmla="*/ 7547674 w 9345478"/>
                <a:gd name="connsiteY33" fmla="*/ 4277532 h 4959457"/>
                <a:gd name="connsiteX34" fmla="*/ 7733654 w 9345478"/>
                <a:gd name="connsiteY34" fmla="*/ 4494508 h 4959457"/>
                <a:gd name="connsiteX35" fmla="*/ 8384583 w 9345478"/>
                <a:gd name="connsiteY35" fmla="*/ 4479010 h 4959457"/>
                <a:gd name="connsiteX36" fmla="*/ 8462074 w 9345478"/>
                <a:gd name="connsiteY36" fmla="*/ 4370522 h 4959457"/>
                <a:gd name="connsiteX37" fmla="*/ 8725545 w 9345478"/>
                <a:gd name="connsiteY37" fmla="*/ 4386020 h 4959457"/>
                <a:gd name="connsiteX38" fmla="*/ 8896027 w 9345478"/>
                <a:gd name="connsiteY38" fmla="*/ 4386020 h 4959457"/>
                <a:gd name="connsiteX39" fmla="*/ 9345478 w 9345478"/>
                <a:gd name="connsiteY39" fmla="*/ 4014061 h 4959457"/>
                <a:gd name="connsiteX40" fmla="*/ 8927023 w 9345478"/>
                <a:gd name="connsiteY40" fmla="*/ 3487118 h 4959457"/>
                <a:gd name="connsiteX41" fmla="*/ 9345478 w 9345478"/>
                <a:gd name="connsiteY41" fmla="*/ 3177152 h 4959457"/>
                <a:gd name="connsiteX42" fmla="*/ 9035512 w 9345478"/>
                <a:gd name="connsiteY42" fmla="*/ 2743200 h 4959457"/>
                <a:gd name="connsiteX43" fmla="*/ 9035512 w 9345478"/>
                <a:gd name="connsiteY43" fmla="*/ 1673817 h 4959457"/>
                <a:gd name="connsiteX44" fmla="*/ 8570562 w 9345478"/>
                <a:gd name="connsiteY44" fmla="*/ 1162372 h 4959457"/>
                <a:gd name="connsiteX45" fmla="*/ 8012623 w 9345478"/>
                <a:gd name="connsiteY45" fmla="*/ 1363850 h 4959457"/>
                <a:gd name="connsiteX46" fmla="*/ 7640664 w 9345478"/>
                <a:gd name="connsiteY46" fmla="*/ 1053884 h 4959457"/>
                <a:gd name="connsiteX47" fmla="*/ 7470183 w 9345478"/>
                <a:gd name="connsiteY47" fmla="*/ 1255362 h 4959457"/>
                <a:gd name="connsiteX48" fmla="*/ 6462793 w 9345478"/>
                <a:gd name="connsiteY48" fmla="*/ 1255362 h 4959457"/>
                <a:gd name="connsiteX49" fmla="*/ 6292312 w 9345478"/>
                <a:gd name="connsiteY49" fmla="*/ 1084881 h 4959457"/>
                <a:gd name="connsiteX50" fmla="*/ 6478291 w 9345478"/>
                <a:gd name="connsiteY50" fmla="*/ 511444 h 4959457"/>
                <a:gd name="connsiteX51" fmla="*/ 5951349 w 9345478"/>
                <a:gd name="connsiteY51" fmla="*/ 61993 h 4959457"/>
                <a:gd name="connsiteX52" fmla="*/ 5145437 w 9345478"/>
                <a:gd name="connsiteY52" fmla="*/ 0 h 4959457"/>
                <a:gd name="connsiteX53" fmla="*/ 4866467 w 9345478"/>
                <a:gd name="connsiteY53" fmla="*/ 371959 h 4959457"/>
                <a:gd name="connsiteX54" fmla="*/ 4324027 w 9345478"/>
                <a:gd name="connsiteY54" fmla="*/ 15498 h 4959457"/>
                <a:gd name="connsiteX55" fmla="*/ 3973315 w 9345478"/>
                <a:gd name="connsiteY55" fmla="*/ 353210 h 4959457"/>
                <a:gd name="connsiteX56" fmla="*/ 3595606 w 9345478"/>
                <a:gd name="connsiteY56" fmla="*/ 309966 h 4959457"/>
                <a:gd name="connsiteX57" fmla="*/ 3427125 w 9345478"/>
                <a:gd name="connsiteY57" fmla="*/ 782165 h 4959457"/>
                <a:gd name="connsiteX58" fmla="*/ 3461871 w 9345478"/>
                <a:gd name="connsiteY58" fmla="*/ 1283110 h 4959457"/>
                <a:gd name="connsiteX59" fmla="*/ 2958426 w 9345478"/>
                <a:gd name="connsiteY59" fmla="*/ 1643070 h 4959457"/>
                <a:gd name="connsiteX60" fmla="*/ 1671817 w 9345478"/>
                <a:gd name="connsiteY60" fmla="*/ 1693064 h 4959457"/>
                <a:gd name="connsiteX0" fmla="*/ 1671817 w 9345478"/>
                <a:gd name="connsiteY0" fmla="*/ 1693064 h 4959457"/>
                <a:gd name="connsiteX1" fmla="*/ 1148874 w 9345478"/>
                <a:gd name="connsiteY1" fmla="*/ 2134017 h 4959457"/>
                <a:gd name="connsiteX2" fmla="*/ 0 w 9345478"/>
                <a:gd name="connsiteY2" fmla="*/ 1394847 h 4959457"/>
                <a:gd name="connsiteX3" fmla="*/ 635430 w 9345478"/>
                <a:gd name="connsiteY3" fmla="*/ 1549830 h 4959457"/>
                <a:gd name="connsiteX4" fmla="*/ 666427 w 9345478"/>
                <a:gd name="connsiteY4" fmla="*/ 1704813 h 4959457"/>
                <a:gd name="connsiteX5" fmla="*/ 464949 w 9345478"/>
                <a:gd name="connsiteY5" fmla="*/ 2216257 h 4959457"/>
                <a:gd name="connsiteX6" fmla="*/ 15498 w 9345478"/>
                <a:gd name="connsiteY6" fmla="*/ 2603715 h 4959457"/>
                <a:gd name="connsiteX7" fmla="*/ 15498 w 9345478"/>
                <a:gd name="connsiteY7" fmla="*/ 3006671 h 4959457"/>
                <a:gd name="connsiteX8" fmla="*/ 1069383 w 9345478"/>
                <a:gd name="connsiteY8" fmla="*/ 3006671 h 4959457"/>
                <a:gd name="connsiteX9" fmla="*/ 1441342 w 9345478"/>
                <a:gd name="connsiteY9" fmla="*/ 3239145 h 4959457"/>
                <a:gd name="connsiteX10" fmla="*/ 1441342 w 9345478"/>
                <a:gd name="connsiteY10" fmla="*/ 3363132 h 4959457"/>
                <a:gd name="connsiteX11" fmla="*/ 945396 w 9345478"/>
                <a:gd name="connsiteY11" fmla="*/ 3316637 h 4959457"/>
                <a:gd name="connsiteX12" fmla="*/ 774915 w 9345478"/>
                <a:gd name="connsiteY12" fmla="*/ 3688596 h 4959457"/>
                <a:gd name="connsiteX13" fmla="*/ 1053884 w 9345478"/>
                <a:gd name="connsiteY13" fmla="*/ 3967566 h 4959457"/>
                <a:gd name="connsiteX14" fmla="*/ 1875295 w 9345478"/>
                <a:gd name="connsiteY14" fmla="*/ 3874576 h 4959457"/>
                <a:gd name="connsiteX15" fmla="*/ 2433234 w 9345478"/>
                <a:gd name="connsiteY15" fmla="*/ 3518115 h 4959457"/>
                <a:gd name="connsiteX16" fmla="*/ 2433234 w 9345478"/>
                <a:gd name="connsiteY16" fmla="*/ 4959457 h 4959457"/>
                <a:gd name="connsiteX17" fmla="*/ 3223647 w 9345478"/>
                <a:gd name="connsiteY17" fmla="*/ 4804474 h 4959457"/>
                <a:gd name="connsiteX18" fmla="*/ 3223647 w 9345478"/>
                <a:gd name="connsiteY18" fmla="*/ 3549111 h 4959457"/>
                <a:gd name="connsiteX19" fmla="*/ 3657600 w 9345478"/>
                <a:gd name="connsiteY19" fmla="*/ 3936569 h 4959457"/>
                <a:gd name="connsiteX20" fmla="*/ 4060556 w 9345478"/>
                <a:gd name="connsiteY20" fmla="*/ 3487118 h 4959457"/>
                <a:gd name="connsiteX21" fmla="*/ 4215539 w 9345478"/>
                <a:gd name="connsiteY21" fmla="*/ 3688596 h 4959457"/>
                <a:gd name="connsiteX22" fmla="*/ 4850969 w 9345478"/>
                <a:gd name="connsiteY22" fmla="*/ 3549111 h 4959457"/>
                <a:gd name="connsiteX23" fmla="*/ 4990454 w 9345478"/>
                <a:gd name="connsiteY23" fmla="*/ 3688596 h 4959457"/>
                <a:gd name="connsiteX24" fmla="*/ 4788976 w 9345478"/>
                <a:gd name="connsiteY24" fmla="*/ 4324027 h 4959457"/>
                <a:gd name="connsiteX25" fmla="*/ 5129939 w 9345478"/>
                <a:gd name="connsiteY25" fmla="*/ 4541003 h 4959457"/>
                <a:gd name="connsiteX26" fmla="*/ 5315918 w 9345478"/>
                <a:gd name="connsiteY26" fmla="*/ 4417017 h 4959457"/>
                <a:gd name="connsiteX27" fmla="*/ 5734373 w 9345478"/>
                <a:gd name="connsiteY27" fmla="*/ 4494508 h 4959457"/>
                <a:gd name="connsiteX28" fmla="*/ 6168325 w 9345478"/>
                <a:gd name="connsiteY28" fmla="*/ 4355023 h 4959457"/>
                <a:gd name="connsiteX29" fmla="*/ 6524786 w 9345478"/>
                <a:gd name="connsiteY29" fmla="*/ 4463511 h 4959457"/>
                <a:gd name="connsiteX30" fmla="*/ 7067227 w 9345478"/>
                <a:gd name="connsiteY30" fmla="*/ 4386020 h 4959457"/>
                <a:gd name="connsiteX31" fmla="*/ 7361695 w 9345478"/>
                <a:gd name="connsiteY31" fmla="*/ 4432515 h 4959457"/>
                <a:gd name="connsiteX32" fmla="*/ 7547674 w 9345478"/>
                <a:gd name="connsiteY32" fmla="*/ 4277532 h 4959457"/>
                <a:gd name="connsiteX33" fmla="*/ 7733654 w 9345478"/>
                <a:gd name="connsiteY33" fmla="*/ 4494508 h 4959457"/>
                <a:gd name="connsiteX34" fmla="*/ 8384583 w 9345478"/>
                <a:gd name="connsiteY34" fmla="*/ 4479010 h 4959457"/>
                <a:gd name="connsiteX35" fmla="*/ 8462074 w 9345478"/>
                <a:gd name="connsiteY35" fmla="*/ 4370522 h 4959457"/>
                <a:gd name="connsiteX36" fmla="*/ 8725545 w 9345478"/>
                <a:gd name="connsiteY36" fmla="*/ 4386020 h 4959457"/>
                <a:gd name="connsiteX37" fmla="*/ 8896027 w 9345478"/>
                <a:gd name="connsiteY37" fmla="*/ 4386020 h 4959457"/>
                <a:gd name="connsiteX38" fmla="*/ 9345478 w 9345478"/>
                <a:gd name="connsiteY38" fmla="*/ 4014061 h 4959457"/>
                <a:gd name="connsiteX39" fmla="*/ 8927023 w 9345478"/>
                <a:gd name="connsiteY39" fmla="*/ 3487118 h 4959457"/>
                <a:gd name="connsiteX40" fmla="*/ 9345478 w 9345478"/>
                <a:gd name="connsiteY40" fmla="*/ 3177152 h 4959457"/>
                <a:gd name="connsiteX41" fmla="*/ 9035512 w 9345478"/>
                <a:gd name="connsiteY41" fmla="*/ 2743200 h 4959457"/>
                <a:gd name="connsiteX42" fmla="*/ 9035512 w 9345478"/>
                <a:gd name="connsiteY42" fmla="*/ 1673817 h 4959457"/>
                <a:gd name="connsiteX43" fmla="*/ 8570562 w 9345478"/>
                <a:gd name="connsiteY43" fmla="*/ 1162372 h 4959457"/>
                <a:gd name="connsiteX44" fmla="*/ 8012623 w 9345478"/>
                <a:gd name="connsiteY44" fmla="*/ 1363850 h 4959457"/>
                <a:gd name="connsiteX45" fmla="*/ 7640664 w 9345478"/>
                <a:gd name="connsiteY45" fmla="*/ 1053884 h 4959457"/>
                <a:gd name="connsiteX46" fmla="*/ 7470183 w 9345478"/>
                <a:gd name="connsiteY46" fmla="*/ 1255362 h 4959457"/>
                <a:gd name="connsiteX47" fmla="*/ 6462793 w 9345478"/>
                <a:gd name="connsiteY47" fmla="*/ 1255362 h 4959457"/>
                <a:gd name="connsiteX48" fmla="*/ 6292312 w 9345478"/>
                <a:gd name="connsiteY48" fmla="*/ 1084881 h 4959457"/>
                <a:gd name="connsiteX49" fmla="*/ 6478291 w 9345478"/>
                <a:gd name="connsiteY49" fmla="*/ 511444 h 4959457"/>
                <a:gd name="connsiteX50" fmla="*/ 5951349 w 9345478"/>
                <a:gd name="connsiteY50" fmla="*/ 61993 h 4959457"/>
                <a:gd name="connsiteX51" fmla="*/ 5145437 w 9345478"/>
                <a:gd name="connsiteY51" fmla="*/ 0 h 4959457"/>
                <a:gd name="connsiteX52" fmla="*/ 4866467 w 9345478"/>
                <a:gd name="connsiteY52" fmla="*/ 371959 h 4959457"/>
                <a:gd name="connsiteX53" fmla="*/ 4324027 w 9345478"/>
                <a:gd name="connsiteY53" fmla="*/ 15498 h 4959457"/>
                <a:gd name="connsiteX54" fmla="*/ 3973315 w 9345478"/>
                <a:gd name="connsiteY54" fmla="*/ 353210 h 4959457"/>
                <a:gd name="connsiteX55" fmla="*/ 3595606 w 9345478"/>
                <a:gd name="connsiteY55" fmla="*/ 309966 h 4959457"/>
                <a:gd name="connsiteX56" fmla="*/ 3427125 w 9345478"/>
                <a:gd name="connsiteY56" fmla="*/ 782165 h 4959457"/>
                <a:gd name="connsiteX57" fmla="*/ 3461871 w 9345478"/>
                <a:gd name="connsiteY57" fmla="*/ 1283110 h 4959457"/>
                <a:gd name="connsiteX58" fmla="*/ 2958426 w 9345478"/>
                <a:gd name="connsiteY58" fmla="*/ 1643070 h 4959457"/>
                <a:gd name="connsiteX59" fmla="*/ 1671817 w 9345478"/>
                <a:gd name="connsiteY59" fmla="*/ 1693064 h 4959457"/>
                <a:gd name="connsiteX0" fmla="*/ 1656319 w 9329980"/>
                <a:gd name="connsiteY0" fmla="*/ 1693064 h 4959457"/>
                <a:gd name="connsiteX1" fmla="*/ 1133376 w 9329980"/>
                <a:gd name="connsiteY1" fmla="*/ 2134017 h 4959457"/>
                <a:gd name="connsiteX2" fmla="*/ 619932 w 9329980"/>
                <a:gd name="connsiteY2" fmla="*/ 1549830 h 4959457"/>
                <a:gd name="connsiteX3" fmla="*/ 650929 w 9329980"/>
                <a:gd name="connsiteY3" fmla="*/ 1704813 h 4959457"/>
                <a:gd name="connsiteX4" fmla="*/ 449451 w 9329980"/>
                <a:gd name="connsiteY4" fmla="*/ 2216257 h 4959457"/>
                <a:gd name="connsiteX5" fmla="*/ 0 w 9329980"/>
                <a:gd name="connsiteY5" fmla="*/ 2603715 h 4959457"/>
                <a:gd name="connsiteX6" fmla="*/ 0 w 9329980"/>
                <a:gd name="connsiteY6" fmla="*/ 3006671 h 4959457"/>
                <a:gd name="connsiteX7" fmla="*/ 1053885 w 9329980"/>
                <a:gd name="connsiteY7" fmla="*/ 3006671 h 4959457"/>
                <a:gd name="connsiteX8" fmla="*/ 1425844 w 9329980"/>
                <a:gd name="connsiteY8" fmla="*/ 3239145 h 4959457"/>
                <a:gd name="connsiteX9" fmla="*/ 1425844 w 9329980"/>
                <a:gd name="connsiteY9" fmla="*/ 3363132 h 4959457"/>
                <a:gd name="connsiteX10" fmla="*/ 929898 w 9329980"/>
                <a:gd name="connsiteY10" fmla="*/ 3316637 h 4959457"/>
                <a:gd name="connsiteX11" fmla="*/ 759417 w 9329980"/>
                <a:gd name="connsiteY11" fmla="*/ 3688596 h 4959457"/>
                <a:gd name="connsiteX12" fmla="*/ 1038386 w 9329980"/>
                <a:gd name="connsiteY12" fmla="*/ 3967566 h 4959457"/>
                <a:gd name="connsiteX13" fmla="*/ 1859797 w 9329980"/>
                <a:gd name="connsiteY13" fmla="*/ 3874576 h 4959457"/>
                <a:gd name="connsiteX14" fmla="*/ 2417736 w 9329980"/>
                <a:gd name="connsiteY14" fmla="*/ 3518115 h 4959457"/>
                <a:gd name="connsiteX15" fmla="*/ 2417736 w 9329980"/>
                <a:gd name="connsiteY15" fmla="*/ 4959457 h 4959457"/>
                <a:gd name="connsiteX16" fmla="*/ 3208149 w 9329980"/>
                <a:gd name="connsiteY16" fmla="*/ 4804474 h 4959457"/>
                <a:gd name="connsiteX17" fmla="*/ 3208149 w 9329980"/>
                <a:gd name="connsiteY17" fmla="*/ 3549111 h 4959457"/>
                <a:gd name="connsiteX18" fmla="*/ 3642102 w 9329980"/>
                <a:gd name="connsiteY18" fmla="*/ 3936569 h 4959457"/>
                <a:gd name="connsiteX19" fmla="*/ 4045058 w 9329980"/>
                <a:gd name="connsiteY19" fmla="*/ 3487118 h 4959457"/>
                <a:gd name="connsiteX20" fmla="*/ 4200041 w 9329980"/>
                <a:gd name="connsiteY20" fmla="*/ 3688596 h 4959457"/>
                <a:gd name="connsiteX21" fmla="*/ 4835471 w 9329980"/>
                <a:gd name="connsiteY21" fmla="*/ 3549111 h 4959457"/>
                <a:gd name="connsiteX22" fmla="*/ 4974956 w 9329980"/>
                <a:gd name="connsiteY22" fmla="*/ 3688596 h 4959457"/>
                <a:gd name="connsiteX23" fmla="*/ 4773478 w 9329980"/>
                <a:gd name="connsiteY23" fmla="*/ 4324027 h 4959457"/>
                <a:gd name="connsiteX24" fmla="*/ 5114441 w 9329980"/>
                <a:gd name="connsiteY24" fmla="*/ 4541003 h 4959457"/>
                <a:gd name="connsiteX25" fmla="*/ 5300420 w 9329980"/>
                <a:gd name="connsiteY25" fmla="*/ 4417017 h 4959457"/>
                <a:gd name="connsiteX26" fmla="*/ 5718875 w 9329980"/>
                <a:gd name="connsiteY26" fmla="*/ 4494508 h 4959457"/>
                <a:gd name="connsiteX27" fmla="*/ 6152827 w 9329980"/>
                <a:gd name="connsiteY27" fmla="*/ 4355023 h 4959457"/>
                <a:gd name="connsiteX28" fmla="*/ 6509288 w 9329980"/>
                <a:gd name="connsiteY28" fmla="*/ 4463511 h 4959457"/>
                <a:gd name="connsiteX29" fmla="*/ 7051729 w 9329980"/>
                <a:gd name="connsiteY29" fmla="*/ 4386020 h 4959457"/>
                <a:gd name="connsiteX30" fmla="*/ 7346197 w 9329980"/>
                <a:gd name="connsiteY30" fmla="*/ 4432515 h 4959457"/>
                <a:gd name="connsiteX31" fmla="*/ 7532176 w 9329980"/>
                <a:gd name="connsiteY31" fmla="*/ 4277532 h 4959457"/>
                <a:gd name="connsiteX32" fmla="*/ 7718156 w 9329980"/>
                <a:gd name="connsiteY32" fmla="*/ 4494508 h 4959457"/>
                <a:gd name="connsiteX33" fmla="*/ 8369085 w 9329980"/>
                <a:gd name="connsiteY33" fmla="*/ 4479010 h 4959457"/>
                <a:gd name="connsiteX34" fmla="*/ 8446576 w 9329980"/>
                <a:gd name="connsiteY34" fmla="*/ 4370522 h 4959457"/>
                <a:gd name="connsiteX35" fmla="*/ 8710047 w 9329980"/>
                <a:gd name="connsiteY35" fmla="*/ 4386020 h 4959457"/>
                <a:gd name="connsiteX36" fmla="*/ 8880529 w 9329980"/>
                <a:gd name="connsiteY36" fmla="*/ 4386020 h 4959457"/>
                <a:gd name="connsiteX37" fmla="*/ 9329980 w 9329980"/>
                <a:gd name="connsiteY37" fmla="*/ 4014061 h 4959457"/>
                <a:gd name="connsiteX38" fmla="*/ 8911525 w 9329980"/>
                <a:gd name="connsiteY38" fmla="*/ 3487118 h 4959457"/>
                <a:gd name="connsiteX39" fmla="*/ 9329980 w 9329980"/>
                <a:gd name="connsiteY39" fmla="*/ 3177152 h 4959457"/>
                <a:gd name="connsiteX40" fmla="*/ 9020014 w 9329980"/>
                <a:gd name="connsiteY40" fmla="*/ 2743200 h 4959457"/>
                <a:gd name="connsiteX41" fmla="*/ 9020014 w 9329980"/>
                <a:gd name="connsiteY41" fmla="*/ 1673817 h 4959457"/>
                <a:gd name="connsiteX42" fmla="*/ 8555064 w 9329980"/>
                <a:gd name="connsiteY42" fmla="*/ 1162372 h 4959457"/>
                <a:gd name="connsiteX43" fmla="*/ 7997125 w 9329980"/>
                <a:gd name="connsiteY43" fmla="*/ 1363850 h 4959457"/>
                <a:gd name="connsiteX44" fmla="*/ 7625166 w 9329980"/>
                <a:gd name="connsiteY44" fmla="*/ 1053884 h 4959457"/>
                <a:gd name="connsiteX45" fmla="*/ 7454685 w 9329980"/>
                <a:gd name="connsiteY45" fmla="*/ 1255362 h 4959457"/>
                <a:gd name="connsiteX46" fmla="*/ 6447295 w 9329980"/>
                <a:gd name="connsiteY46" fmla="*/ 1255362 h 4959457"/>
                <a:gd name="connsiteX47" fmla="*/ 6276814 w 9329980"/>
                <a:gd name="connsiteY47" fmla="*/ 1084881 h 4959457"/>
                <a:gd name="connsiteX48" fmla="*/ 6462793 w 9329980"/>
                <a:gd name="connsiteY48" fmla="*/ 511444 h 4959457"/>
                <a:gd name="connsiteX49" fmla="*/ 5935851 w 9329980"/>
                <a:gd name="connsiteY49" fmla="*/ 61993 h 4959457"/>
                <a:gd name="connsiteX50" fmla="*/ 5129939 w 9329980"/>
                <a:gd name="connsiteY50" fmla="*/ 0 h 4959457"/>
                <a:gd name="connsiteX51" fmla="*/ 4850969 w 9329980"/>
                <a:gd name="connsiteY51" fmla="*/ 371959 h 4959457"/>
                <a:gd name="connsiteX52" fmla="*/ 4308529 w 9329980"/>
                <a:gd name="connsiteY52" fmla="*/ 15498 h 4959457"/>
                <a:gd name="connsiteX53" fmla="*/ 3957817 w 9329980"/>
                <a:gd name="connsiteY53" fmla="*/ 353210 h 4959457"/>
                <a:gd name="connsiteX54" fmla="*/ 3580108 w 9329980"/>
                <a:gd name="connsiteY54" fmla="*/ 309966 h 4959457"/>
                <a:gd name="connsiteX55" fmla="*/ 3411627 w 9329980"/>
                <a:gd name="connsiteY55" fmla="*/ 782165 h 4959457"/>
                <a:gd name="connsiteX56" fmla="*/ 3446373 w 9329980"/>
                <a:gd name="connsiteY56" fmla="*/ 1283110 h 4959457"/>
                <a:gd name="connsiteX57" fmla="*/ 2942928 w 9329980"/>
                <a:gd name="connsiteY57" fmla="*/ 1643070 h 4959457"/>
                <a:gd name="connsiteX58" fmla="*/ 1656319 w 9329980"/>
                <a:gd name="connsiteY58" fmla="*/ 1693064 h 4959457"/>
                <a:gd name="connsiteX0" fmla="*/ 1656319 w 9329980"/>
                <a:gd name="connsiteY0" fmla="*/ 1693064 h 4959457"/>
                <a:gd name="connsiteX1" fmla="*/ 1133376 w 9329980"/>
                <a:gd name="connsiteY1" fmla="*/ 2134017 h 4959457"/>
                <a:gd name="connsiteX2" fmla="*/ 650929 w 9329980"/>
                <a:gd name="connsiteY2" fmla="*/ 1704813 h 4959457"/>
                <a:gd name="connsiteX3" fmla="*/ 449451 w 9329980"/>
                <a:gd name="connsiteY3" fmla="*/ 2216257 h 4959457"/>
                <a:gd name="connsiteX4" fmla="*/ 0 w 9329980"/>
                <a:gd name="connsiteY4" fmla="*/ 2603715 h 4959457"/>
                <a:gd name="connsiteX5" fmla="*/ 0 w 9329980"/>
                <a:gd name="connsiteY5" fmla="*/ 3006671 h 4959457"/>
                <a:gd name="connsiteX6" fmla="*/ 1053885 w 9329980"/>
                <a:gd name="connsiteY6" fmla="*/ 3006671 h 4959457"/>
                <a:gd name="connsiteX7" fmla="*/ 1425844 w 9329980"/>
                <a:gd name="connsiteY7" fmla="*/ 3239145 h 4959457"/>
                <a:gd name="connsiteX8" fmla="*/ 1425844 w 9329980"/>
                <a:gd name="connsiteY8" fmla="*/ 3363132 h 4959457"/>
                <a:gd name="connsiteX9" fmla="*/ 929898 w 9329980"/>
                <a:gd name="connsiteY9" fmla="*/ 3316637 h 4959457"/>
                <a:gd name="connsiteX10" fmla="*/ 759417 w 9329980"/>
                <a:gd name="connsiteY10" fmla="*/ 3688596 h 4959457"/>
                <a:gd name="connsiteX11" fmla="*/ 1038386 w 9329980"/>
                <a:gd name="connsiteY11" fmla="*/ 3967566 h 4959457"/>
                <a:gd name="connsiteX12" fmla="*/ 1859797 w 9329980"/>
                <a:gd name="connsiteY12" fmla="*/ 3874576 h 4959457"/>
                <a:gd name="connsiteX13" fmla="*/ 2417736 w 9329980"/>
                <a:gd name="connsiteY13" fmla="*/ 3518115 h 4959457"/>
                <a:gd name="connsiteX14" fmla="*/ 2417736 w 9329980"/>
                <a:gd name="connsiteY14" fmla="*/ 4959457 h 4959457"/>
                <a:gd name="connsiteX15" fmla="*/ 3208149 w 9329980"/>
                <a:gd name="connsiteY15" fmla="*/ 4804474 h 4959457"/>
                <a:gd name="connsiteX16" fmla="*/ 3208149 w 9329980"/>
                <a:gd name="connsiteY16" fmla="*/ 3549111 h 4959457"/>
                <a:gd name="connsiteX17" fmla="*/ 3642102 w 9329980"/>
                <a:gd name="connsiteY17" fmla="*/ 3936569 h 4959457"/>
                <a:gd name="connsiteX18" fmla="*/ 4045058 w 9329980"/>
                <a:gd name="connsiteY18" fmla="*/ 3487118 h 4959457"/>
                <a:gd name="connsiteX19" fmla="*/ 4200041 w 9329980"/>
                <a:gd name="connsiteY19" fmla="*/ 3688596 h 4959457"/>
                <a:gd name="connsiteX20" fmla="*/ 4835471 w 9329980"/>
                <a:gd name="connsiteY20" fmla="*/ 3549111 h 4959457"/>
                <a:gd name="connsiteX21" fmla="*/ 4974956 w 9329980"/>
                <a:gd name="connsiteY21" fmla="*/ 3688596 h 4959457"/>
                <a:gd name="connsiteX22" fmla="*/ 4773478 w 9329980"/>
                <a:gd name="connsiteY22" fmla="*/ 4324027 h 4959457"/>
                <a:gd name="connsiteX23" fmla="*/ 5114441 w 9329980"/>
                <a:gd name="connsiteY23" fmla="*/ 4541003 h 4959457"/>
                <a:gd name="connsiteX24" fmla="*/ 5300420 w 9329980"/>
                <a:gd name="connsiteY24" fmla="*/ 4417017 h 4959457"/>
                <a:gd name="connsiteX25" fmla="*/ 5718875 w 9329980"/>
                <a:gd name="connsiteY25" fmla="*/ 4494508 h 4959457"/>
                <a:gd name="connsiteX26" fmla="*/ 6152827 w 9329980"/>
                <a:gd name="connsiteY26" fmla="*/ 4355023 h 4959457"/>
                <a:gd name="connsiteX27" fmla="*/ 6509288 w 9329980"/>
                <a:gd name="connsiteY27" fmla="*/ 4463511 h 4959457"/>
                <a:gd name="connsiteX28" fmla="*/ 7051729 w 9329980"/>
                <a:gd name="connsiteY28" fmla="*/ 4386020 h 4959457"/>
                <a:gd name="connsiteX29" fmla="*/ 7346197 w 9329980"/>
                <a:gd name="connsiteY29" fmla="*/ 4432515 h 4959457"/>
                <a:gd name="connsiteX30" fmla="*/ 7532176 w 9329980"/>
                <a:gd name="connsiteY30" fmla="*/ 4277532 h 4959457"/>
                <a:gd name="connsiteX31" fmla="*/ 7718156 w 9329980"/>
                <a:gd name="connsiteY31" fmla="*/ 4494508 h 4959457"/>
                <a:gd name="connsiteX32" fmla="*/ 8369085 w 9329980"/>
                <a:gd name="connsiteY32" fmla="*/ 4479010 h 4959457"/>
                <a:gd name="connsiteX33" fmla="*/ 8446576 w 9329980"/>
                <a:gd name="connsiteY33" fmla="*/ 4370522 h 4959457"/>
                <a:gd name="connsiteX34" fmla="*/ 8710047 w 9329980"/>
                <a:gd name="connsiteY34" fmla="*/ 4386020 h 4959457"/>
                <a:gd name="connsiteX35" fmla="*/ 8880529 w 9329980"/>
                <a:gd name="connsiteY35" fmla="*/ 4386020 h 4959457"/>
                <a:gd name="connsiteX36" fmla="*/ 9329980 w 9329980"/>
                <a:gd name="connsiteY36" fmla="*/ 4014061 h 4959457"/>
                <a:gd name="connsiteX37" fmla="*/ 8911525 w 9329980"/>
                <a:gd name="connsiteY37" fmla="*/ 3487118 h 4959457"/>
                <a:gd name="connsiteX38" fmla="*/ 9329980 w 9329980"/>
                <a:gd name="connsiteY38" fmla="*/ 3177152 h 4959457"/>
                <a:gd name="connsiteX39" fmla="*/ 9020014 w 9329980"/>
                <a:gd name="connsiteY39" fmla="*/ 2743200 h 4959457"/>
                <a:gd name="connsiteX40" fmla="*/ 9020014 w 9329980"/>
                <a:gd name="connsiteY40" fmla="*/ 1673817 h 4959457"/>
                <a:gd name="connsiteX41" fmla="*/ 8555064 w 9329980"/>
                <a:gd name="connsiteY41" fmla="*/ 1162372 h 4959457"/>
                <a:gd name="connsiteX42" fmla="*/ 7997125 w 9329980"/>
                <a:gd name="connsiteY42" fmla="*/ 1363850 h 4959457"/>
                <a:gd name="connsiteX43" fmla="*/ 7625166 w 9329980"/>
                <a:gd name="connsiteY43" fmla="*/ 1053884 h 4959457"/>
                <a:gd name="connsiteX44" fmla="*/ 7454685 w 9329980"/>
                <a:gd name="connsiteY44" fmla="*/ 1255362 h 4959457"/>
                <a:gd name="connsiteX45" fmla="*/ 6447295 w 9329980"/>
                <a:gd name="connsiteY45" fmla="*/ 1255362 h 4959457"/>
                <a:gd name="connsiteX46" fmla="*/ 6276814 w 9329980"/>
                <a:gd name="connsiteY46" fmla="*/ 1084881 h 4959457"/>
                <a:gd name="connsiteX47" fmla="*/ 6462793 w 9329980"/>
                <a:gd name="connsiteY47" fmla="*/ 511444 h 4959457"/>
                <a:gd name="connsiteX48" fmla="*/ 5935851 w 9329980"/>
                <a:gd name="connsiteY48" fmla="*/ 61993 h 4959457"/>
                <a:gd name="connsiteX49" fmla="*/ 5129939 w 9329980"/>
                <a:gd name="connsiteY49" fmla="*/ 0 h 4959457"/>
                <a:gd name="connsiteX50" fmla="*/ 4850969 w 9329980"/>
                <a:gd name="connsiteY50" fmla="*/ 371959 h 4959457"/>
                <a:gd name="connsiteX51" fmla="*/ 4308529 w 9329980"/>
                <a:gd name="connsiteY51" fmla="*/ 15498 h 4959457"/>
                <a:gd name="connsiteX52" fmla="*/ 3957817 w 9329980"/>
                <a:gd name="connsiteY52" fmla="*/ 353210 h 4959457"/>
                <a:gd name="connsiteX53" fmla="*/ 3580108 w 9329980"/>
                <a:gd name="connsiteY53" fmla="*/ 309966 h 4959457"/>
                <a:gd name="connsiteX54" fmla="*/ 3411627 w 9329980"/>
                <a:gd name="connsiteY54" fmla="*/ 782165 h 4959457"/>
                <a:gd name="connsiteX55" fmla="*/ 3446373 w 9329980"/>
                <a:gd name="connsiteY55" fmla="*/ 1283110 h 4959457"/>
                <a:gd name="connsiteX56" fmla="*/ 2942928 w 9329980"/>
                <a:gd name="connsiteY56" fmla="*/ 1643070 h 4959457"/>
                <a:gd name="connsiteX57" fmla="*/ 1656319 w 9329980"/>
                <a:gd name="connsiteY57" fmla="*/ 1693064 h 4959457"/>
                <a:gd name="connsiteX0" fmla="*/ 1656319 w 9329980"/>
                <a:gd name="connsiteY0" fmla="*/ 1693064 h 4959457"/>
                <a:gd name="connsiteX1" fmla="*/ 1133376 w 9329980"/>
                <a:gd name="connsiteY1" fmla="*/ 2134017 h 4959457"/>
                <a:gd name="connsiteX2" fmla="*/ 449451 w 9329980"/>
                <a:gd name="connsiteY2" fmla="*/ 2216257 h 4959457"/>
                <a:gd name="connsiteX3" fmla="*/ 0 w 9329980"/>
                <a:gd name="connsiteY3" fmla="*/ 2603715 h 4959457"/>
                <a:gd name="connsiteX4" fmla="*/ 0 w 9329980"/>
                <a:gd name="connsiteY4" fmla="*/ 3006671 h 4959457"/>
                <a:gd name="connsiteX5" fmla="*/ 1053885 w 9329980"/>
                <a:gd name="connsiteY5" fmla="*/ 3006671 h 4959457"/>
                <a:gd name="connsiteX6" fmla="*/ 1425844 w 9329980"/>
                <a:gd name="connsiteY6" fmla="*/ 3239145 h 4959457"/>
                <a:gd name="connsiteX7" fmla="*/ 1425844 w 9329980"/>
                <a:gd name="connsiteY7" fmla="*/ 3363132 h 4959457"/>
                <a:gd name="connsiteX8" fmla="*/ 929898 w 9329980"/>
                <a:gd name="connsiteY8" fmla="*/ 3316637 h 4959457"/>
                <a:gd name="connsiteX9" fmla="*/ 759417 w 9329980"/>
                <a:gd name="connsiteY9" fmla="*/ 3688596 h 4959457"/>
                <a:gd name="connsiteX10" fmla="*/ 1038386 w 9329980"/>
                <a:gd name="connsiteY10" fmla="*/ 3967566 h 4959457"/>
                <a:gd name="connsiteX11" fmla="*/ 1859797 w 9329980"/>
                <a:gd name="connsiteY11" fmla="*/ 3874576 h 4959457"/>
                <a:gd name="connsiteX12" fmla="*/ 2417736 w 9329980"/>
                <a:gd name="connsiteY12" fmla="*/ 3518115 h 4959457"/>
                <a:gd name="connsiteX13" fmla="*/ 2417736 w 9329980"/>
                <a:gd name="connsiteY13" fmla="*/ 4959457 h 4959457"/>
                <a:gd name="connsiteX14" fmla="*/ 3208149 w 9329980"/>
                <a:gd name="connsiteY14" fmla="*/ 4804474 h 4959457"/>
                <a:gd name="connsiteX15" fmla="*/ 3208149 w 9329980"/>
                <a:gd name="connsiteY15" fmla="*/ 3549111 h 4959457"/>
                <a:gd name="connsiteX16" fmla="*/ 3642102 w 9329980"/>
                <a:gd name="connsiteY16" fmla="*/ 3936569 h 4959457"/>
                <a:gd name="connsiteX17" fmla="*/ 4045058 w 9329980"/>
                <a:gd name="connsiteY17" fmla="*/ 3487118 h 4959457"/>
                <a:gd name="connsiteX18" fmla="*/ 4200041 w 9329980"/>
                <a:gd name="connsiteY18" fmla="*/ 3688596 h 4959457"/>
                <a:gd name="connsiteX19" fmla="*/ 4835471 w 9329980"/>
                <a:gd name="connsiteY19" fmla="*/ 3549111 h 4959457"/>
                <a:gd name="connsiteX20" fmla="*/ 4974956 w 9329980"/>
                <a:gd name="connsiteY20" fmla="*/ 3688596 h 4959457"/>
                <a:gd name="connsiteX21" fmla="*/ 4773478 w 9329980"/>
                <a:gd name="connsiteY21" fmla="*/ 4324027 h 4959457"/>
                <a:gd name="connsiteX22" fmla="*/ 5114441 w 9329980"/>
                <a:gd name="connsiteY22" fmla="*/ 4541003 h 4959457"/>
                <a:gd name="connsiteX23" fmla="*/ 5300420 w 9329980"/>
                <a:gd name="connsiteY23" fmla="*/ 4417017 h 4959457"/>
                <a:gd name="connsiteX24" fmla="*/ 5718875 w 9329980"/>
                <a:gd name="connsiteY24" fmla="*/ 4494508 h 4959457"/>
                <a:gd name="connsiteX25" fmla="*/ 6152827 w 9329980"/>
                <a:gd name="connsiteY25" fmla="*/ 4355023 h 4959457"/>
                <a:gd name="connsiteX26" fmla="*/ 6509288 w 9329980"/>
                <a:gd name="connsiteY26" fmla="*/ 4463511 h 4959457"/>
                <a:gd name="connsiteX27" fmla="*/ 7051729 w 9329980"/>
                <a:gd name="connsiteY27" fmla="*/ 4386020 h 4959457"/>
                <a:gd name="connsiteX28" fmla="*/ 7346197 w 9329980"/>
                <a:gd name="connsiteY28" fmla="*/ 4432515 h 4959457"/>
                <a:gd name="connsiteX29" fmla="*/ 7532176 w 9329980"/>
                <a:gd name="connsiteY29" fmla="*/ 4277532 h 4959457"/>
                <a:gd name="connsiteX30" fmla="*/ 7718156 w 9329980"/>
                <a:gd name="connsiteY30" fmla="*/ 4494508 h 4959457"/>
                <a:gd name="connsiteX31" fmla="*/ 8369085 w 9329980"/>
                <a:gd name="connsiteY31" fmla="*/ 4479010 h 4959457"/>
                <a:gd name="connsiteX32" fmla="*/ 8446576 w 9329980"/>
                <a:gd name="connsiteY32" fmla="*/ 4370522 h 4959457"/>
                <a:gd name="connsiteX33" fmla="*/ 8710047 w 9329980"/>
                <a:gd name="connsiteY33" fmla="*/ 4386020 h 4959457"/>
                <a:gd name="connsiteX34" fmla="*/ 8880529 w 9329980"/>
                <a:gd name="connsiteY34" fmla="*/ 4386020 h 4959457"/>
                <a:gd name="connsiteX35" fmla="*/ 9329980 w 9329980"/>
                <a:gd name="connsiteY35" fmla="*/ 4014061 h 4959457"/>
                <a:gd name="connsiteX36" fmla="*/ 8911525 w 9329980"/>
                <a:gd name="connsiteY36" fmla="*/ 3487118 h 4959457"/>
                <a:gd name="connsiteX37" fmla="*/ 9329980 w 9329980"/>
                <a:gd name="connsiteY37" fmla="*/ 3177152 h 4959457"/>
                <a:gd name="connsiteX38" fmla="*/ 9020014 w 9329980"/>
                <a:gd name="connsiteY38" fmla="*/ 2743200 h 4959457"/>
                <a:gd name="connsiteX39" fmla="*/ 9020014 w 9329980"/>
                <a:gd name="connsiteY39" fmla="*/ 1673817 h 4959457"/>
                <a:gd name="connsiteX40" fmla="*/ 8555064 w 9329980"/>
                <a:gd name="connsiteY40" fmla="*/ 1162372 h 4959457"/>
                <a:gd name="connsiteX41" fmla="*/ 7997125 w 9329980"/>
                <a:gd name="connsiteY41" fmla="*/ 1363850 h 4959457"/>
                <a:gd name="connsiteX42" fmla="*/ 7625166 w 9329980"/>
                <a:gd name="connsiteY42" fmla="*/ 1053884 h 4959457"/>
                <a:gd name="connsiteX43" fmla="*/ 7454685 w 9329980"/>
                <a:gd name="connsiteY43" fmla="*/ 1255362 h 4959457"/>
                <a:gd name="connsiteX44" fmla="*/ 6447295 w 9329980"/>
                <a:gd name="connsiteY44" fmla="*/ 1255362 h 4959457"/>
                <a:gd name="connsiteX45" fmla="*/ 6276814 w 9329980"/>
                <a:gd name="connsiteY45" fmla="*/ 1084881 h 4959457"/>
                <a:gd name="connsiteX46" fmla="*/ 6462793 w 9329980"/>
                <a:gd name="connsiteY46" fmla="*/ 511444 h 4959457"/>
                <a:gd name="connsiteX47" fmla="*/ 5935851 w 9329980"/>
                <a:gd name="connsiteY47" fmla="*/ 61993 h 4959457"/>
                <a:gd name="connsiteX48" fmla="*/ 5129939 w 9329980"/>
                <a:gd name="connsiteY48" fmla="*/ 0 h 4959457"/>
                <a:gd name="connsiteX49" fmla="*/ 4850969 w 9329980"/>
                <a:gd name="connsiteY49" fmla="*/ 371959 h 4959457"/>
                <a:gd name="connsiteX50" fmla="*/ 4308529 w 9329980"/>
                <a:gd name="connsiteY50" fmla="*/ 15498 h 4959457"/>
                <a:gd name="connsiteX51" fmla="*/ 3957817 w 9329980"/>
                <a:gd name="connsiteY51" fmla="*/ 353210 h 4959457"/>
                <a:gd name="connsiteX52" fmla="*/ 3580108 w 9329980"/>
                <a:gd name="connsiteY52" fmla="*/ 309966 h 4959457"/>
                <a:gd name="connsiteX53" fmla="*/ 3411627 w 9329980"/>
                <a:gd name="connsiteY53" fmla="*/ 782165 h 4959457"/>
                <a:gd name="connsiteX54" fmla="*/ 3446373 w 9329980"/>
                <a:gd name="connsiteY54" fmla="*/ 1283110 h 4959457"/>
                <a:gd name="connsiteX55" fmla="*/ 2942928 w 9329980"/>
                <a:gd name="connsiteY55" fmla="*/ 1643070 h 4959457"/>
                <a:gd name="connsiteX56" fmla="*/ 1656319 w 9329980"/>
                <a:gd name="connsiteY56" fmla="*/ 1693064 h 4959457"/>
                <a:gd name="connsiteX0" fmla="*/ 1656319 w 9329980"/>
                <a:gd name="connsiteY0" fmla="*/ 1693064 h 4959457"/>
                <a:gd name="connsiteX1" fmla="*/ 1325105 w 9329980"/>
                <a:gd name="connsiteY1" fmla="*/ 2414237 h 4959457"/>
                <a:gd name="connsiteX2" fmla="*/ 449451 w 9329980"/>
                <a:gd name="connsiteY2" fmla="*/ 2216257 h 4959457"/>
                <a:gd name="connsiteX3" fmla="*/ 0 w 9329980"/>
                <a:gd name="connsiteY3" fmla="*/ 2603715 h 4959457"/>
                <a:gd name="connsiteX4" fmla="*/ 0 w 9329980"/>
                <a:gd name="connsiteY4" fmla="*/ 3006671 h 4959457"/>
                <a:gd name="connsiteX5" fmla="*/ 1053885 w 9329980"/>
                <a:gd name="connsiteY5" fmla="*/ 3006671 h 4959457"/>
                <a:gd name="connsiteX6" fmla="*/ 1425844 w 9329980"/>
                <a:gd name="connsiteY6" fmla="*/ 3239145 h 4959457"/>
                <a:gd name="connsiteX7" fmla="*/ 1425844 w 9329980"/>
                <a:gd name="connsiteY7" fmla="*/ 3363132 h 4959457"/>
                <a:gd name="connsiteX8" fmla="*/ 929898 w 9329980"/>
                <a:gd name="connsiteY8" fmla="*/ 3316637 h 4959457"/>
                <a:gd name="connsiteX9" fmla="*/ 759417 w 9329980"/>
                <a:gd name="connsiteY9" fmla="*/ 3688596 h 4959457"/>
                <a:gd name="connsiteX10" fmla="*/ 1038386 w 9329980"/>
                <a:gd name="connsiteY10" fmla="*/ 3967566 h 4959457"/>
                <a:gd name="connsiteX11" fmla="*/ 1859797 w 9329980"/>
                <a:gd name="connsiteY11" fmla="*/ 3874576 h 4959457"/>
                <a:gd name="connsiteX12" fmla="*/ 2417736 w 9329980"/>
                <a:gd name="connsiteY12" fmla="*/ 3518115 h 4959457"/>
                <a:gd name="connsiteX13" fmla="*/ 2417736 w 9329980"/>
                <a:gd name="connsiteY13" fmla="*/ 4959457 h 4959457"/>
                <a:gd name="connsiteX14" fmla="*/ 3208149 w 9329980"/>
                <a:gd name="connsiteY14" fmla="*/ 4804474 h 4959457"/>
                <a:gd name="connsiteX15" fmla="*/ 3208149 w 9329980"/>
                <a:gd name="connsiteY15" fmla="*/ 3549111 h 4959457"/>
                <a:gd name="connsiteX16" fmla="*/ 3642102 w 9329980"/>
                <a:gd name="connsiteY16" fmla="*/ 3936569 h 4959457"/>
                <a:gd name="connsiteX17" fmla="*/ 4045058 w 9329980"/>
                <a:gd name="connsiteY17" fmla="*/ 3487118 h 4959457"/>
                <a:gd name="connsiteX18" fmla="*/ 4200041 w 9329980"/>
                <a:gd name="connsiteY18" fmla="*/ 3688596 h 4959457"/>
                <a:gd name="connsiteX19" fmla="*/ 4835471 w 9329980"/>
                <a:gd name="connsiteY19" fmla="*/ 3549111 h 4959457"/>
                <a:gd name="connsiteX20" fmla="*/ 4974956 w 9329980"/>
                <a:gd name="connsiteY20" fmla="*/ 3688596 h 4959457"/>
                <a:gd name="connsiteX21" fmla="*/ 4773478 w 9329980"/>
                <a:gd name="connsiteY21" fmla="*/ 4324027 h 4959457"/>
                <a:gd name="connsiteX22" fmla="*/ 5114441 w 9329980"/>
                <a:gd name="connsiteY22" fmla="*/ 4541003 h 4959457"/>
                <a:gd name="connsiteX23" fmla="*/ 5300420 w 9329980"/>
                <a:gd name="connsiteY23" fmla="*/ 4417017 h 4959457"/>
                <a:gd name="connsiteX24" fmla="*/ 5718875 w 9329980"/>
                <a:gd name="connsiteY24" fmla="*/ 4494508 h 4959457"/>
                <a:gd name="connsiteX25" fmla="*/ 6152827 w 9329980"/>
                <a:gd name="connsiteY25" fmla="*/ 4355023 h 4959457"/>
                <a:gd name="connsiteX26" fmla="*/ 6509288 w 9329980"/>
                <a:gd name="connsiteY26" fmla="*/ 4463511 h 4959457"/>
                <a:gd name="connsiteX27" fmla="*/ 7051729 w 9329980"/>
                <a:gd name="connsiteY27" fmla="*/ 4386020 h 4959457"/>
                <a:gd name="connsiteX28" fmla="*/ 7346197 w 9329980"/>
                <a:gd name="connsiteY28" fmla="*/ 4432515 h 4959457"/>
                <a:gd name="connsiteX29" fmla="*/ 7532176 w 9329980"/>
                <a:gd name="connsiteY29" fmla="*/ 4277532 h 4959457"/>
                <a:gd name="connsiteX30" fmla="*/ 7718156 w 9329980"/>
                <a:gd name="connsiteY30" fmla="*/ 4494508 h 4959457"/>
                <a:gd name="connsiteX31" fmla="*/ 8369085 w 9329980"/>
                <a:gd name="connsiteY31" fmla="*/ 4479010 h 4959457"/>
                <a:gd name="connsiteX32" fmla="*/ 8446576 w 9329980"/>
                <a:gd name="connsiteY32" fmla="*/ 4370522 h 4959457"/>
                <a:gd name="connsiteX33" fmla="*/ 8710047 w 9329980"/>
                <a:gd name="connsiteY33" fmla="*/ 4386020 h 4959457"/>
                <a:gd name="connsiteX34" fmla="*/ 8880529 w 9329980"/>
                <a:gd name="connsiteY34" fmla="*/ 4386020 h 4959457"/>
                <a:gd name="connsiteX35" fmla="*/ 9329980 w 9329980"/>
                <a:gd name="connsiteY35" fmla="*/ 4014061 h 4959457"/>
                <a:gd name="connsiteX36" fmla="*/ 8911525 w 9329980"/>
                <a:gd name="connsiteY36" fmla="*/ 3487118 h 4959457"/>
                <a:gd name="connsiteX37" fmla="*/ 9329980 w 9329980"/>
                <a:gd name="connsiteY37" fmla="*/ 3177152 h 4959457"/>
                <a:gd name="connsiteX38" fmla="*/ 9020014 w 9329980"/>
                <a:gd name="connsiteY38" fmla="*/ 2743200 h 4959457"/>
                <a:gd name="connsiteX39" fmla="*/ 9020014 w 9329980"/>
                <a:gd name="connsiteY39" fmla="*/ 1673817 h 4959457"/>
                <a:gd name="connsiteX40" fmla="*/ 8555064 w 9329980"/>
                <a:gd name="connsiteY40" fmla="*/ 1162372 h 4959457"/>
                <a:gd name="connsiteX41" fmla="*/ 7997125 w 9329980"/>
                <a:gd name="connsiteY41" fmla="*/ 1363850 h 4959457"/>
                <a:gd name="connsiteX42" fmla="*/ 7625166 w 9329980"/>
                <a:gd name="connsiteY42" fmla="*/ 1053884 h 4959457"/>
                <a:gd name="connsiteX43" fmla="*/ 7454685 w 9329980"/>
                <a:gd name="connsiteY43" fmla="*/ 1255362 h 4959457"/>
                <a:gd name="connsiteX44" fmla="*/ 6447295 w 9329980"/>
                <a:gd name="connsiteY44" fmla="*/ 1255362 h 4959457"/>
                <a:gd name="connsiteX45" fmla="*/ 6276814 w 9329980"/>
                <a:gd name="connsiteY45" fmla="*/ 1084881 h 4959457"/>
                <a:gd name="connsiteX46" fmla="*/ 6462793 w 9329980"/>
                <a:gd name="connsiteY46" fmla="*/ 511444 h 4959457"/>
                <a:gd name="connsiteX47" fmla="*/ 5935851 w 9329980"/>
                <a:gd name="connsiteY47" fmla="*/ 61993 h 4959457"/>
                <a:gd name="connsiteX48" fmla="*/ 5129939 w 9329980"/>
                <a:gd name="connsiteY48" fmla="*/ 0 h 4959457"/>
                <a:gd name="connsiteX49" fmla="*/ 4850969 w 9329980"/>
                <a:gd name="connsiteY49" fmla="*/ 371959 h 4959457"/>
                <a:gd name="connsiteX50" fmla="*/ 4308529 w 9329980"/>
                <a:gd name="connsiteY50" fmla="*/ 15498 h 4959457"/>
                <a:gd name="connsiteX51" fmla="*/ 3957817 w 9329980"/>
                <a:gd name="connsiteY51" fmla="*/ 353210 h 4959457"/>
                <a:gd name="connsiteX52" fmla="*/ 3580108 w 9329980"/>
                <a:gd name="connsiteY52" fmla="*/ 309966 h 4959457"/>
                <a:gd name="connsiteX53" fmla="*/ 3411627 w 9329980"/>
                <a:gd name="connsiteY53" fmla="*/ 782165 h 4959457"/>
                <a:gd name="connsiteX54" fmla="*/ 3446373 w 9329980"/>
                <a:gd name="connsiteY54" fmla="*/ 1283110 h 4959457"/>
                <a:gd name="connsiteX55" fmla="*/ 2942928 w 9329980"/>
                <a:gd name="connsiteY55" fmla="*/ 1643070 h 4959457"/>
                <a:gd name="connsiteX56" fmla="*/ 1656319 w 9329980"/>
                <a:gd name="connsiteY56" fmla="*/ 1693064 h 4959457"/>
                <a:gd name="connsiteX0" fmla="*/ 1656319 w 9329980"/>
                <a:gd name="connsiteY0" fmla="*/ 1693064 h 4959457"/>
                <a:gd name="connsiteX1" fmla="*/ 1325105 w 9329980"/>
                <a:gd name="connsiteY1" fmla="*/ 2414237 h 4959457"/>
                <a:gd name="connsiteX2" fmla="*/ 0 w 9329980"/>
                <a:gd name="connsiteY2" fmla="*/ 2603715 h 4959457"/>
                <a:gd name="connsiteX3" fmla="*/ 0 w 9329980"/>
                <a:gd name="connsiteY3" fmla="*/ 3006671 h 4959457"/>
                <a:gd name="connsiteX4" fmla="*/ 1053885 w 9329980"/>
                <a:gd name="connsiteY4" fmla="*/ 3006671 h 4959457"/>
                <a:gd name="connsiteX5" fmla="*/ 1425844 w 9329980"/>
                <a:gd name="connsiteY5" fmla="*/ 3239145 h 4959457"/>
                <a:gd name="connsiteX6" fmla="*/ 1425844 w 9329980"/>
                <a:gd name="connsiteY6" fmla="*/ 3363132 h 4959457"/>
                <a:gd name="connsiteX7" fmla="*/ 929898 w 9329980"/>
                <a:gd name="connsiteY7" fmla="*/ 3316637 h 4959457"/>
                <a:gd name="connsiteX8" fmla="*/ 759417 w 9329980"/>
                <a:gd name="connsiteY8" fmla="*/ 3688596 h 4959457"/>
                <a:gd name="connsiteX9" fmla="*/ 1038386 w 9329980"/>
                <a:gd name="connsiteY9" fmla="*/ 3967566 h 4959457"/>
                <a:gd name="connsiteX10" fmla="*/ 1859797 w 9329980"/>
                <a:gd name="connsiteY10" fmla="*/ 3874576 h 4959457"/>
                <a:gd name="connsiteX11" fmla="*/ 2417736 w 9329980"/>
                <a:gd name="connsiteY11" fmla="*/ 3518115 h 4959457"/>
                <a:gd name="connsiteX12" fmla="*/ 2417736 w 9329980"/>
                <a:gd name="connsiteY12" fmla="*/ 4959457 h 4959457"/>
                <a:gd name="connsiteX13" fmla="*/ 3208149 w 9329980"/>
                <a:gd name="connsiteY13" fmla="*/ 4804474 h 4959457"/>
                <a:gd name="connsiteX14" fmla="*/ 3208149 w 9329980"/>
                <a:gd name="connsiteY14" fmla="*/ 3549111 h 4959457"/>
                <a:gd name="connsiteX15" fmla="*/ 3642102 w 9329980"/>
                <a:gd name="connsiteY15" fmla="*/ 3936569 h 4959457"/>
                <a:gd name="connsiteX16" fmla="*/ 4045058 w 9329980"/>
                <a:gd name="connsiteY16" fmla="*/ 3487118 h 4959457"/>
                <a:gd name="connsiteX17" fmla="*/ 4200041 w 9329980"/>
                <a:gd name="connsiteY17" fmla="*/ 3688596 h 4959457"/>
                <a:gd name="connsiteX18" fmla="*/ 4835471 w 9329980"/>
                <a:gd name="connsiteY18" fmla="*/ 3549111 h 4959457"/>
                <a:gd name="connsiteX19" fmla="*/ 4974956 w 9329980"/>
                <a:gd name="connsiteY19" fmla="*/ 3688596 h 4959457"/>
                <a:gd name="connsiteX20" fmla="*/ 4773478 w 9329980"/>
                <a:gd name="connsiteY20" fmla="*/ 4324027 h 4959457"/>
                <a:gd name="connsiteX21" fmla="*/ 5114441 w 9329980"/>
                <a:gd name="connsiteY21" fmla="*/ 4541003 h 4959457"/>
                <a:gd name="connsiteX22" fmla="*/ 5300420 w 9329980"/>
                <a:gd name="connsiteY22" fmla="*/ 4417017 h 4959457"/>
                <a:gd name="connsiteX23" fmla="*/ 5718875 w 9329980"/>
                <a:gd name="connsiteY23" fmla="*/ 4494508 h 4959457"/>
                <a:gd name="connsiteX24" fmla="*/ 6152827 w 9329980"/>
                <a:gd name="connsiteY24" fmla="*/ 4355023 h 4959457"/>
                <a:gd name="connsiteX25" fmla="*/ 6509288 w 9329980"/>
                <a:gd name="connsiteY25" fmla="*/ 4463511 h 4959457"/>
                <a:gd name="connsiteX26" fmla="*/ 7051729 w 9329980"/>
                <a:gd name="connsiteY26" fmla="*/ 4386020 h 4959457"/>
                <a:gd name="connsiteX27" fmla="*/ 7346197 w 9329980"/>
                <a:gd name="connsiteY27" fmla="*/ 4432515 h 4959457"/>
                <a:gd name="connsiteX28" fmla="*/ 7532176 w 9329980"/>
                <a:gd name="connsiteY28" fmla="*/ 4277532 h 4959457"/>
                <a:gd name="connsiteX29" fmla="*/ 7718156 w 9329980"/>
                <a:gd name="connsiteY29" fmla="*/ 4494508 h 4959457"/>
                <a:gd name="connsiteX30" fmla="*/ 8369085 w 9329980"/>
                <a:gd name="connsiteY30" fmla="*/ 4479010 h 4959457"/>
                <a:gd name="connsiteX31" fmla="*/ 8446576 w 9329980"/>
                <a:gd name="connsiteY31" fmla="*/ 4370522 h 4959457"/>
                <a:gd name="connsiteX32" fmla="*/ 8710047 w 9329980"/>
                <a:gd name="connsiteY32" fmla="*/ 4386020 h 4959457"/>
                <a:gd name="connsiteX33" fmla="*/ 8880529 w 9329980"/>
                <a:gd name="connsiteY33" fmla="*/ 4386020 h 4959457"/>
                <a:gd name="connsiteX34" fmla="*/ 9329980 w 9329980"/>
                <a:gd name="connsiteY34" fmla="*/ 4014061 h 4959457"/>
                <a:gd name="connsiteX35" fmla="*/ 8911525 w 9329980"/>
                <a:gd name="connsiteY35" fmla="*/ 3487118 h 4959457"/>
                <a:gd name="connsiteX36" fmla="*/ 9329980 w 9329980"/>
                <a:gd name="connsiteY36" fmla="*/ 3177152 h 4959457"/>
                <a:gd name="connsiteX37" fmla="*/ 9020014 w 9329980"/>
                <a:gd name="connsiteY37" fmla="*/ 2743200 h 4959457"/>
                <a:gd name="connsiteX38" fmla="*/ 9020014 w 9329980"/>
                <a:gd name="connsiteY38" fmla="*/ 1673817 h 4959457"/>
                <a:gd name="connsiteX39" fmla="*/ 8555064 w 9329980"/>
                <a:gd name="connsiteY39" fmla="*/ 1162372 h 4959457"/>
                <a:gd name="connsiteX40" fmla="*/ 7997125 w 9329980"/>
                <a:gd name="connsiteY40" fmla="*/ 1363850 h 4959457"/>
                <a:gd name="connsiteX41" fmla="*/ 7625166 w 9329980"/>
                <a:gd name="connsiteY41" fmla="*/ 1053884 h 4959457"/>
                <a:gd name="connsiteX42" fmla="*/ 7454685 w 9329980"/>
                <a:gd name="connsiteY42" fmla="*/ 1255362 h 4959457"/>
                <a:gd name="connsiteX43" fmla="*/ 6447295 w 9329980"/>
                <a:gd name="connsiteY43" fmla="*/ 1255362 h 4959457"/>
                <a:gd name="connsiteX44" fmla="*/ 6276814 w 9329980"/>
                <a:gd name="connsiteY44" fmla="*/ 1084881 h 4959457"/>
                <a:gd name="connsiteX45" fmla="*/ 6462793 w 9329980"/>
                <a:gd name="connsiteY45" fmla="*/ 511444 h 4959457"/>
                <a:gd name="connsiteX46" fmla="*/ 5935851 w 9329980"/>
                <a:gd name="connsiteY46" fmla="*/ 61993 h 4959457"/>
                <a:gd name="connsiteX47" fmla="*/ 5129939 w 9329980"/>
                <a:gd name="connsiteY47" fmla="*/ 0 h 4959457"/>
                <a:gd name="connsiteX48" fmla="*/ 4850969 w 9329980"/>
                <a:gd name="connsiteY48" fmla="*/ 371959 h 4959457"/>
                <a:gd name="connsiteX49" fmla="*/ 4308529 w 9329980"/>
                <a:gd name="connsiteY49" fmla="*/ 15498 h 4959457"/>
                <a:gd name="connsiteX50" fmla="*/ 3957817 w 9329980"/>
                <a:gd name="connsiteY50" fmla="*/ 353210 h 4959457"/>
                <a:gd name="connsiteX51" fmla="*/ 3580108 w 9329980"/>
                <a:gd name="connsiteY51" fmla="*/ 309966 h 4959457"/>
                <a:gd name="connsiteX52" fmla="*/ 3411627 w 9329980"/>
                <a:gd name="connsiteY52" fmla="*/ 782165 h 4959457"/>
                <a:gd name="connsiteX53" fmla="*/ 3446373 w 9329980"/>
                <a:gd name="connsiteY53" fmla="*/ 1283110 h 4959457"/>
                <a:gd name="connsiteX54" fmla="*/ 2942928 w 9329980"/>
                <a:gd name="connsiteY54" fmla="*/ 1643070 h 4959457"/>
                <a:gd name="connsiteX55" fmla="*/ 1656319 w 9329980"/>
                <a:gd name="connsiteY55" fmla="*/ 1693064 h 4959457"/>
                <a:gd name="connsiteX0" fmla="*/ 1656319 w 9329980"/>
                <a:gd name="connsiteY0" fmla="*/ 1693064 h 4959457"/>
                <a:gd name="connsiteX1" fmla="*/ 1325105 w 9329980"/>
                <a:gd name="connsiteY1" fmla="*/ 2414237 h 4959457"/>
                <a:gd name="connsiteX2" fmla="*/ 0 w 9329980"/>
                <a:gd name="connsiteY2" fmla="*/ 3006671 h 4959457"/>
                <a:gd name="connsiteX3" fmla="*/ 1053885 w 9329980"/>
                <a:gd name="connsiteY3" fmla="*/ 3006671 h 4959457"/>
                <a:gd name="connsiteX4" fmla="*/ 1425844 w 9329980"/>
                <a:gd name="connsiteY4" fmla="*/ 3239145 h 4959457"/>
                <a:gd name="connsiteX5" fmla="*/ 1425844 w 9329980"/>
                <a:gd name="connsiteY5" fmla="*/ 3363132 h 4959457"/>
                <a:gd name="connsiteX6" fmla="*/ 929898 w 9329980"/>
                <a:gd name="connsiteY6" fmla="*/ 3316637 h 4959457"/>
                <a:gd name="connsiteX7" fmla="*/ 759417 w 9329980"/>
                <a:gd name="connsiteY7" fmla="*/ 3688596 h 4959457"/>
                <a:gd name="connsiteX8" fmla="*/ 1038386 w 9329980"/>
                <a:gd name="connsiteY8" fmla="*/ 3967566 h 4959457"/>
                <a:gd name="connsiteX9" fmla="*/ 1859797 w 9329980"/>
                <a:gd name="connsiteY9" fmla="*/ 3874576 h 4959457"/>
                <a:gd name="connsiteX10" fmla="*/ 2417736 w 9329980"/>
                <a:gd name="connsiteY10" fmla="*/ 3518115 h 4959457"/>
                <a:gd name="connsiteX11" fmla="*/ 2417736 w 9329980"/>
                <a:gd name="connsiteY11" fmla="*/ 4959457 h 4959457"/>
                <a:gd name="connsiteX12" fmla="*/ 3208149 w 9329980"/>
                <a:gd name="connsiteY12" fmla="*/ 4804474 h 4959457"/>
                <a:gd name="connsiteX13" fmla="*/ 3208149 w 9329980"/>
                <a:gd name="connsiteY13" fmla="*/ 3549111 h 4959457"/>
                <a:gd name="connsiteX14" fmla="*/ 3642102 w 9329980"/>
                <a:gd name="connsiteY14" fmla="*/ 3936569 h 4959457"/>
                <a:gd name="connsiteX15" fmla="*/ 4045058 w 9329980"/>
                <a:gd name="connsiteY15" fmla="*/ 3487118 h 4959457"/>
                <a:gd name="connsiteX16" fmla="*/ 4200041 w 9329980"/>
                <a:gd name="connsiteY16" fmla="*/ 3688596 h 4959457"/>
                <a:gd name="connsiteX17" fmla="*/ 4835471 w 9329980"/>
                <a:gd name="connsiteY17" fmla="*/ 3549111 h 4959457"/>
                <a:gd name="connsiteX18" fmla="*/ 4974956 w 9329980"/>
                <a:gd name="connsiteY18" fmla="*/ 3688596 h 4959457"/>
                <a:gd name="connsiteX19" fmla="*/ 4773478 w 9329980"/>
                <a:gd name="connsiteY19" fmla="*/ 4324027 h 4959457"/>
                <a:gd name="connsiteX20" fmla="*/ 5114441 w 9329980"/>
                <a:gd name="connsiteY20" fmla="*/ 4541003 h 4959457"/>
                <a:gd name="connsiteX21" fmla="*/ 5300420 w 9329980"/>
                <a:gd name="connsiteY21" fmla="*/ 4417017 h 4959457"/>
                <a:gd name="connsiteX22" fmla="*/ 5718875 w 9329980"/>
                <a:gd name="connsiteY22" fmla="*/ 4494508 h 4959457"/>
                <a:gd name="connsiteX23" fmla="*/ 6152827 w 9329980"/>
                <a:gd name="connsiteY23" fmla="*/ 4355023 h 4959457"/>
                <a:gd name="connsiteX24" fmla="*/ 6509288 w 9329980"/>
                <a:gd name="connsiteY24" fmla="*/ 4463511 h 4959457"/>
                <a:gd name="connsiteX25" fmla="*/ 7051729 w 9329980"/>
                <a:gd name="connsiteY25" fmla="*/ 4386020 h 4959457"/>
                <a:gd name="connsiteX26" fmla="*/ 7346197 w 9329980"/>
                <a:gd name="connsiteY26" fmla="*/ 4432515 h 4959457"/>
                <a:gd name="connsiteX27" fmla="*/ 7532176 w 9329980"/>
                <a:gd name="connsiteY27" fmla="*/ 4277532 h 4959457"/>
                <a:gd name="connsiteX28" fmla="*/ 7718156 w 9329980"/>
                <a:gd name="connsiteY28" fmla="*/ 4494508 h 4959457"/>
                <a:gd name="connsiteX29" fmla="*/ 8369085 w 9329980"/>
                <a:gd name="connsiteY29" fmla="*/ 4479010 h 4959457"/>
                <a:gd name="connsiteX30" fmla="*/ 8446576 w 9329980"/>
                <a:gd name="connsiteY30" fmla="*/ 4370522 h 4959457"/>
                <a:gd name="connsiteX31" fmla="*/ 8710047 w 9329980"/>
                <a:gd name="connsiteY31" fmla="*/ 4386020 h 4959457"/>
                <a:gd name="connsiteX32" fmla="*/ 8880529 w 9329980"/>
                <a:gd name="connsiteY32" fmla="*/ 4386020 h 4959457"/>
                <a:gd name="connsiteX33" fmla="*/ 9329980 w 9329980"/>
                <a:gd name="connsiteY33" fmla="*/ 4014061 h 4959457"/>
                <a:gd name="connsiteX34" fmla="*/ 8911525 w 9329980"/>
                <a:gd name="connsiteY34" fmla="*/ 3487118 h 4959457"/>
                <a:gd name="connsiteX35" fmla="*/ 9329980 w 9329980"/>
                <a:gd name="connsiteY35" fmla="*/ 3177152 h 4959457"/>
                <a:gd name="connsiteX36" fmla="*/ 9020014 w 9329980"/>
                <a:gd name="connsiteY36" fmla="*/ 2743200 h 4959457"/>
                <a:gd name="connsiteX37" fmla="*/ 9020014 w 9329980"/>
                <a:gd name="connsiteY37" fmla="*/ 1673817 h 4959457"/>
                <a:gd name="connsiteX38" fmla="*/ 8555064 w 9329980"/>
                <a:gd name="connsiteY38" fmla="*/ 1162372 h 4959457"/>
                <a:gd name="connsiteX39" fmla="*/ 7997125 w 9329980"/>
                <a:gd name="connsiteY39" fmla="*/ 1363850 h 4959457"/>
                <a:gd name="connsiteX40" fmla="*/ 7625166 w 9329980"/>
                <a:gd name="connsiteY40" fmla="*/ 1053884 h 4959457"/>
                <a:gd name="connsiteX41" fmla="*/ 7454685 w 9329980"/>
                <a:gd name="connsiteY41" fmla="*/ 1255362 h 4959457"/>
                <a:gd name="connsiteX42" fmla="*/ 6447295 w 9329980"/>
                <a:gd name="connsiteY42" fmla="*/ 1255362 h 4959457"/>
                <a:gd name="connsiteX43" fmla="*/ 6276814 w 9329980"/>
                <a:gd name="connsiteY43" fmla="*/ 1084881 h 4959457"/>
                <a:gd name="connsiteX44" fmla="*/ 6462793 w 9329980"/>
                <a:gd name="connsiteY44" fmla="*/ 511444 h 4959457"/>
                <a:gd name="connsiteX45" fmla="*/ 5935851 w 9329980"/>
                <a:gd name="connsiteY45" fmla="*/ 61993 h 4959457"/>
                <a:gd name="connsiteX46" fmla="*/ 5129939 w 9329980"/>
                <a:gd name="connsiteY46" fmla="*/ 0 h 4959457"/>
                <a:gd name="connsiteX47" fmla="*/ 4850969 w 9329980"/>
                <a:gd name="connsiteY47" fmla="*/ 371959 h 4959457"/>
                <a:gd name="connsiteX48" fmla="*/ 4308529 w 9329980"/>
                <a:gd name="connsiteY48" fmla="*/ 15498 h 4959457"/>
                <a:gd name="connsiteX49" fmla="*/ 3957817 w 9329980"/>
                <a:gd name="connsiteY49" fmla="*/ 353210 h 4959457"/>
                <a:gd name="connsiteX50" fmla="*/ 3580108 w 9329980"/>
                <a:gd name="connsiteY50" fmla="*/ 309966 h 4959457"/>
                <a:gd name="connsiteX51" fmla="*/ 3411627 w 9329980"/>
                <a:gd name="connsiteY51" fmla="*/ 782165 h 4959457"/>
                <a:gd name="connsiteX52" fmla="*/ 3446373 w 9329980"/>
                <a:gd name="connsiteY52" fmla="*/ 1283110 h 4959457"/>
                <a:gd name="connsiteX53" fmla="*/ 2942928 w 9329980"/>
                <a:gd name="connsiteY53" fmla="*/ 1643070 h 4959457"/>
                <a:gd name="connsiteX54" fmla="*/ 1656319 w 9329980"/>
                <a:gd name="connsiteY54" fmla="*/ 1693064 h 4959457"/>
                <a:gd name="connsiteX0" fmla="*/ 896902 w 8570563"/>
                <a:gd name="connsiteY0" fmla="*/ 1693064 h 4959457"/>
                <a:gd name="connsiteX1" fmla="*/ 565688 w 8570563"/>
                <a:gd name="connsiteY1" fmla="*/ 2414237 h 4959457"/>
                <a:gd name="connsiteX2" fmla="*/ 294468 w 8570563"/>
                <a:gd name="connsiteY2" fmla="*/ 3006671 h 4959457"/>
                <a:gd name="connsiteX3" fmla="*/ 666427 w 8570563"/>
                <a:gd name="connsiteY3" fmla="*/ 3239145 h 4959457"/>
                <a:gd name="connsiteX4" fmla="*/ 666427 w 8570563"/>
                <a:gd name="connsiteY4" fmla="*/ 3363132 h 4959457"/>
                <a:gd name="connsiteX5" fmla="*/ 170481 w 8570563"/>
                <a:gd name="connsiteY5" fmla="*/ 3316637 h 4959457"/>
                <a:gd name="connsiteX6" fmla="*/ 0 w 8570563"/>
                <a:gd name="connsiteY6" fmla="*/ 3688596 h 4959457"/>
                <a:gd name="connsiteX7" fmla="*/ 278969 w 8570563"/>
                <a:gd name="connsiteY7" fmla="*/ 3967566 h 4959457"/>
                <a:gd name="connsiteX8" fmla="*/ 1100380 w 8570563"/>
                <a:gd name="connsiteY8" fmla="*/ 3874576 h 4959457"/>
                <a:gd name="connsiteX9" fmla="*/ 1658319 w 8570563"/>
                <a:gd name="connsiteY9" fmla="*/ 3518115 h 4959457"/>
                <a:gd name="connsiteX10" fmla="*/ 1658319 w 8570563"/>
                <a:gd name="connsiteY10" fmla="*/ 4959457 h 4959457"/>
                <a:gd name="connsiteX11" fmla="*/ 2448732 w 8570563"/>
                <a:gd name="connsiteY11" fmla="*/ 4804474 h 4959457"/>
                <a:gd name="connsiteX12" fmla="*/ 2448732 w 8570563"/>
                <a:gd name="connsiteY12" fmla="*/ 3549111 h 4959457"/>
                <a:gd name="connsiteX13" fmla="*/ 2882685 w 8570563"/>
                <a:gd name="connsiteY13" fmla="*/ 3936569 h 4959457"/>
                <a:gd name="connsiteX14" fmla="*/ 3285641 w 8570563"/>
                <a:gd name="connsiteY14" fmla="*/ 3487118 h 4959457"/>
                <a:gd name="connsiteX15" fmla="*/ 3440624 w 8570563"/>
                <a:gd name="connsiteY15" fmla="*/ 3688596 h 4959457"/>
                <a:gd name="connsiteX16" fmla="*/ 4076054 w 8570563"/>
                <a:gd name="connsiteY16" fmla="*/ 3549111 h 4959457"/>
                <a:gd name="connsiteX17" fmla="*/ 4215539 w 8570563"/>
                <a:gd name="connsiteY17" fmla="*/ 3688596 h 4959457"/>
                <a:gd name="connsiteX18" fmla="*/ 4014061 w 8570563"/>
                <a:gd name="connsiteY18" fmla="*/ 4324027 h 4959457"/>
                <a:gd name="connsiteX19" fmla="*/ 4355024 w 8570563"/>
                <a:gd name="connsiteY19" fmla="*/ 4541003 h 4959457"/>
                <a:gd name="connsiteX20" fmla="*/ 4541003 w 8570563"/>
                <a:gd name="connsiteY20" fmla="*/ 4417017 h 4959457"/>
                <a:gd name="connsiteX21" fmla="*/ 4959458 w 8570563"/>
                <a:gd name="connsiteY21" fmla="*/ 4494508 h 4959457"/>
                <a:gd name="connsiteX22" fmla="*/ 5393410 w 8570563"/>
                <a:gd name="connsiteY22" fmla="*/ 4355023 h 4959457"/>
                <a:gd name="connsiteX23" fmla="*/ 5749871 w 8570563"/>
                <a:gd name="connsiteY23" fmla="*/ 4463511 h 4959457"/>
                <a:gd name="connsiteX24" fmla="*/ 6292312 w 8570563"/>
                <a:gd name="connsiteY24" fmla="*/ 4386020 h 4959457"/>
                <a:gd name="connsiteX25" fmla="*/ 6586780 w 8570563"/>
                <a:gd name="connsiteY25" fmla="*/ 4432515 h 4959457"/>
                <a:gd name="connsiteX26" fmla="*/ 6772759 w 8570563"/>
                <a:gd name="connsiteY26" fmla="*/ 4277532 h 4959457"/>
                <a:gd name="connsiteX27" fmla="*/ 6958739 w 8570563"/>
                <a:gd name="connsiteY27" fmla="*/ 4494508 h 4959457"/>
                <a:gd name="connsiteX28" fmla="*/ 7609668 w 8570563"/>
                <a:gd name="connsiteY28" fmla="*/ 4479010 h 4959457"/>
                <a:gd name="connsiteX29" fmla="*/ 7687159 w 8570563"/>
                <a:gd name="connsiteY29" fmla="*/ 4370522 h 4959457"/>
                <a:gd name="connsiteX30" fmla="*/ 7950630 w 8570563"/>
                <a:gd name="connsiteY30" fmla="*/ 4386020 h 4959457"/>
                <a:gd name="connsiteX31" fmla="*/ 8121112 w 8570563"/>
                <a:gd name="connsiteY31" fmla="*/ 4386020 h 4959457"/>
                <a:gd name="connsiteX32" fmla="*/ 8570563 w 8570563"/>
                <a:gd name="connsiteY32" fmla="*/ 4014061 h 4959457"/>
                <a:gd name="connsiteX33" fmla="*/ 8152108 w 8570563"/>
                <a:gd name="connsiteY33" fmla="*/ 3487118 h 4959457"/>
                <a:gd name="connsiteX34" fmla="*/ 8570563 w 8570563"/>
                <a:gd name="connsiteY34" fmla="*/ 3177152 h 4959457"/>
                <a:gd name="connsiteX35" fmla="*/ 8260597 w 8570563"/>
                <a:gd name="connsiteY35" fmla="*/ 2743200 h 4959457"/>
                <a:gd name="connsiteX36" fmla="*/ 8260597 w 8570563"/>
                <a:gd name="connsiteY36" fmla="*/ 1673817 h 4959457"/>
                <a:gd name="connsiteX37" fmla="*/ 7795647 w 8570563"/>
                <a:gd name="connsiteY37" fmla="*/ 1162372 h 4959457"/>
                <a:gd name="connsiteX38" fmla="*/ 7237708 w 8570563"/>
                <a:gd name="connsiteY38" fmla="*/ 1363850 h 4959457"/>
                <a:gd name="connsiteX39" fmla="*/ 6865749 w 8570563"/>
                <a:gd name="connsiteY39" fmla="*/ 1053884 h 4959457"/>
                <a:gd name="connsiteX40" fmla="*/ 6695268 w 8570563"/>
                <a:gd name="connsiteY40" fmla="*/ 1255362 h 4959457"/>
                <a:gd name="connsiteX41" fmla="*/ 5687878 w 8570563"/>
                <a:gd name="connsiteY41" fmla="*/ 1255362 h 4959457"/>
                <a:gd name="connsiteX42" fmla="*/ 5517397 w 8570563"/>
                <a:gd name="connsiteY42" fmla="*/ 1084881 h 4959457"/>
                <a:gd name="connsiteX43" fmla="*/ 5703376 w 8570563"/>
                <a:gd name="connsiteY43" fmla="*/ 511444 h 4959457"/>
                <a:gd name="connsiteX44" fmla="*/ 5176434 w 8570563"/>
                <a:gd name="connsiteY44" fmla="*/ 61993 h 4959457"/>
                <a:gd name="connsiteX45" fmla="*/ 4370522 w 8570563"/>
                <a:gd name="connsiteY45" fmla="*/ 0 h 4959457"/>
                <a:gd name="connsiteX46" fmla="*/ 4091552 w 8570563"/>
                <a:gd name="connsiteY46" fmla="*/ 371959 h 4959457"/>
                <a:gd name="connsiteX47" fmla="*/ 3549112 w 8570563"/>
                <a:gd name="connsiteY47" fmla="*/ 15498 h 4959457"/>
                <a:gd name="connsiteX48" fmla="*/ 3198400 w 8570563"/>
                <a:gd name="connsiteY48" fmla="*/ 353210 h 4959457"/>
                <a:gd name="connsiteX49" fmla="*/ 2820691 w 8570563"/>
                <a:gd name="connsiteY49" fmla="*/ 309966 h 4959457"/>
                <a:gd name="connsiteX50" fmla="*/ 2652210 w 8570563"/>
                <a:gd name="connsiteY50" fmla="*/ 782165 h 4959457"/>
                <a:gd name="connsiteX51" fmla="*/ 2686956 w 8570563"/>
                <a:gd name="connsiteY51" fmla="*/ 1283110 h 4959457"/>
                <a:gd name="connsiteX52" fmla="*/ 2183511 w 8570563"/>
                <a:gd name="connsiteY52" fmla="*/ 1643070 h 4959457"/>
                <a:gd name="connsiteX53" fmla="*/ 896902 w 8570563"/>
                <a:gd name="connsiteY53" fmla="*/ 1693064 h 4959457"/>
                <a:gd name="connsiteX0" fmla="*/ 896902 w 8570563"/>
                <a:gd name="connsiteY0" fmla="*/ 1693064 h 4959457"/>
                <a:gd name="connsiteX1" fmla="*/ 565688 w 8570563"/>
                <a:gd name="connsiteY1" fmla="*/ 2414237 h 4959457"/>
                <a:gd name="connsiteX2" fmla="*/ 500946 w 8570563"/>
                <a:gd name="connsiteY2" fmla="*/ 2947678 h 4959457"/>
                <a:gd name="connsiteX3" fmla="*/ 666427 w 8570563"/>
                <a:gd name="connsiteY3" fmla="*/ 3239145 h 4959457"/>
                <a:gd name="connsiteX4" fmla="*/ 666427 w 8570563"/>
                <a:gd name="connsiteY4" fmla="*/ 3363132 h 4959457"/>
                <a:gd name="connsiteX5" fmla="*/ 170481 w 8570563"/>
                <a:gd name="connsiteY5" fmla="*/ 3316637 h 4959457"/>
                <a:gd name="connsiteX6" fmla="*/ 0 w 8570563"/>
                <a:gd name="connsiteY6" fmla="*/ 3688596 h 4959457"/>
                <a:gd name="connsiteX7" fmla="*/ 278969 w 8570563"/>
                <a:gd name="connsiteY7" fmla="*/ 3967566 h 4959457"/>
                <a:gd name="connsiteX8" fmla="*/ 1100380 w 8570563"/>
                <a:gd name="connsiteY8" fmla="*/ 3874576 h 4959457"/>
                <a:gd name="connsiteX9" fmla="*/ 1658319 w 8570563"/>
                <a:gd name="connsiteY9" fmla="*/ 3518115 h 4959457"/>
                <a:gd name="connsiteX10" fmla="*/ 1658319 w 8570563"/>
                <a:gd name="connsiteY10" fmla="*/ 4959457 h 4959457"/>
                <a:gd name="connsiteX11" fmla="*/ 2448732 w 8570563"/>
                <a:gd name="connsiteY11" fmla="*/ 4804474 h 4959457"/>
                <a:gd name="connsiteX12" fmla="*/ 2448732 w 8570563"/>
                <a:gd name="connsiteY12" fmla="*/ 3549111 h 4959457"/>
                <a:gd name="connsiteX13" fmla="*/ 2882685 w 8570563"/>
                <a:gd name="connsiteY13" fmla="*/ 3936569 h 4959457"/>
                <a:gd name="connsiteX14" fmla="*/ 3285641 w 8570563"/>
                <a:gd name="connsiteY14" fmla="*/ 3487118 h 4959457"/>
                <a:gd name="connsiteX15" fmla="*/ 3440624 w 8570563"/>
                <a:gd name="connsiteY15" fmla="*/ 3688596 h 4959457"/>
                <a:gd name="connsiteX16" fmla="*/ 4076054 w 8570563"/>
                <a:gd name="connsiteY16" fmla="*/ 3549111 h 4959457"/>
                <a:gd name="connsiteX17" fmla="*/ 4215539 w 8570563"/>
                <a:gd name="connsiteY17" fmla="*/ 3688596 h 4959457"/>
                <a:gd name="connsiteX18" fmla="*/ 4014061 w 8570563"/>
                <a:gd name="connsiteY18" fmla="*/ 4324027 h 4959457"/>
                <a:gd name="connsiteX19" fmla="*/ 4355024 w 8570563"/>
                <a:gd name="connsiteY19" fmla="*/ 4541003 h 4959457"/>
                <a:gd name="connsiteX20" fmla="*/ 4541003 w 8570563"/>
                <a:gd name="connsiteY20" fmla="*/ 4417017 h 4959457"/>
                <a:gd name="connsiteX21" fmla="*/ 4959458 w 8570563"/>
                <a:gd name="connsiteY21" fmla="*/ 4494508 h 4959457"/>
                <a:gd name="connsiteX22" fmla="*/ 5393410 w 8570563"/>
                <a:gd name="connsiteY22" fmla="*/ 4355023 h 4959457"/>
                <a:gd name="connsiteX23" fmla="*/ 5749871 w 8570563"/>
                <a:gd name="connsiteY23" fmla="*/ 4463511 h 4959457"/>
                <a:gd name="connsiteX24" fmla="*/ 6292312 w 8570563"/>
                <a:gd name="connsiteY24" fmla="*/ 4386020 h 4959457"/>
                <a:gd name="connsiteX25" fmla="*/ 6586780 w 8570563"/>
                <a:gd name="connsiteY25" fmla="*/ 4432515 h 4959457"/>
                <a:gd name="connsiteX26" fmla="*/ 6772759 w 8570563"/>
                <a:gd name="connsiteY26" fmla="*/ 4277532 h 4959457"/>
                <a:gd name="connsiteX27" fmla="*/ 6958739 w 8570563"/>
                <a:gd name="connsiteY27" fmla="*/ 4494508 h 4959457"/>
                <a:gd name="connsiteX28" fmla="*/ 7609668 w 8570563"/>
                <a:gd name="connsiteY28" fmla="*/ 4479010 h 4959457"/>
                <a:gd name="connsiteX29" fmla="*/ 7687159 w 8570563"/>
                <a:gd name="connsiteY29" fmla="*/ 4370522 h 4959457"/>
                <a:gd name="connsiteX30" fmla="*/ 7950630 w 8570563"/>
                <a:gd name="connsiteY30" fmla="*/ 4386020 h 4959457"/>
                <a:gd name="connsiteX31" fmla="*/ 8121112 w 8570563"/>
                <a:gd name="connsiteY31" fmla="*/ 4386020 h 4959457"/>
                <a:gd name="connsiteX32" fmla="*/ 8570563 w 8570563"/>
                <a:gd name="connsiteY32" fmla="*/ 4014061 h 4959457"/>
                <a:gd name="connsiteX33" fmla="*/ 8152108 w 8570563"/>
                <a:gd name="connsiteY33" fmla="*/ 3487118 h 4959457"/>
                <a:gd name="connsiteX34" fmla="*/ 8570563 w 8570563"/>
                <a:gd name="connsiteY34" fmla="*/ 3177152 h 4959457"/>
                <a:gd name="connsiteX35" fmla="*/ 8260597 w 8570563"/>
                <a:gd name="connsiteY35" fmla="*/ 2743200 h 4959457"/>
                <a:gd name="connsiteX36" fmla="*/ 8260597 w 8570563"/>
                <a:gd name="connsiteY36" fmla="*/ 1673817 h 4959457"/>
                <a:gd name="connsiteX37" fmla="*/ 7795647 w 8570563"/>
                <a:gd name="connsiteY37" fmla="*/ 1162372 h 4959457"/>
                <a:gd name="connsiteX38" fmla="*/ 7237708 w 8570563"/>
                <a:gd name="connsiteY38" fmla="*/ 1363850 h 4959457"/>
                <a:gd name="connsiteX39" fmla="*/ 6865749 w 8570563"/>
                <a:gd name="connsiteY39" fmla="*/ 1053884 h 4959457"/>
                <a:gd name="connsiteX40" fmla="*/ 6695268 w 8570563"/>
                <a:gd name="connsiteY40" fmla="*/ 1255362 h 4959457"/>
                <a:gd name="connsiteX41" fmla="*/ 5687878 w 8570563"/>
                <a:gd name="connsiteY41" fmla="*/ 1255362 h 4959457"/>
                <a:gd name="connsiteX42" fmla="*/ 5517397 w 8570563"/>
                <a:gd name="connsiteY42" fmla="*/ 1084881 h 4959457"/>
                <a:gd name="connsiteX43" fmla="*/ 5703376 w 8570563"/>
                <a:gd name="connsiteY43" fmla="*/ 511444 h 4959457"/>
                <a:gd name="connsiteX44" fmla="*/ 5176434 w 8570563"/>
                <a:gd name="connsiteY44" fmla="*/ 61993 h 4959457"/>
                <a:gd name="connsiteX45" fmla="*/ 4370522 w 8570563"/>
                <a:gd name="connsiteY45" fmla="*/ 0 h 4959457"/>
                <a:gd name="connsiteX46" fmla="*/ 4091552 w 8570563"/>
                <a:gd name="connsiteY46" fmla="*/ 371959 h 4959457"/>
                <a:gd name="connsiteX47" fmla="*/ 3549112 w 8570563"/>
                <a:gd name="connsiteY47" fmla="*/ 15498 h 4959457"/>
                <a:gd name="connsiteX48" fmla="*/ 3198400 w 8570563"/>
                <a:gd name="connsiteY48" fmla="*/ 353210 h 4959457"/>
                <a:gd name="connsiteX49" fmla="*/ 2820691 w 8570563"/>
                <a:gd name="connsiteY49" fmla="*/ 309966 h 4959457"/>
                <a:gd name="connsiteX50" fmla="*/ 2652210 w 8570563"/>
                <a:gd name="connsiteY50" fmla="*/ 782165 h 4959457"/>
                <a:gd name="connsiteX51" fmla="*/ 2686956 w 8570563"/>
                <a:gd name="connsiteY51" fmla="*/ 1283110 h 4959457"/>
                <a:gd name="connsiteX52" fmla="*/ 2183511 w 8570563"/>
                <a:gd name="connsiteY52" fmla="*/ 1643070 h 4959457"/>
                <a:gd name="connsiteX53" fmla="*/ 896902 w 8570563"/>
                <a:gd name="connsiteY53" fmla="*/ 1693064 h 4959457"/>
                <a:gd name="connsiteX0" fmla="*/ 896902 w 8570563"/>
                <a:gd name="connsiteY0" fmla="*/ 1693064 h 4959457"/>
                <a:gd name="connsiteX1" fmla="*/ 565688 w 8570563"/>
                <a:gd name="connsiteY1" fmla="*/ 2414237 h 4959457"/>
                <a:gd name="connsiteX2" fmla="*/ 500946 w 8570563"/>
                <a:gd name="connsiteY2" fmla="*/ 2947678 h 4959457"/>
                <a:gd name="connsiteX3" fmla="*/ 666427 w 8570563"/>
                <a:gd name="connsiteY3" fmla="*/ 3239145 h 4959457"/>
                <a:gd name="connsiteX4" fmla="*/ 666427 w 8570563"/>
                <a:gd name="connsiteY4" fmla="*/ 3363132 h 4959457"/>
                <a:gd name="connsiteX5" fmla="*/ 170481 w 8570563"/>
                <a:gd name="connsiteY5" fmla="*/ 3316637 h 4959457"/>
                <a:gd name="connsiteX6" fmla="*/ 0 w 8570563"/>
                <a:gd name="connsiteY6" fmla="*/ 3688596 h 4959457"/>
                <a:gd name="connsiteX7" fmla="*/ 1100380 w 8570563"/>
                <a:gd name="connsiteY7" fmla="*/ 3874576 h 4959457"/>
                <a:gd name="connsiteX8" fmla="*/ 1658319 w 8570563"/>
                <a:gd name="connsiteY8" fmla="*/ 3518115 h 4959457"/>
                <a:gd name="connsiteX9" fmla="*/ 1658319 w 8570563"/>
                <a:gd name="connsiteY9" fmla="*/ 4959457 h 4959457"/>
                <a:gd name="connsiteX10" fmla="*/ 2448732 w 8570563"/>
                <a:gd name="connsiteY10" fmla="*/ 4804474 h 4959457"/>
                <a:gd name="connsiteX11" fmla="*/ 2448732 w 8570563"/>
                <a:gd name="connsiteY11" fmla="*/ 3549111 h 4959457"/>
                <a:gd name="connsiteX12" fmla="*/ 2882685 w 8570563"/>
                <a:gd name="connsiteY12" fmla="*/ 3936569 h 4959457"/>
                <a:gd name="connsiteX13" fmla="*/ 3285641 w 8570563"/>
                <a:gd name="connsiteY13" fmla="*/ 3487118 h 4959457"/>
                <a:gd name="connsiteX14" fmla="*/ 3440624 w 8570563"/>
                <a:gd name="connsiteY14" fmla="*/ 3688596 h 4959457"/>
                <a:gd name="connsiteX15" fmla="*/ 4076054 w 8570563"/>
                <a:gd name="connsiteY15" fmla="*/ 3549111 h 4959457"/>
                <a:gd name="connsiteX16" fmla="*/ 4215539 w 8570563"/>
                <a:gd name="connsiteY16" fmla="*/ 3688596 h 4959457"/>
                <a:gd name="connsiteX17" fmla="*/ 4014061 w 8570563"/>
                <a:gd name="connsiteY17" fmla="*/ 4324027 h 4959457"/>
                <a:gd name="connsiteX18" fmla="*/ 4355024 w 8570563"/>
                <a:gd name="connsiteY18" fmla="*/ 4541003 h 4959457"/>
                <a:gd name="connsiteX19" fmla="*/ 4541003 w 8570563"/>
                <a:gd name="connsiteY19" fmla="*/ 4417017 h 4959457"/>
                <a:gd name="connsiteX20" fmla="*/ 4959458 w 8570563"/>
                <a:gd name="connsiteY20" fmla="*/ 4494508 h 4959457"/>
                <a:gd name="connsiteX21" fmla="*/ 5393410 w 8570563"/>
                <a:gd name="connsiteY21" fmla="*/ 4355023 h 4959457"/>
                <a:gd name="connsiteX22" fmla="*/ 5749871 w 8570563"/>
                <a:gd name="connsiteY22" fmla="*/ 4463511 h 4959457"/>
                <a:gd name="connsiteX23" fmla="*/ 6292312 w 8570563"/>
                <a:gd name="connsiteY23" fmla="*/ 4386020 h 4959457"/>
                <a:gd name="connsiteX24" fmla="*/ 6586780 w 8570563"/>
                <a:gd name="connsiteY24" fmla="*/ 4432515 h 4959457"/>
                <a:gd name="connsiteX25" fmla="*/ 6772759 w 8570563"/>
                <a:gd name="connsiteY25" fmla="*/ 4277532 h 4959457"/>
                <a:gd name="connsiteX26" fmla="*/ 6958739 w 8570563"/>
                <a:gd name="connsiteY26" fmla="*/ 4494508 h 4959457"/>
                <a:gd name="connsiteX27" fmla="*/ 7609668 w 8570563"/>
                <a:gd name="connsiteY27" fmla="*/ 4479010 h 4959457"/>
                <a:gd name="connsiteX28" fmla="*/ 7687159 w 8570563"/>
                <a:gd name="connsiteY28" fmla="*/ 4370522 h 4959457"/>
                <a:gd name="connsiteX29" fmla="*/ 7950630 w 8570563"/>
                <a:gd name="connsiteY29" fmla="*/ 4386020 h 4959457"/>
                <a:gd name="connsiteX30" fmla="*/ 8121112 w 8570563"/>
                <a:gd name="connsiteY30" fmla="*/ 4386020 h 4959457"/>
                <a:gd name="connsiteX31" fmla="*/ 8570563 w 8570563"/>
                <a:gd name="connsiteY31" fmla="*/ 4014061 h 4959457"/>
                <a:gd name="connsiteX32" fmla="*/ 8152108 w 8570563"/>
                <a:gd name="connsiteY32" fmla="*/ 3487118 h 4959457"/>
                <a:gd name="connsiteX33" fmla="*/ 8570563 w 8570563"/>
                <a:gd name="connsiteY33" fmla="*/ 3177152 h 4959457"/>
                <a:gd name="connsiteX34" fmla="*/ 8260597 w 8570563"/>
                <a:gd name="connsiteY34" fmla="*/ 2743200 h 4959457"/>
                <a:gd name="connsiteX35" fmla="*/ 8260597 w 8570563"/>
                <a:gd name="connsiteY35" fmla="*/ 1673817 h 4959457"/>
                <a:gd name="connsiteX36" fmla="*/ 7795647 w 8570563"/>
                <a:gd name="connsiteY36" fmla="*/ 1162372 h 4959457"/>
                <a:gd name="connsiteX37" fmla="*/ 7237708 w 8570563"/>
                <a:gd name="connsiteY37" fmla="*/ 1363850 h 4959457"/>
                <a:gd name="connsiteX38" fmla="*/ 6865749 w 8570563"/>
                <a:gd name="connsiteY38" fmla="*/ 1053884 h 4959457"/>
                <a:gd name="connsiteX39" fmla="*/ 6695268 w 8570563"/>
                <a:gd name="connsiteY39" fmla="*/ 1255362 h 4959457"/>
                <a:gd name="connsiteX40" fmla="*/ 5687878 w 8570563"/>
                <a:gd name="connsiteY40" fmla="*/ 1255362 h 4959457"/>
                <a:gd name="connsiteX41" fmla="*/ 5517397 w 8570563"/>
                <a:gd name="connsiteY41" fmla="*/ 1084881 h 4959457"/>
                <a:gd name="connsiteX42" fmla="*/ 5703376 w 8570563"/>
                <a:gd name="connsiteY42" fmla="*/ 511444 h 4959457"/>
                <a:gd name="connsiteX43" fmla="*/ 5176434 w 8570563"/>
                <a:gd name="connsiteY43" fmla="*/ 61993 h 4959457"/>
                <a:gd name="connsiteX44" fmla="*/ 4370522 w 8570563"/>
                <a:gd name="connsiteY44" fmla="*/ 0 h 4959457"/>
                <a:gd name="connsiteX45" fmla="*/ 4091552 w 8570563"/>
                <a:gd name="connsiteY45" fmla="*/ 371959 h 4959457"/>
                <a:gd name="connsiteX46" fmla="*/ 3549112 w 8570563"/>
                <a:gd name="connsiteY46" fmla="*/ 15498 h 4959457"/>
                <a:gd name="connsiteX47" fmla="*/ 3198400 w 8570563"/>
                <a:gd name="connsiteY47" fmla="*/ 353210 h 4959457"/>
                <a:gd name="connsiteX48" fmla="*/ 2820691 w 8570563"/>
                <a:gd name="connsiteY48" fmla="*/ 309966 h 4959457"/>
                <a:gd name="connsiteX49" fmla="*/ 2652210 w 8570563"/>
                <a:gd name="connsiteY49" fmla="*/ 782165 h 4959457"/>
                <a:gd name="connsiteX50" fmla="*/ 2686956 w 8570563"/>
                <a:gd name="connsiteY50" fmla="*/ 1283110 h 4959457"/>
                <a:gd name="connsiteX51" fmla="*/ 2183511 w 8570563"/>
                <a:gd name="connsiteY51" fmla="*/ 1643070 h 4959457"/>
                <a:gd name="connsiteX52" fmla="*/ 896902 w 8570563"/>
                <a:gd name="connsiteY52" fmla="*/ 1693064 h 4959457"/>
                <a:gd name="connsiteX0" fmla="*/ 726421 w 8400082"/>
                <a:gd name="connsiteY0" fmla="*/ 1693064 h 4959457"/>
                <a:gd name="connsiteX1" fmla="*/ 395207 w 8400082"/>
                <a:gd name="connsiteY1" fmla="*/ 2414237 h 4959457"/>
                <a:gd name="connsiteX2" fmla="*/ 330465 w 8400082"/>
                <a:gd name="connsiteY2" fmla="*/ 2947678 h 4959457"/>
                <a:gd name="connsiteX3" fmla="*/ 495946 w 8400082"/>
                <a:gd name="connsiteY3" fmla="*/ 3239145 h 4959457"/>
                <a:gd name="connsiteX4" fmla="*/ 495946 w 8400082"/>
                <a:gd name="connsiteY4" fmla="*/ 3363132 h 4959457"/>
                <a:gd name="connsiteX5" fmla="*/ 0 w 8400082"/>
                <a:gd name="connsiteY5" fmla="*/ 3316637 h 4959457"/>
                <a:gd name="connsiteX6" fmla="*/ 929899 w 8400082"/>
                <a:gd name="connsiteY6" fmla="*/ 3874576 h 4959457"/>
                <a:gd name="connsiteX7" fmla="*/ 1487838 w 8400082"/>
                <a:gd name="connsiteY7" fmla="*/ 3518115 h 4959457"/>
                <a:gd name="connsiteX8" fmla="*/ 1487838 w 8400082"/>
                <a:gd name="connsiteY8" fmla="*/ 4959457 h 4959457"/>
                <a:gd name="connsiteX9" fmla="*/ 2278251 w 8400082"/>
                <a:gd name="connsiteY9" fmla="*/ 4804474 h 4959457"/>
                <a:gd name="connsiteX10" fmla="*/ 2278251 w 8400082"/>
                <a:gd name="connsiteY10" fmla="*/ 3549111 h 4959457"/>
                <a:gd name="connsiteX11" fmla="*/ 2712204 w 8400082"/>
                <a:gd name="connsiteY11" fmla="*/ 3936569 h 4959457"/>
                <a:gd name="connsiteX12" fmla="*/ 3115160 w 8400082"/>
                <a:gd name="connsiteY12" fmla="*/ 3487118 h 4959457"/>
                <a:gd name="connsiteX13" fmla="*/ 3270143 w 8400082"/>
                <a:gd name="connsiteY13" fmla="*/ 3688596 h 4959457"/>
                <a:gd name="connsiteX14" fmla="*/ 3905573 w 8400082"/>
                <a:gd name="connsiteY14" fmla="*/ 3549111 h 4959457"/>
                <a:gd name="connsiteX15" fmla="*/ 4045058 w 8400082"/>
                <a:gd name="connsiteY15" fmla="*/ 3688596 h 4959457"/>
                <a:gd name="connsiteX16" fmla="*/ 3843580 w 8400082"/>
                <a:gd name="connsiteY16" fmla="*/ 4324027 h 4959457"/>
                <a:gd name="connsiteX17" fmla="*/ 4184543 w 8400082"/>
                <a:gd name="connsiteY17" fmla="*/ 4541003 h 4959457"/>
                <a:gd name="connsiteX18" fmla="*/ 4370522 w 8400082"/>
                <a:gd name="connsiteY18" fmla="*/ 4417017 h 4959457"/>
                <a:gd name="connsiteX19" fmla="*/ 4788977 w 8400082"/>
                <a:gd name="connsiteY19" fmla="*/ 4494508 h 4959457"/>
                <a:gd name="connsiteX20" fmla="*/ 5222929 w 8400082"/>
                <a:gd name="connsiteY20" fmla="*/ 4355023 h 4959457"/>
                <a:gd name="connsiteX21" fmla="*/ 5579390 w 8400082"/>
                <a:gd name="connsiteY21" fmla="*/ 4463511 h 4959457"/>
                <a:gd name="connsiteX22" fmla="*/ 6121831 w 8400082"/>
                <a:gd name="connsiteY22" fmla="*/ 4386020 h 4959457"/>
                <a:gd name="connsiteX23" fmla="*/ 6416299 w 8400082"/>
                <a:gd name="connsiteY23" fmla="*/ 4432515 h 4959457"/>
                <a:gd name="connsiteX24" fmla="*/ 6602278 w 8400082"/>
                <a:gd name="connsiteY24" fmla="*/ 4277532 h 4959457"/>
                <a:gd name="connsiteX25" fmla="*/ 6788258 w 8400082"/>
                <a:gd name="connsiteY25" fmla="*/ 4494508 h 4959457"/>
                <a:gd name="connsiteX26" fmla="*/ 7439187 w 8400082"/>
                <a:gd name="connsiteY26" fmla="*/ 4479010 h 4959457"/>
                <a:gd name="connsiteX27" fmla="*/ 7516678 w 8400082"/>
                <a:gd name="connsiteY27" fmla="*/ 4370522 h 4959457"/>
                <a:gd name="connsiteX28" fmla="*/ 7780149 w 8400082"/>
                <a:gd name="connsiteY28" fmla="*/ 4386020 h 4959457"/>
                <a:gd name="connsiteX29" fmla="*/ 7950631 w 8400082"/>
                <a:gd name="connsiteY29" fmla="*/ 4386020 h 4959457"/>
                <a:gd name="connsiteX30" fmla="*/ 8400082 w 8400082"/>
                <a:gd name="connsiteY30" fmla="*/ 4014061 h 4959457"/>
                <a:gd name="connsiteX31" fmla="*/ 7981627 w 8400082"/>
                <a:gd name="connsiteY31" fmla="*/ 3487118 h 4959457"/>
                <a:gd name="connsiteX32" fmla="*/ 8400082 w 8400082"/>
                <a:gd name="connsiteY32" fmla="*/ 3177152 h 4959457"/>
                <a:gd name="connsiteX33" fmla="*/ 8090116 w 8400082"/>
                <a:gd name="connsiteY33" fmla="*/ 2743200 h 4959457"/>
                <a:gd name="connsiteX34" fmla="*/ 8090116 w 8400082"/>
                <a:gd name="connsiteY34" fmla="*/ 1673817 h 4959457"/>
                <a:gd name="connsiteX35" fmla="*/ 7625166 w 8400082"/>
                <a:gd name="connsiteY35" fmla="*/ 1162372 h 4959457"/>
                <a:gd name="connsiteX36" fmla="*/ 7067227 w 8400082"/>
                <a:gd name="connsiteY36" fmla="*/ 1363850 h 4959457"/>
                <a:gd name="connsiteX37" fmla="*/ 6695268 w 8400082"/>
                <a:gd name="connsiteY37" fmla="*/ 1053884 h 4959457"/>
                <a:gd name="connsiteX38" fmla="*/ 6524787 w 8400082"/>
                <a:gd name="connsiteY38" fmla="*/ 1255362 h 4959457"/>
                <a:gd name="connsiteX39" fmla="*/ 5517397 w 8400082"/>
                <a:gd name="connsiteY39" fmla="*/ 1255362 h 4959457"/>
                <a:gd name="connsiteX40" fmla="*/ 5346916 w 8400082"/>
                <a:gd name="connsiteY40" fmla="*/ 1084881 h 4959457"/>
                <a:gd name="connsiteX41" fmla="*/ 5532895 w 8400082"/>
                <a:gd name="connsiteY41" fmla="*/ 511444 h 4959457"/>
                <a:gd name="connsiteX42" fmla="*/ 5005953 w 8400082"/>
                <a:gd name="connsiteY42" fmla="*/ 61993 h 4959457"/>
                <a:gd name="connsiteX43" fmla="*/ 4200041 w 8400082"/>
                <a:gd name="connsiteY43" fmla="*/ 0 h 4959457"/>
                <a:gd name="connsiteX44" fmla="*/ 3921071 w 8400082"/>
                <a:gd name="connsiteY44" fmla="*/ 371959 h 4959457"/>
                <a:gd name="connsiteX45" fmla="*/ 3378631 w 8400082"/>
                <a:gd name="connsiteY45" fmla="*/ 15498 h 4959457"/>
                <a:gd name="connsiteX46" fmla="*/ 3027919 w 8400082"/>
                <a:gd name="connsiteY46" fmla="*/ 353210 h 4959457"/>
                <a:gd name="connsiteX47" fmla="*/ 2650210 w 8400082"/>
                <a:gd name="connsiteY47" fmla="*/ 309966 h 4959457"/>
                <a:gd name="connsiteX48" fmla="*/ 2481729 w 8400082"/>
                <a:gd name="connsiteY48" fmla="*/ 782165 h 4959457"/>
                <a:gd name="connsiteX49" fmla="*/ 2516475 w 8400082"/>
                <a:gd name="connsiteY49" fmla="*/ 1283110 h 4959457"/>
                <a:gd name="connsiteX50" fmla="*/ 2013030 w 8400082"/>
                <a:gd name="connsiteY50" fmla="*/ 1643070 h 4959457"/>
                <a:gd name="connsiteX51" fmla="*/ 726421 w 8400082"/>
                <a:gd name="connsiteY51" fmla="*/ 1693064 h 4959457"/>
                <a:gd name="connsiteX0" fmla="*/ 395956 w 8069617"/>
                <a:gd name="connsiteY0" fmla="*/ 1693064 h 4959457"/>
                <a:gd name="connsiteX1" fmla="*/ 64742 w 8069617"/>
                <a:gd name="connsiteY1" fmla="*/ 2414237 h 4959457"/>
                <a:gd name="connsiteX2" fmla="*/ 0 w 8069617"/>
                <a:gd name="connsiteY2" fmla="*/ 2947678 h 4959457"/>
                <a:gd name="connsiteX3" fmla="*/ 165481 w 8069617"/>
                <a:gd name="connsiteY3" fmla="*/ 3239145 h 4959457"/>
                <a:gd name="connsiteX4" fmla="*/ 165481 w 8069617"/>
                <a:gd name="connsiteY4" fmla="*/ 3363132 h 4959457"/>
                <a:gd name="connsiteX5" fmla="*/ 599434 w 8069617"/>
                <a:gd name="connsiteY5" fmla="*/ 3874576 h 4959457"/>
                <a:gd name="connsiteX6" fmla="*/ 1157373 w 8069617"/>
                <a:gd name="connsiteY6" fmla="*/ 3518115 h 4959457"/>
                <a:gd name="connsiteX7" fmla="*/ 1157373 w 8069617"/>
                <a:gd name="connsiteY7" fmla="*/ 4959457 h 4959457"/>
                <a:gd name="connsiteX8" fmla="*/ 1947786 w 8069617"/>
                <a:gd name="connsiteY8" fmla="*/ 4804474 h 4959457"/>
                <a:gd name="connsiteX9" fmla="*/ 1947786 w 8069617"/>
                <a:gd name="connsiteY9" fmla="*/ 3549111 h 4959457"/>
                <a:gd name="connsiteX10" fmla="*/ 2381739 w 8069617"/>
                <a:gd name="connsiteY10" fmla="*/ 3936569 h 4959457"/>
                <a:gd name="connsiteX11" fmla="*/ 2784695 w 8069617"/>
                <a:gd name="connsiteY11" fmla="*/ 3487118 h 4959457"/>
                <a:gd name="connsiteX12" fmla="*/ 2939678 w 8069617"/>
                <a:gd name="connsiteY12" fmla="*/ 3688596 h 4959457"/>
                <a:gd name="connsiteX13" fmla="*/ 3575108 w 8069617"/>
                <a:gd name="connsiteY13" fmla="*/ 3549111 h 4959457"/>
                <a:gd name="connsiteX14" fmla="*/ 3714593 w 8069617"/>
                <a:gd name="connsiteY14" fmla="*/ 3688596 h 4959457"/>
                <a:gd name="connsiteX15" fmla="*/ 3513115 w 8069617"/>
                <a:gd name="connsiteY15" fmla="*/ 4324027 h 4959457"/>
                <a:gd name="connsiteX16" fmla="*/ 3854078 w 8069617"/>
                <a:gd name="connsiteY16" fmla="*/ 4541003 h 4959457"/>
                <a:gd name="connsiteX17" fmla="*/ 4040057 w 8069617"/>
                <a:gd name="connsiteY17" fmla="*/ 4417017 h 4959457"/>
                <a:gd name="connsiteX18" fmla="*/ 4458512 w 8069617"/>
                <a:gd name="connsiteY18" fmla="*/ 4494508 h 4959457"/>
                <a:gd name="connsiteX19" fmla="*/ 4892464 w 8069617"/>
                <a:gd name="connsiteY19" fmla="*/ 4355023 h 4959457"/>
                <a:gd name="connsiteX20" fmla="*/ 5248925 w 8069617"/>
                <a:gd name="connsiteY20" fmla="*/ 4463511 h 4959457"/>
                <a:gd name="connsiteX21" fmla="*/ 5791366 w 8069617"/>
                <a:gd name="connsiteY21" fmla="*/ 4386020 h 4959457"/>
                <a:gd name="connsiteX22" fmla="*/ 6085834 w 8069617"/>
                <a:gd name="connsiteY22" fmla="*/ 4432515 h 4959457"/>
                <a:gd name="connsiteX23" fmla="*/ 6271813 w 8069617"/>
                <a:gd name="connsiteY23" fmla="*/ 4277532 h 4959457"/>
                <a:gd name="connsiteX24" fmla="*/ 6457793 w 8069617"/>
                <a:gd name="connsiteY24" fmla="*/ 4494508 h 4959457"/>
                <a:gd name="connsiteX25" fmla="*/ 7108722 w 8069617"/>
                <a:gd name="connsiteY25" fmla="*/ 4479010 h 4959457"/>
                <a:gd name="connsiteX26" fmla="*/ 7186213 w 8069617"/>
                <a:gd name="connsiteY26" fmla="*/ 4370522 h 4959457"/>
                <a:gd name="connsiteX27" fmla="*/ 7449684 w 8069617"/>
                <a:gd name="connsiteY27" fmla="*/ 4386020 h 4959457"/>
                <a:gd name="connsiteX28" fmla="*/ 7620166 w 8069617"/>
                <a:gd name="connsiteY28" fmla="*/ 4386020 h 4959457"/>
                <a:gd name="connsiteX29" fmla="*/ 8069617 w 8069617"/>
                <a:gd name="connsiteY29" fmla="*/ 4014061 h 4959457"/>
                <a:gd name="connsiteX30" fmla="*/ 7651162 w 8069617"/>
                <a:gd name="connsiteY30" fmla="*/ 3487118 h 4959457"/>
                <a:gd name="connsiteX31" fmla="*/ 8069617 w 8069617"/>
                <a:gd name="connsiteY31" fmla="*/ 3177152 h 4959457"/>
                <a:gd name="connsiteX32" fmla="*/ 7759651 w 8069617"/>
                <a:gd name="connsiteY32" fmla="*/ 2743200 h 4959457"/>
                <a:gd name="connsiteX33" fmla="*/ 7759651 w 8069617"/>
                <a:gd name="connsiteY33" fmla="*/ 1673817 h 4959457"/>
                <a:gd name="connsiteX34" fmla="*/ 7294701 w 8069617"/>
                <a:gd name="connsiteY34" fmla="*/ 1162372 h 4959457"/>
                <a:gd name="connsiteX35" fmla="*/ 6736762 w 8069617"/>
                <a:gd name="connsiteY35" fmla="*/ 1363850 h 4959457"/>
                <a:gd name="connsiteX36" fmla="*/ 6364803 w 8069617"/>
                <a:gd name="connsiteY36" fmla="*/ 1053884 h 4959457"/>
                <a:gd name="connsiteX37" fmla="*/ 6194322 w 8069617"/>
                <a:gd name="connsiteY37" fmla="*/ 1255362 h 4959457"/>
                <a:gd name="connsiteX38" fmla="*/ 5186932 w 8069617"/>
                <a:gd name="connsiteY38" fmla="*/ 1255362 h 4959457"/>
                <a:gd name="connsiteX39" fmla="*/ 5016451 w 8069617"/>
                <a:gd name="connsiteY39" fmla="*/ 1084881 h 4959457"/>
                <a:gd name="connsiteX40" fmla="*/ 5202430 w 8069617"/>
                <a:gd name="connsiteY40" fmla="*/ 511444 h 4959457"/>
                <a:gd name="connsiteX41" fmla="*/ 4675488 w 8069617"/>
                <a:gd name="connsiteY41" fmla="*/ 61993 h 4959457"/>
                <a:gd name="connsiteX42" fmla="*/ 3869576 w 8069617"/>
                <a:gd name="connsiteY42" fmla="*/ 0 h 4959457"/>
                <a:gd name="connsiteX43" fmla="*/ 3590606 w 8069617"/>
                <a:gd name="connsiteY43" fmla="*/ 371959 h 4959457"/>
                <a:gd name="connsiteX44" fmla="*/ 3048166 w 8069617"/>
                <a:gd name="connsiteY44" fmla="*/ 15498 h 4959457"/>
                <a:gd name="connsiteX45" fmla="*/ 2697454 w 8069617"/>
                <a:gd name="connsiteY45" fmla="*/ 353210 h 4959457"/>
                <a:gd name="connsiteX46" fmla="*/ 2319745 w 8069617"/>
                <a:gd name="connsiteY46" fmla="*/ 309966 h 4959457"/>
                <a:gd name="connsiteX47" fmla="*/ 2151264 w 8069617"/>
                <a:gd name="connsiteY47" fmla="*/ 782165 h 4959457"/>
                <a:gd name="connsiteX48" fmla="*/ 2186010 w 8069617"/>
                <a:gd name="connsiteY48" fmla="*/ 1283110 h 4959457"/>
                <a:gd name="connsiteX49" fmla="*/ 1682565 w 8069617"/>
                <a:gd name="connsiteY49" fmla="*/ 1643070 h 4959457"/>
                <a:gd name="connsiteX50" fmla="*/ 395956 w 8069617"/>
                <a:gd name="connsiteY50" fmla="*/ 1693064 h 4959457"/>
                <a:gd name="connsiteX0" fmla="*/ 395956 w 8069617"/>
                <a:gd name="connsiteY0" fmla="*/ 1693064 h 4959457"/>
                <a:gd name="connsiteX1" fmla="*/ 64742 w 8069617"/>
                <a:gd name="connsiteY1" fmla="*/ 2414237 h 4959457"/>
                <a:gd name="connsiteX2" fmla="*/ 0 w 8069617"/>
                <a:gd name="connsiteY2" fmla="*/ 2947678 h 4959457"/>
                <a:gd name="connsiteX3" fmla="*/ 165481 w 8069617"/>
                <a:gd name="connsiteY3" fmla="*/ 3239145 h 4959457"/>
                <a:gd name="connsiteX4" fmla="*/ 165481 w 8069617"/>
                <a:gd name="connsiteY4" fmla="*/ 3363132 h 4959457"/>
                <a:gd name="connsiteX5" fmla="*/ 481447 w 8069617"/>
                <a:gd name="connsiteY5" fmla="*/ 4051556 h 4959457"/>
                <a:gd name="connsiteX6" fmla="*/ 1157373 w 8069617"/>
                <a:gd name="connsiteY6" fmla="*/ 3518115 h 4959457"/>
                <a:gd name="connsiteX7" fmla="*/ 1157373 w 8069617"/>
                <a:gd name="connsiteY7" fmla="*/ 4959457 h 4959457"/>
                <a:gd name="connsiteX8" fmla="*/ 1947786 w 8069617"/>
                <a:gd name="connsiteY8" fmla="*/ 4804474 h 4959457"/>
                <a:gd name="connsiteX9" fmla="*/ 1947786 w 8069617"/>
                <a:gd name="connsiteY9" fmla="*/ 3549111 h 4959457"/>
                <a:gd name="connsiteX10" fmla="*/ 2381739 w 8069617"/>
                <a:gd name="connsiteY10" fmla="*/ 3936569 h 4959457"/>
                <a:gd name="connsiteX11" fmla="*/ 2784695 w 8069617"/>
                <a:gd name="connsiteY11" fmla="*/ 3487118 h 4959457"/>
                <a:gd name="connsiteX12" fmla="*/ 2939678 w 8069617"/>
                <a:gd name="connsiteY12" fmla="*/ 3688596 h 4959457"/>
                <a:gd name="connsiteX13" fmla="*/ 3575108 w 8069617"/>
                <a:gd name="connsiteY13" fmla="*/ 3549111 h 4959457"/>
                <a:gd name="connsiteX14" fmla="*/ 3714593 w 8069617"/>
                <a:gd name="connsiteY14" fmla="*/ 3688596 h 4959457"/>
                <a:gd name="connsiteX15" fmla="*/ 3513115 w 8069617"/>
                <a:gd name="connsiteY15" fmla="*/ 4324027 h 4959457"/>
                <a:gd name="connsiteX16" fmla="*/ 3854078 w 8069617"/>
                <a:gd name="connsiteY16" fmla="*/ 4541003 h 4959457"/>
                <a:gd name="connsiteX17" fmla="*/ 4040057 w 8069617"/>
                <a:gd name="connsiteY17" fmla="*/ 4417017 h 4959457"/>
                <a:gd name="connsiteX18" fmla="*/ 4458512 w 8069617"/>
                <a:gd name="connsiteY18" fmla="*/ 4494508 h 4959457"/>
                <a:gd name="connsiteX19" fmla="*/ 4892464 w 8069617"/>
                <a:gd name="connsiteY19" fmla="*/ 4355023 h 4959457"/>
                <a:gd name="connsiteX20" fmla="*/ 5248925 w 8069617"/>
                <a:gd name="connsiteY20" fmla="*/ 4463511 h 4959457"/>
                <a:gd name="connsiteX21" fmla="*/ 5791366 w 8069617"/>
                <a:gd name="connsiteY21" fmla="*/ 4386020 h 4959457"/>
                <a:gd name="connsiteX22" fmla="*/ 6085834 w 8069617"/>
                <a:gd name="connsiteY22" fmla="*/ 4432515 h 4959457"/>
                <a:gd name="connsiteX23" fmla="*/ 6271813 w 8069617"/>
                <a:gd name="connsiteY23" fmla="*/ 4277532 h 4959457"/>
                <a:gd name="connsiteX24" fmla="*/ 6457793 w 8069617"/>
                <a:gd name="connsiteY24" fmla="*/ 4494508 h 4959457"/>
                <a:gd name="connsiteX25" fmla="*/ 7108722 w 8069617"/>
                <a:gd name="connsiteY25" fmla="*/ 4479010 h 4959457"/>
                <a:gd name="connsiteX26" fmla="*/ 7186213 w 8069617"/>
                <a:gd name="connsiteY26" fmla="*/ 4370522 h 4959457"/>
                <a:gd name="connsiteX27" fmla="*/ 7449684 w 8069617"/>
                <a:gd name="connsiteY27" fmla="*/ 4386020 h 4959457"/>
                <a:gd name="connsiteX28" fmla="*/ 7620166 w 8069617"/>
                <a:gd name="connsiteY28" fmla="*/ 4386020 h 4959457"/>
                <a:gd name="connsiteX29" fmla="*/ 8069617 w 8069617"/>
                <a:gd name="connsiteY29" fmla="*/ 4014061 h 4959457"/>
                <a:gd name="connsiteX30" fmla="*/ 7651162 w 8069617"/>
                <a:gd name="connsiteY30" fmla="*/ 3487118 h 4959457"/>
                <a:gd name="connsiteX31" fmla="*/ 8069617 w 8069617"/>
                <a:gd name="connsiteY31" fmla="*/ 3177152 h 4959457"/>
                <a:gd name="connsiteX32" fmla="*/ 7759651 w 8069617"/>
                <a:gd name="connsiteY32" fmla="*/ 2743200 h 4959457"/>
                <a:gd name="connsiteX33" fmla="*/ 7759651 w 8069617"/>
                <a:gd name="connsiteY33" fmla="*/ 1673817 h 4959457"/>
                <a:gd name="connsiteX34" fmla="*/ 7294701 w 8069617"/>
                <a:gd name="connsiteY34" fmla="*/ 1162372 h 4959457"/>
                <a:gd name="connsiteX35" fmla="*/ 6736762 w 8069617"/>
                <a:gd name="connsiteY35" fmla="*/ 1363850 h 4959457"/>
                <a:gd name="connsiteX36" fmla="*/ 6364803 w 8069617"/>
                <a:gd name="connsiteY36" fmla="*/ 1053884 h 4959457"/>
                <a:gd name="connsiteX37" fmla="*/ 6194322 w 8069617"/>
                <a:gd name="connsiteY37" fmla="*/ 1255362 h 4959457"/>
                <a:gd name="connsiteX38" fmla="*/ 5186932 w 8069617"/>
                <a:gd name="connsiteY38" fmla="*/ 1255362 h 4959457"/>
                <a:gd name="connsiteX39" fmla="*/ 5016451 w 8069617"/>
                <a:gd name="connsiteY39" fmla="*/ 1084881 h 4959457"/>
                <a:gd name="connsiteX40" fmla="*/ 5202430 w 8069617"/>
                <a:gd name="connsiteY40" fmla="*/ 511444 h 4959457"/>
                <a:gd name="connsiteX41" fmla="*/ 4675488 w 8069617"/>
                <a:gd name="connsiteY41" fmla="*/ 61993 h 4959457"/>
                <a:gd name="connsiteX42" fmla="*/ 3869576 w 8069617"/>
                <a:gd name="connsiteY42" fmla="*/ 0 h 4959457"/>
                <a:gd name="connsiteX43" fmla="*/ 3590606 w 8069617"/>
                <a:gd name="connsiteY43" fmla="*/ 371959 h 4959457"/>
                <a:gd name="connsiteX44" fmla="*/ 3048166 w 8069617"/>
                <a:gd name="connsiteY44" fmla="*/ 15498 h 4959457"/>
                <a:gd name="connsiteX45" fmla="*/ 2697454 w 8069617"/>
                <a:gd name="connsiteY45" fmla="*/ 353210 h 4959457"/>
                <a:gd name="connsiteX46" fmla="*/ 2319745 w 8069617"/>
                <a:gd name="connsiteY46" fmla="*/ 309966 h 4959457"/>
                <a:gd name="connsiteX47" fmla="*/ 2151264 w 8069617"/>
                <a:gd name="connsiteY47" fmla="*/ 782165 h 4959457"/>
                <a:gd name="connsiteX48" fmla="*/ 2186010 w 8069617"/>
                <a:gd name="connsiteY48" fmla="*/ 1283110 h 4959457"/>
                <a:gd name="connsiteX49" fmla="*/ 1682565 w 8069617"/>
                <a:gd name="connsiteY49" fmla="*/ 1643070 h 4959457"/>
                <a:gd name="connsiteX50" fmla="*/ 395956 w 8069617"/>
                <a:gd name="connsiteY50" fmla="*/ 1693064 h 4959457"/>
                <a:gd name="connsiteX0" fmla="*/ 395956 w 8069617"/>
                <a:gd name="connsiteY0" fmla="*/ 1693064 h 4959457"/>
                <a:gd name="connsiteX1" fmla="*/ 64742 w 8069617"/>
                <a:gd name="connsiteY1" fmla="*/ 2414237 h 4959457"/>
                <a:gd name="connsiteX2" fmla="*/ 0 w 8069617"/>
                <a:gd name="connsiteY2" fmla="*/ 2947678 h 4959457"/>
                <a:gd name="connsiteX3" fmla="*/ 47494 w 8069617"/>
                <a:gd name="connsiteY3" fmla="*/ 3239145 h 4959457"/>
                <a:gd name="connsiteX4" fmla="*/ 165481 w 8069617"/>
                <a:gd name="connsiteY4" fmla="*/ 3363132 h 4959457"/>
                <a:gd name="connsiteX5" fmla="*/ 481447 w 8069617"/>
                <a:gd name="connsiteY5" fmla="*/ 4051556 h 4959457"/>
                <a:gd name="connsiteX6" fmla="*/ 1157373 w 8069617"/>
                <a:gd name="connsiteY6" fmla="*/ 3518115 h 4959457"/>
                <a:gd name="connsiteX7" fmla="*/ 1157373 w 8069617"/>
                <a:gd name="connsiteY7" fmla="*/ 4959457 h 4959457"/>
                <a:gd name="connsiteX8" fmla="*/ 1947786 w 8069617"/>
                <a:gd name="connsiteY8" fmla="*/ 4804474 h 4959457"/>
                <a:gd name="connsiteX9" fmla="*/ 1947786 w 8069617"/>
                <a:gd name="connsiteY9" fmla="*/ 3549111 h 4959457"/>
                <a:gd name="connsiteX10" fmla="*/ 2381739 w 8069617"/>
                <a:gd name="connsiteY10" fmla="*/ 3936569 h 4959457"/>
                <a:gd name="connsiteX11" fmla="*/ 2784695 w 8069617"/>
                <a:gd name="connsiteY11" fmla="*/ 3487118 h 4959457"/>
                <a:gd name="connsiteX12" fmla="*/ 2939678 w 8069617"/>
                <a:gd name="connsiteY12" fmla="*/ 3688596 h 4959457"/>
                <a:gd name="connsiteX13" fmla="*/ 3575108 w 8069617"/>
                <a:gd name="connsiteY13" fmla="*/ 3549111 h 4959457"/>
                <a:gd name="connsiteX14" fmla="*/ 3714593 w 8069617"/>
                <a:gd name="connsiteY14" fmla="*/ 3688596 h 4959457"/>
                <a:gd name="connsiteX15" fmla="*/ 3513115 w 8069617"/>
                <a:gd name="connsiteY15" fmla="*/ 4324027 h 4959457"/>
                <a:gd name="connsiteX16" fmla="*/ 3854078 w 8069617"/>
                <a:gd name="connsiteY16" fmla="*/ 4541003 h 4959457"/>
                <a:gd name="connsiteX17" fmla="*/ 4040057 w 8069617"/>
                <a:gd name="connsiteY17" fmla="*/ 4417017 h 4959457"/>
                <a:gd name="connsiteX18" fmla="*/ 4458512 w 8069617"/>
                <a:gd name="connsiteY18" fmla="*/ 4494508 h 4959457"/>
                <a:gd name="connsiteX19" fmla="*/ 4892464 w 8069617"/>
                <a:gd name="connsiteY19" fmla="*/ 4355023 h 4959457"/>
                <a:gd name="connsiteX20" fmla="*/ 5248925 w 8069617"/>
                <a:gd name="connsiteY20" fmla="*/ 4463511 h 4959457"/>
                <a:gd name="connsiteX21" fmla="*/ 5791366 w 8069617"/>
                <a:gd name="connsiteY21" fmla="*/ 4386020 h 4959457"/>
                <a:gd name="connsiteX22" fmla="*/ 6085834 w 8069617"/>
                <a:gd name="connsiteY22" fmla="*/ 4432515 h 4959457"/>
                <a:gd name="connsiteX23" fmla="*/ 6271813 w 8069617"/>
                <a:gd name="connsiteY23" fmla="*/ 4277532 h 4959457"/>
                <a:gd name="connsiteX24" fmla="*/ 6457793 w 8069617"/>
                <a:gd name="connsiteY24" fmla="*/ 4494508 h 4959457"/>
                <a:gd name="connsiteX25" fmla="*/ 7108722 w 8069617"/>
                <a:gd name="connsiteY25" fmla="*/ 4479010 h 4959457"/>
                <a:gd name="connsiteX26" fmla="*/ 7186213 w 8069617"/>
                <a:gd name="connsiteY26" fmla="*/ 4370522 h 4959457"/>
                <a:gd name="connsiteX27" fmla="*/ 7449684 w 8069617"/>
                <a:gd name="connsiteY27" fmla="*/ 4386020 h 4959457"/>
                <a:gd name="connsiteX28" fmla="*/ 7620166 w 8069617"/>
                <a:gd name="connsiteY28" fmla="*/ 4386020 h 4959457"/>
                <a:gd name="connsiteX29" fmla="*/ 8069617 w 8069617"/>
                <a:gd name="connsiteY29" fmla="*/ 4014061 h 4959457"/>
                <a:gd name="connsiteX30" fmla="*/ 7651162 w 8069617"/>
                <a:gd name="connsiteY30" fmla="*/ 3487118 h 4959457"/>
                <a:gd name="connsiteX31" fmla="*/ 8069617 w 8069617"/>
                <a:gd name="connsiteY31" fmla="*/ 3177152 h 4959457"/>
                <a:gd name="connsiteX32" fmla="*/ 7759651 w 8069617"/>
                <a:gd name="connsiteY32" fmla="*/ 2743200 h 4959457"/>
                <a:gd name="connsiteX33" fmla="*/ 7759651 w 8069617"/>
                <a:gd name="connsiteY33" fmla="*/ 1673817 h 4959457"/>
                <a:gd name="connsiteX34" fmla="*/ 7294701 w 8069617"/>
                <a:gd name="connsiteY34" fmla="*/ 1162372 h 4959457"/>
                <a:gd name="connsiteX35" fmla="*/ 6736762 w 8069617"/>
                <a:gd name="connsiteY35" fmla="*/ 1363850 h 4959457"/>
                <a:gd name="connsiteX36" fmla="*/ 6364803 w 8069617"/>
                <a:gd name="connsiteY36" fmla="*/ 1053884 h 4959457"/>
                <a:gd name="connsiteX37" fmla="*/ 6194322 w 8069617"/>
                <a:gd name="connsiteY37" fmla="*/ 1255362 h 4959457"/>
                <a:gd name="connsiteX38" fmla="*/ 5186932 w 8069617"/>
                <a:gd name="connsiteY38" fmla="*/ 1255362 h 4959457"/>
                <a:gd name="connsiteX39" fmla="*/ 5016451 w 8069617"/>
                <a:gd name="connsiteY39" fmla="*/ 1084881 h 4959457"/>
                <a:gd name="connsiteX40" fmla="*/ 5202430 w 8069617"/>
                <a:gd name="connsiteY40" fmla="*/ 511444 h 4959457"/>
                <a:gd name="connsiteX41" fmla="*/ 4675488 w 8069617"/>
                <a:gd name="connsiteY41" fmla="*/ 61993 h 4959457"/>
                <a:gd name="connsiteX42" fmla="*/ 3869576 w 8069617"/>
                <a:gd name="connsiteY42" fmla="*/ 0 h 4959457"/>
                <a:gd name="connsiteX43" fmla="*/ 3590606 w 8069617"/>
                <a:gd name="connsiteY43" fmla="*/ 371959 h 4959457"/>
                <a:gd name="connsiteX44" fmla="*/ 3048166 w 8069617"/>
                <a:gd name="connsiteY44" fmla="*/ 15498 h 4959457"/>
                <a:gd name="connsiteX45" fmla="*/ 2697454 w 8069617"/>
                <a:gd name="connsiteY45" fmla="*/ 353210 h 4959457"/>
                <a:gd name="connsiteX46" fmla="*/ 2319745 w 8069617"/>
                <a:gd name="connsiteY46" fmla="*/ 309966 h 4959457"/>
                <a:gd name="connsiteX47" fmla="*/ 2151264 w 8069617"/>
                <a:gd name="connsiteY47" fmla="*/ 782165 h 4959457"/>
                <a:gd name="connsiteX48" fmla="*/ 2186010 w 8069617"/>
                <a:gd name="connsiteY48" fmla="*/ 1283110 h 4959457"/>
                <a:gd name="connsiteX49" fmla="*/ 1682565 w 8069617"/>
                <a:gd name="connsiteY49" fmla="*/ 1643070 h 4959457"/>
                <a:gd name="connsiteX50" fmla="*/ 395956 w 8069617"/>
                <a:gd name="connsiteY50"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218726 w 8122862"/>
                <a:gd name="connsiteY4" fmla="*/ 3363132 h 4959457"/>
                <a:gd name="connsiteX5" fmla="*/ 534692 w 8122862"/>
                <a:gd name="connsiteY5" fmla="*/ 4051556 h 4959457"/>
                <a:gd name="connsiteX6" fmla="*/ 1210618 w 8122862"/>
                <a:gd name="connsiteY6" fmla="*/ 3518115 h 4959457"/>
                <a:gd name="connsiteX7" fmla="*/ 1210618 w 8122862"/>
                <a:gd name="connsiteY7" fmla="*/ 4959457 h 4959457"/>
                <a:gd name="connsiteX8" fmla="*/ 2001031 w 8122862"/>
                <a:gd name="connsiteY8" fmla="*/ 4804474 h 4959457"/>
                <a:gd name="connsiteX9" fmla="*/ 2001031 w 8122862"/>
                <a:gd name="connsiteY9" fmla="*/ 3549111 h 4959457"/>
                <a:gd name="connsiteX10" fmla="*/ 2434984 w 8122862"/>
                <a:gd name="connsiteY10" fmla="*/ 3936569 h 4959457"/>
                <a:gd name="connsiteX11" fmla="*/ 2837940 w 8122862"/>
                <a:gd name="connsiteY11" fmla="*/ 3487118 h 4959457"/>
                <a:gd name="connsiteX12" fmla="*/ 2992923 w 8122862"/>
                <a:gd name="connsiteY12" fmla="*/ 3688596 h 4959457"/>
                <a:gd name="connsiteX13" fmla="*/ 3628353 w 8122862"/>
                <a:gd name="connsiteY13" fmla="*/ 3549111 h 4959457"/>
                <a:gd name="connsiteX14" fmla="*/ 3767838 w 8122862"/>
                <a:gd name="connsiteY14" fmla="*/ 3688596 h 4959457"/>
                <a:gd name="connsiteX15" fmla="*/ 3566360 w 8122862"/>
                <a:gd name="connsiteY15" fmla="*/ 4324027 h 4959457"/>
                <a:gd name="connsiteX16" fmla="*/ 3907323 w 8122862"/>
                <a:gd name="connsiteY16" fmla="*/ 4541003 h 4959457"/>
                <a:gd name="connsiteX17" fmla="*/ 4093302 w 8122862"/>
                <a:gd name="connsiteY17" fmla="*/ 4417017 h 4959457"/>
                <a:gd name="connsiteX18" fmla="*/ 4511757 w 8122862"/>
                <a:gd name="connsiteY18" fmla="*/ 4494508 h 4959457"/>
                <a:gd name="connsiteX19" fmla="*/ 4945709 w 8122862"/>
                <a:gd name="connsiteY19" fmla="*/ 4355023 h 4959457"/>
                <a:gd name="connsiteX20" fmla="*/ 5302170 w 8122862"/>
                <a:gd name="connsiteY20" fmla="*/ 4463511 h 4959457"/>
                <a:gd name="connsiteX21" fmla="*/ 5844611 w 8122862"/>
                <a:gd name="connsiteY21" fmla="*/ 4386020 h 4959457"/>
                <a:gd name="connsiteX22" fmla="*/ 6139079 w 8122862"/>
                <a:gd name="connsiteY22" fmla="*/ 4432515 h 4959457"/>
                <a:gd name="connsiteX23" fmla="*/ 6325058 w 8122862"/>
                <a:gd name="connsiteY23" fmla="*/ 4277532 h 4959457"/>
                <a:gd name="connsiteX24" fmla="*/ 6511038 w 8122862"/>
                <a:gd name="connsiteY24" fmla="*/ 4494508 h 4959457"/>
                <a:gd name="connsiteX25" fmla="*/ 7161967 w 8122862"/>
                <a:gd name="connsiteY25" fmla="*/ 4479010 h 4959457"/>
                <a:gd name="connsiteX26" fmla="*/ 7239458 w 8122862"/>
                <a:gd name="connsiteY26" fmla="*/ 4370522 h 4959457"/>
                <a:gd name="connsiteX27" fmla="*/ 7502929 w 8122862"/>
                <a:gd name="connsiteY27" fmla="*/ 4386020 h 4959457"/>
                <a:gd name="connsiteX28" fmla="*/ 7673411 w 8122862"/>
                <a:gd name="connsiteY28" fmla="*/ 4386020 h 4959457"/>
                <a:gd name="connsiteX29" fmla="*/ 8122862 w 8122862"/>
                <a:gd name="connsiteY29" fmla="*/ 4014061 h 4959457"/>
                <a:gd name="connsiteX30" fmla="*/ 7704407 w 8122862"/>
                <a:gd name="connsiteY30" fmla="*/ 3487118 h 4959457"/>
                <a:gd name="connsiteX31" fmla="*/ 8122862 w 8122862"/>
                <a:gd name="connsiteY31" fmla="*/ 3177152 h 4959457"/>
                <a:gd name="connsiteX32" fmla="*/ 7812896 w 8122862"/>
                <a:gd name="connsiteY32" fmla="*/ 2743200 h 4959457"/>
                <a:gd name="connsiteX33" fmla="*/ 7812896 w 8122862"/>
                <a:gd name="connsiteY33" fmla="*/ 1673817 h 4959457"/>
                <a:gd name="connsiteX34" fmla="*/ 7347946 w 8122862"/>
                <a:gd name="connsiteY34" fmla="*/ 1162372 h 4959457"/>
                <a:gd name="connsiteX35" fmla="*/ 6790007 w 8122862"/>
                <a:gd name="connsiteY35" fmla="*/ 1363850 h 4959457"/>
                <a:gd name="connsiteX36" fmla="*/ 6418048 w 8122862"/>
                <a:gd name="connsiteY36" fmla="*/ 1053884 h 4959457"/>
                <a:gd name="connsiteX37" fmla="*/ 6247567 w 8122862"/>
                <a:gd name="connsiteY37" fmla="*/ 1255362 h 4959457"/>
                <a:gd name="connsiteX38" fmla="*/ 5240177 w 8122862"/>
                <a:gd name="connsiteY38" fmla="*/ 1255362 h 4959457"/>
                <a:gd name="connsiteX39" fmla="*/ 5069696 w 8122862"/>
                <a:gd name="connsiteY39" fmla="*/ 1084881 h 4959457"/>
                <a:gd name="connsiteX40" fmla="*/ 5255675 w 8122862"/>
                <a:gd name="connsiteY40" fmla="*/ 511444 h 4959457"/>
                <a:gd name="connsiteX41" fmla="*/ 4728733 w 8122862"/>
                <a:gd name="connsiteY41" fmla="*/ 61993 h 4959457"/>
                <a:gd name="connsiteX42" fmla="*/ 3922821 w 8122862"/>
                <a:gd name="connsiteY42" fmla="*/ 0 h 4959457"/>
                <a:gd name="connsiteX43" fmla="*/ 3643851 w 8122862"/>
                <a:gd name="connsiteY43" fmla="*/ 371959 h 4959457"/>
                <a:gd name="connsiteX44" fmla="*/ 3101411 w 8122862"/>
                <a:gd name="connsiteY44" fmla="*/ 15498 h 4959457"/>
                <a:gd name="connsiteX45" fmla="*/ 2750699 w 8122862"/>
                <a:gd name="connsiteY45" fmla="*/ 353210 h 4959457"/>
                <a:gd name="connsiteX46" fmla="*/ 2372990 w 8122862"/>
                <a:gd name="connsiteY46" fmla="*/ 309966 h 4959457"/>
                <a:gd name="connsiteX47" fmla="*/ 2204509 w 8122862"/>
                <a:gd name="connsiteY47" fmla="*/ 782165 h 4959457"/>
                <a:gd name="connsiteX48" fmla="*/ 2239255 w 8122862"/>
                <a:gd name="connsiteY48" fmla="*/ 1283110 h 4959457"/>
                <a:gd name="connsiteX49" fmla="*/ 1735810 w 8122862"/>
                <a:gd name="connsiteY49" fmla="*/ 1643070 h 4959457"/>
                <a:gd name="connsiteX50" fmla="*/ 449201 w 8122862"/>
                <a:gd name="connsiteY50"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189229 w 8122862"/>
                <a:gd name="connsiteY4" fmla="*/ 3525364 h 4959457"/>
                <a:gd name="connsiteX5" fmla="*/ 534692 w 8122862"/>
                <a:gd name="connsiteY5" fmla="*/ 4051556 h 4959457"/>
                <a:gd name="connsiteX6" fmla="*/ 1210618 w 8122862"/>
                <a:gd name="connsiteY6" fmla="*/ 3518115 h 4959457"/>
                <a:gd name="connsiteX7" fmla="*/ 1210618 w 8122862"/>
                <a:gd name="connsiteY7" fmla="*/ 4959457 h 4959457"/>
                <a:gd name="connsiteX8" fmla="*/ 2001031 w 8122862"/>
                <a:gd name="connsiteY8" fmla="*/ 4804474 h 4959457"/>
                <a:gd name="connsiteX9" fmla="*/ 2001031 w 8122862"/>
                <a:gd name="connsiteY9" fmla="*/ 3549111 h 4959457"/>
                <a:gd name="connsiteX10" fmla="*/ 2434984 w 8122862"/>
                <a:gd name="connsiteY10" fmla="*/ 3936569 h 4959457"/>
                <a:gd name="connsiteX11" fmla="*/ 2837940 w 8122862"/>
                <a:gd name="connsiteY11" fmla="*/ 3487118 h 4959457"/>
                <a:gd name="connsiteX12" fmla="*/ 2992923 w 8122862"/>
                <a:gd name="connsiteY12" fmla="*/ 3688596 h 4959457"/>
                <a:gd name="connsiteX13" fmla="*/ 3628353 w 8122862"/>
                <a:gd name="connsiteY13" fmla="*/ 3549111 h 4959457"/>
                <a:gd name="connsiteX14" fmla="*/ 3767838 w 8122862"/>
                <a:gd name="connsiteY14" fmla="*/ 3688596 h 4959457"/>
                <a:gd name="connsiteX15" fmla="*/ 3566360 w 8122862"/>
                <a:gd name="connsiteY15" fmla="*/ 4324027 h 4959457"/>
                <a:gd name="connsiteX16" fmla="*/ 3907323 w 8122862"/>
                <a:gd name="connsiteY16" fmla="*/ 4541003 h 4959457"/>
                <a:gd name="connsiteX17" fmla="*/ 4093302 w 8122862"/>
                <a:gd name="connsiteY17" fmla="*/ 4417017 h 4959457"/>
                <a:gd name="connsiteX18" fmla="*/ 4511757 w 8122862"/>
                <a:gd name="connsiteY18" fmla="*/ 4494508 h 4959457"/>
                <a:gd name="connsiteX19" fmla="*/ 4945709 w 8122862"/>
                <a:gd name="connsiteY19" fmla="*/ 4355023 h 4959457"/>
                <a:gd name="connsiteX20" fmla="*/ 5302170 w 8122862"/>
                <a:gd name="connsiteY20" fmla="*/ 4463511 h 4959457"/>
                <a:gd name="connsiteX21" fmla="*/ 5844611 w 8122862"/>
                <a:gd name="connsiteY21" fmla="*/ 4386020 h 4959457"/>
                <a:gd name="connsiteX22" fmla="*/ 6139079 w 8122862"/>
                <a:gd name="connsiteY22" fmla="*/ 4432515 h 4959457"/>
                <a:gd name="connsiteX23" fmla="*/ 6325058 w 8122862"/>
                <a:gd name="connsiteY23" fmla="*/ 4277532 h 4959457"/>
                <a:gd name="connsiteX24" fmla="*/ 6511038 w 8122862"/>
                <a:gd name="connsiteY24" fmla="*/ 4494508 h 4959457"/>
                <a:gd name="connsiteX25" fmla="*/ 7161967 w 8122862"/>
                <a:gd name="connsiteY25" fmla="*/ 4479010 h 4959457"/>
                <a:gd name="connsiteX26" fmla="*/ 7239458 w 8122862"/>
                <a:gd name="connsiteY26" fmla="*/ 4370522 h 4959457"/>
                <a:gd name="connsiteX27" fmla="*/ 7502929 w 8122862"/>
                <a:gd name="connsiteY27" fmla="*/ 4386020 h 4959457"/>
                <a:gd name="connsiteX28" fmla="*/ 7673411 w 8122862"/>
                <a:gd name="connsiteY28" fmla="*/ 4386020 h 4959457"/>
                <a:gd name="connsiteX29" fmla="*/ 8122862 w 8122862"/>
                <a:gd name="connsiteY29" fmla="*/ 4014061 h 4959457"/>
                <a:gd name="connsiteX30" fmla="*/ 7704407 w 8122862"/>
                <a:gd name="connsiteY30" fmla="*/ 3487118 h 4959457"/>
                <a:gd name="connsiteX31" fmla="*/ 8122862 w 8122862"/>
                <a:gd name="connsiteY31" fmla="*/ 3177152 h 4959457"/>
                <a:gd name="connsiteX32" fmla="*/ 7812896 w 8122862"/>
                <a:gd name="connsiteY32" fmla="*/ 2743200 h 4959457"/>
                <a:gd name="connsiteX33" fmla="*/ 7812896 w 8122862"/>
                <a:gd name="connsiteY33" fmla="*/ 1673817 h 4959457"/>
                <a:gd name="connsiteX34" fmla="*/ 7347946 w 8122862"/>
                <a:gd name="connsiteY34" fmla="*/ 1162372 h 4959457"/>
                <a:gd name="connsiteX35" fmla="*/ 6790007 w 8122862"/>
                <a:gd name="connsiteY35" fmla="*/ 1363850 h 4959457"/>
                <a:gd name="connsiteX36" fmla="*/ 6418048 w 8122862"/>
                <a:gd name="connsiteY36" fmla="*/ 1053884 h 4959457"/>
                <a:gd name="connsiteX37" fmla="*/ 6247567 w 8122862"/>
                <a:gd name="connsiteY37" fmla="*/ 1255362 h 4959457"/>
                <a:gd name="connsiteX38" fmla="*/ 5240177 w 8122862"/>
                <a:gd name="connsiteY38" fmla="*/ 1255362 h 4959457"/>
                <a:gd name="connsiteX39" fmla="*/ 5069696 w 8122862"/>
                <a:gd name="connsiteY39" fmla="*/ 1084881 h 4959457"/>
                <a:gd name="connsiteX40" fmla="*/ 5255675 w 8122862"/>
                <a:gd name="connsiteY40" fmla="*/ 511444 h 4959457"/>
                <a:gd name="connsiteX41" fmla="*/ 4728733 w 8122862"/>
                <a:gd name="connsiteY41" fmla="*/ 61993 h 4959457"/>
                <a:gd name="connsiteX42" fmla="*/ 3922821 w 8122862"/>
                <a:gd name="connsiteY42" fmla="*/ 0 h 4959457"/>
                <a:gd name="connsiteX43" fmla="*/ 3643851 w 8122862"/>
                <a:gd name="connsiteY43" fmla="*/ 371959 h 4959457"/>
                <a:gd name="connsiteX44" fmla="*/ 3101411 w 8122862"/>
                <a:gd name="connsiteY44" fmla="*/ 15498 h 4959457"/>
                <a:gd name="connsiteX45" fmla="*/ 2750699 w 8122862"/>
                <a:gd name="connsiteY45" fmla="*/ 353210 h 4959457"/>
                <a:gd name="connsiteX46" fmla="*/ 2372990 w 8122862"/>
                <a:gd name="connsiteY46" fmla="*/ 309966 h 4959457"/>
                <a:gd name="connsiteX47" fmla="*/ 2204509 w 8122862"/>
                <a:gd name="connsiteY47" fmla="*/ 782165 h 4959457"/>
                <a:gd name="connsiteX48" fmla="*/ 2239255 w 8122862"/>
                <a:gd name="connsiteY48" fmla="*/ 1283110 h 4959457"/>
                <a:gd name="connsiteX49" fmla="*/ 1735810 w 8122862"/>
                <a:gd name="connsiteY49" fmla="*/ 1643070 h 4959457"/>
                <a:gd name="connsiteX50" fmla="*/ 449201 w 8122862"/>
                <a:gd name="connsiteY50"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189229 w 8122862"/>
                <a:gd name="connsiteY4" fmla="*/ 3525364 h 4959457"/>
                <a:gd name="connsiteX5" fmla="*/ 534692 w 8122862"/>
                <a:gd name="connsiteY5" fmla="*/ 4228536 h 4959457"/>
                <a:gd name="connsiteX6" fmla="*/ 1210618 w 8122862"/>
                <a:gd name="connsiteY6" fmla="*/ 3518115 h 4959457"/>
                <a:gd name="connsiteX7" fmla="*/ 1210618 w 8122862"/>
                <a:gd name="connsiteY7" fmla="*/ 4959457 h 4959457"/>
                <a:gd name="connsiteX8" fmla="*/ 2001031 w 8122862"/>
                <a:gd name="connsiteY8" fmla="*/ 4804474 h 4959457"/>
                <a:gd name="connsiteX9" fmla="*/ 2001031 w 8122862"/>
                <a:gd name="connsiteY9" fmla="*/ 3549111 h 4959457"/>
                <a:gd name="connsiteX10" fmla="*/ 2434984 w 8122862"/>
                <a:gd name="connsiteY10" fmla="*/ 3936569 h 4959457"/>
                <a:gd name="connsiteX11" fmla="*/ 2837940 w 8122862"/>
                <a:gd name="connsiteY11" fmla="*/ 3487118 h 4959457"/>
                <a:gd name="connsiteX12" fmla="*/ 2992923 w 8122862"/>
                <a:gd name="connsiteY12" fmla="*/ 3688596 h 4959457"/>
                <a:gd name="connsiteX13" fmla="*/ 3628353 w 8122862"/>
                <a:gd name="connsiteY13" fmla="*/ 3549111 h 4959457"/>
                <a:gd name="connsiteX14" fmla="*/ 3767838 w 8122862"/>
                <a:gd name="connsiteY14" fmla="*/ 3688596 h 4959457"/>
                <a:gd name="connsiteX15" fmla="*/ 3566360 w 8122862"/>
                <a:gd name="connsiteY15" fmla="*/ 4324027 h 4959457"/>
                <a:gd name="connsiteX16" fmla="*/ 3907323 w 8122862"/>
                <a:gd name="connsiteY16" fmla="*/ 4541003 h 4959457"/>
                <a:gd name="connsiteX17" fmla="*/ 4093302 w 8122862"/>
                <a:gd name="connsiteY17" fmla="*/ 4417017 h 4959457"/>
                <a:gd name="connsiteX18" fmla="*/ 4511757 w 8122862"/>
                <a:gd name="connsiteY18" fmla="*/ 4494508 h 4959457"/>
                <a:gd name="connsiteX19" fmla="*/ 4945709 w 8122862"/>
                <a:gd name="connsiteY19" fmla="*/ 4355023 h 4959457"/>
                <a:gd name="connsiteX20" fmla="*/ 5302170 w 8122862"/>
                <a:gd name="connsiteY20" fmla="*/ 4463511 h 4959457"/>
                <a:gd name="connsiteX21" fmla="*/ 5844611 w 8122862"/>
                <a:gd name="connsiteY21" fmla="*/ 4386020 h 4959457"/>
                <a:gd name="connsiteX22" fmla="*/ 6139079 w 8122862"/>
                <a:gd name="connsiteY22" fmla="*/ 4432515 h 4959457"/>
                <a:gd name="connsiteX23" fmla="*/ 6325058 w 8122862"/>
                <a:gd name="connsiteY23" fmla="*/ 4277532 h 4959457"/>
                <a:gd name="connsiteX24" fmla="*/ 6511038 w 8122862"/>
                <a:gd name="connsiteY24" fmla="*/ 4494508 h 4959457"/>
                <a:gd name="connsiteX25" fmla="*/ 7161967 w 8122862"/>
                <a:gd name="connsiteY25" fmla="*/ 4479010 h 4959457"/>
                <a:gd name="connsiteX26" fmla="*/ 7239458 w 8122862"/>
                <a:gd name="connsiteY26" fmla="*/ 4370522 h 4959457"/>
                <a:gd name="connsiteX27" fmla="*/ 7502929 w 8122862"/>
                <a:gd name="connsiteY27" fmla="*/ 4386020 h 4959457"/>
                <a:gd name="connsiteX28" fmla="*/ 7673411 w 8122862"/>
                <a:gd name="connsiteY28" fmla="*/ 4386020 h 4959457"/>
                <a:gd name="connsiteX29" fmla="*/ 8122862 w 8122862"/>
                <a:gd name="connsiteY29" fmla="*/ 4014061 h 4959457"/>
                <a:gd name="connsiteX30" fmla="*/ 7704407 w 8122862"/>
                <a:gd name="connsiteY30" fmla="*/ 3487118 h 4959457"/>
                <a:gd name="connsiteX31" fmla="*/ 8122862 w 8122862"/>
                <a:gd name="connsiteY31" fmla="*/ 3177152 h 4959457"/>
                <a:gd name="connsiteX32" fmla="*/ 7812896 w 8122862"/>
                <a:gd name="connsiteY32" fmla="*/ 2743200 h 4959457"/>
                <a:gd name="connsiteX33" fmla="*/ 7812896 w 8122862"/>
                <a:gd name="connsiteY33" fmla="*/ 1673817 h 4959457"/>
                <a:gd name="connsiteX34" fmla="*/ 7347946 w 8122862"/>
                <a:gd name="connsiteY34" fmla="*/ 1162372 h 4959457"/>
                <a:gd name="connsiteX35" fmla="*/ 6790007 w 8122862"/>
                <a:gd name="connsiteY35" fmla="*/ 1363850 h 4959457"/>
                <a:gd name="connsiteX36" fmla="*/ 6418048 w 8122862"/>
                <a:gd name="connsiteY36" fmla="*/ 1053884 h 4959457"/>
                <a:gd name="connsiteX37" fmla="*/ 6247567 w 8122862"/>
                <a:gd name="connsiteY37" fmla="*/ 1255362 h 4959457"/>
                <a:gd name="connsiteX38" fmla="*/ 5240177 w 8122862"/>
                <a:gd name="connsiteY38" fmla="*/ 1255362 h 4959457"/>
                <a:gd name="connsiteX39" fmla="*/ 5069696 w 8122862"/>
                <a:gd name="connsiteY39" fmla="*/ 1084881 h 4959457"/>
                <a:gd name="connsiteX40" fmla="*/ 5255675 w 8122862"/>
                <a:gd name="connsiteY40" fmla="*/ 511444 h 4959457"/>
                <a:gd name="connsiteX41" fmla="*/ 4728733 w 8122862"/>
                <a:gd name="connsiteY41" fmla="*/ 61993 h 4959457"/>
                <a:gd name="connsiteX42" fmla="*/ 3922821 w 8122862"/>
                <a:gd name="connsiteY42" fmla="*/ 0 h 4959457"/>
                <a:gd name="connsiteX43" fmla="*/ 3643851 w 8122862"/>
                <a:gd name="connsiteY43" fmla="*/ 371959 h 4959457"/>
                <a:gd name="connsiteX44" fmla="*/ 3101411 w 8122862"/>
                <a:gd name="connsiteY44" fmla="*/ 15498 h 4959457"/>
                <a:gd name="connsiteX45" fmla="*/ 2750699 w 8122862"/>
                <a:gd name="connsiteY45" fmla="*/ 353210 h 4959457"/>
                <a:gd name="connsiteX46" fmla="*/ 2372990 w 8122862"/>
                <a:gd name="connsiteY46" fmla="*/ 309966 h 4959457"/>
                <a:gd name="connsiteX47" fmla="*/ 2204509 w 8122862"/>
                <a:gd name="connsiteY47" fmla="*/ 782165 h 4959457"/>
                <a:gd name="connsiteX48" fmla="*/ 2239255 w 8122862"/>
                <a:gd name="connsiteY48" fmla="*/ 1283110 h 4959457"/>
                <a:gd name="connsiteX49" fmla="*/ 1735810 w 8122862"/>
                <a:gd name="connsiteY49" fmla="*/ 1643070 h 4959457"/>
                <a:gd name="connsiteX50" fmla="*/ 449201 w 8122862"/>
                <a:gd name="connsiteY50"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189229 w 8122862"/>
                <a:gd name="connsiteY4" fmla="*/ 3525364 h 4959457"/>
                <a:gd name="connsiteX5" fmla="*/ 534692 w 8122862"/>
                <a:gd name="connsiteY5" fmla="*/ 4228536 h 4959457"/>
                <a:gd name="connsiteX6" fmla="*/ 1210618 w 8122862"/>
                <a:gd name="connsiteY6" fmla="*/ 3518115 h 4959457"/>
                <a:gd name="connsiteX7" fmla="*/ 1201869 w 8122862"/>
                <a:gd name="connsiteY7" fmla="*/ 4378584 h 4959457"/>
                <a:gd name="connsiteX8" fmla="*/ 1210618 w 8122862"/>
                <a:gd name="connsiteY8" fmla="*/ 4959457 h 4959457"/>
                <a:gd name="connsiteX9" fmla="*/ 2001031 w 8122862"/>
                <a:gd name="connsiteY9" fmla="*/ 4804474 h 4959457"/>
                <a:gd name="connsiteX10" fmla="*/ 2001031 w 8122862"/>
                <a:gd name="connsiteY10" fmla="*/ 3549111 h 4959457"/>
                <a:gd name="connsiteX11" fmla="*/ 2434984 w 8122862"/>
                <a:gd name="connsiteY11" fmla="*/ 3936569 h 4959457"/>
                <a:gd name="connsiteX12" fmla="*/ 2837940 w 8122862"/>
                <a:gd name="connsiteY12" fmla="*/ 3487118 h 4959457"/>
                <a:gd name="connsiteX13" fmla="*/ 2992923 w 8122862"/>
                <a:gd name="connsiteY13" fmla="*/ 3688596 h 4959457"/>
                <a:gd name="connsiteX14" fmla="*/ 3628353 w 8122862"/>
                <a:gd name="connsiteY14" fmla="*/ 3549111 h 4959457"/>
                <a:gd name="connsiteX15" fmla="*/ 3767838 w 8122862"/>
                <a:gd name="connsiteY15" fmla="*/ 3688596 h 4959457"/>
                <a:gd name="connsiteX16" fmla="*/ 3566360 w 8122862"/>
                <a:gd name="connsiteY16" fmla="*/ 4324027 h 4959457"/>
                <a:gd name="connsiteX17" fmla="*/ 3907323 w 8122862"/>
                <a:gd name="connsiteY17" fmla="*/ 4541003 h 4959457"/>
                <a:gd name="connsiteX18" fmla="*/ 4093302 w 8122862"/>
                <a:gd name="connsiteY18" fmla="*/ 4417017 h 4959457"/>
                <a:gd name="connsiteX19" fmla="*/ 4511757 w 8122862"/>
                <a:gd name="connsiteY19" fmla="*/ 4494508 h 4959457"/>
                <a:gd name="connsiteX20" fmla="*/ 4945709 w 8122862"/>
                <a:gd name="connsiteY20" fmla="*/ 4355023 h 4959457"/>
                <a:gd name="connsiteX21" fmla="*/ 5302170 w 8122862"/>
                <a:gd name="connsiteY21" fmla="*/ 4463511 h 4959457"/>
                <a:gd name="connsiteX22" fmla="*/ 5844611 w 8122862"/>
                <a:gd name="connsiteY22" fmla="*/ 4386020 h 4959457"/>
                <a:gd name="connsiteX23" fmla="*/ 6139079 w 8122862"/>
                <a:gd name="connsiteY23" fmla="*/ 4432515 h 4959457"/>
                <a:gd name="connsiteX24" fmla="*/ 6325058 w 8122862"/>
                <a:gd name="connsiteY24" fmla="*/ 4277532 h 4959457"/>
                <a:gd name="connsiteX25" fmla="*/ 6511038 w 8122862"/>
                <a:gd name="connsiteY25" fmla="*/ 4494508 h 4959457"/>
                <a:gd name="connsiteX26" fmla="*/ 7161967 w 8122862"/>
                <a:gd name="connsiteY26" fmla="*/ 4479010 h 4959457"/>
                <a:gd name="connsiteX27" fmla="*/ 7239458 w 8122862"/>
                <a:gd name="connsiteY27" fmla="*/ 4370522 h 4959457"/>
                <a:gd name="connsiteX28" fmla="*/ 7502929 w 8122862"/>
                <a:gd name="connsiteY28" fmla="*/ 4386020 h 4959457"/>
                <a:gd name="connsiteX29" fmla="*/ 7673411 w 8122862"/>
                <a:gd name="connsiteY29" fmla="*/ 4386020 h 4959457"/>
                <a:gd name="connsiteX30" fmla="*/ 8122862 w 8122862"/>
                <a:gd name="connsiteY30" fmla="*/ 4014061 h 4959457"/>
                <a:gd name="connsiteX31" fmla="*/ 7704407 w 8122862"/>
                <a:gd name="connsiteY31" fmla="*/ 3487118 h 4959457"/>
                <a:gd name="connsiteX32" fmla="*/ 8122862 w 8122862"/>
                <a:gd name="connsiteY32" fmla="*/ 3177152 h 4959457"/>
                <a:gd name="connsiteX33" fmla="*/ 7812896 w 8122862"/>
                <a:gd name="connsiteY33" fmla="*/ 2743200 h 4959457"/>
                <a:gd name="connsiteX34" fmla="*/ 7812896 w 8122862"/>
                <a:gd name="connsiteY34" fmla="*/ 1673817 h 4959457"/>
                <a:gd name="connsiteX35" fmla="*/ 7347946 w 8122862"/>
                <a:gd name="connsiteY35" fmla="*/ 1162372 h 4959457"/>
                <a:gd name="connsiteX36" fmla="*/ 6790007 w 8122862"/>
                <a:gd name="connsiteY36" fmla="*/ 1363850 h 4959457"/>
                <a:gd name="connsiteX37" fmla="*/ 6418048 w 8122862"/>
                <a:gd name="connsiteY37" fmla="*/ 1053884 h 4959457"/>
                <a:gd name="connsiteX38" fmla="*/ 6247567 w 8122862"/>
                <a:gd name="connsiteY38" fmla="*/ 1255362 h 4959457"/>
                <a:gd name="connsiteX39" fmla="*/ 5240177 w 8122862"/>
                <a:gd name="connsiteY39" fmla="*/ 1255362 h 4959457"/>
                <a:gd name="connsiteX40" fmla="*/ 5069696 w 8122862"/>
                <a:gd name="connsiteY40" fmla="*/ 1084881 h 4959457"/>
                <a:gd name="connsiteX41" fmla="*/ 5255675 w 8122862"/>
                <a:gd name="connsiteY41" fmla="*/ 511444 h 4959457"/>
                <a:gd name="connsiteX42" fmla="*/ 4728733 w 8122862"/>
                <a:gd name="connsiteY42" fmla="*/ 61993 h 4959457"/>
                <a:gd name="connsiteX43" fmla="*/ 3922821 w 8122862"/>
                <a:gd name="connsiteY43" fmla="*/ 0 h 4959457"/>
                <a:gd name="connsiteX44" fmla="*/ 3643851 w 8122862"/>
                <a:gd name="connsiteY44" fmla="*/ 371959 h 4959457"/>
                <a:gd name="connsiteX45" fmla="*/ 3101411 w 8122862"/>
                <a:gd name="connsiteY45" fmla="*/ 15498 h 4959457"/>
                <a:gd name="connsiteX46" fmla="*/ 2750699 w 8122862"/>
                <a:gd name="connsiteY46" fmla="*/ 353210 h 4959457"/>
                <a:gd name="connsiteX47" fmla="*/ 2372990 w 8122862"/>
                <a:gd name="connsiteY47" fmla="*/ 309966 h 4959457"/>
                <a:gd name="connsiteX48" fmla="*/ 2204509 w 8122862"/>
                <a:gd name="connsiteY48" fmla="*/ 782165 h 4959457"/>
                <a:gd name="connsiteX49" fmla="*/ 2239255 w 8122862"/>
                <a:gd name="connsiteY49" fmla="*/ 1283110 h 4959457"/>
                <a:gd name="connsiteX50" fmla="*/ 1735810 w 8122862"/>
                <a:gd name="connsiteY50" fmla="*/ 1643070 h 4959457"/>
                <a:gd name="connsiteX51" fmla="*/ 449201 w 8122862"/>
                <a:gd name="connsiteY51"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189229 w 8122862"/>
                <a:gd name="connsiteY4" fmla="*/ 3525364 h 4959457"/>
                <a:gd name="connsiteX5" fmla="*/ 534692 w 8122862"/>
                <a:gd name="connsiteY5" fmla="*/ 4228536 h 4959457"/>
                <a:gd name="connsiteX6" fmla="*/ 1210618 w 8122862"/>
                <a:gd name="connsiteY6" fmla="*/ 3518115 h 4959457"/>
                <a:gd name="connsiteX7" fmla="*/ 626682 w 8122862"/>
                <a:gd name="connsiteY7" fmla="*/ 4275345 h 4959457"/>
                <a:gd name="connsiteX8" fmla="*/ 1210618 w 8122862"/>
                <a:gd name="connsiteY8" fmla="*/ 4959457 h 4959457"/>
                <a:gd name="connsiteX9" fmla="*/ 2001031 w 8122862"/>
                <a:gd name="connsiteY9" fmla="*/ 4804474 h 4959457"/>
                <a:gd name="connsiteX10" fmla="*/ 2001031 w 8122862"/>
                <a:gd name="connsiteY10" fmla="*/ 3549111 h 4959457"/>
                <a:gd name="connsiteX11" fmla="*/ 2434984 w 8122862"/>
                <a:gd name="connsiteY11" fmla="*/ 3936569 h 4959457"/>
                <a:gd name="connsiteX12" fmla="*/ 2837940 w 8122862"/>
                <a:gd name="connsiteY12" fmla="*/ 3487118 h 4959457"/>
                <a:gd name="connsiteX13" fmla="*/ 2992923 w 8122862"/>
                <a:gd name="connsiteY13" fmla="*/ 3688596 h 4959457"/>
                <a:gd name="connsiteX14" fmla="*/ 3628353 w 8122862"/>
                <a:gd name="connsiteY14" fmla="*/ 3549111 h 4959457"/>
                <a:gd name="connsiteX15" fmla="*/ 3767838 w 8122862"/>
                <a:gd name="connsiteY15" fmla="*/ 3688596 h 4959457"/>
                <a:gd name="connsiteX16" fmla="*/ 3566360 w 8122862"/>
                <a:gd name="connsiteY16" fmla="*/ 4324027 h 4959457"/>
                <a:gd name="connsiteX17" fmla="*/ 3907323 w 8122862"/>
                <a:gd name="connsiteY17" fmla="*/ 4541003 h 4959457"/>
                <a:gd name="connsiteX18" fmla="*/ 4093302 w 8122862"/>
                <a:gd name="connsiteY18" fmla="*/ 4417017 h 4959457"/>
                <a:gd name="connsiteX19" fmla="*/ 4511757 w 8122862"/>
                <a:gd name="connsiteY19" fmla="*/ 4494508 h 4959457"/>
                <a:gd name="connsiteX20" fmla="*/ 4945709 w 8122862"/>
                <a:gd name="connsiteY20" fmla="*/ 4355023 h 4959457"/>
                <a:gd name="connsiteX21" fmla="*/ 5302170 w 8122862"/>
                <a:gd name="connsiteY21" fmla="*/ 4463511 h 4959457"/>
                <a:gd name="connsiteX22" fmla="*/ 5844611 w 8122862"/>
                <a:gd name="connsiteY22" fmla="*/ 4386020 h 4959457"/>
                <a:gd name="connsiteX23" fmla="*/ 6139079 w 8122862"/>
                <a:gd name="connsiteY23" fmla="*/ 4432515 h 4959457"/>
                <a:gd name="connsiteX24" fmla="*/ 6325058 w 8122862"/>
                <a:gd name="connsiteY24" fmla="*/ 4277532 h 4959457"/>
                <a:gd name="connsiteX25" fmla="*/ 6511038 w 8122862"/>
                <a:gd name="connsiteY25" fmla="*/ 4494508 h 4959457"/>
                <a:gd name="connsiteX26" fmla="*/ 7161967 w 8122862"/>
                <a:gd name="connsiteY26" fmla="*/ 4479010 h 4959457"/>
                <a:gd name="connsiteX27" fmla="*/ 7239458 w 8122862"/>
                <a:gd name="connsiteY27" fmla="*/ 4370522 h 4959457"/>
                <a:gd name="connsiteX28" fmla="*/ 7502929 w 8122862"/>
                <a:gd name="connsiteY28" fmla="*/ 4386020 h 4959457"/>
                <a:gd name="connsiteX29" fmla="*/ 7673411 w 8122862"/>
                <a:gd name="connsiteY29" fmla="*/ 4386020 h 4959457"/>
                <a:gd name="connsiteX30" fmla="*/ 8122862 w 8122862"/>
                <a:gd name="connsiteY30" fmla="*/ 4014061 h 4959457"/>
                <a:gd name="connsiteX31" fmla="*/ 7704407 w 8122862"/>
                <a:gd name="connsiteY31" fmla="*/ 3487118 h 4959457"/>
                <a:gd name="connsiteX32" fmla="*/ 8122862 w 8122862"/>
                <a:gd name="connsiteY32" fmla="*/ 3177152 h 4959457"/>
                <a:gd name="connsiteX33" fmla="*/ 7812896 w 8122862"/>
                <a:gd name="connsiteY33" fmla="*/ 2743200 h 4959457"/>
                <a:gd name="connsiteX34" fmla="*/ 7812896 w 8122862"/>
                <a:gd name="connsiteY34" fmla="*/ 1673817 h 4959457"/>
                <a:gd name="connsiteX35" fmla="*/ 7347946 w 8122862"/>
                <a:gd name="connsiteY35" fmla="*/ 1162372 h 4959457"/>
                <a:gd name="connsiteX36" fmla="*/ 6790007 w 8122862"/>
                <a:gd name="connsiteY36" fmla="*/ 1363850 h 4959457"/>
                <a:gd name="connsiteX37" fmla="*/ 6418048 w 8122862"/>
                <a:gd name="connsiteY37" fmla="*/ 1053884 h 4959457"/>
                <a:gd name="connsiteX38" fmla="*/ 6247567 w 8122862"/>
                <a:gd name="connsiteY38" fmla="*/ 1255362 h 4959457"/>
                <a:gd name="connsiteX39" fmla="*/ 5240177 w 8122862"/>
                <a:gd name="connsiteY39" fmla="*/ 1255362 h 4959457"/>
                <a:gd name="connsiteX40" fmla="*/ 5069696 w 8122862"/>
                <a:gd name="connsiteY40" fmla="*/ 1084881 h 4959457"/>
                <a:gd name="connsiteX41" fmla="*/ 5255675 w 8122862"/>
                <a:gd name="connsiteY41" fmla="*/ 511444 h 4959457"/>
                <a:gd name="connsiteX42" fmla="*/ 4728733 w 8122862"/>
                <a:gd name="connsiteY42" fmla="*/ 61993 h 4959457"/>
                <a:gd name="connsiteX43" fmla="*/ 3922821 w 8122862"/>
                <a:gd name="connsiteY43" fmla="*/ 0 h 4959457"/>
                <a:gd name="connsiteX44" fmla="*/ 3643851 w 8122862"/>
                <a:gd name="connsiteY44" fmla="*/ 371959 h 4959457"/>
                <a:gd name="connsiteX45" fmla="*/ 3101411 w 8122862"/>
                <a:gd name="connsiteY45" fmla="*/ 15498 h 4959457"/>
                <a:gd name="connsiteX46" fmla="*/ 2750699 w 8122862"/>
                <a:gd name="connsiteY46" fmla="*/ 353210 h 4959457"/>
                <a:gd name="connsiteX47" fmla="*/ 2372990 w 8122862"/>
                <a:gd name="connsiteY47" fmla="*/ 309966 h 4959457"/>
                <a:gd name="connsiteX48" fmla="*/ 2204509 w 8122862"/>
                <a:gd name="connsiteY48" fmla="*/ 782165 h 4959457"/>
                <a:gd name="connsiteX49" fmla="*/ 2239255 w 8122862"/>
                <a:gd name="connsiteY49" fmla="*/ 1283110 h 4959457"/>
                <a:gd name="connsiteX50" fmla="*/ 1735810 w 8122862"/>
                <a:gd name="connsiteY50" fmla="*/ 1643070 h 4959457"/>
                <a:gd name="connsiteX51" fmla="*/ 449201 w 8122862"/>
                <a:gd name="connsiteY51"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189229 w 8122862"/>
                <a:gd name="connsiteY4" fmla="*/ 3525364 h 4959457"/>
                <a:gd name="connsiteX5" fmla="*/ 534692 w 8122862"/>
                <a:gd name="connsiteY5" fmla="*/ 4228536 h 4959457"/>
                <a:gd name="connsiteX6" fmla="*/ 782915 w 8122862"/>
                <a:gd name="connsiteY6" fmla="*/ 3931069 h 4959457"/>
                <a:gd name="connsiteX7" fmla="*/ 626682 w 8122862"/>
                <a:gd name="connsiteY7" fmla="*/ 4275345 h 4959457"/>
                <a:gd name="connsiteX8" fmla="*/ 1210618 w 8122862"/>
                <a:gd name="connsiteY8" fmla="*/ 4959457 h 4959457"/>
                <a:gd name="connsiteX9" fmla="*/ 2001031 w 8122862"/>
                <a:gd name="connsiteY9" fmla="*/ 4804474 h 4959457"/>
                <a:gd name="connsiteX10" fmla="*/ 2001031 w 8122862"/>
                <a:gd name="connsiteY10" fmla="*/ 3549111 h 4959457"/>
                <a:gd name="connsiteX11" fmla="*/ 2434984 w 8122862"/>
                <a:gd name="connsiteY11" fmla="*/ 3936569 h 4959457"/>
                <a:gd name="connsiteX12" fmla="*/ 2837940 w 8122862"/>
                <a:gd name="connsiteY12" fmla="*/ 3487118 h 4959457"/>
                <a:gd name="connsiteX13" fmla="*/ 2992923 w 8122862"/>
                <a:gd name="connsiteY13" fmla="*/ 3688596 h 4959457"/>
                <a:gd name="connsiteX14" fmla="*/ 3628353 w 8122862"/>
                <a:gd name="connsiteY14" fmla="*/ 3549111 h 4959457"/>
                <a:gd name="connsiteX15" fmla="*/ 3767838 w 8122862"/>
                <a:gd name="connsiteY15" fmla="*/ 3688596 h 4959457"/>
                <a:gd name="connsiteX16" fmla="*/ 3566360 w 8122862"/>
                <a:gd name="connsiteY16" fmla="*/ 4324027 h 4959457"/>
                <a:gd name="connsiteX17" fmla="*/ 3907323 w 8122862"/>
                <a:gd name="connsiteY17" fmla="*/ 4541003 h 4959457"/>
                <a:gd name="connsiteX18" fmla="*/ 4093302 w 8122862"/>
                <a:gd name="connsiteY18" fmla="*/ 4417017 h 4959457"/>
                <a:gd name="connsiteX19" fmla="*/ 4511757 w 8122862"/>
                <a:gd name="connsiteY19" fmla="*/ 4494508 h 4959457"/>
                <a:gd name="connsiteX20" fmla="*/ 4945709 w 8122862"/>
                <a:gd name="connsiteY20" fmla="*/ 4355023 h 4959457"/>
                <a:gd name="connsiteX21" fmla="*/ 5302170 w 8122862"/>
                <a:gd name="connsiteY21" fmla="*/ 4463511 h 4959457"/>
                <a:gd name="connsiteX22" fmla="*/ 5844611 w 8122862"/>
                <a:gd name="connsiteY22" fmla="*/ 4386020 h 4959457"/>
                <a:gd name="connsiteX23" fmla="*/ 6139079 w 8122862"/>
                <a:gd name="connsiteY23" fmla="*/ 4432515 h 4959457"/>
                <a:gd name="connsiteX24" fmla="*/ 6325058 w 8122862"/>
                <a:gd name="connsiteY24" fmla="*/ 4277532 h 4959457"/>
                <a:gd name="connsiteX25" fmla="*/ 6511038 w 8122862"/>
                <a:gd name="connsiteY25" fmla="*/ 4494508 h 4959457"/>
                <a:gd name="connsiteX26" fmla="*/ 7161967 w 8122862"/>
                <a:gd name="connsiteY26" fmla="*/ 4479010 h 4959457"/>
                <a:gd name="connsiteX27" fmla="*/ 7239458 w 8122862"/>
                <a:gd name="connsiteY27" fmla="*/ 4370522 h 4959457"/>
                <a:gd name="connsiteX28" fmla="*/ 7502929 w 8122862"/>
                <a:gd name="connsiteY28" fmla="*/ 4386020 h 4959457"/>
                <a:gd name="connsiteX29" fmla="*/ 7673411 w 8122862"/>
                <a:gd name="connsiteY29" fmla="*/ 4386020 h 4959457"/>
                <a:gd name="connsiteX30" fmla="*/ 8122862 w 8122862"/>
                <a:gd name="connsiteY30" fmla="*/ 4014061 h 4959457"/>
                <a:gd name="connsiteX31" fmla="*/ 7704407 w 8122862"/>
                <a:gd name="connsiteY31" fmla="*/ 3487118 h 4959457"/>
                <a:gd name="connsiteX32" fmla="*/ 8122862 w 8122862"/>
                <a:gd name="connsiteY32" fmla="*/ 3177152 h 4959457"/>
                <a:gd name="connsiteX33" fmla="*/ 7812896 w 8122862"/>
                <a:gd name="connsiteY33" fmla="*/ 2743200 h 4959457"/>
                <a:gd name="connsiteX34" fmla="*/ 7812896 w 8122862"/>
                <a:gd name="connsiteY34" fmla="*/ 1673817 h 4959457"/>
                <a:gd name="connsiteX35" fmla="*/ 7347946 w 8122862"/>
                <a:gd name="connsiteY35" fmla="*/ 1162372 h 4959457"/>
                <a:gd name="connsiteX36" fmla="*/ 6790007 w 8122862"/>
                <a:gd name="connsiteY36" fmla="*/ 1363850 h 4959457"/>
                <a:gd name="connsiteX37" fmla="*/ 6418048 w 8122862"/>
                <a:gd name="connsiteY37" fmla="*/ 1053884 h 4959457"/>
                <a:gd name="connsiteX38" fmla="*/ 6247567 w 8122862"/>
                <a:gd name="connsiteY38" fmla="*/ 1255362 h 4959457"/>
                <a:gd name="connsiteX39" fmla="*/ 5240177 w 8122862"/>
                <a:gd name="connsiteY39" fmla="*/ 1255362 h 4959457"/>
                <a:gd name="connsiteX40" fmla="*/ 5069696 w 8122862"/>
                <a:gd name="connsiteY40" fmla="*/ 1084881 h 4959457"/>
                <a:gd name="connsiteX41" fmla="*/ 5255675 w 8122862"/>
                <a:gd name="connsiteY41" fmla="*/ 511444 h 4959457"/>
                <a:gd name="connsiteX42" fmla="*/ 4728733 w 8122862"/>
                <a:gd name="connsiteY42" fmla="*/ 61993 h 4959457"/>
                <a:gd name="connsiteX43" fmla="*/ 3922821 w 8122862"/>
                <a:gd name="connsiteY43" fmla="*/ 0 h 4959457"/>
                <a:gd name="connsiteX44" fmla="*/ 3643851 w 8122862"/>
                <a:gd name="connsiteY44" fmla="*/ 371959 h 4959457"/>
                <a:gd name="connsiteX45" fmla="*/ 3101411 w 8122862"/>
                <a:gd name="connsiteY45" fmla="*/ 15498 h 4959457"/>
                <a:gd name="connsiteX46" fmla="*/ 2750699 w 8122862"/>
                <a:gd name="connsiteY46" fmla="*/ 353210 h 4959457"/>
                <a:gd name="connsiteX47" fmla="*/ 2372990 w 8122862"/>
                <a:gd name="connsiteY47" fmla="*/ 309966 h 4959457"/>
                <a:gd name="connsiteX48" fmla="*/ 2204509 w 8122862"/>
                <a:gd name="connsiteY48" fmla="*/ 782165 h 4959457"/>
                <a:gd name="connsiteX49" fmla="*/ 2239255 w 8122862"/>
                <a:gd name="connsiteY49" fmla="*/ 1283110 h 4959457"/>
                <a:gd name="connsiteX50" fmla="*/ 1735810 w 8122862"/>
                <a:gd name="connsiteY50" fmla="*/ 1643070 h 4959457"/>
                <a:gd name="connsiteX51" fmla="*/ 449201 w 8122862"/>
                <a:gd name="connsiteY51" fmla="*/ 1693064 h 4959457"/>
                <a:gd name="connsiteX0" fmla="*/ 449201 w 8122862"/>
                <a:gd name="connsiteY0" fmla="*/ 1693064 h 4959457"/>
                <a:gd name="connsiteX1" fmla="*/ 0 w 8122862"/>
                <a:gd name="connsiteY1" fmla="*/ 2340496 h 4959457"/>
                <a:gd name="connsiteX2" fmla="*/ 53245 w 8122862"/>
                <a:gd name="connsiteY2" fmla="*/ 2947678 h 4959457"/>
                <a:gd name="connsiteX3" fmla="*/ 100739 w 8122862"/>
                <a:gd name="connsiteY3" fmla="*/ 3239145 h 4959457"/>
                <a:gd name="connsiteX4" fmla="*/ 189229 w 8122862"/>
                <a:gd name="connsiteY4" fmla="*/ 3525364 h 4959457"/>
                <a:gd name="connsiteX5" fmla="*/ 534692 w 8122862"/>
                <a:gd name="connsiteY5" fmla="*/ 4228536 h 4959457"/>
                <a:gd name="connsiteX6" fmla="*/ 782915 w 8122862"/>
                <a:gd name="connsiteY6" fmla="*/ 3931069 h 4959457"/>
                <a:gd name="connsiteX7" fmla="*/ 1210618 w 8122862"/>
                <a:gd name="connsiteY7" fmla="*/ 4959457 h 4959457"/>
                <a:gd name="connsiteX8" fmla="*/ 2001031 w 8122862"/>
                <a:gd name="connsiteY8" fmla="*/ 4804474 h 4959457"/>
                <a:gd name="connsiteX9" fmla="*/ 2001031 w 8122862"/>
                <a:gd name="connsiteY9" fmla="*/ 3549111 h 4959457"/>
                <a:gd name="connsiteX10" fmla="*/ 2434984 w 8122862"/>
                <a:gd name="connsiteY10" fmla="*/ 3936569 h 4959457"/>
                <a:gd name="connsiteX11" fmla="*/ 2837940 w 8122862"/>
                <a:gd name="connsiteY11" fmla="*/ 3487118 h 4959457"/>
                <a:gd name="connsiteX12" fmla="*/ 2992923 w 8122862"/>
                <a:gd name="connsiteY12" fmla="*/ 3688596 h 4959457"/>
                <a:gd name="connsiteX13" fmla="*/ 3628353 w 8122862"/>
                <a:gd name="connsiteY13" fmla="*/ 3549111 h 4959457"/>
                <a:gd name="connsiteX14" fmla="*/ 3767838 w 8122862"/>
                <a:gd name="connsiteY14" fmla="*/ 3688596 h 4959457"/>
                <a:gd name="connsiteX15" fmla="*/ 3566360 w 8122862"/>
                <a:gd name="connsiteY15" fmla="*/ 4324027 h 4959457"/>
                <a:gd name="connsiteX16" fmla="*/ 3907323 w 8122862"/>
                <a:gd name="connsiteY16" fmla="*/ 4541003 h 4959457"/>
                <a:gd name="connsiteX17" fmla="*/ 4093302 w 8122862"/>
                <a:gd name="connsiteY17" fmla="*/ 4417017 h 4959457"/>
                <a:gd name="connsiteX18" fmla="*/ 4511757 w 8122862"/>
                <a:gd name="connsiteY18" fmla="*/ 4494508 h 4959457"/>
                <a:gd name="connsiteX19" fmla="*/ 4945709 w 8122862"/>
                <a:gd name="connsiteY19" fmla="*/ 4355023 h 4959457"/>
                <a:gd name="connsiteX20" fmla="*/ 5302170 w 8122862"/>
                <a:gd name="connsiteY20" fmla="*/ 4463511 h 4959457"/>
                <a:gd name="connsiteX21" fmla="*/ 5844611 w 8122862"/>
                <a:gd name="connsiteY21" fmla="*/ 4386020 h 4959457"/>
                <a:gd name="connsiteX22" fmla="*/ 6139079 w 8122862"/>
                <a:gd name="connsiteY22" fmla="*/ 4432515 h 4959457"/>
                <a:gd name="connsiteX23" fmla="*/ 6325058 w 8122862"/>
                <a:gd name="connsiteY23" fmla="*/ 4277532 h 4959457"/>
                <a:gd name="connsiteX24" fmla="*/ 6511038 w 8122862"/>
                <a:gd name="connsiteY24" fmla="*/ 4494508 h 4959457"/>
                <a:gd name="connsiteX25" fmla="*/ 7161967 w 8122862"/>
                <a:gd name="connsiteY25" fmla="*/ 4479010 h 4959457"/>
                <a:gd name="connsiteX26" fmla="*/ 7239458 w 8122862"/>
                <a:gd name="connsiteY26" fmla="*/ 4370522 h 4959457"/>
                <a:gd name="connsiteX27" fmla="*/ 7502929 w 8122862"/>
                <a:gd name="connsiteY27" fmla="*/ 4386020 h 4959457"/>
                <a:gd name="connsiteX28" fmla="*/ 7673411 w 8122862"/>
                <a:gd name="connsiteY28" fmla="*/ 4386020 h 4959457"/>
                <a:gd name="connsiteX29" fmla="*/ 8122862 w 8122862"/>
                <a:gd name="connsiteY29" fmla="*/ 4014061 h 4959457"/>
                <a:gd name="connsiteX30" fmla="*/ 7704407 w 8122862"/>
                <a:gd name="connsiteY30" fmla="*/ 3487118 h 4959457"/>
                <a:gd name="connsiteX31" fmla="*/ 8122862 w 8122862"/>
                <a:gd name="connsiteY31" fmla="*/ 3177152 h 4959457"/>
                <a:gd name="connsiteX32" fmla="*/ 7812896 w 8122862"/>
                <a:gd name="connsiteY32" fmla="*/ 2743200 h 4959457"/>
                <a:gd name="connsiteX33" fmla="*/ 7812896 w 8122862"/>
                <a:gd name="connsiteY33" fmla="*/ 1673817 h 4959457"/>
                <a:gd name="connsiteX34" fmla="*/ 7347946 w 8122862"/>
                <a:gd name="connsiteY34" fmla="*/ 1162372 h 4959457"/>
                <a:gd name="connsiteX35" fmla="*/ 6790007 w 8122862"/>
                <a:gd name="connsiteY35" fmla="*/ 1363850 h 4959457"/>
                <a:gd name="connsiteX36" fmla="*/ 6418048 w 8122862"/>
                <a:gd name="connsiteY36" fmla="*/ 1053884 h 4959457"/>
                <a:gd name="connsiteX37" fmla="*/ 6247567 w 8122862"/>
                <a:gd name="connsiteY37" fmla="*/ 1255362 h 4959457"/>
                <a:gd name="connsiteX38" fmla="*/ 5240177 w 8122862"/>
                <a:gd name="connsiteY38" fmla="*/ 1255362 h 4959457"/>
                <a:gd name="connsiteX39" fmla="*/ 5069696 w 8122862"/>
                <a:gd name="connsiteY39" fmla="*/ 1084881 h 4959457"/>
                <a:gd name="connsiteX40" fmla="*/ 5255675 w 8122862"/>
                <a:gd name="connsiteY40" fmla="*/ 511444 h 4959457"/>
                <a:gd name="connsiteX41" fmla="*/ 4728733 w 8122862"/>
                <a:gd name="connsiteY41" fmla="*/ 61993 h 4959457"/>
                <a:gd name="connsiteX42" fmla="*/ 3922821 w 8122862"/>
                <a:gd name="connsiteY42" fmla="*/ 0 h 4959457"/>
                <a:gd name="connsiteX43" fmla="*/ 3643851 w 8122862"/>
                <a:gd name="connsiteY43" fmla="*/ 371959 h 4959457"/>
                <a:gd name="connsiteX44" fmla="*/ 3101411 w 8122862"/>
                <a:gd name="connsiteY44" fmla="*/ 15498 h 4959457"/>
                <a:gd name="connsiteX45" fmla="*/ 2750699 w 8122862"/>
                <a:gd name="connsiteY45" fmla="*/ 353210 h 4959457"/>
                <a:gd name="connsiteX46" fmla="*/ 2372990 w 8122862"/>
                <a:gd name="connsiteY46" fmla="*/ 309966 h 4959457"/>
                <a:gd name="connsiteX47" fmla="*/ 2204509 w 8122862"/>
                <a:gd name="connsiteY47" fmla="*/ 782165 h 4959457"/>
                <a:gd name="connsiteX48" fmla="*/ 2239255 w 8122862"/>
                <a:gd name="connsiteY48" fmla="*/ 1283110 h 4959457"/>
                <a:gd name="connsiteX49" fmla="*/ 1735810 w 8122862"/>
                <a:gd name="connsiteY49" fmla="*/ 1643070 h 4959457"/>
                <a:gd name="connsiteX50" fmla="*/ 449201 w 8122862"/>
                <a:gd name="connsiteY50" fmla="*/ 1693064 h 4959457"/>
                <a:gd name="connsiteX0" fmla="*/ 449201 w 8122862"/>
                <a:gd name="connsiteY0" fmla="*/ 1693064 h 4804474"/>
                <a:gd name="connsiteX1" fmla="*/ 0 w 8122862"/>
                <a:gd name="connsiteY1" fmla="*/ 2340496 h 4804474"/>
                <a:gd name="connsiteX2" fmla="*/ 53245 w 8122862"/>
                <a:gd name="connsiteY2" fmla="*/ 2947678 h 4804474"/>
                <a:gd name="connsiteX3" fmla="*/ 100739 w 8122862"/>
                <a:gd name="connsiteY3" fmla="*/ 3239145 h 4804474"/>
                <a:gd name="connsiteX4" fmla="*/ 189229 w 8122862"/>
                <a:gd name="connsiteY4" fmla="*/ 3525364 h 4804474"/>
                <a:gd name="connsiteX5" fmla="*/ 534692 w 8122862"/>
                <a:gd name="connsiteY5" fmla="*/ 4228536 h 4804474"/>
                <a:gd name="connsiteX6" fmla="*/ 782915 w 8122862"/>
                <a:gd name="connsiteY6" fmla="*/ 3931069 h 4804474"/>
                <a:gd name="connsiteX7" fmla="*/ 1638321 w 8122862"/>
                <a:gd name="connsiteY7" fmla="*/ 4251534 h 4804474"/>
                <a:gd name="connsiteX8" fmla="*/ 2001031 w 8122862"/>
                <a:gd name="connsiteY8" fmla="*/ 4804474 h 4804474"/>
                <a:gd name="connsiteX9" fmla="*/ 2001031 w 8122862"/>
                <a:gd name="connsiteY9" fmla="*/ 3549111 h 4804474"/>
                <a:gd name="connsiteX10" fmla="*/ 2434984 w 8122862"/>
                <a:gd name="connsiteY10" fmla="*/ 3936569 h 4804474"/>
                <a:gd name="connsiteX11" fmla="*/ 2837940 w 8122862"/>
                <a:gd name="connsiteY11" fmla="*/ 3487118 h 4804474"/>
                <a:gd name="connsiteX12" fmla="*/ 2992923 w 8122862"/>
                <a:gd name="connsiteY12" fmla="*/ 3688596 h 4804474"/>
                <a:gd name="connsiteX13" fmla="*/ 3628353 w 8122862"/>
                <a:gd name="connsiteY13" fmla="*/ 3549111 h 4804474"/>
                <a:gd name="connsiteX14" fmla="*/ 3767838 w 8122862"/>
                <a:gd name="connsiteY14" fmla="*/ 3688596 h 4804474"/>
                <a:gd name="connsiteX15" fmla="*/ 3566360 w 8122862"/>
                <a:gd name="connsiteY15" fmla="*/ 4324027 h 4804474"/>
                <a:gd name="connsiteX16" fmla="*/ 3907323 w 8122862"/>
                <a:gd name="connsiteY16" fmla="*/ 4541003 h 4804474"/>
                <a:gd name="connsiteX17" fmla="*/ 4093302 w 8122862"/>
                <a:gd name="connsiteY17" fmla="*/ 4417017 h 4804474"/>
                <a:gd name="connsiteX18" fmla="*/ 4511757 w 8122862"/>
                <a:gd name="connsiteY18" fmla="*/ 4494508 h 4804474"/>
                <a:gd name="connsiteX19" fmla="*/ 4945709 w 8122862"/>
                <a:gd name="connsiteY19" fmla="*/ 4355023 h 4804474"/>
                <a:gd name="connsiteX20" fmla="*/ 5302170 w 8122862"/>
                <a:gd name="connsiteY20" fmla="*/ 4463511 h 4804474"/>
                <a:gd name="connsiteX21" fmla="*/ 5844611 w 8122862"/>
                <a:gd name="connsiteY21" fmla="*/ 4386020 h 4804474"/>
                <a:gd name="connsiteX22" fmla="*/ 6139079 w 8122862"/>
                <a:gd name="connsiteY22" fmla="*/ 4432515 h 4804474"/>
                <a:gd name="connsiteX23" fmla="*/ 6325058 w 8122862"/>
                <a:gd name="connsiteY23" fmla="*/ 4277532 h 4804474"/>
                <a:gd name="connsiteX24" fmla="*/ 6511038 w 8122862"/>
                <a:gd name="connsiteY24" fmla="*/ 4494508 h 4804474"/>
                <a:gd name="connsiteX25" fmla="*/ 7161967 w 8122862"/>
                <a:gd name="connsiteY25" fmla="*/ 4479010 h 4804474"/>
                <a:gd name="connsiteX26" fmla="*/ 7239458 w 8122862"/>
                <a:gd name="connsiteY26" fmla="*/ 4370522 h 4804474"/>
                <a:gd name="connsiteX27" fmla="*/ 7502929 w 8122862"/>
                <a:gd name="connsiteY27" fmla="*/ 4386020 h 4804474"/>
                <a:gd name="connsiteX28" fmla="*/ 7673411 w 8122862"/>
                <a:gd name="connsiteY28" fmla="*/ 4386020 h 4804474"/>
                <a:gd name="connsiteX29" fmla="*/ 8122862 w 8122862"/>
                <a:gd name="connsiteY29" fmla="*/ 4014061 h 4804474"/>
                <a:gd name="connsiteX30" fmla="*/ 7704407 w 8122862"/>
                <a:gd name="connsiteY30" fmla="*/ 3487118 h 4804474"/>
                <a:gd name="connsiteX31" fmla="*/ 8122862 w 8122862"/>
                <a:gd name="connsiteY31" fmla="*/ 3177152 h 4804474"/>
                <a:gd name="connsiteX32" fmla="*/ 7812896 w 8122862"/>
                <a:gd name="connsiteY32" fmla="*/ 2743200 h 4804474"/>
                <a:gd name="connsiteX33" fmla="*/ 7812896 w 8122862"/>
                <a:gd name="connsiteY33" fmla="*/ 1673817 h 4804474"/>
                <a:gd name="connsiteX34" fmla="*/ 7347946 w 8122862"/>
                <a:gd name="connsiteY34" fmla="*/ 1162372 h 4804474"/>
                <a:gd name="connsiteX35" fmla="*/ 6790007 w 8122862"/>
                <a:gd name="connsiteY35" fmla="*/ 1363850 h 4804474"/>
                <a:gd name="connsiteX36" fmla="*/ 6418048 w 8122862"/>
                <a:gd name="connsiteY36" fmla="*/ 1053884 h 4804474"/>
                <a:gd name="connsiteX37" fmla="*/ 6247567 w 8122862"/>
                <a:gd name="connsiteY37" fmla="*/ 1255362 h 4804474"/>
                <a:gd name="connsiteX38" fmla="*/ 5240177 w 8122862"/>
                <a:gd name="connsiteY38" fmla="*/ 1255362 h 4804474"/>
                <a:gd name="connsiteX39" fmla="*/ 5069696 w 8122862"/>
                <a:gd name="connsiteY39" fmla="*/ 1084881 h 4804474"/>
                <a:gd name="connsiteX40" fmla="*/ 5255675 w 8122862"/>
                <a:gd name="connsiteY40" fmla="*/ 511444 h 4804474"/>
                <a:gd name="connsiteX41" fmla="*/ 4728733 w 8122862"/>
                <a:gd name="connsiteY41" fmla="*/ 61993 h 4804474"/>
                <a:gd name="connsiteX42" fmla="*/ 3922821 w 8122862"/>
                <a:gd name="connsiteY42" fmla="*/ 0 h 4804474"/>
                <a:gd name="connsiteX43" fmla="*/ 3643851 w 8122862"/>
                <a:gd name="connsiteY43" fmla="*/ 371959 h 4804474"/>
                <a:gd name="connsiteX44" fmla="*/ 3101411 w 8122862"/>
                <a:gd name="connsiteY44" fmla="*/ 15498 h 4804474"/>
                <a:gd name="connsiteX45" fmla="*/ 2750699 w 8122862"/>
                <a:gd name="connsiteY45" fmla="*/ 353210 h 4804474"/>
                <a:gd name="connsiteX46" fmla="*/ 2372990 w 8122862"/>
                <a:gd name="connsiteY46" fmla="*/ 309966 h 4804474"/>
                <a:gd name="connsiteX47" fmla="*/ 2204509 w 8122862"/>
                <a:gd name="connsiteY47" fmla="*/ 782165 h 4804474"/>
                <a:gd name="connsiteX48" fmla="*/ 2239255 w 8122862"/>
                <a:gd name="connsiteY48" fmla="*/ 1283110 h 4804474"/>
                <a:gd name="connsiteX49" fmla="*/ 1735810 w 8122862"/>
                <a:gd name="connsiteY49" fmla="*/ 1643070 h 4804474"/>
                <a:gd name="connsiteX50" fmla="*/ 449201 w 8122862"/>
                <a:gd name="connsiteY50" fmla="*/ 1693064 h 4804474"/>
                <a:gd name="connsiteX0" fmla="*/ 449201 w 8122862"/>
                <a:gd name="connsiteY0" fmla="*/ 1693064 h 4541003"/>
                <a:gd name="connsiteX1" fmla="*/ 0 w 8122862"/>
                <a:gd name="connsiteY1" fmla="*/ 2340496 h 4541003"/>
                <a:gd name="connsiteX2" fmla="*/ 53245 w 8122862"/>
                <a:gd name="connsiteY2" fmla="*/ 2947678 h 4541003"/>
                <a:gd name="connsiteX3" fmla="*/ 100739 w 8122862"/>
                <a:gd name="connsiteY3" fmla="*/ 3239145 h 4541003"/>
                <a:gd name="connsiteX4" fmla="*/ 189229 w 8122862"/>
                <a:gd name="connsiteY4" fmla="*/ 3525364 h 4541003"/>
                <a:gd name="connsiteX5" fmla="*/ 534692 w 8122862"/>
                <a:gd name="connsiteY5" fmla="*/ 4228536 h 4541003"/>
                <a:gd name="connsiteX6" fmla="*/ 782915 w 8122862"/>
                <a:gd name="connsiteY6" fmla="*/ 3931069 h 4541003"/>
                <a:gd name="connsiteX7" fmla="*/ 1638321 w 8122862"/>
                <a:gd name="connsiteY7" fmla="*/ 4251534 h 4541003"/>
                <a:gd name="connsiteX8" fmla="*/ 1484838 w 8122862"/>
                <a:gd name="connsiteY8" fmla="*/ 4052306 h 4541003"/>
                <a:gd name="connsiteX9" fmla="*/ 2001031 w 8122862"/>
                <a:gd name="connsiteY9" fmla="*/ 3549111 h 4541003"/>
                <a:gd name="connsiteX10" fmla="*/ 2434984 w 8122862"/>
                <a:gd name="connsiteY10" fmla="*/ 3936569 h 4541003"/>
                <a:gd name="connsiteX11" fmla="*/ 2837940 w 8122862"/>
                <a:gd name="connsiteY11" fmla="*/ 3487118 h 4541003"/>
                <a:gd name="connsiteX12" fmla="*/ 2992923 w 8122862"/>
                <a:gd name="connsiteY12" fmla="*/ 3688596 h 4541003"/>
                <a:gd name="connsiteX13" fmla="*/ 3628353 w 8122862"/>
                <a:gd name="connsiteY13" fmla="*/ 3549111 h 4541003"/>
                <a:gd name="connsiteX14" fmla="*/ 3767838 w 8122862"/>
                <a:gd name="connsiteY14" fmla="*/ 3688596 h 4541003"/>
                <a:gd name="connsiteX15" fmla="*/ 3566360 w 8122862"/>
                <a:gd name="connsiteY15" fmla="*/ 4324027 h 4541003"/>
                <a:gd name="connsiteX16" fmla="*/ 3907323 w 8122862"/>
                <a:gd name="connsiteY16" fmla="*/ 4541003 h 4541003"/>
                <a:gd name="connsiteX17" fmla="*/ 4093302 w 8122862"/>
                <a:gd name="connsiteY17" fmla="*/ 4417017 h 4541003"/>
                <a:gd name="connsiteX18" fmla="*/ 4511757 w 8122862"/>
                <a:gd name="connsiteY18" fmla="*/ 4494508 h 4541003"/>
                <a:gd name="connsiteX19" fmla="*/ 4945709 w 8122862"/>
                <a:gd name="connsiteY19" fmla="*/ 4355023 h 4541003"/>
                <a:gd name="connsiteX20" fmla="*/ 5302170 w 8122862"/>
                <a:gd name="connsiteY20" fmla="*/ 4463511 h 4541003"/>
                <a:gd name="connsiteX21" fmla="*/ 5844611 w 8122862"/>
                <a:gd name="connsiteY21" fmla="*/ 4386020 h 4541003"/>
                <a:gd name="connsiteX22" fmla="*/ 6139079 w 8122862"/>
                <a:gd name="connsiteY22" fmla="*/ 4432515 h 4541003"/>
                <a:gd name="connsiteX23" fmla="*/ 6325058 w 8122862"/>
                <a:gd name="connsiteY23" fmla="*/ 4277532 h 4541003"/>
                <a:gd name="connsiteX24" fmla="*/ 6511038 w 8122862"/>
                <a:gd name="connsiteY24" fmla="*/ 4494508 h 4541003"/>
                <a:gd name="connsiteX25" fmla="*/ 7161967 w 8122862"/>
                <a:gd name="connsiteY25" fmla="*/ 4479010 h 4541003"/>
                <a:gd name="connsiteX26" fmla="*/ 7239458 w 8122862"/>
                <a:gd name="connsiteY26" fmla="*/ 4370522 h 4541003"/>
                <a:gd name="connsiteX27" fmla="*/ 7502929 w 8122862"/>
                <a:gd name="connsiteY27" fmla="*/ 4386020 h 4541003"/>
                <a:gd name="connsiteX28" fmla="*/ 7673411 w 8122862"/>
                <a:gd name="connsiteY28" fmla="*/ 4386020 h 4541003"/>
                <a:gd name="connsiteX29" fmla="*/ 8122862 w 8122862"/>
                <a:gd name="connsiteY29" fmla="*/ 4014061 h 4541003"/>
                <a:gd name="connsiteX30" fmla="*/ 7704407 w 8122862"/>
                <a:gd name="connsiteY30" fmla="*/ 3487118 h 4541003"/>
                <a:gd name="connsiteX31" fmla="*/ 8122862 w 8122862"/>
                <a:gd name="connsiteY31" fmla="*/ 3177152 h 4541003"/>
                <a:gd name="connsiteX32" fmla="*/ 7812896 w 8122862"/>
                <a:gd name="connsiteY32" fmla="*/ 2743200 h 4541003"/>
                <a:gd name="connsiteX33" fmla="*/ 7812896 w 8122862"/>
                <a:gd name="connsiteY33" fmla="*/ 1673817 h 4541003"/>
                <a:gd name="connsiteX34" fmla="*/ 7347946 w 8122862"/>
                <a:gd name="connsiteY34" fmla="*/ 1162372 h 4541003"/>
                <a:gd name="connsiteX35" fmla="*/ 6790007 w 8122862"/>
                <a:gd name="connsiteY35" fmla="*/ 1363850 h 4541003"/>
                <a:gd name="connsiteX36" fmla="*/ 6418048 w 8122862"/>
                <a:gd name="connsiteY36" fmla="*/ 1053884 h 4541003"/>
                <a:gd name="connsiteX37" fmla="*/ 6247567 w 8122862"/>
                <a:gd name="connsiteY37" fmla="*/ 1255362 h 4541003"/>
                <a:gd name="connsiteX38" fmla="*/ 5240177 w 8122862"/>
                <a:gd name="connsiteY38" fmla="*/ 1255362 h 4541003"/>
                <a:gd name="connsiteX39" fmla="*/ 5069696 w 8122862"/>
                <a:gd name="connsiteY39" fmla="*/ 1084881 h 4541003"/>
                <a:gd name="connsiteX40" fmla="*/ 5255675 w 8122862"/>
                <a:gd name="connsiteY40" fmla="*/ 511444 h 4541003"/>
                <a:gd name="connsiteX41" fmla="*/ 4728733 w 8122862"/>
                <a:gd name="connsiteY41" fmla="*/ 61993 h 4541003"/>
                <a:gd name="connsiteX42" fmla="*/ 3922821 w 8122862"/>
                <a:gd name="connsiteY42" fmla="*/ 0 h 4541003"/>
                <a:gd name="connsiteX43" fmla="*/ 3643851 w 8122862"/>
                <a:gd name="connsiteY43" fmla="*/ 371959 h 4541003"/>
                <a:gd name="connsiteX44" fmla="*/ 3101411 w 8122862"/>
                <a:gd name="connsiteY44" fmla="*/ 15498 h 4541003"/>
                <a:gd name="connsiteX45" fmla="*/ 2750699 w 8122862"/>
                <a:gd name="connsiteY45" fmla="*/ 353210 h 4541003"/>
                <a:gd name="connsiteX46" fmla="*/ 2372990 w 8122862"/>
                <a:gd name="connsiteY46" fmla="*/ 309966 h 4541003"/>
                <a:gd name="connsiteX47" fmla="*/ 2204509 w 8122862"/>
                <a:gd name="connsiteY47" fmla="*/ 782165 h 4541003"/>
                <a:gd name="connsiteX48" fmla="*/ 2239255 w 8122862"/>
                <a:gd name="connsiteY48" fmla="*/ 1283110 h 4541003"/>
                <a:gd name="connsiteX49" fmla="*/ 1735810 w 8122862"/>
                <a:gd name="connsiteY49" fmla="*/ 1643070 h 4541003"/>
                <a:gd name="connsiteX50" fmla="*/ 449201 w 8122862"/>
                <a:gd name="connsiteY50" fmla="*/ 1693064 h 4541003"/>
                <a:gd name="connsiteX0" fmla="*/ 449201 w 8122862"/>
                <a:gd name="connsiteY0" fmla="*/ 1693064 h 4541003"/>
                <a:gd name="connsiteX1" fmla="*/ 0 w 8122862"/>
                <a:gd name="connsiteY1" fmla="*/ 2340496 h 4541003"/>
                <a:gd name="connsiteX2" fmla="*/ 53245 w 8122862"/>
                <a:gd name="connsiteY2" fmla="*/ 2947678 h 4541003"/>
                <a:gd name="connsiteX3" fmla="*/ 100739 w 8122862"/>
                <a:gd name="connsiteY3" fmla="*/ 3239145 h 4541003"/>
                <a:gd name="connsiteX4" fmla="*/ 189229 w 8122862"/>
                <a:gd name="connsiteY4" fmla="*/ 3525364 h 4541003"/>
                <a:gd name="connsiteX5" fmla="*/ 534692 w 8122862"/>
                <a:gd name="connsiteY5" fmla="*/ 4228536 h 4541003"/>
                <a:gd name="connsiteX6" fmla="*/ 782915 w 8122862"/>
                <a:gd name="connsiteY6" fmla="*/ 3931069 h 4541003"/>
                <a:gd name="connsiteX7" fmla="*/ 1638321 w 8122862"/>
                <a:gd name="connsiteY7" fmla="*/ 4251534 h 4541003"/>
                <a:gd name="connsiteX8" fmla="*/ 1484838 w 8122862"/>
                <a:gd name="connsiteY8" fmla="*/ 4052306 h 4541003"/>
                <a:gd name="connsiteX9" fmla="*/ 2207509 w 8122862"/>
                <a:gd name="connsiteY9" fmla="*/ 4183292 h 4541003"/>
                <a:gd name="connsiteX10" fmla="*/ 2434984 w 8122862"/>
                <a:gd name="connsiteY10" fmla="*/ 3936569 h 4541003"/>
                <a:gd name="connsiteX11" fmla="*/ 2837940 w 8122862"/>
                <a:gd name="connsiteY11" fmla="*/ 3487118 h 4541003"/>
                <a:gd name="connsiteX12" fmla="*/ 2992923 w 8122862"/>
                <a:gd name="connsiteY12" fmla="*/ 3688596 h 4541003"/>
                <a:gd name="connsiteX13" fmla="*/ 3628353 w 8122862"/>
                <a:gd name="connsiteY13" fmla="*/ 3549111 h 4541003"/>
                <a:gd name="connsiteX14" fmla="*/ 3767838 w 8122862"/>
                <a:gd name="connsiteY14" fmla="*/ 3688596 h 4541003"/>
                <a:gd name="connsiteX15" fmla="*/ 3566360 w 8122862"/>
                <a:gd name="connsiteY15" fmla="*/ 4324027 h 4541003"/>
                <a:gd name="connsiteX16" fmla="*/ 3907323 w 8122862"/>
                <a:gd name="connsiteY16" fmla="*/ 4541003 h 4541003"/>
                <a:gd name="connsiteX17" fmla="*/ 4093302 w 8122862"/>
                <a:gd name="connsiteY17" fmla="*/ 4417017 h 4541003"/>
                <a:gd name="connsiteX18" fmla="*/ 4511757 w 8122862"/>
                <a:gd name="connsiteY18" fmla="*/ 4494508 h 4541003"/>
                <a:gd name="connsiteX19" fmla="*/ 4945709 w 8122862"/>
                <a:gd name="connsiteY19" fmla="*/ 4355023 h 4541003"/>
                <a:gd name="connsiteX20" fmla="*/ 5302170 w 8122862"/>
                <a:gd name="connsiteY20" fmla="*/ 4463511 h 4541003"/>
                <a:gd name="connsiteX21" fmla="*/ 5844611 w 8122862"/>
                <a:gd name="connsiteY21" fmla="*/ 4386020 h 4541003"/>
                <a:gd name="connsiteX22" fmla="*/ 6139079 w 8122862"/>
                <a:gd name="connsiteY22" fmla="*/ 4432515 h 4541003"/>
                <a:gd name="connsiteX23" fmla="*/ 6325058 w 8122862"/>
                <a:gd name="connsiteY23" fmla="*/ 4277532 h 4541003"/>
                <a:gd name="connsiteX24" fmla="*/ 6511038 w 8122862"/>
                <a:gd name="connsiteY24" fmla="*/ 4494508 h 4541003"/>
                <a:gd name="connsiteX25" fmla="*/ 7161967 w 8122862"/>
                <a:gd name="connsiteY25" fmla="*/ 4479010 h 4541003"/>
                <a:gd name="connsiteX26" fmla="*/ 7239458 w 8122862"/>
                <a:gd name="connsiteY26" fmla="*/ 4370522 h 4541003"/>
                <a:gd name="connsiteX27" fmla="*/ 7502929 w 8122862"/>
                <a:gd name="connsiteY27" fmla="*/ 4386020 h 4541003"/>
                <a:gd name="connsiteX28" fmla="*/ 7673411 w 8122862"/>
                <a:gd name="connsiteY28" fmla="*/ 4386020 h 4541003"/>
                <a:gd name="connsiteX29" fmla="*/ 8122862 w 8122862"/>
                <a:gd name="connsiteY29" fmla="*/ 4014061 h 4541003"/>
                <a:gd name="connsiteX30" fmla="*/ 7704407 w 8122862"/>
                <a:gd name="connsiteY30" fmla="*/ 3487118 h 4541003"/>
                <a:gd name="connsiteX31" fmla="*/ 8122862 w 8122862"/>
                <a:gd name="connsiteY31" fmla="*/ 3177152 h 4541003"/>
                <a:gd name="connsiteX32" fmla="*/ 7812896 w 8122862"/>
                <a:gd name="connsiteY32" fmla="*/ 2743200 h 4541003"/>
                <a:gd name="connsiteX33" fmla="*/ 7812896 w 8122862"/>
                <a:gd name="connsiteY33" fmla="*/ 1673817 h 4541003"/>
                <a:gd name="connsiteX34" fmla="*/ 7347946 w 8122862"/>
                <a:gd name="connsiteY34" fmla="*/ 1162372 h 4541003"/>
                <a:gd name="connsiteX35" fmla="*/ 6790007 w 8122862"/>
                <a:gd name="connsiteY35" fmla="*/ 1363850 h 4541003"/>
                <a:gd name="connsiteX36" fmla="*/ 6418048 w 8122862"/>
                <a:gd name="connsiteY36" fmla="*/ 1053884 h 4541003"/>
                <a:gd name="connsiteX37" fmla="*/ 6247567 w 8122862"/>
                <a:gd name="connsiteY37" fmla="*/ 1255362 h 4541003"/>
                <a:gd name="connsiteX38" fmla="*/ 5240177 w 8122862"/>
                <a:gd name="connsiteY38" fmla="*/ 1255362 h 4541003"/>
                <a:gd name="connsiteX39" fmla="*/ 5069696 w 8122862"/>
                <a:gd name="connsiteY39" fmla="*/ 1084881 h 4541003"/>
                <a:gd name="connsiteX40" fmla="*/ 5255675 w 8122862"/>
                <a:gd name="connsiteY40" fmla="*/ 511444 h 4541003"/>
                <a:gd name="connsiteX41" fmla="*/ 4728733 w 8122862"/>
                <a:gd name="connsiteY41" fmla="*/ 61993 h 4541003"/>
                <a:gd name="connsiteX42" fmla="*/ 3922821 w 8122862"/>
                <a:gd name="connsiteY42" fmla="*/ 0 h 4541003"/>
                <a:gd name="connsiteX43" fmla="*/ 3643851 w 8122862"/>
                <a:gd name="connsiteY43" fmla="*/ 371959 h 4541003"/>
                <a:gd name="connsiteX44" fmla="*/ 3101411 w 8122862"/>
                <a:gd name="connsiteY44" fmla="*/ 15498 h 4541003"/>
                <a:gd name="connsiteX45" fmla="*/ 2750699 w 8122862"/>
                <a:gd name="connsiteY45" fmla="*/ 353210 h 4541003"/>
                <a:gd name="connsiteX46" fmla="*/ 2372990 w 8122862"/>
                <a:gd name="connsiteY46" fmla="*/ 309966 h 4541003"/>
                <a:gd name="connsiteX47" fmla="*/ 2204509 w 8122862"/>
                <a:gd name="connsiteY47" fmla="*/ 782165 h 4541003"/>
                <a:gd name="connsiteX48" fmla="*/ 2239255 w 8122862"/>
                <a:gd name="connsiteY48" fmla="*/ 1283110 h 4541003"/>
                <a:gd name="connsiteX49" fmla="*/ 1735810 w 8122862"/>
                <a:gd name="connsiteY49" fmla="*/ 1643070 h 4541003"/>
                <a:gd name="connsiteX50" fmla="*/ 449201 w 8122862"/>
                <a:gd name="connsiteY50" fmla="*/ 1693064 h 4541003"/>
                <a:gd name="connsiteX0" fmla="*/ 449201 w 8122862"/>
                <a:gd name="connsiteY0" fmla="*/ 1693064 h 4541003"/>
                <a:gd name="connsiteX1" fmla="*/ 0 w 8122862"/>
                <a:gd name="connsiteY1" fmla="*/ 2340496 h 4541003"/>
                <a:gd name="connsiteX2" fmla="*/ 53245 w 8122862"/>
                <a:gd name="connsiteY2" fmla="*/ 2947678 h 4541003"/>
                <a:gd name="connsiteX3" fmla="*/ 100739 w 8122862"/>
                <a:gd name="connsiteY3" fmla="*/ 3239145 h 4541003"/>
                <a:gd name="connsiteX4" fmla="*/ 189229 w 8122862"/>
                <a:gd name="connsiteY4" fmla="*/ 3525364 h 4541003"/>
                <a:gd name="connsiteX5" fmla="*/ 534692 w 8122862"/>
                <a:gd name="connsiteY5" fmla="*/ 4228536 h 4541003"/>
                <a:gd name="connsiteX6" fmla="*/ 782915 w 8122862"/>
                <a:gd name="connsiteY6" fmla="*/ 3931069 h 4541003"/>
                <a:gd name="connsiteX7" fmla="*/ 1638321 w 8122862"/>
                <a:gd name="connsiteY7" fmla="*/ 4251534 h 4541003"/>
                <a:gd name="connsiteX8" fmla="*/ 1484838 w 8122862"/>
                <a:gd name="connsiteY8" fmla="*/ 4052306 h 4541003"/>
                <a:gd name="connsiteX9" fmla="*/ 2207509 w 8122862"/>
                <a:gd name="connsiteY9" fmla="*/ 4183292 h 4541003"/>
                <a:gd name="connsiteX10" fmla="*/ 2434984 w 8122862"/>
                <a:gd name="connsiteY10" fmla="*/ 3936569 h 4541003"/>
                <a:gd name="connsiteX11" fmla="*/ 2410237 w 8122862"/>
                <a:gd name="connsiteY11" fmla="*/ 4504757 h 4541003"/>
                <a:gd name="connsiteX12" fmla="*/ 2992923 w 8122862"/>
                <a:gd name="connsiteY12" fmla="*/ 3688596 h 4541003"/>
                <a:gd name="connsiteX13" fmla="*/ 3628353 w 8122862"/>
                <a:gd name="connsiteY13" fmla="*/ 3549111 h 4541003"/>
                <a:gd name="connsiteX14" fmla="*/ 3767838 w 8122862"/>
                <a:gd name="connsiteY14" fmla="*/ 3688596 h 4541003"/>
                <a:gd name="connsiteX15" fmla="*/ 3566360 w 8122862"/>
                <a:gd name="connsiteY15" fmla="*/ 4324027 h 4541003"/>
                <a:gd name="connsiteX16" fmla="*/ 3907323 w 8122862"/>
                <a:gd name="connsiteY16" fmla="*/ 4541003 h 4541003"/>
                <a:gd name="connsiteX17" fmla="*/ 4093302 w 8122862"/>
                <a:gd name="connsiteY17" fmla="*/ 4417017 h 4541003"/>
                <a:gd name="connsiteX18" fmla="*/ 4511757 w 8122862"/>
                <a:gd name="connsiteY18" fmla="*/ 4494508 h 4541003"/>
                <a:gd name="connsiteX19" fmla="*/ 4945709 w 8122862"/>
                <a:gd name="connsiteY19" fmla="*/ 4355023 h 4541003"/>
                <a:gd name="connsiteX20" fmla="*/ 5302170 w 8122862"/>
                <a:gd name="connsiteY20" fmla="*/ 4463511 h 4541003"/>
                <a:gd name="connsiteX21" fmla="*/ 5844611 w 8122862"/>
                <a:gd name="connsiteY21" fmla="*/ 4386020 h 4541003"/>
                <a:gd name="connsiteX22" fmla="*/ 6139079 w 8122862"/>
                <a:gd name="connsiteY22" fmla="*/ 4432515 h 4541003"/>
                <a:gd name="connsiteX23" fmla="*/ 6325058 w 8122862"/>
                <a:gd name="connsiteY23" fmla="*/ 4277532 h 4541003"/>
                <a:gd name="connsiteX24" fmla="*/ 6511038 w 8122862"/>
                <a:gd name="connsiteY24" fmla="*/ 4494508 h 4541003"/>
                <a:gd name="connsiteX25" fmla="*/ 7161967 w 8122862"/>
                <a:gd name="connsiteY25" fmla="*/ 4479010 h 4541003"/>
                <a:gd name="connsiteX26" fmla="*/ 7239458 w 8122862"/>
                <a:gd name="connsiteY26" fmla="*/ 4370522 h 4541003"/>
                <a:gd name="connsiteX27" fmla="*/ 7502929 w 8122862"/>
                <a:gd name="connsiteY27" fmla="*/ 4386020 h 4541003"/>
                <a:gd name="connsiteX28" fmla="*/ 7673411 w 8122862"/>
                <a:gd name="connsiteY28" fmla="*/ 4386020 h 4541003"/>
                <a:gd name="connsiteX29" fmla="*/ 8122862 w 8122862"/>
                <a:gd name="connsiteY29" fmla="*/ 4014061 h 4541003"/>
                <a:gd name="connsiteX30" fmla="*/ 7704407 w 8122862"/>
                <a:gd name="connsiteY30" fmla="*/ 3487118 h 4541003"/>
                <a:gd name="connsiteX31" fmla="*/ 8122862 w 8122862"/>
                <a:gd name="connsiteY31" fmla="*/ 3177152 h 4541003"/>
                <a:gd name="connsiteX32" fmla="*/ 7812896 w 8122862"/>
                <a:gd name="connsiteY32" fmla="*/ 2743200 h 4541003"/>
                <a:gd name="connsiteX33" fmla="*/ 7812896 w 8122862"/>
                <a:gd name="connsiteY33" fmla="*/ 1673817 h 4541003"/>
                <a:gd name="connsiteX34" fmla="*/ 7347946 w 8122862"/>
                <a:gd name="connsiteY34" fmla="*/ 1162372 h 4541003"/>
                <a:gd name="connsiteX35" fmla="*/ 6790007 w 8122862"/>
                <a:gd name="connsiteY35" fmla="*/ 1363850 h 4541003"/>
                <a:gd name="connsiteX36" fmla="*/ 6418048 w 8122862"/>
                <a:gd name="connsiteY36" fmla="*/ 1053884 h 4541003"/>
                <a:gd name="connsiteX37" fmla="*/ 6247567 w 8122862"/>
                <a:gd name="connsiteY37" fmla="*/ 1255362 h 4541003"/>
                <a:gd name="connsiteX38" fmla="*/ 5240177 w 8122862"/>
                <a:gd name="connsiteY38" fmla="*/ 1255362 h 4541003"/>
                <a:gd name="connsiteX39" fmla="*/ 5069696 w 8122862"/>
                <a:gd name="connsiteY39" fmla="*/ 1084881 h 4541003"/>
                <a:gd name="connsiteX40" fmla="*/ 5255675 w 8122862"/>
                <a:gd name="connsiteY40" fmla="*/ 511444 h 4541003"/>
                <a:gd name="connsiteX41" fmla="*/ 4728733 w 8122862"/>
                <a:gd name="connsiteY41" fmla="*/ 61993 h 4541003"/>
                <a:gd name="connsiteX42" fmla="*/ 3922821 w 8122862"/>
                <a:gd name="connsiteY42" fmla="*/ 0 h 4541003"/>
                <a:gd name="connsiteX43" fmla="*/ 3643851 w 8122862"/>
                <a:gd name="connsiteY43" fmla="*/ 371959 h 4541003"/>
                <a:gd name="connsiteX44" fmla="*/ 3101411 w 8122862"/>
                <a:gd name="connsiteY44" fmla="*/ 15498 h 4541003"/>
                <a:gd name="connsiteX45" fmla="*/ 2750699 w 8122862"/>
                <a:gd name="connsiteY45" fmla="*/ 353210 h 4541003"/>
                <a:gd name="connsiteX46" fmla="*/ 2372990 w 8122862"/>
                <a:gd name="connsiteY46" fmla="*/ 309966 h 4541003"/>
                <a:gd name="connsiteX47" fmla="*/ 2204509 w 8122862"/>
                <a:gd name="connsiteY47" fmla="*/ 782165 h 4541003"/>
                <a:gd name="connsiteX48" fmla="*/ 2239255 w 8122862"/>
                <a:gd name="connsiteY48" fmla="*/ 1283110 h 4541003"/>
                <a:gd name="connsiteX49" fmla="*/ 1735810 w 8122862"/>
                <a:gd name="connsiteY49" fmla="*/ 1643070 h 4541003"/>
                <a:gd name="connsiteX50" fmla="*/ 449201 w 8122862"/>
                <a:gd name="connsiteY50" fmla="*/ 1693064 h 4541003"/>
                <a:gd name="connsiteX0" fmla="*/ 449201 w 8122862"/>
                <a:gd name="connsiteY0" fmla="*/ 1693064 h 5030699"/>
                <a:gd name="connsiteX1" fmla="*/ 0 w 8122862"/>
                <a:gd name="connsiteY1" fmla="*/ 2340496 h 5030699"/>
                <a:gd name="connsiteX2" fmla="*/ 53245 w 8122862"/>
                <a:gd name="connsiteY2" fmla="*/ 2947678 h 5030699"/>
                <a:gd name="connsiteX3" fmla="*/ 100739 w 8122862"/>
                <a:gd name="connsiteY3" fmla="*/ 3239145 h 5030699"/>
                <a:gd name="connsiteX4" fmla="*/ 189229 w 8122862"/>
                <a:gd name="connsiteY4" fmla="*/ 3525364 h 5030699"/>
                <a:gd name="connsiteX5" fmla="*/ 534692 w 8122862"/>
                <a:gd name="connsiteY5" fmla="*/ 4228536 h 5030699"/>
                <a:gd name="connsiteX6" fmla="*/ 782915 w 8122862"/>
                <a:gd name="connsiteY6" fmla="*/ 3931069 h 5030699"/>
                <a:gd name="connsiteX7" fmla="*/ 1638321 w 8122862"/>
                <a:gd name="connsiteY7" fmla="*/ 4251534 h 5030699"/>
                <a:gd name="connsiteX8" fmla="*/ 1484838 w 8122862"/>
                <a:gd name="connsiteY8" fmla="*/ 4052306 h 5030699"/>
                <a:gd name="connsiteX9" fmla="*/ 2207509 w 8122862"/>
                <a:gd name="connsiteY9" fmla="*/ 4183292 h 5030699"/>
                <a:gd name="connsiteX10" fmla="*/ 2434984 w 8122862"/>
                <a:gd name="connsiteY10" fmla="*/ 3936569 h 5030699"/>
                <a:gd name="connsiteX11" fmla="*/ 2410237 w 8122862"/>
                <a:gd name="connsiteY11" fmla="*/ 4504757 h 5030699"/>
                <a:gd name="connsiteX12" fmla="*/ 2240756 w 8122862"/>
                <a:gd name="connsiteY12" fmla="*/ 5030699 h 5030699"/>
                <a:gd name="connsiteX13" fmla="*/ 3628353 w 8122862"/>
                <a:gd name="connsiteY13" fmla="*/ 3549111 h 5030699"/>
                <a:gd name="connsiteX14" fmla="*/ 3767838 w 8122862"/>
                <a:gd name="connsiteY14" fmla="*/ 3688596 h 5030699"/>
                <a:gd name="connsiteX15" fmla="*/ 3566360 w 8122862"/>
                <a:gd name="connsiteY15" fmla="*/ 4324027 h 5030699"/>
                <a:gd name="connsiteX16" fmla="*/ 3907323 w 8122862"/>
                <a:gd name="connsiteY16" fmla="*/ 4541003 h 5030699"/>
                <a:gd name="connsiteX17" fmla="*/ 4093302 w 8122862"/>
                <a:gd name="connsiteY17" fmla="*/ 4417017 h 5030699"/>
                <a:gd name="connsiteX18" fmla="*/ 4511757 w 8122862"/>
                <a:gd name="connsiteY18" fmla="*/ 4494508 h 5030699"/>
                <a:gd name="connsiteX19" fmla="*/ 4945709 w 8122862"/>
                <a:gd name="connsiteY19" fmla="*/ 4355023 h 5030699"/>
                <a:gd name="connsiteX20" fmla="*/ 5302170 w 8122862"/>
                <a:gd name="connsiteY20" fmla="*/ 4463511 h 5030699"/>
                <a:gd name="connsiteX21" fmla="*/ 5844611 w 8122862"/>
                <a:gd name="connsiteY21" fmla="*/ 4386020 h 5030699"/>
                <a:gd name="connsiteX22" fmla="*/ 6139079 w 8122862"/>
                <a:gd name="connsiteY22" fmla="*/ 4432515 h 5030699"/>
                <a:gd name="connsiteX23" fmla="*/ 6325058 w 8122862"/>
                <a:gd name="connsiteY23" fmla="*/ 4277532 h 5030699"/>
                <a:gd name="connsiteX24" fmla="*/ 6511038 w 8122862"/>
                <a:gd name="connsiteY24" fmla="*/ 4494508 h 5030699"/>
                <a:gd name="connsiteX25" fmla="*/ 7161967 w 8122862"/>
                <a:gd name="connsiteY25" fmla="*/ 4479010 h 5030699"/>
                <a:gd name="connsiteX26" fmla="*/ 7239458 w 8122862"/>
                <a:gd name="connsiteY26" fmla="*/ 4370522 h 5030699"/>
                <a:gd name="connsiteX27" fmla="*/ 7502929 w 8122862"/>
                <a:gd name="connsiteY27" fmla="*/ 4386020 h 5030699"/>
                <a:gd name="connsiteX28" fmla="*/ 7673411 w 8122862"/>
                <a:gd name="connsiteY28" fmla="*/ 4386020 h 5030699"/>
                <a:gd name="connsiteX29" fmla="*/ 8122862 w 8122862"/>
                <a:gd name="connsiteY29" fmla="*/ 4014061 h 5030699"/>
                <a:gd name="connsiteX30" fmla="*/ 7704407 w 8122862"/>
                <a:gd name="connsiteY30" fmla="*/ 3487118 h 5030699"/>
                <a:gd name="connsiteX31" fmla="*/ 8122862 w 8122862"/>
                <a:gd name="connsiteY31" fmla="*/ 3177152 h 5030699"/>
                <a:gd name="connsiteX32" fmla="*/ 7812896 w 8122862"/>
                <a:gd name="connsiteY32" fmla="*/ 2743200 h 5030699"/>
                <a:gd name="connsiteX33" fmla="*/ 7812896 w 8122862"/>
                <a:gd name="connsiteY33" fmla="*/ 1673817 h 5030699"/>
                <a:gd name="connsiteX34" fmla="*/ 7347946 w 8122862"/>
                <a:gd name="connsiteY34" fmla="*/ 1162372 h 5030699"/>
                <a:gd name="connsiteX35" fmla="*/ 6790007 w 8122862"/>
                <a:gd name="connsiteY35" fmla="*/ 1363850 h 5030699"/>
                <a:gd name="connsiteX36" fmla="*/ 6418048 w 8122862"/>
                <a:gd name="connsiteY36" fmla="*/ 1053884 h 5030699"/>
                <a:gd name="connsiteX37" fmla="*/ 6247567 w 8122862"/>
                <a:gd name="connsiteY37" fmla="*/ 1255362 h 5030699"/>
                <a:gd name="connsiteX38" fmla="*/ 5240177 w 8122862"/>
                <a:gd name="connsiteY38" fmla="*/ 1255362 h 5030699"/>
                <a:gd name="connsiteX39" fmla="*/ 5069696 w 8122862"/>
                <a:gd name="connsiteY39" fmla="*/ 1084881 h 5030699"/>
                <a:gd name="connsiteX40" fmla="*/ 5255675 w 8122862"/>
                <a:gd name="connsiteY40" fmla="*/ 511444 h 5030699"/>
                <a:gd name="connsiteX41" fmla="*/ 4728733 w 8122862"/>
                <a:gd name="connsiteY41" fmla="*/ 61993 h 5030699"/>
                <a:gd name="connsiteX42" fmla="*/ 3922821 w 8122862"/>
                <a:gd name="connsiteY42" fmla="*/ 0 h 5030699"/>
                <a:gd name="connsiteX43" fmla="*/ 3643851 w 8122862"/>
                <a:gd name="connsiteY43" fmla="*/ 371959 h 5030699"/>
                <a:gd name="connsiteX44" fmla="*/ 3101411 w 8122862"/>
                <a:gd name="connsiteY44" fmla="*/ 15498 h 5030699"/>
                <a:gd name="connsiteX45" fmla="*/ 2750699 w 8122862"/>
                <a:gd name="connsiteY45" fmla="*/ 353210 h 5030699"/>
                <a:gd name="connsiteX46" fmla="*/ 2372990 w 8122862"/>
                <a:gd name="connsiteY46" fmla="*/ 309966 h 5030699"/>
                <a:gd name="connsiteX47" fmla="*/ 2204509 w 8122862"/>
                <a:gd name="connsiteY47" fmla="*/ 782165 h 5030699"/>
                <a:gd name="connsiteX48" fmla="*/ 2239255 w 8122862"/>
                <a:gd name="connsiteY48" fmla="*/ 1283110 h 5030699"/>
                <a:gd name="connsiteX49" fmla="*/ 1735810 w 8122862"/>
                <a:gd name="connsiteY49" fmla="*/ 1643070 h 5030699"/>
                <a:gd name="connsiteX50" fmla="*/ 449201 w 8122862"/>
                <a:gd name="connsiteY50" fmla="*/ 1693064 h 5030699"/>
                <a:gd name="connsiteX0" fmla="*/ 449201 w 8122862"/>
                <a:gd name="connsiteY0" fmla="*/ 1693064 h 5103800"/>
                <a:gd name="connsiteX1" fmla="*/ 0 w 8122862"/>
                <a:gd name="connsiteY1" fmla="*/ 2340496 h 5103800"/>
                <a:gd name="connsiteX2" fmla="*/ 53245 w 8122862"/>
                <a:gd name="connsiteY2" fmla="*/ 2947678 h 5103800"/>
                <a:gd name="connsiteX3" fmla="*/ 100739 w 8122862"/>
                <a:gd name="connsiteY3" fmla="*/ 3239145 h 5103800"/>
                <a:gd name="connsiteX4" fmla="*/ 189229 w 8122862"/>
                <a:gd name="connsiteY4" fmla="*/ 3525364 h 5103800"/>
                <a:gd name="connsiteX5" fmla="*/ 534692 w 8122862"/>
                <a:gd name="connsiteY5" fmla="*/ 4228536 h 5103800"/>
                <a:gd name="connsiteX6" fmla="*/ 782915 w 8122862"/>
                <a:gd name="connsiteY6" fmla="*/ 3931069 h 5103800"/>
                <a:gd name="connsiteX7" fmla="*/ 1638321 w 8122862"/>
                <a:gd name="connsiteY7" fmla="*/ 4251534 h 5103800"/>
                <a:gd name="connsiteX8" fmla="*/ 1484838 w 8122862"/>
                <a:gd name="connsiteY8" fmla="*/ 4052306 h 5103800"/>
                <a:gd name="connsiteX9" fmla="*/ 2207509 w 8122862"/>
                <a:gd name="connsiteY9" fmla="*/ 4183292 h 5103800"/>
                <a:gd name="connsiteX10" fmla="*/ 2434984 w 8122862"/>
                <a:gd name="connsiteY10" fmla="*/ 3936569 h 5103800"/>
                <a:gd name="connsiteX11" fmla="*/ 2410237 w 8122862"/>
                <a:gd name="connsiteY11" fmla="*/ 4504757 h 5103800"/>
                <a:gd name="connsiteX12" fmla="*/ 2240756 w 8122862"/>
                <a:gd name="connsiteY12" fmla="*/ 5030699 h 5103800"/>
                <a:gd name="connsiteX13" fmla="*/ 3628353 w 8122862"/>
                <a:gd name="connsiteY13" fmla="*/ 3549111 h 5103800"/>
                <a:gd name="connsiteX14" fmla="*/ 3767838 w 8122862"/>
                <a:gd name="connsiteY14" fmla="*/ 3688596 h 5103800"/>
                <a:gd name="connsiteX15" fmla="*/ 3566360 w 8122862"/>
                <a:gd name="connsiteY15" fmla="*/ 4324027 h 5103800"/>
                <a:gd name="connsiteX16" fmla="*/ 3907323 w 8122862"/>
                <a:gd name="connsiteY16" fmla="*/ 4541003 h 5103800"/>
                <a:gd name="connsiteX17" fmla="*/ 4093302 w 8122862"/>
                <a:gd name="connsiteY17" fmla="*/ 4417017 h 5103800"/>
                <a:gd name="connsiteX18" fmla="*/ 4511757 w 8122862"/>
                <a:gd name="connsiteY18" fmla="*/ 4494508 h 5103800"/>
                <a:gd name="connsiteX19" fmla="*/ 4945709 w 8122862"/>
                <a:gd name="connsiteY19" fmla="*/ 4355023 h 5103800"/>
                <a:gd name="connsiteX20" fmla="*/ 5302170 w 8122862"/>
                <a:gd name="connsiteY20" fmla="*/ 4463511 h 5103800"/>
                <a:gd name="connsiteX21" fmla="*/ 5844611 w 8122862"/>
                <a:gd name="connsiteY21" fmla="*/ 4386020 h 5103800"/>
                <a:gd name="connsiteX22" fmla="*/ 6139079 w 8122862"/>
                <a:gd name="connsiteY22" fmla="*/ 4432515 h 5103800"/>
                <a:gd name="connsiteX23" fmla="*/ 6325058 w 8122862"/>
                <a:gd name="connsiteY23" fmla="*/ 4277532 h 5103800"/>
                <a:gd name="connsiteX24" fmla="*/ 6511038 w 8122862"/>
                <a:gd name="connsiteY24" fmla="*/ 4494508 h 5103800"/>
                <a:gd name="connsiteX25" fmla="*/ 7161967 w 8122862"/>
                <a:gd name="connsiteY25" fmla="*/ 4479010 h 5103800"/>
                <a:gd name="connsiteX26" fmla="*/ 7239458 w 8122862"/>
                <a:gd name="connsiteY26" fmla="*/ 4370522 h 5103800"/>
                <a:gd name="connsiteX27" fmla="*/ 7502929 w 8122862"/>
                <a:gd name="connsiteY27" fmla="*/ 4386020 h 5103800"/>
                <a:gd name="connsiteX28" fmla="*/ 7673411 w 8122862"/>
                <a:gd name="connsiteY28" fmla="*/ 4386020 h 5103800"/>
                <a:gd name="connsiteX29" fmla="*/ 8122862 w 8122862"/>
                <a:gd name="connsiteY29" fmla="*/ 4014061 h 5103800"/>
                <a:gd name="connsiteX30" fmla="*/ 7704407 w 8122862"/>
                <a:gd name="connsiteY30" fmla="*/ 3487118 h 5103800"/>
                <a:gd name="connsiteX31" fmla="*/ 8122862 w 8122862"/>
                <a:gd name="connsiteY31" fmla="*/ 3177152 h 5103800"/>
                <a:gd name="connsiteX32" fmla="*/ 7812896 w 8122862"/>
                <a:gd name="connsiteY32" fmla="*/ 2743200 h 5103800"/>
                <a:gd name="connsiteX33" fmla="*/ 7812896 w 8122862"/>
                <a:gd name="connsiteY33" fmla="*/ 1673817 h 5103800"/>
                <a:gd name="connsiteX34" fmla="*/ 7347946 w 8122862"/>
                <a:gd name="connsiteY34" fmla="*/ 1162372 h 5103800"/>
                <a:gd name="connsiteX35" fmla="*/ 6790007 w 8122862"/>
                <a:gd name="connsiteY35" fmla="*/ 1363850 h 5103800"/>
                <a:gd name="connsiteX36" fmla="*/ 6418048 w 8122862"/>
                <a:gd name="connsiteY36" fmla="*/ 1053884 h 5103800"/>
                <a:gd name="connsiteX37" fmla="*/ 6247567 w 8122862"/>
                <a:gd name="connsiteY37" fmla="*/ 1255362 h 5103800"/>
                <a:gd name="connsiteX38" fmla="*/ 5240177 w 8122862"/>
                <a:gd name="connsiteY38" fmla="*/ 1255362 h 5103800"/>
                <a:gd name="connsiteX39" fmla="*/ 5069696 w 8122862"/>
                <a:gd name="connsiteY39" fmla="*/ 1084881 h 5103800"/>
                <a:gd name="connsiteX40" fmla="*/ 5255675 w 8122862"/>
                <a:gd name="connsiteY40" fmla="*/ 511444 h 5103800"/>
                <a:gd name="connsiteX41" fmla="*/ 4728733 w 8122862"/>
                <a:gd name="connsiteY41" fmla="*/ 61993 h 5103800"/>
                <a:gd name="connsiteX42" fmla="*/ 3922821 w 8122862"/>
                <a:gd name="connsiteY42" fmla="*/ 0 h 5103800"/>
                <a:gd name="connsiteX43" fmla="*/ 3643851 w 8122862"/>
                <a:gd name="connsiteY43" fmla="*/ 371959 h 5103800"/>
                <a:gd name="connsiteX44" fmla="*/ 3101411 w 8122862"/>
                <a:gd name="connsiteY44" fmla="*/ 15498 h 5103800"/>
                <a:gd name="connsiteX45" fmla="*/ 2750699 w 8122862"/>
                <a:gd name="connsiteY45" fmla="*/ 353210 h 5103800"/>
                <a:gd name="connsiteX46" fmla="*/ 2372990 w 8122862"/>
                <a:gd name="connsiteY46" fmla="*/ 309966 h 5103800"/>
                <a:gd name="connsiteX47" fmla="*/ 2204509 w 8122862"/>
                <a:gd name="connsiteY47" fmla="*/ 782165 h 5103800"/>
                <a:gd name="connsiteX48" fmla="*/ 2239255 w 8122862"/>
                <a:gd name="connsiteY48" fmla="*/ 1283110 h 5103800"/>
                <a:gd name="connsiteX49" fmla="*/ 1735810 w 8122862"/>
                <a:gd name="connsiteY49" fmla="*/ 1643070 h 5103800"/>
                <a:gd name="connsiteX50" fmla="*/ 449201 w 8122862"/>
                <a:gd name="connsiteY50" fmla="*/ 1693064 h 5103800"/>
                <a:gd name="connsiteX0" fmla="*/ 449201 w 8122862"/>
                <a:gd name="connsiteY0" fmla="*/ 1693064 h 5609279"/>
                <a:gd name="connsiteX1" fmla="*/ 0 w 8122862"/>
                <a:gd name="connsiteY1" fmla="*/ 2340496 h 5609279"/>
                <a:gd name="connsiteX2" fmla="*/ 53245 w 8122862"/>
                <a:gd name="connsiteY2" fmla="*/ 2947678 h 5609279"/>
                <a:gd name="connsiteX3" fmla="*/ 100739 w 8122862"/>
                <a:gd name="connsiteY3" fmla="*/ 3239145 h 5609279"/>
                <a:gd name="connsiteX4" fmla="*/ 189229 w 8122862"/>
                <a:gd name="connsiteY4" fmla="*/ 3525364 h 5609279"/>
                <a:gd name="connsiteX5" fmla="*/ 534692 w 8122862"/>
                <a:gd name="connsiteY5" fmla="*/ 4228536 h 5609279"/>
                <a:gd name="connsiteX6" fmla="*/ 782915 w 8122862"/>
                <a:gd name="connsiteY6" fmla="*/ 3931069 h 5609279"/>
                <a:gd name="connsiteX7" fmla="*/ 1638321 w 8122862"/>
                <a:gd name="connsiteY7" fmla="*/ 4251534 h 5609279"/>
                <a:gd name="connsiteX8" fmla="*/ 1484838 w 8122862"/>
                <a:gd name="connsiteY8" fmla="*/ 4052306 h 5609279"/>
                <a:gd name="connsiteX9" fmla="*/ 2207509 w 8122862"/>
                <a:gd name="connsiteY9" fmla="*/ 4183292 h 5609279"/>
                <a:gd name="connsiteX10" fmla="*/ 2434984 w 8122862"/>
                <a:gd name="connsiteY10" fmla="*/ 3936569 h 5609279"/>
                <a:gd name="connsiteX11" fmla="*/ 2410237 w 8122862"/>
                <a:gd name="connsiteY11" fmla="*/ 4504757 h 5609279"/>
                <a:gd name="connsiteX12" fmla="*/ 2240756 w 8122862"/>
                <a:gd name="connsiteY12" fmla="*/ 5030699 h 5609279"/>
                <a:gd name="connsiteX13" fmla="*/ 2802443 w 8122862"/>
                <a:gd name="connsiteY13" fmla="*/ 5392660 h 5609279"/>
                <a:gd name="connsiteX14" fmla="*/ 3767838 w 8122862"/>
                <a:gd name="connsiteY14" fmla="*/ 3688596 h 5609279"/>
                <a:gd name="connsiteX15" fmla="*/ 3566360 w 8122862"/>
                <a:gd name="connsiteY15" fmla="*/ 4324027 h 5609279"/>
                <a:gd name="connsiteX16" fmla="*/ 3907323 w 8122862"/>
                <a:gd name="connsiteY16" fmla="*/ 4541003 h 5609279"/>
                <a:gd name="connsiteX17" fmla="*/ 4093302 w 8122862"/>
                <a:gd name="connsiteY17" fmla="*/ 4417017 h 5609279"/>
                <a:gd name="connsiteX18" fmla="*/ 4511757 w 8122862"/>
                <a:gd name="connsiteY18" fmla="*/ 4494508 h 5609279"/>
                <a:gd name="connsiteX19" fmla="*/ 4945709 w 8122862"/>
                <a:gd name="connsiteY19" fmla="*/ 4355023 h 5609279"/>
                <a:gd name="connsiteX20" fmla="*/ 5302170 w 8122862"/>
                <a:gd name="connsiteY20" fmla="*/ 4463511 h 5609279"/>
                <a:gd name="connsiteX21" fmla="*/ 5844611 w 8122862"/>
                <a:gd name="connsiteY21" fmla="*/ 4386020 h 5609279"/>
                <a:gd name="connsiteX22" fmla="*/ 6139079 w 8122862"/>
                <a:gd name="connsiteY22" fmla="*/ 4432515 h 5609279"/>
                <a:gd name="connsiteX23" fmla="*/ 6325058 w 8122862"/>
                <a:gd name="connsiteY23" fmla="*/ 4277532 h 5609279"/>
                <a:gd name="connsiteX24" fmla="*/ 6511038 w 8122862"/>
                <a:gd name="connsiteY24" fmla="*/ 4494508 h 5609279"/>
                <a:gd name="connsiteX25" fmla="*/ 7161967 w 8122862"/>
                <a:gd name="connsiteY25" fmla="*/ 4479010 h 5609279"/>
                <a:gd name="connsiteX26" fmla="*/ 7239458 w 8122862"/>
                <a:gd name="connsiteY26" fmla="*/ 4370522 h 5609279"/>
                <a:gd name="connsiteX27" fmla="*/ 7502929 w 8122862"/>
                <a:gd name="connsiteY27" fmla="*/ 4386020 h 5609279"/>
                <a:gd name="connsiteX28" fmla="*/ 7673411 w 8122862"/>
                <a:gd name="connsiteY28" fmla="*/ 4386020 h 5609279"/>
                <a:gd name="connsiteX29" fmla="*/ 8122862 w 8122862"/>
                <a:gd name="connsiteY29" fmla="*/ 4014061 h 5609279"/>
                <a:gd name="connsiteX30" fmla="*/ 7704407 w 8122862"/>
                <a:gd name="connsiteY30" fmla="*/ 3487118 h 5609279"/>
                <a:gd name="connsiteX31" fmla="*/ 8122862 w 8122862"/>
                <a:gd name="connsiteY31" fmla="*/ 3177152 h 5609279"/>
                <a:gd name="connsiteX32" fmla="*/ 7812896 w 8122862"/>
                <a:gd name="connsiteY32" fmla="*/ 2743200 h 5609279"/>
                <a:gd name="connsiteX33" fmla="*/ 7812896 w 8122862"/>
                <a:gd name="connsiteY33" fmla="*/ 1673817 h 5609279"/>
                <a:gd name="connsiteX34" fmla="*/ 7347946 w 8122862"/>
                <a:gd name="connsiteY34" fmla="*/ 1162372 h 5609279"/>
                <a:gd name="connsiteX35" fmla="*/ 6790007 w 8122862"/>
                <a:gd name="connsiteY35" fmla="*/ 1363850 h 5609279"/>
                <a:gd name="connsiteX36" fmla="*/ 6418048 w 8122862"/>
                <a:gd name="connsiteY36" fmla="*/ 1053884 h 5609279"/>
                <a:gd name="connsiteX37" fmla="*/ 6247567 w 8122862"/>
                <a:gd name="connsiteY37" fmla="*/ 1255362 h 5609279"/>
                <a:gd name="connsiteX38" fmla="*/ 5240177 w 8122862"/>
                <a:gd name="connsiteY38" fmla="*/ 1255362 h 5609279"/>
                <a:gd name="connsiteX39" fmla="*/ 5069696 w 8122862"/>
                <a:gd name="connsiteY39" fmla="*/ 1084881 h 5609279"/>
                <a:gd name="connsiteX40" fmla="*/ 5255675 w 8122862"/>
                <a:gd name="connsiteY40" fmla="*/ 511444 h 5609279"/>
                <a:gd name="connsiteX41" fmla="*/ 4728733 w 8122862"/>
                <a:gd name="connsiteY41" fmla="*/ 61993 h 5609279"/>
                <a:gd name="connsiteX42" fmla="*/ 3922821 w 8122862"/>
                <a:gd name="connsiteY42" fmla="*/ 0 h 5609279"/>
                <a:gd name="connsiteX43" fmla="*/ 3643851 w 8122862"/>
                <a:gd name="connsiteY43" fmla="*/ 371959 h 5609279"/>
                <a:gd name="connsiteX44" fmla="*/ 3101411 w 8122862"/>
                <a:gd name="connsiteY44" fmla="*/ 15498 h 5609279"/>
                <a:gd name="connsiteX45" fmla="*/ 2750699 w 8122862"/>
                <a:gd name="connsiteY45" fmla="*/ 353210 h 5609279"/>
                <a:gd name="connsiteX46" fmla="*/ 2372990 w 8122862"/>
                <a:gd name="connsiteY46" fmla="*/ 309966 h 5609279"/>
                <a:gd name="connsiteX47" fmla="*/ 2204509 w 8122862"/>
                <a:gd name="connsiteY47" fmla="*/ 782165 h 5609279"/>
                <a:gd name="connsiteX48" fmla="*/ 2239255 w 8122862"/>
                <a:gd name="connsiteY48" fmla="*/ 1283110 h 5609279"/>
                <a:gd name="connsiteX49" fmla="*/ 1735810 w 8122862"/>
                <a:gd name="connsiteY49" fmla="*/ 1643070 h 5609279"/>
                <a:gd name="connsiteX50" fmla="*/ 449201 w 8122862"/>
                <a:gd name="connsiteY50" fmla="*/ 1693064 h 5609279"/>
                <a:gd name="connsiteX0" fmla="*/ 449201 w 8122862"/>
                <a:gd name="connsiteY0" fmla="*/ 1693064 h 5030699"/>
                <a:gd name="connsiteX1" fmla="*/ 0 w 8122862"/>
                <a:gd name="connsiteY1" fmla="*/ 2340496 h 5030699"/>
                <a:gd name="connsiteX2" fmla="*/ 53245 w 8122862"/>
                <a:gd name="connsiteY2" fmla="*/ 2947678 h 5030699"/>
                <a:gd name="connsiteX3" fmla="*/ 100739 w 8122862"/>
                <a:gd name="connsiteY3" fmla="*/ 3239145 h 5030699"/>
                <a:gd name="connsiteX4" fmla="*/ 189229 w 8122862"/>
                <a:gd name="connsiteY4" fmla="*/ 3525364 h 5030699"/>
                <a:gd name="connsiteX5" fmla="*/ 534692 w 8122862"/>
                <a:gd name="connsiteY5" fmla="*/ 4228536 h 5030699"/>
                <a:gd name="connsiteX6" fmla="*/ 782915 w 8122862"/>
                <a:gd name="connsiteY6" fmla="*/ 3931069 h 5030699"/>
                <a:gd name="connsiteX7" fmla="*/ 1638321 w 8122862"/>
                <a:gd name="connsiteY7" fmla="*/ 4251534 h 5030699"/>
                <a:gd name="connsiteX8" fmla="*/ 1484838 w 8122862"/>
                <a:gd name="connsiteY8" fmla="*/ 4052306 h 5030699"/>
                <a:gd name="connsiteX9" fmla="*/ 2207509 w 8122862"/>
                <a:gd name="connsiteY9" fmla="*/ 4183292 h 5030699"/>
                <a:gd name="connsiteX10" fmla="*/ 2434984 w 8122862"/>
                <a:gd name="connsiteY10" fmla="*/ 3936569 h 5030699"/>
                <a:gd name="connsiteX11" fmla="*/ 2410237 w 8122862"/>
                <a:gd name="connsiteY11" fmla="*/ 4504757 h 5030699"/>
                <a:gd name="connsiteX12" fmla="*/ 2240756 w 8122862"/>
                <a:gd name="connsiteY12" fmla="*/ 5030699 h 5030699"/>
                <a:gd name="connsiteX13" fmla="*/ 3767838 w 8122862"/>
                <a:gd name="connsiteY13" fmla="*/ 3688596 h 5030699"/>
                <a:gd name="connsiteX14" fmla="*/ 3566360 w 8122862"/>
                <a:gd name="connsiteY14" fmla="*/ 4324027 h 5030699"/>
                <a:gd name="connsiteX15" fmla="*/ 3907323 w 8122862"/>
                <a:gd name="connsiteY15" fmla="*/ 4541003 h 5030699"/>
                <a:gd name="connsiteX16" fmla="*/ 4093302 w 8122862"/>
                <a:gd name="connsiteY16" fmla="*/ 4417017 h 5030699"/>
                <a:gd name="connsiteX17" fmla="*/ 4511757 w 8122862"/>
                <a:gd name="connsiteY17" fmla="*/ 4494508 h 5030699"/>
                <a:gd name="connsiteX18" fmla="*/ 4945709 w 8122862"/>
                <a:gd name="connsiteY18" fmla="*/ 4355023 h 5030699"/>
                <a:gd name="connsiteX19" fmla="*/ 5302170 w 8122862"/>
                <a:gd name="connsiteY19" fmla="*/ 4463511 h 5030699"/>
                <a:gd name="connsiteX20" fmla="*/ 5844611 w 8122862"/>
                <a:gd name="connsiteY20" fmla="*/ 4386020 h 5030699"/>
                <a:gd name="connsiteX21" fmla="*/ 6139079 w 8122862"/>
                <a:gd name="connsiteY21" fmla="*/ 4432515 h 5030699"/>
                <a:gd name="connsiteX22" fmla="*/ 6325058 w 8122862"/>
                <a:gd name="connsiteY22" fmla="*/ 4277532 h 5030699"/>
                <a:gd name="connsiteX23" fmla="*/ 6511038 w 8122862"/>
                <a:gd name="connsiteY23" fmla="*/ 4494508 h 5030699"/>
                <a:gd name="connsiteX24" fmla="*/ 7161967 w 8122862"/>
                <a:gd name="connsiteY24" fmla="*/ 4479010 h 5030699"/>
                <a:gd name="connsiteX25" fmla="*/ 7239458 w 8122862"/>
                <a:gd name="connsiteY25" fmla="*/ 4370522 h 5030699"/>
                <a:gd name="connsiteX26" fmla="*/ 7502929 w 8122862"/>
                <a:gd name="connsiteY26" fmla="*/ 4386020 h 5030699"/>
                <a:gd name="connsiteX27" fmla="*/ 7673411 w 8122862"/>
                <a:gd name="connsiteY27" fmla="*/ 4386020 h 5030699"/>
                <a:gd name="connsiteX28" fmla="*/ 8122862 w 8122862"/>
                <a:gd name="connsiteY28" fmla="*/ 4014061 h 5030699"/>
                <a:gd name="connsiteX29" fmla="*/ 7704407 w 8122862"/>
                <a:gd name="connsiteY29" fmla="*/ 3487118 h 5030699"/>
                <a:gd name="connsiteX30" fmla="*/ 8122862 w 8122862"/>
                <a:gd name="connsiteY30" fmla="*/ 3177152 h 5030699"/>
                <a:gd name="connsiteX31" fmla="*/ 7812896 w 8122862"/>
                <a:gd name="connsiteY31" fmla="*/ 2743200 h 5030699"/>
                <a:gd name="connsiteX32" fmla="*/ 7812896 w 8122862"/>
                <a:gd name="connsiteY32" fmla="*/ 1673817 h 5030699"/>
                <a:gd name="connsiteX33" fmla="*/ 7347946 w 8122862"/>
                <a:gd name="connsiteY33" fmla="*/ 1162372 h 5030699"/>
                <a:gd name="connsiteX34" fmla="*/ 6790007 w 8122862"/>
                <a:gd name="connsiteY34" fmla="*/ 1363850 h 5030699"/>
                <a:gd name="connsiteX35" fmla="*/ 6418048 w 8122862"/>
                <a:gd name="connsiteY35" fmla="*/ 1053884 h 5030699"/>
                <a:gd name="connsiteX36" fmla="*/ 6247567 w 8122862"/>
                <a:gd name="connsiteY36" fmla="*/ 1255362 h 5030699"/>
                <a:gd name="connsiteX37" fmla="*/ 5240177 w 8122862"/>
                <a:gd name="connsiteY37" fmla="*/ 1255362 h 5030699"/>
                <a:gd name="connsiteX38" fmla="*/ 5069696 w 8122862"/>
                <a:gd name="connsiteY38" fmla="*/ 1084881 h 5030699"/>
                <a:gd name="connsiteX39" fmla="*/ 5255675 w 8122862"/>
                <a:gd name="connsiteY39" fmla="*/ 511444 h 5030699"/>
                <a:gd name="connsiteX40" fmla="*/ 4728733 w 8122862"/>
                <a:gd name="connsiteY40" fmla="*/ 61993 h 5030699"/>
                <a:gd name="connsiteX41" fmla="*/ 3922821 w 8122862"/>
                <a:gd name="connsiteY41" fmla="*/ 0 h 5030699"/>
                <a:gd name="connsiteX42" fmla="*/ 3643851 w 8122862"/>
                <a:gd name="connsiteY42" fmla="*/ 371959 h 5030699"/>
                <a:gd name="connsiteX43" fmla="*/ 3101411 w 8122862"/>
                <a:gd name="connsiteY43" fmla="*/ 15498 h 5030699"/>
                <a:gd name="connsiteX44" fmla="*/ 2750699 w 8122862"/>
                <a:gd name="connsiteY44" fmla="*/ 353210 h 5030699"/>
                <a:gd name="connsiteX45" fmla="*/ 2372990 w 8122862"/>
                <a:gd name="connsiteY45" fmla="*/ 309966 h 5030699"/>
                <a:gd name="connsiteX46" fmla="*/ 2204509 w 8122862"/>
                <a:gd name="connsiteY46" fmla="*/ 782165 h 5030699"/>
                <a:gd name="connsiteX47" fmla="*/ 2239255 w 8122862"/>
                <a:gd name="connsiteY47" fmla="*/ 1283110 h 5030699"/>
                <a:gd name="connsiteX48" fmla="*/ 1735810 w 8122862"/>
                <a:gd name="connsiteY48" fmla="*/ 1643070 h 5030699"/>
                <a:gd name="connsiteX49" fmla="*/ 449201 w 8122862"/>
                <a:gd name="connsiteY49" fmla="*/ 1693064 h 5030699"/>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566360 w 8122862"/>
                <a:gd name="connsiteY14" fmla="*/ 4324027 h 5646517"/>
                <a:gd name="connsiteX15" fmla="*/ 3907323 w 8122862"/>
                <a:gd name="connsiteY15" fmla="*/ 4541003 h 5646517"/>
                <a:gd name="connsiteX16" fmla="*/ 4093302 w 8122862"/>
                <a:gd name="connsiteY16" fmla="*/ 4417017 h 5646517"/>
                <a:gd name="connsiteX17" fmla="*/ 4511757 w 8122862"/>
                <a:gd name="connsiteY17" fmla="*/ 4494508 h 5646517"/>
                <a:gd name="connsiteX18" fmla="*/ 4945709 w 8122862"/>
                <a:gd name="connsiteY18" fmla="*/ 4355023 h 5646517"/>
                <a:gd name="connsiteX19" fmla="*/ 5302170 w 8122862"/>
                <a:gd name="connsiteY19" fmla="*/ 4463511 h 5646517"/>
                <a:gd name="connsiteX20" fmla="*/ 5844611 w 8122862"/>
                <a:gd name="connsiteY20" fmla="*/ 4386020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3907323 w 8122862"/>
                <a:gd name="connsiteY15" fmla="*/ 4541003 h 5646517"/>
                <a:gd name="connsiteX16" fmla="*/ 4093302 w 8122862"/>
                <a:gd name="connsiteY16" fmla="*/ 4417017 h 5646517"/>
                <a:gd name="connsiteX17" fmla="*/ 4511757 w 8122862"/>
                <a:gd name="connsiteY17" fmla="*/ 4494508 h 5646517"/>
                <a:gd name="connsiteX18" fmla="*/ 4945709 w 8122862"/>
                <a:gd name="connsiteY18" fmla="*/ 4355023 h 5646517"/>
                <a:gd name="connsiteX19" fmla="*/ 5302170 w 8122862"/>
                <a:gd name="connsiteY19" fmla="*/ 4463511 h 5646517"/>
                <a:gd name="connsiteX20" fmla="*/ 5844611 w 8122862"/>
                <a:gd name="connsiteY20" fmla="*/ 4386020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093302 w 8122862"/>
                <a:gd name="connsiteY16" fmla="*/ 4417017 h 5646517"/>
                <a:gd name="connsiteX17" fmla="*/ 4511757 w 8122862"/>
                <a:gd name="connsiteY17" fmla="*/ 4494508 h 5646517"/>
                <a:gd name="connsiteX18" fmla="*/ 4945709 w 8122862"/>
                <a:gd name="connsiteY18" fmla="*/ 4355023 h 5646517"/>
                <a:gd name="connsiteX19" fmla="*/ 5302170 w 8122862"/>
                <a:gd name="connsiteY19" fmla="*/ 4463511 h 5646517"/>
                <a:gd name="connsiteX20" fmla="*/ 5844611 w 8122862"/>
                <a:gd name="connsiteY20" fmla="*/ 4386020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4511757 w 8122862"/>
                <a:gd name="connsiteY17" fmla="*/ 4494508 h 5646517"/>
                <a:gd name="connsiteX18" fmla="*/ 4945709 w 8122862"/>
                <a:gd name="connsiteY18" fmla="*/ 4355023 h 5646517"/>
                <a:gd name="connsiteX19" fmla="*/ 5302170 w 8122862"/>
                <a:gd name="connsiteY19" fmla="*/ 4463511 h 5646517"/>
                <a:gd name="connsiteX20" fmla="*/ 5844611 w 8122862"/>
                <a:gd name="connsiteY20" fmla="*/ 4386020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4945709 w 8122862"/>
                <a:gd name="connsiteY18" fmla="*/ 4355023 h 5646517"/>
                <a:gd name="connsiteX19" fmla="*/ 5302170 w 8122862"/>
                <a:gd name="connsiteY19" fmla="*/ 4463511 h 5646517"/>
                <a:gd name="connsiteX20" fmla="*/ 5844611 w 8122862"/>
                <a:gd name="connsiteY20" fmla="*/ 4386020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302170 w 8122862"/>
                <a:gd name="connsiteY19" fmla="*/ 4463511 h 5646517"/>
                <a:gd name="connsiteX20" fmla="*/ 5844611 w 8122862"/>
                <a:gd name="connsiteY20" fmla="*/ 4386020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302170 w 8122862"/>
                <a:gd name="connsiteY19" fmla="*/ 4463511 h 5646517"/>
                <a:gd name="connsiteX20" fmla="*/ 6346057 w 8122862"/>
                <a:gd name="connsiteY20" fmla="*/ 4946458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139079 w 8122862"/>
                <a:gd name="connsiteY21" fmla="*/ 4432515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964988 w 8122862"/>
                <a:gd name="connsiteY21" fmla="*/ 4609496 h 5646517"/>
                <a:gd name="connsiteX22" fmla="*/ 6325058 w 8122862"/>
                <a:gd name="connsiteY22" fmla="*/ 4277532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964988 w 8122862"/>
                <a:gd name="connsiteY21" fmla="*/ 4609496 h 5646517"/>
                <a:gd name="connsiteX22" fmla="*/ 7372194 w 8122862"/>
                <a:gd name="connsiteY22" fmla="*/ 4469261 h 5646517"/>
                <a:gd name="connsiteX23" fmla="*/ 6511038 w 8122862"/>
                <a:gd name="connsiteY23" fmla="*/ 4494508 h 5646517"/>
                <a:gd name="connsiteX24" fmla="*/ 7161967 w 8122862"/>
                <a:gd name="connsiteY24" fmla="*/ 4479010 h 5646517"/>
                <a:gd name="connsiteX25" fmla="*/ 7239458 w 8122862"/>
                <a:gd name="connsiteY25" fmla="*/ 4370522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964988 w 8122862"/>
                <a:gd name="connsiteY21" fmla="*/ 4609496 h 5646517"/>
                <a:gd name="connsiteX22" fmla="*/ 7372194 w 8122862"/>
                <a:gd name="connsiteY22" fmla="*/ 4469261 h 5646517"/>
                <a:gd name="connsiteX23" fmla="*/ 7161967 w 8122862"/>
                <a:gd name="connsiteY23" fmla="*/ 4479010 h 5646517"/>
                <a:gd name="connsiteX24" fmla="*/ 7239458 w 8122862"/>
                <a:gd name="connsiteY24" fmla="*/ 4370522 h 5646517"/>
                <a:gd name="connsiteX25" fmla="*/ 7502929 w 8122862"/>
                <a:gd name="connsiteY25" fmla="*/ 4386020 h 5646517"/>
                <a:gd name="connsiteX26" fmla="*/ 7673411 w 8122862"/>
                <a:gd name="connsiteY26" fmla="*/ 4386020 h 5646517"/>
                <a:gd name="connsiteX27" fmla="*/ 8122862 w 8122862"/>
                <a:gd name="connsiteY27" fmla="*/ 4014061 h 5646517"/>
                <a:gd name="connsiteX28" fmla="*/ 7704407 w 8122862"/>
                <a:gd name="connsiteY28" fmla="*/ 3487118 h 5646517"/>
                <a:gd name="connsiteX29" fmla="*/ 8122862 w 8122862"/>
                <a:gd name="connsiteY29" fmla="*/ 3177152 h 5646517"/>
                <a:gd name="connsiteX30" fmla="*/ 7812896 w 8122862"/>
                <a:gd name="connsiteY30" fmla="*/ 2743200 h 5646517"/>
                <a:gd name="connsiteX31" fmla="*/ 7812896 w 8122862"/>
                <a:gd name="connsiteY31" fmla="*/ 1673817 h 5646517"/>
                <a:gd name="connsiteX32" fmla="*/ 7347946 w 8122862"/>
                <a:gd name="connsiteY32" fmla="*/ 1162372 h 5646517"/>
                <a:gd name="connsiteX33" fmla="*/ 6790007 w 8122862"/>
                <a:gd name="connsiteY33" fmla="*/ 1363850 h 5646517"/>
                <a:gd name="connsiteX34" fmla="*/ 6418048 w 8122862"/>
                <a:gd name="connsiteY34" fmla="*/ 1053884 h 5646517"/>
                <a:gd name="connsiteX35" fmla="*/ 6247567 w 8122862"/>
                <a:gd name="connsiteY35" fmla="*/ 1255362 h 5646517"/>
                <a:gd name="connsiteX36" fmla="*/ 5240177 w 8122862"/>
                <a:gd name="connsiteY36" fmla="*/ 1255362 h 5646517"/>
                <a:gd name="connsiteX37" fmla="*/ 5069696 w 8122862"/>
                <a:gd name="connsiteY37" fmla="*/ 1084881 h 5646517"/>
                <a:gd name="connsiteX38" fmla="*/ 5255675 w 8122862"/>
                <a:gd name="connsiteY38" fmla="*/ 511444 h 5646517"/>
                <a:gd name="connsiteX39" fmla="*/ 4728733 w 8122862"/>
                <a:gd name="connsiteY39" fmla="*/ 61993 h 5646517"/>
                <a:gd name="connsiteX40" fmla="*/ 3922821 w 8122862"/>
                <a:gd name="connsiteY40" fmla="*/ 0 h 5646517"/>
                <a:gd name="connsiteX41" fmla="*/ 3643851 w 8122862"/>
                <a:gd name="connsiteY41" fmla="*/ 371959 h 5646517"/>
                <a:gd name="connsiteX42" fmla="*/ 3101411 w 8122862"/>
                <a:gd name="connsiteY42" fmla="*/ 15498 h 5646517"/>
                <a:gd name="connsiteX43" fmla="*/ 2750699 w 8122862"/>
                <a:gd name="connsiteY43" fmla="*/ 353210 h 5646517"/>
                <a:gd name="connsiteX44" fmla="*/ 2372990 w 8122862"/>
                <a:gd name="connsiteY44" fmla="*/ 309966 h 5646517"/>
                <a:gd name="connsiteX45" fmla="*/ 2204509 w 8122862"/>
                <a:gd name="connsiteY45" fmla="*/ 782165 h 5646517"/>
                <a:gd name="connsiteX46" fmla="*/ 2239255 w 8122862"/>
                <a:gd name="connsiteY46" fmla="*/ 1283110 h 5646517"/>
                <a:gd name="connsiteX47" fmla="*/ 1735810 w 8122862"/>
                <a:gd name="connsiteY47" fmla="*/ 1643070 h 5646517"/>
                <a:gd name="connsiteX48" fmla="*/ 449201 w 8122862"/>
                <a:gd name="connsiteY48"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964988 w 8122862"/>
                <a:gd name="connsiteY21" fmla="*/ 4609496 h 5646517"/>
                <a:gd name="connsiteX22" fmla="*/ 7372194 w 8122862"/>
                <a:gd name="connsiteY22" fmla="*/ 4469261 h 5646517"/>
                <a:gd name="connsiteX23" fmla="*/ 6631025 w 8122862"/>
                <a:gd name="connsiteY23" fmla="*/ 3372881 h 5646517"/>
                <a:gd name="connsiteX24" fmla="*/ 7239458 w 8122862"/>
                <a:gd name="connsiteY24" fmla="*/ 4370522 h 5646517"/>
                <a:gd name="connsiteX25" fmla="*/ 7502929 w 8122862"/>
                <a:gd name="connsiteY25" fmla="*/ 4386020 h 5646517"/>
                <a:gd name="connsiteX26" fmla="*/ 7673411 w 8122862"/>
                <a:gd name="connsiteY26" fmla="*/ 4386020 h 5646517"/>
                <a:gd name="connsiteX27" fmla="*/ 8122862 w 8122862"/>
                <a:gd name="connsiteY27" fmla="*/ 4014061 h 5646517"/>
                <a:gd name="connsiteX28" fmla="*/ 7704407 w 8122862"/>
                <a:gd name="connsiteY28" fmla="*/ 3487118 h 5646517"/>
                <a:gd name="connsiteX29" fmla="*/ 8122862 w 8122862"/>
                <a:gd name="connsiteY29" fmla="*/ 3177152 h 5646517"/>
                <a:gd name="connsiteX30" fmla="*/ 7812896 w 8122862"/>
                <a:gd name="connsiteY30" fmla="*/ 2743200 h 5646517"/>
                <a:gd name="connsiteX31" fmla="*/ 7812896 w 8122862"/>
                <a:gd name="connsiteY31" fmla="*/ 1673817 h 5646517"/>
                <a:gd name="connsiteX32" fmla="*/ 7347946 w 8122862"/>
                <a:gd name="connsiteY32" fmla="*/ 1162372 h 5646517"/>
                <a:gd name="connsiteX33" fmla="*/ 6790007 w 8122862"/>
                <a:gd name="connsiteY33" fmla="*/ 1363850 h 5646517"/>
                <a:gd name="connsiteX34" fmla="*/ 6418048 w 8122862"/>
                <a:gd name="connsiteY34" fmla="*/ 1053884 h 5646517"/>
                <a:gd name="connsiteX35" fmla="*/ 6247567 w 8122862"/>
                <a:gd name="connsiteY35" fmla="*/ 1255362 h 5646517"/>
                <a:gd name="connsiteX36" fmla="*/ 5240177 w 8122862"/>
                <a:gd name="connsiteY36" fmla="*/ 1255362 h 5646517"/>
                <a:gd name="connsiteX37" fmla="*/ 5069696 w 8122862"/>
                <a:gd name="connsiteY37" fmla="*/ 1084881 h 5646517"/>
                <a:gd name="connsiteX38" fmla="*/ 5255675 w 8122862"/>
                <a:gd name="connsiteY38" fmla="*/ 511444 h 5646517"/>
                <a:gd name="connsiteX39" fmla="*/ 4728733 w 8122862"/>
                <a:gd name="connsiteY39" fmla="*/ 61993 h 5646517"/>
                <a:gd name="connsiteX40" fmla="*/ 3922821 w 8122862"/>
                <a:gd name="connsiteY40" fmla="*/ 0 h 5646517"/>
                <a:gd name="connsiteX41" fmla="*/ 3643851 w 8122862"/>
                <a:gd name="connsiteY41" fmla="*/ 371959 h 5646517"/>
                <a:gd name="connsiteX42" fmla="*/ 3101411 w 8122862"/>
                <a:gd name="connsiteY42" fmla="*/ 15498 h 5646517"/>
                <a:gd name="connsiteX43" fmla="*/ 2750699 w 8122862"/>
                <a:gd name="connsiteY43" fmla="*/ 353210 h 5646517"/>
                <a:gd name="connsiteX44" fmla="*/ 2372990 w 8122862"/>
                <a:gd name="connsiteY44" fmla="*/ 309966 h 5646517"/>
                <a:gd name="connsiteX45" fmla="*/ 2204509 w 8122862"/>
                <a:gd name="connsiteY45" fmla="*/ 782165 h 5646517"/>
                <a:gd name="connsiteX46" fmla="*/ 2239255 w 8122862"/>
                <a:gd name="connsiteY46" fmla="*/ 1283110 h 5646517"/>
                <a:gd name="connsiteX47" fmla="*/ 1735810 w 8122862"/>
                <a:gd name="connsiteY47" fmla="*/ 1643070 h 5646517"/>
                <a:gd name="connsiteX48" fmla="*/ 449201 w 8122862"/>
                <a:gd name="connsiteY48"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876498 w 8122862"/>
                <a:gd name="connsiteY21" fmla="*/ 4638993 h 5646517"/>
                <a:gd name="connsiteX22" fmla="*/ 7372194 w 8122862"/>
                <a:gd name="connsiteY22" fmla="*/ 4469261 h 5646517"/>
                <a:gd name="connsiteX23" fmla="*/ 6631025 w 8122862"/>
                <a:gd name="connsiteY23" fmla="*/ 3372881 h 5646517"/>
                <a:gd name="connsiteX24" fmla="*/ 7239458 w 8122862"/>
                <a:gd name="connsiteY24" fmla="*/ 4370522 h 5646517"/>
                <a:gd name="connsiteX25" fmla="*/ 7502929 w 8122862"/>
                <a:gd name="connsiteY25" fmla="*/ 4386020 h 5646517"/>
                <a:gd name="connsiteX26" fmla="*/ 7673411 w 8122862"/>
                <a:gd name="connsiteY26" fmla="*/ 4386020 h 5646517"/>
                <a:gd name="connsiteX27" fmla="*/ 8122862 w 8122862"/>
                <a:gd name="connsiteY27" fmla="*/ 4014061 h 5646517"/>
                <a:gd name="connsiteX28" fmla="*/ 7704407 w 8122862"/>
                <a:gd name="connsiteY28" fmla="*/ 3487118 h 5646517"/>
                <a:gd name="connsiteX29" fmla="*/ 8122862 w 8122862"/>
                <a:gd name="connsiteY29" fmla="*/ 3177152 h 5646517"/>
                <a:gd name="connsiteX30" fmla="*/ 7812896 w 8122862"/>
                <a:gd name="connsiteY30" fmla="*/ 2743200 h 5646517"/>
                <a:gd name="connsiteX31" fmla="*/ 7812896 w 8122862"/>
                <a:gd name="connsiteY31" fmla="*/ 1673817 h 5646517"/>
                <a:gd name="connsiteX32" fmla="*/ 7347946 w 8122862"/>
                <a:gd name="connsiteY32" fmla="*/ 1162372 h 5646517"/>
                <a:gd name="connsiteX33" fmla="*/ 6790007 w 8122862"/>
                <a:gd name="connsiteY33" fmla="*/ 1363850 h 5646517"/>
                <a:gd name="connsiteX34" fmla="*/ 6418048 w 8122862"/>
                <a:gd name="connsiteY34" fmla="*/ 1053884 h 5646517"/>
                <a:gd name="connsiteX35" fmla="*/ 6247567 w 8122862"/>
                <a:gd name="connsiteY35" fmla="*/ 1255362 h 5646517"/>
                <a:gd name="connsiteX36" fmla="*/ 5240177 w 8122862"/>
                <a:gd name="connsiteY36" fmla="*/ 1255362 h 5646517"/>
                <a:gd name="connsiteX37" fmla="*/ 5069696 w 8122862"/>
                <a:gd name="connsiteY37" fmla="*/ 1084881 h 5646517"/>
                <a:gd name="connsiteX38" fmla="*/ 5255675 w 8122862"/>
                <a:gd name="connsiteY38" fmla="*/ 511444 h 5646517"/>
                <a:gd name="connsiteX39" fmla="*/ 4728733 w 8122862"/>
                <a:gd name="connsiteY39" fmla="*/ 61993 h 5646517"/>
                <a:gd name="connsiteX40" fmla="*/ 3922821 w 8122862"/>
                <a:gd name="connsiteY40" fmla="*/ 0 h 5646517"/>
                <a:gd name="connsiteX41" fmla="*/ 3643851 w 8122862"/>
                <a:gd name="connsiteY41" fmla="*/ 371959 h 5646517"/>
                <a:gd name="connsiteX42" fmla="*/ 3101411 w 8122862"/>
                <a:gd name="connsiteY42" fmla="*/ 15498 h 5646517"/>
                <a:gd name="connsiteX43" fmla="*/ 2750699 w 8122862"/>
                <a:gd name="connsiteY43" fmla="*/ 353210 h 5646517"/>
                <a:gd name="connsiteX44" fmla="*/ 2372990 w 8122862"/>
                <a:gd name="connsiteY44" fmla="*/ 309966 h 5646517"/>
                <a:gd name="connsiteX45" fmla="*/ 2204509 w 8122862"/>
                <a:gd name="connsiteY45" fmla="*/ 782165 h 5646517"/>
                <a:gd name="connsiteX46" fmla="*/ 2239255 w 8122862"/>
                <a:gd name="connsiteY46" fmla="*/ 1283110 h 5646517"/>
                <a:gd name="connsiteX47" fmla="*/ 1735810 w 8122862"/>
                <a:gd name="connsiteY47" fmla="*/ 1643070 h 5646517"/>
                <a:gd name="connsiteX48" fmla="*/ 449201 w 8122862"/>
                <a:gd name="connsiteY48"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876498 w 8122862"/>
                <a:gd name="connsiteY21" fmla="*/ 4638993 h 5646517"/>
                <a:gd name="connsiteX22" fmla="*/ 7372194 w 8122862"/>
                <a:gd name="connsiteY22" fmla="*/ 4469261 h 5646517"/>
                <a:gd name="connsiteX23" fmla="*/ 6631025 w 8122862"/>
                <a:gd name="connsiteY23" fmla="*/ 3372881 h 5646517"/>
                <a:gd name="connsiteX24" fmla="*/ 6752761 w 8122862"/>
                <a:gd name="connsiteY24" fmla="*/ 4296780 h 5646517"/>
                <a:gd name="connsiteX25" fmla="*/ 7502929 w 8122862"/>
                <a:gd name="connsiteY25" fmla="*/ 4386020 h 5646517"/>
                <a:gd name="connsiteX26" fmla="*/ 7673411 w 8122862"/>
                <a:gd name="connsiteY26" fmla="*/ 4386020 h 5646517"/>
                <a:gd name="connsiteX27" fmla="*/ 8122862 w 8122862"/>
                <a:gd name="connsiteY27" fmla="*/ 4014061 h 5646517"/>
                <a:gd name="connsiteX28" fmla="*/ 7704407 w 8122862"/>
                <a:gd name="connsiteY28" fmla="*/ 3487118 h 5646517"/>
                <a:gd name="connsiteX29" fmla="*/ 8122862 w 8122862"/>
                <a:gd name="connsiteY29" fmla="*/ 3177152 h 5646517"/>
                <a:gd name="connsiteX30" fmla="*/ 7812896 w 8122862"/>
                <a:gd name="connsiteY30" fmla="*/ 2743200 h 5646517"/>
                <a:gd name="connsiteX31" fmla="*/ 7812896 w 8122862"/>
                <a:gd name="connsiteY31" fmla="*/ 1673817 h 5646517"/>
                <a:gd name="connsiteX32" fmla="*/ 7347946 w 8122862"/>
                <a:gd name="connsiteY32" fmla="*/ 1162372 h 5646517"/>
                <a:gd name="connsiteX33" fmla="*/ 6790007 w 8122862"/>
                <a:gd name="connsiteY33" fmla="*/ 1363850 h 5646517"/>
                <a:gd name="connsiteX34" fmla="*/ 6418048 w 8122862"/>
                <a:gd name="connsiteY34" fmla="*/ 1053884 h 5646517"/>
                <a:gd name="connsiteX35" fmla="*/ 6247567 w 8122862"/>
                <a:gd name="connsiteY35" fmla="*/ 1255362 h 5646517"/>
                <a:gd name="connsiteX36" fmla="*/ 5240177 w 8122862"/>
                <a:gd name="connsiteY36" fmla="*/ 1255362 h 5646517"/>
                <a:gd name="connsiteX37" fmla="*/ 5069696 w 8122862"/>
                <a:gd name="connsiteY37" fmla="*/ 1084881 h 5646517"/>
                <a:gd name="connsiteX38" fmla="*/ 5255675 w 8122862"/>
                <a:gd name="connsiteY38" fmla="*/ 511444 h 5646517"/>
                <a:gd name="connsiteX39" fmla="*/ 4728733 w 8122862"/>
                <a:gd name="connsiteY39" fmla="*/ 61993 h 5646517"/>
                <a:gd name="connsiteX40" fmla="*/ 3922821 w 8122862"/>
                <a:gd name="connsiteY40" fmla="*/ 0 h 5646517"/>
                <a:gd name="connsiteX41" fmla="*/ 3643851 w 8122862"/>
                <a:gd name="connsiteY41" fmla="*/ 371959 h 5646517"/>
                <a:gd name="connsiteX42" fmla="*/ 3101411 w 8122862"/>
                <a:gd name="connsiteY42" fmla="*/ 15498 h 5646517"/>
                <a:gd name="connsiteX43" fmla="*/ 2750699 w 8122862"/>
                <a:gd name="connsiteY43" fmla="*/ 353210 h 5646517"/>
                <a:gd name="connsiteX44" fmla="*/ 2372990 w 8122862"/>
                <a:gd name="connsiteY44" fmla="*/ 309966 h 5646517"/>
                <a:gd name="connsiteX45" fmla="*/ 2204509 w 8122862"/>
                <a:gd name="connsiteY45" fmla="*/ 782165 h 5646517"/>
                <a:gd name="connsiteX46" fmla="*/ 2239255 w 8122862"/>
                <a:gd name="connsiteY46" fmla="*/ 1283110 h 5646517"/>
                <a:gd name="connsiteX47" fmla="*/ 1735810 w 8122862"/>
                <a:gd name="connsiteY47" fmla="*/ 1643070 h 5646517"/>
                <a:gd name="connsiteX48" fmla="*/ 449201 w 8122862"/>
                <a:gd name="connsiteY48"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876498 w 8122862"/>
                <a:gd name="connsiteY21" fmla="*/ 4638993 h 5646517"/>
                <a:gd name="connsiteX22" fmla="*/ 6879999 w 8122862"/>
                <a:gd name="connsiteY22" fmla="*/ 4452326 h 5646517"/>
                <a:gd name="connsiteX23" fmla="*/ 7372194 w 8122862"/>
                <a:gd name="connsiteY23" fmla="*/ 4469261 h 5646517"/>
                <a:gd name="connsiteX24" fmla="*/ 6631025 w 8122862"/>
                <a:gd name="connsiteY24" fmla="*/ 3372881 h 5646517"/>
                <a:gd name="connsiteX25" fmla="*/ 6752761 w 8122862"/>
                <a:gd name="connsiteY25" fmla="*/ 4296780 h 5646517"/>
                <a:gd name="connsiteX26" fmla="*/ 7502929 w 8122862"/>
                <a:gd name="connsiteY26" fmla="*/ 4386020 h 5646517"/>
                <a:gd name="connsiteX27" fmla="*/ 7673411 w 8122862"/>
                <a:gd name="connsiteY27" fmla="*/ 4386020 h 5646517"/>
                <a:gd name="connsiteX28" fmla="*/ 8122862 w 8122862"/>
                <a:gd name="connsiteY28" fmla="*/ 4014061 h 5646517"/>
                <a:gd name="connsiteX29" fmla="*/ 7704407 w 8122862"/>
                <a:gd name="connsiteY29" fmla="*/ 3487118 h 5646517"/>
                <a:gd name="connsiteX30" fmla="*/ 8122862 w 8122862"/>
                <a:gd name="connsiteY30" fmla="*/ 3177152 h 5646517"/>
                <a:gd name="connsiteX31" fmla="*/ 7812896 w 8122862"/>
                <a:gd name="connsiteY31" fmla="*/ 2743200 h 5646517"/>
                <a:gd name="connsiteX32" fmla="*/ 7812896 w 8122862"/>
                <a:gd name="connsiteY32" fmla="*/ 1673817 h 5646517"/>
                <a:gd name="connsiteX33" fmla="*/ 7347946 w 8122862"/>
                <a:gd name="connsiteY33" fmla="*/ 1162372 h 5646517"/>
                <a:gd name="connsiteX34" fmla="*/ 6790007 w 8122862"/>
                <a:gd name="connsiteY34" fmla="*/ 1363850 h 5646517"/>
                <a:gd name="connsiteX35" fmla="*/ 6418048 w 8122862"/>
                <a:gd name="connsiteY35" fmla="*/ 1053884 h 5646517"/>
                <a:gd name="connsiteX36" fmla="*/ 6247567 w 8122862"/>
                <a:gd name="connsiteY36" fmla="*/ 1255362 h 5646517"/>
                <a:gd name="connsiteX37" fmla="*/ 5240177 w 8122862"/>
                <a:gd name="connsiteY37" fmla="*/ 1255362 h 5646517"/>
                <a:gd name="connsiteX38" fmla="*/ 5069696 w 8122862"/>
                <a:gd name="connsiteY38" fmla="*/ 1084881 h 5646517"/>
                <a:gd name="connsiteX39" fmla="*/ 5255675 w 8122862"/>
                <a:gd name="connsiteY39" fmla="*/ 511444 h 5646517"/>
                <a:gd name="connsiteX40" fmla="*/ 4728733 w 8122862"/>
                <a:gd name="connsiteY40" fmla="*/ 61993 h 5646517"/>
                <a:gd name="connsiteX41" fmla="*/ 3922821 w 8122862"/>
                <a:gd name="connsiteY41" fmla="*/ 0 h 5646517"/>
                <a:gd name="connsiteX42" fmla="*/ 3643851 w 8122862"/>
                <a:gd name="connsiteY42" fmla="*/ 371959 h 5646517"/>
                <a:gd name="connsiteX43" fmla="*/ 3101411 w 8122862"/>
                <a:gd name="connsiteY43" fmla="*/ 15498 h 5646517"/>
                <a:gd name="connsiteX44" fmla="*/ 2750699 w 8122862"/>
                <a:gd name="connsiteY44" fmla="*/ 353210 h 5646517"/>
                <a:gd name="connsiteX45" fmla="*/ 2372990 w 8122862"/>
                <a:gd name="connsiteY45" fmla="*/ 309966 h 5646517"/>
                <a:gd name="connsiteX46" fmla="*/ 2204509 w 8122862"/>
                <a:gd name="connsiteY46" fmla="*/ 782165 h 5646517"/>
                <a:gd name="connsiteX47" fmla="*/ 2239255 w 8122862"/>
                <a:gd name="connsiteY47" fmla="*/ 1283110 h 5646517"/>
                <a:gd name="connsiteX48" fmla="*/ 1735810 w 8122862"/>
                <a:gd name="connsiteY48" fmla="*/ 1643070 h 5646517"/>
                <a:gd name="connsiteX49" fmla="*/ 449201 w 8122862"/>
                <a:gd name="connsiteY49" fmla="*/ 1693064 h 5646517"/>
                <a:gd name="connsiteX0" fmla="*/ 449201 w 8122862"/>
                <a:gd name="connsiteY0" fmla="*/ 1693064 h 5646517"/>
                <a:gd name="connsiteX1" fmla="*/ 0 w 8122862"/>
                <a:gd name="connsiteY1" fmla="*/ 2340496 h 5646517"/>
                <a:gd name="connsiteX2" fmla="*/ 53245 w 8122862"/>
                <a:gd name="connsiteY2" fmla="*/ 2947678 h 5646517"/>
                <a:gd name="connsiteX3" fmla="*/ 100739 w 8122862"/>
                <a:gd name="connsiteY3" fmla="*/ 3239145 h 5646517"/>
                <a:gd name="connsiteX4" fmla="*/ 189229 w 8122862"/>
                <a:gd name="connsiteY4" fmla="*/ 3525364 h 5646517"/>
                <a:gd name="connsiteX5" fmla="*/ 534692 w 8122862"/>
                <a:gd name="connsiteY5" fmla="*/ 4228536 h 5646517"/>
                <a:gd name="connsiteX6" fmla="*/ 782915 w 8122862"/>
                <a:gd name="connsiteY6" fmla="*/ 3931069 h 5646517"/>
                <a:gd name="connsiteX7" fmla="*/ 1638321 w 8122862"/>
                <a:gd name="connsiteY7" fmla="*/ 4251534 h 5646517"/>
                <a:gd name="connsiteX8" fmla="*/ 1484838 w 8122862"/>
                <a:gd name="connsiteY8" fmla="*/ 4052306 h 5646517"/>
                <a:gd name="connsiteX9" fmla="*/ 2207509 w 8122862"/>
                <a:gd name="connsiteY9" fmla="*/ 4183292 h 5646517"/>
                <a:gd name="connsiteX10" fmla="*/ 2434984 w 8122862"/>
                <a:gd name="connsiteY10" fmla="*/ 3936569 h 5646517"/>
                <a:gd name="connsiteX11" fmla="*/ 2410237 w 8122862"/>
                <a:gd name="connsiteY11" fmla="*/ 4504757 h 5646517"/>
                <a:gd name="connsiteX12" fmla="*/ 2240756 w 8122862"/>
                <a:gd name="connsiteY12" fmla="*/ 5030699 h 5646517"/>
                <a:gd name="connsiteX13" fmla="*/ 3502367 w 8122862"/>
                <a:gd name="connsiteY13" fmla="*/ 5635383 h 5646517"/>
                <a:gd name="connsiteX14" fmla="*/ 3802334 w 8122862"/>
                <a:gd name="connsiteY14" fmla="*/ 5238427 h 5646517"/>
                <a:gd name="connsiteX15" fmla="*/ 4497259 w 8122862"/>
                <a:gd name="connsiteY15" fmla="*/ 5189932 h 5646517"/>
                <a:gd name="connsiteX16" fmla="*/ 4815973 w 8122862"/>
                <a:gd name="connsiteY16" fmla="*/ 4874217 h 5646517"/>
                <a:gd name="connsiteX17" fmla="*/ 5160686 w 8122862"/>
                <a:gd name="connsiteY17" fmla="*/ 4715734 h 5646517"/>
                <a:gd name="connsiteX18" fmla="*/ 5638883 w 8122862"/>
                <a:gd name="connsiteY18" fmla="*/ 5003952 h 5646517"/>
                <a:gd name="connsiteX19" fmla="*/ 5611886 w 8122862"/>
                <a:gd name="connsiteY19" fmla="*/ 4743730 h 5646517"/>
                <a:gd name="connsiteX20" fmla="*/ 6346057 w 8122862"/>
                <a:gd name="connsiteY20" fmla="*/ 4946458 h 5646517"/>
                <a:gd name="connsiteX21" fmla="*/ 6876498 w 8122862"/>
                <a:gd name="connsiteY21" fmla="*/ 4638993 h 5646517"/>
                <a:gd name="connsiteX22" fmla="*/ 6879999 w 8122862"/>
                <a:gd name="connsiteY22" fmla="*/ 4452326 h 5646517"/>
                <a:gd name="connsiteX23" fmla="*/ 6631025 w 8122862"/>
                <a:gd name="connsiteY23" fmla="*/ 3372881 h 5646517"/>
                <a:gd name="connsiteX24" fmla="*/ 6752761 w 8122862"/>
                <a:gd name="connsiteY24" fmla="*/ 4296780 h 5646517"/>
                <a:gd name="connsiteX25" fmla="*/ 7502929 w 8122862"/>
                <a:gd name="connsiteY25" fmla="*/ 4386020 h 5646517"/>
                <a:gd name="connsiteX26" fmla="*/ 7673411 w 8122862"/>
                <a:gd name="connsiteY26" fmla="*/ 4386020 h 5646517"/>
                <a:gd name="connsiteX27" fmla="*/ 8122862 w 8122862"/>
                <a:gd name="connsiteY27" fmla="*/ 4014061 h 5646517"/>
                <a:gd name="connsiteX28" fmla="*/ 7704407 w 8122862"/>
                <a:gd name="connsiteY28" fmla="*/ 3487118 h 5646517"/>
                <a:gd name="connsiteX29" fmla="*/ 8122862 w 8122862"/>
                <a:gd name="connsiteY29" fmla="*/ 3177152 h 5646517"/>
                <a:gd name="connsiteX30" fmla="*/ 7812896 w 8122862"/>
                <a:gd name="connsiteY30" fmla="*/ 2743200 h 5646517"/>
                <a:gd name="connsiteX31" fmla="*/ 7812896 w 8122862"/>
                <a:gd name="connsiteY31" fmla="*/ 1673817 h 5646517"/>
                <a:gd name="connsiteX32" fmla="*/ 7347946 w 8122862"/>
                <a:gd name="connsiteY32" fmla="*/ 1162372 h 5646517"/>
                <a:gd name="connsiteX33" fmla="*/ 6790007 w 8122862"/>
                <a:gd name="connsiteY33" fmla="*/ 1363850 h 5646517"/>
                <a:gd name="connsiteX34" fmla="*/ 6418048 w 8122862"/>
                <a:gd name="connsiteY34" fmla="*/ 1053884 h 5646517"/>
                <a:gd name="connsiteX35" fmla="*/ 6247567 w 8122862"/>
                <a:gd name="connsiteY35" fmla="*/ 1255362 h 5646517"/>
                <a:gd name="connsiteX36" fmla="*/ 5240177 w 8122862"/>
                <a:gd name="connsiteY36" fmla="*/ 1255362 h 5646517"/>
                <a:gd name="connsiteX37" fmla="*/ 5069696 w 8122862"/>
                <a:gd name="connsiteY37" fmla="*/ 1084881 h 5646517"/>
                <a:gd name="connsiteX38" fmla="*/ 5255675 w 8122862"/>
                <a:gd name="connsiteY38" fmla="*/ 511444 h 5646517"/>
                <a:gd name="connsiteX39" fmla="*/ 4728733 w 8122862"/>
                <a:gd name="connsiteY39" fmla="*/ 61993 h 5646517"/>
                <a:gd name="connsiteX40" fmla="*/ 3922821 w 8122862"/>
                <a:gd name="connsiteY40" fmla="*/ 0 h 5646517"/>
                <a:gd name="connsiteX41" fmla="*/ 3643851 w 8122862"/>
                <a:gd name="connsiteY41" fmla="*/ 371959 h 5646517"/>
                <a:gd name="connsiteX42" fmla="*/ 3101411 w 8122862"/>
                <a:gd name="connsiteY42" fmla="*/ 15498 h 5646517"/>
                <a:gd name="connsiteX43" fmla="*/ 2750699 w 8122862"/>
                <a:gd name="connsiteY43" fmla="*/ 353210 h 5646517"/>
                <a:gd name="connsiteX44" fmla="*/ 2372990 w 8122862"/>
                <a:gd name="connsiteY44" fmla="*/ 309966 h 5646517"/>
                <a:gd name="connsiteX45" fmla="*/ 2204509 w 8122862"/>
                <a:gd name="connsiteY45" fmla="*/ 782165 h 5646517"/>
                <a:gd name="connsiteX46" fmla="*/ 2239255 w 8122862"/>
                <a:gd name="connsiteY46" fmla="*/ 1283110 h 5646517"/>
                <a:gd name="connsiteX47" fmla="*/ 1735810 w 8122862"/>
                <a:gd name="connsiteY47" fmla="*/ 1643070 h 5646517"/>
                <a:gd name="connsiteX48" fmla="*/ 449201 w 8122862"/>
                <a:gd name="connsiteY48" fmla="*/ 1693064 h 5646517"/>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418048 w 8122862"/>
                <a:gd name="connsiteY34" fmla="*/ 1038386 h 5631019"/>
                <a:gd name="connsiteX35" fmla="*/ 6247567 w 8122862"/>
                <a:gd name="connsiteY35" fmla="*/ 1239864 h 5631019"/>
                <a:gd name="connsiteX36" fmla="*/ 5240177 w 8122862"/>
                <a:gd name="connsiteY36" fmla="*/ 1239864 h 5631019"/>
                <a:gd name="connsiteX37" fmla="*/ 5069696 w 8122862"/>
                <a:gd name="connsiteY37" fmla="*/ 1069383 h 5631019"/>
                <a:gd name="connsiteX38" fmla="*/ 5255675 w 8122862"/>
                <a:gd name="connsiteY38" fmla="*/ 495946 h 5631019"/>
                <a:gd name="connsiteX39" fmla="*/ 4728733 w 8122862"/>
                <a:gd name="connsiteY39" fmla="*/ 46495 h 5631019"/>
                <a:gd name="connsiteX40" fmla="*/ 3996563 w 8122862"/>
                <a:gd name="connsiteY40" fmla="*/ 102489 h 5631019"/>
                <a:gd name="connsiteX41" fmla="*/ 3643851 w 8122862"/>
                <a:gd name="connsiteY41" fmla="*/ 356461 h 5631019"/>
                <a:gd name="connsiteX42" fmla="*/ 3101411 w 8122862"/>
                <a:gd name="connsiteY42" fmla="*/ 0 h 5631019"/>
                <a:gd name="connsiteX43" fmla="*/ 2750699 w 8122862"/>
                <a:gd name="connsiteY43" fmla="*/ 337712 h 5631019"/>
                <a:gd name="connsiteX44" fmla="*/ 2372990 w 8122862"/>
                <a:gd name="connsiteY44" fmla="*/ 294468 h 5631019"/>
                <a:gd name="connsiteX45" fmla="*/ 2204509 w 8122862"/>
                <a:gd name="connsiteY45" fmla="*/ 766667 h 5631019"/>
                <a:gd name="connsiteX46" fmla="*/ 2239255 w 8122862"/>
                <a:gd name="connsiteY46" fmla="*/ 1267612 h 5631019"/>
                <a:gd name="connsiteX47" fmla="*/ 1735810 w 8122862"/>
                <a:gd name="connsiteY47" fmla="*/ 1627572 h 5631019"/>
                <a:gd name="connsiteX48" fmla="*/ 449201 w 8122862"/>
                <a:gd name="connsiteY48"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418048 w 8122862"/>
                <a:gd name="connsiteY34" fmla="*/ 1038386 h 5631019"/>
                <a:gd name="connsiteX35" fmla="*/ 6247567 w 8122862"/>
                <a:gd name="connsiteY35" fmla="*/ 1239864 h 5631019"/>
                <a:gd name="connsiteX36" fmla="*/ 5240177 w 8122862"/>
                <a:gd name="connsiteY36" fmla="*/ 1239864 h 5631019"/>
                <a:gd name="connsiteX37" fmla="*/ 5069696 w 8122862"/>
                <a:gd name="connsiteY37" fmla="*/ 1069383 h 5631019"/>
                <a:gd name="connsiteX38" fmla="*/ 5255675 w 8122862"/>
                <a:gd name="connsiteY38" fmla="*/ 495946 h 5631019"/>
                <a:gd name="connsiteX39" fmla="*/ 4699236 w 8122862"/>
                <a:gd name="connsiteY39" fmla="*/ 813412 h 5631019"/>
                <a:gd name="connsiteX40" fmla="*/ 3996563 w 8122862"/>
                <a:gd name="connsiteY40" fmla="*/ 102489 h 5631019"/>
                <a:gd name="connsiteX41" fmla="*/ 3643851 w 8122862"/>
                <a:gd name="connsiteY41" fmla="*/ 356461 h 5631019"/>
                <a:gd name="connsiteX42" fmla="*/ 3101411 w 8122862"/>
                <a:gd name="connsiteY42" fmla="*/ 0 h 5631019"/>
                <a:gd name="connsiteX43" fmla="*/ 2750699 w 8122862"/>
                <a:gd name="connsiteY43" fmla="*/ 337712 h 5631019"/>
                <a:gd name="connsiteX44" fmla="*/ 2372990 w 8122862"/>
                <a:gd name="connsiteY44" fmla="*/ 294468 h 5631019"/>
                <a:gd name="connsiteX45" fmla="*/ 2204509 w 8122862"/>
                <a:gd name="connsiteY45" fmla="*/ 766667 h 5631019"/>
                <a:gd name="connsiteX46" fmla="*/ 2239255 w 8122862"/>
                <a:gd name="connsiteY46" fmla="*/ 1267612 h 5631019"/>
                <a:gd name="connsiteX47" fmla="*/ 1735810 w 8122862"/>
                <a:gd name="connsiteY47" fmla="*/ 1627572 h 5631019"/>
                <a:gd name="connsiteX48" fmla="*/ 449201 w 8122862"/>
                <a:gd name="connsiteY48"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418048 w 8122862"/>
                <a:gd name="connsiteY34" fmla="*/ 1038386 h 5631019"/>
                <a:gd name="connsiteX35" fmla="*/ 6247567 w 8122862"/>
                <a:gd name="connsiteY35" fmla="*/ 1239864 h 5631019"/>
                <a:gd name="connsiteX36" fmla="*/ 5240177 w 8122862"/>
                <a:gd name="connsiteY36" fmla="*/ 1239864 h 5631019"/>
                <a:gd name="connsiteX37" fmla="*/ 5069696 w 8122862"/>
                <a:gd name="connsiteY37" fmla="*/ 1069383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418048 w 8122862"/>
                <a:gd name="connsiteY34" fmla="*/ 1038386 h 5631019"/>
                <a:gd name="connsiteX35" fmla="*/ 6247567 w 8122862"/>
                <a:gd name="connsiteY35" fmla="*/ 1239864 h 5631019"/>
                <a:gd name="connsiteX36" fmla="*/ 5240177 w 8122862"/>
                <a:gd name="connsiteY36" fmla="*/ 1239864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418048 w 8122862"/>
                <a:gd name="connsiteY34" fmla="*/ 1038386 h 5631019"/>
                <a:gd name="connsiteX35" fmla="*/ 6247567 w 8122862"/>
                <a:gd name="connsiteY35" fmla="*/ 1239864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418048 w 8122862"/>
                <a:gd name="connsiteY34" fmla="*/ 1038386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6790007 w 8122862"/>
                <a:gd name="connsiteY33" fmla="*/ 1348352 h 5631019"/>
                <a:gd name="connsiteX34" fmla="*/ 6757260 w 8122862"/>
                <a:gd name="connsiteY34" fmla="*/ 920399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347946 w 8122862"/>
                <a:gd name="connsiteY32" fmla="*/ 1146874 h 5631019"/>
                <a:gd name="connsiteX33" fmla="*/ 7084975 w 8122862"/>
                <a:gd name="connsiteY33" fmla="*/ 1009139 h 5631019"/>
                <a:gd name="connsiteX34" fmla="*/ 6757260 w 8122862"/>
                <a:gd name="connsiteY34" fmla="*/ 920399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141469 w 8122862"/>
                <a:gd name="connsiteY32" fmla="*/ 1854796 h 5631019"/>
                <a:gd name="connsiteX33" fmla="*/ 7084975 w 8122862"/>
                <a:gd name="connsiteY33" fmla="*/ 1009139 h 5631019"/>
                <a:gd name="connsiteX34" fmla="*/ 6757260 w 8122862"/>
                <a:gd name="connsiteY34" fmla="*/ 920399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141469 w 8122862"/>
                <a:gd name="connsiteY32" fmla="*/ 1854796 h 5631019"/>
                <a:gd name="connsiteX33" fmla="*/ 7070227 w 8122862"/>
                <a:gd name="connsiteY33" fmla="*/ 1171371 h 5631019"/>
                <a:gd name="connsiteX34" fmla="*/ 6757260 w 8122862"/>
                <a:gd name="connsiteY34" fmla="*/ 920399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812896 w 8122862"/>
                <a:gd name="connsiteY31" fmla="*/ 1658319 h 5631019"/>
                <a:gd name="connsiteX32" fmla="*/ 7056979 w 8122862"/>
                <a:gd name="connsiteY32" fmla="*/ 2504789 h 5631019"/>
                <a:gd name="connsiteX33" fmla="*/ 7141469 w 8122862"/>
                <a:gd name="connsiteY33" fmla="*/ 1854796 h 5631019"/>
                <a:gd name="connsiteX34" fmla="*/ 7070227 w 8122862"/>
                <a:gd name="connsiteY34" fmla="*/ 1171371 h 5631019"/>
                <a:gd name="connsiteX35" fmla="*/ 6757260 w 8122862"/>
                <a:gd name="connsiteY35" fmla="*/ 920399 h 5631019"/>
                <a:gd name="connsiteX36" fmla="*/ 6159077 w 8122862"/>
                <a:gd name="connsiteY36" fmla="*/ 753167 h 5631019"/>
                <a:gd name="connsiteX37" fmla="*/ 5682629 w 8122862"/>
                <a:gd name="connsiteY37" fmla="*/ 944897 h 5631019"/>
                <a:gd name="connsiteX38" fmla="*/ 5261425 w 8122862"/>
                <a:gd name="connsiteY38" fmla="*/ 803912 h 5631019"/>
                <a:gd name="connsiteX39" fmla="*/ 4699236 w 8122862"/>
                <a:gd name="connsiteY39" fmla="*/ 813412 h 5631019"/>
                <a:gd name="connsiteX40" fmla="*/ 3996563 w 8122862"/>
                <a:gd name="connsiteY40" fmla="*/ 102489 h 5631019"/>
                <a:gd name="connsiteX41" fmla="*/ 3643851 w 8122862"/>
                <a:gd name="connsiteY41" fmla="*/ 356461 h 5631019"/>
                <a:gd name="connsiteX42" fmla="*/ 3101411 w 8122862"/>
                <a:gd name="connsiteY42" fmla="*/ 0 h 5631019"/>
                <a:gd name="connsiteX43" fmla="*/ 2750699 w 8122862"/>
                <a:gd name="connsiteY43" fmla="*/ 337712 h 5631019"/>
                <a:gd name="connsiteX44" fmla="*/ 2372990 w 8122862"/>
                <a:gd name="connsiteY44" fmla="*/ 294468 h 5631019"/>
                <a:gd name="connsiteX45" fmla="*/ 2204509 w 8122862"/>
                <a:gd name="connsiteY45" fmla="*/ 766667 h 5631019"/>
                <a:gd name="connsiteX46" fmla="*/ 2239255 w 8122862"/>
                <a:gd name="connsiteY46" fmla="*/ 1267612 h 5631019"/>
                <a:gd name="connsiteX47" fmla="*/ 1735810 w 8122862"/>
                <a:gd name="connsiteY47" fmla="*/ 1627572 h 5631019"/>
                <a:gd name="connsiteX48" fmla="*/ 449201 w 8122862"/>
                <a:gd name="connsiteY48"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812896 w 8122862"/>
                <a:gd name="connsiteY30" fmla="*/ 2727702 h 5631019"/>
                <a:gd name="connsiteX31" fmla="*/ 7056979 w 8122862"/>
                <a:gd name="connsiteY31" fmla="*/ 2504789 h 5631019"/>
                <a:gd name="connsiteX32" fmla="*/ 7141469 w 8122862"/>
                <a:gd name="connsiteY32" fmla="*/ 1854796 h 5631019"/>
                <a:gd name="connsiteX33" fmla="*/ 7070227 w 8122862"/>
                <a:gd name="connsiteY33" fmla="*/ 1171371 h 5631019"/>
                <a:gd name="connsiteX34" fmla="*/ 6757260 w 8122862"/>
                <a:gd name="connsiteY34" fmla="*/ 920399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704407 w 8122862"/>
                <a:gd name="connsiteY28" fmla="*/ 3471620 h 5631019"/>
                <a:gd name="connsiteX29" fmla="*/ 8122862 w 8122862"/>
                <a:gd name="connsiteY29" fmla="*/ 3161654 h 5631019"/>
                <a:gd name="connsiteX30" fmla="*/ 7178715 w 8122862"/>
                <a:gd name="connsiteY30" fmla="*/ 3125909 h 5631019"/>
                <a:gd name="connsiteX31" fmla="*/ 7056979 w 8122862"/>
                <a:gd name="connsiteY31" fmla="*/ 2504789 h 5631019"/>
                <a:gd name="connsiteX32" fmla="*/ 7141469 w 8122862"/>
                <a:gd name="connsiteY32" fmla="*/ 1854796 h 5631019"/>
                <a:gd name="connsiteX33" fmla="*/ 7070227 w 8122862"/>
                <a:gd name="connsiteY33" fmla="*/ 1171371 h 5631019"/>
                <a:gd name="connsiteX34" fmla="*/ 6757260 w 8122862"/>
                <a:gd name="connsiteY34" fmla="*/ 920399 h 5631019"/>
                <a:gd name="connsiteX35" fmla="*/ 6159077 w 8122862"/>
                <a:gd name="connsiteY35" fmla="*/ 753167 h 5631019"/>
                <a:gd name="connsiteX36" fmla="*/ 5682629 w 8122862"/>
                <a:gd name="connsiteY36" fmla="*/ 944897 h 5631019"/>
                <a:gd name="connsiteX37" fmla="*/ 5261425 w 8122862"/>
                <a:gd name="connsiteY37" fmla="*/ 803912 h 5631019"/>
                <a:gd name="connsiteX38" fmla="*/ 4699236 w 8122862"/>
                <a:gd name="connsiteY38" fmla="*/ 813412 h 5631019"/>
                <a:gd name="connsiteX39" fmla="*/ 3996563 w 8122862"/>
                <a:gd name="connsiteY39" fmla="*/ 102489 h 5631019"/>
                <a:gd name="connsiteX40" fmla="*/ 3643851 w 8122862"/>
                <a:gd name="connsiteY40" fmla="*/ 356461 h 5631019"/>
                <a:gd name="connsiteX41" fmla="*/ 3101411 w 8122862"/>
                <a:gd name="connsiteY41" fmla="*/ 0 h 5631019"/>
                <a:gd name="connsiteX42" fmla="*/ 2750699 w 8122862"/>
                <a:gd name="connsiteY42" fmla="*/ 337712 h 5631019"/>
                <a:gd name="connsiteX43" fmla="*/ 2372990 w 8122862"/>
                <a:gd name="connsiteY43" fmla="*/ 294468 h 5631019"/>
                <a:gd name="connsiteX44" fmla="*/ 2204509 w 8122862"/>
                <a:gd name="connsiteY44" fmla="*/ 766667 h 5631019"/>
                <a:gd name="connsiteX45" fmla="*/ 2239255 w 8122862"/>
                <a:gd name="connsiteY45" fmla="*/ 1267612 h 5631019"/>
                <a:gd name="connsiteX46" fmla="*/ 1735810 w 8122862"/>
                <a:gd name="connsiteY46" fmla="*/ 1627572 h 5631019"/>
                <a:gd name="connsiteX47" fmla="*/ 449201 w 8122862"/>
                <a:gd name="connsiteY47"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8122862 w 8122862"/>
                <a:gd name="connsiteY28" fmla="*/ 3161654 h 5631019"/>
                <a:gd name="connsiteX29" fmla="*/ 7178715 w 8122862"/>
                <a:gd name="connsiteY29" fmla="*/ 3125909 h 5631019"/>
                <a:gd name="connsiteX30" fmla="*/ 7056979 w 8122862"/>
                <a:gd name="connsiteY30" fmla="*/ 2504789 h 5631019"/>
                <a:gd name="connsiteX31" fmla="*/ 7141469 w 8122862"/>
                <a:gd name="connsiteY31" fmla="*/ 1854796 h 5631019"/>
                <a:gd name="connsiteX32" fmla="*/ 7070227 w 8122862"/>
                <a:gd name="connsiteY32" fmla="*/ 1171371 h 5631019"/>
                <a:gd name="connsiteX33" fmla="*/ 6757260 w 8122862"/>
                <a:gd name="connsiteY33" fmla="*/ 920399 h 5631019"/>
                <a:gd name="connsiteX34" fmla="*/ 6159077 w 8122862"/>
                <a:gd name="connsiteY34" fmla="*/ 753167 h 5631019"/>
                <a:gd name="connsiteX35" fmla="*/ 5682629 w 8122862"/>
                <a:gd name="connsiteY35" fmla="*/ 944897 h 5631019"/>
                <a:gd name="connsiteX36" fmla="*/ 5261425 w 8122862"/>
                <a:gd name="connsiteY36" fmla="*/ 803912 h 5631019"/>
                <a:gd name="connsiteX37" fmla="*/ 4699236 w 8122862"/>
                <a:gd name="connsiteY37" fmla="*/ 813412 h 5631019"/>
                <a:gd name="connsiteX38" fmla="*/ 3996563 w 8122862"/>
                <a:gd name="connsiteY38" fmla="*/ 102489 h 5631019"/>
                <a:gd name="connsiteX39" fmla="*/ 3643851 w 8122862"/>
                <a:gd name="connsiteY39" fmla="*/ 356461 h 5631019"/>
                <a:gd name="connsiteX40" fmla="*/ 3101411 w 8122862"/>
                <a:gd name="connsiteY40" fmla="*/ 0 h 5631019"/>
                <a:gd name="connsiteX41" fmla="*/ 2750699 w 8122862"/>
                <a:gd name="connsiteY41" fmla="*/ 337712 h 5631019"/>
                <a:gd name="connsiteX42" fmla="*/ 2372990 w 8122862"/>
                <a:gd name="connsiteY42" fmla="*/ 294468 h 5631019"/>
                <a:gd name="connsiteX43" fmla="*/ 2204509 w 8122862"/>
                <a:gd name="connsiteY43" fmla="*/ 766667 h 5631019"/>
                <a:gd name="connsiteX44" fmla="*/ 2239255 w 8122862"/>
                <a:gd name="connsiteY44" fmla="*/ 1267612 h 5631019"/>
                <a:gd name="connsiteX45" fmla="*/ 1735810 w 8122862"/>
                <a:gd name="connsiteY45" fmla="*/ 1627572 h 5631019"/>
                <a:gd name="connsiteX46" fmla="*/ 449201 w 8122862"/>
                <a:gd name="connsiteY46" fmla="*/ 1677566 h 5631019"/>
                <a:gd name="connsiteX0" fmla="*/ 449201 w 8122862"/>
                <a:gd name="connsiteY0" fmla="*/ 1677566 h 5631019"/>
                <a:gd name="connsiteX1" fmla="*/ 0 w 8122862"/>
                <a:gd name="connsiteY1" fmla="*/ 2324998 h 5631019"/>
                <a:gd name="connsiteX2" fmla="*/ 53245 w 8122862"/>
                <a:gd name="connsiteY2" fmla="*/ 2932180 h 5631019"/>
                <a:gd name="connsiteX3" fmla="*/ 100739 w 8122862"/>
                <a:gd name="connsiteY3" fmla="*/ 3223647 h 5631019"/>
                <a:gd name="connsiteX4" fmla="*/ 189229 w 8122862"/>
                <a:gd name="connsiteY4" fmla="*/ 3509866 h 5631019"/>
                <a:gd name="connsiteX5" fmla="*/ 534692 w 8122862"/>
                <a:gd name="connsiteY5" fmla="*/ 4213038 h 5631019"/>
                <a:gd name="connsiteX6" fmla="*/ 782915 w 8122862"/>
                <a:gd name="connsiteY6" fmla="*/ 3915571 h 5631019"/>
                <a:gd name="connsiteX7" fmla="*/ 1638321 w 8122862"/>
                <a:gd name="connsiteY7" fmla="*/ 4236036 h 5631019"/>
                <a:gd name="connsiteX8" fmla="*/ 1484838 w 8122862"/>
                <a:gd name="connsiteY8" fmla="*/ 4036808 h 5631019"/>
                <a:gd name="connsiteX9" fmla="*/ 2207509 w 8122862"/>
                <a:gd name="connsiteY9" fmla="*/ 4167794 h 5631019"/>
                <a:gd name="connsiteX10" fmla="*/ 2434984 w 8122862"/>
                <a:gd name="connsiteY10" fmla="*/ 3921071 h 5631019"/>
                <a:gd name="connsiteX11" fmla="*/ 2410237 w 8122862"/>
                <a:gd name="connsiteY11" fmla="*/ 4489259 h 5631019"/>
                <a:gd name="connsiteX12" fmla="*/ 2240756 w 8122862"/>
                <a:gd name="connsiteY12" fmla="*/ 5015201 h 5631019"/>
                <a:gd name="connsiteX13" fmla="*/ 3502367 w 8122862"/>
                <a:gd name="connsiteY13" fmla="*/ 5619885 h 5631019"/>
                <a:gd name="connsiteX14" fmla="*/ 3802334 w 8122862"/>
                <a:gd name="connsiteY14" fmla="*/ 5222929 h 5631019"/>
                <a:gd name="connsiteX15" fmla="*/ 4497259 w 8122862"/>
                <a:gd name="connsiteY15" fmla="*/ 5174434 h 5631019"/>
                <a:gd name="connsiteX16" fmla="*/ 4815973 w 8122862"/>
                <a:gd name="connsiteY16" fmla="*/ 4858719 h 5631019"/>
                <a:gd name="connsiteX17" fmla="*/ 5160686 w 8122862"/>
                <a:gd name="connsiteY17" fmla="*/ 4700236 h 5631019"/>
                <a:gd name="connsiteX18" fmla="*/ 5638883 w 8122862"/>
                <a:gd name="connsiteY18" fmla="*/ 4988454 h 5631019"/>
                <a:gd name="connsiteX19" fmla="*/ 5611886 w 8122862"/>
                <a:gd name="connsiteY19" fmla="*/ 4728232 h 5631019"/>
                <a:gd name="connsiteX20" fmla="*/ 6346057 w 8122862"/>
                <a:gd name="connsiteY20" fmla="*/ 4930960 h 5631019"/>
                <a:gd name="connsiteX21" fmla="*/ 6876498 w 8122862"/>
                <a:gd name="connsiteY21" fmla="*/ 4623495 h 5631019"/>
                <a:gd name="connsiteX22" fmla="*/ 6879999 w 8122862"/>
                <a:gd name="connsiteY22" fmla="*/ 4436828 h 5631019"/>
                <a:gd name="connsiteX23" fmla="*/ 6631025 w 8122862"/>
                <a:gd name="connsiteY23" fmla="*/ 3357383 h 5631019"/>
                <a:gd name="connsiteX24" fmla="*/ 6752761 w 8122862"/>
                <a:gd name="connsiteY24" fmla="*/ 4281282 h 5631019"/>
                <a:gd name="connsiteX25" fmla="*/ 7502929 w 8122862"/>
                <a:gd name="connsiteY25" fmla="*/ 4370522 h 5631019"/>
                <a:gd name="connsiteX26" fmla="*/ 7673411 w 8122862"/>
                <a:gd name="connsiteY26" fmla="*/ 4370522 h 5631019"/>
                <a:gd name="connsiteX27" fmla="*/ 8122862 w 8122862"/>
                <a:gd name="connsiteY27" fmla="*/ 3998563 h 5631019"/>
                <a:gd name="connsiteX28" fmla="*/ 7178715 w 8122862"/>
                <a:gd name="connsiteY28" fmla="*/ 3125909 h 5631019"/>
                <a:gd name="connsiteX29" fmla="*/ 7056979 w 8122862"/>
                <a:gd name="connsiteY29" fmla="*/ 2504789 h 5631019"/>
                <a:gd name="connsiteX30" fmla="*/ 7141469 w 8122862"/>
                <a:gd name="connsiteY30" fmla="*/ 1854796 h 5631019"/>
                <a:gd name="connsiteX31" fmla="*/ 7070227 w 8122862"/>
                <a:gd name="connsiteY31" fmla="*/ 1171371 h 5631019"/>
                <a:gd name="connsiteX32" fmla="*/ 6757260 w 8122862"/>
                <a:gd name="connsiteY32" fmla="*/ 920399 h 5631019"/>
                <a:gd name="connsiteX33" fmla="*/ 6159077 w 8122862"/>
                <a:gd name="connsiteY33" fmla="*/ 753167 h 5631019"/>
                <a:gd name="connsiteX34" fmla="*/ 5682629 w 8122862"/>
                <a:gd name="connsiteY34" fmla="*/ 944897 h 5631019"/>
                <a:gd name="connsiteX35" fmla="*/ 5261425 w 8122862"/>
                <a:gd name="connsiteY35" fmla="*/ 803912 h 5631019"/>
                <a:gd name="connsiteX36" fmla="*/ 4699236 w 8122862"/>
                <a:gd name="connsiteY36" fmla="*/ 813412 h 5631019"/>
                <a:gd name="connsiteX37" fmla="*/ 3996563 w 8122862"/>
                <a:gd name="connsiteY37" fmla="*/ 102489 h 5631019"/>
                <a:gd name="connsiteX38" fmla="*/ 3643851 w 8122862"/>
                <a:gd name="connsiteY38" fmla="*/ 356461 h 5631019"/>
                <a:gd name="connsiteX39" fmla="*/ 3101411 w 8122862"/>
                <a:gd name="connsiteY39" fmla="*/ 0 h 5631019"/>
                <a:gd name="connsiteX40" fmla="*/ 2750699 w 8122862"/>
                <a:gd name="connsiteY40" fmla="*/ 337712 h 5631019"/>
                <a:gd name="connsiteX41" fmla="*/ 2372990 w 8122862"/>
                <a:gd name="connsiteY41" fmla="*/ 294468 h 5631019"/>
                <a:gd name="connsiteX42" fmla="*/ 2204509 w 8122862"/>
                <a:gd name="connsiteY42" fmla="*/ 766667 h 5631019"/>
                <a:gd name="connsiteX43" fmla="*/ 2239255 w 8122862"/>
                <a:gd name="connsiteY43" fmla="*/ 1267612 h 5631019"/>
                <a:gd name="connsiteX44" fmla="*/ 1735810 w 8122862"/>
                <a:gd name="connsiteY44" fmla="*/ 1627572 h 5631019"/>
                <a:gd name="connsiteX45" fmla="*/ 449201 w 8122862"/>
                <a:gd name="connsiteY45" fmla="*/ 1677566 h 5631019"/>
                <a:gd name="connsiteX0" fmla="*/ 449201 w 7673411"/>
                <a:gd name="connsiteY0" fmla="*/ 1677566 h 5631019"/>
                <a:gd name="connsiteX1" fmla="*/ 0 w 7673411"/>
                <a:gd name="connsiteY1" fmla="*/ 2324998 h 5631019"/>
                <a:gd name="connsiteX2" fmla="*/ 53245 w 7673411"/>
                <a:gd name="connsiteY2" fmla="*/ 2932180 h 5631019"/>
                <a:gd name="connsiteX3" fmla="*/ 100739 w 7673411"/>
                <a:gd name="connsiteY3" fmla="*/ 3223647 h 5631019"/>
                <a:gd name="connsiteX4" fmla="*/ 189229 w 7673411"/>
                <a:gd name="connsiteY4" fmla="*/ 3509866 h 5631019"/>
                <a:gd name="connsiteX5" fmla="*/ 534692 w 7673411"/>
                <a:gd name="connsiteY5" fmla="*/ 4213038 h 5631019"/>
                <a:gd name="connsiteX6" fmla="*/ 782915 w 7673411"/>
                <a:gd name="connsiteY6" fmla="*/ 3915571 h 5631019"/>
                <a:gd name="connsiteX7" fmla="*/ 1638321 w 7673411"/>
                <a:gd name="connsiteY7" fmla="*/ 4236036 h 5631019"/>
                <a:gd name="connsiteX8" fmla="*/ 1484838 w 7673411"/>
                <a:gd name="connsiteY8" fmla="*/ 4036808 h 5631019"/>
                <a:gd name="connsiteX9" fmla="*/ 2207509 w 7673411"/>
                <a:gd name="connsiteY9" fmla="*/ 4167794 h 5631019"/>
                <a:gd name="connsiteX10" fmla="*/ 2434984 w 7673411"/>
                <a:gd name="connsiteY10" fmla="*/ 3921071 h 5631019"/>
                <a:gd name="connsiteX11" fmla="*/ 2410237 w 7673411"/>
                <a:gd name="connsiteY11" fmla="*/ 4489259 h 5631019"/>
                <a:gd name="connsiteX12" fmla="*/ 2240756 w 7673411"/>
                <a:gd name="connsiteY12" fmla="*/ 5015201 h 5631019"/>
                <a:gd name="connsiteX13" fmla="*/ 3502367 w 7673411"/>
                <a:gd name="connsiteY13" fmla="*/ 5619885 h 5631019"/>
                <a:gd name="connsiteX14" fmla="*/ 3802334 w 7673411"/>
                <a:gd name="connsiteY14" fmla="*/ 5222929 h 5631019"/>
                <a:gd name="connsiteX15" fmla="*/ 4497259 w 7673411"/>
                <a:gd name="connsiteY15" fmla="*/ 5174434 h 5631019"/>
                <a:gd name="connsiteX16" fmla="*/ 4815973 w 7673411"/>
                <a:gd name="connsiteY16" fmla="*/ 4858719 h 5631019"/>
                <a:gd name="connsiteX17" fmla="*/ 5160686 w 7673411"/>
                <a:gd name="connsiteY17" fmla="*/ 4700236 h 5631019"/>
                <a:gd name="connsiteX18" fmla="*/ 5638883 w 7673411"/>
                <a:gd name="connsiteY18" fmla="*/ 4988454 h 5631019"/>
                <a:gd name="connsiteX19" fmla="*/ 5611886 w 7673411"/>
                <a:gd name="connsiteY19" fmla="*/ 4728232 h 5631019"/>
                <a:gd name="connsiteX20" fmla="*/ 6346057 w 7673411"/>
                <a:gd name="connsiteY20" fmla="*/ 4930960 h 5631019"/>
                <a:gd name="connsiteX21" fmla="*/ 6876498 w 7673411"/>
                <a:gd name="connsiteY21" fmla="*/ 4623495 h 5631019"/>
                <a:gd name="connsiteX22" fmla="*/ 6879999 w 7673411"/>
                <a:gd name="connsiteY22" fmla="*/ 4436828 h 5631019"/>
                <a:gd name="connsiteX23" fmla="*/ 6631025 w 7673411"/>
                <a:gd name="connsiteY23" fmla="*/ 3357383 h 5631019"/>
                <a:gd name="connsiteX24" fmla="*/ 6752761 w 7673411"/>
                <a:gd name="connsiteY24" fmla="*/ 4281282 h 5631019"/>
                <a:gd name="connsiteX25" fmla="*/ 7502929 w 7673411"/>
                <a:gd name="connsiteY25" fmla="*/ 4370522 h 5631019"/>
                <a:gd name="connsiteX26" fmla="*/ 7673411 w 7673411"/>
                <a:gd name="connsiteY26" fmla="*/ 4370522 h 5631019"/>
                <a:gd name="connsiteX27" fmla="*/ 7178715 w 7673411"/>
                <a:gd name="connsiteY27" fmla="*/ 3125909 h 5631019"/>
                <a:gd name="connsiteX28" fmla="*/ 7056979 w 7673411"/>
                <a:gd name="connsiteY28" fmla="*/ 2504789 h 5631019"/>
                <a:gd name="connsiteX29" fmla="*/ 7141469 w 7673411"/>
                <a:gd name="connsiteY29" fmla="*/ 1854796 h 5631019"/>
                <a:gd name="connsiteX30" fmla="*/ 7070227 w 7673411"/>
                <a:gd name="connsiteY30" fmla="*/ 1171371 h 5631019"/>
                <a:gd name="connsiteX31" fmla="*/ 6757260 w 7673411"/>
                <a:gd name="connsiteY31" fmla="*/ 920399 h 5631019"/>
                <a:gd name="connsiteX32" fmla="*/ 6159077 w 7673411"/>
                <a:gd name="connsiteY32" fmla="*/ 753167 h 5631019"/>
                <a:gd name="connsiteX33" fmla="*/ 5682629 w 7673411"/>
                <a:gd name="connsiteY33" fmla="*/ 944897 h 5631019"/>
                <a:gd name="connsiteX34" fmla="*/ 5261425 w 7673411"/>
                <a:gd name="connsiteY34" fmla="*/ 803912 h 5631019"/>
                <a:gd name="connsiteX35" fmla="*/ 4699236 w 7673411"/>
                <a:gd name="connsiteY35" fmla="*/ 813412 h 5631019"/>
                <a:gd name="connsiteX36" fmla="*/ 3996563 w 7673411"/>
                <a:gd name="connsiteY36" fmla="*/ 102489 h 5631019"/>
                <a:gd name="connsiteX37" fmla="*/ 3643851 w 7673411"/>
                <a:gd name="connsiteY37" fmla="*/ 356461 h 5631019"/>
                <a:gd name="connsiteX38" fmla="*/ 3101411 w 7673411"/>
                <a:gd name="connsiteY38" fmla="*/ 0 h 5631019"/>
                <a:gd name="connsiteX39" fmla="*/ 2750699 w 7673411"/>
                <a:gd name="connsiteY39" fmla="*/ 337712 h 5631019"/>
                <a:gd name="connsiteX40" fmla="*/ 2372990 w 7673411"/>
                <a:gd name="connsiteY40" fmla="*/ 294468 h 5631019"/>
                <a:gd name="connsiteX41" fmla="*/ 2204509 w 7673411"/>
                <a:gd name="connsiteY41" fmla="*/ 766667 h 5631019"/>
                <a:gd name="connsiteX42" fmla="*/ 2239255 w 7673411"/>
                <a:gd name="connsiteY42" fmla="*/ 1267612 h 5631019"/>
                <a:gd name="connsiteX43" fmla="*/ 1735810 w 7673411"/>
                <a:gd name="connsiteY43" fmla="*/ 1627572 h 5631019"/>
                <a:gd name="connsiteX44" fmla="*/ 449201 w 7673411"/>
                <a:gd name="connsiteY44" fmla="*/ 1677566 h 5631019"/>
                <a:gd name="connsiteX0" fmla="*/ 449201 w 7502929"/>
                <a:gd name="connsiteY0" fmla="*/ 1677566 h 5631019"/>
                <a:gd name="connsiteX1" fmla="*/ 0 w 7502929"/>
                <a:gd name="connsiteY1" fmla="*/ 2324998 h 5631019"/>
                <a:gd name="connsiteX2" fmla="*/ 53245 w 7502929"/>
                <a:gd name="connsiteY2" fmla="*/ 2932180 h 5631019"/>
                <a:gd name="connsiteX3" fmla="*/ 100739 w 7502929"/>
                <a:gd name="connsiteY3" fmla="*/ 3223647 h 5631019"/>
                <a:gd name="connsiteX4" fmla="*/ 189229 w 7502929"/>
                <a:gd name="connsiteY4" fmla="*/ 3509866 h 5631019"/>
                <a:gd name="connsiteX5" fmla="*/ 534692 w 7502929"/>
                <a:gd name="connsiteY5" fmla="*/ 4213038 h 5631019"/>
                <a:gd name="connsiteX6" fmla="*/ 782915 w 7502929"/>
                <a:gd name="connsiteY6" fmla="*/ 3915571 h 5631019"/>
                <a:gd name="connsiteX7" fmla="*/ 1638321 w 7502929"/>
                <a:gd name="connsiteY7" fmla="*/ 4236036 h 5631019"/>
                <a:gd name="connsiteX8" fmla="*/ 1484838 w 7502929"/>
                <a:gd name="connsiteY8" fmla="*/ 4036808 h 5631019"/>
                <a:gd name="connsiteX9" fmla="*/ 2207509 w 7502929"/>
                <a:gd name="connsiteY9" fmla="*/ 4167794 h 5631019"/>
                <a:gd name="connsiteX10" fmla="*/ 2434984 w 7502929"/>
                <a:gd name="connsiteY10" fmla="*/ 3921071 h 5631019"/>
                <a:gd name="connsiteX11" fmla="*/ 2410237 w 7502929"/>
                <a:gd name="connsiteY11" fmla="*/ 4489259 h 5631019"/>
                <a:gd name="connsiteX12" fmla="*/ 2240756 w 7502929"/>
                <a:gd name="connsiteY12" fmla="*/ 5015201 h 5631019"/>
                <a:gd name="connsiteX13" fmla="*/ 3502367 w 7502929"/>
                <a:gd name="connsiteY13" fmla="*/ 5619885 h 5631019"/>
                <a:gd name="connsiteX14" fmla="*/ 3802334 w 7502929"/>
                <a:gd name="connsiteY14" fmla="*/ 5222929 h 5631019"/>
                <a:gd name="connsiteX15" fmla="*/ 4497259 w 7502929"/>
                <a:gd name="connsiteY15" fmla="*/ 5174434 h 5631019"/>
                <a:gd name="connsiteX16" fmla="*/ 4815973 w 7502929"/>
                <a:gd name="connsiteY16" fmla="*/ 4858719 h 5631019"/>
                <a:gd name="connsiteX17" fmla="*/ 5160686 w 7502929"/>
                <a:gd name="connsiteY17" fmla="*/ 4700236 h 5631019"/>
                <a:gd name="connsiteX18" fmla="*/ 5638883 w 7502929"/>
                <a:gd name="connsiteY18" fmla="*/ 4988454 h 5631019"/>
                <a:gd name="connsiteX19" fmla="*/ 5611886 w 7502929"/>
                <a:gd name="connsiteY19" fmla="*/ 4728232 h 5631019"/>
                <a:gd name="connsiteX20" fmla="*/ 6346057 w 7502929"/>
                <a:gd name="connsiteY20" fmla="*/ 4930960 h 5631019"/>
                <a:gd name="connsiteX21" fmla="*/ 6876498 w 7502929"/>
                <a:gd name="connsiteY21" fmla="*/ 4623495 h 5631019"/>
                <a:gd name="connsiteX22" fmla="*/ 6879999 w 7502929"/>
                <a:gd name="connsiteY22" fmla="*/ 4436828 h 5631019"/>
                <a:gd name="connsiteX23" fmla="*/ 6631025 w 7502929"/>
                <a:gd name="connsiteY23" fmla="*/ 3357383 h 5631019"/>
                <a:gd name="connsiteX24" fmla="*/ 6752761 w 7502929"/>
                <a:gd name="connsiteY24" fmla="*/ 4281282 h 5631019"/>
                <a:gd name="connsiteX25" fmla="*/ 7502929 w 7502929"/>
                <a:gd name="connsiteY25" fmla="*/ 4370522 h 5631019"/>
                <a:gd name="connsiteX26" fmla="*/ 7178715 w 7502929"/>
                <a:gd name="connsiteY26" fmla="*/ 3125909 h 5631019"/>
                <a:gd name="connsiteX27" fmla="*/ 7056979 w 7502929"/>
                <a:gd name="connsiteY27" fmla="*/ 2504789 h 5631019"/>
                <a:gd name="connsiteX28" fmla="*/ 7141469 w 7502929"/>
                <a:gd name="connsiteY28" fmla="*/ 1854796 h 5631019"/>
                <a:gd name="connsiteX29" fmla="*/ 7070227 w 7502929"/>
                <a:gd name="connsiteY29" fmla="*/ 1171371 h 5631019"/>
                <a:gd name="connsiteX30" fmla="*/ 6757260 w 7502929"/>
                <a:gd name="connsiteY30" fmla="*/ 920399 h 5631019"/>
                <a:gd name="connsiteX31" fmla="*/ 6159077 w 7502929"/>
                <a:gd name="connsiteY31" fmla="*/ 753167 h 5631019"/>
                <a:gd name="connsiteX32" fmla="*/ 5682629 w 7502929"/>
                <a:gd name="connsiteY32" fmla="*/ 944897 h 5631019"/>
                <a:gd name="connsiteX33" fmla="*/ 5261425 w 7502929"/>
                <a:gd name="connsiteY33" fmla="*/ 803912 h 5631019"/>
                <a:gd name="connsiteX34" fmla="*/ 4699236 w 7502929"/>
                <a:gd name="connsiteY34" fmla="*/ 813412 h 5631019"/>
                <a:gd name="connsiteX35" fmla="*/ 3996563 w 7502929"/>
                <a:gd name="connsiteY35" fmla="*/ 102489 h 5631019"/>
                <a:gd name="connsiteX36" fmla="*/ 3643851 w 7502929"/>
                <a:gd name="connsiteY36" fmla="*/ 356461 h 5631019"/>
                <a:gd name="connsiteX37" fmla="*/ 3101411 w 7502929"/>
                <a:gd name="connsiteY37" fmla="*/ 0 h 5631019"/>
                <a:gd name="connsiteX38" fmla="*/ 2750699 w 7502929"/>
                <a:gd name="connsiteY38" fmla="*/ 337712 h 5631019"/>
                <a:gd name="connsiteX39" fmla="*/ 2372990 w 7502929"/>
                <a:gd name="connsiteY39" fmla="*/ 294468 h 5631019"/>
                <a:gd name="connsiteX40" fmla="*/ 2204509 w 7502929"/>
                <a:gd name="connsiteY40" fmla="*/ 766667 h 5631019"/>
                <a:gd name="connsiteX41" fmla="*/ 2239255 w 7502929"/>
                <a:gd name="connsiteY41" fmla="*/ 1267612 h 5631019"/>
                <a:gd name="connsiteX42" fmla="*/ 1735810 w 7502929"/>
                <a:gd name="connsiteY42" fmla="*/ 1627572 h 5631019"/>
                <a:gd name="connsiteX43" fmla="*/ 449201 w 7502929"/>
                <a:gd name="connsiteY43" fmla="*/ 1677566 h 5631019"/>
                <a:gd name="connsiteX0" fmla="*/ 449201 w 7178715"/>
                <a:gd name="connsiteY0" fmla="*/ 1677566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782915 w 7178715"/>
                <a:gd name="connsiteY6" fmla="*/ 3915571 h 5631019"/>
                <a:gd name="connsiteX7" fmla="*/ 1638321 w 7178715"/>
                <a:gd name="connsiteY7" fmla="*/ 4236036 h 5631019"/>
                <a:gd name="connsiteX8" fmla="*/ 1484838 w 7178715"/>
                <a:gd name="connsiteY8" fmla="*/ 4036808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631025 w 7178715"/>
                <a:gd name="connsiteY23" fmla="*/ 3357383 h 5631019"/>
                <a:gd name="connsiteX24" fmla="*/ 6752761 w 7178715"/>
                <a:gd name="connsiteY24" fmla="*/ 4281282 h 5631019"/>
                <a:gd name="connsiteX25" fmla="*/ 6854000 w 7178715"/>
                <a:gd name="connsiteY25" fmla="*/ 3456122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735810 w 7178715"/>
                <a:gd name="connsiteY42" fmla="*/ 1627572 h 5631019"/>
                <a:gd name="connsiteX43" fmla="*/ 449201 w 7178715"/>
                <a:gd name="connsiteY43" fmla="*/ 1677566 h 5631019"/>
                <a:gd name="connsiteX0" fmla="*/ 449201 w 7178715"/>
                <a:gd name="connsiteY0" fmla="*/ 1677566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782915 w 7178715"/>
                <a:gd name="connsiteY6" fmla="*/ 3915571 h 5631019"/>
                <a:gd name="connsiteX7" fmla="*/ 1638321 w 7178715"/>
                <a:gd name="connsiteY7" fmla="*/ 4236036 h 5631019"/>
                <a:gd name="connsiteX8" fmla="*/ 1484838 w 7178715"/>
                <a:gd name="connsiteY8" fmla="*/ 4036808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854000 w 7178715"/>
                <a:gd name="connsiteY24" fmla="*/ 3456122 h 5631019"/>
                <a:gd name="connsiteX25" fmla="*/ 7178715 w 7178715"/>
                <a:gd name="connsiteY25" fmla="*/ 3125909 h 5631019"/>
                <a:gd name="connsiteX26" fmla="*/ 7056979 w 7178715"/>
                <a:gd name="connsiteY26" fmla="*/ 2504789 h 5631019"/>
                <a:gd name="connsiteX27" fmla="*/ 7141469 w 7178715"/>
                <a:gd name="connsiteY27" fmla="*/ 1854796 h 5631019"/>
                <a:gd name="connsiteX28" fmla="*/ 7070227 w 7178715"/>
                <a:gd name="connsiteY28" fmla="*/ 1171371 h 5631019"/>
                <a:gd name="connsiteX29" fmla="*/ 6757260 w 7178715"/>
                <a:gd name="connsiteY29" fmla="*/ 920399 h 5631019"/>
                <a:gd name="connsiteX30" fmla="*/ 6159077 w 7178715"/>
                <a:gd name="connsiteY30" fmla="*/ 753167 h 5631019"/>
                <a:gd name="connsiteX31" fmla="*/ 5682629 w 7178715"/>
                <a:gd name="connsiteY31" fmla="*/ 944897 h 5631019"/>
                <a:gd name="connsiteX32" fmla="*/ 5261425 w 7178715"/>
                <a:gd name="connsiteY32" fmla="*/ 803912 h 5631019"/>
                <a:gd name="connsiteX33" fmla="*/ 4699236 w 7178715"/>
                <a:gd name="connsiteY33" fmla="*/ 813412 h 5631019"/>
                <a:gd name="connsiteX34" fmla="*/ 3996563 w 7178715"/>
                <a:gd name="connsiteY34" fmla="*/ 102489 h 5631019"/>
                <a:gd name="connsiteX35" fmla="*/ 3643851 w 7178715"/>
                <a:gd name="connsiteY35" fmla="*/ 356461 h 5631019"/>
                <a:gd name="connsiteX36" fmla="*/ 3101411 w 7178715"/>
                <a:gd name="connsiteY36" fmla="*/ 0 h 5631019"/>
                <a:gd name="connsiteX37" fmla="*/ 2750699 w 7178715"/>
                <a:gd name="connsiteY37" fmla="*/ 337712 h 5631019"/>
                <a:gd name="connsiteX38" fmla="*/ 2372990 w 7178715"/>
                <a:gd name="connsiteY38" fmla="*/ 294468 h 5631019"/>
                <a:gd name="connsiteX39" fmla="*/ 2204509 w 7178715"/>
                <a:gd name="connsiteY39" fmla="*/ 766667 h 5631019"/>
                <a:gd name="connsiteX40" fmla="*/ 2239255 w 7178715"/>
                <a:gd name="connsiteY40" fmla="*/ 1267612 h 5631019"/>
                <a:gd name="connsiteX41" fmla="*/ 1735810 w 7178715"/>
                <a:gd name="connsiteY41" fmla="*/ 1627572 h 5631019"/>
                <a:gd name="connsiteX42" fmla="*/ 449201 w 7178715"/>
                <a:gd name="connsiteY42" fmla="*/ 1677566 h 5631019"/>
                <a:gd name="connsiteX0" fmla="*/ 449201 w 7178715"/>
                <a:gd name="connsiteY0" fmla="*/ 1677566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782915 w 7178715"/>
                <a:gd name="connsiteY6" fmla="*/ 3915571 h 5631019"/>
                <a:gd name="connsiteX7" fmla="*/ 1638321 w 7178715"/>
                <a:gd name="connsiteY7" fmla="*/ 4236036 h 5631019"/>
                <a:gd name="connsiteX8" fmla="*/ 1484838 w 7178715"/>
                <a:gd name="connsiteY8" fmla="*/ 4036808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854000 w 7178715"/>
                <a:gd name="connsiteY25" fmla="*/ 3456122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735810 w 7178715"/>
                <a:gd name="connsiteY42" fmla="*/ 1627572 h 5631019"/>
                <a:gd name="connsiteX43" fmla="*/ 449201 w 7178715"/>
                <a:gd name="connsiteY43" fmla="*/ 1677566 h 5631019"/>
                <a:gd name="connsiteX0" fmla="*/ 449201 w 7178715"/>
                <a:gd name="connsiteY0" fmla="*/ 1677566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782915 w 7178715"/>
                <a:gd name="connsiteY6" fmla="*/ 3915571 h 5631019"/>
                <a:gd name="connsiteX7" fmla="*/ 1638321 w 7178715"/>
                <a:gd name="connsiteY7" fmla="*/ 4236036 h 5631019"/>
                <a:gd name="connsiteX8" fmla="*/ 1484838 w 7178715"/>
                <a:gd name="connsiteY8" fmla="*/ 4036808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735810 w 7178715"/>
                <a:gd name="connsiteY42" fmla="*/ 1627572 h 5631019"/>
                <a:gd name="connsiteX43" fmla="*/ 449201 w 7178715"/>
                <a:gd name="connsiteY43" fmla="*/ 1677566 h 5631019"/>
                <a:gd name="connsiteX0" fmla="*/ 449201 w 7178715"/>
                <a:gd name="connsiteY0" fmla="*/ 1677566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236036 h 5631019"/>
                <a:gd name="connsiteX8" fmla="*/ 1484838 w 7178715"/>
                <a:gd name="connsiteY8" fmla="*/ 4036808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735810 w 7178715"/>
                <a:gd name="connsiteY42" fmla="*/ 1627572 h 5631019"/>
                <a:gd name="connsiteX43" fmla="*/ 449201 w 7178715"/>
                <a:gd name="connsiteY43" fmla="*/ 1677566 h 5631019"/>
                <a:gd name="connsiteX0" fmla="*/ 449201 w 7178715"/>
                <a:gd name="connsiteY0" fmla="*/ 1677566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236036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735810 w 7178715"/>
                <a:gd name="connsiteY42" fmla="*/ 1627572 h 5631019"/>
                <a:gd name="connsiteX43" fmla="*/ 449201 w 7178715"/>
                <a:gd name="connsiteY43" fmla="*/ 1677566 h 5631019"/>
                <a:gd name="connsiteX0" fmla="*/ 124737 w 7178715"/>
                <a:gd name="connsiteY0" fmla="*/ 1515334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236036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735810 w 7178715"/>
                <a:gd name="connsiteY42" fmla="*/ 1627572 h 5631019"/>
                <a:gd name="connsiteX43" fmla="*/ 124737 w 7178715"/>
                <a:gd name="connsiteY43" fmla="*/ 1515334 h 5631019"/>
                <a:gd name="connsiteX0" fmla="*/ 124737 w 7178715"/>
                <a:gd name="connsiteY0" fmla="*/ 1515334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236036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529333 w 7178715"/>
                <a:gd name="connsiteY42" fmla="*/ 1362101 h 5631019"/>
                <a:gd name="connsiteX43" fmla="*/ 124737 w 7178715"/>
                <a:gd name="connsiteY43" fmla="*/ 1515334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236036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529333 w 7178715"/>
                <a:gd name="connsiteY42" fmla="*/ 1362101 h 5631019"/>
                <a:gd name="connsiteX43" fmla="*/ 301718 w 7178715"/>
                <a:gd name="connsiteY43"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236036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529333 w 7178715"/>
                <a:gd name="connsiteY42" fmla="*/ 1362101 h 5631019"/>
                <a:gd name="connsiteX43" fmla="*/ 980645 w 7178715"/>
                <a:gd name="connsiteY43" fmla="*/ 1369163 h 5631019"/>
                <a:gd name="connsiteX44" fmla="*/ 301718 w 7178715"/>
                <a:gd name="connsiteY44"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018889 w 7178715"/>
                <a:gd name="connsiteY6" fmla="*/ 4269532 h 5631019"/>
                <a:gd name="connsiteX7" fmla="*/ 1638321 w 7178715"/>
                <a:gd name="connsiteY7" fmla="*/ 4531004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529333 w 7178715"/>
                <a:gd name="connsiteY42" fmla="*/ 1362101 h 5631019"/>
                <a:gd name="connsiteX43" fmla="*/ 980645 w 7178715"/>
                <a:gd name="connsiteY43" fmla="*/ 1369163 h 5631019"/>
                <a:gd name="connsiteX44" fmla="*/ 301718 w 7178715"/>
                <a:gd name="connsiteY44"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505585 w 7178715"/>
                <a:gd name="connsiteY6" fmla="*/ 3900822 h 5631019"/>
                <a:gd name="connsiteX7" fmla="*/ 1638321 w 7178715"/>
                <a:gd name="connsiteY7" fmla="*/ 4531004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529333 w 7178715"/>
                <a:gd name="connsiteY42" fmla="*/ 1362101 h 5631019"/>
                <a:gd name="connsiteX43" fmla="*/ 980645 w 7178715"/>
                <a:gd name="connsiteY43" fmla="*/ 1369163 h 5631019"/>
                <a:gd name="connsiteX44" fmla="*/ 301718 w 7178715"/>
                <a:gd name="connsiteY44"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328605 w 7178715"/>
                <a:gd name="connsiteY6" fmla="*/ 4092551 h 5631019"/>
                <a:gd name="connsiteX7" fmla="*/ 1638321 w 7178715"/>
                <a:gd name="connsiteY7" fmla="*/ 4531004 h 5631019"/>
                <a:gd name="connsiteX8" fmla="*/ 2060026 w 7178715"/>
                <a:gd name="connsiteY8" fmla="*/ 4287530 h 5631019"/>
                <a:gd name="connsiteX9" fmla="*/ 2207509 w 7178715"/>
                <a:gd name="connsiteY9" fmla="*/ 4167794 h 5631019"/>
                <a:gd name="connsiteX10" fmla="*/ 2434984 w 7178715"/>
                <a:gd name="connsiteY10" fmla="*/ 3921071 h 5631019"/>
                <a:gd name="connsiteX11" fmla="*/ 2410237 w 7178715"/>
                <a:gd name="connsiteY11" fmla="*/ 4489259 h 5631019"/>
                <a:gd name="connsiteX12" fmla="*/ 2240756 w 7178715"/>
                <a:gd name="connsiteY12" fmla="*/ 5015201 h 5631019"/>
                <a:gd name="connsiteX13" fmla="*/ 3502367 w 7178715"/>
                <a:gd name="connsiteY13" fmla="*/ 5619885 h 5631019"/>
                <a:gd name="connsiteX14" fmla="*/ 3802334 w 7178715"/>
                <a:gd name="connsiteY14" fmla="*/ 5222929 h 5631019"/>
                <a:gd name="connsiteX15" fmla="*/ 4497259 w 7178715"/>
                <a:gd name="connsiteY15" fmla="*/ 5174434 h 5631019"/>
                <a:gd name="connsiteX16" fmla="*/ 4815973 w 7178715"/>
                <a:gd name="connsiteY16" fmla="*/ 4858719 h 5631019"/>
                <a:gd name="connsiteX17" fmla="*/ 5160686 w 7178715"/>
                <a:gd name="connsiteY17" fmla="*/ 4700236 h 5631019"/>
                <a:gd name="connsiteX18" fmla="*/ 5638883 w 7178715"/>
                <a:gd name="connsiteY18" fmla="*/ 4988454 h 5631019"/>
                <a:gd name="connsiteX19" fmla="*/ 5611886 w 7178715"/>
                <a:gd name="connsiteY19" fmla="*/ 4728232 h 5631019"/>
                <a:gd name="connsiteX20" fmla="*/ 6346057 w 7178715"/>
                <a:gd name="connsiteY20" fmla="*/ 4930960 h 5631019"/>
                <a:gd name="connsiteX21" fmla="*/ 6876498 w 7178715"/>
                <a:gd name="connsiteY21" fmla="*/ 4623495 h 5631019"/>
                <a:gd name="connsiteX22" fmla="*/ 6879999 w 7178715"/>
                <a:gd name="connsiteY22" fmla="*/ 4436828 h 5631019"/>
                <a:gd name="connsiteX23" fmla="*/ 6752761 w 7178715"/>
                <a:gd name="connsiteY23" fmla="*/ 4281282 h 5631019"/>
                <a:gd name="connsiteX24" fmla="*/ 6717767 w 7178715"/>
                <a:gd name="connsiteY24" fmla="*/ 3463434 h 5631019"/>
                <a:gd name="connsiteX25" fmla="*/ 6750761 w 7178715"/>
                <a:gd name="connsiteY25" fmla="*/ 3382380 h 5631019"/>
                <a:gd name="connsiteX26" fmla="*/ 7178715 w 7178715"/>
                <a:gd name="connsiteY26" fmla="*/ 3125909 h 5631019"/>
                <a:gd name="connsiteX27" fmla="*/ 7056979 w 7178715"/>
                <a:gd name="connsiteY27" fmla="*/ 2504789 h 5631019"/>
                <a:gd name="connsiteX28" fmla="*/ 7141469 w 7178715"/>
                <a:gd name="connsiteY28" fmla="*/ 1854796 h 5631019"/>
                <a:gd name="connsiteX29" fmla="*/ 7070227 w 7178715"/>
                <a:gd name="connsiteY29" fmla="*/ 1171371 h 5631019"/>
                <a:gd name="connsiteX30" fmla="*/ 6757260 w 7178715"/>
                <a:gd name="connsiteY30" fmla="*/ 920399 h 5631019"/>
                <a:gd name="connsiteX31" fmla="*/ 6159077 w 7178715"/>
                <a:gd name="connsiteY31" fmla="*/ 753167 h 5631019"/>
                <a:gd name="connsiteX32" fmla="*/ 5682629 w 7178715"/>
                <a:gd name="connsiteY32" fmla="*/ 944897 h 5631019"/>
                <a:gd name="connsiteX33" fmla="*/ 5261425 w 7178715"/>
                <a:gd name="connsiteY33" fmla="*/ 803912 h 5631019"/>
                <a:gd name="connsiteX34" fmla="*/ 4699236 w 7178715"/>
                <a:gd name="connsiteY34" fmla="*/ 813412 h 5631019"/>
                <a:gd name="connsiteX35" fmla="*/ 3996563 w 7178715"/>
                <a:gd name="connsiteY35" fmla="*/ 102489 h 5631019"/>
                <a:gd name="connsiteX36" fmla="*/ 3643851 w 7178715"/>
                <a:gd name="connsiteY36" fmla="*/ 356461 h 5631019"/>
                <a:gd name="connsiteX37" fmla="*/ 3101411 w 7178715"/>
                <a:gd name="connsiteY37" fmla="*/ 0 h 5631019"/>
                <a:gd name="connsiteX38" fmla="*/ 2750699 w 7178715"/>
                <a:gd name="connsiteY38" fmla="*/ 337712 h 5631019"/>
                <a:gd name="connsiteX39" fmla="*/ 2372990 w 7178715"/>
                <a:gd name="connsiteY39" fmla="*/ 294468 h 5631019"/>
                <a:gd name="connsiteX40" fmla="*/ 2204509 w 7178715"/>
                <a:gd name="connsiteY40" fmla="*/ 766667 h 5631019"/>
                <a:gd name="connsiteX41" fmla="*/ 2239255 w 7178715"/>
                <a:gd name="connsiteY41" fmla="*/ 1267612 h 5631019"/>
                <a:gd name="connsiteX42" fmla="*/ 1529333 w 7178715"/>
                <a:gd name="connsiteY42" fmla="*/ 1362101 h 5631019"/>
                <a:gd name="connsiteX43" fmla="*/ 980645 w 7178715"/>
                <a:gd name="connsiteY43" fmla="*/ 1369163 h 5631019"/>
                <a:gd name="connsiteX44" fmla="*/ 301718 w 7178715"/>
                <a:gd name="connsiteY44"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328605 w 7178715"/>
                <a:gd name="connsiteY6" fmla="*/ 4092551 h 5631019"/>
                <a:gd name="connsiteX7" fmla="*/ 1638321 w 7178715"/>
                <a:gd name="connsiteY7" fmla="*/ 4531004 h 5631019"/>
                <a:gd name="connsiteX8" fmla="*/ 1629574 w 7178715"/>
                <a:gd name="connsiteY8" fmla="*/ 4186105 h 5631019"/>
                <a:gd name="connsiteX9" fmla="*/ 2060026 w 7178715"/>
                <a:gd name="connsiteY9" fmla="*/ 4287530 h 5631019"/>
                <a:gd name="connsiteX10" fmla="*/ 2207509 w 7178715"/>
                <a:gd name="connsiteY10" fmla="*/ 4167794 h 5631019"/>
                <a:gd name="connsiteX11" fmla="*/ 2434984 w 7178715"/>
                <a:gd name="connsiteY11" fmla="*/ 3921071 h 5631019"/>
                <a:gd name="connsiteX12" fmla="*/ 2410237 w 7178715"/>
                <a:gd name="connsiteY12" fmla="*/ 4489259 h 5631019"/>
                <a:gd name="connsiteX13" fmla="*/ 2240756 w 7178715"/>
                <a:gd name="connsiteY13" fmla="*/ 5015201 h 5631019"/>
                <a:gd name="connsiteX14" fmla="*/ 3502367 w 7178715"/>
                <a:gd name="connsiteY14" fmla="*/ 5619885 h 5631019"/>
                <a:gd name="connsiteX15" fmla="*/ 3802334 w 7178715"/>
                <a:gd name="connsiteY15" fmla="*/ 5222929 h 5631019"/>
                <a:gd name="connsiteX16" fmla="*/ 4497259 w 7178715"/>
                <a:gd name="connsiteY16" fmla="*/ 5174434 h 5631019"/>
                <a:gd name="connsiteX17" fmla="*/ 4815973 w 7178715"/>
                <a:gd name="connsiteY17" fmla="*/ 4858719 h 5631019"/>
                <a:gd name="connsiteX18" fmla="*/ 5160686 w 7178715"/>
                <a:gd name="connsiteY18" fmla="*/ 4700236 h 5631019"/>
                <a:gd name="connsiteX19" fmla="*/ 5638883 w 7178715"/>
                <a:gd name="connsiteY19" fmla="*/ 4988454 h 5631019"/>
                <a:gd name="connsiteX20" fmla="*/ 5611886 w 7178715"/>
                <a:gd name="connsiteY20" fmla="*/ 4728232 h 5631019"/>
                <a:gd name="connsiteX21" fmla="*/ 6346057 w 7178715"/>
                <a:gd name="connsiteY21" fmla="*/ 4930960 h 5631019"/>
                <a:gd name="connsiteX22" fmla="*/ 6876498 w 7178715"/>
                <a:gd name="connsiteY22" fmla="*/ 4623495 h 5631019"/>
                <a:gd name="connsiteX23" fmla="*/ 6879999 w 7178715"/>
                <a:gd name="connsiteY23" fmla="*/ 4436828 h 5631019"/>
                <a:gd name="connsiteX24" fmla="*/ 6752761 w 7178715"/>
                <a:gd name="connsiteY24" fmla="*/ 4281282 h 5631019"/>
                <a:gd name="connsiteX25" fmla="*/ 6717767 w 7178715"/>
                <a:gd name="connsiteY25" fmla="*/ 3463434 h 5631019"/>
                <a:gd name="connsiteX26" fmla="*/ 6750761 w 7178715"/>
                <a:gd name="connsiteY26" fmla="*/ 3382380 h 5631019"/>
                <a:gd name="connsiteX27" fmla="*/ 7178715 w 7178715"/>
                <a:gd name="connsiteY27" fmla="*/ 3125909 h 5631019"/>
                <a:gd name="connsiteX28" fmla="*/ 7056979 w 7178715"/>
                <a:gd name="connsiteY28" fmla="*/ 2504789 h 5631019"/>
                <a:gd name="connsiteX29" fmla="*/ 7141469 w 7178715"/>
                <a:gd name="connsiteY29" fmla="*/ 1854796 h 5631019"/>
                <a:gd name="connsiteX30" fmla="*/ 7070227 w 7178715"/>
                <a:gd name="connsiteY30" fmla="*/ 1171371 h 5631019"/>
                <a:gd name="connsiteX31" fmla="*/ 6757260 w 7178715"/>
                <a:gd name="connsiteY31" fmla="*/ 920399 h 5631019"/>
                <a:gd name="connsiteX32" fmla="*/ 6159077 w 7178715"/>
                <a:gd name="connsiteY32" fmla="*/ 753167 h 5631019"/>
                <a:gd name="connsiteX33" fmla="*/ 5682629 w 7178715"/>
                <a:gd name="connsiteY33" fmla="*/ 944897 h 5631019"/>
                <a:gd name="connsiteX34" fmla="*/ 5261425 w 7178715"/>
                <a:gd name="connsiteY34" fmla="*/ 803912 h 5631019"/>
                <a:gd name="connsiteX35" fmla="*/ 4699236 w 7178715"/>
                <a:gd name="connsiteY35" fmla="*/ 813412 h 5631019"/>
                <a:gd name="connsiteX36" fmla="*/ 3996563 w 7178715"/>
                <a:gd name="connsiteY36" fmla="*/ 102489 h 5631019"/>
                <a:gd name="connsiteX37" fmla="*/ 3643851 w 7178715"/>
                <a:gd name="connsiteY37" fmla="*/ 356461 h 5631019"/>
                <a:gd name="connsiteX38" fmla="*/ 3101411 w 7178715"/>
                <a:gd name="connsiteY38" fmla="*/ 0 h 5631019"/>
                <a:gd name="connsiteX39" fmla="*/ 2750699 w 7178715"/>
                <a:gd name="connsiteY39" fmla="*/ 337712 h 5631019"/>
                <a:gd name="connsiteX40" fmla="*/ 2372990 w 7178715"/>
                <a:gd name="connsiteY40" fmla="*/ 294468 h 5631019"/>
                <a:gd name="connsiteX41" fmla="*/ 2204509 w 7178715"/>
                <a:gd name="connsiteY41" fmla="*/ 766667 h 5631019"/>
                <a:gd name="connsiteX42" fmla="*/ 2239255 w 7178715"/>
                <a:gd name="connsiteY42" fmla="*/ 1267612 h 5631019"/>
                <a:gd name="connsiteX43" fmla="*/ 1529333 w 7178715"/>
                <a:gd name="connsiteY43" fmla="*/ 1362101 h 5631019"/>
                <a:gd name="connsiteX44" fmla="*/ 980645 w 7178715"/>
                <a:gd name="connsiteY44" fmla="*/ 1369163 h 5631019"/>
                <a:gd name="connsiteX45" fmla="*/ 301718 w 7178715"/>
                <a:gd name="connsiteY45"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328605 w 7178715"/>
                <a:gd name="connsiteY6" fmla="*/ 4092551 h 5631019"/>
                <a:gd name="connsiteX7" fmla="*/ 1358101 w 7178715"/>
                <a:gd name="connsiteY7" fmla="*/ 4147546 h 5631019"/>
                <a:gd name="connsiteX8" fmla="*/ 1629574 w 7178715"/>
                <a:gd name="connsiteY8" fmla="*/ 4186105 h 5631019"/>
                <a:gd name="connsiteX9" fmla="*/ 2060026 w 7178715"/>
                <a:gd name="connsiteY9" fmla="*/ 4287530 h 5631019"/>
                <a:gd name="connsiteX10" fmla="*/ 2207509 w 7178715"/>
                <a:gd name="connsiteY10" fmla="*/ 4167794 h 5631019"/>
                <a:gd name="connsiteX11" fmla="*/ 2434984 w 7178715"/>
                <a:gd name="connsiteY11" fmla="*/ 3921071 h 5631019"/>
                <a:gd name="connsiteX12" fmla="*/ 2410237 w 7178715"/>
                <a:gd name="connsiteY12" fmla="*/ 4489259 h 5631019"/>
                <a:gd name="connsiteX13" fmla="*/ 2240756 w 7178715"/>
                <a:gd name="connsiteY13" fmla="*/ 5015201 h 5631019"/>
                <a:gd name="connsiteX14" fmla="*/ 3502367 w 7178715"/>
                <a:gd name="connsiteY14" fmla="*/ 5619885 h 5631019"/>
                <a:gd name="connsiteX15" fmla="*/ 3802334 w 7178715"/>
                <a:gd name="connsiteY15" fmla="*/ 5222929 h 5631019"/>
                <a:gd name="connsiteX16" fmla="*/ 4497259 w 7178715"/>
                <a:gd name="connsiteY16" fmla="*/ 5174434 h 5631019"/>
                <a:gd name="connsiteX17" fmla="*/ 4815973 w 7178715"/>
                <a:gd name="connsiteY17" fmla="*/ 4858719 h 5631019"/>
                <a:gd name="connsiteX18" fmla="*/ 5160686 w 7178715"/>
                <a:gd name="connsiteY18" fmla="*/ 4700236 h 5631019"/>
                <a:gd name="connsiteX19" fmla="*/ 5638883 w 7178715"/>
                <a:gd name="connsiteY19" fmla="*/ 4988454 h 5631019"/>
                <a:gd name="connsiteX20" fmla="*/ 5611886 w 7178715"/>
                <a:gd name="connsiteY20" fmla="*/ 4728232 h 5631019"/>
                <a:gd name="connsiteX21" fmla="*/ 6346057 w 7178715"/>
                <a:gd name="connsiteY21" fmla="*/ 4930960 h 5631019"/>
                <a:gd name="connsiteX22" fmla="*/ 6876498 w 7178715"/>
                <a:gd name="connsiteY22" fmla="*/ 4623495 h 5631019"/>
                <a:gd name="connsiteX23" fmla="*/ 6879999 w 7178715"/>
                <a:gd name="connsiteY23" fmla="*/ 4436828 h 5631019"/>
                <a:gd name="connsiteX24" fmla="*/ 6752761 w 7178715"/>
                <a:gd name="connsiteY24" fmla="*/ 4281282 h 5631019"/>
                <a:gd name="connsiteX25" fmla="*/ 6717767 w 7178715"/>
                <a:gd name="connsiteY25" fmla="*/ 3463434 h 5631019"/>
                <a:gd name="connsiteX26" fmla="*/ 6750761 w 7178715"/>
                <a:gd name="connsiteY26" fmla="*/ 3382380 h 5631019"/>
                <a:gd name="connsiteX27" fmla="*/ 7178715 w 7178715"/>
                <a:gd name="connsiteY27" fmla="*/ 3125909 h 5631019"/>
                <a:gd name="connsiteX28" fmla="*/ 7056979 w 7178715"/>
                <a:gd name="connsiteY28" fmla="*/ 2504789 h 5631019"/>
                <a:gd name="connsiteX29" fmla="*/ 7141469 w 7178715"/>
                <a:gd name="connsiteY29" fmla="*/ 1854796 h 5631019"/>
                <a:gd name="connsiteX30" fmla="*/ 7070227 w 7178715"/>
                <a:gd name="connsiteY30" fmla="*/ 1171371 h 5631019"/>
                <a:gd name="connsiteX31" fmla="*/ 6757260 w 7178715"/>
                <a:gd name="connsiteY31" fmla="*/ 920399 h 5631019"/>
                <a:gd name="connsiteX32" fmla="*/ 6159077 w 7178715"/>
                <a:gd name="connsiteY32" fmla="*/ 753167 h 5631019"/>
                <a:gd name="connsiteX33" fmla="*/ 5682629 w 7178715"/>
                <a:gd name="connsiteY33" fmla="*/ 944897 h 5631019"/>
                <a:gd name="connsiteX34" fmla="*/ 5261425 w 7178715"/>
                <a:gd name="connsiteY34" fmla="*/ 803912 h 5631019"/>
                <a:gd name="connsiteX35" fmla="*/ 4699236 w 7178715"/>
                <a:gd name="connsiteY35" fmla="*/ 813412 h 5631019"/>
                <a:gd name="connsiteX36" fmla="*/ 3996563 w 7178715"/>
                <a:gd name="connsiteY36" fmla="*/ 102489 h 5631019"/>
                <a:gd name="connsiteX37" fmla="*/ 3643851 w 7178715"/>
                <a:gd name="connsiteY37" fmla="*/ 356461 h 5631019"/>
                <a:gd name="connsiteX38" fmla="*/ 3101411 w 7178715"/>
                <a:gd name="connsiteY38" fmla="*/ 0 h 5631019"/>
                <a:gd name="connsiteX39" fmla="*/ 2750699 w 7178715"/>
                <a:gd name="connsiteY39" fmla="*/ 337712 h 5631019"/>
                <a:gd name="connsiteX40" fmla="*/ 2372990 w 7178715"/>
                <a:gd name="connsiteY40" fmla="*/ 294468 h 5631019"/>
                <a:gd name="connsiteX41" fmla="*/ 2204509 w 7178715"/>
                <a:gd name="connsiteY41" fmla="*/ 766667 h 5631019"/>
                <a:gd name="connsiteX42" fmla="*/ 2239255 w 7178715"/>
                <a:gd name="connsiteY42" fmla="*/ 1267612 h 5631019"/>
                <a:gd name="connsiteX43" fmla="*/ 1529333 w 7178715"/>
                <a:gd name="connsiteY43" fmla="*/ 1362101 h 5631019"/>
                <a:gd name="connsiteX44" fmla="*/ 980645 w 7178715"/>
                <a:gd name="connsiteY44" fmla="*/ 1369163 h 5631019"/>
                <a:gd name="connsiteX45" fmla="*/ 301718 w 7178715"/>
                <a:gd name="connsiteY45"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328605 w 7178715"/>
                <a:gd name="connsiteY6" fmla="*/ 4092551 h 5631019"/>
                <a:gd name="connsiteX7" fmla="*/ 1358101 w 7178715"/>
                <a:gd name="connsiteY7" fmla="*/ 4147546 h 5631019"/>
                <a:gd name="connsiteX8" fmla="*/ 1629574 w 7178715"/>
                <a:gd name="connsiteY8" fmla="*/ 4186105 h 5631019"/>
                <a:gd name="connsiteX9" fmla="*/ 2060026 w 7178715"/>
                <a:gd name="connsiteY9" fmla="*/ 4287530 h 5631019"/>
                <a:gd name="connsiteX10" fmla="*/ 2207509 w 7178715"/>
                <a:gd name="connsiteY10" fmla="*/ 4167794 h 5631019"/>
                <a:gd name="connsiteX11" fmla="*/ 2434984 w 7178715"/>
                <a:gd name="connsiteY11" fmla="*/ 3921071 h 5631019"/>
                <a:gd name="connsiteX12" fmla="*/ 2410237 w 7178715"/>
                <a:gd name="connsiteY12" fmla="*/ 4489259 h 5631019"/>
                <a:gd name="connsiteX13" fmla="*/ 2240756 w 7178715"/>
                <a:gd name="connsiteY13" fmla="*/ 5015201 h 5631019"/>
                <a:gd name="connsiteX14" fmla="*/ 3502367 w 7178715"/>
                <a:gd name="connsiteY14" fmla="*/ 5619885 h 5631019"/>
                <a:gd name="connsiteX15" fmla="*/ 3802334 w 7178715"/>
                <a:gd name="connsiteY15" fmla="*/ 5222929 h 5631019"/>
                <a:gd name="connsiteX16" fmla="*/ 4497259 w 7178715"/>
                <a:gd name="connsiteY16" fmla="*/ 5174434 h 5631019"/>
                <a:gd name="connsiteX17" fmla="*/ 4815973 w 7178715"/>
                <a:gd name="connsiteY17" fmla="*/ 4858719 h 5631019"/>
                <a:gd name="connsiteX18" fmla="*/ 5160686 w 7178715"/>
                <a:gd name="connsiteY18" fmla="*/ 4700236 h 5631019"/>
                <a:gd name="connsiteX19" fmla="*/ 5638883 w 7178715"/>
                <a:gd name="connsiteY19" fmla="*/ 4988454 h 5631019"/>
                <a:gd name="connsiteX20" fmla="*/ 5611886 w 7178715"/>
                <a:gd name="connsiteY20" fmla="*/ 4728232 h 5631019"/>
                <a:gd name="connsiteX21" fmla="*/ 6346057 w 7178715"/>
                <a:gd name="connsiteY21" fmla="*/ 4930960 h 5631019"/>
                <a:gd name="connsiteX22" fmla="*/ 6876498 w 7178715"/>
                <a:gd name="connsiteY22" fmla="*/ 4623495 h 5631019"/>
                <a:gd name="connsiteX23" fmla="*/ 6879999 w 7178715"/>
                <a:gd name="connsiteY23" fmla="*/ 4436828 h 5631019"/>
                <a:gd name="connsiteX24" fmla="*/ 6752761 w 7178715"/>
                <a:gd name="connsiteY24" fmla="*/ 4281282 h 5631019"/>
                <a:gd name="connsiteX25" fmla="*/ 6717767 w 7178715"/>
                <a:gd name="connsiteY25" fmla="*/ 3463434 h 5631019"/>
                <a:gd name="connsiteX26" fmla="*/ 6750761 w 7178715"/>
                <a:gd name="connsiteY26" fmla="*/ 3382380 h 5631019"/>
                <a:gd name="connsiteX27" fmla="*/ 7178715 w 7178715"/>
                <a:gd name="connsiteY27" fmla="*/ 3125909 h 5631019"/>
                <a:gd name="connsiteX28" fmla="*/ 7056979 w 7178715"/>
                <a:gd name="connsiteY28" fmla="*/ 2504789 h 5631019"/>
                <a:gd name="connsiteX29" fmla="*/ 7141469 w 7178715"/>
                <a:gd name="connsiteY29" fmla="*/ 1854796 h 5631019"/>
                <a:gd name="connsiteX30" fmla="*/ 7070227 w 7178715"/>
                <a:gd name="connsiteY30" fmla="*/ 1171371 h 5631019"/>
                <a:gd name="connsiteX31" fmla="*/ 6757260 w 7178715"/>
                <a:gd name="connsiteY31" fmla="*/ 920399 h 5631019"/>
                <a:gd name="connsiteX32" fmla="*/ 6159077 w 7178715"/>
                <a:gd name="connsiteY32" fmla="*/ 753167 h 5631019"/>
                <a:gd name="connsiteX33" fmla="*/ 5682629 w 7178715"/>
                <a:gd name="connsiteY33" fmla="*/ 944897 h 5631019"/>
                <a:gd name="connsiteX34" fmla="*/ 5261425 w 7178715"/>
                <a:gd name="connsiteY34" fmla="*/ 803912 h 5631019"/>
                <a:gd name="connsiteX35" fmla="*/ 4699236 w 7178715"/>
                <a:gd name="connsiteY35" fmla="*/ 813412 h 5631019"/>
                <a:gd name="connsiteX36" fmla="*/ 3996563 w 7178715"/>
                <a:gd name="connsiteY36" fmla="*/ 102489 h 5631019"/>
                <a:gd name="connsiteX37" fmla="*/ 3643851 w 7178715"/>
                <a:gd name="connsiteY37" fmla="*/ 356461 h 5631019"/>
                <a:gd name="connsiteX38" fmla="*/ 3101411 w 7178715"/>
                <a:gd name="connsiteY38" fmla="*/ 0 h 5631019"/>
                <a:gd name="connsiteX39" fmla="*/ 2750699 w 7178715"/>
                <a:gd name="connsiteY39" fmla="*/ 337712 h 5631019"/>
                <a:gd name="connsiteX40" fmla="*/ 2372990 w 7178715"/>
                <a:gd name="connsiteY40" fmla="*/ 294468 h 5631019"/>
                <a:gd name="connsiteX41" fmla="*/ 2204509 w 7178715"/>
                <a:gd name="connsiteY41" fmla="*/ 766667 h 5631019"/>
                <a:gd name="connsiteX42" fmla="*/ 2239255 w 7178715"/>
                <a:gd name="connsiteY42" fmla="*/ 1267612 h 5631019"/>
                <a:gd name="connsiteX43" fmla="*/ 1529333 w 7178715"/>
                <a:gd name="connsiteY43" fmla="*/ 1362101 h 5631019"/>
                <a:gd name="connsiteX44" fmla="*/ 1010142 w 7178715"/>
                <a:gd name="connsiteY44" fmla="*/ 1619886 h 5631019"/>
                <a:gd name="connsiteX45" fmla="*/ 301718 w 7178715"/>
                <a:gd name="connsiteY45"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328605 w 7178715"/>
                <a:gd name="connsiteY6" fmla="*/ 4092551 h 5631019"/>
                <a:gd name="connsiteX7" fmla="*/ 1358101 w 7178715"/>
                <a:gd name="connsiteY7" fmla="*/ 4147546 h 5631019"/>
                <a:gd name="connsiteX8" fmla="*/ 1629574 w 7178715"/>
                <a:gd name="connsiteY8" fmla="*/ 4186105 h 5631019"/>
                <a:gd name="connsiteX9" fmla="*/ 2060026 w 7178715"/>
                <a:gd name="connsiteY9" fmla="*/ 4287530 h 5631019"/>
                <a:gd name="connsiteX10" fmla="*/ 2207509 w 7178715"/>
                <a:gd name="connsiteY10" fmla="*/ 4167794 h 5631019"/>
                <a:gd name="connsiteX11" fmla="*/ 2434984 w 7178715"/>
                <a:gd name="connsiteY11" fmla="*/ 3921071 h 5631019"/>
                <a:gd name="connsiteX12" fmla="*/ 2410237 w 7178715"/>
                <a:gd name="connsiteY12" fmla="*/ 4489259 h 5631019"/>
                <a:gd name="connsiteX13" fmla="*/ 2240756 w 7178715"/>
                <a:gd name="connsiteY13" fmla="*/ 5015201 h 5631019"/>
                <a:gd name="connsiteX14" fmla="*/ 3502367 w 7178715"/>
                <a:gd name="connsiteY14" fmla="*/ 5619885 h 5631019"/>
                <a:gd name="connsiteX15" fmla="*/ 3802334 w 7178715"/>
                <a:gd name="connsiteY15" fmla="*/ 5222929 h 5631019"/>
                <a:gd name="connsiteX16" fmla="*/ 4497259 w 7178715"/>
                <a:gd name="connsiteY16" fmla="*/ 5174434 h 5631019"/>
                <a:gd name="connsiteX17" fmla="*/ 4815973 w 7178715"/>
                <a:gd name="connsiteY17" fmla="*/ 4858719 h 5631019"/>
                <a:gd name="connsiteX18" fmla="*/ 5160686 w 7178715"/>
                <a:gd name="connsiteY18" fmla="*/ 4700236 h 5631019"/>
                <a:gd name="connsiteX19" fmla="*/ 5638883 w 7178715"/>
                <a:gd name="connsiteY19" fmla="*/ 4988454 h 5631019"/>
                <a:gd name="connsiteX20" fmla="*/ 5611886 w 7178715"/>
                <a:gd name="connsiteY20" fmla="*/ 4728232 h 5631019"/>
                <a:gd name="connsiteX21" fmla="*/ 6346057 w 7178715"/>
                <a:gd name="connsiteY21" fmla="*/ 4930960 h 5631019"/>
                <a:gd name="connsiteX22" fmla="*/ 6876498 w 7178715"/>
                <a:gd name="connsiteY22" fmla="*/ 4623495 h 5631019"/>
                <a:gd name="connsiteX23" fmla="*/ 6879999 w 7178715"/>
                <a:gd name="connsiteY23" fmla="*/ 4436828 h 5631019"/>
                <a:gd name="connsiteX24" fmla="*/ 6752761 w 7178715"/>
                <a:gd name="connsiteY24" fmla="*/ 4281282 h 5631019"/>
                <a:gd name="connsiteX25" fmla="*/ 6717767 w 7178715"/>
                <a:gd name="connsiteY25" fmla="*/ 3463434 h 5631019"/>
                <a:gd name="connsiteX26" fmla="*/ 6750761 w 7178715"/>
                <a:gd name="connsiteY26" fmla="*/ 3382380 h 5631019"/>
                <a:gd name="connsiteX27" fmla="*/ 7178715 w 7178715"/>
                <a:gd name="connsiteY27" fmla="*/ 3125909 h 5631019"/>
                <a:gd name="connsiteX28" fmla="*/ 7056979 w 7178715"/>
                <a:gd name="connsiteY28" fmla="*/ 2504789 h 5631019"/>
                <a:gd name="connsiteX29" fmla="*/ 7141469 w 7178715"/>
                <a:gd name="connsiteY29" fmla="*/ 1854796 h 5631019"/>
                <a:gd name="connsiteX30" fmla="*/ 7070227 w 7178715"/>
                <a:gd name="connsiteY30" fmla="*/ 1171371 h 5631019"/>
                <a:gd name="connsiteX31" fmla="*/ 6757260 w 7178715"/>
                <a:gd name="connsiteY31" fmla="*/ 920399 h 5631019"/>
                <a:gd name="connsiteX32" fmla="*/ 6159077 w 7178715"/>
                <a:gd name="connsiteY32" fmla="*/ 753167 h 5631019"/>
                <a:gd name="connsiteX33" fmla="*/ 5682629 w 7178715"/>
                <a:gd name="connsiteY33" fmla="*/ 944897 h 5631019"/>
                <a:gd name="connsiteX34" fmla="*/ 5261425 w 7178715"/>
                <a:gd name="connsiteY34" fmla="*/ 803912 h 5631019"/>
                <a:gd name="connsiteX35" fmla="*/ 4699236 w 7178715"/>
                <a:gd name="connsiteY35" fmla="*/ 813412 h 5631019"/>
                <a:gd name="connsiteX36" fmla="*/ 3996563 w 7178715"/>
                <a:gd name="connsiteY36" fmla="*/ 102489 h 5631019"/>
                <a:gd name="connsiteX37" fmla="*/ 3643851 w 7178715"/>
                <a:gd name="connsiteY37" fmla="*/ 356461 h 5631019"/>
                <a:gd name="connsiteX38" fmla="*/ 3101411 w 7178715"/>
                <a:gd name="connsiteY38" fmla="*/ 0 h 5631019"/>
                <a:gd name="connsiteX39" fmla="*/ 2750699 w 7178715"/>
                <a:gd name="connsiteY39" fmla="*/ 337712 h 5631019"/>
                <a:gd name="connsiteX40" fmla="*/ 2372990 w 7178715"/>
                <a:gd name="connsiteY40" fmla="*/ 294468 h 5631019"/>
                <a:gd name="connsiteX41" fmla="*/ 2204509 w 7178715"/>
                <a:gd name="connsiteY41" fmla="*/ 766667 h 5631019"/>
                <a:gd name="connsiteX42" fmla="*/ 2239255 w 7178715"/>
                <a:gd name="connsiteY42" fmla="*/ 1267612 h 5631019"/>
                <a:gd name="connsiteX43" fmla="*/ 1514585 w 7178715"/>
                <a:gd name="connsiteY43" fmla="*/ 1303108 h 5631019"/>
                <a:gd name="connsiteX44" fmla="*/ 1010142 w 7178715"/>
                <a:gd name="connsiteY44" fmla="*/ 1619886 h 5631019"/>
                <a:gd name="connsiteX45" fmla="*/ 301718 w 7178715"/>
                <a:gd name="connsiteY45" fmla="*/ 1677567 h 5631019"/>
                <a:gd name="connsiteX0" fmla="*/ 301718 w 7178715"/>
                <a:gd name="connsiteY0" fmla="*/ 1677567 h 5631019"/>
                <a:gd name="connsiteX1" fmla="*/ 0 w 7178715"/>
                <a:gd name="connsiteY1" fmla="*/ 2324998 h 5631019"/>
                <a:gd name="connsiteX2" fmla="*/ 53245 w 7178715"/>
                <a:gd name="connsiteY2" fmla="*/ 2932180 h 5631019"/>
                <a:gd name="connsiteX3" fmla="*/ 100739 w 7178715"/>
                <a:gd name="connsiteY3" fmla="*/ 3223647 h 5631019"/>
                <a:gd name="connsiteX4" fmla="*/ 189229 w 7178715"/>
                <a:gd name="connsiteY4" fmla="*/ 3509866 h 5631019"/>
                <a:gd name="connsiteX5" fmla="*/ 534692 w 7178715"/>
                <a:gd name="connsiteY5" fmla="*/ 4213038 h 5631019"/>
                <a:gd name="connsiteX6" fmla="*/ 1328605 w 7178715"/>
                <a:gd name="connsiteY6" fmla="*/ 4092551 h 5631019"/>
                <a:gd name="connsiteX7" fmla="*/ 1358101 w 7178715"/>
                <a:gd name="connsiteY7" fmla="*/ 4147546 h 5631019"/>
                <a:gd name="connsiteX8" fmla="*/ 1629574 w 7178715"/>
                <a:gd name="connsiteY8" fmla="*/ 4186105 h 5631019"/>
                <a:gd name="connsiteX9" fmla="*/ 2060026 w 7178715"/>
                <a:gd name="connsiteY9" fmla="*/ 4287530 h 5631019"/>
                <a:gd name="connsiteX10" fmla="*/ 2207509 w 7178715"/>
                <a:gd name="connsiteY10" fmla="*/ 4167794 h 5631019"/>
                <a:gd name="connsiteX11" fmla="*/ 2434984 w 7178715"/>
                <a:gd name="connsiteY11" fmla="*/ 3921071 h 5631019"/>
                <a:gd name="connsiteX12" fmla="*/ 2410237 w 7178715"/>
                <a:gd name="connsiteY12" fmla="*/ 4489259 h 5631019"/>
                <a:gd name="connsiteX13" fmla="*/ 2240756 w 7178715"/>
                <a:gd name="connsiteY13" fmla="*/ 5015201 h 5631019"/>
                <a:gd name="connsiteX14" fmla="*/ 3502367 w 7178715"/>
                <a:gd name="connsiteY14" fmla="*/ 5619885 h 5631019"/>
                <a:gd name="connsiteX15" fmla="*/ 3802334 w 7178715"/>
                <a:gd name="connsiteY15" fmla="*/ 5222929 h 5631019"/>
                <a:gd name="connsiteX16" fmla="*/ 4497259 w 7178715"/>
                <a:gd name="connsiteY16" fmla="*/ 5174434 h 5631019"/>
                <a:gd name="connsiteX17" fmla="*/ 4815973 w 7178715"/>
                <a:gd name="connsiteY17" fmla="*/ 4858719 h 5631019"/>
                <a:gd name="connsiteX18" fmla="*/ 5160686 w 7178715"/>
                <a:gd name="connsiteY18" fmla="*/ 4700236 h 5631019"/>
                <a:gd name="connsiteX19" fmla="*/ 5638883 w 7178715"/>
                <a:gd name="connsiteY19" fmla="*/ 4988454 h 5631019"/>
                <a:gd name="connsiteX20" fmla="*/ 5611886 w 7178715"/>
                <a:gd name="connsiteY20" fmla="*/ 4728232 h 5631019"/>
                <a:gd name="connsiteX21" fmla="*/ 6346057 w 7178715"/>
                <a:gd name="connsiteY21" fmla="*/ 4930960 h 5631019"/>
                <a:gd name="connsiteX22" fmla="*/ 6876498 w 7178715"/>
                <a:gd name="connsiteY22" fmla="*/ 4623495 h 5631019"/>
                <a:gd name="connsiteX23" fmla="*/ 6879999 w 7178715"/>
                <a:gd name="connsiteY23" fmla="*/ 4436828 h 5631019"/>
                <a:gd name="connsiteX24" fmla="*/ 6752761 w 7178715"/>
                <a:gd name="connsiteY24" fmla="*/ 4281282 h 5631019"/>
                <a:gd name="connsiteX25" fmla="*/ 6717767 w 7178715"/>
                <a:gd name="connsiteY25" fmla="*/ 3463434 h 5631019"/>
                <a:gd name="connsiteX26" fmla="*/ 6750761 w 7178715"/>
                <a:gd name="connsiteY26" fmla="*/ 3382380 h 5631019"/>
                <a:gd name="connsiteX27" fmla="*/ 7178715 w 7178715"/>
                <a:gd name="connsiteY27" fmla="*/ 3125909 h 5631019"/>
                <a:gd name="connsiteX28" fmla="*/ 7056979 w 7178715"/>
                <a:gd name="connsiteY28" fmla="*/ 2504789 h 5631019"/>
                <a:gd name="connsiteX29" fmla="*/ 7141469 w 7178715"/>
                <a:gd name="connsiteY29" fmla="*/ 1854796 h 5631019"/>
                <a:gd name="connsiteX30" fmla="*/ 7070227 w 7178715"/>
                <a:gd name="connsiteY30" fmla="*/ 1171371 h 5631019"/>
                <a:gd name="connsiteX31" fmla="*/ 6757260 w 7178715"/>
                <a:gd name="connsiteY31" fmla="*/ 920399 h 5631019"/>
                <a:gd name="connsiteX32" fmla="*/ 6159077 w 7178715"/>
                <a:gd name="connsiteY32" fmla="*/ 753167 h 5631019"/>
                <a:gd name="connsiteX33" fmla="*/ 5682629 w 7178715"/>
                <a:gd name="connsiteY33" fmla="*/ 944897 h 5631019"/>
                <a:gd name="connsiteX34" fmla="*/ 5261425 w 7178715"/>
                <a:gd name="connsiteY34" fmla="*/ 803912 h 5631019"/>
                <a:gd name="connsiteX35" fmla="*/ 4699236 w 7178715"/>
                <a:gd name="connsiteY35" fmla="*/ 813412 h 5631019"/>
                <a:gd name="connsiteX36" fmla="*/ 3996563 w 7178715"/>
                <a:gd name="connsiteY36" fmla="*/ 102489 h 5631019"/>
                <a:gd name="connsiteX37" fmla="*/ 3643851 w 7178715"/>
                <a:gd name="connsiteY37" fmla="*/ 194229 h 5631019"/>
                <a:gd name="connsiteX38" fmla="*/ 3101411 w 7178715"/>
                <a:gd name="connsiteY38" fmla="*/ 0 h 5631019"/>
                <a:gd name="connsiteX39" fmla="*/ 2750699 w 7178715"/>
                <a:gd name="connsiteY39" fmla="*/ 337712 h 5631019"/>
                <a:gd name="connsiteX40" fmla="*/ 2372990 w 7178715"/>
                <a:gd name="connsiteY40" fmla="*/ 294468 h 5631019"/>
                <a:gd name="connsiteX41" fmla="*/ 2204509 w 7178715"/>
                <a:gd name="connsiteY41" fmla="*/ 766667 h 5631019"/>
                <a:gd name="connsiteX42" fmla="*/ 2239255 w 7178715"/>
                <a:gd name="connsiteY42" fmla="*/ 1267612 h 5631019"/>
                <a:gd name="connsiteX43" fmla="*/ 1514585 w 7178715"/>
                <a:gd name="connsiteY43" fmla="*/ 1303108 h 5631019"/>
                <a:gd name="connsiteX44" fmla="*/ 1010142 w 7178715"/>
                <a:gd name="connsiteY44" fmla="*/ 1619886 h 5631019"/>
                <a:gd name="connsiteX45" fmla="*/ 301718 w 7178715"/>
                <a:gd name="connsiteY45" fmla="*/ 1677567 h 563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178715" h="5631019">
                  <a:moveTo>
                    <a:pt x="301718" y="1677567"/>
                  </a:moveTo>
                  <a:lnTo>
                    <a:pt x="0" y="2324998"/>
                  </a:lnTo>
                  <a:lnTo>
                    <a:pt x="53245" y="2932180"/>
                  </a:lnTo>
                  <a:lnTo>
                    <a:pt x="100739" y="3223647"/>
                  </a:lnTo>
                  <a:lnTo>
                    <a:pt x="189229" y="3509866"/>
                  </a:lnTo>
                  <a:lnTo>
                    <a:pt x="534692" y="4213038"/>
                  </a:lnTo>
                  <a:lnTo>
                    <a:pt x="1328605" y="4092551"/>
                  </a:lnTo>
                  <a:cubicBezTo>
                    <a:pt x="1441259" y="4214371"/>
                    <a:pt x="1155082" y="4001979"/>
                    <a:pt x="1358101" y="4147546"/>
                  </a:cubicBezTo>
                  <a:cubicBezTo>
                    <a:pt x="1374850" y="4140735"/>
                    <a:pt x="1612825" y="4192916"/>
                    <a:pt x="1629574" y="4186105"/>
                  </a:cubicBezTo>
                  <a:lnTo>
                    <a:pt x="2060026" y="4287530"/>
                  </a:lnTo>
                  <a:lnTo>
                    <a:pt x="2207509" y="4167794"/>
                  </a:lnTo>
                  <a:lnTo>
                    <a:pt x="2434984" y="3921071"/>
                  </a:lnTo>
                  <a:lnTo>
                    <a:pt x="2410237" y="4489259"/>
                  </a:lnTo>
                  <a:lnTo>
                    <a:pt x="2240756" y="5015201"/>
                  </a:lnTo>
                  <a:cubicBezTo>
                    <a:pt x="2467023" y="4879174"/>
                    <a:pt x="3281433" y="5737664"/>
                    <a:pt x="3502367" y="5619885"/>
                  </a:cubicBezTo>
                  <a:lnTo>
                    <a:pt x="3802334" y="5222929"/>
                  </a:lnTo>
                  <a:lnTo>
                    <a:pt x="4497259" y="5174434"/>
                  </a:lnTo>
                  <a:lnTo>
                    <a:pt x="4815973" y="4858719"/>
                  </a:lnTo>
                  <a:lnTo>
                    <a:pt x="5160686" y="4700236"/>
                  </a:lnTo>
                  <a:lnTo>
                    <a:pt x="5638883" y="4988454"/>
                  </a:lnTo>
                  <a:lnTo>
                    <a:pt x="5611886" y="4728232"/>
                  </a:lnTo>
                  <a:lnTo>
                    <a:pt x="6346057" y="4930960"/>
                  </a:lnTo>
                  <a:lnTo>
                    <a:pt x="6876498" y="4623495"/>
                  </a:lnTo>
                  <a:cubicBezTo>
                    <a:pt x="7015316" y="4561273"/>
                    <a:pt x="6741181" y="4499050"/>
                    <a:pt x="6879999" y="4436828"/>
                  </a:cubicBezTo>
                  <a:lnTo>
                    <a:pt x="6752761" y="4281282"/>
                  </a:lnTo>
                  <a:cubicBezTo>
                    <a:pt x="6780425" y="4023414"/>
                    <a:pt x="6690103" y="3721302"/>
                    <a:pt x="6717767" y="3463434"/>
                  </a:cubicBezTo>
                  <a:lnTo>
                    <a:pt x="6750761" y="3382380"/>
                  </a:lnTo>
                  <a:lnTo>
                    <a:pt x="7178715" y="3125909"/>
                  </a:lnTo>
                  <a:lnTo>
                    <a:pt x="7056979" y="2504789"/>
                  </a:lnTo>
                  <a:lnTo>
                    <a:pt x="7141469" y="1854796"/>
                  </a:lnTo>
                  <a:lnTo>
                    <a:pt x="7070227" y="1171371"/>
                  </a:lnTo>
                  <a:lnTo>
                    <a:pt x="6757260" y="920399"/>
                  </a:lnTo>
                  <a:lnTo>
                    <a:pt x="6159077" y="753167"/>
                  </a:lnTo>
                  <a:lnTo>
                    <a:pt x="5682629" y="944897"/>
                  </a:lnTo>
                  <a:lnTo>
                    <a:pt x="5261425" y="803912"/>
                  </a:lnTo>
                  <a:lnTo>
                    <a:pt x="4699236" y="813412"/>
                  </a:lnTo>
                  <a:lnTo>
                    <a:pt x="3996563" y="102489"/>
                  </a:lnTo>
                  <a:lnTo>
                    <a:pt x="3643851" y="194229"/>
                  </a:lnTo>
                  <a:lnTo>
                    <a:pt x="3101411" y="0"/>
                  </a:lnTo>
                  <a:lnTo>
                    <a:pt x="2750699" y="337712"/>
                  </a:lnTo>
                  <a:lnTo>
                    <a:pt x="2372990" y="294468"/>
                  </a:lnTo>
                  <a:lnTo>
                    <a:pt x="2204509" y="766667"/>
                  </a:lnTo>
                  <a:lnTo>
                    <a:pt x="2239255" y="1267612"/>
                  </a:lnTo>
                  <a:cubicBezTo>
                    <a:pt x="2268086" y="1731727"/>
                    <a:pt x="1795471" y="1384683"/>
                    <a:pt x="1514585" y="1303108"/>
                  </a:cubicBezTo>
                  <a:cubicBezTo>
                    <a:pt x="1493921" y="1310378"/>
                    <a:pt x="1030806" y="1612616"/>
                    <a:pt x="1010142" y="1619886"/>
                  </a:cubicBezTo>
                  <a:lnTo>
                    <a:pt x="301718" y="1677567"/>
                  </a:lnTo>
                  <a:close/>
                </a:path>
              </a:pathLst>
            </a:cu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srgbClr val="FFC000"/>
                </a:solidFill>
              </a:endParaRPr>
            </a:p>
          </p:txBody>
        </p:sp>
        <p:grpSp>
          <p:nvGrpSpPr>
            <p:cNvPr id="13" name="组合 12"/>
            <p:cNvGrpSpPr/>
            <p:nvPr/>
          </p:nvGrpSpPr>
          <p:grpSpPr>
            <a:xfrm>
              <a:off x="3456486" y="313487"/>
              <a:ext cx="7272807" cy="5829321"/>
              <a:chOff x="3456484" y="313485"/>
              <a:chExt cx="7272808" cy="5829321"/>
            </a:xfrm>
          </p:grpSpPr>
          <p:sp>
            <p:nvSpPr>
              <p:cNvPr id="14" name="TextBox 13"/>
              <p:cNvSpPr txBox="1"/>
              <p:nvPr/>
            </p:nvSpPr>
            <p:spPr>
              <a:xfrm>
                <a:off x="7992989" y="863719"/>
                <a:ext cx="2736303" cy="3123932"/>
              </a:xfrm>
              <a:prstGeom prst="rect">
                <a:avLst/>
              </a:prstGeom>
              <a:noFill/>
            </p:spPr>
            <p:txBody>
              <a:bodyPr wrap="square" rtlCol="0">
                <a:spAutoFit/>
              </a:bodyPr>
              <a:lstStyle/>
              <a:p>
                <a:r>
                  <a:rPr lang="zh-CN" altLang="en-US" sz="19700" dirty="0">
                    <a:solidFill>
                      <a:srgbClr val="FF0000"/>
                    </a:solidFill>
                    <a:latin typeface="华康俪金黑W8" pitchFamily="49" charset="-122"/>
                    <a:ea typeface="华康俪金黑W8" pitchFamily="49" charset="-122"/>
                  </a:rPr>
                  <a:t>镜</a:t>
                </a:r>
              </a:p>
            </p:txBody>
          </p:sp>
          <p:sp>
            <p:nvSpPr>
              <p:cNvPr id="15" name="TextBox 14"/>
              <p:cNvSpPr txBox="1"/>
              <p:nvPr/>
            </p:nvSpPr>
            <p:spPr>
              <a:xfrm>
                <a:off x="5656844" y="313485"/>
                <a:ext cx="2592288" cy="2646878"/>
              </a:xfrm>
              <a:prstGeom prst="rect">
                <a:avLst/>
              </a:prstGeom>
              <a:noFill/>
            </p:spPr>
            <p:txBody>
              <a:bodyPr wrap="square" rtlCol="0">
                <a:spAutoFit/>
              </a:bodyPr>
              <a:lstStyle/>
              <a:p>
                <a:r>
                  <a:rPr lang="zh-CN" altLang="en-US" sz="16600" dirty="0">
                    <a:solidFill>
                      <a:srgbClr val="FFC000"/>
                    </a:solidFill>
                    <a:latin typeface="华康俪金黑W8" pitchFamily="49" charset="-122"/>
                    <a:ea typeface="华康俪金黑W8" pitchFamily="49" charset="-122"/>
                  </a:rPr>
                  <a:t>我</a:t>
                </a:r>
              </a:p>
            </p:txBody>
          </p:sp>
          <p:sp>
            <p:nvSpPr>
              <p:cNvPr id="16" name="TextBox 15"/>
              <p:cNvSpPr txBox="1"/>
              <p:nvPr/>
            </p:nvSpPr>
            <p:spPr>
              <a:xfrm>
                <a:off x="5832748" y="2636911"/>
                <a:ext cx="2808313" cy="1585049"/>
              </a:xfrm>
              <a:prstGeom prst="rect">
                <a:avLst/>
              </a:prstGeom>
              <a:noFill/>
            </p:spPr>
            <p:txBody>
              <a:bodyPr wrap="square" rtlCol="0">
                <a:spAutoFit/>
              </a:bodyPr>
              <a:lstStyle/>
              <a:p>
                <a:r>
                  <a:rPr lang="zh-CN" altLang="en-US" sz="9700" dirty="0">
                    <a:solidFill>
                      <a:srgbClr val="FFC000"/>
                    </a:solidFill>
                    <a:latin typeface="华康俪金黑W8" pitchFamily="49" charset="-122"/>
                    <a:ea typeface="华康俪金黑W8" pitchFamily="49" charset="-122"/>
                  </a:rPr>
                  <a:t>所能</a:t>
                </a:r>
              </a:p>
            </p:txBody>
          </p:sp>
          <p:sp>
            <p:nvSpPr>
              <p:cNvPr id="17" name="TextBox 16"/>
              <p:cNvSpPr txBox="1"/>
              <p:nvPr/>
            </p:nvSpPr>
            <p:spPr>
              <a:xfrm>
                <a:off x="3456484" y="1620536"/>
                <a:ext cx="3024335" cy="3123932"/>
              </a:xfrm>
              <a:prstGeom prst="rect">
                <a:avLst/>
              </a:prstGeom>
              <a:noFill/>
            </p:spPr>
            <p:txBody>
              <a:bodyPr wrap="square" rtlCol="0">
                <a:spAutoFit/>
              </a:bodyPr>
              <a:lstStyle/>
              <a:p>
                <a:r>
                  <a:rPr lang="zh-CN" altLang="en-US" sz="19700" dirty="0">
                    <a:solidFill>
                      <a:srgbClr val="FF0000"/>
                    </a:solidFill>
                    <a:latin typeface="华康俪金黑W8" pitchFamily="49" charset="-122"/>
                    <a:ea typeface="华康俪金黑W8" pitchFamily="49" charset="-122"/>
                  </a:rPr>
                  <a:t>镜</a:t>
                </a:r>
              </a:p>
            </p:txBody>
          </p:sp>
          <p:sp>
            <p:nvSpPr>
              <p:cNvPr id="18" name="TextBox 17"/>
              <p:cNvSpPr txBox="1"/>
              <p:nvPr/>
            </p:nvSpPr>
            <p:spPr>
              <a:xfrm>
                <a:off x="5832748" y="3495928"/>
                <a:ext cx="2592288" cy="2646878"/>
              </a:xfrm>
              <a:prstGeom prst="rect">
                <a:avLst/>
              </a:prstGeom>
              <a:noFill/>
            </p:spPr>
            <p:txBody>
              <a:bodyPr wrap="square" rtlCol="0">
                <a:spAutoFit/>
              </a:bodyPr>
              <a:lstStyle/>
              <a:p>
                <a:r>
                  <a:rPr lang="zh-CN" altLang="en-US" sz="16600" dirty="0">
                    <a:solidFill>
                      <a:srgbClr val="FFC000"/>
                    </a:solidFill>
                    <a:latin typeface="华康俪金黑W8" pitchFamily="49" charset="-122"/>
                    <a:ea typeface="华康俪金黑W8" pitchFamily="49" charset="-122"/>
                  </a:rPr>
                  <a:t>享</a:t>
                </a:r>
              </a:p>
            </p:txBody>
          </p:sp>
          <p:sp>
            <p:nvSpPr>
              <p:cNvPr id="19" name="TextBox 18"/>
              <p:cNvSpPr txBox="1"/>
              <p:nvPr/>
            </p:nvSpPr>
            <p:spPr>
              <a:xfrm>
                <a:off x="7740960" y="3789040"/>
                <a:ext cx="2808313" cy="1585049"/>
              </a:xfrm>
              <a:prstGeom prst="rect">
                <a:avLst/>
              </a:prstGeom>
              <a:noFill/>
            </p:spPr>
            <p:txBody>
              <a:bodyPr wrap="square" rtlCol="0">
                <a:spAutoFit/>
              </a:bodyPr>
              <a:lstStyle/>
              <a:p>
                <a:r>
                  <a:rPr lang="zh-CN" altLang="en-US" sz="9700" dirty="0">
                    <a:solidFill>
                      <a:srgbClr val="FFC000"/>
                    </a:solidFill>
                    <a:latin typeface="华康俪金黑W8" pitchFamily="49" charset="-122"/>
                    <a:ea typeface="华康俪金黑W8" pitchFamily="49" charset="-122"/>
                  </a:rPr>
                  <a:t>人生</a:t>
                </a:r>
              </a:p>
            </p:txBody>
          </p:sp>
        </p:grpSp>
      </p:grpSp>
    </p:spTree>
    <p:extLst>
      <p:ext uri="{BB962C8B-B14F-4D97-AF65-F5344CB8AC3E}">
        <p14:creationId xmlns:p14="http://schemas.microsoft.com/office/powerpoint/2010/main" val="137415092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98804" y="2527924"/>
            <a:ext cx="2848857" cy="1107996"/>
          </a:xfrm>
          <a:prstGeom prst="rect">
            <a:avLst/>
          </a:prstGeom>
          <a:noFill/>
        </p:spPr>
        <p:txBody>
          <a:bodyPr wrap="none" lIns="91440" tIns="45720" rIns="91440" bIns="45720">
            <a:spAutoFit/>
          </a:bodyPr>
          <a:lstStyle/>
          <a:p>
            <a:pPr algn="ctr"/>
            <a:r>
              <a:rPr lang="zh-CN" alt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致谢篇</a:t>
            </a:r>
            <a:endParaRPr lang="zh-CN" altLang="en-US" sz="6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4" name="矩形 3"/>
          <p:cNvSpPr/>
          <p:nvPr/>
        </p:nvSpPr>
        <p:spPr>
          <a:xfrm>
            <a:off x="5089475" y="3717033"/>
            <a:ext cx="5553123" cy="830997"/>
          </a:xfrm>
          <a:prstGeom prst="rect">
            <a:avLst/>
          </a:prstGeom>
          <a:noFill/>
        </p:spPr>
        <p:txBody>
          <a:bodyPr wrap="none" lIns="91440" tIns="45720" rIns="91440" bIns="45720">
            <a:spAutoFit/>
          </a:bodyPr>
          <a:lstStyle/>
          <a:p>
            <a:pPr algn="ctr"/>
            <a:r>
              <a:rPr lang="zh-CN" altLang="en-US" sz="48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尽我所能   尽享人生</a:t>
            </a:r>
            <a:endParaRPr lang="en-US" altLang="zh-CN" sz="48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矩形 4"/>
          <p:cNvSpPr/>
          <p:nvPr/>
        </p:nvSpPr>
        <p:spPr>
          <a:xfrm>
            <a:off x="5308072" y="3648864"/>
            <a:ext cx="5134739" cy="830997"/>
          </a:xfrm>
          <a:prstGeom prst="rect">
            <a:avLst/>
          </a:prstGeom>
          <a:noFill/>
        </p:spPr>
        <p:txBody>
          <a:bodyPr wrap="none" lIns="91440" tIns="45720" rIns="91440" bIns="45720">
            <a:spAutoFit/>
          </a:bodyPr>
          <a:lstStyle/>
          <a:p>
            <a:pPr algn="ctr"/>
            <a:r>
              <a:rPr lang="zh-CN" altLang="en-US" sz="48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恳请老师批评指正</a:t>
            </a:r>
            <a:endParaRPr lang="en-US" altLang="zh-CN" sz="48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142458404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xit" presetSubtype="0" fill="hold" grpId="0" nodeType="clickEffect">
                                  <p:stCondLst>
                                    <p:cond delay="250"/>
                                  </p:stCondLst>
                                  <p:childTnLst>
                                    <p:animEffect transition="out" filter="fade">
                                      <p:cBhvr>
                                        <p:cTn id="6" dur="500"/>
                                        <p:tgtEl>
                                          <p:spTgt spid="4"/>
                                        </p:tgtEl>
                                      </p:cBhvr>
                                    </p:animEffect>
                                    <p:anim calcmode="lin" valueType="num">
                                      <p:cBhvr>
                                        <p:cTn id="7" dur="500"/>
                                        <p:tgtEl>
                                          <p:spTgt spid="4"/>
                                        </p:tgtEl>
                                        <p:attrNameLst>
                                          <p:attrName>ppt_x</p:attrName>
                                        </p:attrNameLst>
                                      </p:cBhvr>
                                      <p:tavLst>
                                        <p:tav tm="0">
                                          <p:val>
                                            <p:strVal val="ppt_x"/>
                                          </p:val>
                                        </p:tav>
                                        <p:tav tm="100000">
                                          <p:val>
                                            <p:strVal val="ppt_x"/>
                                          </p:val>
                                        </p:tav>
                                      </p:tavLst>
                                    </p:anim>
                                    <p:anim calcmode="lin" valueType="num">
                                      <p:cBhvr>
                                        <p:cTn id="8" dur="500"/>
                                        <p:tgtEl>
                                          <p:spTgt spid="4"/>
                                        </p:tgtEl>
                                        <p:attrNameLst>
                                          <p:attrName>ppt_y</p:attrName>
                                        </p:attrNameLst>
                                      </p:cBhvr>
                                      <p:tavLst>
                                        <p:tav tm="0">
                                          <p:val>
                                            <p:strVal val="ppt_y"/>
                                          </p:val>
                                        </p:tav>
                                        <p:tav tm="100000">
                                          <p:val>
                                            <p:strVal val="ppt_y-.1"/>
                                          </p:val>
                                        </p:tav>
                                      </p:tavLst>
                                    </p:anim>
                                    <p:set>
                                      <p:cBhvr>
                                        <p:cTn id="9" dur="1" fill="hold">
                                          <p:stCondLst>
                                            <p:cond delay="499"/>
                                          </p:stCondLst>
                                        </p:cTn>
                                        <p:tgtEl>
                                          <p:spTgt spid="4"/>
                                        </p:tgtEl>
                                        <p:attrNameLst>
                                          <p:attrName>style.visibility</p:attrName>
                                        </p:attrNameLst>
                                      </p:cBhvr>
                                      <p:to>
                                        <p:strVal val="hidden"/>
                                      </p:to>
                                    </p:se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104"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3687"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588"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3863"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3418" y="3921023"/>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4364247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9201" y="4636800"/>
            <a:ext cx="2908800" cy="2104568"/>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pic>
        <p:nvPicPr>
          <p:cNvPr id="2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17267" y="4636411"/>
            <a:ext cx="2748656" cy="2104959"/>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pic>
        <p:nvPicPr>
          <p:cNvPr id="22"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87872" y="4636411"/>
            <a:ext cx="3006061" cy="2104959"/>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sp>
        <p:nvSpPr>
          <p:cNvPr id="24" name="Oval 60">
            <a:hlinkClick r:id="rId5"/>
          </p:cNvPr>
          <p:cNvSpPr>
            <a:spLocks noChangeArrowheads="1"/>
          </p:cNvSpPr>
          <p:nvPr/>
        </p:nvSpPr>
        <p:spPr bwMode="auto">
          <a:xfrm>
            <a:off x="5965923" y="2757882"/>
            <a:ext cx="443894" cy="523996"/>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25" name="Oval 61">
            <a:hlinkClick r:id="rId6"/>
          </p:cNvPr>
          <p:cNvSpPr>
            <a:spLocks noChangeArrowheads="1"/>
          </p:cNvSpPr>
          <p:nvPr/>
        </p:nvSpPr>
        <p:spPr bwMode="auto">
          <a:xfrm>
            <a:off x="5977883" y="3566503"/>
            <a:ext cx="419977" cy="52161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26" name="矩形​​ 5"/>
          <p:cNvSpPr>
            <a:spLocks noChangeArrowheads="1"/>
          </p:cNvSpPr>
          <p:nvPr/>
        </p:nvSpPr>
        <p:spPr bwMode="auto">
          <a:xfrm>
            <a:off x="1" y="405554"/>
            <a:ext cx="12187237" cy="408017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schemeClr val="lt1"/>
              </a:solidFill>
              <a:sym typeface="Arial" pitchFamily="34" charset="0"/>
            </a:endParaRPr>
          </a:p>
        </p:txBody>
      </p:sp>
      <p:sp>
        <p:nvSpPr>
          <p:cNvPr id="28" name="Line 33"/>
          <p:cNvSpPr>
            <a:spLocks noChangeShapeType="1"/>
          </p:cNvSpPr>
          <p:nvPr/>
        </p:nvSpPr>
        <p:spPr bwMode="auto">
          <a:xfrm flipV="1">
            <a:off x="4873452" y="1671778"/>
            <a:ext cx="1587" cy="2700963"/>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9" name="Line 5"/>
          <p:cNvSpPr>
            <a:spLocks noChangeShapeType="1"/>
          </p:cNvSpPr>
          <p:nvPr/>
        </p:nvSpPr>
        <p:spPr bwMode="auto">
          <a:xfrm>
            <a:off x="2" y="3914247"/>
            <a:ext cx="1148812" cy="7740"/>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1" name="Line 19"/>
          <p:cNvSpPr>
            <a:spLocks noChangeShapeType="1"/>
          </p:cNvSpPr>
          <p:nvPr/>
        </p:nvSpPr>
        <p:spPr bwMode="auto">
          <a:xfrm>
            <a:off x="1148812" y="2377441"/>
            <a:ext cx="0" cy="1555617"/>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2" name="Line 21"/>
          <p:cNvSpPr>
            <a:spLocks noChangeShapeType="1"/>
          </p:cNvSpPr>
          <p:nvPr/>
        </p:nvSpPr>
        <p:spPr bwMode="auto">
          <a:xfrm>
            <a:off x="1777107" y="2304790"/>
            <a:ext cx="27135" cy="2064378"/>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4" name="Oval 22"/>
          <p:cNvSpPr>
            <a:spLocks noChangeArrowheads="1"/>
          </p:cNvSpPr>
          <p:nvPr/>
        </p:nvSpPr>
        <p:spPr bwMode="auto">
          <a:xfrm>
            <a:off x="4369527" y="692857"/>
            <a:ext cx="1007846" cy="978921"/>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z="4800" b="1" dirty="0">
              <a:solidFill>
                <a:prstClr val="white"/>
              </a:solidFill>
              <a:latin typeface="微软雅黑" pitchFamily="34" charset="-122"/>
              <a:ea typeface="微软雅黑" pitchFamily="34" charset="-122"/>
            </a:endParaRPr>
          </a:p>
        </p:txBody>
      </p:sp>
      <p:grpSp>
        <p:nvGrpSpPr>
          <p:cNvPr id="35" name="Group 63"/>
          <p:cNvGrpSpPr>
            <a:grpSpLocks/>
          </p:cNvGrpSpPr>
          <p:nvPr/>
        </p:nvGrpSpPr>
        <p:grpSpPr bwMode="auto">
          <a:xfrm>
            <a:off x="4574575" y="2760260"/>
            <a:ext cx="563953" cy="523996"/>
            <a:chOff x="3073" y="2610"/>
            <a:chExt cx="438" cy="440"/>
          </a:xfrm>
        </p:grpSpPr>
        <p:sp>
          <p:nvSpPr>
            <p:cNvPr id="36"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37"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38"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grpSp>
        <p:nvGrpSpPr>
          <p:cNvPr id="39" name="Group 64"/>
          <p:cNvGrpSpPr>
            <a:grpSpLocks/>
          </p:cNvGrpSpPr>
          <p:nvPr/>
        </p:nvGrpSpPr>
        <p:grpSpPr bwMode="auto">
          <a:xfrm>
            <a:off x="4591475" y="3566503"/>
            <a:ext cx="563953" cy="521615"/>
            <a:chOff x="3073" y="3289"/>
            <a:chExt cx="438" cy="438"/>
          </a:xfrm>
        </p:grpSpPr>
        <p:sp>
          <p:nvSpPr>
            <p:cNvPr id="40"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46"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grpSp>
        <p:nvGrpSpPr>
          <p:cNvPr id="2" name="组合 1"/>
          <p:cNvGrpSpPr/>
          <p:nvPr/>
        </p:nvGrpSpPr>
        <p:grpSpPr>
          <a:xfrm>
            <a:off x="211597" y="539230"/>
            <a:ext cx="4042308" cy="2023343"/>
            <a:chOff x="938483" y="946519"/>
            <a:chExt cx="4042309" cy="2023343"/>
          </a:xfrm>
        </p:grpSpPr>
        <p:sp>
          <p:nvSpPr>
            <p:cNvPr id="53" name="Freeform 11"/>
            <p:cNvSpPr>
              <a:spLocks/>
            </p:cNvSpPr>
            <p:nvPr/>
          </p:nvSpPr>
          <p:spPr bwMode="auto">
            <a:xfrm>
              <a:off x="1154332" y="2738824"/>
              <a:ext cx="980819" cy="198880"/>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4" name="Freeform 13"/>
            <p:cNvSpPr>
              <a:spLocks/>
            </p:cNvSpPr>
            <p:nvPr/>
          </p:nvSpPr>
          <p:spPr bwMode="auto">
            <a:xfrm>
              <a:off x="2103404" y="2460156"/>
              <a:ext cx="1566455" cy="309635"/>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5" name="Freeform 15"/>
            <p:cNvSpPr>
              <a:spLocks/>
            </p:cNvSpPr>
            <p:nvPr/>
          </p:nvSpPr>
          <p:spPr bwMode="auto">
            <a:xfrm>
              <a:off x="1260667" y="946519"/>
              <a:ext cx="2540925" cy="845540"/>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6" name="Freeform 16"/>
            <p:cNvSpPr>
              <a:spLocks/>
            </p:cNvSpPr>
            <p:nvPr/>
          </p:nvSpPr>
          <p:spPr bwMode="auto">
            <a:xfrm>
              <a:off x="938483" y="1778961"/>
              <a:ext cx="325353" cy="1190901"/>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7" name="Freeform 17"/>
            <p:cNvSpPr>
              <a:spLocks/>
            </p:cNvSpPr>
            <p:nvPr/>
          </p:nvSpPr>
          <p:spPr bwMode="auto">
            <a:xfrm>
              <a:off x="3673033" y="952474"/>
              <a:ext cx="1307759" cy="1529117"/>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grpSp>
      <p:sp>
        <p:nvSpPr>
          <p:cNvPr id="58" name="Line 51"/>
          <p:cNvSpPr>
            <a:spLocks noChangeShapeType="1"/>
          </p:cNvSpPr>
          <p:nvPr/>
        </p:nvSpPr>
        <p:spPr bwMode="auto">
          <a:xfrm>
            <a:off x="1804243" y="4369169"/>
            <a:ext cx="3070795" cy="3571"/>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63" name="TextBox 29"/>
          <p:cNvSpPr txBox="1"/>
          <p:nvPr/>
        </p:nvSpPr>
        <p:spPr>
          <a:xfrm rot="20445248">
            <a:off x="433709" y="1066341"/>
            <a:ext cx="3318683" cy="923305"/>
          </a:xfrm>
          <a:prstGeom prst="rect">
            <a:avLst/>
          </a:prstGeom>
          <a:noFill/>
        </p:spPr>
        <p:txBody>
          <a:bodyPr wrap="none" lIns="91417" tIns="45708" rIns="91417" bIns="45708">
            <a:spAutoFit/>
          </a:bodyPr>
          <a:lstStyle/>
          <a:p>
            <a:pPr fontAlgn="base">
              <a:spcBef>
                <a:spcPct val="0"/>
              </a:spcBef>
              <a:spcAft>
                <a:spcPct val="0"/>
              </a:spcAft>
              <a:defRPr/>
            </a:pPr>
            <a:r>
              <a:rPr lang="en-US" altLang="zh-CN" sz="5400" b="1" dirty="0" smtClean="0">
                <a:solidFill>
                  <a:srgbClr val="FFFFFF"/>
                </a:solidFill>
                <a:latin typeface="微软雅黑" pitchFamily="34" charset="-122"/>
                <a:ea typeface="微软雅黑" pitchFamily="34" charset="-122"/>
              </a:rPr>
              <a:t>Contents</a:t>
            </a:r>
            <a:endParaRPr lang="zh-CN" altLang="en-US" sz="5400" b="1" dirty="0">
              <a:solidFill>
                <a:srgbClr val="FFFFFF"/>
              </a:solidFill>
              <a:latin typeface="微软雅黑" pitchFamily="34" charset="-122"/>
              <a:ea typeface="微软雅黑" pitchFamily="34" charset="-122"/>
            </a:endParaRPr>
          </a:p>
        </p:txBody>
      </p:sp>
      <p:pic>
        <p:nvPicPr>
          <p:cNvPr id="66" name="Picture 4"/>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9419722" y="4636411"/>
            <a:ext cx="2654530" cy="2104959"/>
          </a:xfrm>
          <a:prstGeom prst="rect">
            <a:avLst/>
          </a:prstGeom>
          <a:noFill/>
          <a:ln w="28575">
            <a:solidFill>
              <a:schemeClr val="accent1"/>
            </a:solidFill>
          </a:ln>
          <a:effectLst/>
          <a:extLst>
            <a:ext uri="{909E8E84-426E-40DD-AFC4-6F175D3DCCD1}">
              <a14:hiddenFill xmlns:a14="http://schemas.microsoft.com/office/drawing/2010/main">
                <a:solidFill>
                  <a:srgbClr val="FFFFFF"/>
                </a:solidFill>
              </a14:hiddenFill>
            </a:ext>
          </a:extLst>
        </p:spPr>
      </p:pic>
      <p:sp>
        <p:nvSpPr>
          <p:cNvPr id="69" name="Oval 25"/>
          <p:cNvSpPr>
            <a:spLocks noChangeArrowheads="1"/>
          </p:cNvSpPr>
          <p:nvPr/>
        </p:nvSpPr>
        <p:spPr bwMode="auto">
          <a:xfrm>
            <a:off x="4593061" y="1974848"/>
            <a:ext cx="563955" cy="523997"/>
          </a:xfrm>
          <a:prstGeom prst="ellipse">
            <a:avLst/>
          </a:prstGeom>
          <a:solidFill>
            <a:schemeClr val="accent1"/>
          </a:solidFill>
          <a:ln w="33338">
            <a:solidFill>
              <a:schemeClr val="bg1"/>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3" name="TextBox 2"/>
          <p:cNvSpPr txBox="1"/>
          <p:nvPr/>
        </p:nvSpPr>
        <p:spPr>
          <a:xfrm>
            <a:off x="4441404" y="692696"/>
            <a:ext cx="856187" cy="923330"/>
          </a:xfrm>
          <a:prstGeom prst="rect">
            <a:avLst/>
          </a:prstGeom>
          <a:noFill/>
        </p:spPr>
        <p:txBody>
          <a:bodyPr wrap="square" rtlCol="0">
            <a:spAutoFit/>
          </a:bodyPr>
          <a:lstStyle/>
          <a:p>
            <a:r>
              <a:rPr lang="zh-CN" altLang="en-US" sz="5400" b="1" dirty="0" smtClean="0">
                <a:solidFill>
                  <a:schemeClr val="bg1"/>
                </a:solidFill>
                <a:latin typeface="微软雅黑" pitchFamily="34" charset="-122"/>
                <a:ea typeface="微软雅黑" pitchFamily="34" charset="-122"/>
              </a:rPr>
              <a:t>镜</a:t>
            </a:r>
            <a:endParaRPr lang="zh-CN" altLang="en-US" sz="5400" b="1" dirty="0">
              <a:solidFill>
                <a:schemeClr val="bg1"/>
              </a:solidFill>
              <a:latin typeface="微软雅黑" pitchFamily="34" charset="-122"/>
              <a:ea typeface="微软雅黑" pitchFamily="34" charset="-122"/>
            </a:endParaRPr>
          </a:p>
        </p:txBody>
      </p:sp>
      <p:sp>
        <p:nvSpPr>
          <p:cNvPr id="43" name="TextBox 42"/>
          <p:cNvSpPr txBox="1"/>
          <p:nvPr/>
        </p:nvSpPr>
        <p:spPr>
          <a:xfrm>
            <a:off x="4613321" y="1969676"/>
            <a:ext cx="643949"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中</a:t>
            </a:r>
            <a:endParaRPr lang="zh-CN" altLang="en-US" sz="2800" b="1" dirty="0">
              <a:solidFill>
                <a:schemeClr val="bg1"/>
              </a:solidFill>
              <a:latin typeface="微软雅黑" pitchFamily="34" charset="-122"/>
              <a:ea typeface="微软雅黑" pitchFamily="34" charset="-122"/>
            </a:endParaRPr>
          </a:p>
        </p:txBody>
      </p:sp>
      <p:sp>
        <p:nvSpPr>
          <p:cNvPr id="44" name="TextBox 43"/>
          <p:cNvSpPr txBox="1"/>
          <p:nvPr/>
        </p:nvSpPr>
        <p:spPr>
          <a:xfrm>
            <a:off x="4585419" y="2761764"/>
            <a:ext cx="643949"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人</a:t>
            </a:r>
            <a:endParaRPr lang="zh-CN" altLang="en-US" sz="2800" b="1" dirty="0">
              <a:solidFill>
                <a:schemeClr val="bg1"/>
              </a:solidFill>
              <a:latin typeface="微软雅黑" pitchFamily="34" charset="-122"/>
              <a:ea typeface="微软雅黑" pitchFamily="34" charset="-122"/>
            </a:endParaRPr>
          </a:p>
        </p:txBody>
      </p:sp>
      <p:sp>
        <p:nvSpPr>
          <p:cNvPr id="45" name="TextBox 44"/>
          <p:cNvSpPr txBox="1"/>
          <p:nvPr/>
        </p:nvSpPr>
        <p:spPr>
          <a:xfrm>
            <a:off x="4585419" y="3553852"/>
            <a:ext cx="643949"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生</a:t>
            </a:r>
            <a:endParaRPr lang="zh-CN" altLang="en-US" sz="2800" b="1" dirty="0">
              <a:solidFill>
                <a:schemeClr val="bg1"/>
              </a:solidFill>
              <a:latin typeface="微软雅黑" pitchFamily="34" charset="-122"/>
              <a:ea typeface="微软雅黑" pitchFamily="34" charset="-122"/>
            </a:endParaRPr>
          </a:p>
        </p:txBody>
      </p:sp>
      <p:grpSp>
        <p:nvGrpSpPr>
          <p:cNvPr id="16" name="组合 15"/>
          <p:cNvGrpSpPr/>
          <p:nvPr/>
        </p:nvGrpSpPr>
        <p:grpSpPr>
          <a:xfrm>
            <a:off x="4934792" y="1949376"/>
            <a:ext cx="6059340" cy="2158110"/>
            <a:chOff x="4934791" y="1949375"/>
            <a:chExt cx="6059340" cy="2158110"/>
          </a:xfrm>
        </p:grpSpPr>
        <p:sp>
          <p:nvSpPr>
            <p:cNvPr id="6" name="流程图: 库存数据 5"/>
            <p:cNvSpPr/>
            <p:nvPr/>
          </p:nvSpPr>
          <p:spPr>
            <a:xfrm rot="10800000">
              <a:off x="4934791" y="1949375"/>
              <a:ext cx="1610834" cy="584047"/>
            </a:xfrm>
            <a:prstGeom prst="flowChartOnlineStorage">
              <a:avLst/>
            </a:prstGeom>
            <a:solidFill>
              <a:srgbClr val="FF99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dirty="0"/>
            </a:p>
          </p:txBody>
        </p:sp>
        <p:sp>
          <p:nvSpPr>
            <p:cNvPr id="48" name="流程图: 库存数据 47"/>
            <p:cNvSpPr/>
            <p:nvPr/>
          </p:nvSpPr>
          <p:spPr>
            <a:xfrm rot="10800000">
              <a:off x="4945459" y="2727856"/>
              <a:ext cx="1610834" cy="584047"/>
            </a:xfrm>
            <a:prstGeom prst="flowChartOnlineStorage">
              <a:avLst/>
            </a:prstGeom>
            <a:solidFill>
              <a:srgbClr val="FF99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9" name="流程图: 库存数据 48"/>
            <p:cNvSpPr/>
            <p:nvPr/>
          </p:nvSpPr>
          <p:spPr>
            <a:xfrm rot="10800000">
              <a:off x="4945459" y="3523438"/>
              <a:ext cx="1610834" cy="584047"/>
            </a:xfrm>
            <a:prstGeom prst="flowChartOnlineStorage">
              <a:avLst/>
            </a:prstGeom>
            <a:solidFill>
              <a:srgbClr val="FF99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7" name="TextBox 6"/>
            <p:cNvSpPr txBox="1"/>
            <p:nvPr/>
          </p:nvSpPr>
          <p:spPr>
            <a:xfrm>
              <a:off x="5161483" y="1988840"/>
              <a:ext cx="1296279"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平面镜</a:t>
              </a:r>
              <a:endParaRPr lang="zh-CN" altLang="en-US" sz="2800" b="1" dirty="0">
                <a:solidFill>
                  <a:schemeClr val="bg1"/>
                </a:solidFill>
                <a:latin typeface="微软雅黑" pitchFamily="34" charset="-122"/>
                <a:ea typeface="微软雅黑" pitchFamily="34" charset="-122"/>
              </a:endParaRPr>
            </a:p>
          </p:txBody>
        </p:sp>
        <p:sp>
          <p:nvSpPr>
            <p:cNvPr id="51" name="TextBox 50"/>
            <p:cNvSpPr txBox="1"/>
            <p:nvPr/>
          </p:nvSpPr>
          <p:spPr>
            <a:xfrm>
              <a:off x="5165993" y="2743674"/>
              <a:ext cx="1296279" cy="523220"/>
            </a:xfrm>
            <a:prstGeom prst="rect">
              <a:avLst/>
            </a:prstGeom>
            <a:noFill/>
          </p:spPr>
          <p:txBody>
            <a:bodyPr wrap="square" rtlCol="0">
              <a:spAutoFit/>
            </a:bodyPr>
            <a:lstStyle/>
            <a:p>
              <a:r>
                <a:rPr lang="zh-CN" altLang="en-US" sz="2800" b="1" dirty="0">
                  <a:solidFill>
                    <a:schemeClr val="bg1"/>
                  </a:solidFill>
                  <a:latin typeface="微软雅黑" pitchFamily="34" charset="-122"/>
                  <a:ea typeface="微软雅黑" pitchFamily="34" charset="-122"/>
                </a:rPr>
                <a:t>太阳</a:t>
              </a:r>
              <a:r>
                <a:rPr lang="zh-CN" altLang="en-US" sz="2800" b="1" dirty="0" smtClean="0">
                  <a:solidFill>
                    <a:schemeClr val="bg1"/>
                  </a:solidFill>
                  <a:latin typeface="微软雅黑" pitchFamily="34" charset="-122"/>
                  <a:ea typeface="微软雅黑" pitchFamily="34" charset="-122"/>
                </a:rPr>
                <a:t>镜</a:t>
              </a:r>
              <a:endParaRPr lang="zh-CN" altLang="en-US" sz="2800" b="1" dirty="0">
                <a:solidFill>
                  <a:schemeClr val="bg1"/>
                </a:solidFill>
                <a:latin typeface="微软雅黑" pitchFamily="34" charset="-122"/>
                <a:ea typeface="微软雅黑" pitchFamily="34" charset="-122"/>
              </a:endParaRPr>
            </a:p>
          </p:txBody>
        </p:sp>
        <p:sp>
          <p:nvSpPr>
            <p:cNvPr id="52" name="TextBox 51"/>
            <p:cNvSpPr txBox="1"/>
            <p:nvPr/>
          </p:nvSpPr>
          <p:spPr>
            <a:xfrm>
              <a:off x="5138525" y="3523911"/>
              <a:ext cx="1296279"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望远镜</a:t>
              </a:r>
              <a:endParaRPr lang="zh-CN" altLang="en-US" sz="2800" b="1" dirty="0">
                <a:solidFill>
                  <a:schemeClr val="bg1"/>
                </a:solidFill>
                <a:latin typeface="微软雅黑" pitchFamily="34" charset="-122"/>
                <a:ea typeface="微软雅黑" pitchFamily="34" charset="-122"/>
              </a:endParaRPr>
            </a:p>
          </p:txBody>
        </p:sp>
        <p:sp>
          <p:nvSpPr>
            <p:cNvPr id="8" name="圆角矩形 7"/>
            <p:cNvSpPr/>
            <p:nvPr/>
          </p:nvSpPr>
          <p:spPr>
            <a:xfrm>
              <a:off x="6621175" y="2001328"/>
              <a:ext cx="1368152" cy="436500"/>
            </a:xfrm>
            <a:prstGeom prst="roundRect">
              <a:avLst/>
            </a:prstGeom>
            <a:solidFill>
              <a:srgbClr val="80C6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8113811" y="1988840"/>
              <a:ext cx="1368152" cy="436500"/>
            </a:xfrm>
            <a:prstGeom prst="roundRect">
              <a:avLst/>
            </a:prstGeom>
            <a:solidFill>
              <a:srgbClr val="80C6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9625979" y="1988840"/>
              <a:ext cx="1368152" cy="436500"/>
            </a:xfrm>
            <a:prstGeom prst="roundRect">
              <a:avLst/>
            </a:prstGeom>
            <a:solidFill>
              <a:srgbClr val="80C6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6621175" y="2708920"/>
              <a:ext cx="1368152" cy="436500"/>
            </a:xfrm>
            <a:prstGeom prst="roundRect">
              <a:avLst/>
            </a:prstGeom>
            <a:solidFill>
              <a:srgbClr val="80C6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8113811" y="2704468"/>
              <a:ext cx="1368152" cy="436500"/>
            </a:xfrm>
            <a:prstGeom prst="roundRect">
              <a:avLst/>
            </a:prstGeom>
            <a:solidFill>
              <a:srgbClr val="80C6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6621175" y="3570790"/>
              <a:ext cx="1368152" cy="436500"/>
            </a:xfrm>
            <a:prstGeom prst="roundRect">
              <a:avLst/>
            </a:prstGeom>
            <a:solidFill>
              <a:srgbClr val="80C6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8113811" y="3570790"/>
              <a:ext cx="1368152" cy="436500"/>
            </a:xfrm>
            <a:prstGeom prst="roundRect">
              <a:avLst/>
            </a:prstGeom>
            <a:solidFill>
              <a:srgbClr val="80C6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9625979" y="3570790"/>
              <a:ext cx="1368152" cy="436500"/>
            </a:xfrm>
            <a:prstGeom prst="roundRect">
              <a:avLst/>
            </a:prstGeom>
            <a:solidFill>
              <a:srgbClr val="80C6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6726127" y="2020778"/>
              <a:ext cx="1243668" cy="400110"/>
            </a:xfrm>
            <a:prstGeom prst="rect">
              <a:avLst/>
            </a:prstGeom>
            <a:noFill/>
          </p:spPr>
          <p:txBody>
            <a:bodyPr wrap="square" rtlCol="0">
              <a:spAutoFit/>
            </a:bodyPr>
            <a:lstStyle/>
            <a:p>
              <a:r>
                <a:rPr lang="zh-CN" altLang="zh-CN" sz="2000" dirty="0">
                  <a:solidFill>
                    <a:schemeClr val="bg1"/>
                  </a:solidFill>
                  <a:latin typeface="微软雅黑" pitchFamily="34" charset="-122"/>
                  <a:ea typeface="微软雅黑" pitchFamily="34" charset="-122"/>
                </a:rPr>
                <a:t>自我认知</a:t>
              </a:r>
            </a:p>
          </p:txBody>
        </p:sp>
        <p:sp>
          <p:nvSpPr>
            <p:cNvPr id="78" name="TextBox 77"/>
            <p:cNvSpPr txBox="1"/>
            <p:nvPr/>
          </p:nvSpPr>
          <p:spPr>
            <a:xfrm>
              <a:off x="6683417" y="2708920"/>
              <a:ext cx="124366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我的选择</a:t>
              </a:r>
              <a:endParaRPr lang="zh-CN" altLang="zh-CN" sz="2000" dirty="0">
                <a:solidFill>
                  <a:schemeClr val="bg1"/>
                </a:solidFill>
                <a:latin typeface="微软雅黑" pitchFamily="34" charset="-122"/>
                <a:ea typeface="微软雅黑" pitchFamily="34" charset="-122"/>
              </a:endParaRPr>
            </a:p>
          </p:txBody>
        </p:sp>
        <p:sp>
          <p:nvSpPr>
            <p:cNvPr id="79" name="TextBox 78"/>
            <p:cNvSpPr txBox="1"/>
            <p:nvPr/>
          </p:nvSpPr>
          <p:spPr>
            <a:xfrm>
              <a:off x="6706352" y="3588985"/>
              <a:ext cx="124366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远期规划</a:t>
              </a:r>
              <a:endParaRPr lang="zh-CN" altLang="zh-CN" sz="2000" dirty="0">
                <a:solidFill>
                  <a:schemeClr val="bg1"/>
                </a:solidFill>
                <a:latin typeface="微软雅黑" pitchFamily="34" charset="-122"/>
                <a:ea typeface="微软雅黑" pitchFamily="34" charset="-122"/>
              </a:endParaRPr>
            </a:p>
          </p:txBody>
        </p:sp>
        <p:sp>
          <p:nvSpPr>
            <p:cNvPr id="82" name="TextBox 81"/>
            <p:cNvSpPr txBox="1"/>
            <p:nvPr/>
          </p:nvSpPr>
          <p:spPr>
            <a:xfrm>
              <a:off x="9688220" y="2007627"/>
              <a:ext cx="124366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职业决策</a:t>
              </a:r>
              <a:endParaRPr lang="zh-CN" altLang="zh-CN" sz="2000" dirty="0">
                <a:solidFill>
                  <a:schemeClr val="bg1"/>
                </a:solidFill>
                <a:latin typeface="微软雅黑" pitchFamily="34" charset="-122"/>
                <a:ea typeface="微软雅黑" pitchFamily="34" charset="-122"/>
              </a:endParaRPr>
            </a:p>
          </p:txBody>
        </p:sp>
        <p:sp>
          <p:nvSpPr>
            <p:cNvPr id="83" name="TextBox 82"/>
            <p:cNvSpPr txBox="1"/>
            <p:nvPr/>
          </p:nvSpPr>
          <p:spPr>
            <a:xfrm>
              <a:off x="8176053" y="1988840"/>
              <a:ext cx="124366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环境分析</a:t>
              </a:r>
              <a:endParaRPr lang="zh-CN" altLang="zh-CN" sz="2000" dirty="0">
                <a:solidFill>
                  <a:schemeClr val="bg1"/>
                </a:solidFill>
                <a:latin typeface="微软雅黑" pitchFamily="34" charset="-122"/>
                <a:ea typeface="微软雅黑" pitchFamily="34" charset="-122"/>
              </a:endParaRPr>
            </a:p>
          </p:txBody>
        </p:sp>
        <p:sp>
          <p:nvSpPr>
            <p:cNvPr id="84" name="TextBox 83"/>
            <p:cNvSpPr txBox="1"/>
            <p:nvPr/>
          </p:nvSpPr>
          <p:spPr>
            <a:xfrm>
              <a:off x="8176053" y="3580894"/>
              <a:ext cx="124366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调整评估</a:t>
              </a:r>
              <a:endParaRPr lang="zh-CN" altLang="zh-CN" sz="2000" dirty="0">
                <a:solidFill>
                  <a:schemeClr val="bg1"/>
                </a:solidFill>
                <a:latin typeface="微软雅黑" pitchFamily="34" charset="-122"/>
                <a:ea typeface="微软雅黑" pitchFamily="34" charset="-122"/>
              </a:endParaRPr>
            </a:p>
          </p:txBody>
        </p:sp>
        <p:sp>
          <p:nvSpPr>
            <p:cNvPr id="85" name="TextBox 84"/>
            <p:cNvSpPr txBox="1"/>
            <p:nvPr/>
          </p:nvSpPr>
          <p:spPr>
            <a:xfrm>
              <a:off x="9688220" y="3588985"/>
              <a:ext cx="124366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真诚感谢</a:t>
              </a:r>
              <a:endParaRPr lang="zh-CN" altLang="zh-CN" sz="2000" dirty="0">
                <a:solidFill>
                  <a:schemeClr val="bg1"/>
                </a:solidFill>
                <a:latin typeface="微软雅黑" pitchFamily="34" charset="-122"/>
                <a:ea typeface="微软雅黑" pitchFamily="34" charset="-122"/>
              </a:endParaRPr>
            </a:p>
          </p:txBody>
        </p:sp>
        <p:sp>
          <p:nvSpPr>
            <p:cNvPr id="86" name="TextBox 85"/>
            <p:cNvSpPr txBox="1"/>
            <p:nvPr/>
          </p:nvSpPr>
          <p:spPr>
            <a:xfrm>
              <a:off x="8176053" y="2704468"/>
              <a:ext cx="124366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创业回顾</a:t>
              </a:r>
              <a:endParaRPr lang="zh-CN" altLang="zh-CN" sz="2000" dirty="0">
                <a:solidFill>
                  <a:schemeClr val="bg1"/>
                </a:solidFill>
                <a:latin typeface="微软雅黑" pitchFamily="34" charset="-122"/>
                <a:ea typeface="微软雅黑" pitchFamily="34" charset="-122"/>
              </a:endParaRPr>
            </a:p>
          </p:txBody>
        </p:sp>
      </p:grpSp>
      <p:grpSp>
        <p:nvGrpSpPr>
          <p:cNvPr id="17" name="组合 16"/>
          <p:cNvGrpSpPr/>
          <p:nvPr/>
        </p:nvGrpSpPr>
        <p:grpSpPr>
          <a:xfrm>
            <a:off x="5593531" y="836714"/>
            <a:ext cx="1711720" cy="691279"/>
            <a:chOff x="5593531" y="836712"/>
            <a:chExt cx="1711720" cy="691279"/>
          </a:xfrm>
        </p:grpSpPr>
        <p:sp>
          <p:nvSpPr>
            <p:cNvPr id="13" name="圆角矩形 12"/>
            <p:cNvSpPr/>
            <p:nvPr/>
          </p:nvSpPr>
          <p:spPr>
            <a:xfrm>
              <a:off x="5593531" y="836712"/>
              <a:ext cx="1584176" cy="691279"/>
            </a:xfrm>
            <a:prstGeom prst="roundRect">
              <a:avLst/>
            </a:prstGeom>
            <a:solidFill>
              <a:srgbClr val="FF99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TextBox 13"/>
            <p:cNvSpPr txBox="1"/>
            <p:nvPr/>
          </p:nvSpPr>
          <p:spPr>
            <a:xfrm>
              <a:off x="5725773" y="889927"/>
              <a:ext cx="1579478" cy="584775"/>
            </a:xfrm>
            <a:prstGeom prst="rect">
              <a:avLst/>
            </a:prstGeom>
            <a:noFill/>
            <a:ln>
              <a:noFill/>
            </a:ln>
          </p:spPr>
          <p:txBody>
            <a:bodyPr wrap="square" rtlCol="0">
              <a:spAutoFit/>
            </a:bodyPr>
            <a:lstStyle/>
            <a:p>
              <a:r>
                <a:rPr lang="zh-CN" altLang="en-US" sz="3200" b="1" dirty="0" smtClean="0">
                  <a:solidFill>
                    <a:schemeClr val="bg1"/>
                  </a:solidFill>
                  <a:latin typeface="微软雅黑" pitchFamily="34" charset="-122"/>
                  <a:ea typeface="微软雅黑" pitchFamily="34" charset="-122"/>
                </a:rPr>
                <a:t>镜中人</a:t>
              </a:r>
              <a:endParaRPr lang="zh-CN" altLang="en-US" sz="32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085345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300"/>
                                        <p:tgtEl>
                                          <p:spTgt spid="2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1000" fill="hold"/>
                                        <p:tgtEl>
                                          <p:spTgt spid="26"/>
                                        </p:tgtEl>
                                        <p:attrNameLst>
                                          <p:attrName>ppt_x</p:attrName>
                                        </p:attrNameLst>
                                      </p:cBhvr>
                                      <p:tavLst>
                                        <p:tav tm="0">
                                          <p:val>
                                            <p:strVal val="0-#ppt_w/2"/>
                                          </p:val>
                                        </p:tav>
                                        <p:tav tm="100000">
                                          <p:val>
                                            <p:strVal val="#ppt_x"/>
                                          </p:val>
                                        </p:tav>
                                      </p:tavLst>
                                    </p:anim>
                                    <p:anim calcmode="lin" valueType="num">
                                      <p:cBhvr additive="base">
                                        <p:cTn id="11" dur="1000" fill="hold"/>
                                        <p:tgtEl>
                                          <p:spTgt spid="26"/>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250"/>
                                        <p:tgtEl>
                                          <p:spTgt spid="20"/>
                                        </p:tgtEl>
                                      </p:cBhvr>
                                    </p:animEffect>
                                  </p:childTnLst>
                                </p:cTn>
                              </p:par>
                              <p:par>
                                <p:cTn id="15" presetID="2" presetClass="entr" presetSubtype="2"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000" fill="hold"/>
                                        <p:tgtEl>
                                          <p:spTgt spid="20"/>
                                        </p:tgtEl>
                                        <p:attrNameLst>
                                          <p:attrName>ppt_x</p:attrName>
                                        </p:attrNameLst>
                                      </p:cBhvr>
                                      <p:tavLst>
                                        <p:tav tm="0">
                                          <p:val>
                                            <p:strVal val="1+#ppt_w/2"/>
                                          </p:val>
                                        </p:tav>
                                        <p:tav tm="100000">
                                          <p:val>
                                            <p:strVal val="#ppt_x"/>
                                          </p:val>
                                        </p:tav>
                                      </p:tavLst>
                                    </p:anim>
                                    <p:anim calcmode="lin" valueType="num">
                                      <p:cBhvr additive="base">
                                        <p:cTn id="18" dur="1000" fill="hold"/>
                                        <p:tgtEl>
                                          <p:spTgt spid="20"/>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0"/>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300"/>
                                        <p:tgtEl>
                                          <p:spTgt spid="21"/>
                                        </p:tgtEl>
                                      </p:cBhvr>
                                    </p:animEffect>
                                  </p:childTnLst>
                                </p:cTn>
                              </p:par>
                              <p:par>
                                <p:cTn id="24" presetID="2" presetClass="entr" presetSubtype="3"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fill="hold"/>
                                        <p:tgtEl>
                                          <p:spTgt spid="21"/>
                                        </p:tgtEl>
                                        <p:attrNameLst>
                                          <p:attrName>ppt_x</p:attrName>
                                        </p:attrNameLst>
                                      </p:cBhvr>
                                      <p:tavLst>
                                        <p:tav tm="0">
                                          <p:val>
                                            <p:strVal val="1+#ppt_w/2"/>
                                          </p:val>
                                        </p:tav>
                                        <p:tav tm="100000">
                                          <p:val>
                                            <p:strVal val="#ppt_x"/>
                                          </p:val>
                                        </p:tav>
                                      </p:tavLst>
                                    </p:anim>
                                    <p:anim calcmode="lin" valueType="num">
                                      <p:cBhvr additive="base">
                                        <p:cTn id="27" dur="1000" fill="hold"/>
                                        <p:tgtEl>
                                          <p:spTgt spid="21"/>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21"/>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250"/>
                                        <p:tgtEl>
                                          <p:spTgt spid="22"/>
                                        </p:tgtEl>
                                      </p:cBhvr>
                                    </p:animEffect>
                                  </p:childTnLst>
                                </p:cTn>
                              </p:par>
                              <p:par>
                                <p:cTn id="33" presetID="2" presetClass="entr" presetSubtype="9"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0-#ppt_w/2"/>
                                          </p:val>
                                        </p:tav>
                                        <p:tav tm="100000">
                                          <p:val>
                                            <p:strVal val="#ppt_x"/>
                                          </p:val>
                                        </p:tav>
                                      </p:tavLst>
                                    </p:anim>
                                    <p:anim calcmode="lin" valueType="num">
                                      <p:cBhvr additive="base">
                                        <p:cTn id="36" dur="1000" fill="hold"/>
                                        <p:tgtEl>
                                          <p:spTgt spid="22"/>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22"/>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fade">
                                      <p:cBhvr>
                                        <p:cTn id="41" dur="1250"/>
                                        <p:tgtEl>
                                          <p:spTgt spid="66"/>
                                        </p:tgtEl>
                                      </p:cBhvr>
                                    </p:animEffect>
                                  </p:childTnLst>
                                </p:cTn>
                              </p:par>
                              <p:par>
                                <p:cTn id="42" presetID="2" presetClass="entr" presetSubtype="8" fill="hold"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1000" fill="hold"/>
                                        <p:tgtEl>
                                          <p:spTgt spid="66"/>
                                        </p:tgtEl>
                                        <p:attrNameLst>
                                          <p:attrName>ppt_x</p:attrName>
                                        </p:attrNameLst>
                                      </p:cBhvr>
                                      <p:tavLst>
                                        <p:tav tm="0">
                                          <p:val>
                                            <p:strVal val="0-#ppt_w/2"/>
                                          </p:val>
                                        </p:tav>
                                        <p:tav tm="100000">
                                          <p:val>
                                            <p:strVal val="#ppt_x"/>
                                          </p:val>
                                        </p:tav>
                                      </p:tavLst>
                                    </p:anim>
                                    <p:anim calcmode="lin" valueType="num">
                                      <p:cBhvr additive="base">
                                        <p:cTn id="45" dur="1000" fill="hold"/>
                                        <p:tgtEl>
                                          <p:spTgt spid="6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66"/>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down)">
                                      <p:cBhvr>
                                        <p:cTn id="55" dur="500"/>
                                        <p:tgtEl>
                                          <p:spTgt spid="31"/>
                                        </p:tgtEl>
                                      </p:cBhvr>
                                    </p:animEffect>
                                  </p:childTnLst>
                                </p:cTn>
                              </p:par>
                            </p:childTnLst>
                          </p:cTn>
                        </p:par>
                        <p:par>
                          <p:cTn id="56" fill="hold">
                            <p:stCondLst>
                              <p:cond delay="2300"/>
                            </p:stCondLst>
                            <p:childTnLst>
                              <p:par>
                                <p:cTn id="57" presetID="10" presetClass="entr" presetSubtype="0" fill="hold"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fade">
                                      <p:cBhvr>
                                        <p:cTn id="59" dur="500"/>
                                        <p:tgtEl>
                                          <p:spTgt spid="2"/>
                                        </p:tgtEl>
                                      </p:cBhvr>
                                    </p:animEffect>
                                  </p:childTnLst>
                                </p:cTn>
                              </p:par>
                            </p:childTnLst>
                          </p:cTn>
                        </p:par>
                        <p:par>
                          <p:cTn id="60" fill="hold">
                            <p:stCondLst>
                              <p:cond delay="2800"/>
                            </p:stCondLst>
                            <p:childTnLst>
                              <p:par>
                                <p:cTn id="61" presetID="22" presetClass="entr" presetSubtype="1"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up)">
                                      <p:cBhvr>
                                        <p:cTn id="63" dur="500"/>
                                        <p:tgtEl>
                                          <p:spTgt spid="32"/>
                                        </p:tgtEl>
                                      </p:cBhvr>
                                    </p:animEffect>
                                  </p:childTnLst>
                                </p:cTn>
                              </p:par>
                            </p:childTnLst>
                          </p:cTn>
                        </p:par>
                        <p:par>
                          <p:cTn id="64" fill="hold">
                            <p:stCondLst>
                              <p:cond delay="3300"/>
                            </p:stCondLst>
                            <p:childTnLst>
                              <p:par>
                                <p:cTn id="65" presetID="22" presetClass="entr" presetSubtype="8" fill="hold" nodeType="afterEffect">
                                  <p:stCondLst>
                                    <p:cond delay="0"/>
                                  </p:stCondLst>
                                  <p:childTnLst>
                                    <p:set>
                                      <p:cBhvr>
                                        <p:cTn id="66" dur="1" fill="hold">
                                          <p:stCondLst>
                                            <p:cond delay="0"/>
                                          </p:stCondLst>
                                        </p:cTn>
                                        <p:tgtEl>
                                          <p:spTgt spid="63">
                                            <p:txEl>
                                              <p:pRg st="0" end="0"/>
                                            </p:txEl>
                                          </p:spTgt>
                                        </p:tgtEl>
                                        <p:attrNameLst>
                                          <p:attrName>style.visibility</p:attrName>
                                        </p:attrNameLst>
                                      </p:cBhvr>
                                      <p:to>
                                        <p:strVal val="visible"/>
                                      </p:to>
                                    </p:set>
                                    <p:animEffect transition="in" filter="wipe(left)">
                                      <p:cBhvr>
                                        <p:cTn id="67" dur="500"/>
                                        <p:tgtEl>
                                          <p:spTgt spid="63">
                                            <p:txEl>
                                              <p:pRg st="0" end="0"/>
                                            </p:txEl>
                                          </p:spTgt>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left)">
                                      <p:cBhvr>
                                        <p:cTn id="70" dur="500"/>
                                        <p:tgtEl>
                                          <p:spTgt spid="58"/>
                                        </p:tgtEl>
                                      </p:cBhvr>
                                    </p:animEffect>
                                  </p:childTnLst>
                                </p:cTn>
                              </p:par>
                            </p:childTnLst>
                          </p:cTn>
                        </p:par>
                        <p:par>
                          <p:cTn id="71" fill="hold">
                            <p:stCondLst>
                              <p:cond delay="3800"/>
                            </p:stCondLst>
                            <p:childTnLst>
                              <p:par>
                                <p:cTn id="72" presetID="22" presetClass="entr" presetSubtype="4"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down)">
                                      <p:cBhvr>
                                        <p:cTn id="74" dur="500"/>
                                        <p:tgtEl>
                                          <p:spTgt spid="28"/>
                                        </p:tgtEl>
                                      </p:cBhvr>
                                    </p:animEffect>
                                  </p:childTnLst>
                                </p:cTn>
                              </p:par>
                            </p:childTnLst>
                          </p:cTn>
                        </p:par>
                        <p:par>
                          <p:cTn id="75" fill="hold">
                            <p:stCondLst>
                              <p:cond delay="4300"/>
                            </p:stCondLst>
                            <p:childTnLst>
                              <p:par>
                                <p:cTn id="76" presetID="17" presetClass="entr" presetSubtype="10" fill="hold" grpId="0" nodeType="after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p:cTn id="78" dur="500" fill="hold"/>
                                        <p:tgtEl>
                                          <p:spTgt spid="34"/>
                                        </p:tgtEl>
                                        <p:attrNameLst>
                                          <p:attrName>ppt_w</p:attrName>
                                        </p:attrNameLst>
                                      </p:cBhvr>
                                      <p:tavLst>
                                        <p:tav tm="0">
                                          <p:val>
                                            <p:fltVal val="0"/>
                                          </p:val>
                                        </p:tav>
                                        <p:tav tm="100000">
                                          <p:val>
                                            <p:strVal val="#ppt_w"/>
                                          </p:val>
                                        </p:tav>
                                      </p:tavLst>
                                    </p:anim>
                                    <p:anim calcmode="lin" valueType="num">
                                      <p:cBhvr>
                                        <p:cTn id="79" dur="500" fill="hold"/>
                                        <p:tgtEl>
                                          <p:spTgt spid="34"/>
                                        </p:tgtEl>
                                        <p:attrNameLst>
                                          <p:attrName>ppt_h</p:attrName>
                                        </p:attrNameLst>
                                      </p:cBhvr>
                                      <p:tavLst>
                                        <p:tav tm="0">
                                          <p:val>
                                            <p:strVal val="#ppt_h"/>
                                          </p:val>
                                        </p:tav>
                                        <p:tav tm="100000">
                                          <p:val>
                                            <p:strVal val="#ppt_h"/>
                                          </p:val>
                                        </p:tav>
                                      </p:tavLst>
                                    </p:anim>
                                  </p:childTnLst>
                                </p:cTn>
                              </p:par>
                            </p:childTnLst>
                          </p:cTn>
                        </p:par>
                        <p:par>
                          <p:cTn id="80" fill="hold">
                            <p:stCondLst>
                              <p:cond delay="4800"/>
                            </p:stCondLst>
                            <p:childTnLst>
                              <p:par>
                                <p:cTn id="81" presetID="55" presetClass="entr" presetSubtype="0" fill="hold" grpId="0" nodeType="afterEffect">
                                  <p:stCondLst>
                                    <p:cond delay="0"/>
                                  </p:stCondLst>
                                  <p:childTnLst>
                                    <p:set>
                                      <p:cBhvr>
                                        <p:cTn id="82" dur="1" fill="hold">
                                          <p:stCondLst>
                                            <p:cond delay="0"/>
                                          </p:stCondLst>
                                        </p:cTn>
                                        <p:tgtEl>
                                          <p:spTgt spid="69"/>
                                        </p:tgtEl>
                                        <p:attrNameLst>
                                          <p:attrName>style.visibility</p:attrName>
                                        </p:attrNameLst>
                                      </p:cBhvr>
                                      <p:to>
                                        <p:strVal val="visible"/>
                                      </p:to>
                                    </p:set>
                                    <p:anim calcmode="lin" valueType="num">
                                      <p:cBhvr>
                                        <p:cTn id="83" dur="500" fill="hold"/>
                                        <p:tgtEl>
                                          <p:spTgt spid="69"/>
                                        </p:tgtEl>
                                        <p:attrNameLst>
                                          <p:attrName>ppt_w</p:attrName>
                                        </p:attrNameLst>
                                      </p:cBhvr>
                                      <p:tavLst>
                                        <p:tav tm="0">
                                          <p:val>
                                            <p:strVal val="#ppt_w*0.70"/>
                                          </p:val>
                                        </p:tav>
                                        <p:tav tm="100000">
                                          <p:val>
                                            <p:strVal val="#ppt_w"/>
                                          </p:val>
                                        </p:tav>
                                      </p:tavLst>
                                    </p:anim>
                                    <p:anim calcmode="lin" valueType="num">
                                      <p:cBhvr>
                                        <p:cTn id="84" dur="500" fill="hold"/>
                                        <p:tgtEl>
                                          <p:spTgt spid="69"/>
                                        </p:tgtEl>
                                        <p:attrNameLst>
                                          <p:attrName>ppt_h</p:attrName>
                                        </p:attrNameLst>
                                      </p:cBhvr>
                                      <p:tavLst>
                                        <p:tav tm="0">
                                          <p:val>
                                            <p:strVal val="#ppt_h"/>
                                          </p:val>
                                        </p:tav>
                                        <p:tav tm="100000">
                                          <p:val>
                                            <p:strVal val="#ppt_h"/>
                                          </p:val>
                                        </p:tav>
                                      </p:tavLst>
                                    </p:anim>
                                    <p:animEffect transition="in" filter="fade">
                                      <p:cBhvr>
                                        <p:cTn id="85" dur="500"/>
                                        <p:tgtEl>
                                          <p:spTgt spid="69"/>
                                        </p:tgtEl>
                                      </p:cBhvr>
                                    </p:animEffect>
                                  </p:childTnLst>
                                </p:cTn>
                              </p:par>
                            </p:childTnLst>
                          </p:cTn>
                        </p:par>
                        <p:par>
                          <p:cTn id="86" fill="hold">
                            <p:stCondLst>
                              <p:cond delay="5300"/>
                            </p:stCondLst>
                            <p:childTnLst>
                              <p:par>
                                <p:cTn id="87" presetID="17" presetClass="entr" presetSubtype="10"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500" fill="hold"/>
                                        <p:tgtEl>
                                          <p:spTgt spid="35"/>
                                        </p:tgtEl>
                                        <p:attrNameLst>
                                          <p:attrName>ppt_w</p:attrName>
                                        </p:attrNameLst>
                                      </p:cBhvr>
                                      <p:tavLst>
                                        <p:tav tm="0">
                                          <p:val>
                                            <p:fltVal val="0"/>
                                          </p:val>
                                        </p:tav>
                                        <p:tav tm="100000">
                                          <p:val>
                                            <p:strVal val="#ppt_w"/>
                                          </p:val>
                                        </p:tav>
                                      </p:tavLst>
                                    </p:anim>
                                    <p:anim calcmode="lin" valueType="num">
                                      <p:cBhvr>
                                        <p:cTn id="90" dur="500" fill="hold"/>
                                        <p:tgtEl>
                                          <p:spTgt spid="35"/>
                                        </p:tgtEl>
                                        <p:attrNameLst>
                                          <p:attrName>ppt_h</p:attrName>
                                        </p:attrNameLst>
                                      </p:cBhvr>
                                      <p:tavLst>
                                        <p:tav tm="0">
                                          <p:val>
                                            <p:strVal val="#ppt_h"/>
                                          </p:val>
                                        </p:tav>
                                        <p:tav tm="100000">
                                          <p:val>
                                            <p:strVal val="#ppt_h"/>
                                          </p:val>
                                        </p:tav>
                                      </p:tavLst>
                                    </p:anim>
                                  </p:childTnLst>
                                </p:cTn>
                              </p:par>
                              <p:par>
                                <p:cTn id="91" presetID="17" presetClass="entr" presetSubtype="10" fill="hold"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p:cTn id="93" dur="500" fill="hold"/>
                                        <p:tgtEl>
                                          <p:spTgt spid="39"/>
                                        </p:tgtEl>
                                        <p:attrNameLst>
                                          <p:attrName>ppt_w</p:attrName>
                                        </p:attrNameLst>
                                      </p:cBhvr>
                                      <p:tavLst>
                                        <p:tav tm="0">
                                          <p:val>
                                            <p:fltVal val="0"/>
                                          </p:val>
                                        </p:tav>
                                        <p:tav tm="100000">
                                          <p:val>
                                            <p:strVal val="#ppt_w"/>
                                          </p:val>
                                        </p:tav>
                                      </p:tavLst>
                                    </p:anim>
                                    <p:anim calcmode="lin" valueType="num">
                                      <p:cBhvr>
                                        <p:cTn id="94" dur="500" fill="hold"/>
                                        <p:tgtEl>
                                          <p:spTgt spid="39"/>
                                        </p:tgtEl>
                                        <p:attrNameLst>
                                          <p:attrName>ppt_h</p:attrName>
                                        </p:attrNameLst>
                                      </p:cBhvr>
                                      <p:tavLst>
                                        <p:tav tm="0">
                                          <p:val>
                                            <p:strVal val="#ppt_h"/>
                                          </p:val>
                                        </p:tav>
                                        <p:tav tm="100000">
                                          <p:val>
                                            <p:strVal val="#ppt_h"/>
                                          </p:val>
                                        </p:tav>
                                      </p:tavLst>
                                    </p:anim>
                                  </p:childTnLst>
                                </p:cTn>
                              </p:par>
                            </p:childTnLst>
                          </p:cTn>
                        </p:par>
                        <p:par>
                          <p:cTn id="95" fill="hold">
                            <p:stCondLst>
                              <p:cond delay="5800"/>
                            </p:stCondLst>
                            <p:childTnLst>
                              <p:par>
                                <p:cTn id="96" presetID="22" presetClass="entr" presetSubtype="8" fill="hold"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left)">
                                      <p:cBhvr>
                                        <p:cTn id="98" dur="500"/>
                                        <p:tgtEl>
                                          <p:spTgt spid="17"/>
                                        </p:tgtEl>
                                      </p:cBhvr>
                                    </p:animEffect>
                                  </p:childTnLst>
                                </p:cTn>
                              </p:par>
                            </p:childTnLst>
                          </p:cTn>
                        </p:par>
                        <p:par>
                          <p:cTn id="99" fill="hold">
                            <p:stCondLst>
                              <p:cond delay="6300"/>
                            </p:stCondLst>
                            <p:childTnLst>
                              <p:par>
                                <p:cTn id="100" presetID="22" presetClass="entr" presetSubtype="8" fill="hold" nodeType="after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wipe(left)">
                                      <p:cBhvr>
                                        <p:cTn id="10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8" grpId="0" animBg="1"/>
      <p:bldP spid="29" grpId="0" animBg="1"/>
      <p:bldP spid="31" grpId="0" animBg="1"/>
      <p:bldP spid="32" grpId="0" animBg="1"/>
      <p:bldP spid="34" grpId="0" animBg="1"/>
      <p:bldP spid="58" grpId="0" animBg="1"/>
      <p:bldP spid="6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0562084" y="188640"/>
            <a:ext cx="792088" cy="432048"/>
          </a:xfrm>
          <a:prstGeom prst="round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602540" y="81500"/>
            <a:ext cx="654346" cy="646331"/>
          </a:xfrm>
          <a:prstGeom prst="rect">
            <a:avLst/>
          </a:prstGeom>
          <a:noFill/>
        </p:spPr>
        <p:txBody>
          <a:bodyPr wrap="none" lIns="91440" tIns="45720" rIns="91440" bIns="45720">
            <a:spAutoFit/>
          </a:bodyPr>
          <a:lstStyle/>
          <a:p>
            <a:pPr algn="ctr"/>
            <a:r>
              <a:rPr lang="zh-CN" alt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镜</a:t>
            </a:r>
            <a:endParaRPr lang="zh-CN" altLang="en-US" sz="3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cxnSp>
        <p:nvCxnSpPr>
          <p:cNvPr id="7" name="直接连接符 6"/>
          <p:cNvCxnSpPr/>
          <p:nvPr/>
        </p:nvCxnSpPr>
        <p:spPr>
          <a:xfrm>
            <a:off x="985020" y="476672"/>
            <a:ext cx="1008112" cy="0"/>
          </a:xfrm>
          <a:prstGeom prst="line">
            <a:avLst/>
          </a:prstGeom>
        </p:spPr>
        <p:style>
          <a:lnRef idx="2">
            <a:schemeClr val="accent6"/>
          </a:lnRef>
          <a:fillRef idx="0">
            <a:schemeClr val="accent6"/>
          </a:fillRef>
          <a:effectRef idx="1">
            <a:schemeClr val="accent6"/>
          </a:effectRef>
          <a:fontRef idx="minor">
            <a:schemeClr val="tx1"/>
          </a:fontRef>
        </p:style>
      </p:cxnSp>
      <p:sp>
        <p:nvSpPr>
          <p:cNvPr id="9" name="TextBox 8"/>
          <p:cNvSpPr txBox="1"/>
          <p:nvPr/>
        </p:nvSpPr>
        <p:spPr>
          <a:xfrm>
            <a:off x="968197" y="37678"/>
            <a:ext cx="1275075" cy="369332"/>
          </a:xfrm>
          <a:prstGeom prst="rect">
            <a:avLst/>
          </a:prstGeom>
          <a:noFill/>
          <a:ln>
            <a:noFill/>
          </a:ln>
        </p:spPr>
        <p:txBody>
          <a:bodyPr wrap="square" rtlCol="0">
            <a:spAutoFit/>
          </a:bodyPr>
          <a:lstStyle/>
          <a:p>
            <a:r>
              <a:rPr lang="zh-CN" altLang="en-US" b="1" dirty="0" smtClean="0">
                <a:solidFill>
                  <a:schemeClr val="accent6"/>
                </a:solidFill>
                <a:latin typeface="微软雅黑" pitchFamily="34" charset="-122"/>
                <a:ea typeface="微软雅黑" pitchFamily="34" charset="-122"/>
              </a:rPr>
              <a:t>镜我所能</a:t>
            </a:r>
            <a:endParaRPr lang="zh-CN" altLang="en-US" b="1" dirty="0">
              <a:solidFill>
                <a:schemeClr val="accent6"/>
              </a:solidFill>
              <a:latin typeface="微软雅黑" pitchFamily="34" charset="-122"/>
              <a:ea typeface="微软雅黑" pitchFamily="34" charset="-122"/>
            </a:endParaRPr>
          </a:p>
        </p:txBody>
      </p:sp>
      <p:sp>
        <p:nvSpPr>
          <p:cNvPr id="10" name="TextBox 9"/>
          <p:cNvSpPr txBox="1"/>
          <p:nvPr/>
        </p:nvSpPr>
        <p:spPr>
          <a:xfrm>
            <a:off x="925671" y="527774"/>
            <a:ext cx="1168951" cy="369332"/>
          </a:xfrm>
          <a:prstGeom prst="rect">
            <a:avLst/>
          </a:prstGeom>
          <a:noFill/>
          <a:ln>
            <a:noFill/>
          </a:ln>
        </p:spPr>
        <p:txBody>
          <a:bodyPr wrap="square" rtlCol="0">
            <a:spAutoFit/>
          </a:bodyPr>
          <a:lstStyle/>
          <a:p>
            <a:pPr algn="ctr"/>
            <a:r>
              <a:rPr lang="zh-CN" altLang="en-US" dirty="0" smtClean="0">
                <a:solidFill>
                  <a:schemeClr val="accent6"/>
                </a:solidFill>
                <a:latin typeface="微软雅黑" pitchFamily="34" charset="-122"/>
                <a:ea typeface="微软雅黑" pitchFamily="34" charset="-122"/>
              </a:rPr>
              <a:t>镜中人</a:t>
            </a:r>
            <a:endParaRPr lang="zh-CN" altLang="en-US" dirty="0">
              <a:solidFill>
                <a:schemeClr val="accent6"/>
              </a:solidFill>
              <a:latin typeface="微软雅黑" pitchFamily="34" charset="-122"/>
              <a:ea typeface="微软雅黑" pitchFamily="34" charset="-122"/>
            </a:endParaRPr>
          </a:p>
        </p:txBody>
      </p:sp>
      <p:pic>
        <p:nvPicPr>
          <p:cNvPr id="1026" name="Picture 2" descr="IMG_36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9036" y="1412478"/>
            <a:ext cx="3456384" cy="4613274"/>
          </a:xfrm>
          <a:prstGeom prst="rect">
            <a:avLst/>
          </a:prstGeom>
          <a:solidFill>
            <a:schemeClr val="accent6"/>
          </a:solidFill>
          <a:ln w="190500" cap="sq">
            <a:solidFill>
              <a:schemeClr val="accent6"/>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style>
          <a:lnRef idx="2">
            <a:schemeClr val="accent6"/>
          </a:lnRef>
          <a:fillRef idx="1">
            <a:schemeClr val="lt1"/>
          </a:fillRef>
          <a:effectRef idx="0">
            <a:schemeClr val="accent6"/>
          </a:effectRef>
          <a:fontRef idx="minor">
            <a:schemeClr val="dk1"/>
          </a:fontRef>
        </p:style>
      </p:pic>
      <p:sp>
        <p:nvSpPr>
          <p:cNvPr id="11" name="Text Box 3"/>
          <p:cNvSpPr txBox="1">
            <a:spLocks noChangeArrowheads="1"/>
          </p:cNvSpPr>
          <p:nvPr/>
        </p:nvSpPr>
        <p:spPr bwMode="auto">
          <a:xfrm>
            <a:off x="5534258" y="1113884"/>
            <a:ext cx="6323970" cy="5196190"/>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457200" marR="0" lvl="1" indent="0" algn="just"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姓      名：</a:t>
            </a:r>
            <a:r>
              <a:rPr kumimoji="0" lang="zh-CN" altLang="en-US" sz="280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王文君</a:t>
            </a:r>
          </a:p>
          <a:p>
            <a:pPr marL="457200" marR="0" lvl="1" indent="0" algn="just"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性      别：</a:t>
            </a:r>
            <a:r>
              <a:rPr lang="zh-CN" altLang="en-US" sz="2800" dirty="0">
                <a:latin typeface="微软雅黑" pitchFamily="34" charset="-122"/>
                <a:ea typeface="微软雅黑" pitchFamily="34" charset="-122"/>
                <a:cs typeface="宋体" pitchFamily="2" charset="-122"/>
              </a:rPr>
              <a:t>男</a:t>
            </a:r>
          </a:p>
          <a:p>
            <a:pPr marL="457200" marR="0" lvl="1" indent="0" algn="just"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出生年月：</a:t>
            </a:r>
            <a:r>
              <a:rPr lang="en-US" altLang="zh-CN" sz="2800" dirty="0">
                <a:latin typeface="微软雅黑" pitchFamily="34" charset="-122"/>
                <a:ea typeface="微软雅黑" pitchFamily="34" charset="-122"/>
                <a:cs typeface="宋体" pitchFamily="2" charset="-122"/>
              </a:rPr>
              <a:t>1991</a:t>
            </a:r>
            <a:r>
              <a:rPr lang="zh-CN" altLang="en-US" sz="2800" dirty="0">
                <a:latin typeface="微软雅黑" pitchFamily="34" charset="-122"/>
                <a:ea typeface="微软雅黑" pitchFamily="34" charset="-122"/>
                <a:cs typeface="宋体" pitchFamily="2" charset="-122"/>
              </a:rPr>
              <a:t>年</a:t>
            </a:r>
            <a:r>
              <a:rPr lang="en-US" altLang="zh-CN" sz="2800" dirty="0">
                <a:latin typeface="微软雅黑" pitchFamily="34" charset="-122"/>
                <a:ea typeface="微软雅黑" pitchFamily="34" charset="-122"/>
                <a:cs typeface="宋体" pitchFamily="2" charset="-122"/>
              </a:rPr>
              <a:t>3</a:t>
            </a:r>
            <a:r>
              <a:rPr lang="zh-CN" altLang="en-US" sz="2800" dirty="0">
                <a:latin typeface="微软雅黑" pitchFamily="34" charset="-122"/>
                <a:ea typeface="微软雅黑" pitchFamily="34" charset="-122"/>
                <a:cs typeface="宋体" pitchFamily="2" charset="-122"/>
              </a:rPr>
              <a:t>月</a:t>
            </a:r>
          </a:p>
          <a:p>
            <a:pPr marL="457200" marR="0" lvl="1" indent="0" algn="just"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学      校：</a:t>
            </a:r>
            <a:r>
              <a:rPr lang="zh-CN" altLang="en-US" sz="2800" dirty="0">
                <a:latin typeface="微软雅黑" pitchFamily="34" charset="-122"/>
                <a:ea typeface="微软雅黑" pitchFamily="34" charset="-122"/>
                <a:cs typeface="宋体" pitchFamily="2" charset="-122"/>
              </a:rPr>
              <a:t>浙江师范大学行知学院</a:t>
            </a:r>
          </a:p>
          <a:p>
            <a:pPr marL="457200" marR="0" lvl="1" indent="0" algn="just"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院      系：</a:t>
            </a:r>
            <a:r>
              <a:rPr lang="zh-CN" altLang="en-US" sz="2800" dirty="0">
                <a:latin typeface="微软雅黑" pitchFamily="34" charset="-122"/>
                <a:ea typeface="微软雅黑" pitchFamily="34" charset="-122"/>
                <a:cs typeface="宋体" pitchFamily="2" charset="-122"/>
              </a:rPr>
              <a:t>理学分院</a:t>
            </a:r>
          </a:p>
          <a:p>
            <a:pPr marL="457200" marR="0" lvl="1" indent="0" algn="just"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所属专业：</a:t>
            </a:r>
            <a:r>
              <a:rPr lang="zh-CN" altLang="en-US" sz="2800" dirty="0">
                <a:latin typeface="微软雅黑" pitchFamily="34" charset="-122"/>
                <a:ea typeface="微软雅黑" pitchFamily="34" charset="-122"/>
                <a:cs typeface="宋体" pitchFamily="2" charset="-122"/>
              </a:rPr>
              <a:t>环境科学</a:t>
            </a:r>
          </a:p>
          <a:p>
            <a:pPr marL="457200" marR="0" lvl="1" indent="0" algn="just"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班      级：</a:t>
            </a:r>
            <a:r>
              <a:rPr lang="en-US" altLang="zh-CN" sz="2800" dirty="0">
                <a:latin typeface="微软雅黑" pitchFamily="34" charset="-122"/>
                <a:ea typeface="微软雅黑" pitchFamily="34" charset="-122"/>
                <a:cs typeface="宋体" pitchFamily="2" charset="-122"/>
              </a:rPr>
              <a:t>102</a:t>
            </a:r>
            <a:r>
              <a:rPr lang="zh-CN" altLang="en-US" sz="2800" dirty="0">
                <a:latin typeface="微软雅黑" pitchFamily="34" charset="-122"/>
                <a:ea typeface="微软雅黑" pitchFamily="34" charset="-122"/>
                <a:cs typeface="宋体" pitchFamily="2" charset="-122"/>
              </a:rPr>
              <a:t>班</a:t>
            </a:r>
          </a:p>
          <a:p>
            <a:pPr marL="457200" marR="0" lvl="1" indent="0" algn="just"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指导老师：</a:t>
            </a:r>
            <a:r>
              <a:rPr lang="zh-CN" altLang="en-US" sz="2800" dirty="0">
                <a:latin typeface="微软雅黑" pitchFamily="34" charset="-122"/>
                <a:ea typeface="微软雅黑" pitchFamily="34" charset="-122"/>
                <a:cs typeface="宋体" pitchFamily="2" charset="-122"/>
              </a:rPr>
              <a:t>杜晓艺</a:t>
            </a:r>
          </a:p>
          <a:p>
            <a:pPr marL="457200" marR="0" lvl="1" indent="0" algn="just"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联系电话：</a:t>
            </a:r>
            <a:r>
              <a:rPr lang="en-US" altLang="zh-CN" sz="2800" dirty="0">
                <a:latin typeface="微软雅黑" pitchFamily="34" charset="-122"/>
                <a:ea typeface="微软雅黑" pitchFamily="34" charset="-122"/>
                <a:cs typeface="宋体" pitchFamily="2" charset="-122"/>
              </a:rPr>
              <a:t>18758928131</a:t>
            </a:r>
          </a:p>
          <a:p>
            <a:pPr marL="457200" marR="0" lvl="1" indent="0" algn="just"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邮       箱：</a:t>
            </a:r>
            <a:r>
              <a:rPr lang="en-US" altLang="zh-CN" sz="2800" dirty="0" smtClean="0">
                <a:latin typeface="微软雅黑" pitchFamily="34" charset="-122"/>
                <a:ea typeface="微软雅黑" pitchFamily="34" charset="-122"/>
                <a:cs typeface="宋体" pitchFamily="2" charset="-122"/>
              </a:rPr>
              <a:t>353991612@qq.com</a:t>
            </a:r>
          </a:p>
          <a:p>
            <a:pPr marL="457200" marR="0" lvl="1" indent="0" algn="just" defTabSz="914400" rtl="0" eaLnBrk="1" fontAlgn="base" latinLnBrk="0" hangingPunct="1">
              <a:lnSpc>
                <a:spcPct val="100000"/>
              </a:lnSpc>
              <a:spcBef>
                <a:spcPct val="0"/>
              </a:spcBef>
              <a:spcAft>
                <a:spcPct val="0"/>
              </a:spcAft>
              <a:buClrTx/>
              <a:buSzTx/>
              <a:buFontTx/>
              <a:buNone/>
              <a:tabLst/>
            </a:pPr>
            <a:r>
              <a:rPr lang="zh-CN" altLang="en-US" sz="2800" b="1" dirty="0" smtClean="0">
                <a:latin typeface="微软雅黑" pitchFamily="34" charset="-122"/>
                <a:ea typeface="微软雅黑" pitchFamily="34" charset="-122"/>
                <a:cs typeface="宋体" pitchFamily="2" charset="-122"/>
              </a:rPr>
              <a:t>座  右  铭</a:t>
            </a:r>
            <a:r>
              <a:rPr lang="zh-CN" altLang="en-US" sz="2800" dirty="0" smtClean="0">
                <a:latin typeface="微软雅黑" pitchFamily="34" charset="-122"/>
                <a:ea typeface="微软雅黑" pitchFamily="34" charset="-122"/>
                <a:cs typeface="宋体" pitchFamily="2" charset="-122"/>
              </a:rPr>
              <a:t>：尽我所能，尽享人生</a:t>
            </a:r>
            <a:endParaRPr lang="en-US" altLang="zh-CN" sz="2800" dirty="0">
              <a:latin typeface="微软雅黑" pitchFamily="34" charset="-122"/>
              <a:ea typeface="微软雅黑" pitchFamily="34"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521751937"/>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98805" y="2527924"/>
            <a:ext cx="2848857" cy="1107996"/>
          </a:xfrm>
          <a:prstGeom prst="rect">
            <a:avLst/>
          </a:prstGeom>
          <a:noFill/>
        </p:spPr>
        <p:txBody>
          <a:bodyPr wrap="none" lIns="91440" tIns="45720" rIns="91440" bIns="45720">
            <a:spAutoFit/>
          </a:bodyPr>
          <a:lstStyle/>
          <a:p>
            <a:pPr algn="ctr"/>
            <a:r>
              <a:rPr lang="zh-CN" altLang="en-US" sz="6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平面镜</a:t>
            </a:r>
            <a:endParaRPr lang="zh-CN" altLang="en-US" sz="6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3" name="矩形 2"/>
          <p:cNvSpPr/>
          <p:nvPr/>
        </p:nvSpPr>
        <p:spPr>
          <a:xfrm>
            <a:off x="6239492" y="3717032"/>
            <a:ext cx="2967479" cy="923330"/>
          </a:xfrm>
          <a:prstGeom prst="rect">
            <a:avLst/>
          </a:prstGeom>
          <a:noFill/>
        </p:spPr>
        <p:txBody>
          <a:bodyPr wrap="none" lIns="91440" tIns="45720" rIns="91440" bIns="45720">
            <a:spAutoFit/>
          </a:bodyPr>
          <a:lstStyle/>
          <a:p>
            <a:pPr algn="ctr"/>
            <a:r>
              <a:rPr lang="zh-CN" alt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自我认识</a:t>
            </a:r>
            <a:endParaRPr lang="zh-CN" alt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10423497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11111"/>
          <p:cNvPicPr>
            <a:picLocks noChangeAspect="1" noChangeArrowheads="1"/>
          </p:cNvPicPr>
          <p:nvPr/>
        </p:nvPicPr>
        <p:blipFill rotWithShape="1">
          <a:blip r:embed="rId3">
            <a:extLst>
              <a:ext uri="{28A0092B-C50C-407E-A947-70E740481C1C}">
                <a14:useLocalDpi xmlns:a14="http://schemas.microsoft.com/office/drawing/2010/main" val="0"/>
              </a:ext>
            </a:extLst>
          </a:blip>
          <a:srcRect r="17273"/>
          <a:stretch/>
        </p:blipFill>
        <p:spPr bwMode="auto">
          <a:xfrm rot="19779268">
            <a:off x="8049117" y="3984429"/>
            <a:ext cx="3987163"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chart"/>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3944" b="81885" l="23648" r="75278"/>
                    </a14:imgEffect>
                  </a14:imgLayer>
                </a14:imgProps>
              </a:ext>
              <a:ext uri="{28A0092B-C50C-407E-A947-70E740481C1C}">
                <a14:useLocalDpi xmlns:a14="http://schemas.microsoft.com/office/drawing/2010/main" val="0"/>
              </a:ext>
            </a:extLst>
          </a:blip>
          <a:srcRect l="17194" t="16701" r="18268" b="10872"/>
          <a:stretch/>
        </p:blipFill>
        <p:spPr bwMode="auto">
          <a:xfrm rot="1127632">
            <a:off x="279528" y="1724683"/>
            <a:ext cx="2950720" cy="22236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圆角矩形 3"/>
          <p:cNvSpPr/>
          <p:nvPr/>
        </p:nvSpPr>
        <p:spPr>
          <a:xfrm>
            <a:off x="10562084" y="188640"/>
            <a:ext cx="792088" cy="432048"/>
          </a:xfrm>
          <a:prstGeom prst="round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602540" y="81500"/>
            <a:ext cx="654346" cy="646331"/>
          </a:xfrm>
          <a:prstGeom prst="rect">
            <a:avLst/>
          </a:prstGeom>
          <a:noFill/>
        </p:spPr>
        <p:txBody>
          <a:bodyPr wrap="none" lIns="91440" tIns="45720" rIns="91440" bIns="45720">
            <a:spAutoFit/>
          </a:bodyPr>
          <a:lstStyle/>
          <a:p>
            <a:pPr algn="ctr"/>
            <a:r>
              <a:rPr lang="zh-CN" alt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镜</a:t>
            </a:r>
            <a:endParaRPr lang="zh-CN" altLang="en-US" sz="3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cxnSp>
        <p:nvCxnSpPr>
          <p:cNvPr id="7" name="直接连接符 6"/>
          <p:cNvCxnSpPr/>
          <p:nvPr/>
        </p:nvCxnSpPr>
        <p:spPr>
          <a:xfrm>
            <a:off x="985020" y="476672"/>
            <a:ext cx="1008112" cy="0"/>
          </a:xfrm>
          <a:prstGeom prst="line">
            <a:avLst/>
          </a:prstGeom>
        </p:spPr>
        <p:style>
          <a:lnRef idx="2">
            <a:schemeClr val="accent6"/>
          </a:lnRef>
          <a:fillRef idx="0">
            <a:schemeClr val="accent6"/>
          </a:fillRef>
          <a:effectRef idx="1">
            <a:schemeClr val="accent6"/>
          </a:effectRef>
          <a:fontRef idx="minor">
            <a:schemeClr val="tx1"/>
          </a:fontRef>
        </p:style>
      </p:cxnSp>
      <p:sp>
        <p:nvSpPr>
          <p:cNvPr id="9" name="TextBox 8"/>
          <p:cNvSpPr txBox="1"/>
          <p:nvPr/>
        </p:nvSpPr>
        <p:spPr>
          <a:xfrm>
            <a:off x="968197" y="37678"/>
            <a:ext cx="1275075" cy="369332"/>
          </a:xfrm>
          <a:prstGeom prst="rect">
            <a:avLst/>
          </a:prstGeom>
          <a:noFill/>
          <a:ln>
            <a:noFill/>
          </a:ln>
        </p:spPr>
        <p:txBody>
          <a:bodyPr wrap="square" rtlCol="0">
            <a:spAutoFit/>
          </a:bodyPr>
          <a:lstStyle/>
          <a:p>
            <a:r>
              <a:rPr lang="zh-CN" altLang="en-US" b="1" dirty="0" smtClean="0">
                <a:solidFill>
                  <a:schemeClr val="accent6"/>
                </a:solidFill>
                <a:latin typeface="微软雅黑" pitchFamily="34" charset="-122"/>
                <a:ea typeface="微软雅黑" pitchFamily="34" charset="-122"/>
              </a:rPr>
              <a:t>镜我所能</a:t>
            </a:r>
            <a:endParaRPr lang="zh-CN" altLang="en-US" b="1" dirty="0">
              <a:solidFill>
                <a:schemeClr val="accent6"/>
              </a:solidFill>
              <a:latin typeface="微软雅黑" pitchFamily="34" charset="-122"/>
              <a:ea typeface="微软雅黑" pitchFamily="34" charset="-122"/>
            </a:endParaRPr>
          </a:p>
        </p:txBody>
      </p:sp>
      <p:sp>
        <p:nvSpPr>
          <p:cNvPr id="10" name="TextBox 9"/>
          <p:cNvSpPr txBox="1"/>
          <p:nvPr/>
        </p:nvSpPr>
        <p:spPr>
          <a:xfrm>
            <a:off x="925671" y="527775"/>
            <a:ext cx="1168951" cy="369332"/>
          </a:xfrm>
          <a:prstGeom prst="rect">
            <a:avLst/>
          </a:prstGeom>
          <a:noFill/>
          <a:ln>
            <a:noFill/>
          </a:ln>
        </p:spPr>
        <p:txBody>
          <a:bodyPr wrap="square" rtlCol="0">
            <a:spAutoFit/>
          </a:bodyPr>
          <a:lstStyle/>
          <a:p>
            <a:pPr algn="ctr"/>
            <a:r>
              <a:rPr lang="zh-CN" altLang="en-US" dirty="0" smtClean="0">
                <a:solidFill>
                  <a:schemeClr val="accent6"/>
                </a:solidFill>
                <a:latin typeface="微软雅黑" pitchFamily="34" charset="-122"/>
                <a:ea typeface="微软雅黑" pitchFamily="34" charset="-122"/>
              </a:rPr>
              <a:t>自我认识</a:t>
            </a:r>
            <a:endParaRPr lang="zh-CN" altLang="en-US" dirty="0">
              <a:solidFill>
                <a:schemeClr val="accent6"/>
              </a:solidFill>
              <a:latin typeface="微软雅黑" pitchFamily="34" charset="-122"/>
              <a:ea typeface="微软雅黑" pitchFamily="34" charset="-122"/>
            </a:endParaRPr>
          </a:p>
        </p:txBody>
      </p:sp>
      <p:grpSp>
        <p:nvGrpSpPr>
          <p:cNvPr id="13" name="Group 4"/>
          <p:cNvGrpSpPr>
            <a:grpSpLocks/>
          </p:cNvGrpSpPr>
          <p:nvPr/>
        </p:nvGrpSpPr>
        <p:grpSpPr bwMode="auto">
          <a:xfrm>
            <a:off x="1853158" y="1358906"/>
            <a:ext cx="8488862" cy="4630866"/>
            <a:chOff x="0" y="0"/>
            <a:chExt cx="13618" cy="7607"/>
          </a:xfrm>
        </p:grpSpPr>
        <p:sp>
          <p:nvSpPr>
            <p:cNvPr id="14" name="矩形 2"/>
            <p:cNvSpPr>
              <a:spLocks noChangeArrowheads="1"/>
            </p:cNvSpPr>
            <p:nvPr/>
          </p:nvSpPr>
          <p:spPr bwMode="auto">
            <a:xfrm>
              <a:off x="6992" y="3929"/>
              <a:ext cx="6626" cy="3678"/>
            </a:xfrm>
            <a:prstGeom prst="rect">
              <a:avLst/>
            </a:prstGeom>
            <a:solidFill>
              <a:srgbClr val="FFC000"/>
            </a:solidFill>
            <a:ln w="9525">
              <a:solidFill>
                <a:srgbClr val="F2F2F2"/>
              </a:solidFill>
              <a:miter lim="800000"/>
              <a:headEnd/>
              <a:tailEnd/>
            </a:ln>
          </p:spPr>
          <p:txBody>
            <a:bodyPr anchor="ctr"/>
            <a:lstStyle/>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15" name="矩形 6"/>
            <p:cNvSpPr>
              <a:spLocks noChangeArrowheads="1"/>
            </p:cNvSpPr>
            <p:nvPr/>
          </p:nvSpPr>
          <p:spPr bwMode="auto">
            <a:xfrm>
              <a:off x="1" y="3933"/>
              <a:ext cx="6645" cy="3662"/>
            </a:xfrm>
            <a:prstGeom prst="rect">
              <a:avLst/>
            </a:prstGeom>
            <a:solidFill>
              <a:srgbClr val="43BBE1"/>
            </a:solidFill>
            <a:ln w="9525">
              <a:solidFill>
                <a:srgbClr val="F2F2F2"/>
              </a:solidFill>
              <a:miter lim="800000"/>
              <a:headEnd/>
              <a:tailEnd/>
            </a:ln>
          </p:spPr>
          <p:txBody>
            <a:bodyPr anchor="ctr"/>
            <a:lstStyle/>
            <a:p>
              <a:pPr algn="ctr"/>
              <a:endParaRPr lang="zh-CN" altLang="en-US" sz="2400" b="1">
                <a:latin typeface="微软雅黑" pitchFamily="34" charset="-122"/>
                <a:ea typeface="微软雅黑" pitchFamily="34" charset="-122"/>
                <a:sym typeface="微软雅黑" pitchFamily="34" charset="-122"/>
              </a:endParaRPr>
            </a:p>
            <a:p>
              <a:pPr algn="ctr"/>
              <a:endParaRPr lang="zh-CN" altLang="en-US" sz="2400" b="1">
                <a:latin typeface="微软雅黑" pitchFamily="34" charset="-122"/>
                <a:ea typeface="微软雅黑" pitchFamily="34" charset="-122"/>
                <a:sym typeface="微软雅黑" pitchFamily="34" charset="-122"/>
              </a:endParaRPr>
            </a:p>
            <a:p>
              <a:pPr algn="ctr"/>
              <a:endParaRPr lang="zh-CN" altLang="en-US" sz="2400" b="1">
                <a:latin typeface="微软雅黑" pitchFamily="34" charset="-122"/>
                <a:ea typeface="微软雅黑" pitchFamily="34" charset="-122"/>
                <a:sym typeface="微软雅黑" pitchFamily="34" charset="-122"/>
              </a:endParaRPr>
            </a:p>
            <a:p>
              <a:pPr algn="ctr"/>
              <a:endParaRPr lang="zh-CN" altLang="en-US" sz="2400" b="1">
                <a:latin typeface="微软雅黑" pitchFamily="34" charset="-122"/>
                <a:ea typeface="微软雅黑" pitchFamily="34" charset="-122"/>
                <a:sym typeface="微软雅黑" pitchFamily="34" charset="-122"/>
              </a:endParaRPr>
            </a:p>
            <a:p>
              <a:pPr algn="ctr"/>
              <a:endParaRPr lang="zh-CN" altLang="en-US" sz="2400" b="1">
                <a:latin typeface="微软雅黑" pitchFamily="34" charset="-122"/>
                <a:ea typeface="微软雅黑" pitchFamily="34" charset="-122"/>
                <a:sym typeface="微软雅黑" pitchFamily="34" charset="-122"/>
              </a:endParaRPr>
            </a:p>
            <a:p>
              <a:pPr algn="ctr"/>
              <a:endParaRPr lang="zh-CN" altLang="en-US" sz="2400" b="1">
                <a:latin typeface="微软雅黑" pitchFamily="34" charset="-122"/>
                <a:ea typeface="微软雅黑" pitchFamily="34" charset="-122"/>
                <a:sym typeface="微软雅黑" pitchFamily="34" charset="-122"/>
              </a:endParaRPr>
            </a:p>
          </p:txBody>
        </p:sp>
        <p:sp>
          <p:nvSpPr>
            <p:cNvPr id="16" name="矩形 2"/>
            <p:cNvSpPr>
              <a:spLocks noChangeArrowheads="1"/>
            </p:cNvSpPr>
            <p:nvPr/>
          </p:nvSpPr>
          <p:spPr bwMode="auto">
            <a:xfrm>
              <a:off x="0" y="0"/>
              <a:ext cx="6626" cy="3560"/>
            </a:xfrm>
            <a:prstGeom prst="rect">
              <a:avLst/>
            </a:prstGeom>
            <a:solidFill>
              <a:srgbClr val="FFD34D"/>
            </a:solidFill>
            <a:ln w="9525">
              <a:solidFill>
                <a:srgbClr val="F2F2F2"/>
              </a:solidFill>
              <a:miter lim="800000"/>
              <a:headEnd/>
              <a:tailEnd/>
            </a:ln>
          </p:spPr>
          <p:txBody>
            <a:bodyPr anchor="ctr"/>
            <a:lstStyle/>
            <a:p>
              <a:pPr algn="ctr"/>
              <a:endParaRPr lang="zh-CN" altLang="en-US" sz="2400" b="1">
                <a:solidFill>
                  <a:schemeClr val="bg1"/>
                </a:solidFill>
                <a:latin typeface="微软雅黑" pitchFamily="34" charset="-122"/>
                <a:ea typeface="微软雅黑" pitchFamily="34" charset="-122"/>
                <a:sym typeface="微软雅黑" pitchFamily="34" charset="-122"/>
              </a:endParaRPr>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p:txBody>
        </p:sp>
        <p:sp>
          <p:nvSpPr>
            <p:cNvPr id="17" name="矩形 6"/>
            <p:cNvSpPr>
              <a:spLocks noChangeArrowheads="1"/>
            </p:cNvSpPr>
            <p:nvPr/>
          </p:nvSpPr>
          <p:spPr bwMode="auto">
            <a:xfrm>
              <a:off x="6974" y="0"/>
              <a:ext cx="6598" cy="3560"/>
            </a:xfrm>
            <a:prstGeom prst="rect">
              <a:avLst/>
            </a:prstGeom>
            <a:solidFill>
              <a:srgbClr val="70CAE8"/>
            </a:solidFill>
            <a:ln w="9525">
              <a:solidFill>
                <a:srgbClr val="F2F2F2"/>
              </a:solidFill>
              <a:miter lim="800000"/>
              <a:headEnd/>
              <a:tailEnd/>
            </a:ln>
          </p:spPr>
          <p:txBody>
            <a:bodyPr anchor="ctr"/>
            <a:lstStyle/>
            <a:p>
              <a:pPr algn="ctr"/>
              <a:endParaRPr lang="zh-CN" altLang="en-US" sz="2400" b="1">
                <a:latin typeface="微软雅黑" pitchFamily="34" charset="-122"/>
                <a:ea typeface="微软雅黑" pitchFamily="34" charset="-122"/>
                <a:sym typeface="微软雅黑" pitchFamily="34" charset="-122"/>
              </a:endParaRPr>
            </a:p>
            <a:p>
              <a:pPr algn="ctr"/>
              <a:endParaRPr lang="zh-CN" altLang="en-US" sz="2400" b="1">
                <a:latin typeface="微软雅黑" pitchFamily="34" charset="-122"/>
                <a:ea typeface="微软雅黑" pitchFamily="34" charset="-122"/>
                <a:sym typeface="微软雅黑" pitchFamily="34" charset="-122"/>
              </a:endParaRPr>
            </a:p>
            <a:p>
              <a:pPr algn="ctr"/>
              <a:endParaRPr lang="zh-CN" altLang="en-US" sz="2400" b="1">
                <a:latin typeface="微软雅黑" pitchFamily="34" charset="-122"/>
                <a:ea typeface="微软雅黑" pitchFamily="34" charset="-122"/>
                <a:sym typeface="微软雅黑" pitchFamily="34" charset="-122"/>
              </a:endParaRPr>
            </a:p>
            <a:p>
              <a:pPr algn="ctr"/>
              <a:endParaRPr lang="zh-CN" altLang="en-US" sz="2400" b="1">
                <a:latin typeface="微软雅黑" pitchFamily="34" charset="-122"/>
                <a:ea typeface="微软雅黑" pitchFamily="34" charset="-122"/>
                <a:sym typeface="微软雅黑" pitchFamily="34" charset="-122"/>
              </a:endParaRPr>
            </a:p>
            <a:p>
              <a:pPr algn="ctr"/>
              <a:endParaRPr lang="zh-CN" altLang="en-US" sz="2400" b="1">
                <a:latin typeface="微软雅黑" pitchFamily="34" charset="-122"/>
                <a:ea typeface="微软雅黑" pitchFamily="34" charset="-122"/>
                <a:sym typeface="微软雅黑" pitchFamily="34" charset="-122"/>
              </a:endParaRPr>
            </a:p>
            <a:p>
              <a:pPr algn="ctr"/>
              <a:endParaRPr lang="zh-CN" altLang="en-US" sz="2400" b="1">
                <a:latin typeface="微软雅黑" pitchFamily="34" charset="-122"/>
                <a:ea typeface="微软雅黑" pitchFamily="34" charset="-122"/>
                <a:sym typeface="微软雅黑" pitchFamily="34" charset="-122"/>
              </a:endParaRPr>
            </a:p>
          </p:txBody>
        </p:sp>
        <p:sp>
          <p:nvSpPr>
            <p:cNvPr id="18" name="Line 8"/>
            <p:cNvSpPr>
              <a:spLocks noChangeShapeType="1"/>
            </p:cNvSpPr>
            <p:nvPr/>
          </p:nvSpPr>
          <p:spPr bwMode="auto">
            <a:xfrm flipH="1">
              <a:off x="1232" y="4908"/>
              <a:ext cx="4268" cy="0"/>
            </a:xfrm>
            <a:prstGeom prst="line">
              <a:avLst/>
            </a:prstGeom>
            <a:noFill/>
            <a:ln w="9525">
              <a:solidFill>
                <a:srgbClr val="1C1C1C"/>
              </a:solidFill>
              <a:round/>
              <a:headEnd type="oval" w="med" len="me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 name="Line 9"/>
            <p:cNvSpPr>
              <a:spLocks noChangeShapeType="1"/>
            </p:cNvSpPr>
            <p:nvPr/>
          </p:nvSpPr>
          <p:spPr bwMode="auto">
            <a:xfrm>
              <a:off x="8205" y="4893"/>
              <a:ext cx="4640" cy="0"/>
            </a:xfrm>
            <a:prstGeom prst="line">
              <a:avLst/>
            </a:prstGeom>
            <a:noFill/>
            <a:ln w="9525">
              <a:solidFill>
                <a:srgbClr val="1C1C1C"/>
              </a:solidFill>
              <a:round/>
              <a:headEnd type="oval" w="med" len="me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 name="Line 10"/>
            <p:cNvSpPr>
              <a:spLocks noChangeShapeType="1"/>
            </p:cNvSpPr>
            <p:nvPr/>
          </p:nvSpPr>
          <p:spPr bwMode="auto">
            <a:xfrm flipH="1">
              <a:off x="1212" y="859"/>
              <a:ext cx="4267" cy="0"/>
            </a:xfrm>
            <a:prstGeom prst="line">
              <a:avLst/>
            </a:prstGeom>
            <a:noFill/>
            <a:ln w="9525">
              <a:solidFill>
                <a:srgbClr val="1C1C1C"/>
              </a:solidFill>
              <a:round/>
              <a:headEnd type="oval" w="med" len="me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 name="Line 11"/>
            <p:cNvSpPr>
              <a:spLocks noChangeShapeType="1"/>
            </p:cNvSpPr>
            <p:nvPr/>
          </p:nvSpPr>
          <p:spPr bwMode="auto">
            <a:xfrm>
              <a:off x="8076" y="837"/>
              <a:ext cx="4640" cy="0"/>
            </a:xfrm>
            <a:prstGeom prst="line">
              <a:avLst/>
            </a:prstGeom>
            <a:noFill/>
            <a:ln w="9525">
              <a:solidFill>
                <a:srgbClr val="1C1C1C"/>
              </a:solidFill>
              <a:round/>
              <a:headEnd type="oval" w="med" len="me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 name="Rectangle 12"/>
            <p:cNvSpPr>
              <a:spLocks noChangeArrowheads="1"/>
            </p:cNvSpPr>
            <p:nvPr/>
          </p:nvSpPr>
          <p:spPr bwMode="auto">
            <a:xfrm>
              <a:off x="9257" y="52"/>
              <a:ext cx="2271" cy="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Wingdings" pitchFamily="2" charset="2"/>
                <a:buNone/>
              </a:pPr>
              <a:r>
                <a:rPr lang="zh-CN" altLang="en-US" sz="2400" b="1" dirty="0" smtClean="0">
                  <a:ea typeface="微软雅黑" pitchFamily="34" charset="-122"/>
                </a:rPr>
                <a:t>职业兴趣</a:t>
              </a:r>
              <a:endParaRPr lang="zh-CN" altLang="en-US" sz="2400" b="1" dirty="0">
                <a:ea typeface="微软雅黑" pitchFamily="34" charset="-122"/>
              </a:endParaRPr>
            </a:p>
          </p:txBody>
        </p:sp>
        <p:sp>
          <p:nvSpPr>
            <p:cNvPr id="23" name="Text Box 13"/>
            <p:cNvSpPr txBox="1">
              <a:spLocks noChangeArrowheads="1"/>
            </p:cNvSpPr>
            <p:nvPr/>
          </p:nvSpPr>
          <p:spPr bwMode="auto">
            <a:xfrm>
              <a:off x="1909" y="1319"/>
              <a:ext cx="2968" cy="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60000"/>
                </a:lnSpc>
                <a:spcBef>
                  <a:spcPct val="50000"/>
                </a:spcBef>
                <a:buClr>
                  <a:srgbClr val="1F3F5F"/>
                </a:buClr>
                <a:buFontTx/>
                <a:buChar char="•"/>
              </a:pPr>
              <a:r>
                <a:rPr lang="zh-CN" altLang="en-US" sz="2400" dirty="0">
                  <a:ea typeface="微软雅黑" pitchFamily="34" charset="-122"/>
                </a:rPr>
                <a:t>企业型</a:t>
              </a:r>
            </a:p>
            <a:p>
              <a:pPr algn="ctr">
                <a:lnSpc>
                  <a:spcPct val="60000"/>
                </a:lnSpc>
                <a:spcBef>
                  <a:spcPct val="50000"/>
                </a:spcBef>
                <a:buClr>
                  <a:srgbClr val="1F3F5F"/>
                </a:buClr>
                <a:buFontTx/>
                <a:buChar char="•"/>
              </a:pPr>
              <a:r>
                <a:rPr lang="zh-CN" altLang="en-US" sz="2400" dirty="0">
                  <a:ea typeface="微软雅黑" pitchFamily="34" charset="-122"/>
                </a:rPr>
                <a:t>社会型</a:t>
              </a:r>
            </a:p>
            <a:p>
              <a:pPr algn="ctr">
                <a:lnSpc>
                  <a:spcPct val="60000"/>
                </a:lnSpc>
                <a:spcBef>
                  <a:spcPct val="50000"/>
                </a:spcBef>
                <a:buClr>
                  <a:srgbClr val="1F3F5F"/>
                </a:buClr>
                <a:buFontTx/>
                <a:buChar char="•"/>
              </a:pPr>
              <a:r>
                <a:rPr lang="zh-CN" altLang="en-US" sz="2400" dirty="0" smtClean="0">
                  <a:ea typeface="微软雅黑" pitchFamily="34" charset="-122"/>
                </a:rPr>
                <a:t>研究型</a:t>
              </a:r>
              <a:endParaRPr lang="zh-CN" altLang="en-US" sz="2400" dirty="0">
                <a:ea typeface="微软雅黑" pitchFamily="34" charset="-122"/>
              </a:endParaRPr>
            </a:p>
          </p:txBody>
        </p:sp>
        <p:sp>
          <p:nvSpPr>
            <p:cNvPr id="24" name="Text Box 14"/>
            <p:cNvSpPr txBox="1">
              <a:spLocks noChangeArrowheads="1"/>
            </p:cNvSpPr>
            <p:nvPr/>
          </p:nvSpPr>
          <p:spPr bwMode="auto">
            <a:xfrm>
              <a:off x="8913" y="1343"/>
              <a:ext cx="2968" cy="2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60000"/>
                </a:lnSpc>
                <a:spcBef>
                  <a:spcPct val="50000"/>
                </a:spcBef>
                <a:buClr>
                  <a:srgbClr val="1F3F5F"/>
                </a:buClr>
                <a:buFontTx/>
                <a:buChar char="•"/>
              </a:pPr>
              <a:r>
                <a:rPr lang="zh-CN" altLang="en-US" sz="2400" dirty="0">
                  <a:ea typeface="微软雅黑" pitchFamily="34" charset="-122"/>
                </a:rPr>
                <a:t>企业型</a:t>
              </a:r>
            </a:p>
            <a:p>
              <a:pPr algn="ctr">
                <a:lnSpc>
                  <a:spcPct val="60000"/>
                </a:lnSpc>
                <a:spcBef>
                  <a:spcPct val="50000"/>
                </a:spcBef>
                <a:buClr>
                  <a:srgbClr val="1F3F5F"/>
                </a:buClr>
                <a:buFontTx/>
                <a:buChar char="•"/>
              </a:pPr>
              <a:r>
                <a:rPr lang="zh-CN" altLang="en-US" sz="2400" dirty="0">
                  <a:ea typeface="微软雅黑" pitchFamily="34" charset="-122"/>
                </a:rPr>
                <a:t>社会型</a:t>
              </a:r>
            </a:p>
            <a:p>
              <a:pPr algn="ctr">
                <a:lnSpc>
                  <a:spcPct val="60000"/>
                </a:lnSpc>
                <a:spcBef>
                  <a:spcPct val="50000"/>
                </a:spcBef>
                <a:buClr>
                  <a:srgbClr val="1F3F5F"/>
                </a:buClr>
                <a:buFontTx/>
                <a:buChar char="•"/>
              </a:pPr>
              <a:r>
                <a:rPr lang="zh-CN" altLang="en-US" sz="2400" dirty="0" smtClean="0">
                  <a:ea typeface="微软雅黑" pitchFamily="34" charset="-122"/>
                </a:rPr>
                <a:t>研究型</a:t>
              </a:r>
              <a:endParaRPr lang="zh-CN" altLang="en-US" sz="2400" dirty="0">
                <a:ea typeface="微软雅黑" pitchFamily="34" charset="-122"/>
              </a:endParaRPr>
            </a:p>
            <a:p>
              <a:pPr>
                <a:lnSpc>
                  <a:spcPct val="60000"/>
                </a:lnSpc>
                <a:spcBef>
                  <a:spcPct val="50000"/>
                </a:spcBef>
                <a:buClr>
                  <a:srgbClr val="1F3F5F"/>
                </a:buClr>
              </a:pPr>
              <a:endParaRPr lang="zh-CN" altLang="en-US" sz="1400" dirty="0">
                <a:solidFill>
                  <a:srgbClr val="1C1C1C"/>
                </a:solidFill>
              </a:endParaRPr>
            </a:p>
          </p:txBody>
        </p:sp>
        <p:sp>
          <p:nvSpPr>
            <p:cNvPr id="25" name="Text Box 15"/>
            <p:cNvSpPr txBox="1">
              <a:spLocks noChangeArrowheads="1"/>
            </p:cNvSpPr>
            <p:nvPr/>
          </p:nvSpPr>
          <p:spPr bwMode="auto">
            <a:xfrm>
              <a:off x="1804" y="5309"/>
              <a:ext cx="2968" cy="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60000"/>
                </a:lnSpc>
                <a:spcBef>
                  <a:spcPct val="50000"/>
                </a:spcBef>
                <a:buClr>
                  <a:srgbClr val="1F3F5F"/>
                </a:buClr>
                <a:buFontTx/>
                <a:buChar char="•"/>
              </a:pPr>
              <a:r>
                <a:rPr lang="zh-CN" altLang="en-US" sz="2400" dirty="0" smtClean="0">
                  <a:ea typeface="微软雅黑" pitchFamily="34" charset="-122"/>
                </a:rPr>
                <a:t>口头表达</a:t>
              </a:r>
              <a:endParaRPr lang="zh-CN" altLang="en-US" sz="2400" dirty="0">
                <a:ea typeface="微软雅黑" pitchFamily="34" charset="-122"/>
              </a:endParaRPr>
            </a:p>
            <a:p>
              <a:pPr algn="ctr">
                <a:lnSpc>
                  <a:spcPct val="60000"/>
                </a:lnSpc>
                <a:spcBef>
                  <a:spcPct val="50000"/>
                </a:spcBef>
                <a:buClr>
                  <a:srgbClr val="1F3F5F"/>
                </a:buClr>
                <a:buFontTx/>
                <a:buChar char="•"/>
              </a:pPr>
              <a:r>
                <a:rPr lang="zh-CN" altLang="en-US" sz="2400" dirty="0" smtClean="0">
                  <a:ea typeface="微软雅黑" pitchFamily="34" charset="-122"/>
                </a:rPr>
                <a:t>人员管理</a:t>
              </a:r>
              <a:endParaRPr lang="en-US" altLang="zh-CN" sz="2400" dirty="0" smtClean="0">
                <a:ea typeface="微软雅黑" pitchFamily="34" charset="-122"/>
              </a:endParaRPr>
            </a:p>
            <a:p>
              <a:pPr algn="ctr">
                <a:lnSpc>
                  <a:spcPct val="60000"/>
                </a:lnSpc>
                <a:spcBef>
                  <a:spcPct val="50000"/>
                </a:spcBef>
                <a:buClr>
                  <a:srgbClr val="1F3F5F"/>
                </a:buClr>
                <a:buFontTx/>
                <a:buChar char="•"/>
              </a:pPr>
              <a:r>
                <a:rPr lang="zh-CN" altLang="en-US" sz="2400" dirty="0" smtClean="0">
                  <a:ea typeface="微软雅黑" pitchFamily="34" charset="-122"/>
                </a:rPr>
                <a:t>协商交际</a:t>
              </a:r>
              <a:endParaRPr lang="zh-CN" altLang="en-US" sz="2400" dirty="0">
                <a:ea typeface="微软雅黑" pitchFamily="34" charset="-122"/>
              </a:endParaRPr>
            </a:p>
          </p:txBody>
        </p:sp>
        <p:sp>
          <p:nvSpPr>
            <p:cNvPr id="26" name="Text Box 16"/>
            <p:cNvSpPr txBox="1">
              <a:spLocks noChangeArrowheads="1"/>
            </p:cNvSpPr>
            <p:nvPr/>
          </p:nvSpPr>
          <p:spPr bwMode="auto">
            <a:xfrm>
              <a:off x="8997" y="5040"/>
              <a:ext cx="2968" cy="2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60000"/>
                </a:lnSpc>
                <a:spcBef>
                  <a:spcPct val="50000"/>
                </a:spcBef>
                <a:buClr>
                  <a:srgbClr val="1F3F5F"/>
                </a:buClr>
                <a:buFontTx/>
                <a:buChar char="•"/>
              </a:pPr>
              <a:r>
                <a:rPr lang="zh-CN" altLang="en-US" sz="2400" dirty="0" smtClean="0">
                  <a:ea typeface="微软雅黑" pitchFamily="34" charset="-122"/>
                </a:rPr>
                <a:t>注重关系</a:t>
              </a:r>
              <a:endParaRPr lang="en-US" altLang="zh-CN" sz="2400" dirty="0" smtClean="0">
                <a:ea typeface="微软雅黑" pitchFamily="34" charset="-122"/>
              </a:endParaRPr>
            </a:p>
            <a:p>
              <a:pPr algn="ctr">
                <a:lnSpc>
                  <a:spcPct val="60000"/>
                </a:lnSpc>
                <a:spcBef>
                  <a:spcPct val="50000"/>
                </a:spcBef>
                <a:buClr>
                  <a:srgbClr val="1F3F5F"/>
                </a:buClr>
                <a:buFontTx/>
                <a:buChar char="•"/>
              </a:pPr>
              <a:r>
                <a:rPr lang="zh-CN" altLang="en-US" sz="2400" dirty="0" smtClean="0">
                  <a:ea typeface="微软雅黑" pitchFamily="34" charset="-122"/>
                </a:rPr>
                <a:t>工作条件</a:t>
              </a:r>
              <a:endParaRPr lang="en-US" altLang="zh-CN" sz="2400" dirty="0" smtClean="0">
                <a:ea typeface="微软雅黑" pitchFamily="34" charset="-122"/>
              </a:endParaRPr>
            </a:p>
            <a:p>
              <a:pPr algn="ctr">
                <a:lnSpc>
                  <a:spcPct val="60000"/>
                </a:lnSpc>
                <a:spcBef>
                  <a:spcPct val="50000"/>
                </a:spcBef>
                <a:buClr>
                  <a:srgbClr val="1F3F5F"/>
                </a:buClr>
                <a:buFontTx/>
                <a:buChar char="•"/>
              </a:pPr>
              <a:r>
                <a:rPr lang="zh-CN" altLang="en-US" sz="2400" dirty="0" smtClean="0">
                  <a:ea typeface="微软雅黑" pitchFamily="34" charset="-122"/>
                </a:rPr>
                <a:t>崇尚独立</a:t>
              </a:r>
              <a:endParaRPr lang="en-US" altLang="zh-CN" sz="2400" dirty="0" smtClean="0">
                <a:ea typeface="微软雅黑" pitchFamily="34" charset="-122"/>
              </a:endParaRPr>
            </a:p>
            <a:p>
              <a:pPr algn="ctr">
                <a:lnSpc>
                  <a:spcPct val="60000"/>
                </a:lnSpc>
                <a:spcBef>
                  <a:spcPct val="50000"/>
                </a:spcBef>
                <a:buClr>
                  <a:srgbClr val="1F3F5F"/>
                </a:buClr>
                <a:buFontTx/>
                <a:buChar char="•"/>
              </a:pPr>
              <a:r>
                <a:rPr lang="zh-CN" altLang="en-US" sz="2400" dirty="0" smtClean="0">
                  <a:ea typeface="微软雅黑" pitchFamily="34" charset="-122"/>
                </a:rPr>
                <a:t>追求成就</a:t>
              </a:r>
              <a:endParaRPr lang="en-US" altLang="zh-CN" sz="2400" dirty="0" smtClean="0">
                <a:ea typeface="微软雅黑" pitchFamily="34" charset="-122"/>
              </a:endParaRPr>
            </a:p>
          </p:txBody>
        </p:sp>
        <p:sp>
          <p:nvSpPr>
            <p:cNvPr id="27" name="Rectangle 17"/>
            <p:cNvSpPr>
              <a:spLocks noChangeArrowheads="1"/>
            </p:cNvSpPr>
            <p:nvPr/>
          </p:nvSpPr>
          <p:spPr bwMode="auto">
            <a:xfrm>
              <a:off x="1684" y="3992"/>
              <a:ext cx="3259" cy="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Wingdings" pitchFamily="2" charset="2"/>
                <a:buNone/>
              </a:pPr>
              <a:r>
                <a:rPr lang="zh-CN" altLang="en-US" sz="2400" b="1" dirty="0" smtClean="0">
                  <a:ea typeface="微软雅黑" pitchFamily="34" charset="-122"/>
                </a:rPr>
                <a:t>职业技能测试</a:t>
              </a:r>
              <a:endParaRPr lang="zh-CN" altLang="en-US" sz="2400" b="1" dirty="0">
                <a:ea typeface="微软雅黑" pitchFamily="34" charset="-122"/>
              </a:endParaRPr>
            </a:p>
          </p:txBody>
        </p:sp>
        <p:sp>
          <p:nvSpPr>
            <p:cNvPr id="28" name="Rectangle 18"/>
            <p:cNvSpPr>
              <a:spLocks noChangeArrowheads="1"/>
            </p:cNvSpPr>
            <p:nvPr/>
          </p:nvSpPr>
          <p:spPr bwMode="auto">
            <a:xfrm>
              <a:off x="9031" y="3972"/>
              <a:ext cx="2765" cy="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Wingdings" pitchFamily="2" charset="2"/>
                <a:buNone/>
              </a:pPr>
              <a:r>
                <a:rPr lang="zh-CN" altLang="en-US" sz="2400" b="1" dirty="0" smtClean="0">
                  <a:ea typeface="微软雅黑" pitchFamily="34" charset="-122"/>
                </a:rPr>
                <a:t>价值观探索</a:t>
              </a:r>
              <a:endParaRPr lang="zh-CN" altLang="en-US" sz="2400" b="1" dirty="0">
                <a:ea typeface="微软雅黑" pitchFamily="34" charset="-122"/>
              </a:endParaRPr>
            </a:p>
          </p:txBody>
        </p:sp>
        <p:sp>
          <p:nvSpPr>
            <p:cNvPr id="29" name="Rectangle 19"/>
            <p:cNvSpPr>
              <a:spLocks noChangeArrowheads="1"/>
            </p:cNvSpPr>
            <p:nvPr/>
          </p:nvSpPr>
          <p:spPr bwMode="auto">
            <a:xfrm>
              <a:off x="2277" y="12"/>
              <a:ext cx="2271" cy="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Wingdings" pitchFamily="2" charset="2"/>
                <a:buNone/>
              </a:pPr>
              <a:r>
                <a:rPr lang="zh-CN" altLang="en-US" sz="2400" b="1" dirty="0" smtClean="0">
                  <a:ea typeface="微软雅黑" pitchFamily="34" charset="-122"/>
                </a:rPr>
                <a:t>职业能力</a:t>
              </a:r>
              <a:endParaRPr lang="zh-CN" altLang="en-US" sz="2400" b="1" dirty="0">
                <a:ea typeface="微软雅黑" pitchFamily="34" charset="-122"/>
              </a:endParaRPr>
            </a:p>
          </p:txBody>
        </p:sp>
      </p:grpSp>
    </p:spTree>
    <p:extLst>
      <p:ext uri="{BB962C8B-B14F-4D97-AF65-F5344CB8AC3E}">
        <p14:creationId xmlns:p14="http://schemas.microsoft.com/office/powerpoint/2010/main" val="4257915550"/>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98805" y="2527924"/>
            <a:ext cx="2848857" cy="1107996"/>
          </a:xfrm>
          <a:prstGeom prst="rect">
            <a:avLst/>
          </a:prstGeom>
          <a:noFill/>
        </p:spPr>
        <p:txBody>
          <a:bodyPr wrap="none" lIns="91440" tIns="45720" rIns="91440" bIns="45720">
            <a:spAutoFit/>
          </a:bodyPr>
          <a:lstStyle/>
          <a:p>
            <a:pPr algn="ctr"/>
            <a:r>
              <a:rPr lang="zh-CN" altLang="en-US" sz="6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平面镜</a:t>
            </a:r>
            <a:endParaRPr lang="zh-CN" altLang="en-US" sz="6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3" name="矩形 2"/>
          <p:cNvSpPr/>
          <p:nvPr/>
        </p:nvSpPr>
        <p:spPr>
          <a:xfrm>
            <a:off x="6239492" y="3717032"/>
            <a:ext cx="2967479" cy="923330"/>
          </a:xfrm>
          <a:prstGeom prst="rect">
            <a:avLst/>
          </a:prstGeom>
          <a:noFill/>
        </p:spPr>
        <p:txBody>
          <a:bodyPr wrap="none" lIns="91440" tIns="45720" rIns="91440" bIns="45720">
            <a:spAutoFit/>
          </a:bodyPr>
          <a:lstStyle/>
          <a:p>
            <a:pPr algn="ctr"/>
            <a:r>
              <a:rPr lang="zh-CN" alt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环境分析</a:t>
            </a:r>
            <a:endParaRPr lang="zh-CN" alt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2834443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0562084" y="188640"/>
            <a:ext cx="792088" cy="432048"/>
          </a:xfrm>
          <a:prstGeom prst="round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602540" y="81500"/>
            <a:ext cx="654346" cy="646331"/>
          </a:xfrm>
          <a:prstGeom prst="rect">
            <a:avLst/>
          </a:prstGeom>
          <a:noFill/>
        </p:spPr>
        <p:txBody>
          <a:bodyPr wrap="none" lIns="91440" tIns="45720" rIns="91440" bIns="45720">
            <a:spAutoFit/>
          </a:bodyPr>
          <a:lstStyle/>
          <a:p>
            <a:pPr algn="ctr"/>
            <a:r>
              <a:rPr lang="zh-CN" alt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镜</a:t>
            </a:r>
            <a:endParaRPr lang="zh-CN" altLang="en-US" sz="3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cxnSp>
        <p:nvCxnSpPr>
          <p:cNvPr id="7" name="直接连接符 6"/>
          <p:cNvCxnSpPr/>
          <p:nvPr/>
        </p:nvCxnSpPr>
        <p:spPr>
          <a:xfrm>
            <a:off x="985020" y="476672"/>
            <a:ext cx="1008112" cy="0"/>
          </a:xfrm>
          <a:prstGeom prst="line">
            <a:avLst/>
          </a:prstGeom>
        </p:spPr>
        <p:style>
          <a:lnRef idx="2">
            <a:schemeClr val="accent6"/>
          </a:lnRef>
          <a:fillRef idx="0">
            <a:schemeClr val="accent6"/>
          </a:fillRef>
          <a:effectRef idx="1">
            <a:schemeClr val="accent6"/>
          </a:effectRef>
          <a:fontRef idx="minor">
            <a:schemeClr val="tx1"/>
          </a:fontRef>
        </p:style>
      </p:cxnSp>
      <p:sp>
        <p:nvSpPr>
          <p:cNvPr id="9" name="TextBox 8"/>
          <p:cNvSpPr txBox="1"/>
          <p:nvPr/>
        </p:nvSpPr>
        <p:spPr>
          <a:xfrm>
            <a:off x="968197" y="37678"/>
            <a:ext cx="1275075" cy="369332"/>
          </a:xfrm>
          <a:prstGeom prst="rect">
            <a:avLst/>
          </a:prstGeom>
          <a:noFill/>
          <a:ln>
            <a:noFill/>
          </a:ln>
        </p:spPr>
        <p:txBody>
          <a:bodyPr wrap="square" rtlCol="0">
            <a:spAutoFit/>
          </a:bodyPr>
          <a:lstStyle/>
          <a:p>
            <a:r>
              <a:rPr lang="zh-CN" altLang="en-US" b="1" dirty="0" smtClean="0">
                <a:solidFill>
                  <a:schemeClr val="accent6"/>
                </a:solidFill>
                <a:latin typeface="微软雅黑" pitchFamily="34" charset="-122"/>
                <a:ea typeface="微软雅黑" pitchFamily="34" charset="-122"/>
              </a:rPr>
              <a:t>镜我所能</a:t>
            </a:r>
            <a:endParaRPr lang="zh-CN" altLang="en-US" b="1" dirty="0">
              <a:solidFill>
                <a:schemeClr val="accent6"/>
              </a:solidFill>
              <a:latin typeface="微软雅黑" pitchFamily="34" charset="-122"/>
              <a:ea typeface="微软雅黑" pitchFamily="34" charset="-122"/>
            </a:endParaRPr>
          </a:p>
        </p:txBody>
      </p:sp>
      <p:sp>
        <p:nvSpPr>
          <p:cNvPr id="10" name="TextBox 9"/>
          <p:cNvSpPr txBox="1"/>
          <p:nvPr/>
        </p:nvSpPr>
        <p:spPr>
          <a:xfrm>
            <a:off x="925671" y="527775"/>
            <a:ext cx="1168951" cy="369332"/>
          </a:xfrm>
          <a:prstGeom prst="rect">
            <a:avLst/>
          </a:prstGeom>
          <a:noFill/>
          <a:ln>
            <a:noFill/>
          </a:ln>
        </p:spPr>
        <p:txBody>
          <a:bodyPr wrap="square" rtlCol="0">
            <a:spAutoFit/>
          </a:bodyPr>
          <a:lstStyle/>
          <a:p>
            <a:pPr algn="ctr"/>
            <a:r>
              <a:rPr lang="zh-CN" altLang="en-US" dirty="0" smtClean="0">
                <a:solidFill>
                  <a:schemeClr val="accent6"/>
                </a:solidFill>
                <a:latin typeface="微软雅黑" pitchFamily="34" charset="-122"/>
                <a:ea typeface="微软雅黑" pitchFamily="34" charset="-122"/>
              </a:rPr>
              <a:t>环境分析</a:t>
            </a:r>
            <a:endParaRPr lang="zh-CN" altLang="en-US" dirty="0">
              <a:solidFill>
                <a:schemeClr val="accent6"/>
              </a:solidFill>
              <a:latin typeface="微软雅黑" pitchFamily="34" charset="-122"/>
              <a:ea typeface="微软雅黑" pitchFamily="34" charset="-122"/>
            </a:endParaRPr>
          </a:p>
        </p:txBody>
      </p:sp>
      <p:grpSp>
        <p:nvGrpSpPr>
          <p:cNvPr id="30" name="Group 2"/>
          <p:cNvGrpSpPr>
            <a:grpSpLocks/>
          </p:cNvGrpSpPr>
          <p:nvPr/>
        </p:nvGrpSpPr>
        <p:grpSpPr bwMode="auto">
          <a:xfrm>
            <a:off x="3212976" y="3432177"/>
            <a:ext cx="5791200" cy="2822575"/>
            <a:chOff x="0" y="0"/>
            <a:chExt cx="3648" cy="1778"/>
          </a:xfrm>
        </p:grpSpPr>
        <p:pic>
          <p:nvPicPr>
            <p:cNvPr id="31" name="椭圆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648" cy="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 Box 4"/>
            <p:cNvSpPr txBox="1">
              <a:spLocks noChangeArrowheads="1"/>
            </p:cNvSpPr>
            <p:nvPr/>
          </p:nvSpPr>
          <p:spPr bwMode="auto">
            <a:xfrm>
              <a:off x="585" y="310"/>
              <a:ext cx="2430" cy="1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pPr algn="ctr"/>
              <a:endParaRPr lang="zh-CN" altLang="en-US">
                <a:solidFill>
                  <a:srgbClr val="000000"/>
                </a:solidFill>
                <a:latin typeface="Arial" pitchFamily="34" charset="0"/>
              </a:endParaRPr>
            </a:p>
          </p:txBody>
        </p:sp>
      </p:grpSp>
      <p:sp>
        <p:nvSpPr>
          <p:cNvPr id="33" name="任意多边形 4"/>
          <p:cNvSpPr>
            <a:spLocks/>
          </p:cNvSpPr>
          <p:nvPr/>
        </p:nvSpPr>
        <p:spPr bwMode="auto">
          <a:xfrm>
            <a:off x="7382044" y="3773950"/>
            <a:ext cx="1110106" cy="1408349"/>
          </a:xfrm>
          <a:custGeom>
            <a:avLst/>
            <a:gdLst>
              <a:gd name="T0" fmla="*/ 0 w 952089"/>
              <a:gd name="T1" fmla="*/ 633002 h 1208690"/>
              <a:gd name="T2" fmla="*/ 16669 w 952089"/>
              <a:gd name="T3" fmla="*/ 1208690 h 1208690"/>
              <a:gd name="T4" fmla="*/ 952089 w 952089"/>
              <a:gd name="T5" fmla="*/ 336331 h 1208690"/>
              <a:gd name="T6" fmla="*/ 952089 w 952089"/>
              <a:gd name="T7" fmla="*/ 0 h 1208690"/>
              <a:gd name="T8" fmla="*/ 0 w 952089"/>
              <a:gd name="T9" fmla="*/ 633002 h 1208690"/>
            </a:gdLst>
            <a:ahLst/>
            <a:cxnLst>
              <a:cxn ang="0">
                <a:pos x="T0" y="T1"/>
              </a:cxn>
              <a:cxn ang="0">
                <a:pos x="T2" y="T3"/>
              </a:cxn>
              <a:cxn ang="0">
                <a:pos x="T4" y="T5"/>
              </a:cxn>
              <a:cxn ang="0">
                <a:pos x="T6" y="T7"/>
              </a:cxn>
              <a:cxn ang="0">
                <a:pos x="T8" y="T9"/>
              </a:cxn>
            </a:cxnLst>
            <a:rect l="0" t="0" r="r" b="b"/>
            <a:pathLst>
              <a:path w="952089" h="1208690">
                <a:moveTo>
                  <a:pt x="0" y="633002"/>
                </a:moveTo>
                <a:lnTo>
                  <a:pt x="16669" y="1208690"/>
                </a:lnTo>
                <a:lnTo>
                  <a:pt x="952089" y="336331"/>
                </a:lnTo>
                <a:lnTo>
                  <a:pt x="952089" y="0"/>
                </a:lnTo>
                <a:lnTo>
                  <a:pt x="0" y="633002"/>
                </a:lnTo>
                <a:close/>
              </a:path>
            </a:pathLst>
          </a:custGeom>
          <a:gradFill rotWithShape="1">
            <a:gsLst>
              <a:gs pos="0">
                <a:srgbClr val="C73E01"/>
              </a:gs>
              <a:gs pos="27000">
                <a:srgbClr val="FF7711"/>
              </a:gs>
              <a:gs pos="59000">
                <a:srgbClr val="FFAA01"/>
              </a:gs>
              <a:gs pos="80000">
                <a:srgbClr val="FFC000"/>
              </a:gs>
              <a:gs pos="100000">
                <a:srgbClr val="FECE02"/>
              </a:gs>
            </a:gsLst>
            <a:lin ang="0" scaled="1"/>
          </a:gradFill>
          <a:ln w="3175" cap="flat" cmpd="sng">
            <a:solidFill>
              <a:schemeClr val="bg1"/>
            </a:solidFill>
            <a:round/>
            <a:headEnd/>
            <a:tailEnd/>
          </a:ln>
        </p:spPr>
        <p:txBody>
          <a:bodyPr anchor="ctr"/>
          <a:lstStyle/>
          <a:p>
            <a:endParaRPr lang="zh-CN" altLang="en-US"/>
          </a:p>
        </p:txBody>
      </p:sp>
      <p:sp>
        <p:nvSpPr>
          <p:cNvPr id="34" name="任意多边形 5"/>
          <p:cNvSpPr>
            <a:spLocks/>
          </p:cNvSpPr>
          <p:nvPr/>
        </p:nvSpPr>
        <p:spPr bwMode="auto">
          <a:xfrm>
            <a:off x="4739988" y="4580835"/>
            <a:ext cx="1339529" cy="1828447"/>
          </a:xfrm>
          <a:custGeom>
            <a:avLst/>
            <a:gdLst>
              <a:gd name="T0" fmla="*/ 1011 w 1145628"/>
              <a:gd name="T1" fmla="*/ 0 h 1568011"/>
              <a:gd name="T2" fmla="*/ 1145628 w 1145628"/>
              <a:gd name="T3" fmla="*/ 685142 h 1568011"/>
              <a:gd name="T4" fmla="*/ 1145628 w 1145628"/>
              <a:gd name="T5" fmla="*/ 1568011 h 1568011"/>
              <a:gd name="T6" fmla="*/ 0 w 1145628"/>
              <a:gd name="T7" fmla="*/ 580039 h 1568011"/>
              <a:gd name="T8" fmla="*/ 1011 w 1145628"/>
              <a:gd name="T9" fmla="*/ 0 h 1568011"/>
            </a:gdLst>
            <a:ahLst/>
            <a:cxnLst>
              <a:cxn ang="0">
                <a:pos x="T0" y="T1"/>
              </a:cxn>
              <a:cxn ang="0">
                <a:pos x="T2" y="T3"/>
              </a:cxn>
              <a:cxn ang="0">
                <a:pos x="T4" y="T5"/>
              </a:cxn>
              <a:cxn ang="0">
                <a:pos x="T6" y="T7"/>
              </a:cxn>
              <a:cxn ang="0">
                <a:pos x="T8" y="T9"/>
              </a:cxn>
            </a:cxnLst>
            <a:rect l="0" t="0" r="r" b="b"/>
            <a:pathLst>
              <a:path w="1145628" h="1568011">
                <a:moveTo>
                  <a:pt x="1011" y="0"/>
                </a:moveTo>
                <a:lnTo>
                  <a:pt x="1145628" y="685142"/>
                </a:lnTo>
                <a:lnTo>
                  <a:pt x="1145628" y="1568011"/>
                </a:lnTo>
                <a:lnTo>
                  <a:pt x="0" y="580039"/>
                </a:lnTo>
                <a:lnTo>
                  <a:pt x="1011" y="0"/>
                </a:lnTo>
                <a:close/>
              </a:path>
            </a:pathLst>
          </a:custGeom>
          <a:gradFill rotWithShape="1">
            <a:gsLst>
              <a:gs pos="0">
                <a:srgbClr val="BE1247"/>
              </a:gs>
              <a:gs pos="27000">
                <a:srgbClr val="D2144F"/>
              </a:gs>
              <a:gs pos="66000">
                <a:srgbClr val="F87477"/>
              </a:gs>
              <a:gs pos="100000">
                <a:srgbClr val="FA9496"/>
              </a:gs>
            </a:gsLst>
            <a:lin ang="0" scaled="1"/>
          </a:gradFill>
          <a:ln w="3175" cap="flat" cmpd="sng">
            <a:solidFill>
              <a:srgbClr val="F2F2F2"/>
            </a:solidFill>
            <a:round/>
            <a:headEnd/>
            <a:tailEnd/>
          </a:ln>
        </p:spPr>
        <p:txBody>
          <a:bodyPr anchor="ctr"/>
          <a:lstStyle/>
          <a:p>
            <a:endParaRPr lang="zh-CN" altLang="en-US"/>
          </a:p>
        </p:txBody>
      </p:sp>
      <p:sp>
        <p:nvSpPr>
          <p:cNvPr id="35" name="任意多边形 6"/>
          <p:cNvSpPr>
            <a:spLocks/>
          </p:cNvSpPr>
          <p:nvPr/>
        </p:nvSpPr>
        <p:spPr bwMode="auto">
          <a:xfrm>
            <a:off x="6077666" y="4534567"/>
            <a:ext cx="1287725" cy="1878414"/>
          </a:xfrm>
          <a:custGeom>
            <a:avLst/>
            <a:gdLst>
              <a:gd name="T0" fmla="*/ 0 w 1072056"/>
              <a:gd name="T1" fmla="*/ 725214 h 1611448"/>
              <a:gd name="T2" fmla="*/ 2312 w 1072056"/>
              <a:gd name="T3" fmla="*/ 1611448 h 1611448"/>
              <a:gd name="T4" fmla="*/ 1072056 w 1072056"/>
              <a:gd name="T5" fmla="*/ 588580 h 1611448"/>
              <a:gd name="T6" fmla="*/ 1072056 w 1072056"/>
              <a:gd name="T7" fmla="*/ 0 h 1611448"/>
              <a:gd name="T8" fmla="*/ 0 w 1072056"/>
              <a:gd name="T9" fmla="*/ 725214 h 1611448"/>
            </a:gdLst>
            <a:ahLst/>
            <a:cxnLst>
              <a:cxn ang="0">
                <a:pos x="T0" y="T1"/>
              </a:cxn>
              <a:cxn ang="0">
                <a:pos x="T2" y="T3"/>
              </a:cxn>
              <a:cxn ang="0">
                <a:pos x="T4" y="T5"/>
              </a:cxn>
              <a:cxn ang="0">
                <a:pos x="T6" y="T7"/>
              </a:cxn>
              <a:cxn ang="0">
                <a:pos x="T8" y="T9"/>
              </a:cxn>
            </a:cxnLst>
            <a:rect l="0" t="0" r="r" b="b"/>
            <a:pathLst>
              <a:path w="1072056" h="1611448">
                <a:moveTo>
                  <a:pt x="0" y="725214"/>
                </a:moveTo>
                <a:cubicBezTo>
                  <a:pt x="1541" y="1019038"/>
                  <a:pt x="771" y="1317624"/>
                  <a:pt x="2312" y="1611448"/>
                </a:cubicBezTo>
                <a:lnTo>
                  <a:pt x="1072056" y="588580"/>
                </a:lnTo>
                <a:lnTo>
                  <a:pt x="1072056" y="0"/>
                </a:lnTo>
                <a:lnTo>
                  <a:pt x="0" y="725214"/>
                </a:lnTo>
                <a:close/>
              </a:path>
            </a:pathLst>
          </a:custGeom>
          <a:gradFill rotWithShape="1">
            <a:gsLst>
              <a:gs pos="0">
                <a:srgbClr val="BE1247"/>
              </a:gs>
              <a:gs pos="27000">
                <a:srgbClr val="D2144F"/>
              </a:gs>
              <a:gs pos="66000">
                <a:srgbClr val="F87477"/>
              </a:gs>
              <a:gs pos="100000">
                <a:srgbClr val="FA9496"/>
              </a:gs>
            </a:gsLst>
            <a:lin ang="0" scaled="1"/>
          </a:gradFill>
          <a:ln w="3175" cap="flat" cmpd="sng">
            <a:solidFill>
              <a:srgbClr val="F2F2F2"/>
            </a:solidFill>
            <a:round/>
            <a:headEnd/>
            <a:tailEnd/>
          </a:ln>
        </p:spPr>
        <p:txBody>
          <a:bodyPr anchor="ctr"/>
          <a:lstStyle/>
          <a:p>
            <a:endParaRPr lang="zh-CN" altLang="en-US"/>
          </a:p>
        </p:txBody>
      </p:sp>
      <p:sp>
        <p:nvSpPr>
          <p:cNvPr id="36" name="任意多边形 7"/>
          <p:cNvSpPr>
            <a:spLocks/>
          </p:cNvSpPr>
          <p:nvPr/>
        </p:nvSpPr>
        <p:spPr bwMode="auto">
          <a:xfrm>
            <a:off x="4739987" y="3836870"/>
            <a:ext cx="2625404" cy="1561952"/>
          </a:xfrm>
          <a:custGeom>
            <a:avLst/>
            <a:gdLst>
              <a:gd name="T0" fmla="*/ 1397876 w 2753711"/>
              <a:gd name="T1" fmla="*/ 1639613 h 1639613"/>
              <a:gd name="T2" fmla="*/ 0 w 2753711"/>
              <a:gd name="T3" fmla="*/ 777765 h 1639613"/>
              <a:gd name="T4" fmla="*/ 1366345 w 2753711"/>
              <a:gd name="T5" fmla="*/ 0 h 1639613"/>
              <a:gd name="T6" fmla="*/ 2753711 w 2753711"/>
              <a:gd name="T7" fmla="*/ 735724 h 1639613"/>
              <a:gd name="T8" fmla="*/ 1397876 w 2753711"/>
              <a:gd name="T9" fmla="*/ 1639613 h 1639613"/>
            </a:gdLst>
            <a:ahLst/>
            <a:cxnLst>
              <a:cxn ang="0">
                <a:pos x="T0" y="T1"/>
              </a:cxn>
              <a:cxn ang="0">
                <a:pos x="T2" y="T3"/>
              </a:cxn>
              <a:cxn ang="0">
                <a:pos x="T4" y="T5"/>
              </a:cxn>
              <a:cxn ang="0">
                <a:pos x="T6" y="T7"/>
              </a:cxn>
              <a:cxn ang="0">
                <a:pos x="T8" y="T9"/>
              </a:cxn>
            </a:cxnLst>
            <a:rect l="0" t="0" r="r" b="b"/>
            <a:pathLst>
              <a:path w="2753711" h="1639613">
                <a:moveTo>
                  <a:pt x="1397876" y="1639613"/>
                </a:moveTo>
                <a:lnTo>
                  <a:pt x="0" y="777765"/>
                </a:lnTo>
                <a:lnTo>
                  <a:pt x="1366345" y="0"/>
                </a:lnTo>
                <a:lnTo>
                  <a:pt x="2753711" y="735724"/>
                </a:lnTo>
                <a:lnTo>
                  <a:pt x="1397876" y="1639613"/>
                </a:lnTo>
                <a:close/>
              </a:path>
            </a:pathLst>
          </a:custGeom>
          <a:gradFill rotWithShape="1">
            <a:gsLst>
              <a:gs pos="0">
                <a:srgbClr val="BE1247"/>
              </a:gs>
              <a:gs pos="27000">
                <a:srgbClr val="D2144F"/>
              </a:gs>
              <a:gs pos="66000">
                <a:srgbClr val="F87477"/>
              </a:gs>
              <a:gs pos="100000">
                <a:srgbClr val="FA9496"/>
              </a:gs>
            </a:gsLst>
            <a:lin ang="5400000" scaled="1"/>
          </a:gradFill>
          <a:ln w="3175" cap="flat" cmpd="sng">
            <a:solidFill>
              <a:srgbClr val="F2F2F2"/>
            </a:solidFill>
            <a:round/>
            <a:headEnd/>
            <a:tailEnd/>
          </a:ln>
        </p:spPr>
        <p:txBody>
          <a:bodyPr anchor="ctr"/>
          <a:lstStyle/>
          <a:p>
            <a:endParaRPr lang="zh-CN" altLang="en-US"/>
          </a:p>
        </p:txBody>
      </p:sp>
      <p:sp>
        <p:nvSpPr>
          <p:cNvPr id="37" name="任意多边形 8"/>
          <p:cNvSpPr>
            <a:spLocks/>
          </p:cNvSpPr>
          <p:nvPr/>
        </p:nvSpPr>
        <p:spPr bwMode="auto">
          <a:xfrm>
            <a:off x="6077668" y="3211351"/>
            <a:ext cx="2423734" cy="1302861"/>
          </a:xfrm>
          <a:custGeom>
            <a:avLst/>
            <a:gdLst>
              <a:gd name="T0" fmla="*/ 1366345 w 2543503"/>
              <a:gd name="T1" fmla="*/ 1366345 h 1366345"/>
              <a:gd name="T2" fmla="*/ 0 w 2543503"/>
              <a:gd name="T3" fmla="*/ 630621 h 1366345"/>
              <a:gd name="T4" fmla="*/ 1187669 w 2543503"/>
              <a:gd name="T5" fmla="*/ 0 h 1366345"/>
              <a:gd name="T6" fmla="*/ 2543503 w 2543503"/>
              <a:gd name="T7" fmla="*/ 609600 h 1366345"/>
              <a:gd name="T8" fmla="*/ 1366345 w 2543503"/>
              <a:gd name="T9" fmla="*/ 1366345 h 1366345"/>
            </a:gdLst>
            <a:ahLst/>
            <a:cxnLst>
              <a:cxn ang="0">
                <a:pos x="T0" y="T1"/>
              </a:cxn>
              <a:cxn ang="0">
                <a:pos x="T2" y="T3"/>
              </a:cxn>
              <a:cxn ang="0">
                <a:pos x="T4" y="T5"/>
              </a:cxn>
              <a:cxn ang="0">
                <a:pos x="T6" y="T7"/>
              </a:cxn>
              <a:cxn ang="0">
                <a:pos x="T8" y="T9"/>
              </a:cxn>
            </a:cxnLst>
            <a:rect l="0" t="0" r="r" b="b"/>
            <a:pathLst>
              <a:path w="2543503" h="1366345">
                <a:moveTo>
                  <a:pt x="1366345" y="1366345"/>
                </a:moveTo>
                <a:lnTo>
                  <a:pt x="0" y="630621"/>
                </a:lnTo>
                <a:lnTo>
                  <a:pt x="1187669" y="0"/>
                </a:lnTo>
                <a:lnTo>
                  <a:pt x="2543503" y="609600"/>
                </a:lnTo>
                <a:lnTo>
                  <a:pt x="1366345" y="1366345"/>
                </a:lnTo>
                <a:close/>
              </a:path>
            </a:pathLst>
          </a:custGeom>
          <a:gradFill rotWithShape="1">
            <a:gsLst>
              <a:gs pos="0">
                <a:srgbClr val="C73E01"/>
              </a:gs>
              <a:gs pos="27000">
                <a:srgbClr val="FF7711"/>
              </a:gs>
              <a:gs pos="59000">
                <a:srgbClr val="FFAA01"/>
              </a:gs>
              <a:gs pos="80000">
                <a:srgbClr val="FFC000"/>
              </a:gs>
              <a:gs pos="100000">
                <a:srgbClr val="FECE02"/>
              </a:gs>
            </a:gsLst>
            <a:lin ang="5400000" scaled="1"/>
          </a:gradFill>
          <a:ln w="3175" cap="flat" cmpd="sng">
            <a:solidFill>
              <a:schemeClr val="bg1"/>
            </a:solidFill>
            <a:round/>
            <a:headEnd/>
            <a:tailEnd/>
          </a:ln>
        </p:spPr>
        <p:txBody>
          <a:bodyPr anchor="ctr"/>
          <a:lstStyle/>
          <a:p>
            <a:endParaRPr lang="zh-CN" altLang="en-US"/>
          </a:p>
        </p:txBody>
      </p:sp>
      <p:sp>
        <p:nvSpPr>
          <p:cNvPr id="38" name="任意多边形 9"/>
          <p:cNvSpPr>
            <a:spLocks/>
          </p:cNvSpPr>
          <p:nvPr/>
        </p:nvSpPr>
        <p:spPr bwMode="auto">
          <a:xfrm>
            <a:off x="3559575" y="3231707"/>
            <a:ext cx="2453337" cy="1321367"/>
          </a:xfrm>
          <a:custGeom>
            <a:avLst/>
            <a:gdLst>
              <a:gd name="T0" fmla="*/ 1215654 w 2575034"/>
              <a:gd name="T1" fmla="*/ 1387365 h 1387365"/>
              <a:gd name="T2" fmla="*/ 2575034 w 2575034"/>
              <a:gd name="T3" fmla="*/ 609600 h 1387365"/>
              <a:gd name="T4" fmla="*/ 1387365 w 2575034"/>
              <a:gd name="T5" fmla="*/ 0 h 1387365"/>
              <a:gd name="T6" fmla="*/ 0 w 2575034"/>
              <a:gd name="T7" fmla="*/ 651641 h 1387365"/>
              <a:gd name="T8" fmla="*/ 1215654 w 2575034"/>
              <a:gd name="T9" fmla="*/ 1387365 h 1387365"/>
            </a:gdLst>
            <a:ahLst/>
            <a:cxnLst>
              <a:cxn ang="0">
                <a:pos x="T0" y="T1"/>
              </a:cxn>
              <a:cxn ang="0">
                <a:pos x="T2" y="T3"/>
              </a:cxn>
              <a:cxn ang="0">
                <a:pos x="T4" y="T5"/>
              </a:cxn>
              <a:cxn ang="0">
                <a:pos x="T6" y="T7"/>
              </a:cxn>
              <a:cxn ang="0">
                <a:pos x="T8" y="T9"/>
              </a:cxn>
            </a:cxnLst>
            <a:rect l="0" t="0" r="r" b="b"/>
            <a:pathLst>
              <a:path w="2575034" h="1387365">
                <a:moveTo>
                  <a:pt x="1215654" y="1387365"/>
                </a:moveTo>
                <a:lnTo>
                  <a:pt x="2575034" y="609600"/>
                </a:lnTo>
                <a:lnTo>
                  <a:pt x="1387365" y="0"/>
                </a:lnTo>
                <a:lnTo>
                  <a:pt x="0" y="651641"/>
                </a:lnTo>
                <a:lnTo>
                  <a:pt x="1215654" y="1387365"/>
                </a:lnTo>
                <a:close/>
              </a:path>
            </a:pathLst>
          </a:custGeom>
          <a:gradFill rotWithShape="1">
            <a:gsLst>
              <a:gs pos="0">
                <a:srgbClr val="119707"/>
              </a:gs>
              <a:gs pos="17999">
                <a:srgbClr val="119707"/>
              </a:gs>
              <a:gs pos="67000">
                <a:srgbClr val="8AD53F"/>
              </a:gs>
              <a:gs pos="100000">
                <a:srgbClr val="BCEB6F"/>
              </a:gs>
            </a:gsLst>
            <a:lin ang="5400000" scaled="1"/>
          </a:gradFill>
          <a:ln w="3175" cap="flat" cmpd="sng">
            <a:solidFill>
              <a:schemeClr val="bg1"/>
            </a:solidFill>
            <a:round/>
            <a:headEnd/>
            <a:tailEnd/>
          </a:ln>
        </p:spPr>
        <p:txBody>
          <a:bodyPr anchor="ctr"/>
          <a:lstStyle/>
          <a:p>
            <a:endParaRPr lang="zh-CN" altLang="en-US"/>
          </a:p>
        </p:txBody>
      </p:sp>
      <p:sp>
        <p:nvSpPr>
          <p:cNvPr id="39" name="任意多边形 10"/>
          <p:cNvSpPr>
            <a:spLocks/>
          </p:cNvSpPr>
          <p:nvPr/>
        </p:nvSpPr>
        <p:spPr bwMode="auto">
          <a:xfrm>
            <a:off x="4919456" y="2687616"/>
            <a:ext cx="2251668" cy="1121497"/>
          </a:xfrm>
          <a:custGeom>
            <a:avLst/>
            <a:gdLst>
              <a:gd name="T0" fmla="*/ 1187669 w 2364828"/>
              <a:gd name="T1" fmla="*/ 1177159 h 1177159"/>
              <a:gd name="T2" fmla="*/ 2364828 w 2364828"/>
              <a:gd name="T3" fmla="*/ 536028 h 1177159"/>
              <a:gd name="T4" fmla="*/ 1177159 w 2364828"/>
              <a:gd name="T5" fmla="*/ 0 h 1177159"/>
              <a:gd name="T6" fmla="*/ 0 w 2364828"/>
              <a:gd name="T7" fmla="*/ 557049 h 1177159"/>
              <a:gd name="T8" fmla="*/ 1187669 w 2364828"/>
              <a:gd name="T9" fmla="*/ 1177159 h 1177159"/>
            </a:gdLst>
            <a:ahLst/>
            <a:cxnLst>
              <a:cxn ang="0">
                <a:pos x="T0" y="T1"/>
              </a:cxn>
              <a:cxn ang="0">
                <a:pos x="T2" y="T3"/>
              </a:cxn>
              <a:cxn ang="0">
                <a:pos x="T4" y="T5"/>
              </a:cxn>
              <a:cxn ang="0">
                <a:pos x="T6" y="T7"/>
              </a:cxn>
              <a:cxn ang="0">
                <a:pos x="T8" y="T9"/>
              </a:cxn>
            </a:cxnLst>
            <a:rect l="0" t="0" r="r" b="b"/>
            <a:pathLst>
              <a:path w="2364828" h="1177159">
                <a:moveTo>
                  <a:pt x="1187669" y="1177159"/>
                </a:moveTo>
                <a:lnTo>
                  <a:pt x="2364828" y="536028"/>
                </a:lnTo>
                <a:lnTo>
                  <a:pt x="1177159" y="0"/>
                </a:lnTo>
                <a:lnTo>
                  <a:pt x="0" y="557049"/>
                </a:lnTo>
                <a:lnTo>
                  <a:pt x="1187669" y="1177159"/>
                </a:lnTo>
                <a:close/>
              </a:path>
            </a:pathLst>
          </a:custGeom>
          <a:gradFill rotWithShape="1">
            <a:gsLst>
              <a:gs pos="0">
                <a:srgbClr val="006A96"/>
              </a:gs>
              <a:gs pos="17000">
                <a:srgbClr val="006A96"/>
              </a:gs>
              <a:gs pos="56000">
                <a:srgbClr val="009AD9"/>
              </a:gs>
              <a:gs pos="100000">
                <a:srgbClr val="00B8FF"/>
              </a:gs>
            </a:gsLst>
            <a:lin ang="5400000" scaled="1"/>
          </a:gradFill>
          <a:ln w="3175" cap="flat" cmpd="sng">
            <a:solidFill>
              <a:schemeClr val="bg1"/>
            </a:solidFill>
            <a:round/>
            <a:headEnd/>
            <a:tailEnd/>
          </a:ln>
        </p:spPr>
        <p:txBody>
          <a:bodyPr anchor="ctr"/>
          <a:lstStyle/>
          <a:p>
            <a:endParaRPr lang="zh-CN" altLang="en-US"/>
          </a:p>
        </p:txBody>
      </p:sp>
      <p:sp>
        <p:nvSpPr>
          <p:cNvPr id="40" name="任意多边形 11"/>
          <p:cNvSpPr>
            <a:spLocks/>
          </p:cNvSpPr>
          <p:nvPr/>
        </p:nvSpPr>
        <p:spPr bwMode="auto">
          <a:xfrm>
            <a:off x="3559573" y="3859080"/>
            <a:ext cx="1160062" cy="1386141"/>
          </a:xfrm>
          <a:custGeom>
            <a:avLst/>
            <a:gdLst>
              <a:gd name="T0" fmla="*/ 962324 w 966952"/>
              <a:gd name="T1" fmla="*/ 590550 h 1187669"/>
              <a:gd name="T2" fmla="*/ 966952 w 966952"/>
              <a:gd name="T3" fmla="*/ 1187669 h 1187669"/>
              <a:gd name="T4" fmla="*/ 0 w 966952"/>
              <a:gd name="T5" fmla="*/ 304800 h 1187669"/>
              <a:gd name="T6" fmla="*/ 0 w 966952"/>
              <a:gd name="T7" fmla="*/ 0 h 1187669"/>
              <a:gd name="T8" fmla="*/ 962324 w 966952"/>
              <a:gd name="T9" fmla="*/ 590550 h 1187669"/>
            </a:gdLst>
            <a:ahLst/>
            <a:cxnLst>
              <a:cxn ang="0">
                <a:pos x="T0" y="T1"/>
              </a:cxn>
              <a:cxn ang="0">
                <a:pos x="T2" y="T3"/>
              </a:cxn>
              <a:cxn ang="0">
                <a:pos x="T4" y="T5"/>
              </a:cxn>
              <a:cxn ang="0">
                <a:pos x="T6" y="T7"/>
              </a:cxn>
              <a:cxn ang="0">
                <a:pos x="T8" y="T9"/>
              </a:cxn>
            </a:cxnLst>
            <a:rect l="0" t="0" r="r" b="b"/>
            <a:pathLst>
              <a:path w="966952" h="1187669">
                <a:moveTo>
                  <a:pt x="962324" y="590550"/>
                </a:moveTo>
                <a:cubicBezTo>
                  <a:pt x="963867" y="789590"/>
                  <a:pt x="965409" y="988629"/>
                  <a:pt x="966952" y="1187669"/>
                </a:cubicBezTo>
                <a:lnTo>
                  <a:pt x="0" y="304800"/>
                </a:lnTo>
                <a:lnTo>
                  <a:pt x="0" y="0"/>
                </a:lnTo>
                <a:lnTo>
                  <a:pt x="962324" y="590550"/>
                </a:lnTo>
                <a:close/>
              </a:path>
            </a:pathLst>
          </a:custGeom>
          <a:gradFill rotWithShape="1">
            <a:gsLst>
              <a:gs pos="0">
                <a:srgbClr val="119707"/>
              </a:gs>
              <a:gs pos="17999">
                <a:srgbClr val="119707"/>
              </a:gs>
              <a:gs pos="67000">
                <a:srgbClr val="8AD53F"/>
              </a:gs>
              <a:gs pos="100000">
                <a:srgbClr val="BCEB6F"/>
              </a:gs>
            </a:gsLst>
            <a:lin ang="0" scaled="1"/>
          </a:gradFill>
          <a:ln w="3175" cap="flat" cmpd="sng">
            <a:solidFill>
              <a:schemeClr val="bg1"/>
            </a:solidFill>
            <a:round/>
            <a:headEnd/>
            <a:tailEnd/>
          </a:ln>
        </p:spPr>
        <p:txBody>
          <a:bodyPr anchor="ctr"/>
          <a:lstStyle/>
          <a:p>
            <a:endParaRPr lang="zh-CN" altLang="en-US"/>
          </a:p>
        </p:txBody>
      </p:sp>
      <p:grpSp>
        <p:nvGrpSpPr>
          <p:cNvPr id="41" name="Group 13"/>
          <p:cNvGrpSpPr>
            <a:grpSpLocks/>
          </p:cNvGrpSpPr>
          <p:nvPr/>
        </p:nvGrpSpPr>
        <p:grpSpPr bwMode="auto">
          <a:xfrm>
            <a:off x="3500369" y="3859080"/>
            <a:ext cx="5065790" cy="2405851"/>
            <a:chOff x="0" y="0"/>
            <a:chExt cx="4346309" cy="2063819"/>
          </a:xfrm>
        </p:grpSpPr>
        <p:grpSp>
          <p:nvGrpSpPr>
            <p:cNvPr id="42" name="Group 14"/>
            <p:cNvGrpSpPr>
              <a:grpSpLocks/>
            </p:cNvGrpSpPr>
            <p:nvPr/>
          </p:nvGrpSpPr>
          <p:grpSpPr bwMode="auto">
            <a:xfrm>
              <a:off x="0" y="0"/>
              <a:ext cx="4346309" cy="2004029"/>
              <a:chOff x="0" y="0"/>
              <a:chExt cx="4346309" cy="2004029"/>
            </a:xfrm>
          </p:grpSpPr>
          <p:pic>
            <p:nvPicPr>
              <p:cNvPr id="46" name="任意多边形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4" y="42765"/>
                <a:ext cx="2231136" cy="195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任意多边形 1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1384" y="93"/>
                <a:ext cx="2139696" cy="201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3" name="Group 17"/>
            <p:cNvGrpSpPr>
              <a:grpSpLocks/>
            </p:cNvGrpSpPr>
            <p:nvPr/>
          </p:nvGrpSpPr>
          <p:grpSpPr bwMode="auto">
            <a:xfrm>
              <a:off x="20665" y="5343"/>
              <a:ext cx="4320478" cy="2058476"/>
              <a:chOff x="0" y="0"/>
              <a:chExt cx="4320478" cy="2058476"/>
            </a:xfrm>
          </p:grpSpPr>
          <p:pic>
            <p:nvPicPr>
              <p:cNvPr id="44" name="任意多边形 1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55" y="49614"/>
                <a:ext cx="2194560" cy="200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任意多边形 1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90719" y="846"/>
                <a:ext cx="2133600" cy="206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49" name="TextBox 11"/>
          <p:cNvSpPr txBox="1">
            <a:spLocks noChangeArrowheads="1"/>
          </p:cNvSpPr>
          <p:nvPr/>
        </p:nvSpPr>
        <p:spPr bwMode="auto">
          <a:xfrm flipH="1">
            <a:off x="5193282" y="4416125"/>
            <a:ext cx="1840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pPr algn="ctr"/>
            <a:r>
              <a:rPr lang="zh-CN" altLang="en-US" sz="2000" b="1" dirty="0" smtClean="0">
                <a:solidFill>
                  <a:srgbClr val="FFFFFF"/>
                </a:solidFill>
                <a:latin typeface="微软雅黑" pitchFamily="34" charset="-122"/>
                <a:ea typeface="微软雅黑" pitchFamily="34" charset="-122"/>
              </a:rPr>
              <a:t>大学就业分析</a:t>
            </a:r>
            <a:endParaRPr lang="en-US" sz="2000" b="1" dirty="0">
              <a:solidFill>
                <a:srgbClr val="FFFFFF"/>
              </a:solidFill>
              <a:latin typeface="微软雅黑" pitchFamily="34" charset="-122"/>
              <a:ea typeface="微软雅黑" pitchFamily="34" charset="-122"/>
            </a:endParaRPr>
          </a:p>
        </p:txBody>
      </p:sp>
      <p:sp>
        <p:nvSpPr>
          <p:cNvPr id="50" name="TextBox 11"/>
          <p:cNvSpPr txBox="1">
            <a:spLocks noChangeArrowheads="1"/>
          </p:cNvSpPr>
          <p:nvPr/>
        </p:nvSpPr>
        <p:spPr bwMode="auto">
          <a:xfrm flipH="1">
            <a:off x="3959212" y="3664760"/>
            <a:ext cx="18503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pPr algn="ctr"/>
            <a:r>
              <a:rPr lang="zh-CN" altLang="en-US" sz="2000" b="1" dirty="0" smtClean="0">
                <a:solidFill>
                  <a:srgbClr val="FFFFFF"/>
                </a:solidFill>
                <a:latin typeface="微软雅黑" pitchFamily="34" charset="-122"/>
                <a:ea typeface="微软雅黑" pitchFamily="34" charset="-122"/>
              </a:rPr>
              <a:t>社会环境分析</a:t>
            </a:r>
            <a:endParaRPr lang="en-US" sz="2000" b="1" dirty="0">
              <a:solidFill>
                <a:srgbClr val="FFFFFF"/>
              </a:solidFill>
              <a:latin typeface="微软雅黑" pitchFamily="34" charset="-122"/>
              <a:ea typeface="微软雅黑" pitchFamily="34" charset="-122"/>
            </a:endParaRPr>
          </a:p>
        </p:txBody>
      </p:sp>
      <p:sp>
        <p:nvSpPr>
          <p:cNvPr id="51" name="TextBox 11"/>
          <p:cNvSpPr txBox="1">
            <a:spLocks noChangeArrowheads="1"/>
          </p:cNvSpPr>
          <p:nvPr/>
        </p:nvSpPr>
        <p:spPr bwMode="auto">
          <a:xfrm flipH="1">
            <a:off x="6418099" y="3664760"/>
            <a:ext cx="18397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pPr algn="ctr"/>
            <a:r>
              <a:rPr lang="zh-CN" altLang="en-US" sz="2000" b="1" dirty="0" smtClean="0">
                <a:solidFill>
                  <a:srgbClr val="FFFFFF"/>
                </a:solidFill>
                <a:latin typeface="微软雅黑" pitchFamily="34" charset="-122"/>
                <a:ea typeface="微软雅黑" pitchFamily="34" charset="-122"/>
              </a:rPr>
              <a:t>家庭环境分析</a:t>
            </a:r>
            <a:endParaRPr lang="en-US" sz="2000" b="1" dirty="0">
              <a:solidFill>
                <a:srgbClr val="FFFFFF"/>
              </a:solidFill>
              <a:latin typeface="微软雅黑" pitchFamily="34" charset="-122"/>
              <a:ea typeface="微软雅黑" pitchFamily="34" charset="-122"/>
            </a:endParaRPr>
          </a:p>
        </p:txBody>
      </p:sp>
      <p:sp>
        <p:nvSpPr>
          <p:cNvPr id="52" name="TextBox 11"/>
          <p:cNvSpPr txBox="1">
            <a:spLocks noChangeArrowheads="1"/>
          </p:cNvSpPr>
          <p:nvPr/>
        </p:nvSpPr>
        <p:spPr bwMode="auto">
          <a:xfrm flipH="1">
            <a:off x="5193282" y="3055894"/>
            <a:ext cx="1840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pPr algn="ctr"/>
            <a:r>
              <a:rPr lang="zh-CN" altLang="en-US" sz="2000" b="1" dirty="0" smtClean="0">
                <a:solidFill>
                  <a:srgbClr val="FFFFFF"/>
                </a:solidFill>
                <a:latin typeface="微软雅黑" pitchFamily="34" charset="-122"/>
                <a:ea typeface="微软雅黑" pitchFamily="34" charset="-122"/>
              </a:rPr>
              <a:t>学校环境分析</a:t>
            </a:r>
            <a:endParaRPr lang="en-US" sz="2000" b="1" dirty="0">
              <a:solidFill>
                <a:srgbClr val="FFFFFF"/>
              </a:solidFill>
              <a:latin typeface="微软雅黑" pitchFamily="34" charset="-122"/>
              <a:ea typeface="微软雅黑" pitchFamily="34" charset="-122"/>
            </a:endParaRPr>
          </a:p>
        </p:txBody>
      </p:sp>
      <p:sp>
        <p:nvSpPr>
          <p:cNvPr id="57" name="TextBox 11"/>
          <p:cNvSpPr txBox="1">
            <a:spLocks noChangeArrowheads="1"/>
          </p:cNvSpPr>
          <p:nvPr/>
        </p:nvSpPr>
        <p:spPr bwMode="auto">
          <a:xfrm flipH="1">
            <a:off x="503789" y="4514210"/>
            <a:ext cx="3000511" cy="1569660"/>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r>
              <a:rPr lang="zh-CN" altLang="zh-CN" sz="2400" b="1" dirty="0">
                <a:solidFill>
                  <a:schemeClr val="accent3">
                    <a:lumMod val="50000"/>
                  </a:schemeClr>
                </a:solidFill>
              </a:rPr>
              <a:t>太阳眼镜市场分析</a:t>
            </a:r>
            <a:endParaRPr lang="zh-CN" altLang="zh-CN" sz="2400" dirty="0">
              <a:solidFill>
                <a:schemeClr val="accent3">
                  <a:lumMod val="50000"/>
                </a:schemeClr>
              </a:solidFill>
            </a:endParaRPr>
          </a:p>
          <a:p>
            <a:r>
              <a:rPr lang="zh-CN" altLang="zh-CN" sz="2400" b="1" dirty="0">
                <a:solidFill>
                  <a:schemeClr val="accent3">
                    <a:lumMod val="50000"/>
                  </a:schemeClr>
                </a:solidFill>
              </a:rPr>
              <a:t>淘宝天猫市场分析</a:t>
            </a:r>
            <a:endParaRPr lang="zh-CN" altLang="zh-CN" sz="2400" dirty="0">
              <a:solidFill>
                <a:schemeClr val="accent3">
                  <a:lumMod val="50000"/>
                </a:schemeClr>
              </a:solidFill>
            </a:endParaRPr>
          </a:p>
          <a:p>
            <a:r>
              <a:rPr lang="en-US" sz="2400" dirty="0" smtClean="0">
                <a:solidFill>
                  <a:schemeClr val="accent3">
                    <a:lumMod val="50000"/>
                  </a:schemeClr>
                </a:solidFill>
                <a:latin typeface="微软雅黑" pitchFamily="34" charset="-122"/>
                <a:ea typeface="微软雅黑" pitchFamily="34" charset="-122"/>
              </a:rPr>
              <a:t>1.</a:t>
            </a:r>
            <a:r>
              <a:rPr lang="zh-CN" altLang="zh-CN" sz="2400" b="1" dirty="0">
                <a:solidFill>
                  <a:schemeClr val="accent3">
                    <a:lumMod val="50000"/>
                  </a:schemeClr>
                </a:solidFill>
              </a:rPr>
              <a:t>需求分析</a:t>
            </a:r>
            <a:endParaRPr lang="en-US" sz="2400" dirty="0" smtClean="0">
              <a:solidFill>
                <a:schemeClr val="accent3">
                  <a:lumMod val="50000"/>
                </a:schemeClr>
              </a:solidFill>
              <a:latin typeface="微软雅黑" pitchFamily="34" charset="-122"/>
              <a:ea typeface="微软雅黑" pitchFamily="34" charset="-122"/>
            </a:endParaRPr>
          </a:p>
          <a:p>
            <a:r>
              <a:rPr lang="en-US" sz="2400" dirty="0" smtClean="0">
                <a:solidFill>
                  <a:schemeClr val="accent3">
                    <a:lumMod val="50000"/>
                  </a:schemeClr>
                </a:solidFill>
                <a:latin typeface="微软雅黑" pitchFamily="34" charset="-122"/>
                <a:ea typeface="微软雅黑" pitchFamily="34" charset="-122"/>
              </a:rPr>
              <a:t>2.</a:t>
            </a:r>
            <a:r>
              <a:rPr lang="zh-CN" altLang="zh-CN" sz="2400" b="1" dirty="0" smtClean="0">
                <a:solidFill>
                  <a:schemeClr val="accent3">
                    <a:lumMod val="50000"/>
                  </a:schemeClr>
                </a:solidFill>
              </a:rPr>
              <a:t>用户</a:t>
            </a:r>
            <a:r>
              <a:rPr lang="zh-CN" altLang="en-US" sz="2400" b="1" dirty="0">
                <a:solidFill>
                  <a:schemeClr val="accent3">
                    <a:lumMod val="50000"/>
                  </a:schemeClr>
                </a:solidFill>
              </a:rPr>
              <a:t>现状分析</a:t>
            </a:r>
            <a:endParaRPr lang="en-US" sz="2400" dirty="0">
              <a:solidFill>
                <a:schemeClr val="accent3">
                  <a:lumMod val="50000"/>
                </a:schemeClr>
              </a:solidFill>
              <a:latin typeface="微软雅黑" pitchFamily="34" charset="-122"/>
              <a:ea typeface="微软雅黑" pitchFamily="34" charset="-122"/>
            </a:endParaRPr>
          </a:p>
        </p:txBody>
      </p:sp>
      <p:sp>
        <p:nvSpPr>
          <p:cNvPr id="60" name="TextBox 11"/>
          <p:cNvSpPr txBox="1">
            <a:spLocks noChangeArrowheads="1"/>
          </p:cNvSpPr>
          <p:nvPr/>
        </p:nvSpPr>
        <p:spPr bwMode="auto">
          <a:xfrm flipH="1">
            <a:off x="8317761" y="1529658"/>
            <a:ext cx="2003666" cy="1015663"/>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square">
            <a:spAutoFit/>
          </a:bodyPr>
          <a:lstStyle>
            <a:lvl1pPr>
              <a:defRPr>
                <a:solidFill>
                  <a:schemeClr val="tx1"/>
                </a:solidFill>
                <a:latin typeface="Gulim" pitchFamily="34" charset="-127"/>
                <a:ea typeface="Gulim" pitchFamily="34" charset="-127"/>
              </a:defRPr>
            </a:lvl1pPr>
            <a:lvl2pPr marL="742950" indent="-285750">
              <a:defRPr>
                <a:solidFill>
                  <a:schemeClr val="tx1"/>
                </a:solidFill>
                <a:latin typeface="Gulim" pitchFamily="34" charset="-127"/>
                <a:ea typeface="Gulim" pitchFamily="34" charset="-127"/>
              </a:defRPr>
            </a:lvl2pPr>
            <a:lvl3pPr marL="1143000" indent="-228600">
              <a:defRPr>
                <a:solidFill>
                  <a:schemeClr val="tx1"/>
                </a:solidFill>
                <a:latin typeface="Gulim" pitchFamily="34" charset="-127"/>
                <a:ea typeface="Gulim" pitchFamily="34" charset="-127"/>
              </a:defRPr>
            </a:lvl3pPr>
            <a:lvl4pPr marL="1600200" indent="-228600">
              <a:defRPr>
                <a:solidFill>
                  <a:schemeClr val="tx1"/>
                </a:solidFill>
                <a:latin typeface="Gulim" pitchFamily="34" charset="-127"/>
                <a:ea typeface="Gulim" pitchFamily="34" charset="-127"/>
              </a:defRPr>
            </a:lvl4pPr>
            <a:lvl5pPr marL="2057400" indent="-228600">
              <a:defRPr>
                <a:solidFill>
                  <a:schemeClr val="tx1"/>
                </a:solidFill>
                <a:latin typeface="Gulim" pitchFamily="34" charset="-127"/>
                <a:ea typeface="Gulim" pitchFamily="34" charset="-127"/>
              </a:defRPr>
            </a:lvl5pPr>
            <a:lvl6pPr marL="2514600" indent="-228600" fontAlgn="base" latinLnBrk="1">
              <a:spcBef>
                <a:spcPct val="0"/>
              </a:spcBef>
              <a:spcAft>
                <a:spcPct val="0"/>
              </a:spcAft>
              <a:defRPr>
                <a:solidFill>
                  <a:schemeClr val="tx1"/>
                </a:solidFill>
                <a:latin typeface="Gulim" pitchFamily="34" charset="-127"/>
                <a:ea typeface="Gulim" pitchFamily="34" charset="-127"/>
              </a:defRPr>
            </a:lvl6pPr>
            <a:lvl7pPr marL="2971800" indent="-228600" fontAlgn="base" latinLnBrk="1">
              <a:spcBef>
                <a:spcPct val="0"/>
              </a:spcBef>
              <a:spcAft>
                <a:spcPct val="0"/>
              </a:spcAft>
              <a:defRPr>
                <a:solidFill>
                  <a:schemeClr val="tx1"/>
                </a:solidFill>
                <a:latin typeface="Gulim" pitchFamily="34" charset="-127"/>
                <a:ea typeface="Gulim" pitchFamily="34" charset="-127"/>
              </a:defRPr>
            </a:lvl7pPr>
            <a:lvl8pPr marL="3429000" indent="-228600" fontAlgn="base" latinLnBrk="1">
              <a:spcBef>
                <a:spcPct val="0"/>
              </a:spcBef>
              <a:spcAft>
                <a:spcPct val="0"/>
              </a:spcAft>
              <a:defRPr>
                <a:solidFill>
                  <a:schemeClr val="tx1"/>
                </a:solidFill>
                <a:latin typeface="Gulim" pitchFamily="34" charset="-127"/>
                <a:ea typeface="Gulim" pitchFamily="34" charset="-127"/>
              </a:defRPr>
            </a:lvl8pPr>
            <a:lvl9pPr marL="3886200" indent="-228600" fontAlgn="base" latinLnBrk="1">
              <a:spcBef>
                <a:spcPct val="0"/>
              </a:spcBef>
              <a:spcAft>
                <a:spcPct val="0"/>
              </a:spcAft>
              <a:defRPr>
                <a:solidFill>
                  <a:schemeClr val="tx1"/>
                </a:solidFill>
                <a:latin typeface="Gulim" pitchFamily="34" charset="-127"/>
                <a:ea typeface="Gulim" pitchFamily="34" charset="-127"/>
              </a:defRPr>
            </a:lvl9pPr>
          </a:lstStyle>
          <a:p>
            <a:r>
              <a:rPr lang="zh-CN" altLang="en-US" sz="2000" dirty="0" smtClean="0">
                <a:solidFill>
                  <a:schemeClr val="accent6"/>
                </a:solidFill>
                <a:latin typeface="微软雅黑" pitchFamily="34" charset="-122"/>
                <a:ea typeface="微软雅黑" pitchFamily="34" charset="-122"/>
              </a:rPr>
              <a:t>经济分析</a:t>
            </a:r>
            <a:endParaRPr lang="en-US" altLang="zh-CN" sz="2000" dirty="0" smtClean="0">
              <a:solidFill>
                <a:schemeClr val="accent6"/>
              </a:solidFill>
              <a:latin typeface="微软雅黑" pitchFamily="34" charset="-122"/>
              <a:ea typeface="微软雅黑" pitchFamily="34" charset="-122"/>
            </a:endParaRPr>
          </a:p>
          <a:p>
            <a:r>
              <a:rPr lang="zh-CN" altLang="en-US" sz="2000" dirty="0">
                <a:solidFill>
                  <a:schemeClr val="accent6"/>
                </a:solidFill>
                <a:latin typeface="微软雅黑" pitchFamily="34" charset="-122"/>
                <a:ea typeface="微软雅黑" pitchFamily="34" charset="-122"/>
              </a:rPr>
              <a:t>人脉</a:t>
            </a:r>
            <a:r>
              <a:rPr lang="zh-CN" altLang="en-US" sz="2000" dirty="0" smtClean="0">
                <a:solidFill>
                  <a:schemeClr val="accent6"/>
                </a:solidFill>
                <a:latin typeface="微软雅黑" pitchFamily="34" charset="-122"/>
                <a:ea typeface="微软雅黑" pitchFamily="34" charset="-122"/>
              </a:rPr>
              <a:t>分析</a:t>
            </a:r>
            <a:endParaRPr lang="en-US" altLang="zh-CN" sz="2000" dirty="0" smtClean="0">
              <a:solidFill>
                <a:schemeClr val="accent6"/>
              </a:solidFill>
              <a:latin typeface="微软雅黑" pitchFamily="34" charset="-122"/>
              <a:ea typeface="微软雅黑" pitchFamily="34" charset="-122"/>
            </a:endParaRPr>
          </a:p>
          <a:p>
            <a:r>
              <a:rPr lang="zh-CN" altLang="en-US" sz="2000" dirty="0">
                <a:solidFill>
                  <a:schemeClr val="accent6"/>
                </a:solidFill>
                <a:latin typeface="微软雅黑" pitchFamily="34" charset="-122"/>
                <a:ea typeface="微软雅黑" pitchFamily="34" charset="-122"/>
              </a:rPr>
              <a:t>学校分析</a:t>
            </a:r>
            <a:endParaRPr lang="en-US" sz="2000" dirty="0">
              <a:solidFill>
                <a:schemeClr val="accent6"/>
              </a:solidFill>
              <a:latin typeface="微软雅黑" pitchFamily="34" charset="-122"/>
              <a:ea typeface="微软雅黑" pitchFamily="34" charset="-122"/>
            </a:endParaRPr>
          </a:p>
        </p:txBody>
      </p:sp>
      <p:sp>
        <p:nvSpPr>
          <p:cNvPr id="65" name="矩形 36"/>
          <p:cNvSpPr>
            <a:spLocks noChangeArrowheads="1"/>
          </p:cNvSpPr>
          <p:nvPr/>
        </p:nvSpPr>
        <p:spPr bwMode="auto">
          <a:xfrm>
            <a:off x="4756822" y="1270735"/>
            <a:ext cx="53657" cy="1047470"/>
          </a:xfrm>
          <a:prstGeom prst="rect">
            <a:avLst/>
          </a:prstGeom>
          <a:solidFill>
            <a:srgbClr val="005DD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66" name="矩形 37"/>
          <p:cNvSpPr>
            <a:spLocks noChangeArrowheads="1"/>
          </p:cNvSpPr>
          <p:nvPr/>
        </p:nvSpPr>
        <p:spPr bwMode="auto">
          <a:xfrm>
            <a:off x="7970857" y="1529656"/>
            <a:ext cx="53655" cy="1047470"/>
          </a:xfrm>
          <a:prstGeom prst="rect">
            <a:avLst/>
          </a:prstGeom>
          <a:solidFill>
            <a:srgbClr val="C7720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67" name="矩形 38"/>
          <p:cNvSpPr>
            <a:spLocks noChangeArrowheads="1"/>
          </p:cNvSpPr>
          <p:nvPr/>
        </p:nvSpPr>
        <p:spPr bwMode="auto">
          <a:xfrm rot="5400000">
            <a:off x="2143249" y="3772097"/>
            <a:ext cx="51144" cy="1047470"/>
          </a:xfrm>
          <a:prstGeom prst="rect">
            <a:avLst/>
          </a:prstGeom>
          <a:solidFill>
            <a:srgbClr val="1197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68" name="矩形 39"/>
          <p:cNvSpPr>
            <a:spLocks noChangeArrowheads="1"/>
          </p:cNvSpPr>
          <p:nvPr/>
        </p:nvSpPr>
        <p:spPr bwMode="auto">
          <a:xfrm>
            <a:off x="7783421" y="5045715"/>
            <a:ext cx="53655" cy="1047470"/>
          </a:xfrm>
          <a:prstGeom prst="rect">
            <a:avLst/>
          </a:prstGeom>
          <a:solidFill>
            <a:srgbClr val="BE12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69" name="任意多边形 41"/>
          <p:cNvSpPr>
            <a:spLocks/>
          </p:cNvSpPr>
          <p:nvPr/>
        </p:nvSpPr>
        <p:spPr bwMode="auto">
          <a:xfrm>
            <a:off x="5193282" y="1700808"/>
            <a:ext cx="429241" cy="1234794"/>
          </a:xfrm>
          <a:custGeom>
            <a:avLst/>
            <a:gdLst>
              <a:gd name="T0" fmla="*/ 368135 w 368135"/>
              <a:gd name="T1" fmla="*/ 1199408 h 1199408"/>
              <a:gd name="T2" fmla="*/ 368135 w 368135"/>
              <a:gd name="T3" fmla="*/ 0 h 1199408"/>
              <a:gd name="T4" fmla="*/ 0 w 368135"/>
              <a:gd name="T5" fmla="*/ 0 h 1199408"/>
            </a:gdLst>
            <a:ahLst/>
            <a:cxnLst>
              <a:cxn ang="0">
                <a:pos x="T0" y="T1"/>
              </a:cxn>
              <a:cxn ang="0">
                <a:pos x="T2" y="T3"/>
              </a:cxn>
              <a:cxn ang="0">
                <a:pos x="T4" y="T5"/>
              </a:cxn>
            </a:cxnLst>
            <a:rect l="0" t="0" r="r" b="b"/>
            <a:pathLst>
              <a:path w="368135" h="1199408">
                <a:moveTo>
                  <a:pt x="368135" y="1199408"/>
                </a:moveTo>
                <a:lnTo>
                  <a:pt x="368135" y="0"/>
                </a:lnTo>
                <a:lnTo>
                  <a:pt x="0" y="0"/>
                </a:lnTo>
              </a:path>
            </a:pathLst>
          </a:custGeom>
          <a:ln>
            <a:headEnd type="oval" w="med" len="med"/>
            <a:tailEnd type="oval" w="med" len="med"/>
          </a:ln>
        </p:spPr>
        <p:style>
          <a:lnRef idx="3">
            <a:schemeClr val="accent5"/>
          </a:lnRef>
          <a:fillRef idx="0">
            <a:schemeClr val="accent5"/>
          </a:fillRef>
          <a:effectRef idx="2">
            <a:schemeClr val="accent5"/>
          </a:effectRef>
          <a:fontRef idx="minor">
            <a:schemeClr val="tx1"/>
          </a:fontRef>
        </p:style>
        <p:txBody>
          <a:bodyPr anchor="ctr"/>
          <a:lstStyle/>
          <a:p>
            <a:endParaRPr lang="zh-CN" altLang="en-US"/>
          </a:p>
        </p:txBody>
      </p:sp>
      <p:sp>
        <p:nvSpPr>
          <p:cNvPr id="70" name="任意多边形 42"/>
          <p:cNvSpPr>
            <a:spLocks/>
          </p:cNvSpPr>
          <p:nvPr/>
        </p:nvSpPr>
        <p:spPr bwMode="auto">
          <a:xfrm rot="16200000">
            <a:off x="3127884" y="2446777"/>
            <a:ext cx="684399" cy="2602522"/>
          </a:xfrm>
          <a:custGeom>
            <a:avLst/>
            <a:gdLst>
              <a:gd name="T0" fmla="*/ 368135 w 368135"/>
              <a:gd name="T1" fmla="*/ 1199408 h 1199408"/>
              <a:gd name="T2" fmla="*/ 368135 w 368135"/>
              <a:gd name="T3" fmla="*/ 0 h 1199408"/>
              <a:gd name="T4" fmla="*/ 0 w 368135"/>
              <a:gd name="T5" fmla="*/ 0 h 1199408"/>
            </a:gdLst>
            <a:ahLst/>
            <a:cxnLst>
              <a:cxn ang="0">
                <a:pos x="T0" y="T1"/>
              </a:cxn>
              <a:cxn ang="0">
                <a:pos x="T2" y="T3"/>
              </a:cxn>
              <a:cxn ang="0">
                <a:pos x="T4" y="T5"/>
              </a:cxn>
            </a:cxnLst>
            <a:rect l="0" t="0" r="r" b="b"/>
            <a:pathLst>
              <a:path w="368135" h="1199408">
                <a:moveTo>
                  <a:pt x="368135" y="1199408"/>
                </a:moveTo>
                <a:lnTo>
                  <a:pt x="368135" y="0"/>
                </a:lnTo>
                <a:lnTo>
                  <a:pt x="0" y="0"/>
                </a:lnTo>
              </a:path>
            </a:pathLst>
          </a:custGeom>
          <a:ln>
            <a:headEnd type="oval" w="med" len="med"/>
            <a:tailEnd type="oval" w="med" len="med"/>
          </a:ln>
        </p:spPr>
        <p:style>
          <a:lnRef idx="3">
            <a:schemeClr val="accent3"/>
          </a:lnRef>
          <a:fillRef idx="0">
            <a:schemeClr val="accent3"/>
          </a:fillRef>
          <a:effectRef idx="2">
            <a:schemeClr val="accent3"/>
          </a:effectRef>
          <a:fontRef idx="minor">
            <a:schemeClr val="tx1"/>
          </a:fontRef>
        </p:style>
        <p:txBody>
          <a:bodyPr anchor="ctr"/>
          <a:lstStyle/>
          <a:p>
            <a:endParaRPr lang="zh-CN" altLang="en-US"/>
          </a:p>
        </p:txBody>
      </p:sp>
      <p:sp>
        <p:nvSpPr>
          <p:cNvPr id="71" name="任意多边形 43"/>
          <p:cNvSpPr>
            <a:spLocks/>
          </p:cNvSpPr>
          <p:nvPr/>
        </p:nvSpPr>
        <p:spPr bwMode="auto">
          <a:xfrm flipH="1">
            <a:off x="7382042" y="2060968"/>
            <a:ext cx="283078" cy="1384289"/>
          </a:xfrm>
          <a:custGeom>
            <a:avLst/>
            <a:gdLst>
              <a:gd name="T0" fmla="*/ 368135 w 368135"/>
              <a:gd name="T1" fmla="*/ 1199408 h 1199408"/>
              <a:gd name="T2" fmla="*/ 368135 w 368135"/>
              <a:gd name="T3" fmla="*/ 0 h 1199408"/>
              <a:gd name="T4" fmla="*/ 0 w 368135"/>
              <a:gd name="T5" fmla="*/ 0 h 1199408"/>
            </a:gdLst>
            <a:ahLst/>
            <a:cxnLst>
              <a:cxn ang="0">
                <a:pos x="T0" y="T1"/>
              </a:cxn>
              <a:cxn ang="0">
                <a:pos x="T2" y="T3"/>
              </a:cxn>
              <a:cxn ang="0">
                <a:pos x="T4" y="T5"/>
              </a:cxn>
            </a:cxnLst>
            <a:rect l="0" t="0" r="r" b="b"/>
            <a:pathLst>
              <a:path w="368135" h="1199408">
                <a:moveTo>
                  <a:pt x="368135" y="1199408"/>
                </a:moveTo>
                <a:lnTo>
                  <a:pt x="368135" y="0"/>
                </a:lnTo>
                <a:lnTo>
                  <a:pt x="0" y="0"/>
                </a:lnTo>
              </a:path>
            </a:pathLst>
          </a:custGeom>
          <a:ln>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anchor="ctr"/>
          <a:lstStyle/>
          <a:p>
            <a:endParaRPr lang="zh-CN" altLang="en-US"/>
          </a:p>
        </p:txBody>
      </p:sp>
      <p:sp>
        <p:nvSpPr>
          <p:cNvPr id="72" name="任意多边形 44"/>
          <p:cNvSpPr>
            <a:spLocks/>
          </p:cNvSpPr>
          <p:nvPr/>
        </p:nvSpPr>
        <p:spPr bwMode="auto">
          <a:xfrm flipH="1" flipV="1">
            <a:off x="7055886" y="4554920"/>
            <a:ext cx="467696" cy="1014530"/>
          </a:xfrm>
          <a:custGeom>
            <a:avLst/>
            <a:gdLst>
              <a:gd name="T0" fmla="*/ 368135 w 368135"/>
              <a:gd name="T1" fmla="*/ 1199408 h 1199408"/>
              <a:gd name="T2" fmla="*/ 368135 w 368135"/>
              <a:gd name="T3" fmla="*/ 0 h 1199408"/>
              <a:gd name="T4" fmla="*/ 0 w 368135"/>
              <a:gd name="T5" fmla="*/ 0 h 1199408"/>
            </a:gdLst>
            <a:ahLst/>
            <a:cxnLst>
              <a:cxn ang="0">
                <a:pos x="T0" y="T1"/>
              </a:cxn>
              <a:cxn ang="0">
                <a:pos x="T2" y="T3"/>
              </a:cxn>
              <a:cxn ang="0">
                <a:pos x="T4" y="T5"/>
              </a:cxn>
            </a:cxnLst>
            <a:rect l="0" t="0" r="r" b="b"/>
            <a:pathLst>
              <a:path w="368135" h="1199408">
                <a:moveTo>
                  <a:pt x="368135" y="1199408"/>
                </a:moveTo>
                <a:lnTo>
                  <a:pt x="368135" y="0"/>
                </a:lnTo>
                <a:lnTo>
                  <a:pt x="0" y="0"/>
                </a:lnTo>
              </a:path>
            </a:pathLst>
          </a:custGeom>
          <a:ln>
            <a:headEnd type="oval" w="med" len="med"/>
            <a:tailEnd type="oval" w="med" len="med"/>
          </a:ln>
        </p:spPr>
        <p:style>
          <a:lnRef idx="3">
            <a:schemeClr val="accent2"/>
          </a:lnRef>
          <a:fillRef idx="0">
            <a:schemeClr val="accent2"/>
          </a:fillRef>
          <a:effectRef idx="2">
            <a:schemeClr val="accent2"/>
          </a:effectRef>
          <a:fontRef idx="minor">
            <a:schemeClr val="tx1"/>
          </a:fontRef>
        </p:style>
        <p:txBody>
          <a:bodyPr anchor="ctr"/>
          <a:lstStyle/>
          <a:p>
            <a:endParaRPr lang="zh-CN" altLang="en-US"/>
          </a:p>
        </p:txBody>
      </p:sp>
      <p:sp>
        <p:nvSpPr>
          <p:cNvPr id="3" name="TextBox 2"/>
          <p:cNvSpPr txBox="1"/>
          <p:nvPr/>
        </p:nvSpPr>
        <p:spPr>
          <a:xfrm>
            <a:off x="480963" y="1378973"/>
            <a:ext cx="4168068"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zh-CN" sz="2400" b="1" dirty="0">
                <a:solidFill>
                  <a:schemeClr val="accent1"/>
                </a:solidFill>
              </a:rPr>
              <a:t>创业文化节，企业家当</a:t>
            </a:r>
            <a:r>
              <a:rPr lang="zh-CN" altLang="zh-CN" sz="2400" b="1" dirty="0" smtClean="0">
                <a:solidFill>
                  <a:schemeClr val="accent1"/>
                </a:solidFill>
              </a:rPr>
              <a:t>导师</a:t>
            </a:r>
            <a:endParaRPr lang="en-US" altLang="zh-CN" sz="2400" b="1" dirty="0" smtClean="0">
              <a:solidFill>
                <a:schemeClr val="accent1"/>
              </a:solidFill>
            </a:endParaRPr>
          </a:p>
          <a:p>
            <a:r>
              <a:rPr lang="zh-CN" altLang="zh-CN" sz="2400" b="1" dirty="0" smtClean="0">
                <a:solidFill>
                  <a:schemeClr val="accent1"/>
                </a:solidFill>
              </a:rPr>
              <a:t>省</a:t>
            </a:r>
            <a:r>
              <a:rPr lang="zh-CN" altLang="zh-CN" sz="2400" b="1" dirty="0">
                <a:solidFill>
                  <a:schemeClr val="accent1"/>
                </a:solidFill>
              </a:rPr>
              <a:t>中小企业家峰会</a:t>
            </a:r>
            <a:endParaRPr lang="zh-CN" altLang="en-US" sz="2400" dirty="0">
              <a:solidFill>
                <a:schemeClr val="accent1"/>
              </a:solidFill>
            </a:endParaRPr>
          </a:p>
        </p:txBody>
      </p:sp>
      <p:graphicFrame>
        <p:nvGraphicFramePr>
          <p:cNvPr id="6" name="表格 5"/>
          <p:cNvGraphicFramePr>
            <a:graphicFrameLocks noGrp="1"/>
          </p:cNvGraphicFramePr>
          <p:nvPr>
            <p:extLst>
              <p:ext uri="{D42A27DB-BD31-4B8C-83A1-F6EECF244321}">
                <p14:modId xmlns:p14="http://schemas.microsoft.com/office/powerpoint/2010/main" val="2179152925"/>
              </p:ext>
            </p:extLst>
          </p:nvPr>
        </p:nvGraphicFramePr>
        <p:xfrm>
          <a:off x="7937094" y="5315769"/>
          <a:ext cx="4081362" cy="507365"/>
        </p:xfrm>
        <a:graphic>
          <a:graphicData uri="http://schemas.openxmlformats.org/drawingml/2006/table">
            <a:tbl>
              <a:tblPr>
                <a:tableStyleId>{284E427A-3D55-4303-BF80-6455036E1DE7}</a:tableStyleId>
              </a:tblPr>
              <a:tblGrid>
                <a:gridCol w="1543545"/>
                <a:gridCol w="490662"/>
                <a:gridCol w="517922"/>
                <a:gridCol w="528826"/>
                <a:gridCol w="490662"/>
                <a:gridCol w="509745"/>
              </a:tblGrid>
              <a:tr h="193675">
                <a:tc>
                  <a:txBody>
                    <a:bodyPr/>
                    <a:lstStyle/>
                    <a:p>
                      <a:pPr algn="ctr">
                        <a:lnSpc>
                          <a:spcPts val="1800"/>
                        </a:lnSpc>
                        <a:spcBef>
                          <a:spcPts val="465"/>
                        </a:spcBef>
                        <a:spcAft>
                          <a:spcPts val="0"/>
                        </a:spcAft>
                      </a:pPr>
                      <a:r>
                        <a:rPr lang="zh-CN" sz="1200" kern="0" dirty="0">
                          <a:effectLst/>
                        </a:rPr>
                        <a:t>年份</a:t>
                      </a:r>
                      <a:endParaRPr lang="zh-CN" sz="1050" kern="100" dirty="0">
                        <a:effectLst/>
                        <a:latin typeface="Calibri"/>
                        <a:ea typeface="宋体"/>
                        <a:cs typeface="Times New Roman"/>
                      </a:endParaRPr>
                    </a:p>
                  </a:txBody>
                  <a:tcPr marL="68581" marR="68581" marT="0" marB="0"/>
                </a:tc>
                <a:tc>
                  <a:txBody>
                    <a:bodyPr/>
                    <a:lstStyle/>
                    <a:p>
                      <a:pPr algn="ctr">
                        <a:lnSpc>
                          <a:spcPts val="1800"/>
                        </a:lnSpc>
                        <a:spcBef>
                          <a:spcPts val="465"/>
                        </a:spcBef>
                        <a:spcAft>
                          <a:spcPts val="0"/>
                        </a:spcAft>
                      </a:pPr>
                      <a:r>
                        <a:rPr lang="en-US" sz="1200" kern="0" dirty="0">
                          <a:effectLst/>
                        </a:rPr>
                        <a:t>2005</a:t>
                      </a:r>
                      <a:endParaRPr lang="zh-CN" sz="1050" kern="100" dirty="0">
                        <a:effectLst/>
                        <a:latin typeface="Calibri"/>
                        <a:ea typeface="宋体"/>
                        <a:cs typeface="Times New Roman"/>
                      </a:endParaRPr>
                    </a:p>
                  </a:txBody>
                  <a:tcPr marL="68581" marR="68581" marT="0" marB="0"/>
                </a:tc>
                <a:tc>
                  <a:txBody>
                    <a:bodyPr/>
                    <a:lstStyle/>
                    <a:p>
                      <a:pPr algn="ctr">
                        <a:lnSpc>
                          <a:spcPts val="1800"/>
                        </a:lnSpc>
                        <a:spcBef>
                          <a:spcPts val="465"/>
                        </a:spcBef>
                        <a:spcAft>
                          <a:spcPts val="0"/>
                        </a:spcAft>
                      </a:pPr>
                      <a:r>
                        <a:rPr lang="en-US" sz="1200" kern="0">
                          <a:effectLst/>
                        </a:rPr>
                        <a:t>2006</a:t>
                      </a:r>
                      <a:endParaRPr lang="zh-CN" sz="1050" kern="100">
                        <a:effectLst/>
                        <a:latin typeface="Calibri"/>
                        <a:ea typeface="宋体"/>
                        <a:cs typeface="Times New Roman"/>
                      </a:endParaRPr>
                    </a:p>
                  </a:txBody>
                  <a:tcPr marL="68581" marR="68581" marT="0" marB="0"/>
                </a:tc>
                <a:tc>
                  <a:txBody>
                    <a:bodyPr/>
                    <a:lstStyle/>
                    <a:p>
                      <a:pPr algn="ctr">
                        <a:lnSpc>
                          <a:spcPts val="1800"/>
                        </a:lnSpc>
                        <a:spcBef>
                          <a:spcPts val="465"/>
                        </a:spcBef>
                        <a:spcAft>
                          <a:spcPts val="0"/>
                        </a:spcAft>
                      </a:pPr>
                      <a:r>
                        <a:rPr lang="en-US" sz="1200" kern="0">
                          <a:effectLst/>
                        </a:rPr>
                        <a:t>2007</a:t>
                      </a:r>
                      <a:endParaRPr lang="zh-CN" sz="1050" kern="100">
                        <a:effectLst/>
                        <a:latin typeface="Calibri"/>
                        <a:ea typeface="宋体"/>
                        <a:cs typeface="Times New Roman"/>
                      </a:endParaRPr>
                    </a:p>
                  </a:txBody>
                  <a:tcPr marL="68581" marR="68581" marT="0" marB="0"/>
                </a:tc>
                <a:tc>
                  <a:txBody>
                    <a:bodyPr/>
                    <a:lstStyle/>
                    <a:p>
                      <a:pPr algn="ctr">
                        <a:lnSpc>
                          <a:spcPts val="1800"/>
                        </a:lnSpc>
                        <a:spcBef>
                          <a:spcPts val="465"/>
                        </a:spcBef>
                        <a:spcAft>
                          <a:spcPts val="0"/>
                        </a:spcAft>
                      </a:pPr>
                      <a:r>
                        <a:rPr lang="en-US" sz="1200" kern="0">
                          <a:effectLst/>
                        </a:rPr>
                        <a:t>2008</a:t>
                      </a:r>
                      <a:endParaRPr lang="zh-CN" sz="1050" kern="100">
                        <a:effectLst/>
                        <a:latin typeface="Calibri"/>
                        <a:ea typeface="宋体"/>
                        <a:cs typeface="Times New Roman"/>
                      </a:endParaRPr>
                    </a:p>
                  </a:txBody>
                  <a:tcPr marL="68581" marR="68581" marT="0" marB="0"/>
                </a:tc>
                <a:tc>
                  <a:txBody>
                    <a:bodyPr/>
                    <a:lstStyle/>
                    <a:p>
                      <a:pPr algn="ctr">
                        <a:lnSpc>
                          <a:spcPts val="1800"/>
                        </a:lnSpc>
                        <a:spcBef>
                          <a:spcPts val="465"/>
                        </a:spcBef>
                        <a:spcAft>
                          <a:spcPts val="0"/>
                        </a:spcAft>
                      </a:pPr>
                      <a:r>
                        <a:rPr lang="en-US" sz="1200" kern="0">
                          <a:effectLst/>
                        </a:rPr>
                        <a:t>2009</a:t>
                      </a:r>
                      <a:endParaRPr lang="zh-CN" sz="1050" kern="100">
                        <a:effectLst/>
                        <a:latin typeface="Calibri"/>
                        <a:ea typeface="宋体"/>
                        <a:cs typeface="Times New Roman"/>
                      </a:endParaRPr>
                    </a:p>
                  </a:txBody>
                  <a:tcPr marL="68581" marR="68581" marT="0" marB="0"/>
                </a:tc>
              </a:tr>
              <a:tr h="278765">
                <a:tc>
                  <a:txBody>
                    <a:bodyPr/>
                    <a:lstStyle/>
                    <a:p>
                      <a:pPr algn="ctr">
                        <a:lnSpc>
                          <a:spcPts val="1800"/>
                        </a:lnSpc>
                        <a:spcBef>
                          <a:spcPts val="465"/>
                        </a:spcBef>
                        <a:spcAft>
                          <a:spcPts val="0"/>
                        </a:spcAft>
                      </a:pPr>
                      <a:r>
                        <a:rPr lang="zh-CN" sz="1200" kern="0" dirty="0" smtClean="0">
                          <a:effectLst/>
                        </a:rPr>
                        <a:t>毕业</a:t>
                      </a:r>
                      <a:r>
                        <a:rPr lang="zh-CN" sz="1200" kern="0" dirty="0">
                          <a:effectLst/>
                        </a:rPr>
                        <a:t>人数（万）</a:t>
                      </a:r>
                      <a:endParaRPr lang="zh-CN" sz="1050" kern="100" dirty="0">
                        <a:effectLst/>
                        <a:latin typeface="Calibri"/>
                        <a:ea typeface="宋体"/>
                        <a:cs typeface="Times New Roman"/>
                      </a:endParaRPr>
                    </a:p>
                  </a:txBody>
                  <a:tcPr marL="68581" marR="68581" marT="0" marB="0"/>
                </a:tc>
                <a:tc>
                  <a:txBody>
                    <a:bodyPr/>
                    <a:lstStyle/>
                    <a:p>
                      <a:pPr algn="ctr">
                        <a:lnSpc>
                          <a:spcPts val="1800"/>
                        </a:lnSpc>
                        <a:spcBef>
                          <a:spcPts val="465"/>
                        </a:spcBef>
                        <a:spcAft>
                          <a:spcPts val="0"/>
                        </a:spcAft>
                      </a:pPr>
                      <a:r>
                        <a:rPr lang="en-US" sz="1200" kern="0" dirty="0">
                          <a:effectLst/>
                        </a:rPr>
                        <a:t>340</a:t>
                      </a:r>
                      <a:endParaRPr lang="zh-CN" sz="1050" kern="100" dirty="0">
                        <a:effectLst/>
                        <a:latin typeface="Calibri"/>
                        <a:ea typeface="宋体"/>
                        <a:cs typeface="Times New Roman"/>
                      </a:endParaRPr>
                    </a:p>
                  </a:txBody>
                  <a:tcPr marL="68581" marR="68581" marT="0" marB="0"/>
                </a:tc>
                <a:tc>
                  <a:txBody>
                    <a:bodyPr/>
                    <a:lstStyle/>
                    <a:p>
                      <a:pPr algn="ctr">
                        <a:lnSpc>
                          <a:spcPts val="1800"/>
                        </a:lnSpc>
                        <a:spcBef>
                          <a:spcPts val="465"/>
                        </a:spcBef>
                        <a:spcAft>
                          <a:spcPts val="0"/>
                        </a:spcAft>
                      </a:pPr>
                      <a:r>
                        <a:rPr lang="en-US" sz="1200" kern="0">
                          <a:effectLst/>
                        </a:rPr>
                        <a:t>413</a:t>
                      </a:r>
                      <a:endParaRPr lang="zh-CN" sz="1050" kern="100">
                        <a:effectLst/>
                        <a:latin typeface="Calibri"/>
                        <a:ea typeface="宋体"/>
                        <a:cs typeface="Times New Roman"/>
                      </a:endParaRPr>
                    </a:p>
                  </a:txBody>
                  <a:tcPr marL="68581" marR="68581" marT="0" marB="0"/>
                </a:tc>
                <a:tc>
                  <a:txBody>
                    <a:bodyPr/>
                    <a:lstStyle/>
                    <a:p>
                      <a:pPr algn="ctr">
                        <a:lnSpc>
                          <a:spcPts val="1800"/>
                        </a:lnSpc>
                        <a:spcBef>
                          <a:spcPts val="465"/>
                        </a:spcBef>
                        <a:spcAft>
                          <a:spcPts val="0"/>
                        </a:spcAft>
                      </a:pPr>
                      <a:r>
                        <a:rPr lang="en-US" sz="1200" kern="0">
                          <a:effectLst/>
                        </a:rPr>
                        <a:t>495</a:t>
                      </a:r>
                      <a:endParaRPr lang="zh-CN" sz="1050" kern="100">
                        <a:effectLst/>
                        <a:latin typeface="Calibri"/>
                        <a:ea typeface="宋体"/>
                        <a:cs typeface="Times New Roman"/>
                      </a:endParaRPr>
                    </a:p>
                  </a:txBody>
                  <a:tcPr marL="68581" marR="68581" marT="0" marB="0"/>
                </a:tc>
                <a:tc>
                  <a:txBody>
                    <a:bodyPr/>
                    <a:lstStyle/>
                    <a:p>
                      <a:pPr algn="ctr">
                        <a:lnSpc>
                          <a:spcPts val="1800"/>
                        </a:lnSpc>
                        <a:spcBef>
                          <a:spcPts val="465"/>
                        </a:spcBef>
                        <a:spcAft>
                          <a:spcPts val="0"/>
                        </a:spcAft>
                      </a:pPr>
                      <a:r>
                        <a:rPr lang="en-US" sz="1200" kern="0">
                          <a:effectLst/>
                        </a:rPr>
                        <a:t>559</a:t>
                      </a:r>
                      <a:endParaRPr lang="zh-CN" sz="1050" kern="100">
                        <a:effectLst/>
                        <a:latin typeface="Calibri"/>
                        <a:ea typeface="宋体"/>
                        <a:cs typeface="Times New Roman"/>
                      </a:endParaRPr>
                    </a:p>
                  </a:txBody>
                  <a:tcPr marL="68581" marR="68581" marT="0" marB="0"/>
                </a:tc>
                <a:tc>
                  <a:txBody>
                    <a:bodyPr/>
                    <a:lstStyle/>
                    <a:p>
                      <a:pPr algn="ctr">
                        <a:lnSpc>
                          <a:spcPts val="1800"/>
                        </a:lnSpc>
                        <a:spcBef>
                          <a:spcPts val="465"/>
                        </a:spcBef>
                        <a:spcAft>
                          <a:spcPts val="0"/>
                        </a:spcAft>
                      </a:pPr>
                      <a:r>
                        <a:rPr lang="en-US" sz="1200" kern="0" dirty="0">
                          <a:effectLst/>
                        </a:rPr>
                        <a:t>611</a:t>
                      </a:r>
                      <a:endParaRPr lang="zh-CN" sz="1050" kern="100" dirty="0">
                        <a:effectLst/>
                        <a:latin typeface="Calibri"/>
                        <a:ea typeface="宋体"/>
                        <a:cs typeface="Times New Roman"/>
                      </a:endParaRPr>
                    </a:p>
                  </a:txBody>
                  <a:tcPr marL="68581" marR="68581" marT="0" marB="0"/>
                </a:tc>
              </a:tr>
            </a:tbl>
          </a:graphicData>
        </a:graphic>
      </p:graphicFrame>
    </p:spTree>
    <p:extLst>
      <p:ext uri="{BB962C8B-B14F-4D97-AF65-F5344CB8AC3E}">
        <p14:creationId xmlns:p14="http://schemas.microsoft.com/office/powerpoint/2010/main" val="440798685"/>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98805" y="2527924"/>
            <a:ext cx="2848857" cy="1107996"/>
          </a:xfrm>
          <a:prstGeom prst="rect">
            <a:avLst/>
          </a:prstGeom>
          <a:noFill/>
        </p:spPr>
        <p:txBody>
          <a:bodyPr wrap="none" lIns="91440" tIns="45720" rIns="91440" bIns="45720">
            <a:spAutoFit/>
          </a:bodyPr>
          <a:lstStyle/>
          <a:p>
            <a:pPr algn="ctr"/>
            <a:r>
              <a:rPr lang="zh-CN" altLang="en-US" sz="6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平面镜</a:t>
            </a:r>
            <a:endParaRPr lang="zh-CN" altLang="en-US" sz="6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3" name="矩形 2"/>
          <p:cNvSpPr/>
          <p:nvPr/>
        </p:nvSpPr>
        <p:spPr>
          <a:xfrm>
            <a:off x="6239492" y="3717032"/>
            <a:ext cx="2967479" cy="923330"/>
          </a:xfrm>
          <a:prstGeom prst="rect">
            <a:avLst/>
          </a:prstGeom>
          <a:noFill/>
        </p:spPr>
        <p:txBody>
          <a:bodyPr wrap="none" lIns="91440" tIns="45720" rIns="91440" bIns="45720">
            <a:spAutoFit/>
          </a:bodyPr>
          <a:lstStyle/>
          <a:p>
            <a:pPr algn="ctr"/>
            <a:r>
              <a:rPr lang="zh-CN" alt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职业决策</a:t>
            </a:r>
            <a:endParaRPr lang="zh-CN" alt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1929482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19721</TotalTime>
  <Words>1740</Words>
  <Application>Microsoft Office PowerPoint</Application>
  <PresentationFormat>自定义</PresentationFormat>
  <Paragraphs>244</Paragraphs>
  <Slides>21</Slides>
  <Notes>11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21</vt:i4>
      </vt:variant>
    </vt:vector>
  </HeadingPairs>
  <TitlesOfParts>
    <vt:vector size="41" baseType="lpstr">
      <vt:lpstr>Adobe 宋体 Std L</vt:lpstr>
      <vt:lpstr>Arial Unicode MS</vt:lpstr>
      <vt:lpstr>Gulim</vt:lpstr>
      <vt:lpstr>Malgun Gothic</vt:lpstr>
      <vt:lpstr>Meiryo</vt:lpstr>
      <vt:lpstr>Segoe</vt:lpstr>
      <vt:lpstr>华康俪金黑W8</vt:lpstr>
      <vt:lpstr>宋体</vt:lpstr>
      <vt:lpstr>微软雅黑</vt:lpstr>
      <vt:lpstr>幼圆</vt:lpstr>
      <vt:lpstr>Agency FB</vt:lpstr>
      <vt:lpstr>Arial</vt:lpstr>
      <vt:lpstr>Calibri</vt:lpstr>
      <vt:lpstr>Calibri Light</vt:lpstr>
      <vt:lpstr>Impact</vt:lpstr>
      <vt:lpstr>Segoe UI</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优品PPT</cp:lastModifiedBy>
  <cp:revision>4393</cp:revision>
  <dcterms:created xsi:type="dcterms:W3CDTF">2012-10-07T00:28:30Z</dcterms:created>
  <dcterms:modified xsi:type="dcterms:W3CDTF">2018-05-29T01:30:22Z</dcterms:modified>
</cp:coreProperties>
</file>