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Lst>
  <p:notesMasterIdLst>
    <p:notesMasterId r:id="rId25"/>
  </p:notesMasterIdLst>
  <p:sldIdLst>
    <p:sldId id="262" r:id="rId3"/>
    <p:sldId id="257" r:id="rId4"/>
    <p:sldId id="259" r:id="rId5"/>
    <p:sldId id="269" r:id="rId6"/>
    <p:sldId id="260" r:id="rId7"/>
    <p:sldId id="265" r:id="rId8"/>
    <p:sldId id="261" r:id="rId9"/>
    <p:sldId id="263" r:id="rId10"/>
    <p:sldId id="264" r:id="rId11"/>
    <p:sldId id="266" r:id="rId12"/>
    <p:sldId id="267" r:id="rId13"/>
    <p:sldId id="268" r:id="rId14"/>
    <p:sldId id="270" r:id="rId15"/>
    <p:sldId id="272" r:id="rId16"/>
    <p:sldId id="273" r:id="rId17"/>
    <p:sldId id="277" r:id="rId18"/>
    <p:sldId id="274" r:id="rId19"/>
    <p:sldId id="275" r:id="rId20"/>
    <p:sldId id="276" r:id="rId21"/>
    <p:sldId id="278" r:id="rId22"/>
    <p:sldId id="271" r:id="rId23"/>
    <p:sldId id="279" r:id="rId2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2">
          <p15:clr>
            <a:srgbClr val="A4A3A4"/>
          </p15:clr>
        </p15:guide>
        <p15:guide id="2" pos="37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546" y="60"/>
      </p:cViewPr>
      <p:guideLst>
        <p:guide orient="horz" pos="2182"/>
        <p:guide pos="3772"/>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mtClean="0"/>
            </a:lvl1pPr>
          </a:lstStyle>
          <a:p>
            <a:pPr>
              <a:defRPr/>
            </a:pPr>
            <a:fld id="{F9F4964B-E263-46E6-B769-838BA1DF7F29}" type="datetime1">
              <a:rPr lang="zh-CN" altLang="en-US"/>
              <a:pPr>
                <a:defRPr/>
              </a:pPr>
              <a:t>2016/3/28</a:t>
            </a:fld>
            <a:endParaRPr lang="zh-CN" altLang="en-US" sz="1200"/>
          </a:p>
        </p:txBody>
      </p:sp>
      <p:sp>
        <p:nvSpPr>
          <p:cNvPr id="3789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w="12700" cmpd="sng">
            <a:noFill/>
            <a:bevel/>
            <a:headEnd/>
            <a:tailEnd/>
          </a:ln>
        </p:spPr>
        <p:txBody>
          <a:bodyPr anchor="ctr"/>
          <a:lstStyle/>
          <a:p>
            <a:pPr defTabSz="0" eaLnBrk="0" hangingPunct="0">
              <a:spcBef>
                <a:spcPct val="30000"/>
              </a:spcBef>
              <a:buFontTx/>
              <a:buNone/>
              <a:defRPr/>
            </a:pPr>
            <a:r>
              <a:rPr lang="zh-CN" sz="1200"/>
              <a:t>单击此处编辑母版文本样式</a:t>
            </a:r>
          </a:p>
          <a:p>
            <a:pPr defTabSz="0" eaLnBrk="0" hangingPunct="0">
              <a:spcBef>
                <a:spcPct val="30000"/>
              </a:spcBef>
              <a:buFontTx/>
              <a:buNone/>
              <a:defRPr/>
            </a:pPr>
            <a:r>
              <a:rPr lang="zh-CN" sz="1200"/>
              <a:t>第二级</a:t>
            </a:r>
          </a:p>
          <a:p>
            <a:pPr defTabSz="0" eaLnBrk="0" hangingPunct="0">
              <a:spcBef>
                <a:spcPct val="30000"/>
              </a:spcBef>
              <a:buFontTx/>
              <a:buNone/>
              <a:defRPr/>
            </a:pPr>
            <a:r>
              <a:rPr lang="zh-CN" sz="1200"/>
              <a:t>第三级</a:t>
            </a:r>
          </a:p>
          <a:p>
            <a:pPr defTabSz="0" eaLnBrk="0" hangingPunct="0">
              <a:spcBef>
                <a:spcPct val="30000"/>
              </a:spcBef>
              <a:buFontTx/>
              <a:buNone/>
              <a:defRPr/>
            </a:pPr>
            <a:r>
              <a:rPr lang="zh-CN" sz="1200"/>
              <a:t>第四级</a:t>
            </a:r>
          </a:p>
          <a:p>
            <a:pPr defTabSz="0" eaLnBrk="0" hangingPunct="0">
              <a:spcBef>
                <a:spcPct val="30000"/>
              </a:spcBef>
              <a:buFontTx/>
              <a:buNone/>
              <a:defRPr/>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fld id="{CAEC6236-629C-468D-BED1-FA3F47DEE4A8}" type="slidenum">
              <a:rPr lang="zh-CN" altLang="en-US"/>
              <a:pPr/>
              <a:t>‹#›</a:t>
            </a:fld>
            <a:endParaRPr lang="zh-CN" altLang="en-US" sz="1200"/>
          </a:p>
        </p:txBody>
      </p:sp>
    </p:spTree>
    <p:extLst>
      <p:ext uri="{BB962C8B-B14F-4D97-AF65-F5344CB8AC3E}">
        <p14:creationId xmlns:p14="http://schemas.microsoft.com/office/powerpoint/2010/main" val="149061847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90579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zh-CN" altLang="zh-CN"/>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EE14538D-088B-42D8-9027-348B9D46BEE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68144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zh-CN" altLang="zh-CN"/>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2315F763-74A1-46EA-A8CA-47607E441F8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58894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zh-CN" altLang="zh-CN"/>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3024F986-7161-46F1-80CA-DE6240562B5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118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zh-CN" altLang="zh-CN"/>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1905B3D5-42ED-487E-925D-45A19E3D181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97004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0466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6847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69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7273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3871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1255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4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zh-CN" altLang="zh-CN"/>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F38CA4F7-32F9-4CCA-99D3-9635B98247E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074721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1398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4956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7564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0671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zh-CN" altLang="zh-CN"/>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a:lvl1pPr>
          </a:lstStyle>
          <a:p>
            <a:fld id="{1F692E2A-D9F2-424B-8625-4AC6B5D1CE8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32439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zh-CN" altLang="zh-CN"/>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3B0AC0BE-397D-47A3-8634-EB98DD836CB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19239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zh-CN" altLang="zh-CN"/>
          </a:p>
        </p:txBody>
      </p:sp>
      <p:sp>
        <p:nvSpPr>
          <p:cNvPr id="8" name="页脚占位符 7"/>
          <p:cNvSpPr>
            <a:spLocks noGrp="1"/>
          </p:cNvSpPr>
          <p:nvPr>
            <p:ph type="ftr" sz="quarter" idx="11"/>
          </p:nvPr>
        </p:nvSpPr>
        <p:spPr/>
        <p:txBody>
          <a:bodyPr/>
          <a:lstStyle>
            <a:lvl1pPr>
              <a:defRPr smtClean="0"/>
            </a:lvl1pPr>
          </a:lstStyle>
          <a:p>
            <a:pPr>
              <a:defRPr/>
            </a:pPr>
            <a:endParaRPr lang="zh-CN" altLang="zh-CN"/>
          </a:p>
        </p:txBody>
      </p:sp>
      <p:sp>
        <p:nvSpPr>
          <p:cNvPr id="9" name="灯片编号占位符 8"/>
          <p:cNvSpPr>
            <a:spLocks noGrp="1"/>
          </p:cNvSpPr>
          <p:nvPr>
            <p:ph type="sldNum" sz="quarter" idx="12"/>
          </p:nvPr>
        </p:nvSpPr>
        <p:spPr/>
        <p:txBody>
          <a:bodyPr/>
          <a:lstStyle>
            <a:lvl1pPr>
              <a:defRPr/>
            </a:lvl1pPr>
          </a:lstStyle>
          <a:p>
            <a:fld id="{D4A8D077-4FB7-43B9-BD68-31666A87D9E0}"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60337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zh-CN" altLang="zh-CN"/>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F0C3201D-9A32-4E9F-9495-A39472C52EF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11557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zh-CN" altLang="zh-CN"/>
          </a:p>
        </p:txBody>
      </p:sp>
      <p:sp>
        <p:nvSpPr>
          <p:cNvPr id="3" name="页脚占位符 2"/>
          <p:cNvSpPr>
            <a:spLocks noGrp="1"/>
          </p:cNvSpPr>
          <p:nvPr>
            <p:ph type="ftr" sz="quarter" idx="11"/>
          </p:nvPr>
        </p:nvSpPr>
        <p:spPr/>
        <p:txBody>
          <a:bodyPr/>
          <a:lstStyle>
            <a:lvl1pPr>
              <a:defRPr smtClean="0"/>
            </a:lvl1pPr>
          </a:lstStyle>
          <a:p>
            <a:pPr>
              <a:defRPr/>
            </a:pPr>
            <a:endParaRPr lang="zh-CN" altLang="zh-CN"/>
          </a:p>
        </p:txBody>
      </p:sp>
      <p:sp>
        <p:nvSpPr>
          <p:cNvPr id="4" name="灯片编号占位符 3"/>
          <p:cNvSpPr>
            <a:spLocks noGrp="1"/>
          </p:cNvSpPr>
          <p:nvPr>
            <p:ph type="sldNum" sz="quarter" idx="12"/>
          </p:nvPr>
        </p:nvSpPr>
        <p:spPr/>
        <p:txBody>
          <a:bodyPr/>
          <a:lstStyle>
            <a:lvl1pPr>
              <a:defRPr/>
            </a:lvl1pPr>
          </a:lstStyle>
          <a:p>
            <a:fld id="{6F813ADC-D17F-456D-BD6F-7C180386910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05073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zh-CN" altLang="zh-CN"/>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F3E1C42A-BEBD-419E-A681-F44509DF060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54551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zh-CN" altLang="zh-CN"/>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a:lvl1pPr>
          </a:lstStyle>
          <a:p>
            <a:fld id="{5202B2F4-54A9-4A45-96FE-EC3960FF585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61165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endParaRPr lang="zh-CN" altLang="zh-CN"/>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8546683-0A4E-4CE5-B3D2-E918B3C251C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2016/3/28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0319294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0" y="6734175"/>
            <a:ext cx="12192000" cy="138113"/>
            <a:chOff x="0" y="0"/>
            <a:chExt cx="12231884" cy="334101"/>
          </a:xfrm>
        </p:grpSpPr>
        <p:sp>
          <p:nvSpPr>
            <p:cNvPr id="14344" name="矩形 6"/>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5" name="矩形 7"/>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6" name="矩形 8"/>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7" name="矩形 9"/>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8" name="矩形 10"/>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4339" name="任意多边形 3"/>
          <p:cNvSpPr>
            <a:spLocks noChangeArrowheads="1"/>
          </p:cNvSpPr>
          <p:nvPr/>
        </p:nvSpPr>
        <p:spPr bwMode="auto">
          <a:xfrm rot="-892780">
            <a:off x="-785813" y="-1779588"/>
            <a:ext cx="10939463" cy="7556501"/>
          </a:xfrm>
          <a:custGeom>
            <a:avLst/>
            <a:gdLst>
              <a:gd name="T0" fmla="*/ 10939463 w 3243492"/>
              <a:gd name="T1" fmla="*/ 0 h 2240066"/>
              <a:gd name="T2" fmla="*/ 10939463 w 3243492"/>
              <a:gd name="T3" fmla="*/ 5951938 h 2240066"/>
              <a:gd name="T4" fmla="*/ 7993900 w 3243492"/>
              <a:gd name="T5" fmla="*/ 5951938 h 2240066"/>
              <a:gd name="T6" fmla="*/ 8034582 w 3243492"/>
              <a:gd name="T7" fmla="*/ 7556501 h 2240066"/>
              <a:gd name="T8" fmla="*/ 6273409 w 3243492"/>
              <a:gd name="T9" fmla="*/ 5951938 h 2240066"/>
              <a:gd name="T10" fmla="*/ 0 w 3243492"/>
              <a:gd name="T11" fmla="*/ 5951938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0" name="矩形 4"/>
          <p:cNvSpPr>
            <a:spLocks noChangeArrowheads="1"/>
          </p:cNvSpPr>
          <p:nvPr/>
        </p:nvSpPr>
        <p:spPr bwMode="auto">
          <a:xfrm>
            <a:off x="1304925" y="660400"/>
            <a:ext cx="5675313"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6500"/>
              </a:lnSpc>
            </a:pPr>
            <a:r>
              <a:rPr lang="zh-CN" altLang="en-US" sz="6600" b="1">
                <a:solidFill>
                  <a:srgbClr val="2E3740"/>
                </a:solidFill>
                <a:latin typeface="Calibri" panose="020F0502020204030204" pitchFamily="34" charset="0"/>
                <a:sym typeface="宋体" panose="02010600030101010101" pitchFamily="2" charset="-122"/>
              </a:rPr>
              <a:t>SIMPLY</a:t>
            </a:r>
          </a:p>
          <a:p>
            <a:pPr eaLnBrk="1" hangingPunct="1">
              <a:lnSpc>
                <a:spcPts val="6500"/>
              </a:lnSpc>
            </a:pPr>
            <a:r>
              <a:rPr lang="zh-CN" altLang="en-US" sz="6600" b="1">
                <a:solidFill>
                  <a:srgbClr val="2E3740"/>
                </a:solidFill>
                <a:latin typeface="Calibri" panose="020F0502020204030204" pitchFamily="34" charset="0"/>
                <a:sym typeface="宋体" panose="02010600030101010101" pitchFamily="2" charset="-122"/>
              </a:rPr>
              <a:t>EFFECTIVE</a:t>
            </a:r>
          </a:p>
          <a:p>
            <a:pPr eaLnBrk="1" hangingPunct="1">
              <a:lnSpc>
                <a:spcPts val="6500"/>
              </a:lnSpc>
            </a:pPr>
            <a:r>
              <a:rPr lang="zh-CN" altLang="en-US" sz="6600" b="1">
                <a:solidFill>
                  <a:srgbClr val="2E3740"/>
                </a:solidFill>
                <a:latin typeface="Calibri" panose="020F0502020204030204" pitchFamily="34" charset="0"/>
                <a:sym typeface="宋体" panose="02010600030101010101" pitchFamily="2" charset="-122"/>
              </a:rPr>
              <a:t>PRESENTATION</a:t>
            </a:r>
          </a:p>
        </p:txBody>
      </p:sp>
      <p:sp>
        <p:nvSpPr>
          <p:cNvPr id="14341" name="矩形 5"/>
          <p:cNvSpPr>
            <a:spLocks noChangeArrowheads="1"/>
          </p:cNvSpPr>
          <p:nvPr/>
        </p:nvSpPr>
        <p:spPr bwMode="auto">
          <a:xfrm>
            <a:off x="1333500" y="3533775"/>
            <a:ext cx="3609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E3740"/>
                </a:solidFill>
                <a:latin typeface="Calibri" panose="020F0502020204030204" pitchFamily="34" charset="0"/>
                <a:ea typeface="MS PGothic" panose="020B0600070205080204" pitchFamily="34" charset="-128"/>
                <a:sym typeface="MS PGothic" panose="020B0600070205080204" pitchFamily="34" charset="-128"/>
              </a:rPr>
              <a:t>LOREM IPSUM DOLOR SIT AMET</a:t>
            </a:r>
            <a:endParaRPr lang="zh-CN" altLang="en-US" sz="2000" b="1">
              <a:solidFill>
                <a:srgbClr val="2E3740"/>
              </a:solidFill>
              <a:latin typeface="Calibri" panose="020F0502020204030204" pitchFamily="34" charset="0"/>
              <a:sym typeface="宋体" panose="02010600030101010101" pitchFamily="2" charset="-122"/>
            </a:endParaRPr>
          </a:p>
        </p:txBody>
      </p:sp>
      <p:sp>
        <p:nvSpPr>
          <p:cNvPr id="14342" name="矩形 6"/>
          <p:cNvSpPr>
            <a:spLocks noChangeArrowheads="1"/>
          </p:cNvSpPr>
          <p:nvPr/>
        </p:nvSpPr>
        <p:spPr bwMode="auto">
          <a:xfrm>
            <a:off x="1338263" y="3835400"/>
            <a:ext cx="24542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E3740"/>
                </a:solidFill>
                <a:latin typeface="Calibri" panose="020F0502020204030204" pitchFamily="34" charset="0"/>
                <a:sym typeface="宋体" panose="02010600030101010101" pitchFamily="2" charset="-122"/>
              </a:rPr>
              <a:t>consectetuer adipiscing elit</a:t>
            </a:r>
            <a:endParaRPr lang="zh-CN" altLang="en-US"/>
          </a:p>
        </p:txBody>
      </p:sp>
      <p:sp>
        <p:nvSpPr>
          <p:cNvPr id="14343" name="矩形 8"/>
          <p:cNvSpPr>
            <a:spLocks noChangeArrowheads="1"/>
          </p:cNvSpPr>
          <p:nvPr/>
        </p:nvSpPr>
        <p:spPr bwMode="auto">
          <a:xfrm>
            <a:off x="7334748" y="5238750"/>
            <a:ext cx="18886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smtClean="0">
                <a:solidFill>
                  <a:srgbClr val="26B7CC"/>
                </a:solidFill>
                <a:latin typeface="Calibri" panose="020F0502020204030204" pitchFamily="34" charset="0"/>
                <a:sym typeface="Calibri" panose="020F0502020204030204" pitchFamily="34" charset="0"/>
              </a:rPr>
              <a:t>201X.XX.XX</a:t>
            </a:r>
          </a:p>
          <a:p>
            <a:pPr eaLnBrk="1" hangingPunct="1"/>
            <a:r>
              <a:rPr lang="en-US" altLang="zh-CN" sz="2000" dirty="0" smtClean="0">
                <a:solidFill>
                  <a:srgbClr val="26B7CC"/>
                </a:solidFill>
                <a:latin typeface="Calibri" panose="020F0502020204030204" pitchFamily="34" charset="0"/>
                <a:sym typeface="Calibri" panose="020F0502020204030204" pitchFamily="34" charset="0"/>
              </a:rPr>
              <a:t>www.ypppt.com</a:t>
            </a:r>
            <a:endParaRPr lang="zh-CN" altLang="en-US" sz="2000" b="1" dirty="0">
              <a:solidFill>
                <a:srgbClr val="26B7CC"/>
              </a:solidFill>
              <a:latin typeface="Calibri" panose="020F0502020204030204" pitchFamily="34" charset="0"/>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79"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4580" name="Group 4"/>
          <p:cNvGrpSpPr>
            <a:grpSpLocks/>
          </p:cNvGrpSpPr>
          <p:nvPr/>
        </p:nvGrpSpPr>
        <p:grpSpPr bwMode="auto">
          <a:xfrm>
            <a:off x="0" y="6734175"/>
            <a:ext cx="12192000" cy="138113"/>
            <a:chOff x="0" y="0"/>
            <a:chExt cx="12231884" cy="334101"/>
          </a:xfrm>
        </p:grpSpPr>
        <p:sp>
          <p:nvSpPr>
            <p:cNvPr id="24597"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98"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99"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600"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601"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4581" name="任意多边形 4"/>
          <p:cNvSpPr>
            <a:spLocks noChangeArrowheads="1"/>
          </p:cNvSpPr>
          <p:nvPr/>
        </p:nvSpPr>
        <p:spPr bwMode="auto">
          <a:xfrm>
            <a:off x="8636000" y="904875"/>
            <a:ext cx="2212975" cy="1527175"/>
          </a:xfrm>
          <a:custGeom>
            <a:avLst/>
            <a:gdLst>
              <a:gd name="T0" fmla="*/ 2212975 w 3243492"/>
              <a:gd name="T1" fmla="*/ 0 h 2240066"/>
              <a:gd name="T2" fmla="*/ 2212975 w 3243492"/>
              <a:gd name="T3" fmla="*/ 1202891 h 2240066"/>
              <a:gd name="T4" fmla="*/ 1617109 w 3243492"/>
              <a:gd name="T5" fmla="*/ 1202891 h 2240066"/>
              <a:gd name="T6" fmla="*/ 1625338 w 3243492"/>
              <a:gd name="T7" fmla="*/ 1527175 h 2240066"/>
              <a:gd name="T8" fmla="*/ 1269066 w 3243492"/>
              <a:gd name="T9" fmla="*/ 1202891 h 2240066"/>
              <a:gd name="T10" fmla="*/ 0 w 3243492"/>
              <a:gd name="T11" fmla="*/ 1202891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4582" name="Group 11"/>
          <p:cNvGrpSpPr>
            <a:grpSpLocks/>
          </p:cNvGrpSpPr>
          <p:nvPr/>
        </p:nvGrpSpPr>
        <p:grpSpPr bwMode="auto">
          <a:xfrm>
            <a:off x="1949450" y="1265238"/>
            <a:ext cx="8077200" cy="4327525"/>
            <a:chOff x="0" y="0"/>
            <a:chExt cx="4349805" cy="2330451"/>
          </a:xfrm>
        </p:grpSpPr>
        <p:sp>
          <p:nvSpPr>
            <p:cNvPr id="24595" name="任意多边形 2"/>
            <p:cNvSpPr>
              <a:spLocks noChangeArrowheads="1"/>
            </p:cNvSpPr>
            <p:nvPr/>
          </p:nvSpPr>
          <p:spPr bwMode="auto">
            <a:xfrm>
              <a:off x="458444" y="0"/>
              <a:ext cx="3421991" cy="2101223"/>
            </a:xfrm>
            <a:custGeom>
              <a:avLst/>
              <a:gdLst>
                <a:gd name="T0" fmla="*/ 139172 w 3421991"/>
                <a:gd name="T1" fmla="*/ 155833 h 2101223"/>
                <a:gd name="T2" fmla="*/ 139172 w 3421991"/>
                <a:gd name="T3" fmla="*/ 1945389 h 2101223"/>
                <a:gd name="T4" fmla="*/ 3282817 w 3421991"/>
                <a:gd name="T5" fmla="*/ 1945389 h 2101223"/>
                <a:gd name="T6" fmla="*/ 3282817 w 3421991"/>
                <a:gd name="T7" fmla="*/ 155833 h 2101223"/>
                <a:gd name="T8" fmla="*/ 1720270 w 3421991"/>
                <a:gd name="T9" fmla="*/ 57151 h 2101223"/>
                <a:gd name="T10" fmla="*/ 1697410 w 3421991"/>
                <a:gd name="T11" fmla="*/ 80011 h 2101223"/>
                <a:gd name="T12" fmla="*/ 1720270 w 3421991"/>
                <a:gd name="T13" fmla="*/ 102871 h 2101223"/>
                <a:gd name="T14" fmla="*/ 1743130 w 3421991"/>
                <a:gd name="T15" fmla="*/ 80011 h 2101223"/>
                <a:gd name="T16" fmla="*/ 1720270 w 3421991"/>
                <a:gd name="T17" fmla="*/ 57151 h 2101223"/>
                <a:gd name="T18" fmla="*/ 81844 w 3421991"/>
                <a:gd name="T19" fmla="*/ 0 h 2101223"/>
                <a:gd name="T20" fmla="*/ 3340149 w 3421991"/>
                <a:gd name="T21" fmla="*/ 0 h 2101223"/>
                <a:gd name="T22" fmla="*/ 3421991 w 3421991"/>
                <a:gd name="T23" fmla="*/ 81844 h 2101223"/>
                <a:gd name="T24" fmla="*/ 3421991 w 3421991"/>
                <a:gd name="T25" fmla="*/ 2019381 h 2101223"/>
                <a:gd name="T26" fmla="*/ 3340149 w 3421991"/>
                <a:gd name="T27" fmla="*/ 2101223 h 2101223"/>
                <a:gd name="T28" fmla="*/ 81844 w 3421991"/>
                <a:gd name="T29" fmla="*/ 2101223 h 2101223"/>
                <a:gd name="T30" fmla="*/ 0 w 3421991"/>
                <a:gd name="T31" fmla="*/ 2019381 h 2101223"/>
                <a:gd name="T32" fmla="*/ 0 w 3421991"/>
                <a:gd name="T33" fmla="*/ 81844 h 2101223"/>
                <a:gd name="T34" fmla="*/ 81844 w 3421991"/>
                <a:gd name="T35" fmla="*/ 0 h 2101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21991"/>
                <a:gd name="T55" fmla="*/ 0 h 2101223"/>
                <a:gd name="T56" fmla="*/ 3421991 w 3421991"/>
                <a:gd name="T57" fmla="*/ 2101223 h 2101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21991" h="2101223">
                  <a:moveTo>
                    <a:pt x="139172" y="155833"/>
                  </a:moveTo>
                  <a:lnTo>
                    <a:pt x="139172" y="1945388"/>
                  </a:lnTo>
                  <a:lnTo>
                    <a:pt x="3282817" y="1945388"/>
                  </a:lnTo>
                  <a:lnTo>
                    <a:pt x="3282817" y="155833"/>
                  </a:lnTo>
                  <a:close/>
                  <a:moveTo>
                    <a:pt x="1720269" y="57151"/>
                  </a:moveTo>
                  <a:cubicBezTo>
                    <a:pt x="1707644" y="57151"/>
                    <a:pt x="1697409" y="67386"/>
                    <a:pt x="1697409" y="80011"/>
                  </a:cubicBezTo>
                  <a:cubicBezTo>
                    <a:pt x="1697409" y="92636"/>
                    <a:pt x="1707644" y="102871"/>
                    <a:pt x="1720269" y="102871"/>
                  </a:cubicBezTo>
                  <a:cubicBezTo>
                    <a:pt x="1732894" y="102871"/>
                    <a:pt x="1743129" y="92636"/>
                    <a:pt x="1743129" y="80011"/>
                  </a:cubicBezTo>
                  <a:cubicBezTo>
                    <a:pt x="1743129" y="67386"/>
                    <a:pt x="1732894" y="57151"/>
                    <a:pt x="1720269" y="57151"/>
                  </a:cubicBezTo>
                  <a:close/>
                  <a:moveTo>
                    <a:pt x="81844" y="0"/>
                  </a:moveTo>
                  <a:lnTo>
                    <a:pt x="3340148" y="0"/>
                  </a:lnTo>
                  <a:cubicBezTo>
                    <a:pt x="3385350" y="0"/>
                    <a:pt x="3421991" y="36642"/>
                    <a:pt x="3421991" y="81844"/>
                  </a:cubicBezTo>
                  <a:lnTo>
                    <a:pt x="3421991" y="2019380"/>
                  </a:lnTo>
                  <a:cubicBezTo>
                    <a:pt x="3421991" y="2064582"/>
                    <a:pt x="3385350" y="2101223"/>
                    <a:pt x="3340148" y="2101223"/>
                  </a:cubicBezTo>
                  <a:lnTo>
                    <a:pt x="81844" y="2101223"/>
                  </a:lnTo>
                  <a:cubicBezTo>
                    <a:pt x="36642" y="2101223"/>
                    <a:pt x="0" y="2064582"/>
                    <a:pt x="0" y="2019380"/>
                  </a:cubicBezTo>
                  <a:lnTo>
                    <a:pt x="0" y="81844"/>
                  </a:lnTo>
                  <a:cubicBezTo>
                    <a:pt x="0" y="36642"/>
                    <a:pt x="36642" y="0"/>
                    <a:pt x="81844" y="0"/>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b="1">
                <a:solidFill>
                  <a:srgbClr val="FFFFFF"/>
                </a:solidFill>
                <a:latin typeface="宋体" panose="02010600030101010101" pitchFamily="2" charset="-122"/>
                <a:sym typeface="宋体" panose="02010600030101010101" pitchFamily="2" charset="-122"/>
              </a:endParaRPr>
            </a:p>
          </p:txBody>
        </p:sp>
        <p:sp>
          <p:nvSpPr>
            <p:cNvPr id="24596" name="任意多边形 3"/>
            <p:cNvSpPr>
              <a:spLocks noChangeArrowheads="1"/>
            </p:cNvSpPr>
            <p:nvPr/>
          </p:nvSpPr>
          <p:spPr bwMode="auto">
            <a:xfrm>
              <a:off x="0" y="2139423"/>
              <a:ext cx="4349805" cy="191028"/>
            </a:xfrm>
            <a:custGeom>
              <a:avLst/>
              <a:gdLst>
                <a:gd name="T0" fmla="*/ 0 w 1897856"/>
                <a:gd name="T1" fmla="*/ 0 h 83347"/>
                <a:gd name="T2" fmla="*/ 1809237 w 1897856"/>
                <a:gd name="T3" fmla="*/ 0 h 83347"/>
                <a:gd name="T4" fmla="*/ 1809237 w 1897856"/>
                <a:gd name="T5" fmla="*/ 20405 h 83347"/>
                <a:gd name="T6" fmla="*/ 1884344 w 1897856"/>
                <a:gd name="T7" fmla="*/ 95513 h 83347"/>
                <a:gd name="T8" fmla="*/ 2465464 w 1897856"/>
                <a:gd name="T9" fmla="*/ 95513 h 83347"/>
                <a:gd name="T10" fmla="*/ 2540571 w 1897856"/>
                <a:gd name="T11" fmla="*/ 20405 h 83347"/>
                <a:gd name="T12" fmla="*/ 2540571 w 1897856"/>
                <a:gd name="T13" fmla="*/ 0 h 83347"/>
                <a:gd name="T14" fmla="*/ 4349805 w 1897856"/>
                <a:gd name="T15" fmla="*/ 0 h 83347"/>
                <a:gd name="T16" fmla="*/ 4349805 w 1897856"/>
                <a:gd name="T17" fmla="*/ 115920 h 83347"/>
                <a:gd name="T18" fmla="*/ 4274698 w 1897856"/>
                <a:gd name="T19" fmla="*/ 191028 h 83347"/>
                <a:gd name="T20" fmla="*/ 75107 w 1897856"/>
                <a:gd name="T21" fmla="*/ 191028 h 83347"/>
                <a:gd name="T22" fmla="*/ 0 w 1897856"/>
                <a:gd name="T23" fmla="*/ 115920 h 833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97856"/>
                <a:gd name="T37" fmla="*/ 0 h 83347"/>
                <a:gd name="T38" fmla="*/ 1897856 w 1897856"/>
                <a:gd name="T39" fmla="*/ 83347 h 833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97856" h="83347">
                  <a:moveTo>
                    <a:pt x="0" y="0"/>
                  </a:moveTo>
                  <a:lnTo>
                    <a:pt x="789385" y="0"/>
                  </a:lnTo>
                  <a:lnTo>
                    <a:pt x="789385" y="8903"/>
                  </a:lnTo>
                  <a:cubicBezTo>
                    <a:pt x="789385" y="27001"/>
                    <a:pt x="804057" y="41673"/>
                    <a:pt x="822155" y="41673"/>
                  </a:cubicBezTo>
                  <a:lnTo>
                    <a:pt x="1075702" y="41673"/>
                  </a:lnTo>
                  <a:cubicBezTo>
                    <a:pt x="1093800" y="41673"/>
                    <a:pt x="1108472" y="27001"/>
                    <a:pt x="1108472" y="8903"/>
                  </a:cubicBezTo>
                  <a:lnTo>
                    <a:pt x="1108472" y="0"/>
                  </a:lnTo>
                  <a:lnTo>
                    <a:pt x="1897856" y="0"/>
                  </a:lnTo>
                  <a:lnTo>
                    <a:pt x="1897856" y="50577"/>
                  </a:lnTo>
                  <a:cubicBezTo>
                    <a:pt x="1897856" y="68675"/>
                    <a:pt x="1883184" y="83347"/>
                    <a:pt x="1865086" y="83347"/>
                  </a:cubicBezTo>
                  <a:lnTo>
                    <a:pt x="32770" y="83347"/>
                  </a:lnTo>
                  <a:cubicBezTo>
                    <a:pt x="14672" y="83347"/>
                    <a:pt x="0" y="68675"/>
                    <a:pt x="0" y="50577"/>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b="1">
                <a:solidFill>
                  <a:srgbClr val="FFFFFF"/>
                </a:solidFill>
                <a:latin typeface="宋体" panose="02010600030101010101" pitchFamily="2" charset="-122"/>
                <a:sym typeface="宋体" panose="02010600030101010101" pitchFamily="2" charset="-122"/>
              </a:endParaRPr>
            </a:p>
          </p:txBody>
        </p:sp>
      </p:grpSp>
      <p:sp>
        <p:nvSpPr>
          <p:cNvPr id="24583" name="矩形 5"/>
          <p:cNvSpPr>
            <a:spLocks noChangeArrowheads="1"/>
          </p:cNvSpPr>
          <p:nvPr/>
        </p:nvSpPr>
        <p:spPr bwMode="auto">
          <a:xfrm>
            <a:off x="3057525" y="1543050"/>
            <a:ext cx="5848350" cy="3352800"/>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4" name="椭圆 6"/>
          <p:cNvSpPr>
            <a:spLocks noChangeArrowheads="1"/>
          </p:cNvSpPr>
          <p:nvPr/>
        </p:nvSpPr>
        <p:spPr bwMode="auto">
          <a:xfrm>
            <a:off x="5159375" y="2520950"/>
            <a:ext cx="1636713" cy="1638300"/>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85" name="椭圆 7"/>
          <p:cNvSpPr>
            <a:spLocks noChangeArrowheads="1"/>
          </p:cNvSpPr>
          <p:nvPr/>
        </p:nvSpPr>
        <p:spPr bwMode="auto">
          <a:xfrm>
            <a:off x="6407150" y="1809750"/>
            <a:ext cx="1193800" cy="1195388"/>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86" name="椭圆 8"/>
          <p:cNvSpPr>
            <a:spLocks noChangeArrowheads="1"/>
          </p:cNvSpPr>
          <p:nvPr/>
        </p:nvSpPr>
        <p:spPr bwMode="auto">
          <a:xfrm>
            <a:off x="6264275" y="3097213"/>
            <a:ext cx="1524000" cy="1524000"/>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87" name="椭圆 9"/>
          <p:cNvSpPr>
            <a:spLocks noChangeArrowheads="1"/>
          </p:cNvSpPr>
          <p:nvPr/>
        </p:nvSpPr>
        <p:spPr bwMode="auto">
          <a:xfrm>
            <a:off x="4764088" y="3627438"/>
            <a:ext cx="912812" cy="912812"/>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88" name="椭圆 10"/>
          <p:cNvSpPr>
            <a:spLocks noChangeArrowheads="1"/>
          </p:cNvSpPr>
          <p:nvPr/>
        </p:nvSpPr>
        <p:spPr bwMode="auto">
          <a:xfrm>
            <a:off x="5267325" y="1944688"/>
            <a:ext cx="914400" cy="912812"/>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89" name="椭圆 11"/>
          <p:cNvSpPr>
            <a:spLocks noChangeArrowheads="1"/>
          </p:cNvSpPr>
          <p:nvPr/>
        </p:nvSpPr>
        <p:spPr bwMode="auto">
          <a:xfrm>
            <a:off x="4165600" y="2139950"/>
            <a:ext cx="1323975" cy="1322388"/>
          </a:xfrm>
          <a:prstGeom prst="ellipse">
            <a:avLst/>
          </a:prstGeom>
          <a:solidFill>
            <a:srgbClr val="26B7CC">
              <a:alpha val="7607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b="1">
                <a:solidFill>
                  <a:srgbClr val="FFFFFF"/>
                </a:solidFill>
                <a:latin typeface="Calibri" panose="020F0502020204030204" pitchFamily="34" charset="0"/>
                <a:sym typeface="Calibri" panose="020F0502020204030204" pitchFamily="34" charset="0"/>
              </a:rPr>
              <a:t>DOLOR SIT AMET</a:t>
            </a:r>
            <a:endParaRPr lang="zh-CN" altLang="en-US" sz="1000" b="1">
              <a:solidFill>
                <a:srgbClr val="FFFFFF"/>
              </a:solidFill>
              <a:latin typeface="宋体" panose="02010600030101010101" pitchFamily="2" charset="-122"/>
              <a:sym typeface="宋体" panose="02010600030101010101" pitchFamily="2" charset="-122"/>
            </a:endParaRPr>
          </a:p>
        </p:txBody>
      </p:sp>
      <p:sp>
        <p:nvSpPr>
          <p:cNvPr id="24590" name="矩形 13"/>
          <p:cNvSpPr>
            <a:spLocks noChangeArrowheads="1"/>
          </p:cNvSpPr>
          <p:nvPr/>
        </p:nvSpPr>
        <p:spPr bwMode="auto">
          <a:xfrm>
            <a:off x="9580563" y="2432050"/>
            <a:ext cx="23241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b="1">
                <a:solidFill>
                  <a:srgbClr val="ED4989"/>
                </a:solidFill>
                <a:latin typeface="Calibri" panose="020F0502020204030204" pitchFamily="34" charset="0"/>
                <a:sym typeface="宋体" panose="02010600030101010101" pitchFamily="2" charset="-122"/>
              </a:rPr>
              <a:t>LOREM IPSUM  </a:t>
            </a:r>
            <a:endParaRPr lang="en-US" altLang="zh-CN" sz="1200" b="1">
              <a:solidFill>
                <a:srgbClr val="ED4989"/>
              </a:solidFill>
              <a:latin typeface="Calibri" panose="020F0502020204030204" pitchFamily="34" charset="0"/>
              <a:sym typeface="Calibri" panose="020F0502020204030204" pitchFamily="34" charset="0"/>
            </a:endParaRPr>
          </a:p>
          <a:p>
            <a:pPr eaLnBrk="1" hangingPunct="1">
              <a:lnSpc>
                <a:spcPct val="150000"/>
              </a:lnSpc>
            </a:pPr>
            <a:r>
              <a:rPr lang="en-US" altLang="zh-CN" sz="1000">
                <a:solidFill>
                  <a:srgbClr val="ED4989"/>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000">
              <a:solidFill>
                <a:srgbClr val="ED4989"/>
              </a:solidFill>
              <a:latin typeface="Calibri" panose="020F0502020204030204" pitchFamily="34" charset="0"/>
              <a:sym typeface="宋体" panose="02010600030101010101" pitchFamily="2" charset="-122"/>
            </a:endParaRPr>
          </a:p>
        </p:txBody>
      </p:sp>
      <p:grpSp>
        <p:nvGrpSpPr>
          <p:cNvPr id="24591" name="Group 22"/>
          <p:cNvGrpSpPr>
            <a:grpSpLocks/>
          </p:cNvGrpSpPr>
          <p:nvPr/>
        </p:nvGrpSpPr>
        <p:grpSpPr bwMode="auto">
          <a:xfrm>
            <a:off x="9394825" y="1169988"/>
            <a:ext cx="742950" cy="517525"/>
            <a:chOff x="0" y="0"/>
            <a:chExt cx="742951" cy="517526"/>
          </a:xfrm>
        </p:grpSpPr>
        <p:sp>
          <p:nvSpPr>
            <p:cNvPr id="24592" name="Freeform 348"/>
            <p:cNvSpPr>
              <a:spLocks noChangeArrowheads="1"/>
            </p:cNvSpPr>
            <p:nvPr/>
          </p:nvSpPr>
          <p:spPr bwMode="auto">
            <a:xfrm>
              <a:off x="0" y="71438"/>
              <a:ext cx="311150" cy="222250"/>
            </a:xfrm>
            <a:custGeom>
              <a:avLst/>
              <a:gdLst>
                <a:gd name="T0" fmla="*/ 311150 w 83"/>
                <a:gd name="T1" fmla="*/ 113008 h 59"/>
                <a:gd name="T2" fmla="*/ 303652 w 83"/>
                <a:gd name="T3" fmla="*/ 97941 h 59"/>
                <a:gd name="T4" fmla="*/ 176193 w 83"/>
                <a:gd name="T5" fmla="*/ 3767 h 59"/>
                <a:gd name="T6" fmla="*/ 161198 w 83"/>
                <a:gd name="T7" fmla="*/ 3767 h 59"/>
                <a:gd name="T8" fmla="*/ 149952 w 83"/>
                <a:gd name="T9" fmla="*/ 18835 h 59"/>
                <a:gd name="T10" fmla="*/ 149952 w 83"/>
                <a:gd name="T11" fmla="*/ 75339 h 59"/>
                <a:gd name="T12" fmla="*/ 37488 w 83"/>
                <a:gd name="T13" fmla="*/ 75339 h 59"/>
                <a:gd name="T14" fmla="*/ 0 w 83"/>
                <a:gd name="T15" fmla="*/ 113008 h 59"/>
                <a:gd name="T16" fmla="*/ 37488 w 83"/>
                <a:gd name="T17" fmla="*/ 146911 h 59"/>
                <a:gd name="T18" fmla="*/ 149952 w 83"/>
                <a:gd name="T19" fmla="*/ 146911 h 59"/>
                <a:gd name="T20" fmla="*/ 149952 w 83"/>
                <a:gd name="T21" fmla="*/ 207182 h 59"/>
                <a:gd name="T22" fmla="*/ 161198 w 83"/>
                <a:gd name="T23" fmla="*/ 218483 h 59"/>
                <a:gd name="T24" fmla="*/ 164947 w 83"/>
                <a:gd name="T25" fmla="*/ 222250 h 59"/>
                <a:gd name="T26" fmla="*/ 176193 w 83"/>
                <a:gd name="T27" fmla="*/ 218483 h 59"/>
                <a:gd name="T28" fmla="*/ 303652 w 83"/>
                <a:gd name="T29" fmla="*/ 124309 h 59"/>
                <a:gd name="T30" fmla="*/ 311150 w 83"/>
                <a:gd name="T31" fmla="*/ 113008 h 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3"/>
                <a:gd name="T49" fmla="*/ 0 h 59"/>
                <a:gd name="T50" fmla="*/ 83 w 83"/>
                <a:gd name="T51" fmla="*/ 59 h 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3" h="59">
                  <a:moveTo>
                    <a:pt x="83" y="30"/>
                  </a:moveTo>
                  <a:cubicBezTo>
                    <a:pt x="83" y="28"/>
                    <a:pt x="82" y="27"/>
                    <a:pt x="81" y="26"/>
                  </a:cubicBezTo>
                  <a:cubicBezTo>
                    <a:pt x="47" y="1"/>
                    <a:pt x="47" y="1"/>
                    <a:pt x="47" y="1"/>
                  </a:cubicBezTo>
                  <a:cubicBezTo>
                    <a:pt x="46" y="0"/>
                    <a:pt x="44" y="0"/>
                    <a:pt x="43" y="1"/>
                  </a:cubicBezTo>
                  <a:cubicBezTo>
                    <a:pt x="41" y="2"/>
                    <a:pt x="40" y="3"/>
                    <a:pt x="40" y="5"/>
                  </a:cubicBezTo>
                  <a:cubicBezTo>
                    <a:pt x="40" y="20"/>
                    <a:pt x="40" y="20"/>
                    <a:pt x="40" y="20"/>
                  </a:cubicBezTo>
                  <a:cubicBezTo>
                    <a:pt x="10" y="20"/>
                    <a:pt x="10" y="20"/>
                    <a:pt x="10" y="20"/>
                  </a:cubicBezTo>
                  <a:cubicBezTo>
                    <a:pt x="5" y="20"/>
                    <a:pt x="0" y="24"/>
                    <a:pt x="0" y="30"/>
                  </a:cubicBezTo>
                  <a:cubicBezTo>
                    <a:pt x="0" y="35"/>
                    <a:pt x="5" y="39"/>
                    <a:pt x="10" y="39"/>
                  </a:cubicBezTo>
                  <a:cubicBezTo>
                    <a:pt x="40" y="39"/>
                    <a:pt x="40" y="39"/>
                    <a:pt x="40" y="39"/>
                  </a:cubicBezTo>
                  <a:cubicBezTo>
                    <a:pt x="40" y="55"/>
                    <a:pt x="40" y="55"/>
                    <a:pt x="40" y="55"/>
                  </a:cubicBezTo>
                  <a:cubicBezTo>
                    <a:pt x="40" y="56"/>
                    <a:pt x="41" y="58"/>
                    <a:pt x="43" y="58"/>
                  </a:cubicBezTo>
                  <a:cubicBezTo>
                    <a:pt x="43" y="59"/>
                    <a:pt x="44" y="59"/>
                    <a:pt x="44" y="59"/>
                  </a:cubicBezTo>
                  <a:cubicBezTo>
                    <a:pt x="45" y="59"/>
                    <a:pt x="46" y="59"/>
                    <a:pt x="47" y="58"/>
                  </a:cubicBezTo>
                  <a:cubicBezTo>
                    <a:pt x="81" y="33"/>
                    <a:pt x="81" y="33"/>
                    <a:pt x="81" y="33"/>
                  </a:cubicBezTo>
                  <a:cubicBezTo>
                    <a:pt x="82" y="32"/>
                    <a:pt x="83" y="31"/>
                    <a:pt x="83" y="3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4593" name="Freeform 349"/>
            <p:cNvSpPr>
              <a:spLocks noChangeArrowheads="1"/>
            </p:cNvSpPr>
            <p:nvPr/>
          </p:nvSpPr>
          <p:spPr bwMode="auto">
            <a:xfrm>
              <a:off x="352425" y="0"/>
              <a:ext cx="250825" cy="327025"/>
            </a:xfrm>
            <a:custGeom>
              <a:avLst/>
              <a:gdLst>
                <a:gd name="T0" fmla="*/ 0 w 67"/>
                <a:gd name="T1" fmla="*/ 187945 h 87"/>
                <a:gd name="T2" fmla="*/ 22462 w 67"/>
                <a:gd name="T3" fmla="*/ 210499 h 87"/>
                <a:gd name="T4" fmla="*/ 22462 w 67"/>
                <a:gd name="T5" fmla="*/ 210499 h 87"/>
                <a:gd name="T6" fmla="*/ 127284 w 67"/>
                <a:gd name="T7" fmla="*/ 327025 h 87"/>
                <a:gd name="T8" fmla="*/ 228363 w 67"/>
                <a:gd name="T9" fmla="*/ 210499 h 87"/>
                <a:gd name="T10" fmla="*/ 232107 w 67"/>
                <a:gd name="T11" fmla="*/ 210499 h 87"/>
                <a:gd name="T12" fmla="*/ 250825 w 67"/>
                <a:gd name="T13" fmla="*/ 187945 h 87"/>
                <a:gd name="T14" fmla="*/ 239594 w 67"/>
                <a:gd name="T15" fmla="*/ 169151 h 87"/>
                <a:gd name="T16" fmla="*/ 243338 w 67"/>
                <a:gd name="T17" fmla="*/ 127803 h 87"/>
                <a:gd name="T18" fmla="*/ 127284 w 67"/>
                <a:gd name="T19" fmla="*/ 0 h 87"/>
                <a:gd name="T20" fmla="*/ 7487 w 67"/>
                <a:gd name="T21" fmla="*/ 127803 h 87"/>
                <a:gd name="T22" fmla="*/ 11231 w 67"/>
                <a:gd name="T23" fmla="*/ 169151 h 87"/>
                <a:gd name="T24" fmla="*/ 0 w 67"/>
                <a:gd name="T25" fmla="*/ 187945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87"/>
                <a:gd name="T41" fmla="*/ 67 w 67"/>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87">
                  <a:moveTo>
                    <a:pt x="0" y="50"/>
                  </a:moveTo>
                  <a:cubicBezTo>
                    <a:pt x="0" y="54"/>
                    <a:pt x="3" y="56"/>
                    <a:pt x="6" y="56"/>
                  </a:cubicBezTo>
                  <a:cubicBezTo>
                    <a:pt x="6" y="56"/>
                    <a:pt x="6" y="56"/>
                    <a:pt x="6" y="56"/>
                  </a:cubicBezTo>
                  <a:cubicBezTo>
                    <a:pt x="7" y="71"/>
                    <a:pt x="19" y="87"/>
                    <a:pt x="34" y="87"/>
                  </a:cubicBezTo>
                  <a:cubicBezTo>
                    <a:pt x="48" y="87"/>
                    <a:pt x="60" y="71"/>
                    <a:pt x="61" y="56"/>
                  </a:cubicBezTo>
                  <a:cubicBezTo>
                    <a:pt x="61" y="56"/>
                    <a:pt x="61" y="56"/>
                    <a:pt x="62" y="56"/>
                  </a:cubicBezTo>
                  <a:cubicBezTo>
                    <a:pt x="65" y="56"/>
                    <a:pt x="67" y="54"/>
                    <a:pt x="67" y="50"/>
                  </a:cubicBezTo>
                  <a:cubicBezTo>
                    <a:pt x="67" y="48"/>
                    <a:pt x="66" y="46"/>
                    <a:pt x="64" y="45"/>
                  </a:cubicBezTo>
                  <a:cubicBezTo>
                    <a:pt x="65" y="42"/>
                    <a:pt x="65" y="38"/>
                    <a:pt x="65" y="34"/>
                  </a:cubicBezTo>
                  <a:cubicBezTo>
                    <a:pt x="65" y="16"/>
                    <a:pt x="51" y="0"/>
                    <a:pt x="34" y="0"/>
                  </a:cubicBezTo>
                  <a:cubicBezTo>
                    <a:pt x="16" y="0"/>
                    <a:pt x="2" y="16"/>
                    <a:pt x="2" y="34"/>
                  </a:cubicBezTo>
                  <a:cubicBezTo>
                    <a:pt x="2" y="38"/>
                    <a:pt x="2" y="42"/>
                    <a:pt x="3" y="45"/>
                  </a:cubicBezTo>
                  <a:cubicBezTo>
                    <a:pt x="2" y="46"/>
                    <a:pt x="0" y="48"/>
                    <a:pt x="0" y="5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4594" name="Freeform 350"/>
            <p:cNvSpPr>
              <a:spLocks noChangeArrowheads="1"/>
            </p:cNvSpPr>
            <p:nvPr/>
          </p:nvSpPr>
          <p:spPr bwMode="auto">
            <a:xfrm>
              <a:off x="214313" y="360363"/>
              <a:ext cx="528638" cy="157163"/>
            </a:xfrm>
            <a:custGeom>
              <a:avLst/>
              <a:gdLst>
                <a:gd name="T0" fmla="*/ 524889 w 141"/>
                <a:gd name="T1" fmla="*/ 97291 h 42"/>
                <a:gd name="T2" fmla="*/ 352425 w 141"/>
                <a:gd name="T3" fmla="*/ 0 h 42"/>
                <a:gd name="T4" fmla="*/ 348676 w 141"/>
                <a:gd name="T5" fmla="*/ 0 h 42"/>
                <a:gd name="T6" fmla="*/ 341178 w 141"/>
                <a:gd name="T7" fmla="*/ 0 h 42"/>
                <a:gd name="T8" fmla="*/ 337428 w 141"/>
                <a:gd name="T9" fmla="*/ 0 h 42"/>
                <a:gd name="T10" fmla="*/ 266194 w 141"/>
                <a:gd name="T11" fmla="*/ 18710 h 42"/>
                <a:gd name="T12" fmla="*/ 191209 w 141"/>
                <a:gd name="T13" fmla="*/ 0 h 42"/>
                <a:gd name="T14" fmla="*/ 187460 w 141"/>
                <a:gd name="T15" fmla="*/ 0 h 42"/>
                <a:gd name="T16" fmla="*/ 183711 w 141"/>
                <a:gd name="T17" fmla="*/ 0 h 42"/>
                <a:gd name="T18" fmla="*/ 179962 w 141"/>
                <a:gd name="T19" fmla="*/ 0 h 42"/>
                <a:gd name="T20" fmla="*/ 3749 w 141"/>
                <a:gd name="T21" fmla="*/ 97291 h 42"/>
                <a:gd name="T22" fmla="*/ 0 w 141"/>
                <a:gd name="T23" fmla="*/ 104775 h 42"/>
                <a:gd name="T24" fmla="*/ 0 w 141"/>
                <a:gd name="T25" fmla="*/ 145937 h 42"/>
                <a:gd name="T26" fmla="*/ 11248 w 141"/>
                <a:gd name="T27" fmla="*/ 157163 h 42"/>
                <a:gd name="T28" fmla="*/ 517390 w 141"/>
                <a:gd name="T29" fmla="*/ 157163 h 42"/>
                <a:gd name="T30" fmla="*/ 528638 w 141"/>
                <a:gd name="T31" fmla="*/ 145937 h 42"/>
                <a:gd name="T32" fmla="*/ 528638 w 141"/>
                <a:gd name="T33" fmla="*/ 104775 h 42"/>
                <a:gd name="T34" fmla="*/ 524889 w 141"/>
                <a:gd name="T35" fmla="*/ 9729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1"/>
                <a:gd name="T55" fmla="*/ 0 h 42"/>
                <a:gd name="T56" fmla="*/ 141 w 141"/>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1" h="42">
                  <a:moveTo>
                    <a:pt x="140" y="26"/>
                  </a:moveTo>
                  <a:cubicBezTo>
                    <a:pt x="127" y="13"/>
                    <a:pt x="111" y="4"/>
                    <a:pt x="94" y="0"/>
                  </a:cubicBezTo>
                  <a:cubicBezTo>
                    <a:pt x="94" y="0"/>
                    <a:pt x="93" y="0"/>
                    <a:pt x="93" y="0"/>
                  </a:cubicBezTo>
                  <a:cubicBezTo>
                    <a:pt x="91" y="0"/>
                    <a:pt x="91" y="0"/>
                    <a:pt x="91" y="0"/>
                  </a:cubicBezTo>
                  <a:cubicBezTo>
                    <a:pt x="91" y="0"/>
                    <a:pt x="90" y="0"/>
                    <a:pt x="90" y="0"/>
                  </a:cubicBezTo>
                  <a:cubicBezTo>
                    <a:pt x="85" y="3"/>
                    <a:pt x="78" y="5"/>
                    <a:pt x="71" y="5"/>
                  </a:cubicBezTo>
                  <a:cubicBezTo>
                    <a:pt x="63" y="5"/>
                    <a:pt x="56" y="3"/>
                    <a:pt x="51" y="0"/>
                  </a:cubicBezTo>
                  <a:cubicBezTo>
                    <a:pt x="51" y="0"/>
                    <a:pt x="50" y="0"/>
                    <a:pt x="50" y="0"/>
                  </a:cubicBezTo>
                  <a:cubicBezTo>
                    <a:pt x="49" y="0"/>
                    <a:pt x="49" y="0"/>
                    <a:pt x="49" y="0"/>
                  </a:cubicBezTo>
                  <a:cubicBezTo>
                    <a:pt x="48" y="0"/>
                    <a:pt x="48" y="0"/>
                    <a:pt x="48" y="0"/>
                  </a:cubicBezTo>
                  <a:cubicBezTo>
                    <a:pt x="30" y="4"/>
                    <a:pt x="14" y="13"/>
                    <a:pt x="1" y="26"/>
                  </a:cubicBezTo>
                  <a:cubicBezTo>
                    <a:pt x="0" y="27"/>
                    <a:pt x="0" y="27"/>
                    <a:pt x="0" y="28"/>
                  </a:cubicBezTo>
                  <a:cubicBezTo>
                    <a:pt x="0" y="39"/>
                    <a:pt x="0" y="39"/>
                    <a:pt x="0" y="39"/>
                  </a:cubicBezTo>
                  <a:cubicBezTo>
                    <a:pt x="0" y="40"/>
                    <a:pt x="1" y="42"/>
                    <a:pt x="3" y="42"/>
                  </a:cubicBezTo>
                  <a:cubicBezTo>
                    <a:pt x="138" y="42"/>
                    <a:pt x="138" y="42"/>
                    <a:pt x="138" y="42"/>
                  </a:cubicBezTo>
                  <a:cubicBezTo>
                    <a:pt x="140" y="42"/>
                    <a:pt x="141" y="40"/>
                    <a:pt x="141" y="39"/>
                  </a:cubicBezTo>
                  <a:cubicBezTo>
                    <a:pt x="141" y="28"/>
                    <a:pt x="141" y="28"/>
                    <a:pt x="141" y="28"/>
                  </a:cubicBezTo>
                  <a:cubicBezTo>
                    <a:pt x="141" y="27"/>
                    <a:pt x="141" y="27"/>
                    <a:pt x="140" y="26"/>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3"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5604" name="Group 4"/>
          <p:cNvGrpSpPr>
            <a:grpSpLocks/>
          </p:cNvGrpSpPr>
          <p:nvPr/>
        </p:nvGrpSpPr>
        <p:grpSpPr bwMode="auto">
          <a:xfrm>
            <a:off x="0" y="6734175"/>
            <a:ext cx="12192000" cy="138113"/>
            <a:chOff x="0" y="0"/>
            <a:chExt cx="12231884" cy="334101"/>
          </a:xfrm>
        </p:grpSpPr>
        <p:sp>
          <p:nvSpPr>
            <p:cNvPr id="25635"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36"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37"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38"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39"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5605" name="椭圆 5"/>
          <p:cNvSpPr>
            <a:spLocks noChangeArrowheads="1"/>
          </p:cNvSpPr>
          <p:nvPr/>
        </p:nvSpPr>
        <p:spPr bwMode="auto">
          <a:xfrm>
            <a:off x="1838325" y="2492375"/>
            <a:ext cx="225425" cy="225425"/>
          </a:xfrm>
          <a:prstGeom prst="ellipse">
            <a:avLst/>
          </a:prstGeom>
          <a:solidFill>
            <a:srgbClr val="2E3740"/>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6" name="椭圆 6"/>
          <p:cNvSpPr>
            <a:spLocks noChangeArrowheads="1"/>
          </p:cNvSpPr>
          <p:nvPr/>
        </p:nvSpPr>
        <p:spPr bwMode="auto">
          <a:xfrm>
            <a:off x="1995488" y="2176463"/>
            <a:ext cx="225425" cy="225425"/>
          </a:xfrm>
          <a:prstGeom prst="ellipse">
            <a:avLst/>
          </a:prstGeom>
          <a:solidFill>
            <a:srgbClr val="ED498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7" name="椭圆 7"/>
          <p:cNvSpPr>
            <a:spLocks noChangeArrowheads="1"/>
          </p:cNvSpPr>
          <p:nvPr/>
        </p:nvSpPr>
        <p:spPr bwMode="auto">
          <a:xfrm>
            <a:off x="2374900" y="2239963"/>
            <a:ext cx="354013" cy="354012"/>
          </a:xfrm>
          <a:prstGeom prst="ellipse">
            <a:avLst/>
          </a:prstGeom>
          <a:solidFill>
            <a:srgbClr val="26B7CC"/>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8" name="椭圆 8"/>
          <p:cNvSpPr>
            <a:spLocks noChangeArrowheads="1"/>
          </p:cNvSpPr>
          <p:nvPr/>
        </p:nvSpPr>
        <p:spPr bwMode="auto">
          <a:xfrm>
            <a:off x="2690813" y="1892300"/>
            <a:ext cx="225425" cy="225425"/>
          </a:xfrm>
          <a:prstGeom prst="ellipse">
            <a:avLst/>
          </a:prstGeom>
          <a:solidFill>
            <a:srgbClr val="5B9BD5"/>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9" name="椭圆 9"/>
          <p:cNvSpPr>
            <a:spLocks noChangeArrowheads="1"/>
          </p:cNvSpPr>
          <p:nvPr/>
        </p:nvSpPr>
        <p:spPr bwMode="auto">
          <a:xfrm>
            <a:off x="3100388" y="1766888"/>
            <a:ext cx="225425" cy="225425"/>
          </a:xfrm>
          <a:prstGeom prst="ellipse">
            <a:avLst/>
          </a:prstGeom>
          <a:solidFill>
            <a:srgbClr val="F6C6D5"/>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0" name="椭圆 10"/>
          <p:cNvSpPr>
            <a:spLocks noChangeArrowheads="1"/>
          </p:cNvSpPr>
          <p:nvPr/>
        </p:nvSpPr>
        <p:spPr bwMode="auto">
          <a:xfrm>
            <a:off x="3606800" y="1987550"/>
            <a:ext cx="225425" cy="225425"/>
          </a:xfrm>
          <a:prstGeom prst="ellipse">
            <a:avLst/>
          </a:prstGeom>
          <a:solidFill>
            <a:srgbClr val="2E3740"/>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1" name="椭圆 11"/>
          <p:cNvSpPr>
            <a:spLocks noChangeArrowheads="1"/>
          </p:cNvSpPr>
          <p:nvPr/>
        </p:nvSpPr>
        <p:spPr bwMode="auto">
          <a:xfrm>
            <a:off x="3921125" y="2144713"/>
            <a:ext cx="355600" cy="354012"/>
          </a:xfrm>
          <a:prstGeom prst="ellipse">
            <a:avLst/>
          </a:prstGeom>
          <a:solidFill>
            <a:srgbClr val="F6C6D5"/>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2" name="椭圆 12"/>
          <p:cNvSpPr>
            <a:spLocks noChangeArrowheads="1"/>
          </p:cNvSpPr>
          <p:nvPr/>
        </p:nvSpPr>
        <p:spPr bwMode="auto">
          <a:xfrm>
            <a:off x="4364038" y="2492375"/>
            <a:ext cx="225425" cy="225425"/>
          </a:xfrm>
          <a:prstGeom prst="ellipse">
            <a:avLst/>
          </a:prstGeom>
          <a:solidFill>
            <a:srgbClr val="26B7CC"/>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3" name="椭圆 13"/>
          <p:cNvSpPr>
            <a:spLocks noChangeArrowheads="1"/>
          </p:cNvSpPr>
          <p:nvPr/>
        </p:nvSpPr>
        <p:spPr bwMode="auto">
          <a:xfrm>
            <a:off x="4552950" y="2840038"/>
            <a:ext cx="225425" cy="225425"/>
          </a:xfrm>
          <a:prstGeom prst="ellipse">
            <a:avLst/>
          </a:prstGeom>
          <a:solidFill>
            <a:srgbClr val="2E3740"/>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4" name="椭圆 14"/>
          <p:cNvSpPr>
            <a:spLocks noChangeArrowheads="1"/>
          </p:cNvSpPr>
          <p:nvPr/>
        </p:nvSpPr>
        <p:spPr bwMode="auto">
          <a:xfrm>
            <a:off x="2911475" y="2176463"/>
            <a:ext cx="579438" cy="579437"/>
          </a:xfrm>
          <a:prstGeom prst="ellipse">
            <a:avLst/>
          </a:prstGeom>
          <a:solidFill>
            <a:srgbClr val="ED498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5" name="椭圆 15"/>
          <p:cNvSpPr>
            <a:spLocks noChangeArrowheads="1"/>
          </p:cNvSpPr>
          <p:nvPr/>
        </p:nvSpPr>
        <p:spPr bwMode="auto">
          <a:xfrm>
            <a:off x="1679575" y="3376613"/>
            <a:ext cx="225425" cy="225425"/>
          </a:xfrm>
          <a:prstGeom prst="ellipse">
            <a:avLst/>
          </a:prstGeom>
          <a:solidFill>
            <a:srgbClr val="26B7CC"/>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6" name="椭圆 16"/>
          <p:cNvSpPr>
            <a:spLocks noChangeArrowheads="1"/>
          </p:cNvSpPr>
          <p:nvPr/>
        </p:nvSpPr>
        <p:spPr bwMode="auto">
          <a:xfrm>
            <a:off x="1870075" y="3660775"/>
            <a:ext cx="354013" cy="354013"/>
          </a:xfrm>
          <a:prstGeom prst="ellipse">
            <a:avLst/>
          </a:prstGeom>
          <a:solidFill>
            <a:srgbClr val="F6C6D5"/>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7" name="椭圆 17"/>
          <p:cNvSpPr>
            <a:spLocks noChangeArrowheads="1"/>
          </p:cNvSpPr>
          <p:nvPr/>
        </p:nvSpPr>
        <p:spPr bwMode="auto">
          <a:xfrm>
            <a:off x="2343150" y="3913188"/>
            <a:ext cx="515938" cy="515937"/>
          </a:xfrm>
          <a:prstGeom prst="ellipse">
            <a:avLst/>
          </a:prstGeom>
          <a:solidFill>
            <a:srgbClr val="2E3740"/>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8" name="椭圆 18"/>
          <p:cNvSpPr>
            <a:spLocks noChangeArrowheads="1"/>
          </p:cNvSpPr>
          <p:nvPr/>
        </p:nvSpPr>
        <p:spPr bwMode="auto">
          <a:xfrm>
            <a:off x="3006725" y="4322763"/>
            <a:ext cx="225425" cy="225425"/>
          </a:xfrm>
          <a:prstGeom prst="ellipse">
            <a:avLst/>
          </a:prstGeom>
          <a:solidFill>
            <a:srgbClr val="5B9BD5"/>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9" name="椭圆 19"/>
          <p:cNvSpPr>
            <a:spLocks noChangeArrowheads="1"/>
          </p:cNvSpPr>
          <p:nvPr/>
        </p:nvSpPr>
        <p:spPr bwMode="auto">
          <a:xfrm>
            <a:off x="3132138" y="3913188"/>
            <a:ext cx="354012" cy="354012"/>
          </a:xfrm>
          <a:prstGeom prst="ellipse">
            <a:avLst/>
          </a:prstGeom>
          <a:solidFill>
            <a:srgbClr val="26B7CC"/>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0" name="椭圆 20"/>
          <p:cNvSpPr>
            <a:spLocks noChangeArrowheads="1"/>
          </p:cNvSpPr>
          <p:nvPr/>
        </p:nvSpPr>
        <p:spPr bwMode="auto">
          <a:xfrm>
            <a:off x="3448050" y="4354513"/>
            <a:ext cx="225425" cy="225425"/>
          </a:xfrm>
          <a:prstGeom prst="ellipse">
            <a:avLst/>
          </a:prstGeom>
          <a:solidFill>
            <a:srgbClr val="2E3740"/>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1" name="椭圆 21"/>
          <p:cNvSpPr>
            <a:spLocks noChangeArrowheads="1"/>
          </p:cNvSpPr>
          <p:nvPr/>
        </p:nvSpPr>
        <p:spPr bwMode="auto">
          <a:xfrm>
            <a:off x="3732213" y="3849688"/>
            <a:ext cx="515937" cy="515937"/>
          </a:xfrm>
          <a:prstGeom prst="ellipse">
            <a:avLst/>
          </a:prstGeom>
          <a:solidFill>
            <a:srgbClr val="ED4989"/>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2" name="椭圆 22"/>
          <p:cNvSpPr>
            <a:spLocks noChangeArrowheads="1"/>
          </p:cNvSpPr>
          <p:nvPr/>
        </p:nvSpPr>
        <p:spPr bwMode="auto">
          <a:xfrm>
            <a:off x="4425950" y="3724275"/>
            <a:ext cx="355600" cy="354013"/>
          </a:xfrm>
          <a:prstGeom prst="ellipse">
            <a:avLst/>
          </a:prstGeom>
          <a:solidFill>
            <a:srgbClr val="26B7CC"/>
          </a:solidFill>
          <a:ln w="12700">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3" name="燕尾形 23"/>
          <p:cNvSpPr>
            <a:spLocks noChangeArrowheads="1"/>
          </p:cNvSpPr>
          <p:nvPr/>
        </p:nvSpPr>
        <p:spPr bwMode="auto">
          <a:xfrm>
            <a:off x="4781550" y="2238375"/>
            <a:ext cx="1039813" cy="1987550"/>
          </a:xfrm>
          <a:prstGeom prst="chevron">
            <a:avLst>
              <a:gd name="adj" fmla="val 62306"/>
            </a:avLst>
          </a:prstGeom>
          <a:solidFill>
            <a:srgbClr val="2E37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4" name="燕尾形 24"/>
          <p:cNvSpPr>
            <a:spLocks noChangeArrowheads="1"/>
          </p:cNvSpPr>
          <p:nvPr/>
        </p:nvSpPr>
        <p:spPr bwMode="auto">
          <a:xfrm>
            <a:off x="5632450" y="2238375"/>
            <a:ext cx="1041400" cy="1987550"/>
          </a:xfrm>
          <a:prstGeom prst="chevron">
            <a:avLst>
              <a:gd name="adj" fmla="val 62306"/>
            </a:avLst>
          </a:prstGeom>
          <a:solidFill>
            <a:srgbClr val="ED4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5" name="任意多边形 27"/>
          <p:cNvSpPr>
            <a:spLocks noChangeArrowheads="1"/>
          </p:cNvSpPr>
          <p:nvPr/>
        </p:nvSpPr>
        <p:spPr bwMode="auto">
          <a:xfrm>
            <a:off x="7110413" y="2295525"/>
            <a:ext cx="3379787" cy="2333625"/>
          </a:xfrm>
          <a:custGeom>
            <a:avLst/>
            <a:gdLst>
              <a:gd name="T0" fmla="*/ 3379787 w 3243492"/>
              <a:gd name="T1" fmla="*/ 0 h 2240066"/>
              <a:gd name="T2" fmla="*/ 3379787 w 3243492"/>
              <a:gd name="T3" fmla="*/ 1838098 h 2240066"/>
              <a:gd name="T4" fmla="*/ 2469744 w 3243492"/>
              <a:gd name="T5" fmla="*/ 1838098 h 2240066"/>
              <a:gd name="T6" fmla="*/ 2482313 w 3243492"/>
              <a:gd name="T7" fmla="*/ 2333625 h 2240066"/>
              <a:gd name="T8" fmla="*/ 1938192 w 3243492"/>
              <a:gd name="T9" fmla="*/ 1838098 h 2240066"/>
              <a:gd name="T10" fmla="*/ 0 w 3243492"/>
              <a:gd name="T11" fmla="*/ 1838098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26" name="矩形 29"/>
          <p:cNvSpPr>
            <a:spLocks noChangeArrowheads="1"/>
          </p:cNvSpPr>
          <p:nvPr/>
        </p:nvSpPr>
        <p:spPr bwMode="auto">
          <a:xfrm>
            <a:off x="2060575" y="3051175"/>
            <a:ext cx="23415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2E3740"/>
                </a:solidFill>
                <a:latin typeface="Calibri" panose="020F0502020204030204" pitchFamily="34" charset="0"/>
                <a:sym typeface="宋体" panose="02010600030101010101" pitchFamily="2" charset="-122"/>
              </a:rPr>
              <a:t>SED DIAM NONUMMY</a:t>
            </a:r>
          </a:p>
        </p:txBody>
      </p:sp>
      <p:sp>
        <p:nvSpPr>
          <p:cNvPr id="25627" name="矩形 30"/>
          <p:cNvSpPr>
            <a:spLocks noChangeArrowheads="1"/>
          </p:cNvSpPr>
          <p:nvPr/>
        </p:nvSpPr>
        <p:spPr bwMode="auto">
          <a:xfrm>
            <a:off x="7637463" y="3330575"/>
            <a:ext cx="2368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EFE9EB"/>
                </a:solidFill>
                <a:latin typeface="Calibri" panose="020F0502020204030204" pitchFamily="34" charset="0"/>
                <a:sym typeface="宋体" panose="02010600030101010101" pitchFamily="2" charset="-122"/>
              </a:rPr>
              <a:t>DOLOR SIT AMET</a:t>
            </a:r>
            <a:endParaRPr lang="zh-CN" altLang="en-US" sz="2400">
              <a:solidFill>
                <a:srgbClr val="EFE9EB"/>
              </a:solidFill>
              <a:latin typeface="Calibri" panose="020F0502020204030204" pitchFamily="34" charset="0"/>
              <a:sym typeface="宋体" panose="02010600030101010101" pitchFamily="2" charset="-122"/>
            </a:endParaRPr>
          </a:p>
        </p:txBody>
      </p:sp>
      <p:sp>
        <p:nvSpPr>
          <p:cNvPr id="25628" name="矩形 31"/>
          <p:cNvSpPr>
            <a:spLocks noChangeArrowheads="1"/>
          </p:cNvSpPr>
          <p:nvPr/>
        </p:nvSpPr>
        <p:spPr bwMode="auto">
          <a:xfrm>
            <a:off x="7043738" y="4616450"/>
            <a:ext cx="3589337"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6B7CC"/>
                </a:solidFill>
                <a:latin typeface="Calibri" panose="020F0502020204030204" pitchFamily="34" charset="0"/>
                <a:sym typeface="宋体" panose="02010600030101010101" pitchFamily="2" charset="-122"/>
              </a:rPr>
              <a:t>LOREM IPSUM  </a:t>
            </a:r>
            <a:endParaRPr lang="en-US" altLang="zh-CN" sz="1600" b="1">
              <a:solidFill>
                <a:srgbClr val="26B7CC"/>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6B7CC"/>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6B7CC"/>
              </a:solidFill>
              <a:latin typeface="Calibri" panose="020F0502020204030204" pitchFamily="34" charset="0"/>
              <a:sym typeface="宋体" panose="02010600030101010101" pitchFamily="2" charset="-122"/>
            </a:endParaRPr>
          </a:p>
        </p:txBody>
      </p:sp>
      <p:grpSp>
        <p:nvGrpSpPr>
          <p:cNvPr id="25629" name="Group 34"/>
          <p:cNvGrpSpPr>
            <a:grpSpLocks/>
          </p:cNvGrpSpPr>
          <p:nvPr/>
        </p:nvGrpSpPr>
        <p:grpSpPr bwMode="auto">
          <a:xfrm>
            <a:off x="8437563" y="2665413"/>
            <a:ext cx="750887" cy="603250"/>
            <a:chOff x="0" y="0"/>
            <a:chExt cx="750888" cy="603250"/>
          </a:xfrm>
        </p:grpSpPr>
        <p:sp>
          <p:nvSpPr>
            <p:cNvPr id="25630" name="Freeform 926"/>
            <p:cNvSpPr>
              <a:spLocks noChangeArrowheads="1"/>
            </p:cNvSpPr>
            <p:nvPr/>
          </p:nvSpPr>
          <p:spPr bwMode="auto">
            <a:xfrm>
              <a:off x="469900" y="0"/>
              <a:ext cx="160338" cy="430213"/>
            </a:xfrm>
            <a:custGeom>
              <a:avLst/>
              <a:gdLst>
                <a:gd name="T0" fmla="*/ 7458 w 43"/>
                <a:gd name="T1" fmla="*/ 430213 h 115"/>
                <a:gd name="T2" fmla="*/ 11186 w 43"/>
                <a:gd name="T3" fmla="*/ 430213 h 115"/>
                <a:gd name="T4" fmla="*/ 11186 w 43"/>
                <a:gd name="T5" fmla="*/ 430213 h 115"/>
                <a:gd name="T6" fmla="*/ 11186 w 43"/>
                <a:gd name="T7" fmla="*/ 430213 h 115"/>
                <a:gd name="T8" fmla="*/ 14915 w 43"/>
                <a:gd name="T9" fmla="*/ 430213 h 115"/>
                <a:gd name="T10" fmla="*/ 14915 w 43"/>
                <a:gd name="T11" fmla="*/ 430213 h 115"/>
                <a:gd name="T12" fmla="*/ 18644 w 43"/>
                <a:gd name="T13" fmla="*/ 426472 h 115"/>
                <a:gd name="T14" fmla="*/ 82033 w 43"/>
                <a:gd name="T15" fmla="*/ 366616 h 115"/>
                <a:gd name="T16" fmla="*/ 141694 w 43"/>
                <a:gd name="T17" fmla="*/ 426472 h 115"/>
                <a:gd name="T18" fmla="*/ 145423 w 43"/>
                <a:gd name="T19" fmla="*/ 430213 h 115"/>
                <a:gd name="T20" fmla="*/ 145423 w 43"/>
                <a:gd name="T21" fmla="*/ 430213 h 115"/>
                <a:gd name="T22" fmla="*/ 149152 w 43"/>
                <a:gd name="T23" fmla="*/ 430213 h 115"/>
                <a:gd name="T24" fmla="*/ 149152 w 43"/>
                <a:gd name="T25" fmla="*/ 430213 h 115"/>
                <a:gd name="T26" fmla="*/ 149152 w 43"/>
                <a:gd name="T27" fmla="*/ 430213 h 115"/>
                <a:gd name="T28" fmla="*/ 152880 w 43"/>
                <a:gd name="T29" fmla="*/ 430213 h 115"/>
                <a:gd name="T30" fmla="*/ 156609 w 43"/>
                <a:gd name="T31" fmla="*/ 426472 h 115"/>
                <a:gd name="T32" fmla="*/ 160338 w 43"/>
                <a:gd name="T33" fmla="*/ 418990 h 115"/>
                <a:gd name="T34" fmla="*/ 160338 w 43"/>
                <a:gd name="T35" fmla="*/ 101007 h 115"/>
                <a:gd name="T36" fmla="*/ 160338 w 43"/>
                <a:gd name="T37" fmla="*/ 48633 h 115"/>
                <a:gd name="T38" fmla="*/ 160338 w 43"/>
                <a:gd name="T39" fmla="*/ 11223 h 115"/>
                <a:gd name="T40" fmla="*/ 156609 w 43"/>
                <a:gd name="T41" fmla="*/ 3741 h 115"/>
                <a:gd name="T42" fmla="*/ 149152 w 43"/>
                <a:gd name="T43" fmla="*/ 0 h 115"/>
                <a:gd name="T44" fmla="*/ 11186 w 43"/>
                <a:gd name="T45" fmla="*/ 0 h 115"/>
                <a:gd name="T46" fmla="*/ 11186 w 43"/>
                <a:gd name="T47" fmla="*/ 0 h 115"/>
                <a:gd name="T48" fmla="*/ 7458 w 43"/>
                <a:gd name="T49" fmla="*/ 3741 h 115"/>
                <a:gd name="T50" fmla="*/ 7458 w 43"/>
                <a:gd name="T51" fmla="*/ 3741 h 115"/>
                <a:gd name="T52" fmla="*/ 0 w 43"/>
                <a:gd name="T53" fmla="*/ 11223 h 115"/>
                <a:gd name="T54" fmla="*/ 0 w 43"/>
                <a:gd name="T55" fmla="*/ 48633 h 115"/>
                <a:gd name="T56" fmla="*/ 0 w 43"/>
                <a:gd name="T57" fmla="*/ 101007 h 115"/>
                <a:gd name="T58" fmla="*/ 0 w 43"/>
                <a:gd name="T59" fmla="*/ 418990 h 115"/>
                <a:gd name="T60" fmla="*/ 7458 w 43"/>
                <a:gd name="T61" fmla="*/ 430213 h 1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3"/>
                <a:gd name="T94" fmla="*/ 0 h 115"/>
                <a:gd name="T95" fmla="*/ 43 w 43"/>
                <a:gd name="T96" fmla="*/ 115 h 1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5631" name="Freeform 927"/>
            <p:cNvSpPr>
              <a:spLocks noChangeArrowheads="1"/>
            </p:cNvSpPr>
            <p:nvPr/>
          </p:nvSpPr>
          <p:spPr bwMode="auto">
            <a:xfrm>
              <a:off x="96838" y="220663"/>
              <a:ext cx="200025" cy="19050"/>
            </a:xfrm>
            <a:custGeom>
              <a:avLst/>
              <a:gdLst>
                <a:gd name="T0" fmla="*/ 0 w 53"/>
                <a:gd name="T1" fmla="*/ 11430 h 5"/>
                <a:gd name="T2" fmla="*/ 11322 w 53"/>
                <a:gd name="T3" fmla="*/ 19050 h 5"/>
                <a:gd name="T4" fmla="*/ 188703 w 53"/>
                <a:gd name="T5" fmla="*/ 19050 h 5"/>
                <a:gd name="T6" fmla="*/ 200025 w 53"/>
                <a:gd name="T7" fmla="*/ 11430 h 5"/>
                <a:gd name="T8" fmla="*/ 188703 w 53"/>
                <a:gd name="T9" fmla="*/ 0 h 5"/>
                <a:gd name="T10" fmla="*/ 11322 w 53"/>
                <a:gd name="T11" fmla="*/ 0 h 5"/>
                <a:gd name="T12" fmla="*/ 0 w 53"/>
                <a:gd name="T13" fmla="*/ 1143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5632" name="Freeform 928"/>
            <p:cNvSpPr>
              <a:spLocks noChangeArrowheads="1"/>
            </p:cNvSpPr>
            <p:nvPr/>
          </p:nvSpPr>
          <p:spPr bwMode="auto">
            <a:xfrm>
              <a:off x="96838" y="306388"/>
              <a:ext cx="200025" cy="19050"/>
            </a:xfrm>
            <a:custGeom>
              <a:avLst/>
              <a:gdLst>
                <a:gd name="T0" fmla="*/ 188703 w 53"/>
                <a:gd name="T1" fmla="*/ 0 h 5"/>
                <a:gd name="T2" fmla="*/ 11322 w 53"/>
                <a:gd name="T3" fmla="*/ 0 h 5"/>
                <a:gd name="T4" fmla="*/ 0 w 53"/>
                <a:gd name="T5" fmla="*/ 7620 h 5"/>
                <a:gd name="T6" fmla="*/ 11322 w 53"/>
                <a:gd name="T7" fmla="*/ 19050 h 5"/>
                <a:gd name="T8" fmla="*/ 188703 w 53"/>
                <a:gd name="T9" fmla="*/ 19050 h 5"/>
                <a:gd name="T10" fmla="*/ 200025 w 53"/>
                <a:gd name="T11" fmla="*/ 7620 h 5"/>
                <a:gd name="T12" fmla="*/ 188703 w 53"/>
                <a:gd name="T13" fmla="*/ 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5633" name="Freeform 929"/>
            <p:cNvSpPr>
              <a:spLocks noChangeArrowheads="1"/>
            </p:cNvSpPr>
            <p:nvPr/>
          </p:nvSpPr>
          <p:spPr bwMode="auto">
            <a:xfrm>
              <a:off x="96838" y="393700"/>
              <a:ext cx="200025" cy="19050"/>
            </a:xfrm>
            <a:custGeom>
              <a:avLst/>
              <a:gdLst>
                <a:gd name="T0" fmla="*/ 188703 w 53"/>
                <a:gd name="T1" fmla="*/ 0 h 5"/>
                <a:gd name="T2" fmla="*/ 11322 w 53"/>
                <a:gd name="T3" fmla="*/ 0 h 5"/>
                <a:gd name="T4" fmla="*/ 0 w 53"/>
                <a:gd name="T5" fmla="*/ 7620 h 5"/>
                <a:gd name="T6" fmla="*/ 11322 w 53"/>
                <a:gd name="T7" fmla="*/ 19050 h 5"/>
                <a:gd name="T8" fmla="*/ 188703 w 53"/>
                <a:gd name="T9" fmla="*/ 19050 h 5"/>
                <a:gd name="T10" fmla="*/ 200025 w 53"/>
                <a:gd name="T11" fmla="*/ 7620 h 5"/>
                <a:gd name="T12" fmla="*/ 188703 w 53"/>
                <a:gd name="T13" fmla="*/ 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5634" name="Freeform 930"/>
            <p:cNvSpPr>
              <a:spLocks noEditPoints="1" noChangeArrowheads="1"/>
            </p:cNvSpPr>
            <p:nvPr/>
          </p:nvSpPr>
          <p:spPr bwMode="auto">
            <a:xfrm>
              <a:off x="0" y="44450"/>
              <a:ext cx="750888" cy="558800"/>
            </a:xfrm>
            <a:custGeom>
              <a:avLst/>
              <a:gdLst>
                <a:gd name="T0" fmla="*/ 664536 w 200"/>
                <a:gd name="T1" fmla="*/ 11251 h 149"/>
                <a:gd name="T2" fmla="*/ 664536 w 200"/>
                <a:gd name="T3" fmla="*/ 63756 h 149"/>
                <a:gd name="T4" fmla="*/ 698326 w 200"/>
                <a:gd name="T5" fmla="*/ 78757 h 149"/>
                <a:gd name="T6" fmla="*/ 698326 w 200"/>
                <a:gd name="T7" fmla="*/ 502545 h 149"/>
                <a:gd name="T8" fmla="*/ 401725 w 200"/>
                <a:gd name="T9" fmla="*/ 502545 h 149"/>
                <a:gd name="T10" fmla="*/ 401725 w 200"/>
                <a:gd name="T11" fmla="*/ 78757 h 149"/>
                <a:gd name="T12" fmla="*/ 439269 w 200"/>
                <a:gd name="T13" fmla="*/ 63756 h 149"/>
                <a:gd name="T14" fmla="*/ 439269 w 200"/>
                <a:gd name="T15" fmla="*/ 11251 h 149"/>
                <a:gd name="T16" fmla="*/ 375444 w 200"/>
                <a:gd name="T17" fmla="*/ 33753 h 149"/>
                <a:gd name="T18" fmla="*/ 198985 w 200"/>
                <a:gd name="T19" fmla="*/ 0 h 149"/>
                <a:gd name="T20" fmla="*/ 0 w 200"/>
                <a:gd name="T21" fmla="*/ 75007 h 149"/>
                <a:gd name="T22" fmla="*/ 0 w 200"/>
                <a:gd name="T23" fmla="*/ 532548 h 149"/>
                <a:gd name="T24" fmla="*/ 7509 w 200"/>
                <a:gd name="T25" fmla="*/ 551299 h 149"/>
                <a:gd name="T26" fmla="*/ 30036 w 200"/>
                <a:gd name="T27" fmla="*/ 558800 h 149"/>
                <a:gd name="T28" fmla="*/ 198985 w 200"/>
                <a:gd name="T29" fmla="*/ 543799 h 149"/>
                <a:gd name="T30" fmla="*/ 371690 w 200"/>
                <a:gd name="T31" fmla="*/ 558800 h 149"/>
                <a:gd name="T32" fmla="*/ 371690 w 200"/>
                <a:gd name="T33" fmla="*/ 558800 h 149"/>
                <a:gd name="T34" fmla="*/ 375444 w 200"/>
                <a:gd name="T35" fmla="*/ 558800 h 149"/>
                <a:gd name="T36" fmla="*/ 375444 w 200"/>
                <a:gd name="T37" fmla="*/ 558800 h 149"/>
                <a:gd name="T38" fmla="*/ 379198 w 200"/>
                <a:gd name="T39" fmla="*/ 558800 h 149"/>
                <a:gd name="T40" fmla="*/ 379198 w 200"/>
                <a:gd name="T41" fmla="*/ 558800 h 149"/>
                <a:gd name="T42" fmla="*/ 548148 w 200"/>
                <a:gd name="T43" fmla="*/ 543799 h 149"/>
                <a:gd name="T44" fmla="*/ 720852 w 200"/>
                <a:gd name="T45" fmla="*/ 558800 h 149"/>
                <a:gd name="T46" fmla="*/ 724607 w 200"/>
                <a:gd name="T47" fmla="*/ 558800 h 149"/>
                <a:gd name="T48" fmla="*/ 739625 w 200"/>
                <a:gd name="T49" fmla="*/ 551299 h 149"/>
                <a:gd name="T50" fmla="*/ 750888 w 200"/>
                <a:gd name="T51" fmla="*/ 532548 h 149"/>
                <a:gd name="T52" fmla="*/ 750888 w 200"/>
                <a:gd name="T53" fmla="*/ 75007 h 149"/>
                <a:gd name="T54" fmla="*/ 664536 w 200"/>
                <a:gd name="T55" fmla="*/ 11251 h 149"/>
                <a:gd name="T56" fmla="*/ 349163 w 200"/>
                <a:gd name="T57" fmla="*/ 502545 h 149"/>
                <a:gd name="T58" fmla="*/ 198985 w 200"/>
                <a:gd name="T59" fmla="*/ 491294 h 149"/>
                <a:gd name="T60" fmla="*/ 52562 w 200"/>
                <a:gd name="T61" fmla="*/ 502545 h 149"/>
                <a:gd name="T62" fmla="*/ 52562 w 200"/>
                <a:gd name="T63" fmla="*/ 78757 h 149"/>
                <a:gd name="T64" fmla="*/ 198985 w 200"/>
                <a:gd name="T65" fmla="*/ 52505 h 149"/>
                <a:gd name="T66" fmla="*/ 349163 w 200"/>
                <a:gd name="T67" fmla="*/ 78757 h 149"/>
                <a:gd name="T68" fmla="*/ 349163 w 200"/>
                <a:gd name="T69" fmla="*/ 502545 h 1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0"/>
                <a:gd name="T106" fmla="*/ 0 h 149"/>
                <a:gd name="T107" fmla="*/ 200 w 200"/>
                <a:gd name="T108" fmla="*/ 149 h 1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7"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6628" name="Group 4"/>
          <p:cNvGrpSpPr>
            <a:grpSpLocks/>
          </p:cNvGrpSpPr>
          <p:nvPr/>
        </p:nvGrpSpPr>
        <p:grpSpPr bwMode="auto">
          <a:xfrm>
            <a:off x="0" y="6734175"/>
            <a:ext cx="12192000" cy="138113"/>
            <a:chOff x="0" y="0"/>
            <a:chExt cx="12231884" cy="334101"/>
          </a:xfrm>
        </p:grpSpPr>
        <p:sp>
          <p:nvSpPr>
            <p:cNvPr id="26644"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45"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46"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47"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48"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6629" name="任意多边形 3"/>
          <p:cNvSpPr>
            <a:spLocks noChangeArrowheads="1"/>
          </p:cNvSpPr>
          <p:nvPr/>
        </p:nvSpPr>
        <p:spPr bwMode="auto">
          <a:xfrm>
            <a:off x="6859588" y="4137025"/>
            <a:ext cx="2982912" cy="1554163"/>
          </a:xfrm>
          <a:custGeom>
            <a:avLst/>
            <a:gdLst>
              <a:gd name="T0" fmla="*/ 0 w 2235563"/>
              <a:gd name="T1" fmla="*/ 155417 h 1448138"/>
              <a:gd name="T2" fmla="*/ 193225 w 2235563"/>
              <a:gd name="T3" fmla="*/ 0 h 1448138"/>
              <a:gd name="T4" fmla="*/ 2789687 w 2235563"/>
              <a:gd name="T5" fmla="*/ 0 h 1448138"/>
              <a:gd name="T6" fmla="*/ 2982912 w 2235563"/>
              <a:gd name="T7" fmla="*/ 155417 h 1448138"/>
              <a:gd name="T8" fmla="*/ 2982912 w 2235563"/>
              <a:gd name="T9" fmla="*/ 1398747 h 1448138"/>
              <a:gd name="T10" fmla="*/ 2789687 w 2235563"/>
              <a:gd name="T11" fmla="*/ 1554163 h 1448138"/>
              <a:gd name="T12" fmla="*/ 193225 w 2235563"/>
              <a:gd name="T13" fmla="*/ 1554163 h 1448138"/>
              <a:gd name="T14" fmla="*/ 0 w 2235563"/>
              <a:gd name="T15" fmla="*/ 1398747 h 1448138"/>
              <a:gd name="T16" fmla="*/ 0 w 2235563"/>
              <a:gd name="T17" fmla="*/ 155417 h 1448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5563"/>
              <a:gd name="T28" fmla="*/ 0 h 1448138"/>
              <a:gd name="T29" fmla="*/ 2235563 w 2235563"/>
              <a:gd name="T30" fmla="*/ 1448138 h 1448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5563" h="1448138">
                <a:moveTo>
                  <a:pt x="0" y="144814"/>
                </a:moveTo>
                <a:cubicBezTo>
                  <a:pt x="0" y="64835"/>
                  <a:pt x="64835" y="0"/>
                  <a:pt x="144814" y="0"/>
                </a:cubicBezTo>
                <a:lnTo>
                  <a:pt x="2090749" y="0"/>
                </a:lnTo>
                <a:cubicBezTo>
                  <a:pt x="2170728" y="0"/>
                  <a:pt x="2235563" y="64835"/>
                  <a:pt x="2235563" y="144814"/>
                </a:cubicBezTo>
                <a:lnTo>
                  <a:pt x="2235563" y="1303324"/>
                </a:lnTo>
                <a:cubicBezTo>
                  <a:pt x="2235563" y="1383303"/>
                  <a:pt x="2170728" y="1448138"/>
                  <a:pt x="2090749" y="1448138"/>
                </a:cubicBezTo>
                <a:lnTo>
                  <a:pt x="144814" y="1448138"/>
                </a:lnTo>
                <a:cubicBezTo>
                  <a:pt x="64835" y="1448138"/>
                  <a:pt x="0" y="1383303"/>
                  <a:pt x="0" y="1303324"/>
                </a:cubicBezTo>
                <a:lnTo>
                  <a:pt x="0" y="144814"/>
                </a:lnTo>
                <a:close/>
              </a:path>
            </a:pathLst>
          </a:custGeom>
          <a:noFill/>
          <a:ln w="38100">
            <a:solidFill>
              <a:srgbClr val="ED4989"/>
            </a:solidFill>
            <a:bevel/>
            <a:headEnd/>
            <a:tailEnd/>
          </a:ln>
          <a:extLst>
            <a:ext uri="{909E8E84-426E-40DD-AFC4-6F175D3DCCD1}">
              <a14:hiddenFill xmlns:a14="http://schemas.microsoft.com/office/drawing/2010/main">
                <a:solidFill>
                  <a:srgbClr val="FFFFFF"/>
                </a:solidFill>
              </a14:hiddenFill>
            </a:ext>
          </a:extLst>
        </p:spPr>
        <p:txBody>
          <a:bodyPr lIns="854880" tIns="546246" rIns="184211" bIns="184211"/>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100">
              <a:solidFill>
                <a:srgbClr val="000000"/>
              </a:solidFill>
              <a:latin typeface="宋体" panose="02010600030101010101" pitchFamily="2" charset="-122"/>
              <a:sym typeface="宋体" panose="02010600030101010101" pitchFamily="2" charset="-122"/>
            </a:endParaRPr>
          </a:p>
        </p:txBody>
      </p:sp>
      <p:sp>
        <p:nvSpPr>
          <p:cNvPr id="26630" name="任意多边形 4"/>
          <p:cNvSpPr>
            <a:spLocks noChangeArrowheads="1"/>
          </p:cNvSpPr>
          <p:nvPr/>
        </p:nvSpPr>
        <p:spPr bwMode="auto">
          <a:xfrm>
            <a:off x="2578100" y="4137025"/>
            <a:ext cx="3035300" cy="1554163"/>
          </a:xfrm>
          <a:custGeom>
            <a:avLst/>
            <a:gdLst>
              <a:gd name="T0" fmla="*/ 0 w 2235563"/>
              <a:gd name="T1" fmla="*/ 155417 h 1448138"/>
              <a:gd name="T2" fmla="*/ 196619 w 2235563"/>
              <a:gd name="T3" fmla="*/ 0 h 1448138"/>
              <a:gd name="T4" fmla="*/ 2838682 w 2235563"/>
              <a:gd name="T5" fmla="*/ 0 h 1448138"/>
              <a:gd name="T6" fmla="*/ 3035300 w 2235563"/>
              <a:gd name="T7" fmla="*/ 155417 h 1448138"/>
              <a:gd name="T8" fmla="*/ 3035300 w 2235563"/>
              <a:gd name="T9" fmla="*/ 1398747 h 1448138"/>
              <a:gd name="T10" fmla="*/ 2838682 w 2235563"/>
              <a:gd name="T11" fmla="*/ 1554163 h 1448138"/>
              <a:gd name="T12" fmla="*/ 196619 w 2235563"/>
              <a:gd name="T13" fmla="*/ 1554163 h 1448138"/>
              <a:gd name="T14" fmla="*/ 0 w 2235563"/>
              <a:gd name="T15" fmla="*/ 1398747 h 1448138"/>
              <a:gd name="T16" fmla="*/ 0 w 2235563"/>
              <a:gd name="T17" fmla="*/ 155417 h 1448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5563"/>
              <a:gd name="T28" fmla="*/ 0 h 1448138"/>
              <a:gd name="T29" fmla="*/ 2235563 w 2235563"/>
              <a:gd name="T30" fmla="*/ 1448138 h 1448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5563" h="1448138">
                <a:moveTo>
                  <a:pt x="0" y="144814"/>
                </a:moveTo>
                <a:cubicBezTo>
                  <a:pt x="0" y="64835"/>
                  <a:pt x="64835" y="0"/>
                  <a:pt x="144814" y="0"/>
                </a:cubicBezTo>
                <a:lnTo>
                  <a:pt x="2090749" y="0"/>
                </a:lnTo>
                <a:cubicBezTo>
                  <a:pt x="2170728" y="0"/>
                  <a:pt x="2235563" y="64835"/>
                  <a:pt x="2235563" y="144814"/>
                </a:cubicBezTo>
                <a:lnTo>
                  <a:pt x="2235563" y="1303324"/>
                </a:lnTo>
                <a:cubicBezTo>
                  <a:pt x="2235563" y="1383303"/>
                  <a:pt x="2170728" y="1448138"/>
                  <a:pt x="2090749" y="1448138"/>
                </a:cubicBezTo>
                <a:lnTo>
                  <a:pt x="144814" y="1448138"/>
                </a:lnTo>
                <a:cubicBezTo>
                  <a:pt x="64835" y="1448138"/>
                  <a:pt x="0" y="1383303"/>
                  <a:pt x="0" y="1303324"/>
                </a:cubicBezTo>
                <a:lnTo>
                  <a:pt x="0" y="144814"/>
                </a:lnTo>
                <a:close/>
              </a:path>
            </a:pathLst>
          </a:custGeom>
          <a:noFill/>
          <a:ln w="38100">
            <a:solidFill>
              <a:srgbClr val="F6C6D5"/>
            </a:solidFill>
            <a:bevel/>
            <a:headEnd/>
            <a:tailEnd/>
          </a:ln>
          <a:extLst>
            <a:ext uri="{909E8E84-426E-40DD-AFC4-6F175D3DCCD1}">
              <a14:hiddenFill xmlns:a14="http://schemas.microsoft.com/office/drawing/2010/main">
                <a:solidFill>
                  <a:srgbClr val="FFFFFF"/>
                </a:solidFill>
              </a14:hiddenFill>
            </a:ext>
          </a:extLst>
        </p:spPr>
        <p:txBody>
          <a:bodyPr lIns="184211" tIns="546246" rIns="854880" bIns="184211"/>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100">
              <a:solidFill>
                <a:srgbClr val="000000"/>
              </a:solidFill>
              <a:latin typeface="宋体" panose="02010600030101010101" pitchFamily="2" charset="-122"/>
              <a:sym typeface="宋体" panose="02010600030101010101" pitchFamily="2" charset="-122"/>
            </a:endParaRPr>
          </a:p>
        </p:txBody>
      </p:sp>
      <p:sp>
        <p:nvSpPr>
          <p:cNvPr id="26631" name="任意多边形 5"/>
          <p:cNvSpPr>
            <a:spLocks noChangeArrowheads="1"/>
          </p:cNvSpPr>
          <p:nvPr/>
        </p:nvSpPr>
        <p:spPr bwMode="auto">
          <a:xfrm>
            <a:off x="6859588" y="1058863"/>
            <a:ext cx="2982912" cy="1555750"/>
          </a:xfrm>
          <a:custGeom>
            <a:avLst/>
            <a:gdLst>
              <a:gd name="T0" fmla="*/ 0 w 2235563"/>
              <a:gd name="T1" fmla="*/ 155575 h 1448138"/>
              <a:gd name="T2" fmla="*/ 193225 w 2235563"/>
              <a:gd name="T3" fmla="*/ 0 h 1448138"/>
              <a:gd name="T4" fmla="*/ 2789687 w 2235563"/>
              <a:gd name="T5" fmla="*/ 0 h 1448138"/>
              <a:gd name="T6" fmla="*/ 2982912 w 2235563"/>
              <a:gd name="T7" fmla="*/ 155575 h 1448138"/>
              <a:gd name="T8" fmla="*/ 2982912 w 2235563"/>
              <a:gd name="T9" fmla="*/ 1400175 h 1448138"/>
              <a:gd name="T10" fmla="*/ 2789687 w 2235563"/>
              <a:gd name="T11" fmla="*/ 1555750 h 1448138"/>
              <a:gd name="T12" fmla="*/ 193225 w 2235563"/>
              <a:gd name="T13" fmla="*/ 1555750 h 1448138"/>
              <a:gd name="T14" fmla="*/ 0 w 2235563"/>
              <a:gd name="T15" fmla="*/ 1400175 h 1448138"/>
              <a:gd name="T16" fmla="*/ 0 w 2235563"/>
              <a:gd name="T17" fmla="*/ 155575 h 1448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5563"/>
              <a:gd name="T28" fmla="*/ 0 h 1448138"/>
              <a:gd name="T29" fmla="*/ 2235563 w 2235563"/>
              <a:gd name="T30" fmla="*/ 1448138 h 1448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5563" h="1448138">
                <a:moveTo>
                  <a:pt x="0" y="144814"/>
                </a:moveTo>
                <a:cubicBezTo>
                  <a:pt x="0" y="64835"/>
                  <a:pt x="64835" y="0"/>
                  <a:pt x="144814" y="0"/>
                </a:cubicBezTo>
                <a:lnTo>
                  <a:pt x="2090749" y="0"/>
                </a:lnTo>
                <a:cubicBezTo>
                  <a:pt x="2170728" y="0"/>
                  <a:pt x="2235563" y="64835"/>
                  <a:pt x="2235563" y="144814"/>
                </a:cubicBezTo>
                <a:lnTo>
                  <a:pt x="2235563" y="1303324"/>
                </a:lnTo>
                <a:cubicBezTo>
                  <a:pt x="2235563" y="1383303"/>
                  <a:pt x="2170728" y="1448138"/>
                  <a:pt x="2090749" y="1448138"/>
                </a:cubicBezTo>
                <a:lnTo>
                  <a:pt x="144814" y="1448138"/>
                </a:lnTo>
                <a:cubicBezTo>
                  <a:pt x="64835" y="1448138"/>
                  <a:pt x="0" y="1383303"/>
                  <a:pt x="0" y="1303324"/>
                </a:cubicBezTo>
                <a:lnTo>
                  <a:pt x="0" y="144814"/>
                </a:lnTo>
                <a:close/>
              </a:path>
            </a:pathLst>
          </a:custGeom>
          <a:noFill/>
          <a:ln w="38100">
            <a:solidFill>
              <a:srgbClr val="2E3740"/>
            </a:solidFill>
            <a:bevel/>
            <a:headEnd/>
            <a:tailEnd/>
          </a:ln>
          <a:extLst>
            <a:ext uri="{909E8E84-426E-40DD-AFC4-6F175D3DCCD1}">
              <a14:hiddenFill xmlns:a14="http://schemas.microsoft.com/office/drawing/2010/main">
                <a:solidFill>
                  <a:srgbClr val="FFFFFF"/>
                </a:solidFill>
              </a14:hiddenFill>
            </a:ext>
          </a:extLst>
        </p:spPr>
        <p:txBody>
          <a:bodyPr lIns="854880" tIns="184211" rIns="184211" bIns="546246"/>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100">
              <a:solidFill>
                <a:srgbClr val="000000"/>
              </a:solidFill>
              <a:latin typeface="宋体" panose="02010600030101010101" pitchFamily="2" charset="-122"/>
              <a:sym typeface="宋体" panose="02010600030101010101" pitchFamily="2" charset="-122"/>
            </a:endParaRPr>
          </a:p>
        </p:txBody>
      </p:sp>
      <p:sp>
        <p:nvSpPr>
          <p:cNvPr id="26632" name="任意多边形 6"/>
          <p:cNvSpPr>
            <a:spLocks noChangeArrowheads="1"/>
          </p:cNvSpPr>
          <p:nvPr/>
        </p:nvSpPr>
        <p:spPr bwMode="auto">
          <a:xfrm>
            <a:off x="2578100" y="1058863"/>
            <a:ext cx="3035300" cy="1555750"/>
          </a:xfrm>
          <a:custGeom>
            <a:avLst/>
            <a:gdLst>
              <a:gd name="T0" fmla="*/ 0 w 2235563"/>
              <a:gd name="T1" fmla="*/ 155575 h 1448138"/>
              <a:gd name="T2" fmla="*/ 196619 w 2235563"/>
              <a:gd name="T3" fmla="*/ 0 h 1448138"/>
              <a:gd name="T4" fmla="*/ 2838682 w 2235563"/>
              <a:gd name="T5" fmla="*/ 0 h 1448138"/>
              <a:gd name="T6" fmla="*/ 3035300 w 2235563"/>
              <a:gd name="T7" fmla="*/ 155575 h 1448138"/>
              <a:gd name="T8" fmla="*/ 3035300 w 2235563"/>
              <a:gd name="T9" fmla="*/ 1400175 h 1448138"/>
              <a:gd name="T10" fmla="*/ 2838682 w 2235563"/>
              <a:gd name="T11" fmla="*/ 1555750 h 1448138"/>
              <a:gd name="T12" fmla="*/ 196619 w 2235563"/>
              <a:gd name="T13" fmla="*/ 1555750 h 1448138"/>
              <a:gd name="T14" fmla="*/ 0 w 2235563"/>
              <a:gd name="T15" fmla="*/ 1400175 h 1448138"/>
              <a:gd name="T16" fmla="*/ 0 w 2235563"/>
              <a:gd name="T17" fmla="*/ 155575 h 1448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5563"/>
              <a:gd name="T28" fmla="*/ 0 h 1448138"/>
              <a:gd name="T29" fmla="*/ 2235563 w 2235563"/>
              <a:gd name="T30" fmla="*/ 1448138 h 1448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5563" h="1448138">
                <a:moveTo>
                  <a:pt x="0" y="144814"/>
                </a:moveTo>
                <a:cubicBezTo>
                  <a:pt x="0" y="64835"/>
                  <a:pt x="64835" y="0"/>
                  <a:pt x="144814" y="0"/>
                </a:cubicBezTo>
                <a:lnTo>
                  <a:pt x="2090749" y="0"/>
                </a:lnTo>
                <a:cubicBezTo>
                  <a:pt x="2170728" y="0"/>
                  <a:pt x="2235563" y="64835"/>
                  <a:pt x="2235563" y="144814"/>
                </a:cubicBezTo>
                <a:lnTo>
                  <a:pt x="2235563" y="1303324"/>
                </a:lnTo>
                <a:cubicBezTo>
                  <a:pt x="2235563" y="1383303"/>
                  <a:pt x="2170728" y="1448138"/>
                  <a:pt x="2090749" y="1448138"/>
                </a:cubicBezTo>
                <a:lnTo>
                  <a:pt x="144814" y="1448138"/>
                </a:lnTo>
                <a:cubicBezTo>
                  <a:pt x="64835" y="1448138"/>
                  <a:pt x="0" y="1383303"/>
                  <a:pt x="0" y="1303324"/>
                </a:cubicBezTo>
                <a:lnTo>
                  <a:pt x="0" y="144814"/>
                </a:lnTo>
                <a:close/>
              </a:path>
            </a:pathLst>
          </a:custGeom>
          <a:noFill/>
          <a:ln w="38100">
            <a:solidFill>
              <a:srgbClr val="26B7CC"/>
            </a:solidFill>
            <a:bevel/>
            <a:headEnd/>
            <a:tailEnd/>
          </a:ln>
          <a:extLst>
            <a:ext uri="{909E8E84-426E-40DD-AFC4-6F175D3DCCD1}">
              <a14:hiddenFill xmlns:a14="http://schemas.microsoft.com/office/drawing/2010/main">
                <a:solidFill>
                  <a:srgbClr val="FFFFFF"/>
                </a:solidFill>
              </a14:hiddenFill>
            </a:ext>
          </a:extLst>
        </p:spPr>
        <p:txBody>
          <a:bodyPr lIns="184211" tIns="184211" rIns="854880" bIns="546246"/>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100">
              <a:solidFill>
                <a:srgbClr val="000000"/>
              </a:solidFill>
              <a:latin typeface="宋体" panose="02010600030101010101" pitchFamily="2" charset="-122"/>
              <a:sym typeface="宋体" panose="02010600030101010101" pitchFamily="2" charset="-122"/>
            </a:endParaRPr>
          </a:p>
        </p:txBody>
      </p:sp>
      <p:sp>
        <p:nvSpPr>
          <p:cNvPr id="26633" name="任意多边形 17"/>
          <p:cNvSpPr>
            <a:spLocks noChangeArrowheads="1"/>
          </p:cNvSpPr>
          <p:nvPr/>
        </p:nvSpPr>
        <p:spPr bwMode="auto">
          <a:xfrm>
            <a:off x="4148138" y="1423988"/>
            <a:ext cx="1960562" cy="1960562"/>
          </a:xfrm>
          <a:custGeom>
            <a:avLst/>
            <a:gdLst>
              <a:gd name="T0" fmla="*/ 1960562 w 1959512"/>
              <a:gd name="T1" fmla="*/ 0 h 1959512"/>
              <a:gd name="T2" fmla="*/ 1960562 w 1959512"/>
              <a:gd name="T3" fmla="*/ 1960562 h 1959512"/>
              <a:gd name="T4" fmla="*/ 0 w 1959512"/>
              <a:gd name="T5" fmla="*/ 1960562 h 1959512"/>
              <a:gd name="T6" fmla="*/ 447697 w 1959512"/>
              <a:gd name="T7" fmla="*/ 713462 h 1959512"/>
              <a:gd name="T8" fmla="*/ 523450 w 1959512"/>
              <a:gd name="T9" fmla="*/ 630114 h 1959512"/>
              <a:gd name="T10" fmla="*/ 461203 w 1959512"/>
              <a:gd name="T11" fmla="*/ 395945 h 1959512"/>
              <a:gd name="T12" fmla="*/ 700434 w 1959512"/>
              <a:gd name="T13" fmla="*/ 459538 h 1959512"/>
              <a:gd name="T14" fmla="*/ 713463 w 1959512"/>
              <a:gd name="T15" fmla="*/ 447697 h 1959512"/>
              <a:gd name="T16" fmla="*/ 1960562 w 1959512"/>
              <a:gd name="T17" fmla="*/ 0 h 1959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9512"/>
              <a:gd name="T28" fmla="*/ 0 h 1959512"/>
              <a:gd name="T29" fmla="*/ 1959512 w 1959512"/>
              <a:gd name="T30" fmla="*/ 1959512 h 19595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9512" h="1959512">
                <a:moveTo>
                  <a:pt x="1959512" y="0"/>
                </a:moveTo>
                <a:lnTo>
                  <a:pt x="1959512" y="1959512"/>
                </a:lnTo>
                <a:lnTo>
                  <a:pt x="0" y="1959512"/>
                </a:lnTo>
                <a:cubicBezTo>
                  <a:pt x="0" y="1486046"/>
                  <a:pt x="167922" y="1051800"/>
                  <a:pt x="447457" y="713080"/>
                </a:cubicBezTo>
                <a:lnTo>
                  <a:pt x="523170" y="629776"/>
                </a:lnTo>
                <a:lnTo>
                  <a:pt x="460956" y="395733"/>
                </a:lnTo>
                <a:lnTo>
                  <a:pt x="700059" y="459292"/>
                </a:lnTo>
                <a:lnTo>
                  <a:pt x="713081" y="447457"/>
                </a:lnTo>
                <a:cubicBezTo>
                  <a:pt x="1051800" y="167921"/>
                  <a:pt x="1486046" y="0"/>
                  <a:pt x="1959512" y="0"/>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lIns="794400" tIns="794400" rIns="220472" bIns="22047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3100">
              <a:solidFill>
                <a:srgbClr val="FFFFFF"/>
              </a:solidFill>
              <a:latin typeface="宋体" panose="02010600030101010101" pitchFamily="2" charset="-122"/>
              <a:sym typeface="宋体" panose="02010600030101010101" pitchFamily="2" charset="-122"/>
            </a:endParaRPr>
          </a:p>
        </p:txBody>
      </p:sp>
      <p:sp>
        <p:nvSpPr>
          <p:cNvPr id="26634" name="任意多边形 18"/>
          <p:cNvSpPr>
            <a:spLocks noChangeArrowheads="1"/>
          </p:cNvSpPr>
          <p:nvPr/>
        </p:nvSpPr>
        <p:spPr bwMode="auto">
          <a:xfrm>
            <a:off x="6197600" y="1423988"/>
            <a:ext cx="1960563" cy="1960562"/>
          </a:xfrm>
          <a:custGeom>
            <a:avLst/>
            <a:gdLst>
              <a:gd name="T0" fmla="*/ 0 w 1959512"/>
              <a:gd name="T1" fmla="*/ 0 h 1959512"/>
              <a:gd name="T2" fmla="*/ 1247101 w 1959512"/>
              <a:gd name="T3" fmla="*/ 447697 h 1959512"/>
              <a:gd name="T4" fmla="*/ 1264310 w 1959512"/>
              <a:gd name="T5" fmla="*/ 463338 h 1959512"/>
              <a:gd name="T6" fmla="*/ 1517831 w 1959512"/>
              <a:gd name="T7" fmla="*/ 395946 h 1959512"/>
              <a:gd name="T8" fmla="*/ 1451404 w 1959512"/>
              <a:gd name="T9" fmla="*/ 645837 h 1959512"/>
              <a:gd name="T10" fmla="*/ 1512866 w 1959512"/>
              <a:gd name="T11" fmla="*/ 713462 h 1959512"/>
              <a:gd name="T12" fmla="*/ 1960563 w 1959512"/>
              <a:gd name="T13" fmla="*/ 1960562 h 1959512"/>
              <a:gd name="T14" fmla="*/ 0 w 1959512"/>
              <a:gd name="T15" fmla="*/ 1960562 h 1959512"/>
              <a:gd name="T16" fmla="*/ 0 60000 65536"/>
              <a:gd name="T17" fmla="*/ 0 60000 65536"/>
              <a:gd name="T18" fmla="*/ 0 60000 65536"/>
              <a:gd name="T19" fmla="*/ 0 60000 65536"/>
              <a:gd name="T20" fmla="*/ 0 60000 65536"/>
              <a:gd name="T21" fmla="*/ 0 60000 65536"/>
              <a:gd name="T22" fmla="*/ 0 60000 65536"/>
              <a:gd name="T23" fmla="*/ 0 60000 65536"/>
              <a:gd name="T24" fmla="*/ 0 w 1959512"/>
              <a:gd name="T25" fmla="*/ 0 h 1959512"/>
              <a:gd name="T26" fmla="*/ 1959512 w 1959512"/>
              <a:gd name="T27" fmla="*/ 1959512 h 19595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59512" h="1959512">
                <a:moveTo>
                  <a:pt x="0" y="0"/>
                </a:moveTo>
                <a:cubicBezTo>
                  <a:pt x="473467" y="0"/>
                  <a:pt x="907713" y="167921"/>
                  <a:pt x="1246432" y="447457"/>
                </a:cubicBezTo>
                <a:lnTo>
                  <a:pt x="1263632" y="463090"/>
                </a:lnTo>
                <a:lnTo>
                  <a:pt x="1517017" y="395734"/>
                </a:lnTo>
                <a:lnTo>
                  <a:pt x="1450626" y="645491"/>
                </a:lnTo>
                <a:lnTo>
                  <a:pt x="1512055" y="713080"/>
                </a:lnTo>
                <a:cubicBezTo>
                  <a:pt x="1791591" y="1051800"/>
                  <a:pt x="1959512" y="1486046"/>
                  <a:pt x="1959512" y="1959512"/>
                </a:cubicBezTo>
                <a:lnTo>
                  <a:pt x="0" y="1959512"/>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lIns="220472" tIns="794400" rIns="794400" bIns="22047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3100">
              <a:solidFill>
                <a:srgbClr val="FFFFFF"/>
              </a:solidFill>
              <a:latin typeface="宋体" panose="02010600030101010101" pitchFamily="2" charset="-122"/>
              <a:sym typeface="宋体" panose="02010600030101010101" pitchFamily="2" charset="-122"/>
            </a:endParaRPr>
          </a:p>
        </p:txBody>
      </p:sp>
      <p:sp>
        <p:nvSpPr>
          <p:cNvPr id="26635" name="任意多边形 20"/>
          <p:cNvSpPr>
            <a:spLocks noChangeArrowheads="1"/>
          </p:cNvSpPr>
          <p:nvPr/>
        </p:nvSpPr>
        <p:spPr bwMode="auto">
          <a:xfrm>
            <a:off x="6197600" y="3473450"/>
            <a:ext cx="1960563" cy="1960563"/>
          </a:xfrm>
          <a:custGeom>
            <a:avLst/>
            <a:gdLst>
              <a:gd name="T0" fmla="*/ 0 w 1959512"/>
              <a:gd name="T1" fmla="*/ 0 h 1959513"/>
              <a:gd name="T2" fmla="*/ 1960563 w 1959512"/>
              <a:gd name="T3" fmla="*/ 0 h 1959513"/>
              <a:gd name="T4" fmla="*/ 1512866 w 1959512"/>
              <a:gd name="T5" fmla="*/ 1247101 h 1959513"/>
              <a:gd name="T6" fmla="*/ 1459585 w 1959512"/>
              <a:gd name="T7" fmla="*/ 1305724 h 1959513"/>
              <a:gd name="T8" fmla="*/ 1517832 w 1959512"/>
              <a:gd name="T9" fmla="*/ 1524843 h 1959513"/>
              <a:gd name="T10" fmla="*/ 1298169 w 1959512"/>
              <a:gd name="T11" fmla="*/ 1466451 h 1959513"/>
              <a:gd name="T12" fmla="*/ 1247101 w 1959512"/>
              <a:gd name="T13" fmla="*/ 1512866 h 1959513"/>
              <a:gd name="T14" fmla="*/ 0 w 1959512"/>
              <a:gd name="T15" fmla="*/ 1960563 h 1959513"/>
              <a:gd name="T16" fmla="*/ 0 60000 65536"/>
              <a:gd name="T17" fmla="*/ 0 60000 65536"/>
              <a:gd name="T18" fmla="*/ 0 60000 65536"/>
              <a:gd name="T19" fmla="*/ 0 60000 65536"/>
              <a:gd name="T20" fmla="*/ 0 60000 65536"/>
              <a:gd name="T21" fmla="*/ 0 60000 65536"/>
              <a:gd name="T22" fmla="*/ 0 60000 65536"/>
              <a:gd name="T23" fmla="*/ 0 60000 65536"/>
              <a:gd name="T24" fmla="*/ 0 w 1959512"/>
              <a:gd name="T25" fmla="*/ 0 h 1959513"/>
              <a:gd name="T26" fmla="*/ 1959512 w 1959512"/>
              <a:gd name="T27" fmla="*/ 1959513 h 19595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59512" h="1959513">
                <a:moveTo>
                  <a:pt x="0" y="0"/>
                </a:moveTo>
                <a:lnTo>
                  <a:pt x="1959512" y="0"/>
                </a:lnTo>
                <a:cubicBezTo>
                  <a:pt x="1959512" y="473467"/>
                  <a:pt x="1791591" y="907713"/>
                  <a:pt x="1512055" y="1246433"/>
                </a:cubicBezTo>
                <a:lnTo>
                  <a:pt x="1458802" y="1305025"/>
                </a:lnTo>
                <a:lnTo>
                  <a:pt x="1517018" y="1524026"/>
                </a:lnTo>
                <a:lnTo>
                  <a:pt x="1297473" y="1465666"/>
                </a:lnTo>
                <a:lnTo>
                  <a:pt x="1246432" y="1512056"/>
                </a:lnTo>
                <a:cubicBezTo>
                  <a:pt x="907713" y="1791592"/>
                  <a:pt x="473467" y="1959513"/>
                  <a:pt x="0" y="1959513"/>
                </a:cubicBez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lIns="220472" tIns="220473" rIns="794400" bIns="7944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3100">
              <a:solidFill>
                <a:srgbClr val="FFFFFF"/>
              </a:solidFill>
              <a:latin typeface="宋体" panose="02010600030101010101" pitchFamily="2" charset="-122"/>
              <a:sym typeface="宋体" panose="02010600030101010101" pitchFamily="2" charset="-122"/>
            </a:endParaRPr>
          </a:p>
        </p:txBody>
      </p:sp>
      <p:sp>
        <p:nvSpPr>
          <p:cNvPr id="26636" name="任意多边形 19"/>
          <p:cNvSpPr>
            <a:spLocks noChangeArrowheads="1"/>
          </p:cNvSpPr>
          <p:nvPr/>
        </p:nvSpPr>
        <p:spPr bwMode="auto">
          <a:xfrm>
            <a:off x="4148138" y="3473450"/>
            <a:ext cx="1960562" cy="1960563"/>
          </a:xfrm>
          <a:custGeom>
            <a:avLst/>
            <a:gdLst>
              <a:gd name="T0" fmla="*/ 0 w 1959512"/>
              <a:gd name="T1" fmla="*/ 0 h 1959512"/>
              <a:gd name="T2" fmla="*/ 1960562 w 1959512"/>
              <a:gd name="T3" fmla="*/ 0 h 1959512"/>
              <a:gd name="T4" fmla="*/ 1960562 w 1959512"/>
              <a:gd name="T5" fmla="*/ 1960563 h 1959512"/>
              <a:gd name="T6" fmla="*/ 713463 w 1959512"/>
              <a:gd name="T7" fmla="*/ 1512866 h 1959512"/>
              <a:gd name="T8" fmla="*/ 667378 w 1959512"/>
              <a:gd name="T9" fmla="*/ 1470982 h 1959512"/>
              <a:gd name="T10" fmla="*/ 461204 w 1959512"/>
              <a:gd name="T11" fmla="*/ 1525787 h 1959512"/>
              <a:gd name="T12" fmla="*/ 515464 w 1959512"/>
              <a:gd name="T13" fmla="*/ 1321664 h 1959512"/>
              <a:gd name="T14" fmla="*/ 447697 w 1959512"/>
              <a:gd name="T15" fmla="*/ 1247101 h 1959512"/>
              <a:gd name="T16" fmla="*/ 0 w 1959512"/>
              <a:gd name="T17" fmla="*/ 0 h 1959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59512"/>
              <a:gd name="T28" fmla="*/ 0 h 1959512"/>
              <a:gd name="T29" fmla="*/ 1959512 w 1959512"/>
              <a:gd name="T30" fmla="*/ 1959512 h 19595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59512" h="1959512">
                <a:moveTo>
                  <a:pt x="0" y="0"/>
                </a:moveTo>
                <a:lnTo>
                  <a:pt x="1959512" y="0"/>
                </a:lnTo>
                <a:lnTo>
                  <a:pt x="1959512" y="1959512"/>
                </a:lnTo>
                <a:cubicBezTo>
                  <a:pt x="1486046" y="1959512"/>
                  <a:pt x="1051800" y="1791591"/>
                  <a:pt x="713081" y="1512055"/>
                </a:cubicBezTo>
                <a:lnTo>
                  <a:pt x="667020" y="1470193"/>
                </a:lnTo>
                <a:lnTo>
                  <a:pt x="460957" y="1524969"/>
                </a:lnTo>
                <a:lnTo>
                  <a:pt x="515188" y="1320955"/>
                </a:lnTo>
                <a:lnTo>
                  <a:pt x="447457" y="1246432"/>
                </a:lnTo>
                <a:cubicBezTo>
                  <a:pt x="167922" y="907713"/>
                  <a:pt x="0" y="473467"/>
                  <a:pt x="0" y="0"/>
                </a:cubicBezTo>
                <a:close/>
              </a:path>
            </a:pathLst>
          </a:cu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lIns="794400" tIns="220472" rIns="220472" bIns="7944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3100">
              <a:solidFill>
                <a:srgbClr val="FFFFFF"/>
              </a:solidFill>
              <a:latin typeface="宋体" panose="02010600030101010101" pitchFamily="2" charset="-122"/>
              <a:sym typeface="宋体" panose="02010600030101010101" pitchFamily="2" charset="-122"/>
            </a:endParaRPr>
          </a:p>
        </p:txBody>
      </p:sp>
      <p:sp>
        <p:nvSpPr>
          <p:cNvPr id="26637" name="椭圆 21"/>
          <p:cNvSpPr>
            <a:spLocks noChangeArrowheads="1"/>
          </p:cNvSpPr>
          <p:nvPr/>
        </p:nvSpPr>
        <p:spPr bwMode="auto">
          <a:xfrm>
            <a:off x="5211763" y="2452688"/>
            <a:ext cx="1862137" cy="1862137"/>
          </a:xfrm>
          <a:prstGeom prst="ellipse">
            <a:avLst/>
          </a:prstGeom>
          <a:noFill/>
          <a:ln w="25400">
            <a:solidFill>
              <a:srgbClr val="EFE9EB"/>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useBgFill="1">
        <p:nvSpPr>
          <p:cNvPr id="26638" name="椭圆 23"/>
          <p:cNvSpPr>
            <a:spLocks noChangeArrowheads="1"/>
          </p:cNvSpPr>
          <p:nvPr/>
        </p:nvSpPr>
        <p:spPr bwMode="auto">
          <a:xfrm>
            <a:off x="5410200" y="2651125"/>
            <a:ext cx="1463675" cy="1465263"/>
          </a:xfrm>
          <a:prstGeom prst="ellipse">
            <a:avLst/>
          </a:prstGeom>
          <a:ln>
            <a:noFill/>
          </a:ln>
          <a:extLst>
            <a:ext uri="{91240B29-F687-4F45-9708-019B960494DF}">
              <a14:hiddenLine xmlns:a14="http://schemas.microsoft.com/office/drawing/2010/main" w="25400">
                <a:solidFill>
                  <a:srgbClr val="000000"/>
                </a:solidFill>
                <a:prstDash val="dash"/>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9" name="Freeform 310"/>
          <p:cNvSpPr>
            <a:spLocks noChangeArrowheads="1"/>
          </p:cNvSpPr>
          <p:nvPr/>
        </p:nvSpPr>
        <p:spPr bwMode="auto">
          <a:xfrm>
            <a:off x="5768975" y="3019425"/>
            <a:ext cx="739775" cy="738188"/>
          </a:xfrm>
          <a:custGeom>
            <a:avLst/>
            <a:gdLst>
              <a:gd name="T0" fmla="*/ 736020 w 197"/>
              <a:gd name="T1" fmla="*/ 355979 h 197"/>
              <a:gd name="T2" fmla="*/ 619609 w 197"/>
              <a:gd name="T3" fmla="*/ 273542 h 197"/>
              <a:gd name="T4" fmla="*/ 600833 w 197"/>
              <a:gd name="T5" fmla="*/ 273542 h 197"/>
              <a:gd name="T6" fmla="*/ 593322 w 197"/>
              <a:gd name="T7" fmla="*/ 284783 h 197"/>
              <a:gd name="T8" fmla="*/ 593322 w 197"/>
              <a:gd name="T9" fmla="*/ 333496 h 197"/>
              <a:gd name="T10" fmla="*/ 409317 w 197"/>
              <a:gd name="T11" fmla="*/ 333496 h 197"/>
              <a:gd name="T12" fmla="*/ 409317 w 197"/>
              <a:gd name="T13" fmla="*/ 146139 h 197"/>
              <a:gd name="T14" fmla="*/ 458135 w 197"/>
              <a:gd name="T15" fmla="*/ 146139 h 197"/>
              <a:gd name="T16" fmla="*/ 473156 w 197"/>
              <a:gd name="T17" fmla="*/ 138644 h 197"/>
              <a:gd name="T18" fmla="*/ 469400 w 197"/>
              <a:gd name="T19" fmla="*/ 119909 h 197"/>
              <a:gd name="T20" fmla="*/ 386786 w 197"/>
              <a:gd name="T21" fmla="*/ 3747 h 197"/>
              <a:gd name="T22" fmla="*/ 371765 w 197"/>
              <a:gd name="T23" fmla="*/ 0 h 197"/>
              <a:gd name="T24" fmla="*/ 360499 w 197"/>
              <a:gd name="T25" fmla="*/ 3747 h 197"/>
              <a:gd name="T26" fmla="*/ 277885 w 197"/>
              <a:gd name="T27" fmla="*/ 119909 h 197"/>
              <a:gd name="T28" fmla="*/ 274130 w 197"/>
              <a:gd name="T29" fmla="*/ 138644 h 197"/>
              <a:gd name="T30" fmla="*/ 289151 w 197"/>
              <a:gd name="T31" fmla="*/ 146139 h 197"/>
              <a:gd name="T32" fmla="*/ 337968 w 197"/>
              <a:gd name="T33" fmla="*/ 146139 h 197"/>
              <a:gd name="T34" fmla="*/ 337968 w 197"/>
              <a:gd name="T35" fmla="*/ 333496 h 197"/>
              <a:gd name="T36" fmla="*/ 150208 w 197"/>
              <a:gd name="T37" fmla="*/ 333496 h 197"/>
              <a:gd name="T38" fmla="*/ 150208 w 197"/>
              <a:gd name="T39" fmla="*/ 284783 h 197"/>
              <a:gd name="T40" fmla="*/ 138943 w 197"/>
              <a:gd name="T41" fmla="*/ 273542 h 197"/>
              <a:gd name="T42" fmla="*/ 123922 w 197"/>
              <a:gd name="T43" fmla="*/ 273542 h 197"/>
              <a:gd name="T44" fmla="*/ 7510 w 197"/>
              <a:gd name="T45" fmla="*/ 355979 h 197"/>
              <a:gd name="T46" fmla="*/ 0 w 197"/>
              <a:gd name="T47" fmla="*/ 370968 h 197"/>
              <a:gd name="T48" fmla="*/ 7510 w 197"/>
              <a:gd name="T49" fmla="*/ 382209 h 197"/>
              <a:gd name="T50" fmla="*/ 123922 w 197"/>
              <a:gd name="T51" fmla="*/ 468393 h 197"/>
              <a:gd name="T52" fmla="*/ 131432 w 197"/>
              <a:gd name="T53" fmla="*/ 468393 h 197"/>
              <a:gd name="T54" fmla="*/ 138943 w 197"/>
              <a:gd name="T55" fmla="*/ 468393 h 197"/>
              <a:gd name="T56" fmla="*/ 150208 w 197"/>
              <a:gd name="T57" fmla="*/ 453405 h 197"/>
              <a:gd name="T58" fmla="*/ 150208 w 197"/>
              <a:gd name="T59" fmla="*/ 408439 h 197"/>
              <a:gd name="T60" fmla="*/ 337968 w 197"/>
              <a:gd name="T61" fmla="*/ 408439 h 197"/>
              <a:gd name="T62" fmla="*/ 337968 w 197"/>
              <a:gd name="T63" fmla="*/ 588302 h 197"/>
              <a:gd name="T64" fmla="*/ 289151 w 197"/>
              <a:gd name="T65" fmla="*/ 588302 h 197"/>
              <a:gd name="T66" fmla="*/ 274130 w 197"/>
              <a:gd name="T67" fmla="*/ 599544 h 197"/>
              <a:gd name="T68" fmla="*/ 277885 w 197"/>
              <a:gd name="T69" fmla="*/ 614532 h 197"/>
              <a:gd name="T70" fmla="*/ 360499 w 197"/>
              <a:gd name="T71" fmla="*/ 730694 h 197"/>
              <a:gd name="T72" fmla="*/ 371765 w 197"/>
              <a:gd name="T73" fmla="*/ 738188 h 197"/>
              <a:gd name="T74" fmla="*/ 386786 w 197"/>
              <a:gd name="T75" fmla="*/ 730694 h 197"/>
              <a:gd name="T76" fmla="*/ 469400 w 197"/>
              <a:gd name="T77" fmla="*/ 614532 h 197"/>
              <a:gd name="T78" fmla="*/ 473156 w 197"/>
              <a:gd name="T79" fmla="*/ 599544 h 197"/>
              <a:gd name="T80" fmla="*/ 458135 w 197"/>
              <a:gd name="T81" fmla="*/ 588302 h 197"/>
              <a:gd name="T82" fmla="*/ 409317 w 197"/>
              <a:gd name="T83" fmla="*/ 588302 h 197"/>
              <a:gd name="T84" fmla="*/ 409317 w 197"/>
              <a:gd name="T85" fmla="*/ 408439 h 197"/>
              <a:gd name="T86" fmla="*/ 593322 w 197"/>
              <a:gd name="T87" fmla="*/ 408439 h 197"/>
              <a:gd name="T88" fmla="*/ 593322 w 197"/>
              <a:gd name="T89" fmla="*/ 453405 h 197"/>
              <a:gd name="T90" fmla="*/ 600833 w 197"/>
              <a:gd name="T91" fmla="*/ 468393 h 197"/>
              <a:gd name="T92" fmla="*/ 608343 w 197"/>
              <a:gd name="T93" fmla="*/ 468393 h 197"/>
              <a:gd name="T94" fmla="*/ 619609 w 197"/>
              <a:gd name="T95" fmla="*/ 468393 h 197"/>
              <a:gd name="T96" fmla="*/ 736020 w 197"/>
              <a:gd name="T97" fmla="*/ 382209 h 197"/>
              <a:gd name="T98" fmla="*/ 739775 w 197"/>
              <a:gd name="T99" fmla="*/ 370968 h 197"/>
              <a:gd name="T100" fmla="*/ 736020 w 197"/>
              <a:gd name="T101" fmla="*/ 355979 h 1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7"/>
              <a:gd name="T154" fmla="*/ 0 h 197"/>
              <a:gd name="T155" fmla="*/ 197 w 197"/>
              <a:gd name="T156" fmla="*/ 197 h 1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7" h="197">
                <a:moveTo>
                  <a:pt x="196" y="95"/>
                </a:moveTo>
                <a:cubicBezTo>
                  <a:pt x="165" y="73"/>
                  <a:pt x="165" y="73"/>
                  <a:pt x="165" y="73"/>
                </a:cubicBezTo>
                <a:cubicBezTo>
                  <a:pt x="163" y="72"/>
                  <a:pt x="162" y="72"/>
                  <a:pt x="160" y="73"/>
                </a:cubicBezTo>
                <a:cubicBezTo>
                  <a:pt x="159" y="73"/>
                  <a:pt x="158" y="75"/>
                  <a:pt x="158" y="76"/>
                </a:cubicBezTo>
                <a:cubicBezTo>
                  <a:pt x="158" y="89"/>
                  <a:pt x="158" y="89"/>
                  <a:pt x="158" y="89"/>
                </a:cubicBezTo>
                <a:cubicBezTo>
                  <a:pt x="109" y="89"/>
                  <a:pt x="109" y="89"/>
                  <a:pt x="109" y="89"/>
                </a:cubicBezTo>
                <a:cubicBezTo>
                  <a:pt x="109" y="39"/>
                  <a:pt x="109" y="39"/>
                  <a:pt x="109" y="39"/>
                </a:cubicBezTo>
                <a:cubicBezTo>
                  <a:pt x="122" y="39"/>
                  <a:pt x="122" y="39"/>
                  <a:pt x="122" y="39"/>
                </a:cubicBezTo>
                <a:cubicBezTo>
                  <a:pt x="123" y="39"/>
                  <a:pt x="125" y="38"/>
                  <a:pt x="126" y="37"/>
                </a:cubicBezTo>
                <a:cubicBezTo>
                  <a:pt x="126" y="35"/>
                  <a:pt x="126" y="34"/>
                  <a:pt x="125" y="32"/>
                </a:cubicBezTo>
                <a:cubicBezTo>
                  <a:pt x="103" y="1"/>
                  <a:pt x="103" y="1"/>
                  <a:pt x="103" y="1"/>
                </a:cubicBezTo>
                <a:cubicBezTo>
                  <a:pt x="102" y="0"/>
                  <a:pt x="101" y="0"/>
                  <a:pt x="99" y="0"/>
                </a:cubicBezTo>
                <a:cubicBezTo>
                  <a:pt x="98" y="0"/>
                  <a:pt x="97" y="0"/>
                  <a:pt x="96" y="1"/>
                </a:cubicBezTo>
                <a:cubicBezTo>
                  <a:pt x="74" y="32"/>
                  <a:pt x="74" y="32"/>
                  <a:pt x="74" y="32"/>
                </a:cubicBezTo>
                <a:cubicBezTo>
                  <a:pt x="73" y="34"/>
                  <a:pt x="72" y="35"/>
                  <a:pt x="73" y="37"/>
                </a:cubicBezTo>
                <a:cubicBezTo>
                  <a:pt x="74" y="38"/>
                  <a:pt x="75" y="39"/>
                  <a:pt x="77" y="39"/>
                </a:cubicBezTo>
                <a:cubicBezTo>
                  <a:pt x="90" y="39"/>
                  <a:pt x="90" y="39"/>
                  <a:pt x="90" y="39"/>
                </a:cubicBezTo>
                <a:cubicBezTo>
                  <a:pt x="90" y="89"/>
                  <a:pt x="90" y="89"/>
                  <a:pt x="90" y="89"/>
                </a:cubicBezTo>
                <a:cubicBezTo>
                  <a:pt x="40" y="89"/>
                  <a:pt x="40" y="89"/>
                  <a:pt x="40" y="89"/>
                </a:cubicBezTo>
                <a:cubicBezTo>
                  <a:pt x="40" y="76"/>
                  <a:pt x="40" y="76"/>
                  <a:pt x="40" y="76"/>
                </a:cubicBezTo>
                <a:cubicBezTo>
                  <a:pt x="40" y="75"/>
                  <a:pt x="39" y="73"/>
                  <a:pt x="37" y="73"/>
                </a:cubicBezTo>
                <a:cubicBezTo>
                  <a:pt x="36" y="72"/>
                  <a:pt x="34" y="72"/>
                  <a:pt x="33" y="73"/>
                </a:cubicBezTo>
                <a:cubicBezTo>
                  <a:pt x="2" y="95"/>
                  <a:pt x="2" y="95"/>
                  <a:pt x="2" y="95"/>
                </a:cubicBezTo>
                <a:cubicBezTo>
                  <a:pt x="1" y="96"/>
                  <a:pt x="0" y="97"/>
                  <a:pt x="0" y="99"/>
                </a:cubicBezTo>
                <a:cubicBezTo>
                  <a:pt x="0" y="100"/>
                  <a:pt x="1" y="101"/>
                  <a:pt x="2" y="102"/>
                </a:cubicBezTo>
                <a:cubicBezTo>
                  <a:pt x="33" y="125"/>
                  <a:pt x="33" y="125"/>
                  <a:pt x="33" y="125"/>
                </a:cubicBezTo>
                <a:cubicBezTo>
                  <a:pt x="34" y="125"/>
                  <a:pt x="34" y="125"/>
                  <a:pt x="35" y="125"/>
                </a:cubicBezTo>
                <a:cubicBezTo>
                  <a:pt x="36" y="125"/>
                  <a:pt x="37" y="125"/>
                  <a:pt x="37" y="125"/>
                </a:cubicBezTo>
                <a:cubicBezTo>
                  <a:pt x="39" y="124"/>
                  <a:pt x="40" y="123"/>
                  <a:pt x="40" y="121"/>
                </a:cubicBezTo>
                <a:cubicBezTo>
                  <a:pt x="40" y="109"/>
                  <a:pt x="40" y="109"/>
                  <a:pt x="40" y="109"/>
                </a:cubicBezTo>
                <a:cubicBezTo>
                  <a:pt x="90" y="109"/>
                  <a:pt x="90" y="109"/>
                  <a:pt x="90" y="109"/>
                </a:cubicBezTo>
                <a:cubicBezTo>
                  <a:pt x="90" y="157"/>
                  <a:pt x="90" y="157"/>
                  <a:pt x="90" y="157"/>
                </a:cubicBezTo>
                <a:cubicBezTo>
                  <a:pt x="77" y="157"/>
                  <a:pt x="77" y="157"/>
                  <a:pt x="77" y="157"/>
                </a:cubicBezTo>
                <a:cubicBezTo>
                  <a:pt x="75" y="157"/>
                  <a:pt x="74" y="158"/>
                  <a:pt x="73" y="160"/>
                </a:cubicBezTo>
                <a:cubicBezTo>
                  <a:pt x="72" y="161"/>
                  <a:pt x="73" y="163"/>
                  <a:pt x="74" y="164"/>
                </a:cubicBezTo>
                <a:cubicBezTo>
                  <a:pt x="96" y="195"/>
                  <a:pt x="96" y="195"/>
                  <a:pt x="96" y="195"/>
                </a:cubicBezTo>
                <a:cubicBezTo>
                  <a:pt x="97" y="196"/>
                  <a:pt x="98" y="197"/>
                  <a:pt x="99" y="197"/>
                </a:cubicBezTo>
                <a:cubicBezTo>
                  <a:pt x="101" y="197"/>
                  <a:pt x="102" y="196"/>
                  <a:pt x="103" y="195"/>
                </a:cubicBezTo>
                <a:cubicBezTo>
                  <a:pt x="125" y="164"/>
                  <a:pt x="125" y="164"/>
                  <a:pt x="125" y="164"/>
                </a:cubicBezTo>
                <a:cubicBezTo>
                  <a:pt x="126" y="163"/>
                  <a:pt x="126" y="161"/>
                  <a:pt x="126" y="160"/>
                </a:cubicBezTo>
                <a:cubicBezTo>
                  <a:pt x="125" y="158"/>
                  <a:pt x="123" y="157"/>
                  <a:pt x="122" y="157"/>
                </a:cubicBezTo>
                <a:cubicBezTo>
                  <a:pt x="109" y="157"/>
                  <a:pt x="109" y="157"/>
                  <a:pt x="109" y="157"/>
                </a:cubicBezTo>
                <a:cubicBezTo>
                  <a:pt x="109" y="109"/>
                  <a:pt x="109" y="109"/>
                  <a:pt x="109" y="109"/>
                </a:cubicBezTo>
                <a:cubicBezTo>
                  <a:pt x="158" y="109"/>
                  <a:pt x="158" y="109"/>
                  <a:pt x="158" y="109"/>
                </a:cubicBezTo>
                <a:cubicBezTo>
                  <a:pt x="158" y="121"/>
                  <a:pt x="158" y="121"/>
                  <a:pt x="158" y="121"/>
                </a:cubicBezTo>
                <a:cubicBezTo>
                  <a:pt x="158" y="123"/>
                  <a:pt x="159" y="124"/>
                  <a:pt x="160" y="125"/>
                </a:cubicBezTo>
                <a:cubicBezTo>
                  <a:pt x="161" y="125"/>
                  <a:pt x="162" y="125"/>
                  <a:pt x="162" y="125"/>
                </a:cubicBezTo>
                <a:cubicBezTo>
                  <a:pt x="163" y="125"/>
                  <a:pt x="164" y="125"/>
                  <a:pt x="165" y="125"/>
                </a:cubicBezTo>
                <a:cubicBezTo>
                  <a:pt x="196" y="102"/>
                  <a:pt x="196" y="102"/>
                  <a:pt x="196" y="102"/>
                </a:cubicBezTo>
                <a:cubicBezTo>
                  <a:pt x="197" y="101"/>
                  <a:pt x="197" y="100"/>
                  <a:pt x="197" y="99"/>
                </a:cubicBezTo>
                <a:cubicBezTo>
                  <a:pt x="197" y="97"/>
                  <a:pt x="197" y="96"/>
                  <a:pt x="196" y="95"/>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6640" name="矩形 25"/>
          <p:cNvSpPr>
            <a:spLocks noChangeArrowheads="1"/>
          </p:cNvSpPr>
          <p:nvPr/>
        </p:nvSpPr>
        <p:spPr bwMode="auto">
          <a:xfrm>
            <a:off x="8010525" y="1131888"/>
            <a:ext cx="17367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26641" name="矩形 26"/>
          <p:cNvSpPr>
            <a:spLocks noChangeArrowheads="1"/>
          </p:cNvSpPr>
          <p:nvPr/>
        </p:nvSpPr>
        <p:spPr bwMode="auto">
          <a:xfrm>
            <a:off x="8010525" y="4221163"/>
            <a:ext cx="17367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26642" name="矩形 27"/>
          <p:cNvSpPr>
            <a:spLocks noChangeArrowheads="1"/>
          </p:cNvSpPr>
          <p:nvPr/>
        </p:nvSpPr>
        <p:spPr bwMode="auto">
          <a:xfrm>
            <a:off x="2703513" y="1131888"/>
            <a:ext cx="17383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26643" name="矩形 28"/>
          <p:cNvSpPr>
            <a:spLocks noChangeArrowheads="1"/>
          </p:cNvSpPr>
          <p:nvPr/>
        </p:nvSpPr>
        <p:spPr bwMode="auto">
          <a:xfrm>
            <a:off x="2703513" y="4221163"/>
            <a:ext cx="17383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1"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7652" name="Group 4"/>
          <p:cNvGrpSpPr>
            <a:grpSpLocks/>
          </p:cNvGrpSpPr>
          <p:nvPr/>
        </p:nvGrpSpPr>
        <p:grpSpPr bwMode="auto">
          <a:xfrm>
            <a:off x="0" y="6734175"/>
            <a:ext cx="12192000" cy="138113"/>
            <a:chOff x="0" y="0"/>
            <a:chExt cx="12231884" cy="334101"/>
          </a:xfrm>
        </p:grpSpPr>
        <p:sp>
          <p:nvSpPr>
            <p:cNvPr id="27670"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71"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72"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73"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74"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7653" name="任意多边形 8"/>
          <p:cNvSpPr>
            <a:spLocks noChangeArrowheads="1"/>
          </p:cNvSpPr>
          <p:nvPr/>
        </p:nvSpPr>
        <p:spPr bwMode="auto">
          <a:xfrm rot="5400000">
            <a:off x="7542213" y="1804987"/>
            <a:ext cx="3822700" cy="3489325"/>
          </a:xfrm>
          <a:custGeom>
            <a:avLst/>
            <a:gdLst>
              <a:gd name="T0" fmla="*/ 0 w 3822700"/>
              <a:gd name="T1" fmla="*/ 3489325 h 3488944"/>
              <a:gd name="T2" fmla="*/ 0 w 3822700"/>
              <a:gd name="T3" fmla="*/ 326680 h 3488944"/>
              <a:gd name="T4" fmla="*/ 1721897 w 3822700"/>
              <a:gd name="T5" fmla="*/ 326680 h 3488944"/>
              <a:gd name="T6" fmla="*/ 1911350 w 3822700"/>
              <a:gd name="T7" fmla="*/ 0 h 3488944"/>
              <a:gd name="T8" fmla="*/ 2100804 w 3822700"/>
              <a:gd name="T9" fmla="*/ 326680 h 3488944"/>
              <a:gd name="T10" fmla="*/ 3822700 w 3822700"/>
              <a:gd name="T11" fmla="*/ 326680 h 3488944"/>
              <a:gd name="T12" fmla="*/ 3822700 w 3822700"/>
              <a:gd name="T13" fmla="*/ 3489325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4" name="任意多边形 7"/>
          <p:cNvSpPr>
            <a:spLocks noChangeArrowheads="1"/>
          </p:cNvSpPr>
          <p:nvPr/>
        </p:nvSpPr>
        <p:spPr bwMode="auto">
          <a:xfrm rot="5400000">
            <a:off x="4392613" y="1804987"/>
            <a:ext cx="3822700" cy="3489325"/>
          </a:xfrm>
          <a:custGeom>
            <a:avLst/>
            <a:gdLst>
              <a:gd name="T0" fmla="*/ 0 w 3822700"/>
              <a:gd name="T1" fmla="*/ 3489325 h 3488944"/>
              <a:gd name="T2" fmla="*/ 0 w 3822700"/>
              <a:gd name="T3" fmla="*/ 326680 h 3488944"/>
              <a:gd name="T4" fmla="*/ 1721897 w 3822700"/>
              <a:gd name="T5" fmla="*/ 326680 h 3488944"/>
              <a:gd name="T6" fmla="*/ 1911350 w 3822700"/>
              <a:gd name="T7" fmla="*/ 0 h 3488944"/>
              <a:gd name="T8" fmla="*/ 2100804 w 3822700"/>
              <a:gd name="T9" fmla="*/ 326680 h 3488944"/>
              <a:gd name="T10" fmla="*/ 3822700 w 3822700"/>
              <a:gd name="T11" fmla="*/ 326680 h 3488944"/>
              <a:gd name="T12" fmla="*/ 3822700 w 3822700"/>
              <a:gd name="T13" fmla="*/ 3489325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5" name="任意多边形 6"/>
          <p:cNvSpPr>
            <a:spLocks noChangeArrowheads="1"/>
          </p:cNvSpPr>
          <p:nvPr/>
        </p:nvSpPr>
        <p:spPr bwMode="auto">
          <a:xfrm rot="5400000">
            <a:off x="1243013" y="1804987"/>
            <a:ext cx="3822700" cy="3489325"/>
          </a:xfrm>
          <a:custGeom>
            <a:avLst/>
            <a:gdLst>
              <a:gd name="T0" fmla="*/ 0 w 3822700"/>
              <a:gd name="T1" fmla="*/ 3489325 h 3488944"/>
              <a:gd name="T2" fmla="*/ 0 w 3822700"/>
              <a:gd name="T3" fmla="*/ 326680 h 3488944"/>
              <a:gd name="T4" fmla="*/ 1721897 w 3822700"/>
              <a:gd name="T5" fmla="*/ 326680 h 3488944"/>
              <a:gd name="T6" fmla="*/ 1911350 w 3822700"/>
              <a:gd name="T7" fmla="*/ 0 h 3488944"/>
              <a:gd name="T8" fmla="*/ 2100804 w 3822700"/>
              <a:gd name="T9" fmla="*/ 326680 h 3488944"/>
              <a:gd name="T10" fmla="*/ 3822700 w 3822700"/>
              <a:gd name="T11" fmla="*/ 326680 h 3488944"/>
              <a:gd name="T12" fmla="*/ 3822700 w 3822700"/>
              <a:gd name="T13" fmla="*/ 3489325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6" name="矩形 9"/>
          <p:cNvSpPr>
            <a:spLocks noChangeArrowheads="1"/>
          </p:cNvSpPr>
          <p:nvPr/>
        </p:nvSpPr>
        <p:spPr bwMode="auto">
          <a:xfrm>
            <a:off x="1930400" y="2298700"/>
            <a:ext cx="2108200" cy="76200"/>
          </a:xfrm>
          <a:prstGeom prst="rect">
            <a:avLst/>
          </a:prstGeom>
          <a:solidFill>
            <a:srgbClr val="EFE9EB"/>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7" name="矩形 10"/>
          <p:cNvSpPr>
            <a:spLocks noChangeArrowheads="1"/>
          </p:cNvSpPr>
          <p:nvPr/>
        </p:nvSpPr>
        <p:spPr bwMode="auto">
          <a:xfrm>
            <a:off x="5080000" y="2298700"/>
            <a:ext cx="2108200" cy="76200"/>
          </a:xfrm>
          <a:prstGeom prst="rect">
            <a:avLst/>
          </a:prstGeom>
          <a:solidFill>
            <a:srgbClr val="EFE9EB"/>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8" name="矩形 11"/>
          <p:cNvSpPr>
            <a:spLocks noChangeArrowheads="1"/>
          </p:cNvSpPr>
          <p:nvPr/>
        </p:nvSpPr>
        <p:spPr bwMode="auto">
          <a:xfrm>
            <a:off x="8229600" y="2298700"/>
            <a:ext cx="2108200" cy="76200"/>
          </a:xfrm>
          <a:prstGeom prst="rect">
            <a:avLst/>
          </a:prstGeom>
          <a:solidFill>
            <a:srgbClr val="EFE9EB"/>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9" name="矩形 12"/>
          <p:cNvSpPr>
            <a:spLocks noChangeArrowheads="1"/>
          </p:cNvSpPr>
          <p:nvPr/>
        </p:nvSpPr>
        <p:spPr bwMode="auto">
          <a:xfrm>
            <a:off x="2009775" y="1887538"/>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EFE9EB"/>
                </a:solidFill>
                <a:latin typeface="Calibri" panose="020F0502020204030204" pitchFamily="34" charset="0"/>
                <a:sym typeface="宋体" panose="02010600030101010101" pitchFamily="2" charset="-122"/>
              </a:rPr>
              <a:t>DOLOR SIT AMET</a:t>
            </a:r>
          </a:p>
        </p:txBody>
      </p:sp>
      <p:sp>
        <p:nvSpPr>
          <p:cNvPr id="27660" name="矩形 15"/>
          <p:cNvSpPr>
            <a:spLocks noChangeArrowheads="1"/>
          </p:cNvSpPr>
          <p:nvPr/>
        </p:nvSpPr>
        <p:spPr bwMode="auto">
          <a:xfrm>
            <a:off x="5151438" y="1887538"/>
            <a:ext cx="1995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EFE9EB"/>
                </a:solidFill>
                <a:latin typeface="Calibri" panose="020F0502020204030204" pitchFamily="34" charset="0"/>
                <a:sym typeface="宋体" panose="02010600030101010101" pitchFamily="2" charset="-122"/>
              </a:rPr>
              <a:t>DOLOR SIT AMET</a:t>
            </a:r>
          </a:p>
        </p:txBody>
      </p:sp>
      <p:sp>
        <p:nvSpPr>
          <p:cNvPr id="27661" name="矩形 16"/>
          <p:cNvSpPr>
            <a:spLocks noChangeArrowheads="1"/>
          </p:cNvSpPr>
          <p:nvPr/>
        </p:nvSpPr>
        <p:spPr bwMode="auto">
          <a:xfrm>
            <a:off x="8285163" y="18986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EFE9EB"/>
                </a:solidFill>
                <a:latin typeface="Calibri" panose="020F0502020204030204" pitchFamily="34" charset="0"/>
                <a:sym typeface="宋体" panose="02010600030101010101" pitchFamily="2" charset="-122"/>
              </a:rPr>
              <a:t>DOLOR SIT AMET</a:t>
            </a:r>
          </a:p>
        </p:txBody>
      </p:sp>
      <p:sp>
        <p:nvSpPr>
          <p:cNvPr id="27662" name="Freeform 214"/>
          <p:cNvSpPr>
            <a:spLocks noChangeArrowheads="1"/>
          </p:cNvSpPr>
          <p:nvPr/>
        </p:nvSpPr>
        <p:spPr bwMode="auto">
          <a:xfrm>
            <a:off x="2638425" y="2576513"/>
            <a:ext cx="692150" cy="742950"/>
          </a:xfrm>
          <a:custGeom>
            <a:avLst/>
            <a:gdLst>
              <a:gd name="T0" fmla="*/ 654533 w 184"/>
              <a:gd name="T1" fmla="*/ 341457 h 198"/>
              <a:gd name="T2" fmla="*/ 677103 w 184"/>
              <a:gd name="T3" fmla="*/ 247650 h 198"/>
              <a:gd name="T4" fmla="*/ 647010 w 184"/>
              <a:gd name="T5" fmla="*/ 217632 h 198"/>
              <a:gd name="T6" fmla="*/ 560491 w 184"/>
              <a:gd name="T7" fmla="*/ 202623 h 198"/>
              <a:gd name="T8" fmla="*/ 519113 w 184"/>
              <a:gd name="T9" fmla="*/ 195118 h 198"/>
              <a:gd name="T10" fmla="*/ 496542 w 184"/>
              <a:gd name="T11" fmla="*/ 116320 h 198"/>
              <a:gd name="T12" fmla="*/ 458926 w 184"/>
              <a:gd name="T13" fmla="*/ 90055 h 198"/>
              <a:gd name="T14" fmla="*/ 376168 w 184"/>
              <a:gd name="T15" fmla="*/ 26266 h 198"/>
              <a:gd name="T16" fmla="*/ 368645 w 184"/>
              <a:gd name="T17" fmla="*/ 15009 h 198"/>
              <a:gd name="T18" fmla="*/ 323505 w 184"/>
              <a:gd name="T19" fmla="*/ 15009 h 198"/>
              <a:gd name="T20" fmla="*/ 233224 w 184"/>
              <a:gd name="T21" fmla="*/ 90055 h 198"/>
              <a:gd name="T22" fmla="*/ 233224 w 184"/>
              <a:gd name="T23" fmla="*/ 90055 h 198"/>
              <a:gd name="T24" fmla="*/ 195608 w 184"/>
              <a:gd name="T25" fmla="*/ 116320 h 198"/>
              <a:gd name="T26" fmla="*/ 173038 w 184"/>
              <a:gd name="T27" fmla="*/ 195118 h 198"/>
              <a:gd name="T28" fmla="*/ 131659 w 184"/>
              <a:gd name="T29" fmla="*/ 202623 h 198"/>
              <a:gd name="T30" fmla="*/ 45140 w 184"/>
              <a:gd name="T31" fmla="*/ 217632 h 198"/>
              <a:gd name="T32" fmla="*/ 15047 w 184"/>
              <a:gd name="T33" fmla="*/ 247650 h 198"/>
              <a:gd name="T34" fmla="*/ 15047 w 184"/>
              <a:gd name="T35" fmla="*/ 352714 h 198"/>
              <a:gd name="T36" fmla="*/ 11285 w 184"/>
              <a:gd name="T37" fmla="*/ 393989 h 198"/>
              <a:gd name="T38" fmla="*/ 161752 w 184"/>
              <a:gd name="T39" fmla="*/ 521566 h 198"/>
              <a:gd name="T40" fmla="*/ 154229 w 184"/>
              <a:gd name="T41" fmla="*/ 581602 h 198"/>
              <a:gd name="T42" fmla="*/ 176799 w 184"/>
              <a:gd name="T43" fmla="*/ 589107 h 198"/>
              <a:gd name="T44" fmla="*/ 278365 w 184"/>
              <a:gd name="T45" fmla="*/ 716684 h 198"/>
              <a:gd name="T46" fmla="*/ 285888 w 184"/>
              <a:gd name="T47" fmla="*/ 735445 h 198"/>
              <a:gd name="T48" fmla="*/ 387454 w 184"/>
              <a:gd name="T49" fmla="*/ 742950 h 198"/>
              <a:gd name="T50" fmla="*/ 413785 w 184"/>
              <a:gd name="T51" fmla="*/ 716684 h 198"/>
              <a:gd name="T52" fmla="*/ 507828 w 184"/>
              <a:gd name="T53" fmla="*/ 589107 h 198"/>
              <a:gd name="T54" fmla="*/ 519113 w 184"/>
              <a:gd name="T55" fmla="*/ 589107 h 198"/>
              <a:gd name="T56" fmla="*/ 519113 w 184"/>
              <a:gd name="T57" fmla="*/ 589107 h 198"/>
              <a:gd name="T58" fmla="*/ 545444 w 184"/>
              <a:gd name="T59" fmla="*/ 566593 h 198"/>
              <a:gd name="T60" fmla="*/ 530398 w 184"/>
              <a:gd name="T61" fmla="*/ 517814 h 198"/>
              <a:gd name="T62" fmla="*/ 534159 w 184"/>
              <a:gd name="T63" fmla="*/ 517814 h 198"/>
              <a:gd name="T64" fmla="*/ 684627 w 184"/>
              <a:gd name="T65" fmla="*/ 393989 h 198"/>
              <a:gd name="T66" fmla="*/ 677103 w 184"/>
              <a:gd name="T67" fmla="*/ 352714 h 1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4"/>
              <a:gd name="T103" fmla="*/ 0 h 198"/>
              <a:gd name="T104" fmla="*/ 184 w 184"/>
              <a:gd name="T105" fmla="*/ 198 h 1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4" h="198">
                <a:moveTo>
                  <a:pt x="180" y="94"/>
                </a:moveTo>
                <a:cubicBezTo>
                  <a:pt x="174" y="91"/>
                  <a:pt x="174" y="91"/>
                  <a:pt x="174" y="91"/>
                </a:cubicBezTo>
                <a:cubicBezTo>
                  <a:pt x="175" y="85"/>
                  <a:pt x="180" y="67"/>
                  <a:pt x="180" y="66"/>
                </a:cubicBezTo>
                <a:cubicBezTo>
                  <a:pt x="180" y="66"/>
                  <a:pt x="180" y="66"/>
                  <a:pt x="180" y="66"/>
                </a:cubicBezTo>
                <a:cubicBezTo>
                  <a:pt x="181" y="64"/>
                  <a:pt x="180" y="62"/>
                  <a:pt x="179" y="60"/>
                </a:cubicBezTo>
                <a:cubicBezTo>
                  <a:pt x="177" y="58"/>
                  <a:pt x="175" y="58"/>
                  <a:pt x="172" y="58"/>
                </a:cubicBezTo>
                <a:cubicBezTo>
                  <a:pt x="151" y="62"/>
                  <a:pt x="151" y="62"/>
                  <a:pt x="151" y="62"/>
                </a:cubicBezTo>
                <a:cubicBezTo>
                  <a:pt x="149" y="54"/>
                  <a:pt x="149" y="54"/>
                  <a:pt x="149" y="54"/>
                </a:cubicBezTo>
                <a:cubicBezTo>
                  <a:pt x="149" y="52"/>
                  <a:pt x="147" y="50"/>
                  <a:pt x="144" y="50"/>
                </a:cubicBezTo>
                <a:cubicBezTo>
                  <a:pt x="142" y="49"/>
                  <a:pt x="139" y="50"/>
                  <a:pt x="138" y="52"/>
                </a:cubicBezTo>
                <a:cubicBezTo>
                  <a:pt x="126" y="65"/>
                  <a:pt x="126" y="65"/>
                  <a:pt x="126" y="65"/>
                </a:cubicBezTo>
                <a:cubicBezTo>
                  <a:pt x="128" y="51"/>
                  <a:pt x="132" y="31"/>
                  <a:pt x="132" y="31"/>
                </a:cubicBezTo>
                <a:cubicBezTo>
                  <a:pt x="133" y="29"/>
                  <a:pt x="132" y="26"/>
                  <a:pt x="130" y="25"/>
                </a:cubicBezTo>
                <a:cubicBezTo>
                  <a:pt x="127" y="23"/>
                  <a:pt x="125" y="23"/>
                  <a:pt x="122" y="24"/>
                </a:cubicBezTo>
                <a:cubicBezTo>
                  <a:pt x="112" y="30"/>
                  <a:pt x="112" y="30"/>
                  <a:pt x="112" y="30"/>
                </a:cubicBezTo>
                <a:cubicBezTo>
                  <a:pt x="109" y="25"/>
                  <a:pt x="103" y="13"/>
                  <a:pt x="100" y="7"/>
                </a:cubicBezTo>
                <a:cubicBezTo>
                  <a:pt x="99" y="6"/>
                  <a:pt x="98" y="4"/>
                  <a:pt x="98" y="4"/>
                </a:cubicBezTo>
                <a:cubicBezTo>
                  <a:pt x="98" y="4"/>
                  <a:pt x="98" y="4"/>
                  <a:pt x="98" y="4"/>
                </a:cubicBezTo>
                <a:cubicBezTo>
                  <a:pt x="97" y="1"/>
                  <a:pt x="95" y="0"/>
                  <a:pt x="92" y="0"/>
                </a:cubicBezTo>
                <a:cubicBezTo>
                  <a:pt x="90" y="0"/>
                  <a:pt x="87" y="1"/>
                  <a:pt x="86" y="4"/>
                </a:cubicBezTo>
                <a:cubicBezTo>
                  <a:pt x="72" y="30"/>
                  <a:pt x="72" y="30"/>
                  <a:pt x="72" y="30"/>
                </a:cubicBezTo>
                <a:cubicBezTo>
                  <a:pt x="67" y="27"/>
                  <a:pt x="63" y="25"/>
                  <a:pt x="62" y="24"/>
                </a:cubicBezTo>
                <a:cubicBezTo>
                  <a:pt x="62" y="24"/>
                  <a:pt x="62" y="24"/>
                  <a:pt x="62" y="24"/>
                </a:cubicBezTo>
                <a:cubicBezTo>
                  <a:pt x="62" y="24"/>
                  <a:pt x="62" y="24"/>
                  <a:pt x="62" y="24"/>
                </a:cubicBezTo>
                <a:cubicBezTo>
                  <a:pt x="60" y="23"/>
                  <a:pt x="57" y="23"/>
                  <a:pt x="55" y="25"/>
                </a:cubicBezTo>
                <a:cubicBezTo>
                  <a:pt x="53" y="26"/>
                  <a:pt x="52" y="29"/>
                  <a:pt x="52" y="31"/>
                </a:cubicBezTo>
                <a:cubicBezTo>
                  <a:pt x="58" y="65"/>
                  <a:pt x="58" y="65"/>
                  <a:pt x="58" y="65"/>
                </a:cubicBezTo>
                <a:cubicBezTo>
                  <a:pt x="55" y="61"/>
                  <a:pt x="50" y="56"/>
                  <a:pt x="46" y="52"/>
                </a:cubicBezTo>
                <a:cubicBezTo>
                  <a:pt x="45" y="50"/>
                  <a:pt x="42" y="49"/>
                  <a:pt x="40" y="50"/>
                </a:cubicBezTo>
                <a:cubicBezTo>
                  <a:pt x="38" y="50"/>
                  <a:pt x="36" y="52"/>
                  <a:pt x="35" y="54"/>
                </a:cubicBezTo>
                <a:cubicBezTo>
                  <a:pt x="33" y="62"/>
                  <a:pt x="33" y="62"/>
                  <a:pt x="33" y="62"/>
                </a:cubicBezTo>
                <a:cubicBezTo>
                  <a:pt x="26" y="61"/>
                  <a:pt x="12" y="58"/>
                  <a:pt x="12" y="58"/>
                </a:cubicBezTo>
                <a:cubicBezTo>
                  <a:pt x="9" y="57"/>
                  <a:pt x="7" y="58"/>
                  <a:pt x="5" y="60"/>
                </a:cubicBezTo>
                <a:cubicBezTo>
                  <a:pt x="4" y="62"/>
                  <a:pt x="3" y="64"/>
                  <a:pt x="4" y="66"/>
                </a:cubicBezTo>
                <a:cubicBezTo>
                  <a:pt x="10" y="91"/>
                  <a:pt x="10" y="91"/>
                  <a:pt x="10" y="91"/>
                </a:cubicBezTo>
                <a:cubicBezTo>
                  <a:pt x="8" y="92"/>
                  <a:pt x="6" y="93"/>
                  <a:pt x="4" y="94"/>
                </a:cubicBezTo>
                <a:cubicBezTo>
                  <a:pt x="2" y="95"/>
                  <a:pt x="0" y="97"/>
                  <a:pt x="0" y="99"/>
                </a:cubicBezTo>
                <a:cubicBezTo>
                  <a:pt x="0" y="101"/>
                  <a:pt x="1" y="104"/>
                  <a:pt x="3" y="105"/>
                </a:cubicBezTo>
                <a:cubicBezTo>
                  <a:pt x="43" y="138"/>
                  <a:pt x="43" y="138"/>
                  <a:pt x="43" y="138"/>
                </a:cubicBezTo>
                <a:cubicBezTo>
                  <a:pt x="43" y="138"/>
                  <a:pt x="43" y="138"/>
                  <a:pt x="43" y="139"/>
                </a:cubicBezTo>
                <a:cubicBezTo>
                  <a:pt x="41" y="144"/>
                  <a:pt x="40" y="149"/>
                  <a:pt x="40" y="149"/>
                </a:cubicBezTo>
                <a:cubicBezTo>
                  <a:pt x="39" y="151"/>
                  <a:pt x="40" y="153"/>
                  <a:pt x="41" y="155"/>
                </a:cubicBezTo>
                <a:cubicBezTo>
                  <a:pt x="42" y="156"/>
                  <a:pt x="44" y="157"/>
                  <a:pt x="46" y="157"/>
                </a:cubicBezTo>
                <a:cubicBezTo>
                  <a:pt x="46" y="157"/>
                  <a:pt x="47" y="157"/>
                  <a:pt x="47" y="157"/>
                </a:cubicBezTo>
                <a:cubicBezTo>
                  <a:pt x="79" y="153"/>
                  <a:pt x="79" y="153"/>
                  <a:pt x="79" y="153"/>
                </a:cubicBezTo>
                <a:cubicBezTo>
                  <a:pt x="78" y="163"/>
                  <a:pt x="76" y="181"/>
                  <a:pt x="74" y="191"/>
                </a:cubicBezTo>
                <a:cubicBezTo>
                  <a:pt x="74" y="191"/>
                  <a:pt x="74" y="191"/>
                  <a:pt x="74" y="191"/>
                </a:cubicBezTo>
                <a:cubicBezTo>
                  <a:pt x="74" y="193"/>
                  <a:pt x="75" y="195"/>
                  <a:pt x="76" y="196"/>
                </a:cubicBezTo>
                <a:cubicBezTo>
                  <a:pt x="78" y="198"/>
                  <a:pt x="79" y="198"/>
                  <a:pt x="81" y="198"/>
                </a:cubicBezTo>
                <a:cubicBezTo>
                  <a:pt x="103" y="198"/>
                  <a:pt x="103" y="198"/>
                  <a:pt x="103" y="198"/>
                </a:cubicBezTo>
                <a:cubicBezTo>
                  <a:pt x="105" y="198"/>
                  <a:pt x="107" y="198"/>
                  <a:pt x="108" y="196"/>
                </a:cubicBezTo>
                <a:cubicBezTo>
                  <a:pt x="109" y="195"/>
                  <a:pt x="110" y="193"/>
                  <a:pt x="110" y="191"/>
                </a:cubicBezTo>
                <a:cubicBezTo>
                  <a:pt x="105" y="153"/>
                  <a:pt x="105" y="153"/>
                  <a:pt x="105" y="153"/>
                </a:cubicBezTo>
                <a:cubicBezTo>
                  <a:pt x="111" y="154"/>
                  <a:pt x="121" y="155"/>
                  <a:pt x="135" y="157"/>
                </a:cubicBezTo>
                <a:cubicBezTo>
                  <a:pt x="137" y="157"/>
                  <a:pt x="137" y="157"/>
                  <a:pt x="137" y="157"/>
                </a:cubicBezTo>
                <a:cubicBezTo>
                  <a:pt x="137" y="157"/>
                  <a:pt x="138" y="157"/>
                  <a:pt x="138" y="157"/>
                </a:cubicBezTo>
                <a:cubicBezTo>
                  <a:pt x="138" y="157"/>
                  <a:pt x="138" y="157"/>
                  <a:pt x="138" y="157"/>
                </a:cubicBezTo>
                <a:cubicBezTo>
                  <a:pt x="138" y="157"/>
                  <a:pt x="138" y="157"/>
                  <a:pt x="138" y="157"/>
                </a:cubicBezTo>
                <a:cubicBezTo>
                  <a:pt x="140" y="157"/>
                  <a:pt x="142" y="157"/>
                  <a:pt x="143" y="155"/>
                </a:cubicBezTo>
                <a:cubicBezTo>
                  <a:pt x="144" y="154"/>
                  <a:pt x="145" y="152"/>
                  <a:pt x="145" y="151"/>
                </a:cubicBezTo>
                <a:cubicBezTo>
                  <a:pt x="145" y="150"/>
                  <a:pt x="145" y="149"/>
                  <a:pt x="144" y="148"/>
                </a:cubicBezTo>
                <a:cubicBezTo>
                  <a:pt x="141" y="138"/>
                  <a:pt x="141" y="138"/>
                  <a:pt x="141" y="138"/>
                </a:cubicBezTo>
                <a:cubicBezTo>
                  <a:pt x="141" y="138"/>
                  <a:pt x="141" y="138"/>
                  <a:pt x="141" y="138"/>
                </a:cubicBezTo>
                <a:cubicBezTo>
                  <a:pt x="141" y="138"/>
                  <a:pt x="141" y="138"/>
                  <a:pt x="142" y="138"/>
                </a:cubicBezTo>
                <a:cubicBezTo>
                  <a:pt x="144" y="136"/>
                  <a:pt x="157" y="125"/>
                  <a:pt x="180" y="106"/>
                </a:cubicBezTo>
                <a:cubicBezTo>
                  <a:pt x="182" y="105"/>
                  <a:pt x="182" y="105"/>
                  <a:pt x="182" y="105"/>
                </a:cubicBezTo>
                <a:cubicBezTo>
                  <a:pt x="183" y="104"/>
                  <a:pt x="184" y="101"/>
                  <a:pt x="184" y="99"/>
                </a:cubicBezTo>
                <a:cubicBezTo>
                  <a:pt x="184" y="97"/>
                  <a:pt x="182" y="95"/>
                  <a:pt x="180" y="94"/>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7663" name="Freeform 548"/>
          <p:cNvSpPr>
            <a:spLocks noChangeArrowheads="1"/>
          </p:cNvSpPr>
          <p:nvPr/>
        </p:nvSpPr>
        <p:spPr bwMode="auto">
          <a:xfrm>
            <a:off x="5751513" y="2576513"/>
            <a:ext cx="754062" cy="742950"/>
          </a:xfrm>
          <a:custGeom>
            <a:avLst/>
            <a:gdLst>
              <a:gd name="T0" fmla="*/ 739056 w 201"/>
              <a:gd name="T1" fmla="*/ 7505 h 198"/>
              <a:gd name="T2" fmla="*/ 731553 w 201"/>
              <a:gd name="T3" fmla="*/ 0 h 198"/>
              <a:gd name="T4" fmla="*/ 720298 w 201"/>
              <a:gd name="T5" fmla="*/ 3752 h 198"/>
              <a:gd name="T6" fmla="*/ 607752 w 201"/>
              <a:gd name="T7" fmla="*/ 48780 h 198"/>
              <a:gd name="T8" fmla="*/ 465192 w 201"/>
              <a:gd name="T9" fmla="*/ 101311 h 198"/>
              <a:gd name="T10" fmla="*/ 135056 w 201"/>
              <a:gd name="T11" fmla="*/ 307686 h 198"/>
              <a:gd name="T12" fmla="*/ 123801 w 201"/>
              <a:gd name="T13" fmla="*/ 555336 h 198"/>
              <a:gd name="T14" fmla="*/ 67528 w 201"/>
              <a:gd name="T15" fmla="*/ 622877 h 198"/>
              <a:gd name="T16" fmla="*/ 37516 w 201"/>
              <a:gd name="T17" fmla="*/ 649143 h 198"/>
              <a:gd name="T18" fmla="*/ 3752 w 201"/>
              <a:gd name="T19" fmla="*/ 679161 h 198"/>
              <a:gd name="T20" fmla="*/ 0 w 201"/>
              <a:gd name="T21" fmla="*/ 686666 h 198"/>
              <a:gd name="T22" fmla="*/ 3752 w 201"/>
              <a:gd name="T23" fmla="*/ 694170 h 198"/>
              <a:gd name="T24" fmla="*/ 48770 w 201"/>
              <a:gd name="T25" fmla="*/ 739198 h 198"/>
              <a:gd name="T26" fmla="*/ 56273 w 201"/>
              <a:gd name="T27" fmla="*/ 742950 h 198"/>
              <a:gd name="T28" fmla="*/ 60025 w 201"/>
              <a:gd name="T29" fmla="*/ 742950 h 198"/>
              <a:gd name="T30" fmla="*/ 63776 w 201"/>
              <a:gd name="T31" fmla="*/ 735445 h 198"/>
              <a:gd name="T32" fmla="*/ 116298 w 201"/>
              <a:gd name="T33" fmla="*/ 641639 h 198"/>
              <a:gd name="T34" fmla="*/ 225093 w 201"/>
              <a:gd name="T35" fmla="*/ 499052 h 198"/>
              <a:gd name="T36" fmla="*/ 228845 w 201"/>
              <a:gd name="T37" fmla="*/ 281420 h 198"/>
              <a:gd name="T38" fmla="*/ 247602 w 201"/>
              <a:gd name="T39" fmla="*/ 266411 h 198"/>
              <a:gd name="T40" fmla="*/ 262609 w 201"/>
              <a:gd name="T41" fmla="*/ 281420 h 198"/>
              <a:gd name="T42" fmla="*/ 255106 w 201"/>
              <a:gd name="T43" fmla="*/ 465282 h 198"/>
              <a:gd name="T44" fmla="*/ 345143 w 201"/>
              <a:gd name="T45" fmla="*/ 371475 h 198"/>
              <a:gd name="T46" fmla="*/ 352646 w 201"/>
              <a:gd name="T47" fmla="*/ 210127 h 198"/>
              <a:gd name="T48" fmla="*/ 367652 w 201"/>
              <a:gd name="T49" fmla="*/ 195118 h 198"/>
              <a:gd name="T50" fmla="*/ 382658 w 201"/>
              <a:gd name="T51" fmla="*/ 210127 h 198"/>
              <a:gd name="T52" fmla="*/ 378907 w 201"/>
              <a:gd name="T53" fmla="*/ 341457 h 198"/>
              <a:gd name="T54" fmla="*/ 461441 w 201"/>
              <a:gd name="T55" fmla="*/ 258907 h 198"/>
              <a:gd name="T56" fmla="*/ 468944 w 201"/>
              <a:gd name="T57" fmla="*/ 161348 h 198"/>
              <a:gd name="T58" fmla="*/ 483950 w 201"/>
              <a:gd name="T59" fmla="*/ 146339 h 198"/>
              <a:gd name="T60" fmla="*/ 498957 w 201"/>
              <a:gd name="T61" fmla="*/ 161348 h 198"/>
              <a:gd name="T62" fmla="*/ 495205 w 201"/>
              <a:gd name="T63" fmla="*/ 232641 h 198"/>
              <a:gd name="T64" fmla="*/ 656522 w 201"/>
              <a:gd name="T65" fmla="*/ 90055 h 198"/>
              <a:gd name="T66" fmla="*/ 679031 w 201"/>
              <a:gd name="T67" fmla="*/ 90055 h 198"/>
              <a:gd name="T68" fmla="*/ 679031 w 201"/>
              <a:gd name="T69" fmla="*/ 112568 h 198"/>
              <a:gd name="T70" fmla="*/ 532720 w 201"/>
              <a:gd name="T71" fmla="*/ 240145 h 198"/>
              <a:gd name="T72" fmla="*/ 634012 w 201"/>
              <a:gd name="T73" fmla="*/ 225136 h 198"/>
              <a:gd name="T74" fmla="*/ 649019 w 201"/>
              <a:gd name="T75" fmla="*/ 236393 h 198"/>
              <a:gd name="T76" fmla="*/ 637764 w 201"/>
              <a:gd name="T77" fmla="*/ 255155 h 198"/>
              <a:gd name="T78" fmla="*/ 491453 w 201"/>
              <a:gd name="T79" fmla="*/ 273916 h 198"/>
              <a:gd name="T80" fmla="*/ 401416 w 201"/>
              <a:gd name="T81" fmla="*/ 363970 h 198"/>
              <a:gd name="T82" fmla="*/ 573988 w 201"/>
              <a:gd name="T83" fmla="*/ 345209 h 198"/>
              <a:gd name="T84" fmla="*/ 592745 w 201"/>
              <a:gd name="T85" fmla="*/ 360218 h 198"/>
              <a:gd name="T86" fmla="*/ 577739 w 201"/>
              <a:gd name="T87" fmla="*/ 375227 h 198"/>
              <a:gd name="T88" fmla="*/ 363901 w 201"/>
              <a:gd name="T89" fmla="*/ 397741 h 198"/>
              <a:gd name="T90" fmla="*/ 277615 w 201"/>
              <a:gd name="T91" fmla="*/ 487796 h 198"/>
              <a:gd name="T92" fmla="*/ 483950 w 201"/>
              <a:gd name="T93" fmla="*/ 469034 h 198"/>
              <a:gd name="T94" fmla="*/ 498957 w 201"/>
              <a:gd name="T95" fmla="*/ 484043 h 198"/>
              <a:gd name="T96" fmla="*/ 483950 w 201"/>
              <a:gd name="T97" fmla="*/ 499052 h 198"/>
              <a:gd name="T98" fmla="*/ 251354 w 201"/>
              <a:gd name="T99" fmla="*/ 521566 h 198"/>
              <a:gd name="T100" fmla="*/ 247602 w 201"/>
              <a:gd name="T101" fmla="*/ 521566 h 198"/>
              <a:gd name="T102" fmla="*/ 183826 w 201"/>
              <a:gd name="T103" fmla="*/ 596611 h 198"/>
              <a:gd name="T104" fmla="*/ 262609 w 201"/>
              <a:gd name="T105" fmla="*/ 607868 h 198"/>
              <a:gd name="T106" fmla="*/ 547727 w 201"/>
              <a:gd name="T107" fmla="*/ 517814 h 198"/>
              <a:gd name="T108" fmla="*/ 731553 w 201"/>
              <a:gd name="T109" fmla="*/ 232641 h 198"/>
              <a:gd name="T110" fmla="*/ 739056 w 201"/>
              <a:gd name="T111" fmla="*/ 7505 h 1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1"/>
              <a:gd name="T169" fmla="*/ 0 h 198"/>
              <a:gd name="T170" fmla="*/ 201 w 201"/>
              <a:gd name="T171" fmla="*/ 198 h 1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1" h="198">
                <a:moveTo>
                  <a:pt x="197" y="2"/>
                </a:moveTo>
                <a:cubicBezTo>
                  <a:pt x="197" y="1"/>
                  <a:pt x="196" y="0"/>
                  <a:pt x="195" y="0"/>
                </a:cubicBezTo>
                <a:cubicBezTo>
                  <a:pt x="194" y="0"/>
                  <a:pt x="193" y="0"/>
                  <a:pt x="192" y="1"/>
                </a:cubicBezTo>
                <a:cubicBezTo>
                  <a:pt x="190" y="4"/>
                  <a:pt x="176" y="9"/>
                  <a:pt x="162" y="13"/>
                </a:cubicBezTo>
                <a:cubicBezTo>
                  <a:pt x="151" y="17"/>
                  <a:pt x="137" y="21"/>
                  <a:pt x="124" y="27"/>
                </a:cubicBezTo>
                <a:cubicBezTo>
                  <a:pt x="89" y="41"/>
                  <a:pt x="53" y="58"/>
                  <a:pt x="36" y="82"/>
                </a:cubicBezTo>
                <a:cubicBezTo>
                  <a:pt x="23" y="102"/>
                  <a:pt x="21" y="135"/>
                  <a:pt x="33" y="148"/>
                </a:cubicBezTo>
                <a:cubicBezTo>
                  <a:pt x="32" y="151"/>
                  <a:pt x="25" y="159"/>
                  <a:pt x="18" y="166"/>
                </a:cubicBezTo>
                <a:cubicBezTo>
                  <a:pt x="17" y="166"/>
                  <a:pt x="13" y="169"/>
                  <a:pt x="10" y="173"/>
                </a:cubicBezTo>
                <a:cubicBezTo>
                  <a:pt x="1" y="181"/>
                  <a:pt x="1" y="181"/>
                  <a:pt x="1" y="181"/>
                </a:cubicBezTo>
                <a:cubicBezTo>
                  <a:pt x="0" y="182"/>
                  <a:pt x="0" y="182"/>
                  <a:pt x="0" y="183"/>
                </a:cubicBezTo>
                <a:cubicBezTo>
                  <a:pt x="0" y="184"/>
                  <a:pt x="0" y="185"/>
                  <a:pt x="1" y="185"/>
                </a:cubicBezTo>
                <a:cubicBezTo>
                  <a:pt x="13" y="197"/>
                  <a:pt x="13" y="197"/>
                  <a:pt x="13" y="197"/>
                </a:cubicBezTo>
                <a:cubicBezTo>
                  <a:pt x="14" y="198"/>
                  <a:pt x="14" y="198"/>
                  <a:pt x="15" y="198"/>
                </a:cubicBezTo>
                <a:cubicBezTo>
                  <a:pt x="15" y="198"/>
                  <a:pt x="15" y="198"/>
                  <a:pt x="16" y="198"/>
                </a:cubicBezTo>
                <a:cubicBezTo>
                  <a:pt x="16" y="198"/>
                  <a:pt x="17" y="197"/>
                  <a:pt x="17" y="196"/>
                </a:cubicBezTo>
                <a:cubicBezTo>
                  <a:pt x="18" y="196"/>
                  <a:pt x="23" y="181"/>
                  <a:pt x="31" y="171"/>
                </a:cubicBezTo>
                <a:cubicBezTo>
                  <a:pt x="38" y="160"/>
                  <a:pt x="48" y="147"/>
                  <a:pt x="60" y="133"/>
                </a:cubicBezTo>
                <a:cubicBezTo>
                  <a:pt x="61" y="75"/>
                  <a:pt x="61" y="75"/>
                  <a:pt x="61" y="75"/>
                </a:cubicBezTo>
                <a:cubicBezTo>
                  <a:pt x="61" y="73"/>
                  <a:pt x="63" y="71"/>
                  <a:pt x="66" y="71"/>
                </a:cubicBezTo>
                <a:cubicBezTo>
                  <a:pt x="68" y="71"/>
                  <a:pt x="70" y="73"/>
                  <a:pt x="70" y="75"/>
                </a:cubicBezTo>
                <a:cubicBezTo>
                  <a:pt x="68" y="124"/>
                  <a:pt x="68" y="124"/>
                  <a:pt x="68" y="124"/>
                </a:cubicBezTo>
                <a:cubicBezTo>
                  <a:pt x="76" y="116"/>
                  <a:pt x="84" y="107"/>
                  <a:pt x="92" y="99"/>
                </a:cubicBezTo>
                <a:cubicBezTo>
                  <a:pt x="94" y="56"/>
                  <a:pt x="94" y="56"/>
                  <a:pt x="94" y="56"/>
                </a:cubicBezTo>
                <a:cubicBezTo>
                  <a:pt x="94" y="53"/>
                  <a:pt x="96" y="51"/>
                  <a:pt x="98" y="52"/>
                </a:cubicBezTo>
                <a:cubicBezTo>
                  <a:pt x="100" y="52"/>
                  <a:pt x="102" y="54"/>
                  <a:pt x="102" y="56"/>
                </a:cubicBezTo>
                <a:cubicBezTo>
                  <a:pt x="101" y="91"/>
                  <a:pt x="101" y="91"/>
                  <a:pt x="101" y="91"/>
                </a:cubicBezTo>
                <a:cubicBezTo>
                  <a:pt x="109" y="83"/>
                  <a:pt x="116" y="76"/>
                  <a:pt x="123" y="69"/>
                </a:cubicBezTo>
                <a:cubicBezTo>
                  <a:pt x="125" y="43"/>
                  <a:pt x="125" y="43"/>
                  <a:pt x="125" y="43"/>
                </a:cubicBezTo>
                <a:cubicBezTo>
                  <a:pt x="125" y="41"/>
                  <a:pt x="127" y="39"/>
                  <a:pt x="129" y="39"/>
                </a:cubicBezTo>
                <a:cubicBezTo>
                  <a:pt x="132" y="39"/>
                  <a:pt x="133" y="41"/>
                  <a:pt x="133" y="43"/>
                </a:cubicBezTo>
                <a:cubicBezTo>
                  <a:pt x="132" y="62"/>
                  <a:pt x="132" y="62"/>
                  <a:pt x="132" y="62"/>
                </a:cubicBezTo>
                <a:cubicBezTo>
                  <a:pt x="155" y="40"/>
                  <a:pt x="173" y="25"/>
                  <a:pt x="175" y="24"/>
                </a:cubicBezTo>
                <a:cubicBezTo>
                  <a:pt x="177" y="22"/>
                  <a:pt x="180" y="23"/>
                  <a:pt x="181" y="24"/>
                </a:cubicBezTo>
                <a:cubicBezTo>
                  <a:pt x="183" y="26"/>
                  <a:pt x="182" y="29"/>
                  <a:pt x="181" y="30"/>
                </a:cubicBezTo>
                <a:cubicBezTo>
                  <a:pt x="180" y="31"/>
                  <a:pt x="164" y="44"/>
                  <a:pt x="142" y="64"/>
                </a:cubicBezTo>
                <a:cubicBezTo>
                  <a:pt x="169" y="60"/>
                  <a:pt x="169" y="60"/>
                  <a:pt x="169" y="60"/>
                </a:cubicBezTo>
                <a:cubicBezTo>
                  <a:pt x="171" y="59"/>
                  <a:pt x="173" y="61"/>
                  <a:pt x="173" y="63"/>
                </a:cubicBezTo>
                <a:cubicBezTo>
                  <a:pt x="174" y="65"/>
                  <a:pt x="172" y="67"/>
                  <a:pt x="170" y="68"/>
                </a:cubicBezTo>
                <a:cubicBezTo>
                  <a:pt x="131" y="73"/>
                  <a:pt x="131" y="73"/>
                  <a:pt x="131" y="73"/>
                </a:cubicBezTo>
                <a:cubicBezTo>
                  <a:pt x="123" y="81"/>
                  <a:pt x="115" y="88"/>
                  <a:pt x="107" y="97"/>
                </a:cubicBezTo>
                <a:cubicBezTo>
                  <a:pt x="153" y="92"/>
                  <a:pt x="153" y="92"/>
                  <a:pt x="153" y="92"/>
                </a:cubicBezTo>
                <a:cubicBezTo>
                  <a:pt x="155" y="92"/>
                  <a:pt x="157" y="93"/>
                  <a:pt x="158" y="96"/>
                </a:cubicBezTo>
                <a:cubicBezTo>
                  <a:pt x="158" y="98"/>
                  <a:pt x="156" y="100"/>
                  <a:pt x="154" y="100"/>
                </a:cubicBezTo>
                <a:cubicBezTo>
                  <a:pt x="97" y="106"/>
                  <a:pt x="97" y="106"/>
                  <a:pt x="97" y="106"/>
                </a:cubicBezTo>
                <a:cubicBezTo>
                  <a:pt x="89" y="114"/>
                  <a:pt x="82" y="122"/>
                  <a:pt x="74" y="130"/>
                </a:cubicBezTo>
                <a:cubicBezTo>
                  <a:pt x="129" y="125"/>
                  <a:pt x="129" y="125"/>
                  <a:pt x="129" y="125"/>
                </a:cubicBezTo>
                <a:cubicBezTo>
                  <a:pt x="131" y="125"/>
                  <a:pt x="133" y="126"/>
                  <a:pt x="133" y="129"/>
                </a:cubicBezTo>
                <a:cubicBezTo>
                  <a:pt x="133" y="131"/>
                  <a:pt x="132" y="133"/>
                  <a:pt x="129" y="133"/>
                </a:cubicBezTo>
                <a:cubicBezTo>
                  <a:pt x="67" y="139"/>
                  <a:pt x="67" y="139"/>
                  <a:pt x="67" y="139"/>
                </a:cubicBezTo>
                <a:cubicBezTo>
                  <a:pt x="66" y="139"/>
                  <a:pt x="66" y="139"/>
                  <a:pt x="66" y="139"/>
                </a:cubicBezTo>
                <a:cubicBezTo>
                  <a:pt x="60" y="146"/>
                  <a:pt x="54" y="153"/>
                  <a:pt x="49" y="159"/>
                </a:cubicBezTo>
                <a:cubicBezTo>
                  <a:pt x="55" y="161"/>
                  <a:pt x="62" y="162"/>
                  <a:pt x="70" y="162"/>
                </a:cubicBezTo>
                <a:cubicBezTo>
                  <a:pt x="97" y="162"/>
                  <a:pt x="128" y="152"/>
                  <a:pt x="146" y="138"/>
                </a:cubicBezTo>
                <a:cubicBezTo>
                  <a:pt x="171" y="119"/>
                  <a:pt x="188" y="92"/>
                  <a:pt x="195" y="62"/>
                </a:cubicBezTo>
                <a:cubicBezTo>
                  <a:pt x="200" y="37"/>
                  <a:pt x="201" y="17"/>
                  <a:pt x="197" y="2"/>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27664" name="Group 21"/>
          <p:cNvGrpSpPr>
            <a:grpSpLocks/>
          </p:cNvGrpSpPr>
          <p:nvPr/>
        </p:nvGrpSpPr>
        <p:grpSpPr bwMode="auto">
          <a:xfrm>
            <a:off x="8910638" y="2576513"/>
            <a:ext cx="735012" cy="725487"/>
            <a:chOff x="0" y="0"/>
            <a:chExt cx="735013" cy="725488"/>
          </a:xfrm>
        </p:grpSpPr>
        <p:sp>
          <p:nvSpPr>
            <p:cNvPr id="27668" name="Freeform 900"/>
            <p:cNvSpPr>
              <a:spLocks noChangeArrowheads="1"/>
            </p:cNvSpPr>
            <p:nvPr/>
          </p:nvSpPr>
          <p:spPr bwMode="auto">
            <a:xfrm>
              <a:off x="341312" y="454025"/>
              <a:ext cx="179388" cy="271463"/>
            </a:xfrm>
            <a:custGeom>
              <a:avLst/>
              <a:gdLst>
                <a:gd name="T0" fmla="*/ 156965 w 48"/>
                <a:gd name="T1" fmla="*/ 158353 h 72"/>
                <a:gd name="T2" fmla="*/ 130804 w 48"/>
                <a:gd name="T3" fmla="*/ 180975 h 72"/>
                <a:gd name="T4" fmla="*/ 89694 w 48"/>
                <a:gd name="T5" fmla="*/ 222449 h 72"/>
                <a:gd name="T6" fmla="*/ 48584 w 48"/>
                <a:gd name="T7" fmla="*/ 180975 h 72"/>
                <a:gd name="T8" fmla="*/ 48584 w 48"/>
                <a:gd name="T9" fmla="*/ 0 h 72"/>
                <a:gd name="T10" fmla="*/ 0 w 48"/>
                <a:gd name="T11" fmla="*/ 0 h 72"/>
                <a:gd name="T12" fmla="*/ 0 w 48"/>
                <a:gd name="T13" fmla="*/ 180975 h 72"/>
                <a:gd name="T14" fmla="*/ 89694 w 48"/>
                <a:gd name="T15" fmla="*/ 271463 h 72"/>
                <a:gd name="T16" fmla="*/ 179388 w 48"/>
                <a:gd name="T17" fmla="*/ 180975 h 72"/>
                <a:gd name="T18" fmla="*/ 156965 w 48"/>
                <a:gd name="T19" fmla="*/ 158353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72"/>
                <a:gd name="T32" fmla="*/ 48 w 4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72">
                  <a:moveTo>
                    <a:pt x="42" y="42"/>
                  </a:moveTo>
                  <a:cubicBezTo>
                    <a:pt x="38" y="42"/>
                    <a:pt x="35" y="45"/>
                    <a:pt x="35" y="48"/>
                  </a:cubicBezTo>
                  <a:cubicBezTo>
                    <a:pt x="35" y="55"/>
                    <a:pt x="30" y="59"/>
                    <a:pt x="24" y="59"/>
                  </a:cubicBezTo>
                  <a:cubicBezTo>
                    <a:pt x="18" y="59"/>
                    <a:pt x="13" y="55"/>
                    <a:pt x="13" y="48"/>
                  </a:cubicBezTo>
                  <a:cubicBezTo>
                    <a:pt x="13" y="0"/>
                    <a:pt x="13" y="0"/>
                    <a:pt x="13" y="0"/>
                  </a:cubicBezTo>
                  <a:cubicBezTo>
                    <a:pt x="0" y="0"/>
                    <a:pt x="0" y="0"/>
                    <a:pt x="0" y="0"/>
                  </a:cubicBezTo>
                  <a:cubicBezTo>
                    <a:pt x="0" y="48"/>
                    <a:pt x="0" y="48"/>
                    <a:pt x="0" y="48"/>
                  </a:cubicBezTo>
                  <a:cubicBezTo>
                    <a:pt x="0" y="62"/>
                    <a:pt x="11" y="72"/>
                    <a:pt x="24" y="72"/>
                  </a:cubicBezTo>
                  <a:cubicBezTo>
                    <a:pt x="38" y="72"/>
                    <a:pt x="48" y="62"/>
                    <a:pt x="48" y="48"/>
                  </a:cubicBezTo>
                  <a:cubicBezTo>
                    <a:pt x="48" y="45"/>
                    <a:pt x="45" y="42"/>
                    <a:pt x="42" y="42"/>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7669" name="Freeform 901"/>
            <p:cNvSpPr>
              <a:spLocks noChangeArrowheads="1"/>
            </p:cNvSpPr>
            <p:nvPr/>
          </p:nvSpPr>
          <p:spPr bwMode="auto">
            <a:xfrm>
              <a:off x="0" y="0"/>
              <a:ext cx="735013" cy="409575"/>
            </a:xfrm>
            <a:custGeom>
              <a:avLst/>
              <a:gdLst>
                <a:gd name="T0" fmla="*/ 735013 w 196"/>
                <a:gd name="T1" fmla="*/ 383272 h 109"/>
                <a:gd name="T2" fmla="*/ 390007 w 196"/>
                <a:gd name="T3" fmla="*/ 56364 h 109"/>
                <a:gd name="T4" fmla="*/ 390007 w 196"/>
                <a:gd name="T5" fmla="*/ 22545 h 109"/>
                <a:gd name="T6" fmla="*/ 367507 w 196"/>
                <a:gd name="T7" fmla="*/ 0 h 109"/>
                <a:gd name="T8" fmla="*/ 341256 w 196"/>
                <a:gd name="T9" fmla="*/ 22545 h 109"/>
                <a:gd name="T10" fmla="*/ 341256 w 196"/>
                <a:gd name="T11" fmla="*/ 56364 h 109"/>
                <a:gd name="T12" fmla="*/ 0 w 196"/>
                <a:gd name="T13" fmla="*/ 383272 h 109"/>
                <a:gd name="T14" fmla="*/ 22500 w 196"/>
                <a:gd name="T15" fmla="*/ 409575 h 109"/>
                <a:gd name="T16" fmla="*/ 30001 w 196"/>
                <a:gd name="T17" fmla="*/ 409575 h 109"/>
                <a:gd name="T18" fmla="*/ 52501 w 196"/>
                <a:gd name="T19" fmla="*/ 394545 h 109"/>
                <a:gd name="T20" fmla="*/ 108752 w 196"/>
                <a:gd name="T21" fmla="*/ 349454 h 109"/>
                <a:gd name="T22" fmla="*/ 168753 w 196"/>
                <a:gd name="T23" fmla="*/ 394545 h 109"/>
                <a:gd name="T24" fmla="*/ 191253 w 196"/>
                <a:gd name="T25" fmla="*/ 409575 h 109"/>
                <a:gd name="T26" fmla="*/ 202504 w 196"/>
                <a:gd name="T27" fmla="*/ 409575 h 109"/>
                <a:gd name="T28" fmla="*/ 225004 w 196"/>
                <a:gd name="T29" fmla="*/ 394545 h 109"/>
                <a:gd name="T30" fmla="*/ 281255 w 196"/>
                <a:gd name="T31" fmla="*/ 349454 h 109"/>
                <a:gd name="T32" fmla="*/ 341256 w 196"/>
                <a:gd name="T33" fmla="*/ 394545 h 109"/>
                <a:gd name="T34" fmla="*/ 363756 w 196"/>
                <a:gd name="T35" fmla="*/ 409575 h 109"/>
                <a:gd name="T36" fmla="*/ 371257 w 196"/>
                <a:gd name="T37" fmla="*/ 409575 h 109"/>
                <a:gd name="T38" fmla="*/ 393757 w 196"/>
                <a:gd name="T39" fmla="*/ 394545 h 109"/>
                <a:gd name="T40" fmla="*/ 450008 w 196"/>
                <a:gd name="T41" fmla="*/ 349454 h 109"/>
                <a:gd name="T42" fmla="*/ 510009 w 196"/>
                <a:gd name="T43" fmla="*/ 394545 h 109"/>
                <a:gd name="T44" fmla="*/ 532509 w 196"/>
                <a:gd name="T45" fmla="*/ 409575 h 109"/>
                <a:gd name="T46" fmla="*/ 543760 w 196"/>
                <a:gd name="T47" fmla="*/ 409575 h 109"/>
                <a:gd name="T48" fmla="*/ 566260 w 196"/>
                <a:gd name="T49" fmla="*/ 394545 h 109"/>
                <a:gd name="T50" fmla="*/ 622511 w 196"/>
                <a:gd name="T51" fmla="*/ 349454 h 109"/>
                <a:gd name="T52" fmla="*/ 682512 w 196"/>
                <a:gd name="T53" fmla="*/ 394545 h 109"/>
                <a:gd name="T54" fmla="*/ 705012 w 196"/>
                <a:gd name="T55" fmla="*/ 409575 h 109"/>
                <a:gd name="T56" fmla="*/ 712513 w 196"/>
                <a:gd name="T57" fmla="*/ 409575 h 109"/>
                <a:gd name="T58" fmla="*/ 712513 w 196"/>
                <a:gd name="T59" fmla="*/ 409575 h 109"/>
                <a:gd name="T60" fmla="*/ 735013 w 196"/>
                <a:gd name="T61" fmla="*/ 383272 h 109"/>
                <a:gd name="T62" fmla="*/ 735013 w 196"/>
                <a:gd name="T63" fmla="*/ 383272 h 1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09"/>
                <a:gd name="T98" fmla="*/ 196 w 196"/>
                <a:gd name="T99" fmla="*/ 109 h 1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09">
                  <a:moveTo>
                    <a:pt x="196" y="102"/>
                  </a:moveTo>
                  <a:cubicBezTo>
                    <a:pt x="196" y="55"/>
                    <a:pt x="155" y="18"/>
                    <a:pt x="104" y="15"/>
                  </a:cubicBezTo>
                  <a:cubicBezTo>
                    <a:pt x="104" y="6"/>
                    <a:pt x="104" y="6"/>
                    <a:pt x="104" y="6"/>
                  </a:cubicBezTo>
                  <a:cubicBezTo>
                    <a:pt x="104" y="3"/>
                    <a:pt x="101" y="0"/>
                    <a:pt x="98" y="0"/>
                  </a:cubicBezTo>
                  <a:cubicBezTo>
                    <a:pt x="94" y="0"/>
                    <a:pt x="91" y="3"/>
                    <a:pt x="91" y="6"/>
                  </a:cubicBezTo>
                  <a:cubicBezTo>
                    <a:pt x="91" y="15"/>
                    <a:pt x="91" y="15"/>
                    <a:pt x="91" y="15"/>
                  </a:cubicBezTo>
                  <a:cubicBezTo>
                    <a:pt x="40" y="18"/>
                    <a:pt x="0" y="56"/>
                    <a:pt x="0" y="102"/>
                  </a:cubicBezTo>
                  <a:cubicBezTo>
                    <a:pt x="0" y="106"/>
                    <a:pt x="3" y="109"/>
                    <a:pt x="6" y="109"/>
                  </a:cubicBezTo>
                  <a:cubicBezTo>
                    <a:pt x="8" y="109"/>
                    <a:pt x="8" y="109"/>
                    <a:pt x="8" y="109"/>
                  </a:cubicBezTo>
                  <a:cubicBezTo>
                    <a:pt x="10" y="109"/>
                    <a:pt x="13" y="107"/>
                    <a:pt x="14" y="105"/>
                  </a:cubicBezTo>
                  <a:cubicBezTo>
                    <a:pt x="16" y="98"/>
                    <a:pt x="22" y="93"/>
                    <a:pt x="29" y="93"/>
                  </a:cubicBezTo>
                  <a:cubicBezTo>
                    <a:pt x="36" y="93"/>
                    <a:pt x="43" y="98"/>
                    <a:pt x="45" y="105"/>
                  </a:cubicBezTo>
                  <a:cubicBezTo>
                    <a:pt x="46" y="107"/>
                    <a:pt x="48" y="109"/>
                    <a:pt x="51" y="109"/>
                  </a:cubicBezTo>
                  <a:cubicBezTo>
                    <a:pt x="54" y="109"/>
                    <a:pt x="54" y="109"/>
                    <a:pt x="54" y="109"/>
                  </a:cubicBezTo>
                  <a:cubicBezTo>
                    <a:pt x="56" y="109"/>
                    <a:pt x="59" y="107"/>
                    <a:pt x="60" y="105"/>
                  </a:cubicBezTo>
                  <a:cubicBezTo>
                    <a:pt x="62" y="98"/>
                    <a:pt x="68" y="93"/>
                    <a:pt x="75" y="93"/>
                  </a:cubicBezTo>
                  <a:cubicBezTo>
                    <a:pt x="82" y="93"/>
                    <a:pt x="89" y="98"/>
                    <a:pt x="91" y="105"/>
                  </a:cubicBezTo>
                  <a:cubicBezTo>
                    <a:pt x="92" y="107"/>
                    <a:pt x="94" y="109"/>
                    <a:pt x="97" y="109"/>
                  </a:cubicBezTo>
                  <a:cubicBezTo>
                    <a:pt x="99" y="109"/>
                    <a:pt x="99" y="109"/>
                    <a:pt x="99" y="109"/>
                  </a:cubicBezTo>
                  <a:cubicBezTo>
                    <a:pt x="101" y="109"/>
                    <a:pt x="104" y="107"/>
                    <a:pt x="105" y="105"/>
                  </a:cubicBezTo>
                  <a:cubicBezTo>
                    <a:pt x="107" y="98"/>
                    <a:pt x="113" y="93"/>
                    <a:pt x="120" y="93"/>
                  </a:cubicBezTo>
                  <a:cubicBezTo>
                    <a:pt x="127" y="93"/>
                    <a:pt x="134" y="98"/>
                    <a:pt x="136" y="105"/>
                  </a:cubicBezTo>
                  <a:cubicBezTo>
                    <a:pt x="137" y="107"/>
                    <a:pt x="139" y="109"/>
                    <a:pt x="142" y="109"/>
                  </a:cubicBezTo>
                  <a:cubicBezTo>
                    <a:pt x="145" y="109"/>
                    <a:pt x="145" y="109"/>
                    <a:pt x="145" y="109"/>
                  </a:cubicBezTo>
                  <a:cubicBezTo>
                    <a:pt x="147" y="109"/>
                    <a:pt x="150" y="107"/>
                    <a:pt x="151" y="105"/>
                  </a:cubicBezTo>
                  <a:cubicBezTo>
                    <a:pt x="153" y="98"/>
                    <a:pt x="159" y="93"/>
                    <a:pt x="166" y="93"/>
                  </a:cubicBezTo>
                  <a:cubicBezTo>
                    <a:pt x="173" y="93"/>
                    <a:pt x="180" y="98"/>
                    <a:pt x="182" y="105"/>
                  </a:cubicBezTo>
                  <a:cubicBezTo>
                    <a:pt x="183" y="107"/>
                    <a:pt x="185" y="109"/>
                    <a:pt x="188" y="109"/>
                  </a:cubicBezTo>
                  <a:cubicBezTo>
                    <a:pt x="190" y="109"/>
                    <a:pt x="190" y="109"/>
                    <a:pt x="190" y="109"/>
                  </a:cubicBezTo>
                  <a:cubicBezTo>
                    <a:pt x="190" y="109"/>
                    <a:pt x="190" y="109"/>
                    <a:pt x="190" y="109"/>
                  </a:cubicBezTo>
                  <a:cubicBezTo>
                    <a:pt x="194" y="109"/>
                    <a:pt x="196" y="106"/>
                    <a:pt x="196" y="102"/>
                  </a:cubicBezTo>
                  <a:cubicBezTo>
                    <a:pt x="196" y="102"/>
                    <a:pt x="196" y="102"/>
                    <a:pt x="196" y="102"/>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27665" name="矩形 22"/>
          <p:cNvSpPr>
            <a:spLocks noChangeArrowheads="1"/>
          </p:cNvSpPr>
          <p:nvPr/>
        </p:nvSpPr>
        <p:spPr bwMode="auto">
          <a:xfrm>
            <a:off x="2092325" y="35623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EFE9EB"/>
                </a:solidFill>
                <a:latin typeface="Calibri" panose="020F0502020204030204" pitchFamily="34" charset="0"/>
                <a:sym typeface="宋体" panose="02010600030101010101" pitchFamily="2" charset="-122"/>
              </a:rPr>
              <a:t>LOREM IPSUM  </a:t>
            </a:r>
            <a:endParaRPr lang="en-US" altLang="zh-CN"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CONSECTETUER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SED DIAM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NONUMMY </a:t>
            </a:r>
            <a:endParaRPr lang="zh-CN" altLang="en-US"/>
          </a:p>
        </p:txBody>
      </p:sp>
      <p:sp>
        <p:nvSpPr>
          <p:cNvPr id="27666" name="矩形 23"/>
          <p:cNvSpPr>
            <a:spLocks noChangeArrowheads="1"/>
          </p:cNvSpPr>
          <p:nvPr/>
        </p:nvSpPr>
        <p:spPr bwMode="auto">
          <a:xfrm>
            <a:off x="5233988" y="35623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EFE9EB"/>
                </a:solidFill>
                <a:latin typeface="Calibri" panose="020F0502020204030204" pitchFamily="34" charset="0"/>
                <a:sym typeface="宋体" panose="02010600030101010101" pitchFamily="2" charset="-122"/>
              </a:rPr>
              <a:t>LOREM IPSUM  </a:t>
            </a:r>
            <a:endParaRPr lang="en-US" altLang="zh-CN"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CONSECTETUER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SED DIAM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NONUMMY </a:t>
            </a:r>
            <a:endParaRPr lang="zh-CN" altLang="en-US"/>
          </a:p>
        </p:txBody>
      </p:sp>
      <p:sp>
        <p:nvSpPr>
          <p:cNvPr id="27667" name="矩形 24"/>
          <p:cNvSpPr>
            <a:spLocks noChangeArrowheads="1"/>
          </p:cNvSpPr>
          <p:nvPr/>
        </p:nvSpPr>
        <p:spPr bwMode="auto">
          <a:xfrm>
            <a:off x="8408988" y="35623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EFE9EB"/>
                </a:solidFill>
                <a:latin typeface="Calibri" panose="020F0502020204030204" pitchFamily="34" charset="0"/>
                <a:sym typeface="宋体" panose="02010600030101010101" pitchFamily="2" charset="-122"/>
              </a:rPr>
              <a:t>LOREM IPSUM  </a:t>
            </a:r>
            <a:endParaRPr lang="en-US" altLang="zh-CN"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CONSECTETUER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SED DIAM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NONUMMY </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5"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8676" name="Group 4"/>
          <p:cNvGrpSpPr>
            <a:grpSpLocks/>
          </p:cNvGrpSpPr>
          <p:nvPr/>
        </p:nvGrpSpPr>
        <p:grpSpPr bwMode="auto">
          <a:xfrm>
            <a:off x="0" y="6734175"/>
            <a:ext cx="12192000" cy="138113"/>
            <a:chOff x="0" y="0"/>
            <a:chExt cx="12231884" cy="334101"/>
          </a:xfrm>
        </p:grpSpPr>
        <p:sp>
          <p:nvSpPr>
            <p:cNvPr id="28694"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95"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96"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97"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98"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8677" name="任意多边形 1"/>
          <p:cNvSpPr>
            <a:spLocks noChangeArrowheads="1"/>
          </p:cNvSpPr>
          <p:nvPr/>
        </p:nvSpPr>
        <p:spPr bwMode="auto">
          <a:xfrm rot="5400000">
            <a:off x="849313" y="1804987"/>
            <a:ext cx="3822700" cy="3489325"/>
          </a:xfrm>
          <a:custGeom>
            <a:avLst/>
            <a:gdLst>
              <a:gd name="T0" fmla="*/ 0 w 3822700"/>
              <a:gd name="T1" fmla="*/ 3489325 h 3488944"/>
              <a:gd name="T2" fmla="*/ 0 w 3822700"/>
              <a:gd name="T3" fmla="*/ 326680 h 3488944"/>
              <a:gd name="T4" fmla="*/ 1721897 w 3822700"/>
              <a:gd name="T5" fmla="*/ 326680 h 3488944"/>
              <a:gd name="T6" fmla="*/ 1911350 w 3822700"/>
              <a:gd name="T7" fmla="*/ 0 h 3488944"/>
              <a:gd name="T8" fmla="*/ 2100804 w 3822700"/>
              <a:gd name="T9" fmla="*/ 326680 h 3488944"/>
              <a:gd name="T10" fmla="*/ 3822700 w 3822700"/>
              <a:gd name="T11" fmla="*/ 326680 h 3488944"/>
              <a:gd name="T12" fmla="*/ 3822700 w 3822700"/>
              <a:gd name="T13" fmla="*/ 3489325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8" name="矩形 2"/>
          <p:cNvSpPr>
            <a:spLocks noChangeArrowheads="1"/>
          </p:cNvSpPr>
          <p:nvPr/>
        </p:nvSpPr>
        <p:spPr bwMode="auto">
          <a:xfrm>
            <a:off x="1536700" y="3670300"/>
            <a:ext cx="2108200" cy="76200"/>
          </a:xfrm>
          <a:prstGeom prst="rect">
            <a:avLst/>
          </a:prstGeom>
          <a:solidFill>
            <a:srgbClr val="EFE9EB"/>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9" name="矩形 3"/>
          <p:cNvSpPr>
            <a:spLocks noChangeArrowheads="1"/>
          </p:cNvSpPr>
          <p:nvPr/>
        </p:nvSpPr>
        <p:spPr bwMode="auto">
          <a:xfrm>
            <a:off x="1616075" y="3259138"/>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EFE9EB"/>
                </a:solidFill>
                <a:latin typeface="Calibri" panose="020F0502020204030204" pitchFamily="34" charset="0"/>
                <a:sym typeface="宋体" panose="02010600030101010101" pitchFamily="2" charset="-122"/>
              </a:rPr>
              <a:t>DOLOR SIT AMET</a:t>
            </a:r>
          </a:p>
        </p:txBody>
      </p:sp>
      <p:sp>
        <p:nvSpPr>
          <p:cNvPr id="28680" name="矩形 5"/>
          <p:cNvSpPr>
            <a:spLocks noChangeArrowheads="1"/>
          </p:cNvSpPr>
          <p:nvPr/>
        </p:nvSpPr>
        <p:spPr bwMode="auto">
          <a:xfrm>
            <a:off x="1698625" y="38544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EFE9EB"/>
                </a:solidFill>
                <a:latin typeface="Calibri" panose="020F0502020204030204" pitchFamily="34" charset="0"/>
                <a:sym typeface="宋体" panose="02010600030101010101" pitchFamily="2" charset="-122"/>
              </a:rPr>
              <a:t>LOREM IPSUM  </a:t>
            </a:r>
            <a:endParaRPr lang="en-US" altLang="zh-CN"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CONSECTETUER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SED DIAM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NONUMMY </a:t>
            </a:r>
            <a:endParaRPr lang="zh-CN" altLang="en-US"/>
          </a:p>
        </p:txBody>
      </p:sp>
      <p:sp>
        <p:nvSpPr>
          <p:cNvPr id="28681" name="矩形 7"/>
          <p:cNvSpPr>
            <a:spLocks noChangeArrowheads="1"/>
          </p:cNvSpPr>
          <p:nvPr/>
        </p:nvSpPr>
        <p:spPr bwMode="auto">
          <a:xfrm>
            <a:off x="5529263" y="1614488"/>
            <a:ext cx="6078537"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000000"/>
                </a:solidFill>
                <a:latin typeface="Calibri" panose="020F0502020204030204" pitchFamily="34" charset="0"/>
                <a:sym typeface="宋体" panose="02010600030101010101" pitchFamily="2" charset="-122"/>
              </a:rPr>
              <a:t>LOREM IPSUM</a:t>
            </a:r>
            <a:r>
              <a:rPr lang="zh-CN" altLang="en-US" b="1">
                <a:solidFill>
                  <a:srgbClr val="3BA2CD"/>
                </a:solidFill>
                <a:latin typeface="Calibri" panose="020F0502020204030204" pitchFamily="34" charset="0"/>
                <a:sym typeface="宋体" panose="02010600030101010101" pitchFamily="2" charset="-122"/>
              </a:rPr>
              <a:t>  </a:t>
            </a:r>
            <a:endParaRPr lang="en-US" altLang="zh-CN" b="1">
              <a:solidFill>
                <a:srgbClr val="3BA2CD"/>
              </a:solidFill>
              <a:latin typeface="Calibri" panose="020F0502020204030204" pitchFamily="34" charset="0"/>
              <a:sym typeface="Calibri" panose="020F0502020204030204" pitchFamily="34" charset="0"/>
            </a:endParaRPr>
          </a:p>
          <a:p>
            <a:pPr eaLnBrk="1" hangingPunct="1">
              <a:lnSpc>
                <a:spcPct val="150000"/>
              </a:lnSpc>
            </a:pPr>
            <a:r>
              <a:rPr lang="en-US" altLang="zh-CN" sz="1400">
                <a:solidFill>
                  <a:srgbClr val="000000"/>
                </a:solidFill>
                <a:latin typeface="Calibri" panose="020F0502020204030204" pitchFamily="34" charset="0"/>
                <a:sym typeface="Calibri" panose="020F0502020204030204" pitchFamily="34" charset="0"/>
              </a:rPr>
              <a:t>consectetuer adipiscing elit, sed diam nonummy nibh euismod tincidunt ut laoreet dolore magna aliquam erat volutpat. Ut wisi enim ad minim</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8682" name="矩形 8"/>
          <p:cNvSpPr>
            <a:spLocks noChangeArrowheads="1"/>
          </p:cNvSpPr>
          <p:nvPr/>
        </p:nvSpPr>
        <p:spPr bwMode="auto">
          <a:xfrm>
            <a:off x="5529263" y="2995613"/>
            <a:ext cx="6078537"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000000"/>
                </a:solidFill>
                <a:latin typeface="Calibri" panose="020F0502020204030204" pitchFamily="34" charset="0"/>
                <a:sym typeface="宋体" panose="02010600030101010101" pitchFamily="2" charset="-122"/>
              </a:rPr>
              <a:t>LOREM IPSUM</a:t>
            </a:r>
            <a:r>
              <a:rPr lang="zh-CN" altLang="en-US" b="1">
                <a:solidFill>
                  <a:srgbClr val="3BA2CD"/>
                </a:solidFill>
                <a:latin typeface="Calibri" panose="020F0502020204030204" pitchFamily="34" charset="0"/>
                <a:sym typeface="宋体" panose="02010600030101010101" pitchFamily="2" charset="-122"/>
              </a:rPr>
              <a:t>  </a:t>
            </a:r>
            <a:endParaRPr lang="en-US" altLang="zh-CN" b="1">
              <a:solidFill>
                <a:srgbClr val="3BA2CD"/>
              </a:solidFill>
              <a:latin typeface="Calibri" panose="020F0502020204030204" pitchFamily="34" charset="0"/>
              <a:sym typeface="Calibri" panose="020F0502020204030204" pitchFamily="34" charset="0"/>
            </a:endParaRPr>
          </a:p>
          <a:p>
            <a:pPr eaLnBrk="1" hangingPunct="1">
              <a:lnSpc>
                <a:spcPct val="150000"/>
              </a:lnSpc>
            </a:pPr>
            <a:r>
              <a:rPr lang="en-US" altLang="zh-CN" sz="1400">
                <a:solidFill>
                  <a:srgbClr val="000000"/>
                </a:solidFill>
                <a:latin typeface="Calibri" panose="020F0502020204030204" pitchFamily="34" charset="0"/>
                <a:sym typeface="Calibri" panose="020F0502020204030204" pitchFamily="34" charset="0"/>
              </a:rPr>
              <a:t>consectetuer adipiscing elit, sed diam nonummy nibh euismod tincidunt ut laoreet dolore magna aliquam erat volutpat. Ut wisi enim ad minim</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8683" name="矩形 9"/>
          <p:cNvSpPr>
            <a:spLocks noChangeArrowheads="1"/>
          </p:cNvSpPr>
          <p:nvPr/>
        </p:nvSpPr>
        <p:spPr bwMode="auto">
          <a:xfrm>
            <a:off x="5529263" y="4306888"/>
            <a:ext cx="6078537"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a:solidFill>
                  <a:srgbClr val="000000"/>
                </a:solidFill>
                <a:latin typeface="Calibri" panose="020F0502020204030204" pitchFamily="34" charset="0"/>
                <a:sym typeface="宋体" panose="02010600030101010101" pitchFamily="2" charset="-122"/>
              </a:rPr>
              <a:t>LOREM IPSUM</a:t>
            </a:r>
            <a:r>
              <a:rPr lang="zh-CN" altLang="en-US" b="1">
                <a:solidFill>
                  <a:srgbClr val="3BA2CD"/>
                </a:solidFill>
                <a:latin typeface="Calibri" panose="020F0502020204030204" pitchFamily="34" charset="0"/>
                <a:sym typeface="宋体" panose="02010600030101010101" pitchFamily="2" charset="-122"/>
              </a:rPr>
              <a:t>  </a:t>
            </a:r>
            <a:endParaRPr lang="en-US" altLang="zh-CN" b="1">
              <a:solidFill>
                <a:srgbClr val="3BA2CD"/>
              </a:solidFill>
              <a:latin typeface="Calibri" panose="020F0502020204030204" pitchFamily="34" charset="0"/>
              <a:sym typeface="Calibri" panose="020F0502020204030204" pitchFamily="34" charset="0"/>
            </a:endParaRPr>
          </a:p>
          <a:p>
            <a:pPr eaLnBrk="1" hangingPunct="1">
              <a:lnSpc>
                <a:spcPct val="150000"/>
              </a:lnSpc>
            </a:pPr>
            <a:r>
              <a:rPr lang="en-US" altLang="zh-CN" sz="1400">
                <a:solidFill>
                  <a:srgbClr val="000000"/>
                </a:solidFill>
                <a:latin typeface="Calibri" panose="020F0502020204030204" pitchFamily="34" charset="0"/>
                <a:sym typeface="Calibri" panose="020F0502020204030204" pitchFamily="34" charset="0"/>
              </a:rPr>
              <a:t>consectetuer adipiscing elit, sed diam nonummy nibh euismod tincidunt ut laoreet dolore magna aliquam erat volutpat. Ut wisi enim ad minim</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8684" name="直接连接符 10"/>
          <p:cNvSpPr>
            <a:spLocks noChangeShapeType="1"/>
          </p:cNvSpPr>
          <p:nvPr/>
        </p:nvSpPr>
        <p:spPr bwMode="auto">
          <a:xfrm flipH="1">
            <a:off x="5641975" y="2916238"/>
            <a:ext cx="5483225" cy="0"/>
          </a:xfrm>
          <a:prstGeom prst="line">
            <a:avLst/>
          </a:prstGeom>
          <a:noFill/>
          <a:ln w="254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5" name="直接连接符 11"/>
          <p:cNvSpPr>
            <a:spLocks noChangeShapeType="1"/>
          </p:cNvSpPr>
          <p:nvPr/>
        </p:nvSpPr>
        <p:spPr bwMode="auto">
          <a:xfrm flipH="1">
            <a:off x="5641975" y="4291013"/>
            <a:ext cx="5483225" cy="1587"/>
          </a:xfrm>
          <a:prstGeom prst="line">
            <a:avLst/>
          </a:prstGeom>
          <a:noFill/>
          <a:ln w="254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6" name="椭圆 12"/>
          <p:cNvSpPr>
            <a:spLocks noChangeArrowheads="1"/>
          </p:cNvSpPr>
          <p:nvPr/>
        </p:nvSpPr>
        <p:spPr bwMode="auto">
          <a:xfrm>
            <a:off x="4841875" y="1774825"/>
            <a:ext cx="536575" cy="536575"/>
          </a:xfrm>
          <a:prstGeom prst="ellipse">
            <a:avLst/>
          </a:prstGeom>
          <a:solidFill>
            <a:srgbClr val="26B7CC"/>
          </a:solidFill>
          <a:ln>
            <a:noFill/>
          </a:ln>
          <a:extLst>
            <a:ext uri="{91240B29-F687-4F45-9708-019B960494DF}">
              <a14:hiddenLine xmlns:a14="http://schemas.microsoft.com/office/drawing/2010/main" w="254000">
                <a:solidFill>
                  <a:srgbClr val="000000"/>
                </a:solidFill>
                <a:bevel/>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FFFFF"/>
                </a:solidFill>
                <a:latin typeface="Calibri" panose="020F0502020204030204" pitchFamily="34" charset="0"/>
                <a:sym typeface="Calibri" panose="020F0502020204030204" pitchFamily="34" charset="0"/>
              </a:rPr>
              <a:t>01</a:t>
            </a:r>
            <a:endParaRPr lang="zh-CN" altLang="en-US" sz="2400" b="1">
              <a:solidFill>
                <a:srgbClr val="FFFFFF"/>
              </a:solidFill>
              <a:latin typeface="宋体" panose="02010600030101010101" pitchFamily="2" charset="-122"/>
              <a:sym typeface="宋体" panose="02010600030101010101" pitchFamily="2" charset="-122"/>
            </a:endParaRPr>
          </a:p>
        </p:txBody>
      </p:sp>
      <p:sp>
        <p:nvSpPr>
          <p:cNvPr id="28687" name="椭圆 13"/>
          <p:cNvSpPr>
            <a:spLocks noChangeArrowheads="1"/>
          </p:cNvSpPr>
          <p:nvPr/>
        </p:nvSpPr>
        <p:spPr bwMode="auto">
          <a:xfrm>
            <a:off x="4841875" y="3189288"/>
            <a:ext cx="536575" cy="536575"/>
          </a:xfrm>
          <a:prstGeom prst="ellipse">
            <a:avLst/>
          </a:prstGeom>
          <a:solidFill>
            <a:srgbClr val="ED4989"/>
          </a:solidFill>
          <a:ln>
            <a:noFill/>
          </a:ln>
          <a:extLst>
            <a:ext uri="{91240B29-F687-4F45-9708-019B960494DF}">
              <a14:hiddenLine xmlns:a14="http://schemas.microsoft.com/office/drawing/2010/main" w="254000">
                <a:solidFill>
                  <a:srgbClr val="000000"/>
                </a:solidFill>
                <a:bevel/>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FFFFF"/>
                </a:solidFill>
                <a:latin typeface="Calibri" panose="020F0502020204030204" pitchFamily="34" charset="0"/>
                <a:sym typeface="Calibri" panose="020F0502020204030204" pitchFamily="34" charset="0"/>
              </a:rPr>
              <a:t>02</a:t>
            </a:r>
            <a:endParaRPr lang="zh-CN" altLang="en-US" sz="2400" b="1">
              <a:solidFill>
                <a:srgbClr val="FFFFFF"/>
              </a:solidFill>
              <a:latin typeface="宋体" panose="02010600030101010101" pitchFamily="2" charset="-122"/>
              <a:sym typeface="宋体" panose="02010600030101010101" pitchFamily="2" charset="-122"/>
            </a:endParaRPr>
          </a:p>
        </p:txBody>
      </p:sp>
      <p:sp>
        <p:nvSpPr>
          <p:cNvPr id="28688" name="椭圆 14"/>
          <p:cNvSpPr>
            <a:spLocks noChangeArrowheads="1"/>
          </p:cNvSpPr>
          <p:nvPr/>
        </p:nvSpPr>
        <p:spPr bwMode="auto">
          <a:xfrm>
            <a:off x="4841875" y="4483100"/>
            <a:ext cx="536575" cy="536575"/>
          </a:xfrm>
          <a:prstGeom prst="ellipse">
            <a:avLst/>
          </a:prstGeom>
          <a:solidFill>
            <a:srgbClr val="2E3740"/>
          </a:solidFill>
          <a:ln>
            <a:noFill/>
          </a:ln>
          <a:extLst>
            <a:ext uri="{91240B29-F687-4F45-9708-019B960494DF}">
              <a14:hiddenLine xmlns:a14="http://schemas.microsoft.com/office/drawing/2010/main" w="254000">
                <a:solidFill>
                  <a:srgbClr val="000000"/>
                </a:solidFill>
                <a:bevel/>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FFFFF"/>
                </a:solidFill>
                <a:latin typeface="Calibri" panose="020F0502020204030204" pitchFamily="34" charset="0"/>
                <a:sym typeface="Calibri" panose="020F0502020204030204" pitchFamily="34" charset="0"/>
              </a:rPr>
              <a:t>03</a:t>
            </a:r>
            <a:endParaRPr lang="zh-CN" altLang="en-US" sz="2400" b="1">
              <a:solidFill>
                <a:srgbClr val="FFFFFF"/>
              </a:solidFill>
              <a:latin typeface="宋体" panose="02010600030101010101" pitchFamily="2" charset="-122"/>
              <a:sym typeface="宋体" panose="02010600030101010101" pitchFamily="2" charset="-122"/>
            </a:endParaRPr>
          </a:p>
        </p:txBody>
      </p:sp>
      <p:grpSp>
        <p:nvGrpSpPr>
          <p:cNvPr id="28689" name="Group 22"/>
          <p:cNvGrpSpPr>
            <a:grpSpLocks/>
          </p:cNvGrpSpPr>
          <p:nvPr/>
        </p:nvGrpSpPr>
        <p:grpSpPr bwMode="auto">
          <a:xfrm>
            <a:off x="2093913" y="2001838"/>
            <a:ext cx="1019175" cy="993775"/>
            <a:chOff x="0" y="0"/>
            <a:chExt cx="736600" cy="717550"/>
          </a:xfrm>
        </p:grpSpPr>
        <p:sp>
          <p:nvSpPr>
            <p:cNvPr id="28690" name="Freeform 958"/>
            <p:cNvSpPr>
              <a:spLocks noChangeArrowheads="1"/>
            </p:cNvSpPr>
            <p:nvPr/>
          </p:nvSpPr>
          <p:spPr bwMode="auto">
            <a:xfrm>
              <a:off x="323850" y="571500"/>
              <a:ext cx="88900" cy="141288"/>
            </a:xfrm>
            <a:custGeom>
              <a:avLst/>
              <a:gdLst>
                <a:gd name="T0" fmla="*/ 74083 w 24"/>
                <a:gd name="T1" fmla="*/ 3718 h 38"/>
                <a:gd name="T2" fmla="*/ 66675 w 24"/>
                <a:gd name="T3" fmla="*/ 0 h 38"/>
                <a:gd name="T4" fmla="*/ 59267 w 24"/>
                <a:gd name="T5" fmla="*/ 3718 h 38"/>
                <a:gd name="T6" fmla="*/ 44450 w 24"/>
                <a:gd name="T7" fmla="*/ 3718 h 38"/>
                <a:gd name="T8" fmla="*/ 29633 w 24"/>
                <a:gd name="T9" fmla="*/ 3718 h 38"/>
                <a:gd name="T10" fmla="*/ 22225 w 24"/>
                <a:gd name="T11" fmla="*/ 0 h 38"/>
                <a:gd name="T12" fmla="*/ 18521 w 24"/>
                <a:gd name="T13" fmla="*/ 3718 h 38"/>
                <a:gd name="T14" fmla="*/ 0 w 24"/>
                <a:gd name="T15" fmla="*/ 63208 h 38"/>
                <a:gd name="T16" fmla="*/ 0 w 24"/>
                <a:gd name="T17" fmla="*/ 63208 h 38"/>
                <a:gd name="T18" fmla="*/ 14817 w 24"/>
                <a:gd name="T19" fmla="*/ 137570 h 38"/>
                <a:gd name="T20" fmla="*/ 18521 w 24"/>
                <a:gd name="T21" fmla="*/ 141288 h 38"/>
                <a:gd name="T22" fmla="*/ 70379 w 24"/>
                <a:gd name="T23" fmla="*/ 141288 h 38"/>
                <a:gd name="T24" fmla="*/ 74083 w 24"/>
                <a:gd name="T25" fmla="*/ 137570 h 38"/>
                <a:gd name="T26" fmla="*/ 88900 w 24"/>
                <a:gd name="T27" fmla="*/ 63208 h 38"/>
                <a:gd name="T28" fmla="*/ 88900 w 24"/>
                <a:gd name="T29" fmla="*/ 59490 h 38"/>
                <a:gd name="T30" fmla="*/ 74083 w 24"/>
                <a:gd name="T31" fmla="*/ 3718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8691" name="Freeform 959"/>
            <p:cNvSpPr>
              <a:spLocks noChangeArrowheads="1"/>
            </p:cNvSpPr>
            <p:nvPr/>
          </p:nvSpPr>
          <p:spPr bwMode="auto">
            <a:xfrm>
              <a:off x="434975" y="495300"/>
              <a:ext cx="301625" cy="222250"/>
            </a:xfrm>
            <a:custGeom>
              <a:avLst/>
              <a:gdLst>
                <a:gd name="T0" fmla="*/ 297855 w 80"/>
                <a:gd name="T1" fmla="*/ 139377 h 59"/>
                <a:gd name="T2" fmla="*/ 56555 w 80"/>
                <a:gd name="T3" fmla="*/ 3767 h 59"/>
                <a:gd name="T4" fmla="*/ 49014 w 80"/>
                <a:gd name="T5" fmla="*/ 0 h 59"/>
                <a:gd name="T6" fmla="*/ 41473 w 80"/>
                <a:gd name="T7" fmla="*/ 0 h 59"/>
                <a:gd name="T8" fmla="*/ 41473 w 80"/>
                <a:gd name="T9" fmla="*/ 0 h 59"/>
                <a:gd name="T10" fmla="*/ 79177 w 80"/>
                <a:gd name="T11" fmla="*/ 82873 h 59"/>
                <a:gd name="T12" fmla="*/ 0 w 80"/>
                <a:gd name="T13" fmla="*/ 222250 h 59"/>
                <a:gd name="T14" fmla="*/ 286544 w 80"/>
                <a:gd name="T15" fmla="*/ 222250 h 59"/>
                <a:gd name="T16" fmla="*/ 301625 w 80"/>
                <a:gd name="T17" fmla="*/ 203415 h 59"/>
                <a:gd name="T18" fmla="*/ 301625 w 80"/>
                <a:gd name="T19" fmla="*/ 150678 h 59"/>
                <a:gd name="T20" fmla="*/ 297855 w 80"/>
                <a:gd name="T21" fmla="*/ 13937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8692" name="Freeform 960"/>
            <p:cNvSpPr>
              <a:spLocks noChangeArrowheads="1"/>
            </p:cNvSpPr>
            <p:nvPr/>
          </p:nvSpPr>
          <p:spPr bwMode="auto">
            <a:xfrm>
              <a:off x="0" y="495300"/>
              <a:ext cx="296863" cy="222250"/>
            </a:xfrm>
            <a:custGeom>
              <a:avLst/>
              <a:gdLst>
                <a:gd name="T0" fmla="*/ 259285 w 79"/>
                <a:gd name="T1" fmla="*/ 0 h 59"/>
                <a:gd name="T2" fmla="*/ 259285 w 79"/>
                <a:gd name="T3" fmla="*/ 0 h 59"/>
                <a:gd name="T4" fmla="*/ 255528 w 79"/>
                <a:gd name="T5" fmla="*/ 0 h 59"/>
                <a:gd name="T6" fmla="*/ 251770 w 79"/>
                <a:gd name="T7" fmla="*/ 3767 h 59"/>
                <a:gd name="T8" fmla="*/ 3758 w 79"/>
                <a:gd name="T9" fmla="*/ 139377 h 59"/>
                <a:gd name="T10" fmla="*/ 0 w 79"/>
                <a:gd name="T11" fmla="*/ 150678 h 59"/>
                <a:gd name="T12" fmla="*/ 0 w 79"/>
                <a:gd name="T13" fmla="*/ 203415 h 59"/>
                <a:gd name="T14" fmla="*/ 15031 w 79"/>
                <a:gd name="T15" fmla="*/ 222250 h 59"/>
                <a:gd name="T16" fmla="*/ 296863 w 79"/>
                <a:gd name="T17" fmla="*/ 222250 h 59"/>
                <a:gd name="T18" fmla="*/ 225466 w 79"/>
                <a:gd name="T19" fmla="*/ 82873 h 59"/>
                <a:gd name="T20" fmla="*/ 259285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8693" name="Freeform 961"/>
            <p:cNvSpPr>
              <a:spLocks noChangeArrowheads="1"/>
            </p:cNvSpPr>
            <p:nvPr/>
          </p:nvSpPr>
          <p:spPr bwMode="auto">
            <a:xfrm>
              <a:off x="195262" y="0"/>
              <a:ext cx="346075" cy="541338"/>
            </a:xfrm>
            <a:custGeom>
              <a:avLst/>
              <a:gdLst>
                <a:gd name="T0" fmla="*/ 263318 w 92"/>
                <a:gd name="T1" fmla="*/ 458634 h 144"/>
                <a:gd name="T2" fmla="*/ 263318 w 92"/>
                <a:gd name="T3" fmla="*/ 409763 h 144"/>
                <a:gd name="T4" fmla="*/ 319743 w 92"/>
                <a:gd name="T5" fmla="*/ 289465 h 144"/>
                <a:gd name="T6" fmla="*/ 319743 w 92"/>
                <a:gd name="T7" fmla="*/ 289465 h 144"/>
                <a:gd name="T8" fmla="*/ 346075 w 92"/>
                <a:gd name="T9" fmla="*/ 259391 h 144"/>
                <a:gd name="T10" fmla="*/ 331028 w 92"/>
                <a:gd name="T11" fmla="*/ 233076 h 144"/>
                <a:gd name="T12" fmla="*/ 338552 w 92"/>
                <a:gd name="T13" fmla="*/ 176687 h 144"/>
                <a:gd name="T14" fmla="*/ 173038 w 92"/>
                <a:gd name="T15" fmla="*/ 0 h 144"/>
                <a:gd name="T16" fmla="*/ 7523 w 92"/>
                <a:gd name="T17" fmla="*/ 176687 h 144"/>
                <a:gd name="T18" fmla="*/ 15047 w 92"/>
                <a:gd name="T19" fmla="*/ 233076 h 144"/>
                <a:gd name="T20" fmla="*/ 0 w 92"/>
                <a:gd name="T21" fmla="*/ 259391 h 144"/>
                <a:gd name="T22" fmla="*/ 26332 w 92"/>
                <a:gd name="T23" fmla="*/ 289465 h 144"/>
                <a:gd name="T24" fmla="*/ 30093 w 92"/>
                <a:gd name="T25" fmla="*/ 289465 h 144"/>
                <a:gd name="T26" fmla="*/ 82757 w 92"/>
                <a:gd name="T27" fmla="*/ 409763 h 144"/>
                <a:gd name="T28" fmla="*/ 82757 w 92"/>
                <a:gd name="T29" fmla="*/ 458634 h 144"/>
                <a:gd name="T30" fmla="*/ 82757 w 92"/>
                <a:gd name="T31" fmla="*/ 462393 h 144"/>
                <a:gd name="T32" fmla="*/ 173038 w 92"/>
                <a:gd name="T33" fmla="*/ 541338 h 144"/>
                <a:gd name="T34" fmla="*/ 173038 w 92"/>
                <a:gd name="T35" fmla="*/ 541338 h 144"/>
                <a:gd name="T36" fmla="*/ 173038 w 92"/>
                <a:gd name="T37" fmla="*/ 541338 h 144"/>
                <a:gd name="T38" fmla="*/ 263318 w 92"/>
                <a:gd name="T39" fmla="*/ 462393 h 144"/>
                <a:gd name="T40" fmla="*/ 263318 w 92"/>
                <a:gd name="T41" fmla="*/ 458634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699"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9700" name="Group 4"/>
          <p:cNvGrpSpPr>
            <a:grpSpLocks/>
          </p:cNvGrpSpPr>
          <p:nvPr/>
        </p:nvGrpSpPr>
        <p:grpSpPr bwMode="auto">
          <a:xfrm>
            <a:off x="0" y="6734175"/>
            <a:ext cx="12192000" cy="138113"/>
            <a:chOff x="0" y="0"/>
            <a:chExt cx="12231884" cy="334101"/>
          </a:xfrm>
        </p:grpSpPr>
        <p:sp>
          <p:nvSpPr>
            <p:cNvPr id="29715"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16"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17"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18"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19"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pic>
        <p:nvPicPr>
          <p:cNvPr id="29701" name="图表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1219200"/>
            <a:ext cx="995045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任意多边形 4"/>
          <p:cNvSpPr>
            <a:spLocks noChangeArrowheads="1"/>
          </p:cNvSpPr>
          <p:nvPr/>
        </p:nvSpPr>
        <p:spPr bwMode="auto">
          <a:xfrm>
            <a:off x="2144713" y="4306888"/>
            <a:ext cx="217487" cy="231775"/>
          </a:xfrm>
          <a:custGeom>
            <a:avLst/>
            <a:gdLst>
              <a:gd name="T0" fmla="*/ 217487 w 3243492"/>
              <a:gd name="T1" fmla="*/ 0 h 2240066"/>
              <a:gd name="T2" fmla="*/ 217487 w 3243492"/>
              <a:gd name="T3" fmla="*/ 182559 h 2240066"/>
              <a:gd name="T4" fmla="*/ 158926 w 3243492"/>
              <a:gd name="T5" fmla="*/ 182559 h 2240066"/>
              <a:gd name="T6" fmla="*/ 159735 w 3243492"/>
              <a:gd name="T7" fmla="*/ 231775 h 2240066"/>
              <a:gd name="T8" fmla="*/ 124721 w 3243492"/>
              <a:gd name="T9" fmla="*/ 182559 h 2240066"/>
              <a:gd name="T10" fmla="*/ 0 w 3243492"/>
              <a:gd name="T11" fmla="*/ 182559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3" name="任意多边形 5"/>
          <p:cNvSpPr>
            <a:spLocks noChangeArrowheads="1"/>
          </p:cNvSpPr>
          <p:nvPr/>
        </p:nvSpPr>
        <p:spPr bwMode="auto">
          <a:xfrm>
            <a:off x="3363913" y="4306888"/>
            <a:ext cx="217487" cy="231775"/>
          </a:xfrm>
          <a:custGeom>
            <a:avLst/>
            <a:gdLst>
              <a:gd name="T0" fmla="*/ 217487 w 3243492"/>
              <a:gd name="T1" fmla="*/ 0 h 2240066"/>
              <a:gd name="T2" fmla="*/ 217487 w 3243492"/>
              <a:gd name="T3" fmla="*/ 182559 h 2240066"/>
              <a:gd name="T4" fmla="*/ 158926 w 3243492"/>
              <a:gd name="T5" fmla="*/ 182559 h 2240066"/>
              <a:gd name="T6" fmla="*/ 159735 w 3243492"/>
              <a:gd name="T7" fmla="*/ 231775 h 2240066"/>
              <a:gd name="T8" fmla="*/ 124721 w 3243492"/>
              <a:gd name="T9" fmla="*/ 182559 h 2240066"/>
              <a:gd name="T10" fmla="*/ 0 w 3243492"/>
              <a:gd name="T11" fmla="*/ 182559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4" name="任意多边形 6"/>
          <p:cNvSpPr>
            <a:spLocks noChangeArrowheads="1"/>
          </p:cNvSpPr>
          <p:nvPr/>
        </p:nvSpPr>
        <p:spPr bwMode="auto">
          <a:xfrm>
            <a:off x="4583113" y="4306888"/>
            <a:ext cx="217487" cy="231775"/>
          </a:xfrm>
          <a:custGeom>
            <a:avLst/>
            <a:gdLst>
              <a:gd name="T0" fmla="*/ 217487 w 3243492"/>
              <a:gd name="T1" fmla="*/ 0 h 2240066"/>
              <a:gd name="T2" fmla="*/ 217487 w 3243492"/>
              <a:gd name="T3" fmla="*/ 182559 h 2240066"/>
              <a:gd name="T4" fmla="*/ 158926 w 3243492"/>
              <a:gd name="T5" fmla="*/ 182559 h 2240066"/>
              <a:gd name="T6" fmla="*/ 159735 w 3243492"/>
              <a:gd name="T7" fmla="*/ 231775 h 2240066"/>
              <a:gd name="T8" fmla="*/ 124721 w 3243492"/>
              <a:gd name="T9" fmla="*/ 182559 h 2240066"/>
              <a:gd name="T10" fmla="*/ 0 w 3243492"/>
              <a:gd name="T11" fmla="*/ 182559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5" name="任意多边形 7"/>
          <p:cNvSpPr>
            <a:spLocks noChangeArrowheads="1"/>
          </p:cNvSpPr>
          <p:nvPr/>
        </p:nvSpPr>
        <p:spPr bwMode="auto">
          <a:xfrm>
            <a:off x="5802313" y="4306888"/>
            <a:ext cx="217487" cy="231775"/>
          </a:xfrm>
          <a:custGeom>
            <a:avLst/>
            <a:gdLst>
              <a:gd name="T0" fmla="*/ 217487 w 3243492"/>
              <a:gd name="T1" fmla="*/ 0 h 2240066"/>
              <a:gd name="T2" fmla="*/ 217487 w 3243492"/>
              <a:gd name="T3" fmla="*/ 182559 h 2240066"/>
              <a:gd name="T4" fmla="*/ 158926 w 3243492"/>
              <a:gd name="T5" fmla="*/ 182559 h 2240066"/>
              <a:gd name="T6" fmla="*/ 159735 w 3243492"/>
              <a:gd name="T7" fmla="*/ 231775 h 2240066"/>
              <a:gd name="T8" fmla="*/ 124721 w 3243492"/>
              <a:gd name="T9" fmla="*/ 182559 h 2240066"/>
              <a:gd name="T10" fmla="*/ 0 w 3243492"/>
              <a:gd name="T11" fmla="*/ 182559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6" name="矩形 8"/>
          <p:cNvSpPr>
            <a:spLocks noChangeArrowheads="1"/>
          </p:cNvSpPr>
          <p:nvPr/>
        </p:nvSpPr>
        <p:spPr bwMode="auto">
          <a:xfrm>
            <a:off x="2144713" y="4530725"/>
            <a:ext cx="714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sym typeface="宋体" panose="02010600030101010101" pitchFamily="2" charset="-122"/>
              </a:rPr>
              <a:t>LOREM</a:t>
            </a:r>
          </a:p>
        </p:txBody>
      </p:sp>
      <p:sp>
        <p:nvSpPr>
          <p:cNvPr id="29707" name="矩形 9"/>
          <p:cNvSpPr>
            <a:spLocks noChangeArrowheads="1"/>
          </p:cNvSpPr>
          <p:nvPr/>
        </p:nvSpPr>
        <p:spPr bwMode="auto">
          <a:xfrm>
            <a:off x="3365500" y="4530725"/>
            <a:ext cx="673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sym typeface="宋体" panose="02010600030101010101" pitchFamily="2" charset="-122"/>
              </a:rPr>
              <a:t>IPSUM</a:t>
            </a:r>
          </a:p>
        </p:txBody>
      </p:sp>
      <p:sp>
        <p:nvSpPr>
          <p:cNvPr id="29708" name="矩形 10"/>
          <p:cNvSpPr>
            <a:spLocks noChangeArrowheads="1"/>
          </p:cNvSpPr>
          <p:nvPr/>
        </p:nvSpPr>
        <p:spPr bwMode="auto">
          <a:xfrm>
            <a:off x="4583113" y="4530725"/>
            <a:ext cx="714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sym typeface="宋体" panose="02010600030101010101" pitchFamily="2" charset="-122"/>
              </a:rPr>
              <a:t>LOREM</a:t>
            </a:r>
          </a:p>
        </p:txBody>
      </p:sp>
      <p:sp>
        <p:nvSpPr>
          <p:cNvPr id="29709" name="矩形 11"/>
          <p:cNvSpPr>
            <a:spLocks noChangeArrowheads="1"/>
          </p:cNvSpPr>
          <p:nvPr/>
        </p:nvSpPr>
        <p:spPr bwMode="auto">
          <a:xfrm>
            <a:off x="5803900" y="4530725"/>
            <a:ext cx="673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Calibri" panose="020F0502020204030204" pitchFamily="34" charset="0"/>
                <a:sym typeface="宋体" panose="02010600030101010101" pitchFamily="2" charset="-122"/>
              </a:rPr>
              <a:t>IPSUM</a:t>
            </a:r>
          </a:p>
        </p:txBody>
      </p:sp>
      <p:sp>
        <p:nvSpPr>
          <p:cNvPr id="29710" name="直接连接符 13"/>
          <p:cNvSpPr>
            <a:spLocks noChangeShapeType="1"/>
          </p:cNvSpPr>
          <p:nvPr/>
        </p:nvSpPr>
        <p:spPr bwMode="auto">
          <a:xfrm>
            <a:off x="1689100" y="5194300"/>
            <a:ext cx="8661400" cy="0"/>
          </a:xfrm>
          <a:prstGeom prst="line">
            <a:avLst/>
          </a:prstGeom>
          <a:noFill/>
          <a:ln w="15875">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1" name="矩形 14"/>
          <p:cNvSpPr>
            <a:spLocks noChangeArrowheads="1"/>
          </p:cNvSpPr>
          <p:nvPr/>
        </p:nvSpPr>
        <p:spPr bwMode="auto">
          <a:xfrm>
            <a:off x="1917700" y="5380038"/>
            <a:ext cx="203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1">
                <a:solidFill>
                  <a:srgbClr val="000000"/>
                </a:solidFill>
                <a:latin typeface="Calibri" panose="020F0502020204030204" pitchFamily="34" charset="0"/>
                <a:sym typeface="宋体" panose="02010600030101010101" pitchFamily="2" charset="-122"/>
              </a:rPr>
              <a:t>LOREM IPSUM</a:t>
            </a:r>
            <a:r>
              <a:rPr lang="zh-CN" altLang="en-US" sz="1400" b="1">
                <a:solidFill>
                  <a:srgbClr val="3BA2CD"/>
                </a:solidFill>
                <a:latin typeface="Calibri" panose="020F0502020204030204" pitchFamily="34" charset="0"/>
                <a:sym typeface="宋体" panose="02010600030101010101" pitchFamily="2" charset="-122"/>
              </a:rPr>
              <a:t> </a:t>
            </a:r>
            <a:r>
              <a:rPr lang="en-US" altLang="zh-CN" sz="1400" b="1">
                <a:solidFill>
                  <a:srgbClr val="3BA2CD"/>
                </a:solidFill>
                <a:latin typeface="Calibri" panose="020F0502020204030204" pitchFamily="34" charset="0"/>
                <a:sym typeface="Calibri" panose="020F0502020204030204" pitchFamily="34" charset="0"/>
              </a:rPr>
              <a:t>A</a:t>
            </a:r>
            <a:endParaRPr lang="zh-CN" altLang="en-US" sz="1400" b="1">
              <a:solidFill>
                <a:srgbClr val="3BA2CD"/>
              </a:solidFill>
              <a:latin typeface="Calibri" panose="020F0502020204030204" pitchFamily="34" charset="0"/>
              <a:sym typeface="Calibri" panose="020F0502020204030204" pitchFamily="34" charset="0"/>
            </a:endParaRPr>
          </a:p>
          <a:p>
            <a:pPr eaLnBrk="1" hangingPunct="1">
              <a:lnSpc>
                <a:spcPct val="150000"/>
              </a:lnSpc>
            </a:pPr>
            <a:r>
              <a:rPr lang="zh-CN" altLang="en-US" sz="1100">
                <a:solidFill>
                  <a:srgbClr val="000000"/>
                </a:solidFill>
                <a:latin typeface="Calibri" panose="020F0502020204030204" pitchFamily="34" charset="0"/>
                <a:sym typeface="宋体" panose="02010600030101010101" pitchFamily="2" charset="-122"/>
              </a:rPr>
              <a:t>dolor sit amet, adipiscing elit, sed diam nonummy nibh</a:t>
            </a:r>
          </a:p>
        </p:txBody>
      </p:sp>
      <p:sp>
        <p:nvSpPr>
          <p:cNvPr id="29712" name="矩形 15"/>
          <p:cNvSpPr>
            <a:spLocks noChangeArrowheads="1"/>
          </p:cNvSpPr>
          <p:nvPr/>
        </p:nvSpPr>
        <p:spPr bwMode="auto">
          <a:xfrm>
            <a:off x="4445000" y="5380038"/>
            <a:ext cx="203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1">
                <a:solidFill>
                  <a:srgbClr val="000000"/>
                </a:solidFill>
                <a:latin typeface="Calibri" panose="020F0502020204030204" pitchFamily="34" charset="0"/>
                <a:sym typeface="宋体" panose="02010600030101010101" pitchFamily="2" charset="-122"/>
              </a:rPr>
              <a:t>LOREM IPSUM</a:t>
            </a:r>
            <a:r>
              <a:rPr lang="zh-CN" altLang="en-US" sz="1400" b="1">
                <a:solidFill>
                  <a:srgbClr val="3BA2CD"/>
                </a:solidFill>
                <a:latin typeface="Calibri" panose="020F0502020204030204" pitchFamily="34" charset="0"/>
                <a:sym typeface="宋体" panose="02010600030101010101" pitchFamily="2" charset="-122"/>
              </a:rPr>
              <a:t> </a:t>
            </a:r>
            <a:r>
              <a:rPr lang="en-US" altLang="zh-CN" sz="1400" b="1">
                <a:solidFill>
                  <a:srgbClr val="3BA2CD"/>
                </a:solidFill>
                <a:latin typeface="Calibri" panose="020F0502020204030204" pitchFamily="34" charset="0"/>
                <a:sym typeface="Calibri" panose="020F0502020204030204" pitchFamily="34" charset="0"/>
              </a:rPr>
              <a:t>B</a:t>
            </a:r>
          </a:p>
          <a:p>
            <a:pPr eaLnBrk="1" hangingPunct="1">
              <a:lnSpc>
                <a:spcPct val="150000"/>
              </a:lnSpc>
            </a:pPr>
            <a:r>
              <a:rPr lang="zh-CN" altLang="en-US" sz="1100">
                <a:solidFill>
                  <a:srgbClr val="000000"/>
                </a:solidFill>
                <a:latin typeface="Calibri" panose="020F0502020204030204" pitchFamily="34" charset="0"/>
                <a:sym typeface="宋体" panose="02010600030101010101" pitchFamily="2" charset="-122"/>
              </a:rPr>
              <a:t>dolor sit amet, adipiscing elit, sed diam nonummy nibh</a:t>
            </a:r>
          </a:p>
        </p:txBody>
      </p:sp>
      <p:sp>
        <p:nvSpPr>
          <p:cNvPr id="29713" name="矩形 16"/>
          <p:cNvSpPr>
            <a:spLocks noChangeArrowheads="1"/>
          </p:cNvSpPr>
          <p:nvPr/>
        </p:nvSpPr>
        <p:spPr bwMode="auto">
          <a:xfrm>
            <a:off x="6756400" y="5380038"/>
            <a:ext cx="203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1">
                <a:solidFill>
                  <a:srgbClr val="000000"/>
                </a:solidFill>
                <a:latin typeface="Calibri" panose="020F0502020204030204" pitchFamily="34" charset="0"/>
                <a:sym typeface="宋体" panose="02010600030101010101" pitchFamily="2" charset="-122"/>
              </a:rPr>
              <a:t>LOREM IPSUM</a:t>
            </a:r>
            <a:r>
              <a:rPr lang="zh-CN" altLang="en-US" sz="1400" b="1">
                <a:solidFill>
                  <a:srgbClr val="3BA2CD"/>
                </a:solidFill>
                <a:latin typeface="Calibri" panose="020F0502020204030204" pitchFamily="34" charset="0"/>
                <a:sym typeface="宋体" panose="02010600030101010101" pitchFamily="2" charset="-122"/>
              </a:rPr>
              <a:t> </a:t>
            </a:r>
            <a:r>
              <a:rPr lang="en-US" altLang="zh-CN" sz="1400" b="1">
                <a:solidFill>
                  <a:srgbClr val="3BA2CD"/>
                </a:solidFill>
                <a:latin typeface="Calibri" panose="020F0502020204030204" pitchFamily="34" charset="0"/>
                <a:sym typeface="Calibri" panose="020F0502020204030204" pitchFamily="34" charset="0"/>
              </a:rPr>
              <a:t>C</a:t>
            </a:r>
            <a:endParaRPr lang="zh-CN" altLang="en-US" sz="1400" b="1">
              <a:solidFill>
                <a:srgbClr val="3BA2CD"/>
              </a:solidFill>
              <a:latin typeface="Calibri" panose="020F0502020204030204" pitchFamily="34" charset="0"/>
              <a:sym typeface="Calibri" panose="020F0502020204030204" pitchFamily="34" charset="0"/>
            </a:endParaRPr>
          </a:p>
          <a:p>
            <a:pPr eaLnBrk="1" hangingPunct="1">
              <a:lnSpc>
                <a:spcPct val="150000"/>
              </a:lnSpc>
            </a:pPr>
            <a:r>
              <a:rPr lang="zh-CN" altLang="en-US" sz="1100">
                <a:solidFill>
                  <a:srgbClr val="000000"/>
                </a:solidFill>
                <a:latin typeface="Calibri" panose="020F0502020204030204" pitchFamily="34" charset="0"/>
                <a:sym typeface="宋体" panose="02010600030101010101" pitchFamily="2" charset="-122"/>
              </a:rPr>
              <a:t>dolor sit amet, adipiscing elit, sed diam nonummy nibh</a:t>
            </a:r>
          </a:p>
        </p:txBody>
      </p:sp>
      <p:sp>
        <p:nvSpPr>
          <p:cNvPr id="29714" name="矩形 17"/>
          <p:cNvSpPr>
            <a:spLocks noChangeArrowheads="1"/>
          </p:cNvSpPr>
          <p:nvPr/>
        </p:nvSpPr>
        <p:spPr bwMode="auto">
          <a:xfrm>
            <a:off x="9105900" y="5380038"/>
            <a:ext cx="203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1">
                <a:solidFill>
                  <a:srgbClr val="000000"/>
                </a:solidFill>
                <a:latin typeface="Calibri" panose="020F0502020204030204" pitchFamily="34" charset="0"/>
                <a:sym typeface="宋体" panose="02010600030101010101" pitchFamily="2" charset="-122"/>
              </a:rPr>
              <a:t>LOREM IPSUM</a:t>
            </a:r>
            <a:r>
              <a:rPr lang="zh-CN" altLang="en-US" sz="1400" b="1">
                <a:solidFill>
                  <a:srgbClr val="3BA2CD"/>
                </a:solidFill>
                <a:latin typeface="Calibri" panose="020F0502020204030204" pitchFamily="34" charset="0"/>
                <a:sym typeface="宋体" panose="02010600030101010101" pitchFamily="2" charset="-122"/>
              </a:rPr>
              <a:t> </a:t>
            </a:r>
            <a:r>
              <a:rPr lang="en-US" altLang="zh-CN" sz="1400" b="1">
                <a:solidFill>
                  <a:srgbClr val="3BA2CD"/>
                </a:solidFill>
                <a:latin typeface="Calibri" panose="020F0502020204030204" pitchFamily="34" charset="0"/>
                <a:sym typeface="Calibri" panose="020F0502020204030204" pitchFamily="34" charset="0"/>
              </a:rPr>
              <a:t>D</a:t>
            </a:r>
          </a:p>
          <a:p>
            <a:pPr eaLnBrk="1" hangingPunct="1">
              <a:lnSpc>
                <a:spcPct val="150000"/>
              </a:lnSpc>
            </a:pPr>
            <a:r>
              <a:rPr lang="zh-CN" altLang="en-US" sz="1100">
                <a:solidFill>
                  <a:srgbClr val="000000"/>
                </a:solidFill>
                <a:latin typeface="Calibri" panose="020F0502020204030204" pitchFamily="34" charset="0"/>
                <a:sym typeface="宋体" panose="02010600030101010101" pitchFamily="2" charset="-122"/>
              </a:rPr>
              <a:t>dolor sit amet, adipiscing elit, sed diam nonummy nibh</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23"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30724" name="Group 4"/>
          <p:cNvGrpSpPr>
            <a:grpSpLocks/>
          </p:cNvGrpSpPr>
          <p:nvPr/>
        </p:nvGrpSpPr>
        <p:grpSpPr bwMode="auto">
          <a:xfrm>
            <a:off x="0" y="6734175"/>
            <a:ext cx="12192000" cy="138113"/>
            <a:chOff x="0" y="0"/>
            <a:chExt cx="12231884" cy="334101"/>
          </a:xfrm>
        </p:grpSpPr>
        <p:sp>
          <p:nvSpPr>
            <p:cNvPr id="30743"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44"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45"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46"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47"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30725" name="矩形 1"/>
          <p:cNvSpPr>
            <a:spLocks noChangeArrowheads="1"/>
          </p:cNvSpPr>
          <p:nvPr/>
        </p:nvSpPr>
        <p:spPr bwMode="auto">
          <a:xfrm>
            <a:off x="0" y="3465513"/>
            <a:ext cx="12192000" cy="3278187"/>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26" name="任意多边形 7"/>
          <p:cNvSpPr>
            <a:spLocks noChangeArrowheads="1"/>
          </p:cNvSpPr>
          <p:nvPr/>
        </p:nvSpPr>
        <p:spPr bwMode="auto">
          <a:xfrm>
            <a:off x="1612900" y="2251075"/>
            <a:ext cx="1841500" cy="1901825"/>
          </a:xfrm>
          <a:custGeom>
            <a:avLst/>
            <a:gdLst>
              <a:gd name="T0" fmla="*/ 1713487 w 1841500"/>
              <a:gd name="T1" fmla="*/ 0 h 1901834"/>
              <a:gd name="T2" fmla="*/ 1555693 w 1841500"/>
              <a:gd name="T3" fmla="*/ 316710 h 1901834"/>
              <a:gd name="T4" fmla="*/ 1571819 w 1841500"/>
              <a:gd name="T5" fmla="*/ 330014 h 1901834"/>
              <a:gd name="T6" fmla="*/ 1841500 w 1841500"/>
              <a:gd name="T7" fmla="*/ 981079 h 1901834"/>
              <a:gd name="T8" fmla="*/ 920750 w 1841500"/>
              <a:gd name="T9" fmla="*/ 1901825 h 1901834"/>
              <a:gd name="T10" fmla="*/ 0 w 1841500"/>
              <a:gd name="T11" fmla="*/ 981079 h 1901834"/>
              <a:gd name="T12" fmla="*/ 920750 w 1841500"/>
              <a:gd name="T13" fmla="*/ 60334 h 1901834"/>
              <a:gd name="T14" fmla="*/ 1279148 w 1841500"/>
              <a:gd name="T15" fmla="*/ 132690 h 1901834"/>
              <a:gd name="T16" fmla="*/ 1349267 w 1841500"/>
              <a:gd name="T17" fmla="*/ 166468 h 19018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1500"/>
              <a:gd name="T28" fmla="*/ 0 h 1901834"/>
              <a:gd name="T29" fmla="*/ 1841500 w 1841500"/>
              <a:gd name="T30" fmla="*/ 1901834 h 19018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1500" h="1901834">
                <a:moveTo>
                  <a:pt x="1713487" y="0"/>
                </a:moveTo>
                <a:lnTo>
                  <a:pt x="1555693" y="316711"/>
                </a:lnTo>
                <a:lnTo>
                  <a:pt x="1571819" y="330016"/>
                </a:lnTo>
                <a:cubicBezTo>
                  <a:pt x="1738442" y="496639"/>
                  <a:pt x="1841500" y="726826"/>
                  <a:pt x="1841500" y="981084"/>
                </a:cubicBezTo>
                <a:cubicBezTo>
                  <a:pt x="1841500" y="1489600"/>
                  <a:pt x="1429266" y="1901834"/>
                  <a:pt x="920750" y="1901834"/>
                </a:cubicBezTo>
                <a:cubicBezTo>
                  <a:pt x="412234" y="1901834"/>
                  <a:pt x="0" y="1489600"/>
                  <a:pt x="0" y="981084"/>
                </a:cubicBezTo>
                <a:cubicBezTo>
                  <a:pt x="0" y="472568"/>
                  <a:pt x="412234" y="60334"/>
                  <a:pt x="920750" y="60334"/>
                </a:cubicBezTo>
                <a:cubicBezTo>
                  <a:pt x="1047879" y="60334"/>
                  <a:pt x="1168990" y="86099"/>
                  <a:pt x="1279148" y="132691"/>
                </a:cubicBezTo>
                <a:lnTo>
                  <a:pt x="1349267" y="166469"/>
                </a:lnTo>
                <a:close/>
              </a:path>
            </a:pathLst>
          </a:cu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27" name="任意多边形 10"/>
          <p:cNvSpPr>
            <a:spLocks noChangeArrowheads="1"/>
          </p:cNvSpPr>
          <p:nvPr/>
        </p:nvSpPr>
        <p:spPr bwMode="auto">
          <a:xfrm>
            <a:off x="5067300" y="2255838"/>
            <a:ext cx="1841500" cy="1897062"/>
          </a:xfrm>
          <a:custGeom>
            <a:avLst/>
            <a:gdLst>
              <a:gd name="T0" fmla="*/ 1713486 w 1841500"/>
              <a:gd name="T1" fmla="*/ 0 h 1897697"/>
              <a:gd name="T2" fmla="*/ 1557153 w 1841500"/>
              <a:gd name="T3" fmla="*/ 313673 h 1897697"/>
              <a:gd name="T4" fmla="*/ 1571819 w 1841500"/>
              <a:gd name="T5" fmla="*/ 325770 h 1897697"/>
              <a:gd name="T6" fmla="*/ 1841500 w 1841500"/>
              <a:gd name="T7" fmla="*/ 976620 h 1897697"/>
              <a:gd name="T8" fmla="*/ 920750 w 1841500"/>
              <a:gd name="T9" fmla="*/ 1897062 h 1897697"/>
              <a:gd name="T10" fmla="*/ 0 w 1841500"/>
              <a:gd name="T11" fmla="*/ 976620 h 1897697"/>
              <a:gd name="T12" fmla="*/ 920750 w 1841500"/>
              <a:gd name="T13" fmla="*/ 56178 h 1897697"/>
              <a:gd name="T14" fmla="*/ 1279148 w 1841500"/>
              <a:gd name="T15" fmla="*/ 128511 h 1897697"/>
              <a:gd name="T16" fmla="*/ 1353673 w 1841500"/>
              <a:gd name="T17" fmla="*/ 164400 h 18976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1500"/>
              <a:gd name="T28" fmla="*/ 0 h 1897697"/>
              <a:gd name="T29" fmla="*/ 1841500 w 1841500"/>
              <a:gd name="T30" fmla="*/ 1897697 h 18976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1500" h="1897697">
                <a:moveTo>
                  <a:pt x="1713486" y="0"/>
                </a:moveTo>
                <a:lnTo>
                  <a:pt x="1557153" y="313778"/>
                </a:lnTo>
                <a:lnTo>
                  <a:pt x="1571819" y="325879"/>
                </a:lnTo>
                <a:cubicBezTo>
                  <a:pt x="1738442" y="492502"/>
                  <a:pt x="1841500" y="722689"/>
                  <a:pt x="1841500" y="976947"/>
                </a:cubicBezTo>
                <a:cubicBezTo>
                  <a:pt x="1841500" y="1485463"/>
                  <a:pt x="1429266" y="1897697"/>
                  <a:pt x="920750" y="1897697"/>
                </a:cubicBezTo>
                <a:cubicBezTo>
                  <a:pt x="412234" y="1897697"/>
                  <a:pt x="0" y="1485463"/>
                  <a:pt x="0" y="976947"/>
                </a:cubicBezTo>
                <a:cubicBezTo>
                  <a:pt x="0" y="468431"/>
                  <a:pt x="412234" y="56197"/>
                  <a:pt x="920750" y="56197"/>
                </a:cubicBezTo>
                <a:cubicBezTo>
                  <a:pt x="1047879" y="56197"/>
                  <a:pt x="1168991" y="81962"/>
                  <a:pt x="1279148" y="128554"/>
                </a:cubicBezTo>
                <a:lnTo>
                  <a:pt x="1353673" y="164455"/>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28" name="任意多边形 9"/>
          <p:cNvSpPr>
            <a:spLocks noChangeArrowheads="1"/>
          </p:cNvSpPr>
          <p:nvPr/>
        </p:nvSpPr>
        <p:spPr bwMode="auto">
          <a:xfrm>
            <a:off x="8521700" y="2255838"/>
            <a:ext cx="1841500" cy="1897062"/>
          </a:xfrm>
          <a:custGeom>
            <a:avLst/>
            <a:gdLst>
              <a:gd name="T0" fmla="*/ 1749900 w 1841500"/>
              <a:gd name="T1" fmla="*/ 0 h 1897696"/>
              <a:gd name="T2" fmla="*/ 1581620 w 1841500"/>
              <a:gd name="T3" fmla="*/ 337644 h 1897696"/>
              <a:gd name="T4" fmla="*/ 1684250 w 1841500"/>
              <a:gd name="T5" fmla="*/ 461992 h 1897696"/>
              <a:gd name="T6" fmla="*/ 1841500 w 1841500"/>
              <a:gd name="T7" fmla="*/ 976620 h 1897696"/>
              <a:gd name="T8" fmla="*/ 920750 w 1841500"/>
              <a:gd name="T9" fmla="*/ 1897062 h 1897696"/>
              <a:gd name="T10" fmla="*/ 0 w 1841500"/>
              <a:gd name="T11" fmla="*/ 976620 h 1897696"/>
              <a:gd name="T12" fmla="*/ 920750 w 1841500"/>
              <a:gd name="T13" fmla="*/ 56177 h 1897696"/>
              <a:gd name="T14" fmla="*/ 1359634 w 1841500"/>
              <a:gd name="T15" fmla="*/ 167270 h 1897696"/>
              <a:gd name="T16" fmla="*/ 1370012 w 1841500"/>
              <a:gd name="T17" fmla="*/ 173572 h 18976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1500"/>
              <a:gd name="T28" fmla="*/ 0 h 1897696"/>
              <a:gd name="T29" fmla="*/ 1841500 w 1841500"/>
              <a:gd name="T30" fmla="*/ 1897696 h 18976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1500" h="1897696">
                <a:moveTo>
                  <a:pt x="1749900" y="0"/>
                </a:moveTo>
                <a:lnTo>
                  <a:pt x="1581620" y="337757"/>
                </a:lnTo>
                <a:lnTo>
                  <a:pt x="1684250" y="462146"/>
                </a:lnTo>
                <a:cubicBezTo>
                  <a:pt x="1783530" y="609099"/>
                  <a:pt x="1841500" y="786253"/>
                  <a:pt x="1841500" y="976946"/>
                </a:cubicBezTo>
                <a:cubicBezTo>
                  <a:pt x="1841500" y="1485462"/>
                  <a:pt x="1429266" y="1897696"/>
                  <a:pt x="920750" y="1897696"/>
                </a:cubicBezTo>
                <a:cubicBezTo>
                  <a:pt x="412234" y="1897696"/>
                  <a:pt x="0" y="1485462"/>
                  <a:pt x="0" y="976946"/>
                </a:cubicBezTo>
                <a:cubicBezTo>
                  <a:pt x="0" y="468430"/>
                  <a:pt x="412234" y="56196"/>
                  <a:pt x="920750" y="56196"/>
                </a:cubicBezTo>
                <a:cubicBezTo>
                  <a:pt x="1079661" y="56196"/>
                  <a:pt x="1229170" y="96453"/>
                  <a:pt x="1359634" y="167326"/>
                </a:cubicBezTo>
                <a:lnTo>
                  <a:pt x="1370012" y="17363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29" name="Freeform 226"/>
          <p:cNvSpPr>
            <a:spLocks noEditPoints="1" noChangeArrowheads="1"/>
          </p:cNvSpPr>
          <p:nvPr/>
        </p:nvSpPr>
        <p:spPr bwMode="auto">
          <a:xfrm>
            <a:off x="2228850" y="2870200"/>
            <a:ext cx="611188" cy="739775"/>
          </a:xfrm>
          <a:custGeom>
            <a:avLst/>
            <a:gdLst>
              <a:gd name="T0" fmla="*/ 577441 w 163"/>
              <a:gd name="T1" fmla="*/ 0 h 197"/>
              <a:gd name="T2" fmla="*/ 33747 w 163"/>
              <a:gd name="T3" fmla="*/ 0 h 197"/>
              <a:gd name="T4" fmla="*/ 0 w 163"/>
              <a:gd name="T5" fmla="*/ 30042 h 197"/>
              <a:gd name="T6" fmla="*/ 0 w 163"/>
              <a:gd name="T7" fmla="*/ 709733 h 197"/>
              <a:gd name="T8" fmla="*/ 33747 w 163"/>
              <a:gd name="T9" fmla="*/ 739775 h 197"/>
              <a:gd name="T10" fmla="*/ 577441 w 163"/>
              <a:gd name="T11" fmla="*/ 739775 h 197"/>
              <a:gd name="T12" fmla="*/ 611188 w 163"/>
              <a:gd name="T13" fmla="*/ 709733 h 197"/>
              <a:gd name="T14" fmla="*/ 611188 w 163"/>
              <a:gd name="T15" fmla="*/ 30042 h 197"/>
              <a:gd name="T16" fmla="*/ 577441 w 163"/>
              <a:gd name="T17" fmla="*/ 0 h 197"/>
              <a:gd name="T18" fmla="*/ 307469 w 163"/>
              <a:gd name="T19" fmla="*/ 717244 h 197"/>
              <a:gd name="T20" fmla="*/ 292470 w 163"/>
              <a:gd name="T21" fmla="*/ 702223 h 197"/>
              <a:gd name="T22" fmla="*/ 307469 w 163"/>
              <a:gd name="T23" fmla="*/ 687202 h 197"/>
              <a:gd name="T24" fmla="*/ 322467 w 163"/>
              <a:gd name="T25" fmla="*/ 702223 h 197"/>
              <a:gd name="T26" fmla="*/ 307469 w 163"/>
              <a:gd name="T27" fmla="*/ 717244 h 197"/>
              <a:gd name="T28" fmla="*/ 536196 w 163"/>
              <a:gd name="T29" fmla="*/ 664671 h 197"/>
              <a:gd name="T30" fmla="*/ 74992 w 163"/>
              <a:gd name="T31" fmla="*/ 664671 h 197"/>
              <a:gd name="T32" fmla="*/ 74992 w 163"/>
              <a:gd name="T33" fmla="*/ 63838 h 197"/>
              <a:gd name="T34" fmla="*/ 536196 w 163"/>
              <a:gd name="T35" fmla="*/ 63838 h 197"/>
              <a:gd name="T36" fmla="*/ 536196 w 163"/>
              <a:gd name="T37" fmla="*/ 664671 h 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3"/>
              <a:gd name="T58" fmla="*/ 0 h 197"/>
              <a:gd name="T59" fmla="*/ 163 w 163"/>
              <a:gd name="T60" fmla="*/ 197 h 1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3" h="197">
                <a:moveTo>
                  <a:pt x="154" y="0"/>
                </a:moveTo>
                <a:cubicBezTo>
                  <a:pt x="9" y="0"/>
                  <a:pt x="9" y="0"/>
                  <a:pt x="9" y="0"/>
                </a:cubicBezTo>
                <a:cubicBezTo>
                  <a:pt x="4" y="0"/>
                  <a:pt x="0" y="4"/>
                  <a:pt x="0" y="8"/>
                </a:cubicBezTo>
                <a:cubicBezTo>
                  <a:pt x="0" y="189"/>
                  <a:pt x="0" y="189"/>
                  <a:pt x="0" y="189"/>
                </a:cubicBezTo>
                <a:cubicBezTo>
                  <a:pt x="0" y="194"/>
                  <a:pt x="4" y="197"/>
                  <a:pt x="9" y="197"/>
                </a:cubicBezTo>
                <a:cubicBezTo>
                  <a:pt x="154" y="197"/>
                  <a:pt x="154" y="197"/>
                  <a:pt x="154" y="197"/>
                </a:cubicBezTo>
                <a:cubicBezTo>
                  <a:pt x="159" y="197"/>
                  <a:pt x="163" y="194"/>
                  <a:pt x="163" y="189"/>
                </a:cubicBezTo>
                <a:cubicBezTo>
                  <a:pt x="163" y="8"/>
                  <a:pt x="163" y="8"/>
                  <a:pt x="163" y="8"/>
                </a:cubicBezTo>
                <a:cubicBezTo>
                  <a:pt x="163" y="4"/>
                  <a:pt x="159" y="0"/>
                  <a:pt x="154" y="0"/>
                </a:cubicBezTo>
                <a:close/>
                <a:moveTo>
                  <a:pt x="82" y="191"/>
                </a:moveTo>
                <a:cubicBezTo>
                  <a:pt x="79" y="191"/>
                  <a:pt x="78" y="189"/>
                  <a:pt x="78" y="187"/>
                </a:cubicBezTo>
                <a:cubicBezTo>
                  <a:pt x="78" y="185"/>
                  <a:pt x="79" y="183"/>
                  <a:pt x="82" y="183"/>
                </a:cubicBezTo>
                <a:cubicBezTo>
                  <a:pt x="84" y="183"/>
                  <a:pt x="86" y="185"/>
                  <a:pt x="86" y="187"/>
                </a:cubicBezTo>
                <a:cubicBezTo>
                  <a:pt x="86" y="189"/>
                  <a:pt x="84" y="191"/>
                  <a:pt x="82" y="191"/>
                </a:cubicBezTo>
                <a:close/>
                <a:moveTo>
                  <a:pt x="143" y="177"/>
                </a:moveTo>
                <a:cubicBezTo>
                  <a:pt x="20" y="177"/>
                  <a:pt x="20" y="177"/>
                  <a:pt x="20" y="177"/>
                </a:cubicBezTo>
                <a:cubicBezTo>
                  <a:pt x="20" y="17"/>
                  <a:pt x="20" y="17"/>
                  <a:pt x="20" y="17"/>
                </a:cubicBezTo>
                <a:cubicBezTo>
                  <a:pt x="143" y="17"/>
                  <a:pt x="143" y="17"/>
                  <a:pt x="143" y="17"/>
                </a:cubicBezTo>
                <a:lnTo>
                  <a:pt x="143" y="177"/>
                </a:ln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0730" name="Freeform 227"/>
          <p:cNvSpPr>
            <a:spLocks noEditPoints="1" noChangeArrowheads="1"/>
          </p:cNvSpPr>
          <p:nvPr/>
        </p:nvSpPr>
        <p:spPr bwMode="auto">
          <a:xfrm>
            <a:off x="5634038" y="2997200"/>
            <a:ext cx="731837" cy="460375"/>
          </a:xfrm>
          <a:custGeom>
            <a:avLst/>
            <a:gdLst>
              <a:gd name="T0" fmla="*/ 649271 w 195"/>
              <a:gd name="T1" fmla="*/ 404232 h 123"/>
              <a:gd name="T2" fmla="*/ 649271 w 195"/>
              <a:gd name="T3" fmla="*/ 26200 h 123"/>
              <a:gd name="T4" fmla="*/ 626753 w 195"/>
              <a:gd name="T5" fmla="*/ 0 h 123"/>
              <a:gd name="T6" fmla="*/ 101331 w 195"/>
              <a:gd name="T7" fmla="*/ 0 h 123"/>
              <a:gd name="T8" fmla="*/ 75060 w 195"/>
              <a:gd name="T9" fmla="*/ 26200 h 123"/>
              <a:gd name="T10" fmla="*/ 75060 w 195"/>
              <a:gd name="T11" fmla="*/ 404232 h 123"/>
              <a:gd name="T12" fmla="*/ 0 w 195"/>
              <a:gd name="T13" fmla="*/ 404232 h 123"/>
              <a:gd name="T14" fmla="*/ 0 w 195"/>
              <a:gd name="T15" fmla="*/ 434175 h 123"/>
              <a:gd name="T16" fmla="*/ 22518 w 195"/>
              <a:gd name="T17" fmla="*/ 460375 h 123"/>
              <a:gd name="T18" fmla="*/ 101331 w 195"/>
              <a:gd name="T19" fmla="*/ 460375 h 123"/>
              <a:gd name="T20" fmla="*/ 626753 w 195"/>
              <a:gd name="T21" fmla="*/ 460375 h 123"/>
              <a:gd name="T22" fmla="*/ 705566 w 195"/>
              <a:gd name="T23" fmla="*/ 460375 h 123"/>
              <a:gd name="T24" fmla="*/ 731837 w 195"/>
              <a:gd name="T25" fmla="*/ 434175 h 123"/>
              <a:gd name="T26" fmla="*/ 731837 w 195"/>
              <a:gd name="T27" fmla="*/ 404232 h 123"/>
              <a:gd name="T28" fmla="*/ 649271 w 195"/>
              <a:gd name="T29" fmla="*/ 404232 h 123"/>
              <a:gd name="T30" fmla="*/ 412831 w 195"/>
              <a:gd name="T31" fmla="*/ 415460 h 123"/>
              <a:gd name="T32" fmla="*/ 315253 w 195"/>
              <a:gd name="T33" fmla="*/ 415460 h 123"/>
              <a:gd name="T34" fmla="*/ 315253 w 195"/>
              <a:gd name="T35" fmla="*/ 396746 h 123"/>
              <a:gd name="T36" fmla="*/ 412831 w 195"/>
              <a:gd name="T37" fmla="*/ 396746 h 123"/>
              <a:gd name="T38" fmla="*/ 412831 w 195"/>
              <a:gd name="T39" fmla="*/ 415460 h 123"/>
              <a:gd name="T40" fmla="*/ 600482 w 195"/>
              <a:gd name="T41" fmla="*/ 374289 h 123"/>
              <a:gd name="T42" fmla="*/ 123849 w 195"/>
              <a:gd name="T43" fmla="*/ 374289 h 123"/>
              <a:gd name="T44" fmla="*/ 123849 w 195"/>
              <a:gd name="T45" fmla="*/ 52400 h 123"/>
              <a:gd name="T46" fmla="*/ 600482 w 195"/>
              <a:gd name="T47" fmla="*/ 52400 h 123"/>
              <a:gd name="T48" fmla="*/ 600482 w 195"/>
              <a:gd name="T49" fmla="*/ 374289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5"/>
              <a:gd name="T76" fmla="*/ 0 h 123"/>
              <a:gd name="T77" fmla="*/ 195 w 195"/>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5" h="123">
                <a:moveTo>
                  <a:pt x="173" y="108"/>
                </a:moveTo>
                <a:cubicBezTo>
                  <a:pt x="173" y="7"/>
                  <a:pt x="173" y="7"/>
                  <a:pt x="173" y="7"/>
                </a:cubicBezTo>
                <a:cubicBezTo>
                  <a:pt x="173" y="3"/>
                  <a:pt x="170" y="0"/>
                  <a:pt x="167" y="0"/>
                </a:cubicBezTo>
                <a:cubicBezTo>
                  <a:pt x="27" y="0"/>
                  <a:pt x="27" y="0"/>
                  <a:pt x="27" y="0"/>
                </a:cubicBezTo>
                <a:cubicBezTo>
                  <a:pt x="23" y="0"/>
                  <a:pt x="20" y="3"/>
                  <a:pt x="20" y="7"/>
                </a:cubicBezTo>
                <a:cubicBezTo>
                  <a:pt x="20" y="108"/>
                  <a:pt x="20" y="108"/>
                  <a:pt x="20" y="108"/>
                </a:cubicBezTo>
                <a:cubicBezTo>
                  <a:pt x="0" y="108"/>
                  <a:pt x="0" y="108"/>
                  <a:pt x="0" y="108"/>
                </a:cubicBezTo>
                <a:cubicBezTo>
                  <a:pt x="0" y="116"/>
                  <a:pt x="0" y="116"/>
                  <a:pt x="0" y="116"/>
                </a:cubicBezTo>
                <a:cubicBezTo>
                  <a:pt x="0" y="120"/>
                  <a:pt x="2" y="123"/>
                  <a:pt x="6" y="123"/>
                </a:cubicBezTo>
                <a:cubicBezTo>
                  <a:pt x="27" y="123"/>
                  <a:pt x="27" y="123"/>
                  <a:pt x="27" y="123"/>
                </a:cubicBezTo>
                <a:cubicBezTo>
                  <a:pt x="167" y="123"/>
                  <a:pt x="167" y="123"/>
                  <a:pt x="167" y="123"/>
                </a:cubicBezTo>
                <a:cubicBezTo>
                  <a:pt x="188" y="123"/>
                  <a:pt x="188" y="123"/>
                  <a:pt x="188" y="123"/>
                </a:cubicBezTo>
                <a:cubicBezTo>
                  <a:pt x="192" y="123"/>
                  <a:pt x="195" y="120"/>
                  <a:pt x="195" y="116"/>
                </a:cubicBezTo>
                <a:cubicBezTo>
                  <a:pt x="195" y="108"/>
                  <a:pt x="195" y="108"/>
                  <a:pt x="195" y="108"/>
                </a:cubicBezTo>
                <a:lnTo>
                  <a:pt x="173" y="108"/>
                </a:lnTo>
                <a:close/>
                <a:moveTo>
                  <a:pt x="110" y="111"/>
                </a:moveTo>
                <a:cubicBezTo>
                  <a:pt x="84" y="111"/>
                  <a:pt x="84" y="111"/>
                  <a:pt x="84" y="111"/>
                </a:cubicBezTo>
                <a:cubicBezTo>
                  <a:pt x="84" y="106"/>
                  <a:pt x="84" y="106"/>
                  <a:pt x="84" y="106"/>
                </a:cubicBezTo>
                <a:cubicBezTo>
                  <a:pt x="110" y="106"/>
                  <a:pt x="110" y="106"/>
                  <a:pt x="110" y="106"/>
                </a:cubicBezTo>
                <a:lnTo>
                  <a:pt x="110" y="111"/>
                </a:lnTo>
                <a:close/>
                <a:moveTo>
                  <a:pt x="160" y="100"/>
                </a:moveTo>
                <a:cubicBezTo>
                  <a:pt x="33" y="100"/>
                  <a:pt x="33" y="100"/>
                  <a:pt x="33" y="100"/>
                </a:cubicBezTo>
                <a:cubicBezTo>
                  <a:pt x="33" y="14"/>
                  <a:pt x="33" y="14"/>
                  <a:pt x="33" y="14"/>
                </a:cubicBezTo>
                <a:cubicBezTo>
                  <a:pt x="160" y="14"/>
                  <a:pt x="160" y="14"/>
                  <a:pt x="160" y="14"/>
                </a:cubicBezTo>
                <a:lnTo>
                  <a:pt x="160" y="100"/>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30731" name="Group 16"/>
          <p:cNvGrpSpPr>
            <a:grpSpLocks/>
          </p:cNvGrpSpPr>
          <p:nvPr/>
        </p:nvGrpSpPr>
        <p:grpSpPr bwMode="auto">
          <a:xfrm>
            <a:off x="9083675" y="2974975"/>
            <a:ext cx="742950" cy="534988"/>
            <a:chOff x="0" y="0"/>
            <a:chExt cx="742950" cy="534988"/>
          </a:xfrm>
        </p:grpSpPr>
        <p:sp>
          <p:nvSpPr>
            <p:cNvPr id="30740" name="Freeform 343"/>
            <p:cNvSpPr>
              <a:spLocks noEditPoints="1" noChangeArrowheads="1"/>
            </p:cNvSpPr>
            <p:nvPr/>
          </p:nvSpPr>
          <p:spPr bwMode="auto">
            <a:xfrm>
              <a:off x="552450" y="0"/>
              <a:ext cx="190500" cy="534988"/>
            </a:xfrm>
            <a:custGeom>
              <a:avLst/>
              <a:gdLst>
                <a:gd name="T0" fmla="*/ 171824 w 51"/>
                <a:gd name="T1" fmla="*/ 0 h 143"/>
                <a:gd name="T2" fmla="*/ 14941 w 51"/>
                <a:gd name="T3" fmla="*/ 0 h 143"/>
                <a:gd name="T4" fmla="*/ 0 w 51"/>
                <a:gd name="T5" fmla="*/ 14965 h 143"/>
                <a:gd name="T6" fmla="*/ 0 w 51"/>
                <a:gd name="T7" fmla="*/ 520023 h 143"/>
                <a:gd name="T8" fmla="*/ 14941 w 51"/>
                <a:gd name="T9" fmla="*/ 534988 h 143"/>
                <a:gd name="T10" fmla="*/ 171824 w 51"/>
                <a:gd name="T11" fmla="*/ 534988 h 143"/>
                <a:gd name="T12" fmla="*/ 190500 w 51"/>
                <a:gd name="T13" fmla="*/ 520023 h 143"/>
                <a:gd name="T14" fmla="*/ 190500 w 51"/>
                <a:gd name="T15" fmla="*/ 14965 h 143"/>
                <a:gd name="T16" fmla="*/ 171824 w 51"/>
                <a:gd name="T17" fmla="*/ 0 h 143"/>
                <a:gd name="T18" fmla="*/ 29882 w 51"/>
                <a:gd name="T19" fmla="*/ 138423 h 143"/>
                <a:gd name="T20" fmla="*/ 29882 w 51"/>
                <a:gd name="T21" fmla="*/ 93529 h 143"/>
                <a:gd name="T22" fmla="*/ 156882 w 51"/>
                <a:gd name="T23" fmla="*/ 93529 h 143"/>
                <a:gd name="T24" fmla="*/ 156882 w 51"/>
                <a:gd name="T25" fmla="*/ 138423 h 143"/>
                <a:gd name="T26" fmla="*/ 29882 w 51"/>
                <a:gd name="T27" fmla="*/ 138423 h 143"/>
                <a:gd name="T28" fmla="*/ 156882 w 51"/>
                <a:gd name="T29" fmla="*/ 29929 h 143"/>
                <a:gd name="T30" fmla="*/ 156882 w 51"/>
                <a:gd name="T31" fmla="*/ 67341 h 143"/>
                <a:gd name="T32" fmla="*/ 29882 w 51"/>
                <a:gd name="T33" fmla="*/ 67341 h 143"/>
                <a:gd name="T34" fmla="*/ 29882 w 51"/>
                <a:gd name="T35" fmla="*/ 29929 h 143"/>
                <a:gd name="T36" fmla="*/ 156882 w 51"/>
                <a:gd name="T37" fmla="*/ 29929 h 143"/>
                <a:gd name="T38" fmla="*/ 29882 w 51"/>
                <a:gd name="T39" fmla="*/ 505059 h 143"/>
                <a:gd name="T40" fmla="*/ 29882 w 51"/>
                <a:gd name="T41" fmla="*/ 164612 h 143"/>
                <a:gd name="T42" fmla="*/ 156882 w 51"/>
                <a:gd name="T43" fmla="*/ 164612 h 143"/>
                <a:gd name="T44" fmla="*/ 156882 w 51"/>
                <a:gd name="T45" fmla="*/ 505059 h 143"/>
                <a:gd name="T46" fmla="*/ 29882 w 51"/>
                <a:gd name="T47" fmla="*/ 505059 h 1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
                <a:gd name="T73" fmla="*/ 0 h 143"/>
                <a:gd name="T74" fmla="*/ 51 w 51"/>
                <a:gd name="T75" fmla="*/ 143 h 1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 h="143">
                  <a:moveTo>
                    <a:pt x="46" y="0"/>
                  </a:moveTo>
                  <a:cubicBezTo>
                    <a:pt x="4" y="0"/>
                    <a:pt x="4" y="0"/>
                    <a:pt x="4" y="0"/>
                  </a:cubicBezTo>
                  <a:cubicBezTo>
                    <a:pt x="2" y="0"/>
                    <a:pt x="0" y="2"/>
                    <a:pt x="0" y="4"/>
                  </a:cubicBezTo>
                  <a:cubicBezTo>
                    <a:pt x="0" y="139"/>
                    <a:pt x="0" y="139"/>
                    <a:pt x="0" y="139"/>
                  </a:cubicBezTo>
                  <a:cubicBezTo>
                    <a:pt x="0" y="141"/>
                    <a:pt x="2" y="143"/>
                    <a:pt x="4" y="143"/>
                  </a:cubicBezTo>
                  <a:cubicBezTo>
                    <a:pt x="46" y="143"/>
                    <a:pt x="46" y="143"/>
                    <a:pt x="46" y="143"/>
                  </a:cubicBezTo>
                  <a:cubicBezTo>
                    <a:pt x="49" y="143"/>
                    <a:pt x="51" y="141"/>
                    <a:pt x="51" y="139"/>
                  </a:cubicBezTo>
                  <a:cubicBezTo>
                    <a:pt x="51" y="4"/>
                    <a:pt x="51" y="4"/>
                    <a:pt x="51" y="4"/>
                  </a:cubicBezTo>
                  <a:cubicBezTo>
                    <a:pt x="51" y="2"/>
                    <a:pt x="49" y="0"/>
                    <a:pt x="46" y="0"/>
                  </a:cubicBezTo>
                  <a:close/>
                  <a:moveTo>
                    <a:pt x="8" y="37"/>
                  </a:moveTo>
                  <a:cubicBezTo>
                    <a:pt x="8" y="25"/>
                    <a:pt x="8" y="25"/>
                    <a:pt x="8" y="25"/>
                  </a:cubicBezTo>
                  <a:cubicBezTo>
                    <a:pt x="42" y="25"/>
                    <a:pt x="42" y="25"/>
                    <a:pt x="42" y="25"/>
                  </a:cubicBezTo>
                  <a:cubicBezTo>
                    <a:pt x="42" y="37"/>
                    <a:pt x="42" y="37"/>
                    <a:pt x="42" y="37"/>
                  </a:cubicBezTo>
                  <a:lnTo>
                    <a:pt x="8" y="37"/>
                  </a:lnTo>
                  <a:close/>
                  <a:moveTo>
                    <a:pt x="42" y="8"/>
                  </a:moveTo>
                  <a:cubicBezTo>
                    <a:pt x="42" y="18"/>
                    <a:pt x="42" y="18"/>
                    <a:pt x="42" y="18"/>
                  </a:cubicBezTo>
                  <a:cubicBezTo>
                    <a:pt x="8" y="18"/>
                    <a:pt x="8" y="18"/>
                    <a:pt x="8" y="18"/>
                  </a:cubicBezTo>
                  <a:cubicBezTo>
                    <a:pt x="8" y="8"/>
                    <a:pt x="8" y="8"/>
                    <a:pt x="8" y="8"/>
                  </a:cubicBezTo>
                  <a:lnTo>
                    <a:pt x="42" y="8"/>
                  </a:lnTo>
                  <a:close/>
                  <a:moveTo>
                    <a:pt x="8" y="135"/>
                  </a:moveTo>
                  <a:cubicBezTo>
                    <a:pt x="8" y="44"/>
                    <a:pt x="8" y="44"/>
                    <a:pt x="8" y="44"/>
                  </a:cubicBezTo>
                  <a:cubicBezTo>
                    <a:pt x="42" y="44"/>
                    <a:pt x="42" y="44"/>
                    <a:pt x="42" y="44"/>
                  </a:cubicBezTo>
                  <a:cubicBezTo>
                    <a:pt x="42" y="135"/>
                    <a:pt x="42" y="135"/>
                    <a:pt x="42" y="135"/>
                  </a:cubicBezTo>
                  <a:lnTo>
                    <a:pt x="8" y="135"/>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0741" name="Oval 344"/>
            <p:cNvSpPr>
              <a:spLocks noChangeArrowheads="1"/>
            </p:cNvSpPr>
            <p:nvPr/>
          </p:nvSpPr>
          <p:spPr bwMode="auto">
            <a:xfrm>
              <a:off x="596900" y="284163"/>
              <a:ext cx="22225" cy="26988"/>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0742" name="Freeform 345"/>
            <p:cNvSpPr>
              <a:spLocks noEditPoints="1" noChangeArrowheads="1"/>
            </p:cNvSpPr>
            <p:nvPr/>
          </p:nvSpPr>
          <p:spPr bwMode="auto">
            <a:xfrm>
              <a:off x="0" y="47625"/>
              <a:ext cx="503238" cy="487363"/>
            </a:xfrm>
            <a:custGeom>
              <a:avLst/>
              <a:gdLst>
                <a:gd name="T0" fmla="*/ 480705 w 134"/>
                <a:gd name="T1" fmla="*/ 0 h 130"/>
                <a:gd name="T2" fmla="*/ 22533 w 134"/>
                <a:gd name="T3" fmla="*/ 0 h 130"/>
                <a:gd name="T4" fmla="*/ 0 w 134"/>
                <a:gd name="T5" fmla="*/ 22494 h 130"/>
                <a:gd name="T6" fmla="*/ 0 w 134"/>
                <a:gd name="T7" fmla="*/ 378643 h 130"/>
                <a:gd name="T8" fmla="*/ 22533 w 134"/>
                <a:gd name="T9" fmla="*/ 401137 h 130"/>
                <a:gd name="T10" fmla="*/ 184020 w 134"/>
                <a:gd name="T11" fmla="*/ 401137 h 130"/>
                <a:gd name="T12" fmla="*/ 165242 w 134"/>
                <a:gd name="T13" fmla="*/ 464869 h 130"/>
                <a:gd name="T14" fmla="*/ 191531 w 134"/>
                <a:gd name="T15" fmla="*/ 487363 h 130"/>
                <a:gd name="T16" fmla="*/ 255375 w 134"/>
                <a:gd name="T17" fmla="*/ 487363 h 130"/>
                <a:gd name="T18" fmla="*/ 255375 w 134"/>
                <a:gd name="T19" fmla="*/ 487363 h 130"/>
                <a:gd name="T20" fmla="*/ 319218 w 134"/>
                <a:gd name="T21" fmla="*/ 487363 h 130"/>
                <a:gd name="T22" fmla="*/ 345507 w 134"/>
                <a:gd name="T23" fmla="*/ 464869 h 130"/>
                <a:gd name="T24" fmla="*/ 326729 w 134"/>
                <a:gd name="T25" fmla="*/ 401137 h 130"/>
                <a:gd name="T26" fmla="*/ 480705 w 134"/>
                <a:gd name="T27" fmla="*/ 401137 h 130"/>
                <a:gd name="T28" fmla="*/ 503238 w 134"/>
                <a:gd name="T29" fmla="*/ 378643 h 130"/>
                <a:gd name="T30" fmla="*/ 503238 w 134"/>
                <a:gd name="T31" fmla="*/ 22494 h 130"/>
                <a:gd name="T32" fmla="*/ 480705 w 134"/>
                <a:gd name="T33" fmla="*/ 0 h 130"/>
                <a:gd name="T34" fmla="*/ 255375 w 134"/>
                <a:gd name="T35" fmla="*/ 378643 h 130"/>
                <a:gd name="T36" fmla="*/ 244108 w 134"/>
                <a:gd name="T37" fmla="*/ 363648 h 130"/>
                <a:gd name="T38" fmla="*/ 255375 w 134"/>
                <a:gd name="T39" fmla="*/ 352401 h 130"/>
                <a:gd name="T40" fmla="*/ 266641 w 134"/>
                <a:gd name="T41" fmla="*/ 363648 h 130"/>
                <a:gd name="T42" fmla="*/ 255375 w 134"/>
                <a:gd name="T43" fmla="*/ 378643 h 130"/>
                <a:gd name="T44" fmla="*/ 473194 w 134"/>
                <a:gd name="T45" fmla="*/ 329907 h 130"/>
                <a:gd name="T46" fmla="*/ 30044 w 134"/>
                <a:gd name="T47" fmla="*/ 329907 h 130"/>
                <a:gd name="T48" fmla="*/ 30044 w 134"/>
                <a:gd name="T49" fmla="*/ 44987 h 130"/>
                <a:gd name="T50" fmla="*/ 45066 w 134"/>
                <a:gd name="T51" fmla="*/ 29992 h 130"/>
                <a:gd name="T52" fmla="*/ 458172 w 134"/>
                <a:gd name="T53" fmla="*/ 29992 h 130"/>
                <a:gd name="T54" fmla="*/ 473194 w 134"/>
                <a:gd name="T55" fmla="*/ 44987 h 130"/>
                <a:gd name="T56" fmla="*/ 473194 w 134"/>
                <a:gd name="T57" fmla="*/ 32990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4"/>
                <a:gd name="T88" fmla="*/ 0 h 130"/>
                <a:gd name="T89" fmla="*/ 134 w 134"/>
                <a:gd name="T90" fmla="*/ 130 h 13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4" h="130">
                  <a:moveTo>
                    <a:pt x="128" y="0"/>
                  </a:moveTo>
                  <a:cubicBezTo>
                    <a:pt x="6" y="0"/>
                    <a:pt x="6" y="0"/>
                    <a:pt x="6" y="0"/>
                  </a:cubicBezTo>
                  <a:cubicBezTo>
                    <a:pt x="2" y="0"/>
                    <a:pt x="0" y="3"/>
                    <a:pt x="0" y="6"/>
                  </a:cubicBezTo>
                  <a:cubicBezTo>
                    <a:pt x="0" y="101"/>
                    <a:pt x="0" y="101"/>
                    <a:pt x="0" y="101"/>
                  </a:cubicBezTo>
                  <a:cubicBezTo>
                    <a:pt x="0" y="104"/>
                    <a:pt x="2" y="107"/>
                    <a:pt x="6" y="107"/>
                  </a:cubicBezTo>
                  <a:cubicBezTo>
                    <a:pt x="49" y="107"/>
                    <a:pt x="49" y="107"/>
                    <a:pt x="49" y="107"/>
                  </a:cubicBezTo>
                  <a:cubicBezTo>
                    <a:pt x="44" y="124"/>
                    <a:pt x="44" y="124"/>
                    <a:pt x="44" y="124"/>
                  </a:cubicBezTo>
                  <a:cubicBezTo>
                    <a:pt x="43" y="127"/>
                    <a:pt x="43" y="130"/>
                    <a:pt x="51" y="130"/>
                  </a:cubicBezTo>
                  <a:cubicBezTo>
                    <a:pt x="68" y="130"/>
                    <a:pt x="68" y="130"/>
                    <a:pt x="68" y="130"/>
                  </a:cubicBezTo>
                  <a:cubicBezTo>
                    <a:pt x="68" y="130"/>
                    <a:pt x="68" y="130"/>
                    <a:pt x="68" y="130"/>
                  </a:cubicBezTo>
                  <a:cubicBezTo>
                    <a:pt x="85" y="130"/>
                    <a:pt x="85" y="130"/>
                    <a:pt x="85" y="130"/>
                  </a:cubicBezTo>
                  <a:cubicBezTo>
                    <a:pt x="93" y="130"/>
                    <a:pt x="94" y="127"/>
                    <a:pt x="92" y="124"/>
                  </a:cubicBezTo>
                  <a:cubicBezTo>
                    <a:pt x="87" y="107"/>
                    <a:pt x="87" y="107"/>
                    <a:pt x="87" y="107"/>
                  </a:cubicBezTo>
                  <a:cubicBezTo>
                    <a:pt x="128" y="107"/>
                    <a:pt x="128" y="107"/>
                    <a:pt x="128" y="107"/>
                  </a:cubicBezTo>
                  <a:cubicBezTo>
                    <a:pt x="131" y="107"/>
                    <a:pt x="134" y="104"/>
                    <a:pt x="134" y="101"/>
                  </a:cubicBezTo>
                  <a:cubicBezTo>
                    <a:pt x="134" y="6"/>
                    <a:pt x="134" y="6"/>
                    <a:pt x="134" y="6"/>
                  </a:cubicBezTo>
                  <a:cubicBezTo>
                    <a:pt x="134" y="3"/>
                    <a:pt x="131" y="0"/>
                    <a:pt x="128" y="0"/>
                  </a:cubicBezTo>
                  <a:close/>
                  <a:moveTo>
                    <a:pt x="68" y="101"/>
                  </a:moveTo>
                  <a:cubicBezTo>
                    <a:pt x="66" y="101"/>
                    <a:pt x="65" y="99"/>
                    <a:pt x="65" y="97"/>
                  </a:cubicBezTo>
                  <a:cubicBezTo>
                    <a:pt x="65" y="96"/>
                    <a:pt x="66" y="94"/>
                    <a:pt x="68" y="94"/>
                  </a:cubicBezTo>
                  <a:cubicBezTo>
                    <a:pt x="70" y="94"/>
                    <a:pt x="71" y="96"/>
                    <a:pt x="71" y="97"/>
                  </a:cubicBezTo>
                  <a:cubicBezTo>
                    <a:pt x="71" y="99"/>
                    <a:pt x="70" y="101"/>
                    <a:pt x="68" y="101"/>
                  </a:cubicBezTo>
                  <a:close/>
                  <a:moveTo>
                    <a:pt x="126" y="88"/>
                  </a:moveTo>
                  <a:cubicBezTo>
                    <a:pt x="8" y="88"/>
                    <a:pt x="8" y="88"/>
                    <a:pt x="8" y="88"/>
                  </a:cubicBezTo>
                  <a:cubicBezTo>
                    <a:pt x="8" y="12"/>
                    <a:pt x="8" y="12"/>
                    <a:pt x="8" y="12"/>
                  </a:cubicBezTo>
                  <a:cubicBezTo>
                    <a:pt x="8" y="9"/>
                    <a:pt x="9" y="8"/>
                    <a:pt x="12" y="8"/>
                  </a:cubicBezTo>
                  <a:cubicBezTo>
                    <a:pt x="122" y="8"/>
                    <a:pt x="122" y="8"/>
                    <a:pt x="122" y="8"/>
                  </a:cubicBezTo>
                  <a:cubicBezTo>
                    <a:pt x="124" y="8"/>
                    <a:pt x="126" y="9"/>
                    <a:pt x="126" y="12"/>
                  </a:cubicBezTo>
                  <a:lnTo>
                    <a:pt x="126" y="8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30732" name="矩形 17"/>
          <p:cNvSpPr>
            <a:spLocks noChangeArrowheads="1"/>
          </p:cNvSpPr>
          <p:nvPr/>
        </p:nvSpPr>
        <p:spPr bwMode="auto">
          <a:xfrm>
            <a:off x="1339850" y="4173538"/>
            <a:ext cx="2387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2E3740"/>
                </a:solidFill>
                <a:latin typeface="Calibri" panose="020F0502020204030204" pitchFamily="34" charset="0"/>
                <a:sym typeface="Calibri" panose="020F0502020204030204" pitchFamily="34" charset="0"/>
              </a:rPr>
              <a:t>$ 1,443 B+</a:t>
            </a:r>
            <a:endParaRPr lang="zh-CN" altLang="en-US" sz="4000" b="1">
              <a:solidFill>
                <a:srgbClr val="2E3740"/>
              </a:solidFill>
              <a:latin typeface="Calibri" panose="020F0502020204030204" pitchFamily="34" charset="0"/>
              <a:sym typeface="宋体" panose="02010600030101010101" pitchFamily="2" charset="-122"/>
            </a:endParaRPr>
          </a:p>
        </p:txBody>
      </p:sp>
      <p:sp>
        <p:nvSpPr>
          <p:cNvPr id="30733" name="矩形 18"/>
          <p:cNvSpPr>
            <a:spLocks noChangeArrowheads="1"/>
          </p:cNvSpPr>
          <p:nvPr/>
        </p:nvSpPr>
        <p:spPr bwMode="auto">
          <a:xfrm>
            <a:off x="4989513" y="4173538"/>
            <a:ext cx="1995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2E3740"/>
                </a:solidFill>
                <a:latin typeface="Calibri" panose="020F0502020204030204" pitchFamily="34" charset="0"/>
                <a:sym typeface="Calibri" panose="020F0502020204030204" pitchFamily="34" charset="0"/>
              </a:rPr>
              <a:t>$ 156 B+</a:t>
            </a:r>
            <a:endParaRPr lang="zh-CN" altLang="en-US" sz="4000" b="1">
              <a:solidFill>
                <a:srgbClr val="2E3740"/>
              </a:solidFill>
              <a:latin typeface="Calibri" panose="020F0502020204030204" pitchFamily="34" charset="0"/>
              <a:sym typeface="宋体" panose="02010600030101010101" pitchFamily="2" charset="-122"/>
            </a:endParaRPr>
          </a:p>
        </p:txBody>
      </p:sp>
      <p:sp>
        <p:nvSpPr>
          <p:cNvPr id="30734" name="矩形 19"/>
          <p:cNvSpPr>
            <a:spLocks noChangeArrowheads="1"/>
          </p:cNvSpPr>
          <p:nvPr/>
        </p:nvSpPr>
        <p:spPr bwMode="auto">
          <a:xfrm>
            <a:off x="8443913" y="4173538"/>
            <a:ext cx="19954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rgbClr val="2E3740"/>
                </a:solidFill>
                <a:latin typeface="Calibri" panose="020F0502020204030204" pitchFamily="34" charset="0"/>
                <a:sym typeface="Calibri" panose="020F0502020204030204" pitchFamily="34" charset="0"/>
              </a:rPr>
              <a:t>$ 945 B+</a:t>
            </a:r>
            <a:endParaRPr lang="zh-CN" altLang="en-US" sz="4000" b="1">
              <a:solidFill>
                <a:srgbClr val="2E3740"/>
              </a:solidFill>
              <a:latin typeface="Calibri" panose="020F0502020204030204" pitchFamily="34" charset="0"/>
              <a:sym typeface="宋体" panose="02010600030101010101" pitchFamily="2" charset="-122"/>
            </a:endParaRPr>
          </a:p>
        </p:txBody>
      </p:sp>
      <p:sp>
        <p:nvSpPr>
          <p:cNvPr id="30735" name="矩形 20"/>
          <p:cNvSpPr>
            <a:spLocks noChangeArrowheads="1"/>
          </p:cNvSpPr>
          <p:nvPr/>
        </p:nvSpPr>
        <p:spPr bwMode="auto">
          <a:xfrm>
            <a:off x="1296988" y="4946650"/>
            <a:ext cx="2473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0736" name="矩形 21"/>
          <p:cNvSpPr>
            <a:spLocks noChangeArrowheads="1"/>
          </p:cNvSpPr>
          <p:nvPr/>
        </p:nvSpPr>
        <p:spPr bwMode="auto">
          <a:xfrm>
            <a:off x="4751388" y="4946650"/>
            <a:ext cx="2473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0737" name="矩形 22"/>
          <p:cNvSpPr>
            <a:spLocks noChangeArrowheads="1"/>
          </p:cNvSpPr>
          <p:nvPr/>
        </p:nvSpPr>
        <p:spPr bwMode="auto">
          <a:xfrm>
            <a:off x="8205788" y="4946650"/>
            <a:ext cx="2473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0738" name="矩形 23"/>
          <p:cNvSpPr>
            <a:spLocks noChangeArrowheads="1"/>
          </p:cNvSpPr>
          <p:nvPr/>
        </p:nvSpPr>
        <p:spPr bwMode="auto">
          <a:xfrm>
            <a:off x="9334500" y="1712913"/>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ED4989"/>
                </a:solidFill>
                <a:latin typeface="Calibri" panose="020F0502020204030204" pitchFamily="34" charset="0"/>
                <a:sym typeface="宋体" panose="02010600030101010101" pitchFamily="2" charset="-122"/>
              </a:rPr>
              <a:t>DOLOR SIT AMET</a:t>
            </a:r>
          </a:p>
        </p:txBody>
      </p:sp>
      <p:sp>
        <p:nvSpPr>
          <p:cNvPr id="30739" name="矩形 24"/>
          <p:cNvSpPr>
            <a:spLocks noChangeArrowheads="1"/>
          </p:cNvSpPr>
          <p:nvPr/>
        </p:nvSpPr>
        <p:spPr bwMode="auto">
          <a:xfrm>
            <a:off x="5791200" y="1712913"/>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rgbClr val="2E3740"/>
                </a:solidFill>
                <a:latin typeface="Calibri" panose="020F0502020204030204" pitchFamily="34" charset="0"/>
                <a:sym typeface="宋体" panose="02010600030101010101" pitchFamily="2" charset="-122"/>
              </a:rPr>
              <a:t>DOLOR SIT AMET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1747"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31748" name="Group 4"/>
          <p:cNvGrpSpPr>
            <a:grpSpLocks/>
          </p:cNvGrpSpPr>
          <p:nvPr/>
        </p:nvGrpSpPr>
        <p:grpSpPr bwMode="auto">
          <a:xfrm>
            <a:off x="0" y="6734175"/>
            <a:ext cx="12192000" cy="138113"/>
            <a:chOff x="0" y="0"/>
            <a:chExt cx="12231884" cy="334101"/>
          </a:xfrm>
        </p:grpSpPr>
        <p:sp>
          <p:nvSpPr>
            <p:cNvPr id="31760"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1761"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1762"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1763"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1764"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31749" name="任意多边形 2"/>
          <p:cNvSpPr>
            <a:spLocks noChangeArrowheads="1"/>
          </p:cNvSpPr>
          <p:nvPr/>
        </p:nvSpPr>
        <p:spPr bwMode="auto">
          <a:xfrm flipH="1">
            <a:off x="2170113" y="1597025"/>
            <a:ext cx="3379787" cy="2333625"/>
          </a:xfrm>
          <a:custGeom>
            <a:avLst/>
            <a:gdLst>
              <a:gd name="T0" fmla="*/ 3379787 w 3243492"/>
              <a:gd name="T1" fmla="*/ 0 h 2240066"/>
              <a:gd name="T2" fmla="*/ 3379787 w 3243492"/>
              <a:gd name="T3" fmla="*/ 1838098 h 2240066"/>
              <a:gd name="T4" fmla="*/ 2469744 w 3243492"/>
              <a:gd name="T5" fmla="*/ 1838098 h 2240066"/>
              <a:gd name="T6" fmla="*/ 2482313 w 3243492"/>
              <a:gd name="T7" fmla="*/ 2333625 h 2240066"/>
              <a:gd name="T8" fmla="*/ 1938192 w 3243492"/>
              <a:gd name="T9" fmla="*/ 1838098 h 2240066"/>
              <a:gd name="T10" fmla="*/ 0 w 3243492"/>
              <a:gd name="T11" fmla="*/ 1838098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3175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1189038"/>
            <a:ext cx="7375525" cy="425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矩形 3"/>
          <p:cNvSpPr>
            <a:spLocks noChangeArrowheads="1"/>
          </p:cNvSpPr>
          <p:nvPr/>
        </p:nvSpPr>
        <p:spPr bwMode="auto">
          <a:xfrm>
            <a:off x="2316163" y="2581275"/>
            <a:ext cx="2368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bg1"/>
                </a:solidFill>
                <a:latin typeface="Calibri" panose="020F0502020204030204" pitchFamily="34" charset="0"/>
                <a:sym typeface="宋体" panose="02010600030101010101" pitchFamily="2" charset="-122"/>
              </a:rPr>
              <a:t>DOLOR SIT AMET</a:t>
            </a:r>
            <a:endParaRPr lang="zh-CN" altLang="en-US" sz="2400">
              <a:solidFill>
                <a:schemeClr val="bg1"/>
              </a:solidFill>
              <a:latin typeface="Calibri" panose="020F0502020204030204" pitchFamily="34" charset="0"/>
              <a:sym typeface="宋体" panose="02010600030101010101" pitchFamily="2" charset="-122"/>
            </a:endParaRPr>
          </a:p>
        </p:txBody>
      </p:sp>
      <p:grpSp>
        <p:nvGrpSpPr>
          <p:cNvPr id="31752" name="Group 13"/>
          <p:cNvGrpSpPr>
            <a:grpSpLocks/>
          </p:cNvGrpSpPr>
          <p:nvPr/>
        </p:nvGrpSpPr>
        <p:grpSpPr bwMode="auto">
          <a:xfrm>
            <a:off x="3116263" y="1916113"/>
            <a:ext cx="750887" cy="603250"/>
            <a:chOff x="0" y="0"/>
            <a:chExt cx="750888" cy="603250"/>
          </a:xfrm>
        </p:grpSpPr>
        <p:sp>
          <p:nvSpPr>
            <p:cNvPr id="31755" name="Freeform 926"/>
            <p:cNvSpPr>
              <a:spLocks noChangeArrowheads="1"/>
            </p:cNvSpPr>
            <p:nvPr/>
          </p:nvSpPr>
          <p:spPr bwMode="auto">
            <a:xfrm>
              <a:off x="469900" y="0"/>
              <a:ext cx="160338" cy="430213"/>
            </a:xfrm>
            <a:custGeom>
              <a:avLst/>
              <a:gdLst>
                <a:gd name="T0" fmla="*/ 7458 w 43"/>
                <a:gd name="T1" fmla="*/ 430213 h 115"/>
                <a:gd name="T2" fmla="*/ 11186 w 43"/>
                <a:gd name="T3" fmla="*/ 430213 h 115"/>
                <a:gd name="T4" fmla="*/ 11186 w 43"/>
                <a:gd name="T5" fmla="*/ 430213 h 115"/>
                <a:gd name="T6" fmla="*/ 11186 w 43"/>
                <a:gd name="T7" fmla="*/ 430213 h 115"/>
                <a:gd name="T8" fmla="*/ 14915 w 43"/>
                <a:gd name="T9" fmla="*/ 430213 h 115"/>
                <a:gd name="T10" fmla="*/ 14915 w 43"/>
                <a:gd name="T11" fmla="*/ 430213 h 115"/>
                <a:gd name="T12" fmla="*/ 18644 w 43"/>
                <a:gd name="T13" fmla="*/ 426472 h 115"/>
                <a:gd name="T14" fmla="*/ 82033 w 43"/>
                <a:gd name="T15" fmla="*/ 366616 h 115"/>
                <a:gd name="T16" fmla="*/ 141694 w 43"/>
                <a:gd name="T17" fmla="*/ 426472 h 115"/>
                <a:gd name="T18" fmla="*/ 145423 w 43"/>
                <a:gd name="T19" fmla="*/ 430213 h 115"/>
                <a:gd name="T20" fmla="*/ 145423 w 43"/>
                <a:gd name="T21" fmla="*/ 430213 h 115"/>
                <a:gd name="T22" fmla="*/ 149152 w 43"/>
                <a:gd name="T23" fmla="*/ 430213 h 115"/>
                <a:gd name="T24" fmla="*/ 149152 w 43"/>
                <a:gd name="T25" fmla="*/ 430213 h 115"/>
                <a:gd name="T26" fmla="*/ 149152 w 43"/>
                <a:gd name="T27" fmla="*/ 430213 h 115"/>
                <a:gd name="T28" fmla="*/ 152880 w 43"/>
                <a:gd name="T29" fmla="*/ 430213 h 115"/>
                <a:gd name="T30" fmla="*/ 156609 w 43"/>
                <a:gd name="T31" fmla="*/ 426472 h 115"/>
                <a:gd name="T32" fmla="*/ 160338 w 43"/>
                <a:gd name="T33" fmla="*/ 418990 h 115"/>
                <a:gd name="T34" fmla="*/ 160338 w 43"/>
                <a:gd name="T35" fmla="*/ 101007 h 115"/>
                <a:gd name="T36" fmla="*/ 160338 w 43"/>
                <a:gd name="T37" fmla="*/ 48633 h 115"/>
                <a:gd name="T38" fmla="*/ 160338 w 43"/>
                <a:gd name="T39" fmla="*/ 11223 h 115"/>
                <a:gd name="T40" fmla="*/ 156609 w 43"/>
                <a:gd name="T41" fmla="*/ 3741 h 115"/>
                <a:gd name="T42" fmla="*/ 149152 w 43"/>
                <a:gd name="T43" fmla="*/ 0 h 115"/>
                <a:gd name="T44" fmla="*/ 11186 w 43"/>
                <a:gd name="T45" fmla="*/ 0 h 115"/>
                <a:gd name="T46" fmla="*/ 11186 w 43"/>
                <a:gd name="T47" fmla="*/ 0 h 115"/>
                <a:gd name="T48" fmla="*/ 7458 w 43"/>
                <a:gd name="T49" fmla="*/ 3741 h 115"/>
                <a:gd name="T50" fmla="*/ 7458 w 43"/>
                <a:gd name="T51" fmla="*/ 3741 h 115"/>
                <a:gd name="T52" fmla="*/ 0 w 43"/>
                <a:gd name="T53" fmla="*/ 11223 h 115"/>
                <a:gd name="T54" fmla="*/ 0 w 43"/>
                <a:gd name="T55" fmla="*/ 48633 h 115"/>
                <a:gd name="T56" fmla="*/ 0 w 43"/>
                <a:gd name="T57" fmla="*/ 101007 h 115"/>
                <a:gd name="T58" fmla="*/ 0 w 43"/>
                <a:gd name="T59" fmla="*/ 418990 h 115"/>
                <a:gd name="T60" fmla="*/ 7458 w 43"/>
                <a:gd name="T61" fmla="*/ 430213 h 1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3"/>
                <a:gd name="T94" fmla="*/ 0 h 115"/>
                <a:gd name="T95" fmla="*/ 43 w 43"/>
                <a:gd name="T96" fmla="*/ 115 h 1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756" name="Freeform 927"/>
            <p:cNvSpPr>
              <a:spLocks noChangeArrowheads="1"/>
            </p:cNvSpPr>
            <p:nvPr/>
          </p:nvSpPr>
          <p:spPr bwMode="auto">
            <a:xfrm>
              <a:off x="96838" y="220663"/>
              <a:ext cx="200025" cy="19050"/>
            </a:xfrm>
            <a:custGeom>
              <a:avLst/>
              <a:gdLst>
                <a:gd name="T0" fmla="*/ 0 w 53"/>
                <a:gd name="T1" fmla="*/ 11430 h 5"/>
                <a:gd name="T2" fmla="*/ 11322 w 53"/>
                <a:gd name="T3" fmla="*/ 19050 h 5"/>
                <a:gd name="T4" fmla="*/ 188703 w 53"/>
                <a:gd name="T5" fmla="*/ 19050 h 5"/>
                <a:gd name="T6" fmla="*/ 200025 w 53"/>
                <a:gd name="T7" fmla="*/ 11430 h 5"/>
                <a:gd name="T8" fmla="*/ 188703 w 53"/>
                <a:gd name="T9" fmla="*/ 0 h 5"/>
                <a:gd name="T10" fmla="*/ 11322 w 53"/>
                <a:gd name="T11" fmla="*/ 0 h 5"/>
                <a:gd name="T12" fmla="*/ 0 w 53"/>
                <a:gd name="T13" fmla="*/ 1143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757" name="Freeform 928"/>
            <p:cNvSpPr>
              <a:spLocks noChangeArrowheads="1"/>
            </p:cNvSpPr>
            <p:nvPr/>
          </p:nvSpPr>
          <p:spPr bwMode="auto">
            <a:xfrm>
              <a:off x="96838" y="306388"/>
              <a:ext cx="200025" cy="19050"/>
            </a:xfrm>
            <a:custGeom>
              <a:avLst/>
              <a:gdLst>
                <a:gd name="T0" fmla="*/ 188703 w 53"/>
                <a:gd name="T1" fmla="*/ 0 h 5"/>
                <a:gd name="T2" fmla="*/ 11322 w 53"/>
                <a:gd name="T3" fmla="*/ 0 h 5"/>
                <a:gd name="T4" fmla="*/ 0 w 53"/>
                <a:gd name="T5" fmla="*/ 7620 h 5"/>
                <a:gd name="T6" fmla="*/ 11322 w 53"/>
                <a:gd name="T7" fmla="*/ 19050 h 5"/>
                <a:gd name="T8" fmla="*/ 188703 w 53"/>
                <a:gd name="T9" fmla="*/ 19050 h 5"/>
                <a:gd name="T10" fmla="*/ 200025 w 53"/>
                <a:gd name="T11" fmla="*/ 7620 h 5"/>
                <a:gd name="T12" fmla="*/ 188703 w 53"/>
                <a:gd name="T13" fmla="*/ 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758" name="Freeform 929"/>
            <p:cNvSpPr>
              <a:spLocks noChangeArrowheads="1"/>
            </p:cNvSpPr>
            <p:nvPr/>
          </p:nvSpPr>
          <p:spPr bwMode="auto">
            <a:xfrm>
              <a:off x="96838" y="393700"/>
              <a:ext cx="200025" cy="19050"/>
            </a:xfrm>
            <a:custGeom>
              <a:avLst/>
              <a:gdLst>
                <a:gd name="T0" fmla="*/ 188703 w 53"/>
                <a:gd name="T1" fmla="*/ 0 h 5"/>
                <a:gd name="T2" fmla="*/ 11322 w 53"/>
                <a:gd name="T3" fmla="*/ 0 h 5"/>
                <a:gd name="T4" fmla="*/ 0 w 53"/>
                <a:gd name="T5" fmla="*/ 7620 h 5"/>
                <a:gd name="T6" fmla="*/ 11322 w 53"/>
                <a:gd name="T7" fmla="*/ 19050 h 5"/>
                <a:gd name="T8" fmla="*/ 188703 w 53"/>
                <a:gd name="T9" fmla="*/ 19050 h 5"/>
                <a:gd name="T10" fmla="*/ 200025 w 53"/>
                <a:gd name="T11" fmla="*/ 7620 h 5"/>
                <a:gd name="T12" fmla="*/ 188703 w 53"/>
                <a:gd name="T13" fmla="*/ 0 h 5"/>
                <a:gd name="T14" fmla="*/ 0 60000 65536"/>
                <a:gd name="T15" fmla="*/ 0 60000 65536"/>
                <a:gd name="T16" fmla="*/ 0 60000 65536"/>
                <a:gd name="T17" fmla="*/ 0 60000 65536"/>
                <a:gd name="T18" fmla="*/ 0 60000 65536"/>
                <a:gd name="T19" fmla="*/ 0 60000 65536"/>
                <a:gd name="T20" fmla="*/ 0 60000 65536"/>
                <a:gd name="T21" fmla="*/ 0 w 53"/>
                <a:gd name="T22" fmla="*/ 0 h 5"/>
                <a:gd name="T23" fmla="*/ 53 w 5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1759" name="Freeform 930"/>
            <p:cNvSpPr>
              <a:spLocks noEditPoints="1" noChangeArrowheads="1"/>
            </p:cNvSpPr>
            <p:nvPr/>
          </p:nvSpPr>
          <p:spPr bwMode="auto">
            <a:xfrm>
              <a:off x="0" y="44450"/>
              <a:ext cx="750888" cy="558800"/>
            </a:xfrm>
            <a:custGeom>
              <a:avLst/>
              <a:gdLst>
                <a:gd name="T0" fmla="*/ 664536 w 200"/>
                <a:gd name="T1" fmla="*/ 11251 h 149"/>
                <a:gd name="T2" fmla="*/ 664536 w 200"/>
                <a:gd name="T3" fmla="*/ 63756 h 149"/>
                <a:gd name="T4" fmla="*/ 698326 w 200"/>
                <a:gd name="T5" fmla="*/ 78757 h 149"/>
                <a:gd name="T6" fmla="*/ 698326 w 200"/>
                <a:gd name="T7" fmla="*/ 502545 h 149"/>
                <a:gd name="T8" fmla="*/ 401725 w 200"/>
                <a:gd name="T9" fmla="*/ 502545 h 149"/>
                <a:gd name="T10" fmla="*/ 401725 w 200"/>
                <a:gd name="T11" fmla="*/ 78757 h 149"/>
                <a:gd name="T12" fmla="*/ 439269 w 200"/>
                <a:gd name="T13" fmla="*/ 63756 h 149"/>
                <a:gd name="T14" fmla="*/ 439269 w 200"/>
                <a:gd name="T15" fmla="*/ 11251 h 149"/>
                <a:gd name="T16" fmla="*/ 375444 w 200"/>
                <a:gd name="T17" fmla="*/ 33753 h 149"/>
                <a:gd name="T18" fmla="*/ 198985 w 200"/>
                <a:gd name="T19" fmla="*/ 0 h 149"/>
                <a:gd name="T20" fmla="*/ 0 w 200"/>
                <a:gd name="T21" fmla="*/ 75007 h 149"/>
                <a:gd name="T22" fmla="*/ 0 w 200"/>
                <a:gd name="T23" fmla="*/ 532548 h 149"/>
                <a:gd name="T24" fmla="*/ 7509 w 200"/>
                <a:gd name="T25" fmla="*/ 551299 h 149"/>
                <a:gd name="T26" fmla="*/ 30036 w 200"/>
                <a:gd name="T27" fmla="*/ 558800 h 149"/>
                <a:gd name="T28" fmla="*/ 198985 w 200"/>
                <a:gd name="T29" fmla="*/ 543799 h 149"/>
                <a:gd name="T30" fmla="*/ 371690 w 200"/>
                <a:gd name="T31" fmla="*/ 558800 h 149"/>
                <a:gd name="T32" fmla="*/ 371690 w 200"/>
                <a:gd name="T33" fmla="*/ 558800 h 149"/>
                <a:gd name="T34" fmla="*/ 375444 w 200"/>
                <a:gd name="T35" fmla="*/ 558800 h 149"/>
                <a:gd name="T36" fmla="*/ 375444 w 200"/>
                <a:gd name="T37" fmla="*/ 558800 h 149"/>
                <a:gd name="T38" fmla="*/ 379198 w 200"/>
                <a:gd name="T39" fmla="*/ 558800 h 149"/>
                <a:gd name="T40" fmla="*/ 379198 w 200"/>
                <a:gd name="T41" fmla="*/ 558800 h 149"/>
                <a:gd name="T42" fmla="*/ 548148 w 200"/>
                <a:gd name="T43" fmla="*/ 543799 h 149"/>
                <a:gd name="T44" fmla="*/ 720852 w 200"/>
                <a:gd name="T45" fmla="*/ 558800 h 149"/>
                <a:gd name="T46" fmla="*/ 724607 w 200"/>
                <a:gd name="T47" fmla="*/ 558800 h 149"/>
                <a:gd name="T48" fmla="*/ 739625 w 200"/>
                <a:gd name="T49" fmla="*/ 551299 h 149"/>
                <a:gd name="T50" fmla="*/ 750888 w 200"/>
                <a:gd name="T51" fmla="*/ 532548 h 149"/>
                <a:gd name="T52" fmla="*/ 750888 w 200"/>
                <a:gd name="T53" fmla="*/ 75007 h 149"/>
                <a:gd name="T54" fmla="*/ 664536 w 200"/>
                <a:gd name="T55" fmla="*/ 11251 h 149"/>
                <a:gd name="T56" fmla="*/ 349163 w 200"/>
                <a:gd name="T57" fmla="*/ 502545 h 149"/>
                <a:gd name="T58" fmla="*/ 198985 w 200"/>
                <a:gd name="T59" fmla="*/ 491294 h 149"/>
                <a:gd name="T60" fmla="*/ 52562 w 200"/>
                <a:gd name="T61" fmla="*/ 502545 h 149"/>
                <a:gd name="T62" fmla="*/ 52562 w 200"/>
                <a:gd name="T63" fmla="*/ 78757 h 149"/>
                <a:gd name="T64" fmla="*/ 198985 w 200"/>
                <a:gd name="T65" fmla="*/ 52505 h 149"/>
                <a:gd name="T66" fmla="*/ 349163 w 200"/>
                <a:gd name="T67" fmla="*/ 78757 h 149"/>
                <a:gd name="T68" fmla="*/ 349163 w 200"/>
                <a:gd name="T69" fmla="*/ 502545 h 1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0"/>
                <a:gd name="T106" fmla="*/ 0 h 149"/>
                <a:gd name="T107" fmla="*/ 200 w 200"/>
                <a:gd name="T108" fmla="*/ 149 h 1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31753" name="任意多边形 12"/>
          <p:cNvSpPr>
            <a:spLocks noChangeArrowheads="1"/>
          </p:cNvSpPr>
          <p:nvPr/>
        </p:nvSpPr>
        <p:spPr bwMode="auto">
          <a:xfrm>
            <a:off x="2797175" y="3860800"/>
            <a:ext cx="1738313" cy="1584325"/>
          </a:xfrm>
          <a:custGeom>
            <a:avLst/>
            <a:gdLst>
              <a:gd name="T0" fmla="*/ 979474 w 1737619"/>
              <a:gd name="T1" fmla="*/ 0 h 1583614"/>
              <a:gd name="T2" fmla="*/ 1109398 w 1737619"/>
              <a:gd name="T3" fmla="*/ 198708 h 1583614"/>
              <a:gd name="T4" fmla="*/ 1738313 w 1737619"/>
              <a:gd name="T5" fmla="*/ 198708 h 1583614"/>
              <a:gd name="T6" fmla="*/ 1738313 w 1737619"/>
              <a:gd name="T7" fmla="*/ 1584325 h 1583614"/>
              <a:gd name="T8" fmla="*/ 0 w 1737619"/>
              <a:gd name="T9" fmla="*/ 1584325 h 1583614"/>
              <a:gd name="T10" fmla="*/ 0 w 1737619"/>
              <a:gd name="T11" fmla="*/ 198708 h 1583614"/>
              <a:gd name="T12" fmla="*/ 979474 w 1737619"/>
              <a:gd name="T13" fmla="*/ 198708 h 1583614"/>
              <a:gd name="T14" fmla="*/ 0 60000 65536"/>
              <a:gd name="T15" fmla="*/ 0 60000 65536"/>
              <a:gd name="T16" fmla="*/ 0 60000 65536"/>
              <a:gd name="T17" fmla="*/ 0 60000 65536"/>
              <a:gd name="T18" fmla="*/ 0 60000 65536"/>
              <a:gd name="T19" fmla="*/ 0 60000 65536"/>
              <a:gd name="T20" fmla="*/ 0 60000 65536"/>
              <a:gd name="T21" fmla="*/ 0 w 1737619"/>
              <a:gd name="T22" fmla="*/ 0 h 1583614"/>
              <a:gd name="T23" fmla="*/ 1737619 w 1737619"/>
              <a:gd name="T24" fmla="*/ 1583614 h 15836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37619" h="1583614">
                <a:moveTo>
                  <a:pt x="979083" y="0"/>
                </a:moveTo>
                <a:lnTo>
                  <a:pt x="1108955" y="198619"/>
                </a:lnTo>
                <a:lnTo>
                  <a:pt x="1737619" y="198619"/>
                </a:lnTo>
                <a:lnTo>
                  <a:pt x="1737619" y="1583614"/>
                </a:lnTo>
                <a:lnTo>
                  <a:pt x="0" y="1583614"/>
                </a:lnTo>
                <a:lnTo>
                  <a:pt x="0" y="198619"/>
                </a:lnTo>
                <a:lnTo>
                  <a:pt x="979083" y="198619"/>
                </a:lnTo>
                <a:close/>
              </a:path>
            </a:pathLst>
          </a:custGeom>
          <a:solidFill>
            <a:srgbClr val="ED4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endParaRPr lang="zh-CN" altLang="zh-CN" sz="1400">
              <a:solidFill>
                <a:srgbClr val="EFE9EB"/>
              </a:solidFill>
              <a:latin typeface="Calibri" panose="020F0502020204030204" pitchFamily="34" charset="0"/>
              <a:sym typeface="Calibri" panose="020F0502020204030204" pitchFamily="34" charset="0"/>
            </a:endParaRPr>
          </a:p>
        </p:txBody>
      </p:sp>
      <p:sp>
        <p:nvSpPr>
          <p:cNvPr id="31754" name="矩形 13"/>
          <p:cNvSpPr>
            <a:spLocks noChangeArrowheads="1"/>
          </p:cNvSpPr>
          <p:nvPr/>
        </p:nvSpPr>
        <p:spPr bwMode="auto">
          <a:xfrm>
            <a:off x="2859088" y="4056063"/>
            <a:ext cx="1901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EFE9EB"/>
                </a:solidFill>
                <a:latin typeface="Calibri" panose="020F0502020204030204" pitchFamily="34" charset="0"/>
                <a:sym typeface="宋体" panose="02010600030101010101" pitchFamily="2" charset="-122"/>
              </a:rPr>
              <a:t>LOREM IPSUM  </a:t>
            </a:r>
            <a:endParaRPr lang="en-US" altLang="zh-CN"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CONSECTETUER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SED DIAM </a:t>
            </a:r>
            <a:endParaRPr lang="zh-CN" altLang="en-US" sz="1400">
              <a:solidFill>
                <a:srgbClr val="EFE9EB"/>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EFE9EB"/>
                </a:solidFill>
                <a:latin typeface="Calibri" panose="020F0502020204030204" pitchFamily="34" charset="0"/>
                <a:sym typeface="Calibri" panose="020F0502020204030204" pitchFamily="34" charset="0"/>
              </a:rPr>
              <a:t>NONUMMY </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71"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32772" name="Group 4"/>
          <p:cNvGrpSpPr>
            <a:grpSpLocks/>
          </p:cNvGrpSpPr>
          <p:nvPr/>
        </p:nvGrpSpPr>
        <p:grpSpPr bwMode="auto">
          <a:xfrm>
            <a:off x="0" y="6734175"/>
            <a:ext cx="12192000" cy="138113"/>
            <a:chOff x="0" y="0"/>
            <a:chExt cx="12231884" cy="334101"/>
          </a:xfrm>
        </p:grpSpPr>
        <p:sp>
          <p:nvSpPr>
            <p:cNvPr id="32792"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93"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94"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95"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96"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32773" name="任意多边形 1"/>
          <p:cNvSpPr>
            <a:spLocks noChangeArrowheads="1"/>
          </p:cNvSpPr>
          <p:nvPr/>
        </p:nvSpPr>
        <p:spPr bwMode="auto">
          <a:xfrm flipH="1">
            <a:off x="1257300" y="1736725"/>
            <a:ext cx="2679700" cy="1851025"/>
          </a:xfrm>
          <a:custGeom>
            <a:avLst/>
            <a:gdLst>
              <a:gd name="T0" fmla="*/ 2679700 w 3243492"/>
              <a:gd name="T1" fmla="*/ 0 h 2240066"/>
              <a:gd name="T2" fmla="*/ 2679700 w 3243492"/>
              <a:gd name="T3" fmla="*/ 1457974 h 2240066"/>
              <a:gd name="T4" fmla="*/ 1958163 w 3243492"/>
              <a:gd name="T5" fmla="*/ 1457974 h 2240066"/>
              <a:gd name="T6" fmla="*/ 1968128 w 3243492"/>
              <a:gd name="T7" fmla="*/ 1851025 h 2240066"/>
              <a:gd name="T8" fmla="*/ 1536716 w 3243492"/>
              <a:gd name="T9" fmla="*/ 1457974 h 2240066"/>
              <a:gd name="T10" fmla="*/ 0 w 3243492"/>
              <a:gd name="T11" fmla="*/ 1457974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74" name="任意多边形 2"/>
          <p:cNvSpPr>
            <a:spLocks noChangeArrowheads="1"/>
          </p:cNvSpPr>
          <p:nvPr/>
        </p:nvSpPr>
        <p:spPr bwMode="auto">
          <a:xfrm flipH="1">
            <a:off x="3041650" y="1400175"/>
            <a:ext cx="3651250" cy="2522538"/>
          </a:xfrm>
          <a:custGeom>
            <a:avLst/>
            <a:gdLst>
              <a:gd name="T0" fmla="*/ 3651250 w 3243492"/>
              <a:gd name="T1" fmla="*/ 0 h 2240066"/>
              <a:gd name="T2" fmla="*/ 3651250 w 3243492"/>
              <a:gd name="T3" fmla="*/ 1986897 h 2240066"/>
              <a:gd name="T4" fmla="*/ 2668113 w 3243492"/>
              <a:gd name="T5" fmla="*/ 1986897 h 2240066"/>
              <a:gd name="T6" fmla="*/ 2681692 w 3243492"/>
              <a:gd name="T7" fmla="*/ 2522538 h 2240066"/>
              <a:gd name="T8" fmla="*/ 2093867 w 3243492"/>
              <a:gd name="T9" fmla="*/ 1986897 h 2240066"/>
              <a:gd name="T10" fmla="*/ 0 w 3243492"/>
              <a:gd name="T11" fmla="*/ 1986897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75" name="任意多边形 3"/>
          <p:cNvSpPr>
            <a:spLocks noChangeArrowheads="1"/>
          </p:cNvSpPr>
          <p:nvPr/>
        </p:nvSpPr>
        <p:spPr bwMode="auto">
          <a:xfrm flipH="1">
            <a:off x="6423025" y="1781175"/>
            <a:ext cx="2493963" cy="1722438"/>
          </a:xfrm>
          <a:custGeom>
            <a:avLst/>
            <a:gdLst>
              <a:gd name="T0" fmla="*/ 2493963 w 3243492"/>
              <a:gd name="T1" fmla="*/ 0 h 2240066"/>
              <a:gd name="T2" fmla="*/ 2493963 w 3243492"/>
              <a:gd name="T3" fmla="*/ 1356692 h 2240066"/>
              <a:gd name="T4" fmla="*/ 1822438 w 3243492"/>
              <a:gd name="T5" fmla="*/ 1356692 h 2240066"/>
              <a:gd name="T6" fmla="*/ 1831712 w 3243492"/>
              <a:gd name="T7" fmla="*/ 1722438 h 2240066"/>
              <a:gd name="T8" fmla="*/ 1430203 w 3243492"/>
              <a:gd name="T9" fmla="*/ 1356692 h 2240066"/>
              <a:gd name="T10" fmla="*/ 0 w 3243492"/>
              <a:gd name="T11" fmla="*/ 135669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76" name="任意多边形 4"/>
          <p:cNvSpPr>
            <a:spLocks noChangeArrowheads="1"/>
          </p:cNvSpPr>
          <p:nvPr/>
        </p:nvSpPr>
        <p:spPr bwMode="auto">
          <a:xfrm flipH="1">
            <a:off x="8477250" y="1990725"/>
            <a:ext cx="2946400" cy="2035175"/>
          </a:xfrm>
          <a:custGeom>
            <a:avLst/>
            <a:gdLst>
              <a:gd name="T0" fmla="*/ 2946400 w 3243492"/>
              <a:gd name="T1" fmla="*/ 0 h 2240066"/>
              <a:gd name="T2" fmla="*/ 2946400 w 3243492"/>
              <a:gd name="T3" fmla="*/ 1603022 h 2240066"/>
              <a:gd name="T4" fmla="*/ 2153051 w 3243492"/>
              <a:gd name="T5" fmla="*/ 1603022 h 2240066"/>
              <a:gd name="T6" fmla="*/ 2164009 w 3243492"/>
              <a:gd name="T7" fmla="*/ 2035175 h 2240066"/>
              <a:gd name="T8" fmla="*/ 1689660 w 3243492"/>
              <a:gd name="T9" fmla="*/ 1603022 h 2240066"/>
              <a:gd name="T10" fmla="*/ 0 w 3243492"/>
              <a:gd name="T11" fmla="*/ 160302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777" name="矩形 5"/>
          <p:cNvSpPr>
            <a:spLocks noChangeArrowheads="1"/>
          </p:cNvSpPr>
          <p:nvPr/>
        </p:nvSpPr>
        <p:spPr bwMode="auto">
          <a:xfrm>
            <a:off x="3830638" y="25463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chemeClr val="bg1"/>
                </a:solidFill>
                <a:latin typeface="Calibri" panose="020F0502020204030204" pitchFamily="34" charset="0"/>
                <a:sym typeface="宋体" panose="02010600030101010101" pitchFamily="2" charset="-122"/>
              </a:rPr>
              <a:t>DOLOR SIT AMET</a:t>
            </a:r>
          </a:p>
        </p:txBody>
      </p:sp>
      <p:sp>
        <p:nvSpPr>
          <p:cNvPr id="32778" name="Freeform 438"/>
          <p:cNvSpPr>
            <a:spLocks noEditPoints="1" noChangeArrowheads="1"/>
          </p:cNvSpPr>
          <p:nvPr/>
        </p:nvSpPr>
        <p:spPr bwMode="auto">
          <a:xfrm>
            <a:off x="4549775" y="1682750"/>
            <a:ext cx="635000" cy="739775"/>
          </a:xfrm>
          <a:custGeom>
            <a:avLst/>
            <a:gdLst>
              <a:gd name="T0" fmla="*/ 608698 w 169"/>
              <a:gd name="T1" fmla="*/ 214047 h 197"/>
              <a:gd name="T2" fmla="*/ 432101 w 169"/>
              <a:gd name="T3" fmla="*/ 214047 h 197"/>
              <a:gd name="T4" fmla="*/ 507249 w 169"/>
              <a:gd name="T5" fmla="*/ 123922 h 197"/>
              <a:gd name="T6" fmla="*/ 477189 w 169"/>
              <a:gd name="T7" fmla="*/ 60083 h 197"/>
              <a:gd name="T8" fmla="*/ 424586 w 169"/>
              <a:gd name="T9" fmla="*/ 41307 h 197"/>
              <a:gd name="T10" fmla="*/ 326893 w 169"/>
              <a:gd name="T11" fmla="*/ 157719 h 197"/>
              <a:gd name="T12" fmla="*/ 206657 w 169"/>
              <a:gd name="T13" fmla="*/ 0 h 197"/>
              <a:gd name="T14" fmla="*/ 154053 w 169"/>
              <a:gd name="T15" fmla="*/ 22531 h 197"/>
              <a:gd name="T16" fmla="*/ 116479 w 169"/>
              <a:gd name="T17" fmla="*/ 101390 h 197"/>
              <a:gd name="T18" fmla="*/ 221686 w 169"/>
              <a:gd name="T19" fmla="*/ 214047 h 197"/>
              <a:gd name="T20" fmla="*/ 26302 w 169"/>
              <a:gd name="T21" fmla="*/ 214047 h 197"/>
              <a:gd name="T22" fmla="*/ 0 w 169"/>
              <a:gd name="T23" fmla="*/ 240333 h 197"/>
              <a:gd name="T24" fmla="*/ 0 w 169"/>
              <a:gd name="T25" fmla="*/ 379276 h 197"/>
              <a:gd name="T26" fmla="*/ 26302 w 169"/>
              <a:gd name="T27" fmla="*/ 405562 h 197"/>
              <a:gd name="T28" fmla="*/ 33817 w 169"/>
              <a:gd name="T29" fmla="*/ 405562 h 197"/>
              <a:gd name="T30" fmla="*/ 33817 w 169"/>
              <a:gd name="T31" fmla="*/ 713489 h 197"/>
              <a:gd name="T32" fmla="*/ 60118 w 169"/>
              <a:gd name="T33" fmla="*/ 739775 h 197"/>
              <a:gd name="T34" fmla="*/ 574882 w 169"/>
              <a:gd name="T35" fmla="*/ 739775 h 197"/>
              <a:gd name="T36" fmla="*/ 601183 w 169"/>
              <a:gd name="T37" fmla="*/ 713489 h 197"/>
              <a:gd name="T38" fmla="*/ 601183 w 169"/>
              <a:gd name="T39" fmla="*/ 405562 h 197"/>
              <a:gd name="T40" fmla="*/ 608698 w 169"/>
              <a:gd name="T41" fmla="*/ 405562 h 197"/>
              <a:gd name="T42" fmla="*/ 635000 w 169"/>
              <a:gd name="T43" fmla="*/ 379276 h 197"/>
              <a:gd name="T44" fmla="*/ 635000 w 169"/>
              <a:gd name="T45" fmla="*/ 240333 h 197"/>
              <a:gd name="T46" fmla="*/ 608698 w 169"/>
              <a:gd name="T47" fmla="*/ 214047 h 197"/>
              <a:gd name="T48" fmla="*/ 582396 w 169"/>
              <a:gd name="T49" fmla="*/ 352989 h 197"/>
              <a:gd name="T50" fmla="*/ 368225 w 169"/>
              <a:gd name="T51" fmla="*/ 352989 h 197"/>
              <a:gd name="T52" fmla="*/ 368225 w 169"/>
              <a:gd name="T53" fmla="*/ 266619 h 197"/>
              <a:gd name="T54" fmla="*/ 582396 w 169"/>
              <a:gd name="T55" fmla="*/ 266619 h 197"/>
              <a:gd name="T56" fmla="*/ 582396 w 169"/>
              <a:gd name="T57" fmla="*/ 352989 h 197"/>
              <a:gd name="T58" fmla="*/ 424586 w 169"/>
              <a:gd name="T59" fmla="*/ 93880 h 197"/>
              <a:gd name="T60" fmla="*/ 443373 w 169"/>
              <a:gd name="T61" fmla="*/ 101390 h 197"/>
              <a:gd name="T62" fmla="*/ 454645 w 169"/>
              <a:gd name="T63" fmla="*/ 116411 h 197"/>
              <a:gd name="T64" fmla="*/ 371982 w 169"/>
              <a:gd name="T65" fmla="*/ 191515 h 197"/>
              <a:gd name="T66" fmla="*/ 424586 w 169"/>
              <a:gd name="T67" fmla="*/ 93880 h 197"/>
              <a:gd name="T68" fmla="*/ 169083 w 169"/>
              <a:gd name="T69" fmla="*/ 93880 h 197"/>
              <a:gd name="T70" fmla="*/ 187870 w 169"/>
              <a:gd name="T71" fmla="*/ 60083 h 197"/>
              <a:gd name="T72" fmla="*/ 206657 w 169"/>
              <a:gd name="T73" fmla="*/ 52573 h 197"/>
              <a:gd name="T74" fmla="*/ 281805 w 169"/>
              <a:gd name="T75" fmla="*/ 187760 h 197"/>
              <a:gd name="T76" fmla="*/ 169083 w 169"/>
              <a:gd name="T77" fmla="*/ 93880 h 197"/>
              <a:gd name="T78" fmla="*/ 270533 w 169"/>
              <a:gd name="T79" fmla="*/ 266619 h 197"/>
              <a:gd name="T80" fmla="*/ 270533 w 169"/>
              <a:gd name="T81" fmla="*/ 352989 h 197"/>
              <a:gd name="T82" fmla="*/ 52604 w 169"/>
              <a:gd name="T83" fmla="*/ 352989 h 197"/>
              <a:gd name="T84" fmla="*/ 52604 w 169"/>
              <a:gd name="T85" fmla="*/ 266619 h 197"/>
              <a:gd name="T86" fmla="*/ 270533 w 169"/>
              <a:gd name="T87" fmla="*/ 266619 h 197"/>
              <a:gd name="T88" fmla="*/ 86420 w 169"/>
              <a:gd name="T89" fmla="*/ 383031 h 197"/>
              <a:gd name="T90" fmla="*/ 270533 w 169"/>
              <a:gd name="T91" fmla="*/ 383031 h 197"/>
              <a:gd name="T92" fmla="*/ 270533 w 169"/>
              <a:gd name="T93" fmla="*/ 687202 h 197"/>
              <a:gd name="T94" fmla="*/ 86420 w 169"/>
              <a:gd name="T95" fmla="*/ 687202 h 197"/>
              <a:gd name="T96" fmla="*/ 86420 w 169"/>
              <a:gd name="T97" fmla="*/ 383031 h 197"/>
              <a:gd name="T98" fmla="*/ 368225 w 169"/>
              <a:gd name="T99" fmla="*/ 687202 h 197"/>
              <a:gd name="T100" fmla="*/ 368225 w 169"/>
              <a:gd name="T101" fmla="*/ 383031 h 197"/>
              <a:gd name="T102" fmla="*/ 548580 w 169"/>
              <a:gd name="T103" fmla="*/ 383031 h 197"/>
              <a:gd name="T104" fmla="*/ 548580 w 169"/>
              <a:gd name="T105" fmla="*/ 687202 h 197"/>
              <a:gd name="T106" fmla="*/ 368225 w 169"/>
              <a:gd name="T107" fmla="*/ 687202 h 1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9"/>
              <a:gd name="T163" fmla="*/ 0 h 197"/>
              <a:gd name="T164" fmla="*/ 169 w 169"/>
              <a:gd name="T165" fmla="*/ 197 h 1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9" h="197">
                <a:moveTo>
                  <a:pt x="162" y="57"/>
                </a:moveTo>
                <a:cubicBezTo>
                  <a:pt x="115" y="57"/>
                  <a:pt x="115" y="57"/>
                  <a:pt x="115" y="57"/>
                </a:cubicBezTo>
                <a:cubicBezTo>
                  <a:pt x="125" y="51"/>
                  <a:pt x="134" y="42"/>
                  <a:pt x="135" y="33"/>
                </a:cubicBezTo>
                <a:cubicBezTo>
                  <a:pt x="135" y="29"/>
                  <a:pt x="134" y="22"/>
                  <a:pt x="127" y="16"/>
                </a:cubicBezTo>
                <a:cubicBezTo>
                  <a:pt x="122" y="13"/>
                  <a:pt x="118" y="11"/>
                  <a:pt x="113" y="11"/>
                </a:cubicBezTo>
                <a:cubicBezTo>
                  <a:pt x="99" y="11"/>
                  <a:pt x="92" y="27"/>
                  <a:pt x="87" y="42"/>
                </a:cubicBezTo>
                <a:cubicBezTo>
                  <a:pt x="82" y="23"/>
                  <a:pt x="72" y="0"/>
                  <a:pt x="55" y="0"/>
                </a:cubicBezTo>
                <a:cubicBezTo>
                  <a:pt x="51" y="0"/>
                  <a:pt x="46" y="2"/>
                  <a:pt x="41" y="6"/>
                </a:cubicBezTo>
                <a:cubicBezTo>
                  <a:pt x="31" y="14"/>
                  <a:pt x="31" y="22"/>
                  <a:pt x="31" y="27"/>
                </a:cubicBezTo>
                <a:cubicBezTo>
                  <a:pt x="33" y="39"/>
                  <a:pt x="46" y="50"/>
                  <a:pt x="59" y="57"/>
                </a:cubicBezTo>
                <a:cubicBezTo>
                  <a:pt x="7" y="57"/>
                  <a:pt x="7" y="57"/>
                  <a:pt x="7" y="57"/>
                </a:cubicBezTo>
                <a:cubicBezTo>
                  <a:pt x="3" y="57"/>
                  <a:pt x="0" y="60"/>
                  <a:pt x="0" y="64"/>
                </a:cubicBezTo>
                <a:cubicBezTo>
                  <a:pt x="0" y="101"/>
                  <a:pt x="0" y="101"/>
                  <a:pt x="0" y="101"/>
                </a:cubicBezTo>
                <a:cubicBezTo>
                  <a:pt x="0" y="105"/>
                  <a:pt x="3" y="108"/>
                  <a:pt x="7" y="108"/>
                </a:cubicBezTo>
                <a:cubicBezTo>
                  <a:pt x="9" y="108"/>
                  <a:pt x="9" y="108"/>
                  <a:pt x="9" y="108"/>
                </a:cubicBezTo>
                <a:cubicBezTo>
                  <a:pt x="9" y="190"/>
                  <a:pt x="9" y="190"/>
                  <a:pt x="9" y="190"/>
                </a:cubicBezTo>
                <a:cubicBezTo>
                  <a:pt x="9" y="194"/>
                  <a:pt x="12" y="197"/>
                  <a:pt x="16" y="197"/>
                </a:cubicBezTo>
                <a:cubicBezTo>
                  <a:pt x="153" y="197"/>
                  <a:pt x="153" y="197"/>
                  <a:pt x="153" y="197"/>
                </a:cubicBezTo>
                <a:cubicBezTo>
                  <a:pt x="157" y="197"/>
                  <a:pt x="160" y="194"/>
                  <a:pt x="160" y="190"/>
                </a:cubicBezTo>
                <a:cubicBezTo>
                  <a:pt x="160" y="108"/>
                  <a:pt x="160" y="108"/>
                  <a:pt x="160" y="108"/>
                </a:cubicBezTo>
                <a:cubicBezTo>
                  <a:pt x="162" y="108"/>
                  <a:pt x="162" y="108"/>
                  <a:pt x="162" y="108"/>
                </a:cubicBezTo>
                <a:cubicBezTo>
                  <a:pt x="166" y="108"/>
                  <a:pt x="169" y="105"/>
                  <a:pt x="169" y="101"/>
                </a:cubicBezTo>
                <a:cubicBezTo>
                  <a:pt x="169" y="64"/>
                  <a:pt x="169" y="64"/>
                  <a:pt x="169" y="64"/>
                </a:cubicBezTo>
                <a:cubicBezTo>
                  <a:pt x="169" y="60"/>
                  <a:pt x="166" y="57"/>
                  <a:pt x="162" y="57"/>
                </a:cubicBezTo>
                <a:close/>
                <a:moveTo>
                  <a:pt x="155" y="94"/>
                </a:moveTo>
                <a:cubicBezTo>
                  <a:pt x="98" y="94"/>
                  <a:pt x="98" y="94"/>
                  <a:pt x="98" y="94"/>
                </a:cubicBezTo>
                <a:cubicBezTo>
                  <a:pt x="98" y="71"/>
                  <a:pt x="98" y="71"/>
                  <a:pt x="98" y="71"/>
                </a:cubicBezTo>
                <a:cubicBezTo>
                  <a:pt x="155" y="71"/>
                  <a:pt x="155" y="71"/>
                  <a:pt x="155" y="71"/>
                </a:cubicBezTo>
                <a:lnTo>
                  <a:pt x="155" y="94"/>
                </a:lnTo>
                <a:close/>
                <a:moveTo>
                  <a:pt x="113" y="25"/>
                </a:moveTo>
                <a:cubicBezTo>
                  <a:pt x="115" y="25"/>
                  <a:pt x="116" y="26"/>
                  <a:pt x="118" y="27"/>
                </a:cubicBezTo>
                <a:cubicBezTo>
                  <a:pt x="121" y="29"/>
                  <a:pt x="121" y="31"/>
                  <a:pt x="121" y="31"/>
                </a:cubicBezTo>
                <a:cubicBezTo>
                  <a:pt x="121" y="36"/>
                  <a:pt x="111" y="44"/>
                  <a:pt x="99" y="51"/>
                </a:cubicBezTo>
                <a:cubicBezTo>
                  <a:pt x="102" y="37"/>
                  <a:pt x="108" y="25"/>
                  <a:pt x="113" y="25"/>
                </a:cubicBezTo>
                <a:close/>
                <a:moveTo>
                  <a:pt x="45" y="25"/>
                </a:moveTo>
                <a:cubicBezTo>
                  <a:pt x="45" y="24"/>
                  <a:pt x="44" y="21"/>
                  <a:pt x="50" y="16"/>
                </a:cubicBezTo>
                <a:cubicBezTo>
                  <a:pt x="51" y="15"/>
                  <a:pt x="53" y="14"/>
                  <a:pt x="55" y="14"/>
                </a:cubicBezTo>
                <a:cubicBezTo>
                  <a:pt x="63" y="14"/>
                  <a:pt x="71" y="32"/>
                  <a:pt x="75" y="50"/>
                </a:cubicBezTo>
                <a:cubicBezTo>
                  <a:pt x="61" y="43"/>
                  <a:pt x="46" y="33"/>
                  <a:pt x="45" y="25"/>
                </a:cubicBezTo>
                <a:close/>
                <a:moveTo>
                  <a:pt x="72" y="71"/>
                </a:moveTo>
                <a:cubicBezTo>
                  <a:pt x="72" y="94"/>
                  <a:pt x="72" y="94"/>
                  <a:pt x="72" y="94"/>
                </a:cubicBezTo>
                <a:cubicBezTo>
                  <a:pt x="14" y="94"/>
                  <a:pt x="14" y="94"/>
                  <a:pt x="14" y="94"/>
                </a:cubicBezTo>
                <a:cubicBezTo>
                  <a:pt x="14" y="71"/>
                  <a:pt x="14" y="71"/>
                  <a:pt x="14" y="71"/>
                </a:cubicBezTo>
                <a:lnTo>
                  <a:pt x="72" y="71"/>
                </a:lnTo>
                <a:close/>
                <a:moveTo>
                  <a:pt x="23" y="102"/>
                </a:moveTo>
                <a:cubicBezTo>
                  <a:pt x="72" y="102"/>
                  <a:pt x="72" y="102"/>
                  <a:pt x="72" y="102"/>
                </a:cubicBezTo>
                <a:cubicBezTo>
                  <a:pt x="72" y="183"/>
                  <a:pt x="72" y="183"/>
                  <a:pt x="72" y="183"/>
                </a:cubicBezTo>
                <a:cubicBezTo>
                  <a:pt x="23" y="183"/>
                  <a:pt x="23" y="183"/>
                  <a:pt x="23" y="183"/>
                </a:cubicBezTo>
                <a:lnTo>
                  <a:pt x="23" y="102"/>
                </a:lnTo>
                <a:close/>
                <a:moveTo>
                  <a:pt x="98" y="183"/>
                </a:moveTo>
                <a:cubicBezTo>
                  <a:pt x="98" y="102"/>
                  <a:pt x="98" y="102"/>
                  <a:pt x="98" y="102"/>
                </a:cubicBezTo>
                <a:cubicBezTo>
                  <a:pt x="146" y="102"/>
                  <a:pt x="146" y="102"/>
                  <a:pt x="146" y="102"/>
                </a:cubicBezTo>
                <a:cubicBezTo>
                  <a:pt x="146" y="183"/>
                  <a:pt x="146" y="183"/>
                  <a:pt x="146" y="183"/>
                </a:cubicBezTo>
                <a:lnTo>
                  <a:pt x="98" y="18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2779" name="矩形 7"/>
          <p:cNvSpPr>
            <a:spLocks noChangeArrowheads="1"/>
          </p:cNvSpPr>
          <p:nvPr/>
        </p:nvSpPr>
        <p:spPr bwMode="auto">
          <a:xfrm>
            <a:off x="6775450" y="2601913"/>
            <a:ext cx="16367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i="1">
                <a:solidFill>
                  <a:schemeClr val="bg1"/>
                </a:solidFill>
                <a:latin typeface="Calibri" panose="020F0502020204030204" pitchFamily="34" charset="0"/>
                <a:sym typeface="宋体" panose="02010600030101010101" pitchFamily="2" charset="-122"/>
              </a:rPr>
              <a:t>DOLOR SIT AMET</a:t>
            </a:r>
          </a:p>
        </p:txBody>
      </p:sp>
      <p:sp>
        <p:nvSpPr>
          <p:cNvPr id="32780" name="Freeform 145"/>
          <p:cNvSpPr>
            <a:spLocks noEditPoints="1" noChangeArrowheads="1"/>
          </p:cNvSpPr>
          <p:nvPr/>
        </p:nvSpPr>
        <p:spPr bwMode="auto">
          <a:xfrm>
            <a:off x="7370763" y="1987550"/>
            <a:ext cx="598487" cy="557213"/>
          </a:xfrm>
          <a:custGeom>
            <a:avLst/>
            <a:gdLst>
              <a:gd name="T0" fmla="*/ 598487 w 197"/>
              <a:gd name="T1" fmla="*/ 88302 h 183"/>
              <a:gd name="T2" fmla="*/ 300763 w 197"/>
              <a:gd name="T3" fmla="*/ 0 h 183"/>
              <a:gd name="T4" fmla="*/ 0 w 197"/>
              <a:gd name="T5" fmla="*/ 88302 h 183"/>
              <a:gd name="T6" fmla="*/ 3038 w 197"/>
              <a:gd name="T7" fmla="*/ 91346 h 183"/>
              <a:gd name="T8" fmla="*/ 0 w 197"/>
              <a:gd name="T9" fmla="*/ 91346 h 183"/>
              <a:gd name="T10" fmla="*/ 227850 w 197"/>
              <a:gd name="T11" fmla="*/ 395834 h 183"/>
              <a:gd name="T12" fmla="*/ 227850 w 197"/>
              <a:gd name="T13" fmla="*/ 520674 h 183"/>
              <a:gd name="T14" fmla="*/ 300763 w 197"/>
              <a:gd name="T15" fmla="*/ 557213 h 183"/>
              <a:gd name="T16" fmla="*/ 370637 w 197"/>
              <a:gd name="T17" fmla="*/ 520674 h 183"/>
              <a:gd name="T18" fmla="*/ 370637 w 197"/>
              <a:gd name="T19" fmla="*/ 395834 h 183"/>
              <a:gd name="T20" fmla="*/ 598487 w 197"/>
              <a:gd name="T21" fmla="*/ 91346 h 183"/>
              <a:gd name="T22" fmla="*/ 595449 w 197"/>
              <a:gd name="T23" fmla="*/ 91346 h 183"/>
              <a:gd name="T24" fmla="*/ 598487 w 197"/>
              <a:gd name="T25" fmla="*/ 88302 h 183"/>
              <a:gd name="T26" fmla="*/ 300763 w 197"/>
              <a:gd name="T27" fmla="*/ 161379 h 183"/>
              <a:gd name="T28" fmla="*/ 39494 w 197"/>
              <a:gd name="T29" fmla="*/ 94391 h 183"/>
              <a:gd name="T30" fmla="*/ 300763 w 197"/>
              <a:gd name="T31" fmla="*/ 18269 h 183"/>
              <a:gd name="T32" fmla="*/ 565069 w 197"/>
              <a:gd name="T33" fmla="*/ 94391 h 183"/>
              <a:gd name="T34" fmla="*/ 300763 w 197"/>
              <a:gd name="T35" fmla="*/ 161379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2781" name="矩形 9"/>
          <p:cNvSpPr>
            <a:spLocks noChangeArrowheads="1"/>
          </p:cNvSpPr>
          <p:nvPr/>
        </p:nvSpPr>
        <p:spPr bwMode="auto">
          <a:xfrm>
            <a:off x="9132888" y="2927350"/>
            <a:ext cx="1635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i="1">
                <a:solidFill>
                  <a:srgbClr val="2E3740"/>
                </a:solidFill>
                <a:latin typeface="Calibri" panose="020F0502020204030204" pitchFamily="34" charset="0"/>
                <a:sym typeface="宋体" panose="02010600030101010101" pitchFamily="2" charset="-122"/>
              </a:rPr>
              <a:t>DOLOR SIT AMET</a:t>
            </a:r>
          </a:p>
        </p:txBody>
      </p:sp>
      <p:grpSp>
        <p:nvGrpSpPr>
          <p:cNvPr id="32782" name="Group 19"/>
          <p:cNvGrpSpPr>
            <a:grpSpLocks/>
          </p:cNvGrpSpPr>
          <p:nvPr/>
        </p:nvGrpSpPr>
        <p:grpSpPr bwMode="auto">
          <a:xfrm>
            <a:off x="9753600" y="2168525"/>
            <a:ext cx="441325" cy="669925"/>
            <a:chOff x="0" y="0"/>
            <a:chExt cx="490538" cy="742950"/>
          </a:xfrm>
        </p:grpSpPr>
        <p:sp>
          <p:nvSpPr>
            <p:cNvPr id="32789" name="Freeform 742"/>
            <p:cNvSpPr>
              <a:spLocks noChangeArrowheads="1"/>
            </p:cNvSpPr>
            <p:nvPr/>
          </p:nvSpPr>
          <p:spPr bwMode="auto">
            <a:xfrm>
              <a:off x="146050" y="0"/>
              <a:ext cx="198438" cy="327025"/>
            </a:xfrm>
            <a:custGeom>
              <a:avLst/>
              <a:gdLst>
                <a:gd name="T0" fmla="*/ 14976 w 53"/>
                <a:gd name="T1" fmla="*/ 142839 h 87"/>
                <a:gd name="T2" fmla="*/ 71138 w 53"/>
                <a:gd name="T3" fmla="*/ 142839 h 87"/>
                <a:gd name="T4" fmla="*/ 71138 w 53"/>
                <a:gd name="T5" fmla="*/ 296954 h 87"/>
                <a:gd name="T6" fmla="*/ 97347 w 53"/>
                <a:gd name="T7" fmla="*/ 327025 h 87"/>
                <a:gd name="T8" fmla="*/ 127300 w 53"/>
                <a:gd name="T9" fmla="*/ 296954 h 87"/>
                <a:gd name="T10" fmla="*/ 127300 w 53"/>
                <a:gd name="T11" fmla="*/ 142839 h 87"/>
                <a:gd name="T12" fmla="*/ 183462 w 53"/>
                <a:gd name="T13" fmla="*/ 142839 h 87"/>
                <a:gd name="T14" fmla="*/ 194694 w 53"/>
                <a:gd name="T15" fmla="*/ 135321 h 87"/>
                <a:gd name="T16" fmla="*/ 194694 w 53"/>
                <a:gd name="T17" fmla="*/ 120285 h 87"/>
                <a:gd name="T18" fmla="*/ 108579 w 53"/>
                <a:gd name="T19" fmla="*/ 3759 h 87"/>
                <a:gd name="T20" fmla="*/ 97347 w 53"/>
                <a:gd name="T21" fmla="*/ 0 h 87"/>
                <a:gd name="T22" fmla="*/ 89859 w 53"/>
                <a:gd name="T23" fmla="*/ 3759 h 87"/>
                <a:gd name="T24" fmla="*/ 3744 w 53"/>
                <a:gd name="T25" fmla="*/ 120285 h 87"/>
                <a:gd name="T26" fmla="*/ 3744 w 53"/>
                <a:gd name="T27" fmla="*/ 135321 h 87"/>
                <a:gd name="T28" fmla="*/ 14976 w 53"/>
                <a:gd name="T29" fmla="*/ 14283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3"/>
                <a:gd name="T46" fmla="*/ 0 h 87"/>
                <a:gd name="T47" fmla="*/ 53 w 53"/>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3" h="87">
                  <a:moveTo>
                    <a:pt x="4" y="38"/>
                  </a:moveTo>
                  <a:cubicBezTo>
                    <a:pt x="19" y="38"/>
                    <a:pt x="19" y="38"/>
                    <a:pt x="19" y="38"/>
                  </a:cubicBezTo>
                  <a:cubicBezTo>
                    <a:pt x="19" y="79"/>
                    <a:pt x="19" y="79"/>
                    <a:pt x="19" y="79"/>
                  </a:cubicBezTo>
                  <a:cubicBezTo>
                    <a:pt x="19" y="83"/>
                    <a:pt x="22" y="87"/>
                    <a:pt x="26" y="87"/>
                  </a:cubicBezTo>
                  <a:cubicBezTo>
                    <a:pt x="31" y="87"/>
                    <a:pt x="34" y="83"/>
                    <a:pt x="34" y="79"/>
                  </a:cubicBezTo>
                  <a:cubicBezTo>
                    <a:pt x="34" y="38"/>
                    <a:pt x="34" y="38"/>
                    <a:pt x="34" y="38"/>
                  </a:cubicBezTo>
                  <a:cubicBezTo>
                    <a:pt x="49" y="38"/>
                    <a:pt x="49" y="38"/>
                    <a:pt x="49" y="38"/>
                  </a:cubicBezTo>
                  <a:cubicBezTo>
                    <a:pt x="50" y="38"/>
                    <a:pt x="51" y="37"/>
                    <a:pt x="52" y="36"/>
                  </a:cubicBezTo>
                  <a:cubicBezTo>
                    <a:pt x="53" y="35"/>
                    <a:pt x="52" y="33"/>
                    <a:pt x="52" y="32"/>
                  </a:cubicBezTo>
                  <a:cubicBezTo>
                    <a:pt x="29" y="1"/>
                    <a:pt x="29" y="1"/>
                    <a:pt x="29" y="1"/>
                  </a:cubicBezTo>
                  <a:cubicBezTo>
                    <a:pt x="29" y="0"/>
                    <a:pt x="28" y="0"/>
                    <a:pt x="26" y="0"/>
                  </a:cubicBezTo>
                  <a:cubicBezTo>
                    <a:pt x="25" y="0"/>
                    <a:pt x="24" y="0"/>
                    <a:pt x="24" y="1"/>
                  </a:cubicBezTo>
                  <a:cubicBezTo>
                    <a:pt x="1" y="32"/>
                    <a:pt x="1" y="32"/>
                    <a:pt x="1" y="32"/>
                  </a:cubicBezTo>
                  <a:cubicBezTo>
                    <a:pt x="0" y="33"/>
                    <a:pt x="0" y="35"/>
                    <a:pt x="1" y="36"/>
                  </a:cubicBezTo>
                  <a:cubicBezTo>
                    <a:pt x="2" y="37"/>
                    <a:pt x="3" y="38"/>
                    <a:pt x="4" y="38"/>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2790" name="Freeform 743"/>
            <p:cNvSpPr>
              <a:spLocks noEditPoints="1" noChangeArrowheads="1"/>
            </p:cNvSpPr>
            <p:nvPr/>
          </p:nvSpPr>
          <p:spPr bwMode="auto">
            <a:xfrm>
              <a:off x="0" y="363537"/>
              <a:ext cx="490538" cy="379413"/>
            </a:xfrm>
            <a:custGeom>
              <a:avLst/>
              <a:gdLst>
                <a:gd name="T0" fmla="*/ 490538 w 131"/>
                <a:gd name="T1" fmla="*/ 127723 h 101"/>
                <a:gd name="T2" fmla="*/ 441859 w 131"/>
                <a:gd name="T3" fmla="*/ 78888 h 101"/>
                <a:gd name="T4" fmla="*/ 374456 w 131"/>
                <a:gd name="T5" fmla="*/ 78888 h 101"/>
                <a:gd name="T6" fmla="*/ 314543 w 131"/>
                <a:gd name="T7" fmla="*/ 0 h 101"/>
                <a:gd name="T8" fmla="*/ 179739 w 131"/>
                <a:gd name="T9" fmla="*/ 0 h 101"/>
                <a:gd name="T10" fmla="*/ 179739 w 131"/>
                <a:gd name="T11" fmla="*/ 0 h 101"/>
                <a:gd name="T12" fmla="*/ 134804 w 131"/>
                <a:gd name="T13" fmla="*/ 78888 h 101"/>
                <a:gd name="T14" fmla="*/ 52424 w 131"/>
                <a:gd name="T15" fmla="*/ 78888 h 101"/>
                <a:gd name="T16" fmla="*/ 0 w 131"/>
                <a:gd name="T17" fmla="*/ 131480 h 101"/>
                <a:gd name="T18" fmla="*/ 0 w 131"/>
                <a:gd name="T19" fmla="*/ 330578 h 101"/>
                <a:gd name="T20" fmla="*/ 11234 w 131"/>
                <a:gd name="T21" fmla="*/ 364387 h 101"/>
                <a:gd name="T22" fmla="*/ 48679 w 131"/>
                <a:gd name="T23" fmla="*/ 379413 h 101"/>
                <a:gd name="T24" fmla="*/ 441859 w 131"/>
                <a:gd name="T25" fmla="*/ 379413 h 101"/>
                <a:gd name="T26" fmla="*/ 441859 w 131"/>
                <a:gd name="T27" fmla="*/ 379413 h 101"/>
                <a:gd name="T28" fmla="*/ 490538 w 131"/>
                <a:gd name="T29" fmla="*/ 330578 h 101"/>
                <a:gd name="T30" fmla="*/ 490538 w 131"/>
                <a:gd name="T31" fmla="*/ 127723 h 101"/>
                <a:gd name="T32" fmla="*/ 243397 w 131"/>
                <a:gd name="T33" fmla="*/ 330578 h 101"/>
                <a:gd name="T34" fmla="*/ 134804 w 131"/>
                <a:gd name="T35" fmla="*/ 225394 h 101"/>
                <a:gd name="T36" fmla="*/ 243397 w 131"/>
                <a:gd name="T37" fmla="*/ 116453 h 101"/>
                <a:gd name="T38" fmla="*/ 348244 w 131"/>
                <a:gd name="T39" fmla="*/ 225394 h 101"/>
                <a:gd name="T40" fmla="*/ 243397 w 131"/>
                <a:gd name="T41" fmla="*/ 330578 h 101"/>
                <a:gd name="T42" fmla="*/ 404413 w 131"/>
                <a:gd name="T43" fmla="*/ 180315 h 101"/>
                <a:gd name="T44" fmla="*/ 381946 w 131"/>
                <a:gd name="T45" fmla="*/ 157776 h 101"/>
                <a:gd name="T46" fmla="*/ 404413 w 131"/>
                <a:gd name="T47" fmla="*/ 138993 h 101"/>
                <a:gd name="T48" fmla="*/ 423136 w 131"/>
                <a:gd name="T49" fmla="*/ 157776 h 101"/>
                <a:gd name="T50" fmla="*/ 404413 w 131"/>
                <a:gd name="T51" fmla="*/ 180315 h 1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1"/>
                <a:gd name="T79" fmla="*/ 0 h 101"/>
                <a:gd name="T80" fmla="*/ 131 w 131"/>
                <a:gd name="T81" fmla="*/ 101 h 10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1" h="101">
                  <a:moveTo>
                    <a:pt x="131" y="34"/>
                  </a:moveTo>
                  <a:cubicBezTo>
                    <a:pt x="131" y="29"/>
                    <a:pt x="128" y="21"/>
                    <a:pt x="118" y="21"/>
                  </a:cubicBezTo>
                  <a:cubicBezTo>
                    <a:pt x="100" y="21"/>
                    <a:pt x="100" y="21"/>
                    <a:pt x="100" y="21"/>
                  </a:cubicBezTo>
                  <a:cubicBezTo>
                    <a:pt x="99" y="12"/>
                    <a:pt x="95" y="0"/>
                    <a:pt x="84" y="0"/>
                  </a:cubicBezTo>
                  <a:cubicBezTo>
                    <a:pt x="48" y="0"/>
                    <a:pt x="48" y="0"/>
                    <a:pt x="48" y="0"/>
                  </a:cubicBezTo>
                  <a:cubicBezTo>
                    <a:pt x="48" y="0"/>
                    <a:pt x="48" y="0"/>
                    <a:pt x="48" y="0"/>
                  </a:cubicBezTo>
                  <a:cubicBezTo>
                    <a:pt x="47" y="1"/>
                    <a:pt x="37" y="2"/>
                    <a:pt x="36" y="21"/>
                  </a:cubicBezTo>
                  <a:cubicBezTo>
                    <a:pt x="14" y="21"/>
                    <a:pt x="14" y="21"/>
                    <a:pt x="14" y="21"/>
                  </a:cubicBezTo>
                  <a:cubicBezTo>
                    <a:pt x="9" y="21"/>
                    <a:pt x="0" y="24"/>
                    <a:pt x="0" y="35"/>
                  </a:cubicBezTo>
                  <a:cubicBezTo>
                    <a:pt x="0" y="88"/>
                    <a:pt x="0" y="88"/>
                    <a:pt x="0" y="88"/>
                  </a:cubicBezTo>
                  <a:cubicBezTo>
                    <a:pt x="0" y="89"/>
                    <a:pt x="0" y="93"/>
                    <a:pt x="3" y="97"/>
                  </a:cubicBezTo>
                  <a:cubicBezTo>
                    <a:pt x="5" y="100"/>
                    <a:pt x="9" y="101"/>
                    <a:pt x="13" y="101"/>
                  </a:cubicBezTo>
                  <a:cubicBezTo>
                    <a:pt x="118" y="101"/>
                    <a:pt x="118" y="101"/>
                    <a:pt x="118" y="101"/>
                  </a:cubicBezTo>
                  <a:cubicBezTo>
                    <a:pt x="118" y="101"/>
                    <a:pt x="118" y="101"/>
                    <a:pt x="118" y="101"/>
                  </a:cubicBezTo>
                  <a:cubicBezTo>
                    <a:pt x="123" y="101"/>
                    <a:pt x="131" y="97"/>
                    <a:pt x="131" y="88"/>
                  </a:cubicBezTo>
                  <a:cubicBezTo>
                    <a:pt x="131" y="34"/>
                    <a:pt x="131" y="34"/>
                    <a:pt x="131" y="34"/>
                  </a:cubicBezTo>
                  <a:close/>
                  <a:moveTo>
                    <a:pt x="65" y="88"/>
                  </a:moveTo>
                  <a:cubicBezTo>
                    <a:pt x="49" y="88"/>
                    <a:pt x="36" y="75"/>
                    <a:pt x="36" y="60"/>
                  </a:cubicBezTo>
                  <a:cubicBezTo>
                    <a:pt x="36" y="44"/>
                    <a:pt x="49" y="31"/>
                    <a:pt x="65" y="31"/>
                  </a:cubicBezTo>
                  <a:cubicBezTo>
                    <a:pt x="81" y="31"/>
                    <a:pt x="93" y="44"/>
                    <a:pt x="93" y="60"/>
                  </a:cubicBezTo>
                  <a:cubicBezTo>
                    <a:pt x="93" y="75"/>
                    <a:pt x="81" y="88"/>
                    <a:pt x="65" y="88"/>
                  </a:cubicBezTo>
                  <a:close/>
                  <a:moveTo>
                    <a:pt x="108" y="48"/>
                  </a:moveTo>
                  <a:cubicBezTo>
                    <a:pt x="105" y="48"/>
                    <a:pt x="102" y="46"/>
                    <a:pt x="102" y="42"/>
                  </a:cubicBezTo>
                  <a:cubicBezTo>
                    <a:pt x="102" y="39"/>
                    <a:pt x="105" y="37"/>
                    <a:pt x="108" y="37"/>
                  </a:cubicBezTo>
                  <a:cubicBezTo>
                    <a:pt x="111" y="37"/>
                    <a:pt x="113" y="39"/>
                    <a:pt x="113" y="42"/>
                  </a:cubicBezTo>
                  <a:cubicBezTo>
                    <a:pt x="113" y="46"/>
                    <a:pt x="111" y="48"/>
                    <a:pt x="108" y="48"/>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2791" name="Oval 744"/>
            <p:cNvSpPr>
              <a:spLocks noChangeArrowheads="1"/>
            </p:cNvSpPr>
            <p:nvPr/>
          </p:nvSpPr>
          <p:spPr bwMode="auto">
            <a:xfrm>
              <a:off x="165100" y="511175"/>
              <a:ext cx="157163" cy="157163"/>
            </a:xfrm>
            <a:prstGeom prst="ellipse">
              <a:avLst/>
            </a:pr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32783" name="矩形 14"/>
          <p:cNvSpPr>
            <a:spLocks noChangeArrowheads="1"/>
          </p:cNvSpPr>
          <p:nvPr/>
        </p:nvSpPr>
        <p:spPr bwMode="auto">
          <a:xfrm>
            <a:off x="1692275" y="2625725"/>
            <a:ext cx="987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i="1">
                <a:solidFill>
                  <a:schemeClr val="bg1"/>
                </a:solidFill>
                <a:latin typeface="Calibri" panose="020F0502020204030204" pitchFamily="34" charset="0"/>
                <a:sym typeface="宋体" panose="02010600030101010101" pitchFamily="2" charset="-122"/>
              </a:rPr>
              <a:t>SIT AMET</a:t>
            </a:r>
          </a:p>
        </p:txBody>
      </p:sp>
      <p:sp>
        <p:nvSpPr>
          <p:cNvPr id="32784" name="Freeform 115"/>
          <p:cNvSpPr>
            <a:spLocks noEditPoints="1" noChangeArrowheads="1"/>
          </p:cNvSpPr>
          <p:nvPr/>
        </p:nvSpPr>
        <p:spPr bwMode="auto">
          <a:xfrm>
            <a:off x="1917700" y="2016125"/>
            <a:ext cx="628650" cy="506413"/>
          </a:xfrm>
          <a:custGeom>
            <a:avLst/>
            <a:gdLst>
              <a:gd name="T0" fmla="*/ 628650 w 197"/>
              <a:gd name="T1" fmla="*/ 480933 h 159"/>
              <a:gd name="T2" fmla="*/ 561637 w 197"/>
              <a:gd name="T3" fmla="*/ 388568 h 159"/>
              <a:gd name="T4" fmla="*/ 414845 w 197"/>
              <a:gd name="T5" fmla="*/ 372643 h 159"/>
              <a:gd name="T6" fmla="*/ 462712 w 197"/>
              <a:gd name="T7" fmla="*/ 232504 h 159"/>
              <a:gd name="T8" fmla="*/ 229760 w 197"/>
              <a:gd name="T9" fmla="*/ 0 h 159"/>
              <a:gd name="T10" fmla="*/ 0 w 197"/>
              <a:gd name="T11" fmla="*/ 232504 h 159"/>
              <a:gd name="T12" fmla="*/ 229760 w 197"/>
              <a:gd name="T13" fmla="*/ 461823 h 159"/>
              <a:gd name="T14" fmla="*/ 335067 w 197"/>
              <a:gd name="T15" fmla="*/ 439528 h 159"/>
              <a:gd name="T16" fmla="*/ 539299 w 197"/>
              <a:gd name="T17" fmla="*/ 429973 h 159"/>
              <a:gd name="T18" fmla="*/ 580783 w 197"/>
              <a:gd name="T19" fmla="*/ 490488 h 159"/>
              <a:gd name="T20" fmla="*/ 606312 w 197"/>
              <a:gd name="T21" fmla="*/ 506413 h 159"/>
              <a:gd name="T22" fmla="*/ 609503 w 197"/>
              <a:gd name="T23" fmla="*/ 506413 h 159"/>
              <a:gd name="T24" fmla="*/ 628650 w 197"/>
              <a:gd name="T25" fmla="*/ 480933 h 159"/>
              <a:gd name="T26" fmla="*/ 102116 w 197"/>
              <a:gd name="T27" fmla="*/ 286649 h 159"/>
              <a:gd name="T28" fmla="*/ 47867 w 197"/>
              <a:gd name="T29" fmla="*/ 232504 h 159"/>
              <a:gd name="T30" fmla="*/ 102116 w 197"/>
              <a:gd name="T31" fmla="*/ 175174 h 159"/>
              <a:gd name="T32" fmla="*/ 159556 w 197"/>
              <a:gd name="T33" fmla="*/ 232504 h 159"/>
              <a:gd name="T34" fmla="*/ 102116 w 197"/>
              <a:gd name="T35" fmla="*/ 286649 h 159"/>
              <a:gd name="T36" fmla="*/ 229760 w 197"/>
              <a:gd name="T37" fmla="*/ 414048 h 159"/>
              <a:gd name="T38" fmla="*/ 175511 w 197"/>
              <a:gd name="T39" fmla="*/ 359904 h 159"/>
              <a:gd name="T40" fmla="*/ 229760 w 197"/>
              <a:gd name="T41" fmla="*/ 302574 h 159"/>
              <a:gd name="T42" fmla="*/ 287201 w 197"/>
              <a:gd name="T43" fmla="*/ 359904 h 159"/>
              <a:gd name="T44" fmla="*/ 229760 w 197"/>
              <a:gd name="T45" fmla="*/ 414048 h 159"/>
              <a:gd name="T46" fmla="*/ 207423 w 197"/>
              <a:gd name="T47" fmla="*/ 232504 h 159"/>
              <a:gd name="T48" fmla="*/ 229760 w 197"/>
              <a:gd name="T49" fmla="*/ 207024 h 159"/>
              <a:gd name="T50" fmla="*/ 255289 w 197"/>
              <a:gd name="T51" fmla="*/ 232504 h 159"/>
              <a:gd name="T52" fmla="*/ 229760 w 197"/>
              <a:gd name="T53" fmla="*/ 254799 h 159"/>
              <a:gd name="T54" fmla="*/ 207423 w 197"/>
              <a:gd name="T55" fmla="*/ 232504 h 159"/>
              <a:gd name="T56" fmla="*/ 229760 w 197"/>
              <a:gd name="T57" fmla="*/ 159249 h 159"/>
              <a:gd name="T58" fmla="*/ 175511 w 197"/>
              <a:gd name="T59" fmla="*/ 105105 h 159"/>
              <a:gd name="T60" fmla="*/ 229760 w 197"/>
              <a:gd name="T61" fmla="*/ 47775 h 159"/>
              <a:gd name="T62" fmla="*/ 287201 w 197"/>
              <a:gd name="T63" fmla="*/ 105105 h 159"/>
              <a:gd name="T64" fmla="*/ 229760 w 197"/>
              <a:gd name="T65" fmla="*/ 159249 h 159"/>
              <a:gd name="T66" fmla="*/ 357405 w 197"/>
              <a:gd name="T67" fmla="*/ 286649 h 159"/>
              <a:gd name="T68" fmla="*/ 303156 w 197"/>
              <a:gd name="T69" fmla="*/ 232504 h 159"/>
              <a:gd name="T70" fmla="*/ 357405 w 197"/>
              <a:gd name="T71" fmla="*/ 175174 h 159"/>
              <a:gd name="T72" fmla="*/ 414845 w 197"/>
              <a:gd name="T73" fmla="*/ 232504 h 159"/>
              <a:gd name="T74" fmla="*/ 357405 w 197"/>
              <a:gd name="T75" fmla="*/ 286649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7"/>
              <a:gd name="T115" fmla="*/ 0 h 159"/>
              <a:gd name="T116" fmla="*/ 197 w 197"/>
              <a:gd name="T117" fmla="*/ 159 h 15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7" h="159">
                <a:moveTo>
                  <a:pt x="197" y="151"/>
                </a:moveTo>
                <a:cubicBezTo>
                  <a:pt x="194" y="137"/>
                  <a:pt x="187" y="128"/>
                  <a:pt x="176" y="122"/>
                </a:cubicBezTo>
                <a:cubicBezTo>
                  <a:pt x="163" y="115"/>
                  <a:pt x="146" y="115"/>
                  <a:pt x="130" y="117"/>
                </a:cubicBezTo>
                <a:cubicBezTo>
                  <a:pt x="140" y="105"/>
                  <a:pt x="145" y="89"/>
                  <a:pt x="145" y="73"/>
                </a:cubicBezTo>
                <a:cubicBezTo>
                  <a:pt x="145" y="32"/>
                  <a:pt x="113" y="0"/>
                  <a:pt x="72" y="0"/>
                </a:cubicBezTo>
                <a:cubicBezTo>
                  <a:pt x="32" y="0"/>
                  <a:pt x="0" y="32"/>
                  <a:pt x="0" y="73"/>
                </a:cubicBezTo>
                <a:cubicBezTo>
                  <a:pt x="0" y="113"/>
                  <a:pt x="32" y="145"/>
                  <a:pt x="72" y="145"/>
                </a:cubicBezTo>
                <a:cubicBezTo>
                  <a:pt x="84" y="145"/>
                  <a:pt x="95" y="143"/>
                  <a:pt x="105" y="138"/>
                </a:cubicBezTo>
                <a:cubicBezTo>
                  <a:pt x="123" y="132"/>
                  <a:pt x="153" y="126"/>
                  <a:pt x="169" y="135"/>
                </a:cubicBezTo>
                <a:cubicBezTo>
                  <a:pt x="176" y="139"/>
                  <a:pt x="181" y="145"/>
                  <a:pt x="182" y="154"/>
                </a:cubicBezTo>
                <a:cubicBezTo>
                  <a:pt x="183" y="157"/>
                  <a:pt x="186" y="159"/>
                  <a:pt x="190" y="159"/>
                </a:cubicBezTo>
                <a:cubicBezTo>
                  <a:pt x="190" y="159"/>
                  <a:pt x="191" y="159"/>
                  <a:pt x="191" y="159"/>
                </a:cubicBezTo>
                <a:cubicBezTo>
                  <a:pt x="195" y="158"/>
                  <a:pt x="197" y="155"/>
                  <a:pt x="197" y="151"/>
                </a:cubicBezTo>
                <a:close/>
                <a:moveTo>
                  <a:pt x="32" y="90"/>
                </a:moveTo>
                <a:cubicBezTo>
                  <a:pt x="23" y="90"/>
                  <a:pt x="15" y="82"/>
                  <a:pt x="15" y="73"/>
                </a:cubicBezTo>
                <a:cubicBezTo>
                  <a:pt x="15" y="63"/>
                  <a:pt x="23" y="55"/>
                  <a:pt x="32" y="55"/>
                </a:cubicBezTo>
                <a:cubicBezTo>
                  <a:pt x="42" y="55"/>
                  <a:pt x="50" y="63"/>
                  <a:pt x="50" y="73"/>
                </a:cubicBezTo>
                <a:cubicBezTo>
                  <a:pt x="50" y="82"/>
                  <a:pt x="42" y="90"/>
                  <a:pt x="32" y="90"/>
                </a:cubicBezTo>
                <a:close/>
                <a:moveTo>
                  <a:pt x="72" y="130"/>
                </a:moveTo>
                <a:cubicBezTo>
                  <a:pt x="63" y="130"/>
                  <a:pt x="55" y="122"/>
                  <a:pt x="55" y="113"/>
                </a:cubicBezTo>
                <a:cubicBezTo>
                  <a:pt x="55" y="103"/>
                  <a:pt x="63" y="95"/>
                  <a:pt x="72" y="95"/>
                </a:cubicBezTo>
                <a:cubicBezTo>
                  <a:pt x="82" y="95"/>
                  <a:pt x="90" y="103"/>
                  <a:pt x="90" y="113"/>
                </a:cubicBezTo>
                <a:cubicBezTo>
                  <a:pt x="90" y="122"/>
                  <a:pt x="82" y="130"/>
                  <a:pt x="72" y="130"/>
                </a:cubicBezTo>
                <a:close/>
                <a:moveTo>
                  <a:pt x="65" y="73"/>
                </a:moveTo>
                <a:cubicBezTo>
                  <a:pt x="65" y="68"/>
                  <a:pt x="68" y="65"/>
                  <a:pt x="72" y="65"/>
                </a:cubicBezTo>
                <a:cubicBezTo>
                  <a:pt x="77" y="65"/>
                  <a:pt x="80" y="68"/>
                  <a:pt x="80" y="73"/>
                </a:cubicBezTo>
                <a:cubicBezTo>
                  <a:pt x="80" y="77"/>
                  <a:pt x="77" y="80"/>
                  <a:pt x="72" y="80"/>
                </a:cubicBezTo>
                <a:cubicBezTo>
                  <a:pt x="68" y="80"/>
                  <a:pt x="65" y="77"/>
                  <a:pt x="65" y="73"/>
                </a:cubicBezTo>
                <a:close/>
                <a:moveTo>
                  <a:pt x="72" y="50"/>
                </a:moveTo>
                <a:cubicBezTo>
                  <a:pt x="63" y="50"/>
                  <a:pt x="55" y="42"/>
                  <a:pt x="55" y="33"/>
                </a:cubicBezTo>
                <a:cubicBezTo>
                  <a:pt x="55" y="23"/>
                  <a:pt x="63" y="15"/>
                  <a:pt x="72" y="15"/>
                </a:cubicBezTo>
                <a:cubicBezTo>
                  <a:pt x="82" y="15"/>
                  <a:pt x="90" y="23"/>
                  <a:pt x="90" y="33"/>
                </a:cubicBezTo>
                <a:cubicBezTo>
                  <a:pt x="90" y="42"/>
                  <a:pt x="82" y="50"/>
                  <a:pt x="72" y="50"/>
                </a:cubicBezTo>
                <a:close/>
                <a:moveTo>
                  <a:pt x="112" y="90"/>
                </a:moveTo>
                <a:cubicBezTo>
                  <a:pt x="103" y="90"/>
                  <a:pt x="95" y="82"/>
                  <a:pt x="95" y="73"/>
                </a:cubicBezTo>
                <a:cubicBezTo>
                  <a:pt x="95" y="63"/>
                  <a:pt x="103" y="55"/>
                  <a:pt x="112" y="55"/>
                </a:cubicBezTo>
                <a:cubicBezTo>
                  <a:pt x="122" y="55"/>
                  <a:pt x="130" y="63"/>
                  <a:pt x="130" y="73"/>
                </a:cubicBezTo>
                <a:cubicBezTo>
                  <a:pt x="130" y="82"/>
                  <a:pt x="122" y="90"/>
                  <a:pt x="112" y="9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2785" name="矩形 16"/>
          <p:cNvSpPr>
            <a:spLocks noChangeArrowheads="1"/>
          </p:cNvSpPr>
          <p:nvPr/>
        </p:nvSpPr>
        <p:spPr bwMode="auto">
          <a:xfrm>
            <a:off x="1363663" y="40322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32786" name="矩形 17"/>
          <p:cNvSpPr>
            <a:spLocks noChangeArrowheads="1"/>
          </p:cNvSpPr>
          <p:nvPr/>
        </p:nvSpPr>
        <p:spPr bwMode="auto">
          <a:xfrm>
            <a:off x="3409950" y="40322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32787" name="矩形 18"/>
          <p:cNvSpPr>
            <a:spLocks noChangeArrowheads="1"/>
          </p:cNvSpPr>
          <p:nvPr/>
        </p:nvSpPr>
        <p:spPr bwMode="auto">
          <a:xfrm>
            <a:off x="6318250" y="40322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
        <p:nvSpPr>
          <p:cNvPr id="32788" name="矩形 19"/>
          <p:cNvSpPr>
            <a:spLocks noChangeArrowheads="1"/>
          </p:cNvSpPr>
          <p:nvPr/>
        </p:nvSpPr>
        <p:spPr bwMode="auto">
          <a:xfrm>
            <a:off x="8718550" y="4032250"/>
            <a:ext cx="1736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1400">
                <a:solidFill>
                  <a:srgbClr val="2E3740"/>
                </a:solidFill>
                <a:latin typeface="Calibri" panose="020F0502020204030204" pitchFamily="34" charset="0"/>
                <a:sym typeface="宋体" panose="02010600030101010101" pitchFamily="2" charset="-122"/>
              </a:rPr>
              <a:t>LOREM IPSUM  </a:t>
            </a:r>
            <a:endParaRPr lang="en-US" altLang="zh-CN"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CONSECTETUER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SED DIAM </a:t>
            </a:r>
            <a:endParaRPr lang="zh-CN" altLang="en-US" sz="1400">
              <a:solidFill>
                <a:srgbClr val="2E3740"/>
              </a:solidFill>
              <a:latin typeface="Calibri" panose="020F0502020204030204" pitchFamily="34" charset="0"/>
              <a:sym typeface="Calibri" panose="020F0502020204030204" pitchFamily="34" charset="0"/>
            </a:endParaRPr>
          </a:p>
          <a:p>
            <a:pPr eaLnBrk="1" hangingPunct="1">
              <a:lnSpc>
                <a:spcPct val="150000"/>
              </a:lnSpc>
              <a:buFont typeface="Wingdings" panose="05000000000000000000" pitchFamily="2" charset="2"/>
              <a:buChar char="l"/>
            </a:pPr>
            <a:r>
              <a:rPr lang="en-US" altLang="zh-CN" sz="1400">
                <a:solidFill>
                  <a:srgbClr val="2E3740"/>
                </a:solidFill>
                <a:latin typeface="Calibri" panose="020F0502020204030204" pitchFamily="34" charset="0"/>
                <a:sym typeface="Calibri" panose="020F0502020204030204" pitchFamily="34" charset="0"/>
              </a:rPr>
              <a:t>NONUMMY </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795"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33796" name="Group 4"/>
          <p:cNvGrpSpPr>
            <a:grpSpLocks/>
          </p:cNvGrpSpPr>
          <p:nvPr/>
        </p:nvGrpSpPr>
        <p:grpSpPr bwMode="auto">
          <a:xfrm>
            <a:off x="0" y="6734175"/>
            <a:ext cx="12192000" cy="138113"/>
            <a:chOff x="0" y="0"/>
            <a:chExt cx="12231884" cy="334101"/>
          </a:xfrm>
        </p:grpSpPr>
        <p:sp>
          <p:nvSpPr>
            <p:cNvPr id="33817"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818"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819"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820"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821"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pic>
        <p:nvPicPr>
          <p:cNvPr id="33797" name="图表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276350"/>
            <a:ext cx="3367088"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9625" y="1276350"/>
            <a:ext cx="3367088"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图表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8788" y="1276350"/>
            <a:ext cx="3367087"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图表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9188" y="1276350"/>
            <a:ext cx="3367087"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任意多边形 17"/>
          <p:cNvSpPr>
            <a:spLocks noChangeArrowheads="1"/>
          </p:cNvSpPr>
          <p:nvPr/>
        </p:nvSpPr>
        <p:spPr bwMode="auto">
          <a:xfrm>
            <a:off x="815975" y="3736975"/>
            <a:ext cx="1997075" cy="582613"/>
          </a:xfrm>
          <a:custGeom>
            <a:avLst/>
            <a:gdLst>
              <a:gd name="T0" fmla="*/ 0 w 1997528"/>
              <a:gd name="T1" fmla="*/ 0 h 582125"/>
              <a:gd name="T2" fmla="*/ 1997075 w 1997528"/>
              <a:gd name="T3" fmla="*/ 0 h 582125"/>
              <a:gd name="T4" fmla="*/ 1997075 w 1997528"/>
              <a:gd name="T5" fmla="*/ 379481 h 582125"/>
              <a:gd name="T6" fmla="*/ 1895496 w 1997528"/>
              <a:gd name="T7" fmla="*/ 379481 h 582125"/>
              <a:gd name="T8" fmla="*/ 1895496 w 1997528"/>
              <a:gd name="T9" fmla="*/ 582613 h 582125"/>
              <a:gd name="T10" fmla="*/ 1692580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a:solidFill>
              <a:srgbClr val="26B7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3802" name="任意多边形 18"/>
          <p:cNvSpPr>
            <a:spLocks noChangeArrowheads="1"/>
          </p:cNvSpPr>
          <p:nvPr/>
        </p:nvSpPr>
        <p:spPr bwMode="auto">
          <a:xfrm>
            <a:off x="3651250" y="3736975"/>
            <a:ext cx="1997075" cy="582613"/>
          </a:xfrm>
          <a:custGeom>
            <a:avLst/>
            <a:gdLst>
              <a:gd name="T0" fmla="*/ 0 w 1997528"/>
              <a:gd name="T1" fmla="*/ 0 h 582125"/>
              <a:gd name="T2" fmla="*/ 1997075 w 1997528"/>
              <a:gd name="T3" fmla="*/ 0 h 582125"/>
              <a:gd name="T4" fmla="*/ 1997075 w 1997528"/>
              <a:gd name="T5" fmla="*/ 379481 h 582125"/>
              <a:gd name="T6" fmla="*/ 1895496 w 1997528"/>
              <a:gd name="T7" fmla="*/ 379481 h 582125"/>
              <a:gd name="T8" fmla="*/ 1895496 w 1997528"/>
              <a:gd name="T9" fmla="*/ 582613 h 582125"/>
              <a:gd name="T10" fmla="*/ 1692580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a:solidFill>
              <a:srgbClr val="26B7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3803" name="任意多边形 19"/>
          <p:cNvSpPr>
            <a:spLocks noChangeArrowheads="1"/>
          </p:cNvSpPr>
          <p:nvPr/>
        </p:nvSpPr>
        <p:spPr bwMode="auto">
          <a:xfrm>
            <a:off x="6486525" y="3736975"/>
            <a:ext cx="1997075" cy="582613"/>
          </a:xfrm>
          <a:custGeom>
            <a:avLst/>
            <a:gdLst>
              <a:gd name="T0" fmla="*/ 0 w 1997528"/>
              <a:gd name="T1" fmla="*/ 0 h 582125"/>
              <a:gd name="T2" fmla="*/ 1997075 w 1997528"/>
              <a:gd name="T3" fmla="*/ 0 h 582125"/>
              <a:gd name="T4" fmla="*/ 1997075 w 1997528"/>
              <a:gd name="T5" fmla="*/ 379481 h 582125"/>
              <a:gd name="T6" fmla="*/ 1858992 w 1997528"/>
              <a:gd name="T7" fmla="*/ 379481 h 582125"/>
              <a:gd name="T8" fmla="*/ 1858992 w 1997528"/>
              <a:gd name="T9" fmla="*/ 582613 h 582125"/>
              <a:gd name="T10" fmla="*/ 1656076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59414" y="379163"/>
                </a:lnTo>
                <a:lnTo>
                  <a:pt x="1859414" y="582125"/>
                </a:lnTo>
                <a:lnTo>
                  <a:pt x="1656452" y="379163"/>
                </a:lnTo>
                <a:lnTo>
                  <a:pt x="0" y="379163"/>
                </a:lnTo>
                <a:close/>
              </a:path>
            </a:pathLst>
          </a:custGeom>
          <a:noFill/>
          <a:ln w="25400">
            <a:solidFill>
              <a:srgbClr val="26B7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3804" name="任意多边形 20"/>
          <p:cNvSpPr>
            <a:spLocks noChangeArrowheads="1"/>
          </p:cNvSpPr>
          <p:nvPr/>
        </p:nvSpPr>
        <p:spPr bwMode="auto">
          <a:xfrm>
            <a:off x="9423400" y="3736975"/>
            <a:ext cx="1998663" cy="582613"/>
          </a:xfrm>
          <a:custGeom>
            <a:avLst/>
            <a:gdLst>
              <a:gd name="T0" fmla="*/ 0 w 1997528"/>
              <a:gd name="T1" fmla="*/ 0 h 582125"/>
              <a:gd name="T2" fmla="*/ 1998663 w 1997528"/>
              <a:gd name="T3" fmla="*/ 0 h 582125"/>
              <a:gd name="T4" fmla="*/ 1998663 w 1997528"/>
              <a:gd name="T5" fmla="*/ 379481 h 582125"/>
              <a:gd name="T6" fmla="*/ 1860471 w 1997528"/>
              <a:gd name="T7" fmla="*/ 379481 h 582125"/>
              <a:gd name="T8" fmla="*/ 1860471 w 1997528"/>
              <a:gd name="T9" fmla="*/ 582613 h 582125"/>
              <a:gd name="T10" fmla="*/ 1657393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59414" y="379163"/>
                </a:lnTo>
                <a:lnTo>
                  <a:pt x="1859414" y="582125"/>
                </a:lnTo>
                <a:lnTo>
                  <a:pt x="1656452" y="379163"/>
                </a:lnTo>
                <a:lnTo>
                  <a:pt x="0" y="379163"/>
                </a:lnTo>
                <a:close/>
              </a:path>
            </a:pathLst>
          </a:custGeom>
          <a:noFill/>
          <a:ln w="25400">
            <a:solidFill>
              <a:srgbClr val="26B7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3805" name="矩形 9"/>
          <p:cNvSpPr>
            <a:spLocks noChangeArrowheads="1"/>
          </p:cNvSpPr>
          <p:nvPr/>
        </p:nvSpPr>
        <p:spPr bwMode="auto">
          <a:xfrm>
            <a:off x="471488" y="4446588"/>
            <a:ext cx="24717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3806" name="矩形 10"/>
          <p:cNvSpPr>
            <a:spLocks noChangeArrowheads="1"/>
          </p:cNvSpPr>
          <p:nvPr/>
        </p:nvSpPr>
        <p:spPr bwMode="auto">
          <a:xfrm>
            <a:off x="3413125" y="4446588"/>
            <a:ext cx="2473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3807" name="矩形 11"/>
          <p:cNvSpPr>
            <a:spLocks noChangeArrowheads="1"/>
          </p:cNvSpPr>
          <p:nvPr/>
        </p:nvSpPr>
        <p:spPr bwMode="auto">
          <a:xfrm>
            <a:off x="6248400" y="4446588"/>
            <a:ext cx="2473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3808" name="矩形 12"/>
          <p:cNvSpPr>
            <a:spLocks noChangeArrowheads="1"/>
          </p:cNvSpPr>
          <p:nvPr/>
        </p:nvSpPr>
        <p:spPr bwMode="auto">
          <a:xfrm>
            <a:off x="9185275" y="4446588"/>
            <a:ext cx="2473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3809" name="矩形 21"/>
          <p:cNvSpPr>
            <a:spLocks noChangeArrowheads="1"/>
          </p:cNvSpPr>
          <p:nvPr/>
        </p:nvSpPr>
        <p:spPr bwMode="auto">
          <a:xfrm>
            <a:off x="1020763" y="3741738"/>
            <a:ext cx="1630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6B7CC"/>
                </a:solidFill>
                <a:latin typeface="Calibri" panose="020F0502020204030204" pitchFamily="34" charset="0"/>
                <a:sym typeface="Calibri" panose="020F0502020204030204" pitchFamily="34" charset="0"/>
              </a:rPr>
              <a:t>LOREM IPSUM </a:t>
            </a:r>
            <a:endParaRPr lang="zh-CN" altLang="en-US" b="1">
              <a:solidFill>
                <a:srgbClr val="26B7CC"/>
              </a:solidFill>
              <a:latin typeface="Calibri" panose="020F0502020204030204" pitchFamily="34" charset="0"/>
              <a:sym typeface="宋体" panose="02010600030101010101" pitchFamily="2" charset="-122"/>
            </a:endParaRPr>
          </a:p>
        </p:txBody>
      </p:sp>
      <p:sp>
        <p:nvSpPr>
          <p:cNvPr id="33810" name="矩形 22"/>
          <p:cNvSpPr>
            <a:spLocks noChangeArrowheads="1"/>
          </p:cNvSpPr>
          <p:nvPr/>
        </p:nvSpPr>
        <p:spPr bwMode="auto">
          <a:xfrm>
            <a:off x="3873500" y="3741738"/>
            <a:ext cx="1630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6B7CC"/>
                </a:solidFill>
                <a:latin typeface="Calibri" panose="020F0502020204030204" pitchFamily="34" charset="0"/>
                <a:sym typeface="Calibri" panose="020F0502020204030204" pitchFamily="34" charset="0"/>
              </a:rPr>
              <a:t>LOREM IPSUM </a:t>
            </a:r>
            <a:endParaRPr lang="zh-CN" altLang="en-US" b="1">
              <a:solidFill>
                <a:srgbClr val="26B7CC"/>
              </a:solidFill>
              <a:latin typeface="Calibri" panose="020F0502020204030204" pitchFamily="34" charset="0"/>
              <a:sym typeface="宋体" panose="02010600030101010101" pitchFamily="2" charset="-122"/>
            </a:endParaRPr>
          </a:p>
        </p:txBody>
      </p:sp>
      <p:sp>
        <p:nvSpPr>
          <p:cNvPr id="33811" name="矩形 23"/>
          <p:cNvSpPr>
            <a:spLocks noChangeArrowheads="1"/>
          </p:cNvSpPr>
          <p:nvPr/>
        </p:nvSpPr>
        <p:spPr bwMode="auto">
          <a:xfrm>
            <a:off x="6670675" y="3741738"/>
            <a:ext cx="1630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6B7CC"/>
                </a:solidFill>
                <a:latin typeface="Calibri" panose="020F0502020204030204" pitchFamily="34" charset="0"/>
                <a:sym typeface="Calibri" panose="020F0502020204030204" pitchFamily="34" charset="0"/>
              </a:rPr>
              <a:t>LOREM IPSUM </a:t>
            </a:r>
            <a:endParaRPr lang="zh-CN" altLang="en-US" b="1">
              <a:solidFill>
                <a:srgbClr val="26B7CC"/>
              </a:solidFill>
              <a:latin typeface="Calibri" panose="020F0502020204030204" pitchFamily="34" charset="0"/>
              <a:sym typeface="宋体" panose="02010600030101010101" pitchFamily="2" charset="-122"/>
            </a:endParaRPr>
          </a:p>
        </p:txBody>
      </p:sp>
      <p:sp>
        <p:nvSpPr>
          <p:cNvPr id="33812" name="矩形 24"/>
          <p:cNvSpPr>
            <a:spLocks noChangeArrowheads="1"/>
          </p:cNvSpPr>
          <p:nvPr/>
        </p:nvSpPr>
        <p:spPr bwMode="auto">
          <a:xfrm>
            <a:off x="9625013" y="3741738"/>
            <a:ext cx="1630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6B7CC"/>
                </a:solidFill>
                <a:latin typeface="Calibri" panose="020F0502020204030204" pitchFamily="34" charset="0"/>
                <a:sym typeface="Calibri" panose="020F0502020204030204" pitchFamily="34" charset="0"/>
              </a:rPr>
              <a:t>LOREM IPSUM </a:t>
            </a:r>
            <a:endParaRPr lang="zh-CN" altLang="en-US" b="1">
              <a:solidFill>
                <a:srgbClr val="26B7CC"/>
              </a:solidFill>
              <a:latin typeface="Calibri" panose="020F0502020204030204" pitchFamily="34" charset="0"/>
              <a:sym typeface="宋体" panose="02010600030101010101" pitchFamily="2" charset="-122"/>
            </a:endParaRPr>
          </a:p>
        </p:txBody>
      </p:sp>
      <p:sp>
        <p:nvSpPr>
          <p:cNvPr id="33813" name="矩形 25"/>
          <p:cNvSpPr>
            <a:spLocks noChangeArrowheads="1"/>
          </p:cNvSpPr>
          <p:nvPr/>
        </p:nvSpPr>
        <p:spPr bwMode="auto">
          <a:xfrm>
            <a:off x="1057275" y="1798638"/>
            <a:ext cx="587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Calibri" panose="020F0502020204030204" pitchFamily="34" charset="0"/>
                <a:sym typeface="Calibri" panose="020F0502020204030204" pitchFamily="34" charset="0"/>
              </a:rPr>
              <a:t>30%</a:t>
            </a:r>
            <a:endParaRPr lang="zh-CN" altLang="en-US" b="1">
              <a:solidFill>
                <a:schemeClr val="bg1"/>
              </a:solidFill>
              <a:latin typeface="Calibri" panose="020F0502020204030204" pitchFamily="34" charset="0"/>
              <a:sym typeface="宋体" panose="02010600030101010101" pitchFamily="2" charset="-122"/>
            </a:endParaRPr>
          </a:p>
        </p:txBody>
      </p:sp>
      <p:sp>
        <p:nvSpPr>
          <p:cNvPr id="33814" name="矩形 26"/>
          <p:cNvSpPr>
            <a:spLocks noChangeArrowheads="1"/>
          </p:cNvSpPr>
          <p:nvPr/>
        </p:nvSpPr>
        <p:spPr bwMode="auto">
          <a:xfrm>
            <a:off x="3873500" y="1984375"/>
            <a:ext cx="58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Calibri" panose="020F0502020204030204" pitchFamily="34" charset="0"/>
                <a:sym typeface="Calibri" panose="020F0502020204030204" pitchFamily="34" charset="0"/>
              </a:rPr>
              <a:t>40%</a:t>
            </a:r>
            <a:endParaRPr lang="zh-CN" altLang="en-US" b="1">
              <a:solidFill>
                <a:schemeClr val="bg1"/>
              </a:solidFill>
              <a:latin typeface="Calibri" panose="020F0502020204030204" pitchFamily="34" charset="0"/>
              <a:sym typeface="宋体" panose="02010600030101010101" pitchFamily="2" charset="-122"/>
            </a:endParaRPr>
          </a:p>
        </p:txBody>
      </p:sp>
      <p:sp>
        <p:nvSpPr>
          <p:cNvPr id="33815" name="矩形 27"/>
          <p:cNvSpPr>
            <a:spLocks noChangeArrowheads="1"/>
          </p:cNvSpPr>
          <p:nvPr/>
        </p:nvSpPr>
        <p:spPr bwMode="auto">
          <a:xfrm>
            <a:off x="6791325" y="2193925"/>
            <a:ext cx="58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Calibri" panose="020F0502020204030204" pitchFamily="34" charset="0"/>
                <a:sym typeface="Calibri" panose="020F0502020204030204" pitchFamily="34" charset="0"/>
              </a:rPr>
              <a:t>55%</a:t>
            </a:r>
            <a:endParaRPr lang="zh-CN" altLang="en-US" b="1">
              <a:solidFill>
                <a:schemeClr val="bg1"/>
              </a:solidFill>
              <a:latin typeface="Calibri" panose="020F0502020204030204" pitchFamily="34" charset="0"/>
              <a:sym typeface="宋体" panose="02010600030101010101" pitchFamily="2" charset="-122"/>
            </a:endParaRPr>
          </a:p>
        </p:txBody>
      </p:sp>
      <p:sp>
        <p:nvSpPr>
          <p:cNvPr id="33816" name="矩形 28"/>
          <p:cNvSpPr>
            <a:spLocks noChangeArrowheads="1"/>
          </p:cNvSpPr>
          <p:nvPr/>
        </p:nvSpPr>
        <p:spPr bwMode="auto">
          <a:xfrm>
            <a:off x="9836150" y="1485900"/>
            <a:ext cx="585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Calibri" panose="020F0502020204030204" pitchFamily="34" charset="0"/>
                <a:sym typeface="Calibri" panose="020F0502020204030204" pitchFamily="34" charset="0"/>
              </a:rPr>
              <a:t>15%</a:t>
            </a:r>
            <a:endParaRPr lang="zh-CN" altLang="en-US" b="1">
              <a:solidFill>
                <a:schemeClr val="bg1"/>
              </a:solidFill>
              <a:latin typeface="Calibri" panose="020F0502020204030204" pitchFamily="34" charset="0"/>
              <a:sym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87"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16388" name="Group 4"/>
          <p:cNvGrpSpPr>
            <a:grpSpLocks/>
          </p:cNvGrpSpPr>
          <p:nvPr/>
        </p:nvGrpSpPr>
        <p:grpSpPr bwMode="auto">
          <a:xfrm>
            <a:off x="0" y="6734175"/>
            <a:ext cx="12192000" cy="138113"/>
            <a:chOff x="0" y="0"/>
            <a:chExt cx="12231884" cy="334101"/>
          </a:xfrm>
        </p:grpSpPr>
        <p:sp>
          <p:nvSpPr>
            <p:cNvPr id="16404"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5"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6"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7"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8"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6389" name="文本框 12"/>
          <p:cNvSpPr>
            <a:spLocks noChangeArrowheads="1"/>
          </p:cNvSpPr>
          <p:nvPr/>
        </p:nvSpPr>
        <p:spPr bwMode="auto">
          <a:xfrm>
            <a:off x="1997075" y="1987550"/>
            <a:ext cx="833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i="1">
                <a:solidFill>
                  <a:srgbClr val="26B7CC"/>
                </a:solidFill>
                <a:latin typeface="Calibri" panose="020F0502020204030204" pitchFamily="34" charset="0"/>
                <a:sym typeface="Calibri" panose="020F0502020204030204" pitchFamily="34" charset="0"/>
              </a:rPr>
              <a:t>01.</a:t>
            </a:r>
            <a:endParaRPr lang="zh-CN" altLang="en-US" sz="4000" b="1" i="1">
              <a:solidFill>
                <a:srgbClr val="26B7CC"/>
              </a:solidFill>
              <a:latin typeface="Calibri" panose="020F0502020204030204" pitchFamily="34" charset="0"/>
              <a:sym typeface="Calibri" panose="020F0502020204030204" pitchFamily="34" charset="0"/>
            </a:endParaRPr>
          </a:p>
        </p:txBody>
      </p:sp>
      <p:sp>
        <p:nvSpPr>
          <p:cNvPr id="16390" name="矩形 13"/>
          <p:cNvSpPr>
            <a:spLocks noChangeArrowheads="1"/>
          </p:cNvSpPr>
          <p:nvPr/>
        </p:nvSpPr>
        <p:spPr bwMode="auto">
          <a:xfrm rot="-361439">
            <a:off x="2968625" y="1857375"/>
            <a:ext cx="3819525" cy="476250"/>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Calibri" panose="020F0502020204030204" pitchFamily="34" charset="0"/>
                <a:sym typeface="Calibri" panose="020F0502020204030204" pitchFamily="34" charset="0"/>
              </a:rPr>
              <a:t>adipiscing elit</a:t>
            </a:r>
            <a:endParaRPr lang="zh-CN" altLang="en-US" sz="2400" b="1" i="1">
              <a:solidFill>
                <a:srgbClr val="FFFFFF"/>
              </a:solidFill>
              <a:latin typeface="宋体" panose="02010600030101010101" pitchFamily="2" charset="-122"/>
              <a:sym typeface="宋体" panose="02010600030101010101" pitchFamily="2" charset="-122"/>
            </a:endParaRPr>
          </a:p>
        </p:txBody>
      </p:sp>
      <p:sp>
        <p:nvSpPr>
          <p:cNvPr id="16391" name="文本框 14"/>
          <p:cNvSpPr>
            <a:spLocks noChangeArrowheads="1"/>
          </p:cNvSpPr>
          <p:nvPr/>
        </p:nvSpPr>
        <p:spPr bwMode="auto">
          <a:xfrm>
            <a:off x="3665538" y="2478088"/>
            <a:ext cx="833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i="1">
                <a:solidFill>
                  <a:srgbClr val="ED4989"/>
                </a:solidFill>
                <a:latin typeface="Calibri" panose="020F0502020204030204" pitchFamily="34" charset="0"/>
                <a:sym typeface="Calibri" panose="020F0502020204030204" pitchFamily="34" charset="0"/>
              </a:rPr>
              <a:t>02.</a:t>
            </a:r>
            <a:endParaRPr lang="zh-CN" altLang="en-US" sz="4000" b="1" i="1">
              <a:solidFill>
                <a:srgbClr val="ED4989"/>
              </a:solidFill>
              <a:latin typeface="Calibri" panose="020F0502020204030204" pitchFamily="34" charset="0"/>
              <a:sym typeface="Calibri" panose="020F0502020204030204" pitchFamily="34" charset="0"/>
            </a:endParaRPr>
          </a:p>
        </p:txBody>
      </p:sp>
      <p:sp>
        <p:nvSpPr>
          <p:cNvPr id="16392" name="文本框 15"/>
          <p:cNvSpPr>
            <a:spLocks noChangeArrowheads="1"/>
          </p:cNvSpPr>
          <p:nvPr/>
        </p:nvSpPr>
        <p:spPr bwMode="auto">
          <a:xfrm>
            <a:off x="3084513" y="3225800"/>
            <a:ext cx="833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i="1">
                <a:solidFill>
                  <a:srgbClr val="26B7CC"/>
                </a:solidFill>
                <a:latin typeface="Calibri" panose="020F0502020204030204" pitchFamily="34" charset="0"/>
                <a:sym typeface="Calibri" panose="020F0502020204030204" pitchFamily="34" charset="0"/>
              </a:rPr>
              <a:t>03.</a:t>
            </a:r>
            <a:endParaRPr lang="zh-CN" altLang="en-US" sz="4000" b="1" i="1">
              <a:solidFill>
                <a:srgbClr val="26B7CC"/>
              </a:solidFill>
              <a:latin typeface="Calibri" panose="020F0502020204030204" pitchFamily="34" charset="0"/>
              <a:sym typeface="Calibri" panose="020F0502020204030204" pitchFamily="34" charset="0"/>
            </a:endParaRPr>
          </a:p>
        </p:txBody>
      </p:sp>
      <p:sp>
        <p:nvSpPr>
          <p:cNvPr id="16393" name="文本框 16"/>
          <p:cNvSpPr>
            <a:spLocks noChangeArrowheads="1"/>
          </p:cNvSpPr>
          <p:nvPr/>
        </p:nvSpPr>
        <p:spPr bwMode="auto">
          <a:xfrm>
            <a:off x="4457700" y="3765550"/>
            <a:ext cx="833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i="1">
                <a:solidFill>
                  <a:srgbClr val="ED4989"/>
                </a:solidFill>
                <a:latin typeface="Calibri" panose="020F0502020204030204" pitchFamily="34" charset="0"/>
                <a:sym typeface="Calibri" panose="020F0502020204030204" pitchFamily="34" charset="0"/>
              </a:rPr>
              <a:t>04.</a:t>
            </a:r>
            <a:endParaRPr lang="zh-CN" altLang="en-US" sz="4000" b="1" i="1">
              <a:solidFill>
                <a:srgbClr val="ED4989"/>
              </a:solidFill>
              <a:latin typeface="Calibri" panose="020F0502020204030204" pitchFamily="34" charset="0"/>
              <a:sym typeface="Calibri" panose="020F0502020204030204" pitchFamily="34" charset="0"/>
            </a:endParaRPr>
          </a:p>
        </p:txBody>
      </p:sp>
      <p:sp>
        <p:nvSpPr>
          <p:cNvPr id="16394" name="文本框 17"/>
          <p:cNvSpPr>
            <a:spLocks noChangeArrowheads="1"/>
          </p:cNvSpPr>
          <p:nvPr/>
        </p:nvSpPr>
        <p:spPr bwMode="auto">
          <a:xfrm>
            <a:off x="3098800" y="4603750"/>
            <a:ext cx="835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i="1">
                <a:solidFill>
                  <a:srgbClr val="2E3740"/>
                </a:solidFill>
                <a:latin typeface="Calibri" panose="020F0502020204030204" pitchFamily="34" charset="0"/>
                <a:sym typeface="Calibri" panose="020F0502020204030204" pitchFamily="34" charset="0"/>
              </a:rPr>
              <a:t>05.</a:t>
            </a:r>
            <a:endParaRPr lang="zh-CN" altLang="en-US" sz="4000" b="1" i="1">
              <a:solidFill>
                <a:srgbClr val="2E3740"/>
              </a:solidFill>
              <a:latin typeface="Calibri" panose="020F0502020204030204" pitchFamily="34" charset="0"/>
              <a:sym typeface="Calibri" panose="020F0502020204030204" pitchFamily="34" charset="0"/>
            </a:endParaRPr>
          </a:p>
        </p:txBody>
      </p:sp>
      <p:sp>
        <p:nvSpPr>
          <p:cNvPr id="16395" name="矩形 18"/>
          <p:cNvSpPr>
            <a:spLocks noChangeArrowheads="1"/>
          </p:cNvSpPr>
          <p:nvPr/>
        </p:nvSpPr>
        <p:spPr bwMode="auto">
          <a:xfrm rot="-361439">
            <a:off x="4668838" y="2327275"/>
            <a:ext cx="4214812" cy="476250"/>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Calibri" panose="020F0502020204030204" pitchFamily="34" charset="0"/>
                <a:sym typeface="Calibri" panose="020F0502020204030204" pitchFamily="34" charset="0"/>
              </a:rPr>
              <a:t>aliquam erat volutpat</a:t>
            </a:r>
            <a:endParaRPr lang="zh-CN" altLang="en-US" sz="2400" b="1" i="1">
              <a:solidFill>
                <a:srgbClr val="FFFFFF"/>
              </a:solidFill>
              <a:latin typeface="宋体" panose="02010600030101010101" pitchFamily="2" charset="-122"/>
              <a:sym typeface="宋体" panose="02010600030101010101" pitchFamily="2" charset="-122"/>
            </a:endParaRPr>
          </a:p>
        </p:txBody>
      </p:sp>
      <p:sp>
        <p:nvSpPr>
          <p:cNvPr id="16396" name="矩形 19"/>
          <p:cNvSpPr>
            <a:spLocks noChangeArrowheads="1"/>
          </p:cNvSpPr>
          <p:nvPr/>
        </p:nvSpPr>
        <p:spPr bwMode="auto">
          <a:xfrm rot="-361439">
            <a:off x="4044950" y="2974975"/>
            <a:ext cx="6237288" cy="474663"/>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i="1">
                <a:solidFill>
                  <a:srgbClr val="FFFFFF"/>
                </a:solidFill>
                <a:latin typeface="MS PGothic" panose="020B0600070205080204" pitchFamily="34" charset="-128"/>
                <a:ea typeface="MS PGothic" panose="020B0600070205080204" pitchFamily="34" charset="-128"/>
                <a:sym typeface="MS PGothic" panose="020B0600070205080204" pitchFamily="34" charset="-128"/>
              </a:rPr>
              <a:t>Lorem ipsum dolor sit amet</a:t>
            </a:r>
            <a:endParaRPr lang="zh-CN" altLang="en-US" sz="2400" b="1" i="1">
              <a:solidFill>
                <a:srgbClr val="FFFFFF"/>
              </a:solidFill>
              <a:latin typeface="宋体" panose="02010600030101010101" pitchFamily="2" charset="-122"/>
              <a:sym typeface="宋体" panose="02010600030101010101" pitchFamily="2" charset="-122"/>
            </a:endParaRPr>
          </a:p>
        </p:txBody>
      </p:sp>
      <p:sp>
        <p:nvSpPr>
          <p:cNvPr id="16397" name="矩形 20"/>
          <p:cNvSpPr>
            <a:spLocks noChangeArrowheads="1"/>
          </p:cNvSpPr>
          <p:nvPr/>
        </p:nvSpPr>
        <p:spPr bwMode="auto">
          <a:xfrm rot="-361439">
            <a:off x="5438775" y="3609975"/>
            <a:ext cx="4383088" cy="476250"/>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i="1">
                <a:solidFill>
                  <a:srgbClr val="FFFFFF"/>
                </a:solidFill>
                <a:latin typeface="MS PGothic" panose="020B0600070205080204" pitchFamily="34" charset="-128"/>
                <a:ea typeface="MS PGothic" panose="020B0600070205080204" pitchFamily="34" charset="-128"/>
                <a:sym typeface="MS PGothic" panose="020B0600070205080204" pitchFamily="34" charset="-128"/>
              </a:rPr>
              <a:t>Ut wisi enim ad minim</a:t>
            </a:r>
            <a:endParaRPr lang="zh-CN" altLang="en-US" sz="2400" b="1" i="1">
              <a:solidFill>
                <a:srgbClr val="FFFFFF"/>
              </a:solidFill>
              <a:latin typeface="宋体" panose="02010600030101010101" pitchFamily="2" charset="-122"/>
              <a:sym typeface="宋体" panose="02010600030101010101" pitchFamily="2" charset="-122"/>
            </a:endParaRPr>
          </a:p>
        </p:txBody>
      </p:sp>
      <p:sp>
        <p:nvSpPr>
          <p:cNvPr id="16398" name="矩形 21"/>
          <p:cNvSpPr>
            <a:spLocks noChangeArrowheads="1"/>
          </p:cNvSpPr>
          <p:nvPr/>
        </p:nvSpPr>
        <p:spPr bwMode="auto">
          <a:xfrm rot="-361439">
            <a:off x="4051300" y="4457700"/>
            <a:ext cx="4214813" cy="476250"/>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Calibri" panose="020F0502020204030204" pitchFamily="34" charset="0"/>
                <a:sym typeface="Calibri" panose="020F0502020204030204" pitchFamily="34" charset="0"/>
              </a:rPr>
              <a:t>sed diam nonummy nibh</a:t>
            </a:r>
            <a:endParaRPr lang="zh-CN" altLang="en-US" sz="2400" b="1" i="1">
              <a:solidFill>
                <a:srgbClr val="FFFFFF"/>
              </a:solidFill>
              <a:latin typeface="宋体" panose="02010600030101010101" pitchFamily="2" charset="-122"/>
              <a:sym typeface="宋体" panose="02010600030101010101" pitchFamily="2" charset="-122"/>
            </a:endParaRPr>
          </a:p>
        </p:txBody>
      </p:sp>
      <p:sp>
        <p:nvSpPr>
          <p:cNvPr id="16399" name="直角三角形 22"/>
          <p:cNvSpPr>
            <a:spLocks noChangeArrowheads="1"/>
          </p:cNvSpPr>
          <p:nvPr/>
        </p:nvSpPr>
        <p:spPr bwMode="auto">
          <a:xfrm rot="-370201" flipH="1" flipV="1">
            <a:off x="7945438" y="4703763"/>
            <a:ext cx="201612" cy="203200"/>
          </a:xfrm>
          <a:prstGeom prst="rtTriangle">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0" name="直角三角形 23"/>
          <p:cNvSpPr>
            <a:spLocks noChangeArrowheads="1"/>
          </p:cNvSpPr>
          <p:nvPr/>
        </p:nvSpPr>
        <p:spPr bwMode="auto">
          <a:xfrm rot="-370201" flipH="1" flipV="1">
            <a:off x="9529763" y="3832225"/>
            <a:ext cx="203200" cy="203200"/>
          </a:xfrm>
          <a:prstGeom prst="rtTriangle">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1" name="直角三角形 24"/>
          <p:cNvSpPr>
            <a:spLocks noChangeArrowheads="1"/>
          </p:cNvSpPr>
          <p:nvPr/>
        </p:nvSpPr>
        <p:spPr bwMode="auto">
          <a:xfrm rot="-370201" flipH="1" flipV="1">
            <a:off x="9934575" y="3076575"/>
            <a:ext cx="201613" cy="203200"/>
          </a:xfrm>
          <a:prstGeom prst="rtTriangle">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2" name="直角三角形 25"/>
          <p:cNvSpPr>
            <a:spLocks noChangeArrowheads="1"/>
          </p:cNvSpPr>
          <p:nvPr/>
        </p:nvSpPr>
        <p:spPr bwMode="auto">
          <a:xfrm rot="-370201" flipH="1" flipV="1">
            <a:off x="8547100" y="2552700"/>
            <a:ext cx="203200" cy="203200"/>
          </a:xfrm>
          <a:prstGeom prst="rtTriangle">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03" name="直角三角形 26"/>
          <p:cNvSpPr>
            <a:spLocks noChangeArrowheads="1"/>
          </p:cNvSpPr>
          <p:nvPr/>
        </p:nvSpPr>
        <p:spPr bwMode="auto">
          <a:xfrm rot="-370201" flipH="1" flipV="1">
            <a:off x="6467475" y="2105025"/>
            <a:ext cx="201613" cy="201613"/>
          </a:xfrm>
          <a:prstGeom prst="rtTriangle">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819"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34820" name="Group 4"/>
          <p:cNvGrpSpPr>
            <a:grpSpLocks/>
          </p:cNvGrpSpPr>
          <p:nvPr/>
        </p:nvGrpSpPr>
        <p:grpSpPr bwMode="auto">
          <a:xfrm>
            <a:off x="0" y="6734175"/>
            <a:ext cx="12192000" cy="138113"/>
            <a:chOff x="0" y="0"/>
            <a:chExt cx="12231884" cy="334101"/>
          </a:xfrm>
        </p:grpSpPr>
        <p:sp>
          <p:nvSpPr>
            <p:cNvPr id="34838"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839"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840"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841"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842"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34821" name="任意多边形 3"/>
          <p:cNvSpPr>
            <a:spLocks noChangeArrowheads="1"/>
          </p:cNvSpPr>
          <p:nvPr/>
        </p:nvSpPr>
        <p:spPr bwMode="auto">
          <a:xfrm>
            <a:off x="4708525" y="3465513"/>
            <a:ext cx="2559050" cy="2559050"/>
          </a:xfrm>
          <a:custGeom>
            <a:avLst/>
            <a:gdLst>
              <a:gd name="T0" fmla="*/ 0 w 1981801"/>
              <a:gd name="T1" fmla="*/ 1279526 h 1981801"/>
              <a:gd name="T2" fmla="*/ 1279526 w 1981801"/>
              <a:gd name="T3" fmla="*/ 0 h 1981801"/>
              <a:gd name="T4" fmla="*/ 2559051 w 1981801"/>
              <a:gd name="T5" fmla="*/ 1279526 h 1981801"/>
              <a:gd name="T6" fmla="*/ 1279526 w 1981801"/>
              <a:gd name="T7" fmla="*/ 2559051 h 1981801"/>
              <a:gd name="T8" fmla="*/ 0 w 1981801"/>
              <a:gd name="T9" fmla="*/ 1279526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lIns="318803" tIns="318803" rIns="318803" bIns="318803"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4500">
              <a:solidFill>
                <a:srgbClr val="FFFFFF"/>
              </a:solidFill>
              <a:latin typeface="宋体" panose="02010600030101010101" pitchFamily="2" charset="-122"/>
              <a:sym typeface="宋体" panose="02010600030101010101" pitchFamily="2" charset="-122"/>
            </a:endParaRPr>
          </a:p>
        </p:txBody>
      </p:sp>
      <p:sp>
        <p:nvSpPr>
          <p:cNvPr id="34822" name="任意多边形 14"/>
          <p:cNvSpPr>
            <a:spLocks noChangeArrowheads="1"/>
          </p:cNvSpPr>
          <p:nvPr/>
        </p:nvSpPr>
        <p:spPr bwMode="auto">
          <a:xfrm>
            <a:off x="2525713" y="2033588"/>
            <a:ext cx="2124075" cy="1724025"/>
          </a:xfrm>
          <a:custGeom>
            <a:avLst/>
            <a:gdLst>
              <a:gd name="T0" fmla="*/ 169926 w 2123573"/>
              <a:gd name="T1" fmla="*/ 0 h 1724401"/>
              <a:gd name="T2" fmla="*/ 1954149 w 2123573"/>
              <a:gd name="T3" fmla="*/ 0 h 1724401"/>
              <a:gd name="T4" fmla="*/ 2124075 w 2123573"/>
              <a:gd name="T5" fmla="*/ 143230 h 1724401"/>
              <a:gd name="T6" fmla="*/ 2124075 w 2123573"/>
              <a:gd name="T7" fmla="*/ 1289064 h 1724401"/>
              <a:gd name="T8" fmla="*/ 1954149 w 2123573"/>
              <a:gd name="T9" fmla="*/ 1432294 h 1724401"/>
              <a:gd name="T10" fmla="*/ 1888808 w 2123573"/>
              <a:gd name="T11" fmla="*/ 1432294 h 1724401"/>
              <a:gd name="T12" fmla="*/ 1888808 w 2123573"/>
              <a:gd name="T13" fmla="*/ 1724025 h 1724401"/>
              <a:gd name="T14" fmla="*/ 1646710 w 2123573"/>
              <a:gd name="T15" fmla="*/ 1432294 h 1724401"/>
              <a:gd name="T16" fmla="*/ 169926 w 2123573"/>
              <a:gd name="T17" fmla="*/ 1432294 h 1724401"/>
              <a:gd name="T18" fmla="*/ 0 w 2123573"/>
              <a:gd name="T19" fmla="*/ 1289064 h 1724401"/>
              <a:gd name="T20" fmla="*/ 0 w 2123573"/>
              <a:gd name="T21" fmla="*/ 143230 h 1724401"/>
              <a:gd name="T22" fmla="*/ 16992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lIns="145079" tIns="145079" rIns="145079" bIns="145079"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34823" name="任意多边形 15"/>
          <p:cNvSpPr>
            <a:spLocks noChangeArrowheads="1"/>
          </p:cNvSpPr>
          <p:nvPr/>
        </p:nvSpPr>
        <p:spPr bwMode="auto">
          <a:xfrm>
            <a:off x="4926013" y="979488"/>
            <a:ext cx="2124075" cy="1741487"/>
          </a:xfrm>
          <a:custGeom>
            <a:avLst/>
            <a:gdLst>
              <a:gd name="T0" fmla="*/ 169926 w 2123573"/>
              <a:gd name="T1" fmla="*/ 0 h 1741585"/>
              <a:gd name="T2" fmla="*/ 1954149 w 2123573"/>
              <a:gd name="T3" fmla="*/ 0 h 1741585"/>
              <a:gd name="T4" fmla="*/ 2124075 w 2123573"/>
              <a:gd name="T5" fmla="*/ 143253 h 1741585"/>
              <a:gd name="T6" fmla="*/ 2124075 w 2123573"/>
              <a:gd name="T7" fmla="*/ 1289273 h 1741585"/>
              <a:gd name="T8" fmla="*/ 1954149 w 2123573"/>
              <a:gd name="T9" fmla="*/ 1432525 h 1741585"/>
              <a:gd name="T10" fmla="*/ 1883201 w 2123573"/>
              <a:gd name="T11" fmla="*/ 1432525 h 1741585"/>
              <a:gd name="T12" fmla="*/ 1883201 w 2123573"/>
              <a:gd name="T13" fmla="*/ 1741487 h 1741585"/>
              <a:gd name="T14" fmla="*/ 1626846 w 2123573"/>
              <a:gd name="T15" fmla="*/ 1432525 h 1741585"/>
              <a:gd name="T16" fmla="*/ 169926 w 2123573"/>
              <a:gd name="T17" fmla="*/ 1432525 h 1741585"/>
              <a:gd name="T18" fmla="*/ 0 w 2123573"/>
              <a:gd name="T19" fmla="*/ 1289273 h 1741585"/>
              <a:gd name="T20" fmla="*/ 0 w 2123573"/>
              <a:gd name="T21" fmla="*/ 143253 h 1741585"/>
              <a:gd name="T22" fmla="*/ 16992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lIns="145079" tIns="145079" rIns="145079" bIns="145079"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34824" name="任意多边形 17"/>
          <p:cNvSpPr>
            <a:spLocks noChangeArrowheads="1"/>
          </p:cNvSpPr>
          <p:nvPr/>
        </p:nvSpPr>
        <p:spPr bwMode="auto">
          <a:xfrm>
            <a:off x="7326313" y="2033588"/>
            <a:ext cx="2122487" cy="1724025"/>
          </a:xfrm>
          <a:custGeom>
            <a:avLst/>
            <a:gdLst>
              <a:gd name="T0" fmla="*/ 169799 w 2123573"/>
              <a:gd name="T1" fmla="*/ 0 h 1724402"/>
              <a:gd name="T2" fmla="*/ 1952688 w 2123573"/>
              <a:gd name="T3" fmla="*/ 0 h 1724402"/>
              <a:gd name="T4" fmla="*/ 2122487 w 2123573"/>
              <a:gd name="T5" fmla="*/ 143230 h 1724402"/>
              <a:gd name="T6" fmla="*/ 2122487 w 2123573"/>
              <a:gd name="T7" fmla="*/ 1289063 h 1724402"/>
              <a:gd name="T8" fmla="*/ 1952688 w 2123573"/>
              <a:gd name="T9" fmla="*/ 1432293 h 1724402"/>
              <a:gd name="T10" fmla="*/ 459695 w 2123573"/>
              <a:gd name="T11" fmla="*/ 1432293 h 1724402"/>
              <a:gd name="T12" fmla="*/ 217777 w 2123573"/>
              <a:gd name="T13" fmla="*/ 1724025 h 1724402"/>
              <a:gd name="T14" fmla="*/ 217777 w 2123573"/>
              <a:gd name="T15" fmla="*/ 1432293 h 1724402"/>
              <a:gd name="T16" fmla="*/ 169799 w 2123573"/>
              <a:gd name="T17" fmla="*/ 1432293 h 1724402"/>
              <a:gd name="T18" fmla="*/ 0 w 2123573"/>
              <a:gd name="T19" fmla="*/ 1289063 h 1724402"/>
              <a:gd name="T20" fmla="*/ 0 w 2123573"/>
              <a:gd name="T21" fmla="*/ 143230 h 1724402"/>
              <a:gd name="T22" fmla="*/ 169799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lIns="145079" tIns="145079" rIns="145079" bIns="145079"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34825" name="矩形 18"/>
          <p:cNvSpPr>
            <a:spLocks noChangeArrowheads="1"/>
          </p:cNvSpPr>
          <p:nvPr/>
        </p:nvSpPr>
        <p:spPr bwMode="auto">
          <a:xfrm>
            <a:off x="2489200" y="2117725"/>
            <a:ext cx="2192338"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Calibri" panose="020F0502020204030204" pitchFamily="34" charset="0"/>
                <a:sym typeface="宋体" panose="02010600030101010101" pitchFamily="2" charset="-122"/>
              </a:rPr>
              <a:t>LOREM IPSUM  </a:t>
            </a:r>
            <a:endParaRPr lang="en-US" altLang="zh-CN" sz="1400" b="1">
              <a:solidFill>
                <a:schemeClr val="bg1"/>
              </a:solidFill>
              <a:latin typeface="Calibri" panose="020F0502020204030204" pitchFamily="34" charset="0"/>
              <a:sym typeface="Calibri" panose="020F0502020204030204" pitchFamily="34" charset="0"/>
            </a:endParaRPr>
          </a:p>
          <a:p>
            <a:pPr algn="ctr" eaLnBrk="1" hangingPunct="1">
              <a:lnSpc>
                <a:spcPct val="150000"/>
              </a:lnSpc>
            </a:pPr>
            <a:r>
              <a:rPr lang="en-US" altLang="zh-CN" sz="1100">
                <a:solidFill>
                  <a:schemeClr val="bg1"/>
                </a:solidFill>
                <a:latin typeface="Calibri" panose="020F0502020204030204" pitchFamily="34" charset="0"/>
                <a:sym typeface="Calibri" panose="020F0502020204030204" pitchFamily="34" charset="0"/>
              </a:rPr>
              <a:t>consectetuer adipiscing elit, sed diam nonummy nibh euismod tincidunt ut laoreet dolore</a:t>
            </a:r>
            <a:endParaRPr lang="zh-CN" altLang="en-US" sz="1100">
              <a:solidFill>
                <a:schemeClr val="bg1"/>
              </a:solidFill>
              <a:latin typeface="Calibri" panose="020F0502020204030204" pitchFamily="34" charset="0"/>
              <a:sym typeface="宋体" panose="02010600030101010101" pitchFamily="2" charset="-122"/>
            </a:endParaRPr>
          </a:p>
        </p:txBody>
      </p:sp>
      <p:sp>
        <p:nvSpPr>
          <p:cNvPr id="34826" name="矩形 19"/>
          <p:cNvSpPr>
            <a:spLocks noChangeArrowheads="1"/>
          </p:cNvSpPr>
          <p:nvPr/>
        </p:nvSpPr>
        <p:spPr bwMode="auto">
          <a:xfrm>
            <a:off x="4876800" y="1069975"/>
            <a:ext cx="2190750"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Calibri" panose="020F0502020204030204" pitchFamily="34" charset="0"/>
                <a:sym typeface="宋体" panose="02010600030101010101" pitchFamily="2" charset="-122"/>
              </a:rPr>
              <a:t>LOREM IPSUM  </a:t>
            </a:r>
            <a:endParaRPr lang="en-US" altLang="zh-CN" sz="1400" b="1">
              <a:solidFill>
                <a:schemeClr val="bg1"/>
              </a:solidFill>
              <a:latin typeface="Calibri" panose="020F0502020204030204" pitchFamily="34" charset="0"/>
              <a:sym typeface="Calibri" panose="020F0502020204030204" pitchFamily="34" charset="0"/>
            </a:endParaRPr>
          </a:p>
          <a:p>
            <a:pPr algn="ctr" eaLnBrk="1" hangingPunct="1">
              <a:lnSpc>
                <a:spcPct val="150000"/>
              </a:lnSpc>
            </a:pPr>
            <a:r>
              <a:rPr lang="en-US" altLang="zh-CN" sz="1100">
                <a:solidFill>
                  <a:schemeClr val="bg1"/>
                </a:solidFill>
                <a:latin typeface="Calibri" panose="020F0502020204030204" pitchFamily="34" charset="0"/>
                <a:sym typeface="Calibri" panose="020F0502020204030204" pitchFamily="34" charset="0"/>
              </a:rPr>
              <a:t>consectetuer adipiscing elit, sed diam nonummy nibh euismod tincidunt ut laoreet dolore</a:t>
            </a:r>
            <a:endParaRPr lang="zh-CN" altLang="en-US" sz="1100">
              <a:solidFill>
                <a:schemeClr val="bg1"/>
              </a:solidFill>
              <a:latin typeface="Calibri" panose="020F0502020204030204" pitchFamily="34" charset="0"/>
              <a:sym typeface="宋体" panose="02010600030101010101" pitchFamily="2" charset="-122"/>
            </a:endParaRPr>
          </a:p>
        </p:txBody>
      </p:sp>
      <p:sp>
        <p:nvSpPr>
          <p:cNvPr id="34827" name="矩形 20"/>
          <p:cNvSpPr>
            <a:spLocks noChangeArrowheads="1"/>
          </p:cNvSpPr>
          <p:nvPr/>
        </p:nvSpPr>
        <p:spPr bwMode="auto">
          <a:xfrm>
            <a:off x="7281863" y="2117725"/>
            <a:ext cx="2192337"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Calibri" panose="020F0502020204030204" pitchFamily="34" charset="0"/>
                <a:sym typeface="宋体" panose="02010600030101010101" pitchFamily="2" charset="-122"/>
              </a:rPr>
              <a:t>LOREM IPSUM  </a:t>
            </a:r>
            <a:endParaRPr lang="en-US" altLang="zh-CN" sz="1400" b="1">
              <a:solidFill>
                <a:schemeClr val="bg1"/>
              </a:solidFill>
              <a:latin typeface="Calibri" panose="020F0502020204030204" pitchFamily="34" charset="0"/>
              <a:sym typeface="Calibri" panose="020F0502020204030204" pitchFamily="34" charset="0"/>
            </a:endParaRPr>
          </a:p>
          <a:p>
            <a:pPr algn="ctr" eaLnBrk="1" hangingPunct="1">
              <a:lnSpc>
                <a:spcPct val="150000"/>
              </a:lnSpc>
            </a:pPr>
            <a:r>
              <a:rPr lang="en-US" altLang="zh-CN" sz="1100">
                <a:solidFill>
                  <a:schemeClr val="bg1"/>
                </a:solidFill>
                <a:latin typeface="Calibri" panose="020F0502020204030204" pitchFamily="34" charset="0"/>
                <a:sym typeface="Calibri" panose="020F0502020204030204" pitchFamily="34" charset="0"/>
              </a:rPr>
              <a:t>consectetuer adipiscing elit, sed diam nonummy nibh euismod tincidunt ut laoreet dolore</a:t>
            </a:r>
            <a:endParaRPr lang="zh-CN" altLang="en-US" sz="1100">
              <a:solidFill>
                <a:schemeClr val="bg1"/>
              </a:solidFill>
              <a:latin typeface="Calibri" panose="020F0502020204030204" pitchFamily="34" charset="0"/>
              <a:sym typeface="宋体" panose="02010600030101010101" pitchFamily="2" charset="-122"/>
            </a:endParaRPr>
          </a:p>
        </p:txBody>
      </p:sp>
      <p:sp>
        <p:nvSpPr>
          <p:cNvPr id="34828" name="矩形 21"/>
          <p:cNvSpPr>
            <a:spLocks noChangeArrowheads="1"/>
          </p:cNvSpPr>
          <p:nvPr/>
        </p:nvSpPr>
        <p:spPr bwMode="auto">
          <a:xfrm>
            <a:off x="4968875" y="4645025"/>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i="1">
                <a:solidFill>
                  <a:schemeClr val="bg1"/>
                </a:solidFill>
                <a:latin typeface="Calibri" panose="020F0502020204030204" pitchFamily="34" charset="0"/>
                <a:sym typeface="宋体" panose="02010600030101010101" pitchFamily="2" charset="-122"/>
              </a:rPr>
              <a:t>DOLOR SIT AMET</a:t>
            </a:r>
          </a:p>
        </p:txBody>
      </p:sp>
      <p:sp>
        <p:nvSpPr>
          <p:cNvPr id="34829" name="Freeform 438"/>
          <p:cNvSpPr>
            <a:spLocks noEditPoints="1" noChangeArrowheads="1"/>
          </p:cNvSpPr>
          <p:nvPr/>
        </p:nvSpPr>
        <p:spPr bwMode="auto">
          <a:xfrm>
            <a:off x="5688013" y="3781425"/>
            <a:ext cx="635000" cy="739775"/>
          </a:xfrm>
          <a:custGeom>
            <a:avLst/>
            <a:gdLst>
              <a:gd name="T0" fmla="*/ 608698 w 169"/>
              <a:gd name="T1" fmla="*/ 214047 h 197"/>
              <a:gd name="T2" fmla="*/ 432101 w 169"/>
              <a:gd name="T3" fmla="*/ 214047 h 197"/>
              <a:gd name="T4" fmla="*/ 507249 w 169"/>
              <a:gd name="T5" fmla="*/ 123922 h 197"/>
              <a:gd name="T6" fmla="*/ 477189 w 169"/>
              <a:gd name="T7" fmla="*/ 60083 h 197"/>
              <a:gd name="T8" fmla="*/ 424586 w 169"/>
              <a:gd name="T9" fmla="*/ 41307 h 197"/>
              <a:gd name="T10" fmla="*/ 326893 w 169"/>
              <a:gd name="T11" fmla="*/ 157719 h 197"/>
              <a:gd name="T12" fmla="*/ 206657 w 169"/>
              <a:gd name="T13" fmla="*/ 0 h 197"/>
              <a:gd name="T14" fmla="*/ 154053 w 169"/>
              <a:gd name="T15" fmla="*/ 22531 h 197"/>
              <a:gd name="T16" fmla="*/ 116479 w 169"/>
              <a:gd name="T17" fmla="*/ 101390 h 197"/>
              <a:gd name="T18" fmla="*/ 221686 w 169"/>
              <a:gd name="T19" fmla="*/ 214047 h 197"/>
              <a:gd name="T20" fmla="*/ 26302 w 169"/>
              <a:gd name="T21" fmla="*/ 214047 h 197"/>
              <a:gd name="T22" fmla="*/ 0 w 169"/>
              <a:gd name="T23" fmla="*/ 240333 h 197"/>
              <a:gd name="T24" fmla="*/ 0 w 169"/>
              <a:gd name="T25" fmla="*/ 379276 h 197"/>
              <a:gd name="T26" fmla="*/ 26302 w 169"/>
              <a:gd name="T27" fmla="*/ 405562 h 197"/>
              <a:gd name="T28" fmla="*/ 33817 w 169"/>
              <a:gd name="T29" fmla="*/ 405562 h 197"/>
              <a:gd name="T30" fmla="*/ 33817 w 169"/>
              <a:gd name="T31" fmla="*/ 713489 h 197"/>
              <a:gd name="T32" fmla="*/ 60118 w 169"/>
              <a:gd name="T33" fmla="*/ 739775 h 197"/>
              <a:gd name="T34" fmla="*/ 574882 w 169"/>
              <a:gd name="T35" fmla="*/ 739775 h 197"/>
              <a:gd name="T36" fmla="*/ 601183 w 169"/>
              <a:gd name="T37" fmla="*/ 713489 h 197"/>
              <a:gd name="T38" fmla="*/ 601183 w 169"/>
              <a:gd name="T39" fmla="*/ 405562 h 197"/>
              <a:gd name="T40" fmla="*/ 608698 w 169"/>
              <a:gd name="T41" fmla="*/ 405562 h 197"/>
              <a:gd name="T42" fmla="*/ 635000 w 169"/>
              <a:gd name="T43" fmla="*/ 379276 h 197"/>
              <a:gd name="T44" fmla="*/ 635000 w 169"/>
              <a:gd name="T45" fmla="*/ 240333 h 197"/>
              <a:gd name="T46" fmla="*/ 608698 w 169"/>
              <a:gd name="T47" fmla="*/ 214047 h 197"/>
              <a:gd name="T48" fmla="*/ 582396 w 169"/>
              <a:gd name="T49" fmla="*/ 352989 h 197"/>
              <a:gd name="T50" fmla="*/ 368225 w 169"/>
              <a:gd name="T51" fmla="*/ 352989 h 197"/>
              <a:gd name="T52" fmla="*/ 368225 w 169"/>
              <a:gd name="T53" fmla="*/ 266619 h 197"/>
              <a:gd name="T54" fmla="*/ 582396 w 169"/>
              <a:gd name="T55" fmla="*/ 266619 h 197"/>
              <a:gd name="T56" fmla="*/ 582396 w 169"/>
              <a:gd name="T57" fmla="*/ 352989 h 197"/>
              <a:gd name="T58" fmla="*/ 424586 w 169"/>
              <a:gd name="T59" fmla="*/ 93880 h 197"/>
              <a:gd name="T60" fmla="*/ 443373 w 169"/>
              <a:gd name="T61" fmla="*/ 101390 h 197"/>
              <a:gd name="T62" fmla="*/ 454645 w 169"/>
              <a:gd name="T63" fmla="*/ 116411 h 197"/>
              <a:gd name="T64" fmla="*/ 371982 w 169"/>
              <a:gd name="T65" fmla="*/ 191515 h 197"/>
              <a:gd name="T66" fmla="*/ 424586 w 169"/>
              <a:gd name="T67" fmla="*/ 93880 h 197"/>
              <a:gd name="T68" fmla="*/ 169083 w 169"/>
              <a:gd name="T69" fmla="*/ 93880 h 197"/>
              <a:gd name="T70" fmla="*/ 187870 w 169"/>
              <a:gd name="T71" fmla="*/ 60083 h 197"/>
              <a:gd name="T72" fmla="*/ 206657 w 169"/>
              <a:gd name="T73" fmla="*/ 52573 h 197"/>
              <a:gd name="T74" fmla="*/ 281805 w 169"/>
              <a:gd name="T75" fmla="*/ 187760 h 197"/>
              <a:gd name="T76" fmla="*/ 169083 w 169"/>
              <a:gd name="T77" fmla="*/ 93880 h 197"/>
              <a:gd name="T78" fmla="*/ 270533 w 169"/>
              <a:gd name="T79" fmla="*/ 266619 h 197"/>
              <a:gd name="T80" fmla="*/ 270533 w 169"/>
              <a:gd name="T81" fmla="*/ 352989 h 197"/>
              <a:gd name="T82" fmla="*/ 52604 w 169"/>
              <a:gd name="T83" fmla="*/ 352989 h 197"/>
              <a:gd name="T84" fmla="*/ 52604 w 169"/>
              <a:gd name="T85" fmla="*/ 266619 h 197"/>
              <a:gd name="T86" fmla="*/ 270533 w 169"/>
              <a:gd name="T87" fmla="*/ 266619 h 197"/>
              <a:gd name="T88" fmla="*/ 86420 w 169"/>
              <a:gd name="T89" fmla="*/ 383031 h 197"/>
              <a:gd name="T90" fmla="*/ 270533 w 169"/>
              <a:gd name="T91" fmla="*/ 383031 h 197"/>
              <a:gd name="T92" fmla="*/ 270533 w 169"/>
              <a:gd name="T93" fmla="*/ 687202 h 197"/>
              <a:gd name="T94" fmla="*/ 86420 w 169"/>
              <a:gd name="T95" fmla="*/ 687202 h 197"/>
              <a:gd name="T96" fmla="*/ 86420 w 169"/>
              <a:gd name="T97" fmla="*/ 383031 h 197"/>
              <a:gd name="T98" fmla="*/ 368225 w 169"/>
              <a:gd name="T99" fmla="*/ 687202 h 197"/>
              <a:gd name="T100" fmla="*/ 368225 w 169"/>
              <a:gd name="T101" fmla="*/ 383031 h 197"/>
              <a:gd name="T102" fmla="*/ 548580 w 169"/>
              <a:gd name="T103" fmla="*/ 383031 h 197"/>
              <a:gd name="T104" fmla="*/ 548580 w 169"/>
              <a:gd name="T105" fmla="*/ 687202 h 197"/>
              <a:gd name="T106" fmla="*/ 368225 w 169"/>
              <a:gd name="T107" fmla="*/ 687202 h 1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9"/>
              <a:gd name="T163" fmla="*/ 0 h 197"/>
              <a:gd name="T164" fmla="*/ 169 w 169"/>
              <a:gd name="T165" fmla="*/ 197 h 1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9" h="197">
                <a:moveTo>
                  <a:pt x="162" y="57"/>
                </a:moveTo>
                <a:cubicBezTo>
                  <a:pt x="115" y="57"/>
                  <a:pt x="115" y="57"/>
                  <a:pt x="115" y="57"/>
                </a:cubicBezTo>
                <a:cubicBezTo>
                  <a:pt x="125" y="51"/>
                  <a:pt x="134" y="42"/>
                  <a:pt x="135" y="33"/>
                </a:cubicBezTo>
                <a:cubicBezTo>
                  <a:pt x="135" y="29"/>
                  <a:pt x="134" y="22"/>
                  <a:pt x="127" y="16"/>
                </a:cubicBezTo>
                <a:cubicBezTo>
                  <a:pt x="122" y="13"/>
                  <a:pt x="118" y="11"/>
                  <a:pt x="113" y="11"/>
                </a:cubicBezTo>
                <a:cubicBezTo>
                  <a:pt x="99" y="11"/>
                  <a:pt x="92" y="27"/>
                  <a:pt x="87" y="42"/>
                </a:cubicBezTo>
                <a:cubicBezTo>
                  <a:pt x="82" y="23"/>
                  <a:pt x="72" y="0"/>
                  <a:pt x="55" y="0"/>
                </a:cubicBezTo>
                <a:cubicBezTo>
                  <a:pt x="51" y="0"/>
                  <a:pt x="46" y="2"/>
                  <a:pt x="41" y="6"/>
                </a:cubicBezTo>
                <a:cubicBezTo>
                  <a:pt x="31" y="14"/>
                  <a:pt x="31" y="22"/>
                  <a:pt x="31" y="27"/>
                </a:cubicBezTo>
                <a:cubicBezTo>
                  <a:pt x="33" y="39"/>
                  <a:pt x="46" y="50"/>
                  <a:pt x="59" y="57"/>
                </a:cubicBezTo>
                <a:cubicBezTo>
                  <a:pt x="7" y="57"/>
                  <a:pt x="7" y="57"/>
                  <a:pt x="7" y="57"/>
                </a:cubicBezTo>
                <a:cubicBezTo>
                  <a:pt x="3" y="57"/>
                  <a:pt x="0" y="60"/>
                  <a:pt x="0" y="64"/>
                </a:cubicBezTo>
                <a:cubicBezTo>
                  <a:pt x="0" y="101"/>
                  <a:pt x="0" y="101"/>
                  <a:pt x="0" y="101"/>
                </a:cubicBezTo>
                <a:cubicBezTo>
                  <a:pt x="0" y="105"/>
                  <a:pt x="3" y="108"/>
                  <a:pt x="7" y="108"/>
                </a:cubicBezTo>
                <a:cubicBezTo>
                  <a:pt x="9" y="108"/>
                  <a:pt x="9" y="108"/>
                  <a:pt x="9" y="108"/>
                </a:cubicBezTo>
                <a:cubicBezTo>
                  <a:pt x="9" y="190"/>
                  <a:pt x="9" y="190"/>
                  <a:pt x="9" y="190"/>
                </a:cubicBezTo>
                <a:cubicBezTo>
                  <a:pt x="9" y="194"/>
                  <a:pt x="12" y="197"/>
                  <a:pt x="16" y="197"/>
                </a:cubicBezTo>
                <a:cubicBezTo>
                  <a:pt x="153" y="197"/>
                  <a:pt x="153" y="197"/>
                  <a:pt x="153" y="197"/>
                </a:cubicBezTo>
                <a:cubicBezTo>
                  <a:pt x="157" y="197"/>
                  <a:pt x="160" y="194"/>
                  <a:pt x="160" y="190"/>
                </a:cubicBezTo>
                <a:cubicBezTo>
                  <a:pt x="160" y="108"/>
                  <a:pt x="160" y="108"/>
                  <a:pt x="160" y="108"/>
                </a:cubicBezTo>
                <a:cubicBezTo>
                  <a:pt x="162" y="108"/>
                  <a:pt x="162" y="108"/>
                  <a:pt x="162" y="108"/>
                </a:cubicBezTo>
                <a:cubicBezTo>
                  <a:pt x="166" y="108"/>
                  <a:pt x="169" y="105"/>
                  <a:pt x="169" y="101"/>
                </a:cubicBezTo>
                <a:cubicBezTo>
                  <a:pt x="169" y="64"/>
                  <a:pt x="169" y="64"/>
                  <a:pt x="169" y="64"/>
                </a:cubicBezTo>
                <a:cubicBezTo>
                  <a:pt x="169" y="60"/>
                  <a:pt x="166" y="57"/>
                  <a:pt x="162" y="57"/>
                </a:cubicBezTo>
                <a:close/>
                <a:moveTo>
                  <a:pt x="155" y="94"/>
                </a:moveTo>
                <a:cubicBezTo>
                  <a:pt x="98" y="94"/>
                  <a:pt x="98" y="94"/>
                  <a:pt x="98" y="94"/>
                </a:cubicBezTo>
                <a:cubicBezTo>
                  <a:pt x="98" y="71"/>
                  <a:pt x="98" y="71"/>
                  <a:pt x="98" y="71"/>
                </a:cubicBezTo>
                <a:cubicBezTo>
                  <a:pt x="155" y="71"/>
                  <a:pt x="155" y="71"/>
                  <a:pt x="155" y="71"/>
                </a:cubicBezTo>
                <a:lnTo>
                  <a:pt x="155" y="94"/>
                </a:lnTo>
                <a:close/>
                <a:moveTo>
                  <a:pt x="113" y="25"/>
                </a:moveTo>
                <a:cubicBezTo>
                  <a:pt x="115" y="25"/>
                  <a:pt x="116" y="26"/>
                  <a:pt x="118" y="27"/>
                </a:cubicBezTo>
                <a:cubicBezTo>
                  <a:pt x="121" y="29"/>
                  <a:pt x="121" y="31"/>
                  <a:pt x="121" y="31"/>
                </a:cubicBezTo>
                <a:cubicBezTo>
                  <a:pt x="121" y="36"/>
                  <a:pt x="111" y="44"/>
                  <a:pt x="99" y="51"/>
                </a:cubicBezTo>
                <a:cubicBezTo>
                  <a:pt x="102" y="37"/>
                  <a:pt x="108" y="25"/>
                  <a:pt x="113" y="25"/>
                </a:cubicBezTo>
                <a:close/>
                <a:moveTo>
                  <a:pt x="45" y="25"/>
                </a:moveTo>
                <a:cubicBezTo>
                  <a:pt x="45" y="24"/>
                  <a:pt x="44" y="21"/>
                  <a:pt x="50" y="16"/>
                </a:cubicBezTo>
                <a:cubicBezTo>
                  <a:pt x="51" y="15"/>
                  <a:pt x="53" y="14"/>
                  <a:pt x="55" y="14"/>
                </a:cubicBezTo>
                <a:cubicBezTo>
                  <a:pt x="63" y="14"/>
                  <a:pt x="71" y="32"/>
                  <a:pt x="75" y="50"/>
                </a:cubicBezTo>
                <a:cubicBezTo>
                  <a:pt x="61" y="43"/>
                  <a:pt x="46" y="33"/>
                  <a:pt x="45" y="25"/>
                </a:cubicBezTo>
                <a:close/>
                <a:moveTo>
                  <a:pt x="72" y="71"/>
                </a:moveTo>
                <a:cubicBezTo>
                  <a:pt x="72" y="94"/>
                  <a:pt x="72" y="94"/>
                  <a:pt x="72" y="94"/>
                </a:cubicBezTo>
                <a:cubicBezTo>
                  <a:pt x="14" y="94"/>
                  <a:pt x="14" y="94"/>
                  <a:pt x="14" y="94"/>
                </a:cubicBezTo>
                <a:cubicBezTo>
                  <a:pt x="14" y="71"/>
                  <a:pt x="14" y="71"/>
                  <a:pt x="14" y="71"/>
                </a:cubicBezTo>
                <a:lnTo>
                  <a:pt x="72" y="71"/>
                </a:lnTo>
                <a:close/>
                <a:moveTo>
                  <a:pt x="23" y="102"/>
                </a:moveTo>
                <a:cubicBezTo>
                  <a:pt x="72" y="102"/>
                  <a:pt x="72" y="102"/>
                  <a:pt x="72" y="102"/>
                </a:cubicBezTo>
                <a:cubicBezTo>
                  <a:pt x="72" y="183"/>
                  <a:pt x="72" y="183"/>
                  <a:pt x="72" y="183"/>
                </a:cubicBezTo>
                <a:cubicBezTo>
                  <a:pt x="23" y="183"/>
                  <a:pt x="23" y="183"/>
                  <a:pt x="23" y="183"/>
                </a:cubicBezTo>
                <a:lnTo>
                  <a:pt x="23" y="102"/>
                </a:lnTo>
                <a:close/>
                <a:moveTo>
                  <a:pt x="98" y="183"/>
                </a:moveTo>
                <a:cubicBezTo>
                  <a:pt x="98" y="102"/>
                  <a:pt x="98" y="102"/>
                  <a:pt x="98" y="102"/>
                </a:cubicBezTo>
                <a:cubicBezTo>
                  <a:pt x="146" y="102"/>
                  <a:pt x="146" y="102"/>
                  <a:pt x="146" y="102"/>
                </a:cubicBezTo>
                <a:cubicBezTo>
                  <a:pt x="146" y="183"/>
                  <a:pt x="146" y="183"/>
                  <a:pt x="146" y="183"/>
                </a:cubicBezTo>
                <a:lnTo>
                  <a:pt x="98" y="18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4830" name="直接连接符 24"/>
          <p:cNvSpPr>
            <a:spLocks noChangeShapeType="1"/>
          </p:cNvSpPr>
          <p:nvPr/>
        </p:nvSpPr>
        <p:spPr bwMode="auto">
          <a:xfrm>
            <a:off x="8070850" y="4113213"/>
            <a:ext cx="0" cy="1538287"/>
          </a:xfrm>
          <a:prstGeom prst="line">
            <a:avLst/>
          </a:prstGeom>
          <a:noFill/>
          <a:ln w="50800">
            <a:solidFill>
              <a:srgbClr val="26B7CC"/>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1" name="任意多边形 25"/>
          <p:cNvSpPr>
            <a:spLocks noChangeArrowheads="1"/>
          </p:cNvSpPr>
          <p:nvPr/>
        </p:nvSpPr>
        <p:spPr bwMode="auto">
          <a:xfrm flipH="1">
            <a:off x="8783638" y="4146550"/>
            <a:ext cx="1997075" cy="582613"/>
          </a:xfrm>
          <a:custGeom>
            <a:avLst/>
            <a:gdLst>
              <a:gd name="T0" fmla="*/ 0 w 1997528"/>
              <a:gd name="T1" fmla="*/ 0 h 582125"/>
              <a:gd name="T2" fmla="*/ 1997075 w 1997528"/>
              <a:gd name="T3" fmla="*/ 0 h 582125"/>
              <a:gd name="T4" fmla="*/ 1997075 w 1997528"/>
              <a:gd name="T5" fmla="*/ 379481 h 582125"/>
              <a:gd name="T6" fmla="*/ 1895496 w 1997528"/>
              <a:gd name="T7" fmla="*/ 379481 h 582125"/>
              <a:gd name="T8" fmla="*/ 1895496 w 1997528"/>
              <a:gd name="T9" fmla="*/ 582613 h 582125"/>
              <a:gd name="T10" fmla="*/ 1692580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a:solidFill>
              <a:srgbClr val="26B7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4832" name="矩形 26"/>
          <p:cNvSpPr>
            <a:spLocks noChangeArrowheads="1"/>
          </p:cNvSpPr>
          <p:nvPr/>
        </p:nvSpPr>
        <p:spPr bwMode="auto">
          <a:xfrm>
            <a:off x="8439150" y="4841875"/>
            <a:ext cx="24717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4833" name="矩形 27"/>
          <p:cNvSpPr>
            <a:spLocks noChangeArrowheads="1"/>
          </p:cNvSpPr>
          <p:nvPr/>
        </p:nvSpPr>
        <p:spPr bwMode="auto">
          <a:xfrm>
            <a:off x="8988425" y="4151313"/>
            <a:ext cx="1630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6B7CC"/>
                </a:solidFill>
                <a:latin typeface="Calibri" panose="020F0502020204030204" pitchFamily="34" charset="0"/>
                <a:sym typeface="Calibri" panose="020F0502020204030204" pitchFamily="34" charset="0"/>
              </a:rPr>
              <a:t>LOREM IPSUM </a:t>
            </a:r>
            <a:endParaRPr lang="zh-CN" altLang="en-US" b="1">
              <a:solidFill>
                <a:srgbClr val="26B7CC"/>
              </a:solidFill>
              <a:latin typeface="Calibri" panose="020F0502020204030204" pitchFamily="34" charset="0"/>
              <a:sym typeface="宋体" panose="02010600030101010101" pitchFamily="2" charset="-122"/>
            </a:endParaRPr>
          </a:p>
        </p:txBody>
      </p:sp>
      <p:sp>
        <p:nvSpPr>
          <p:cNvPr id="34834" name="直接连接符 28"/>
          <p:cNvSpPr>
            <a:spLocks noChangeShapeType="1"/>
          </p:cNvSpPr>
          <p:nvPr/>
        </p:nvSpPr>
        <p:spPr bwMode="auto">
          <a:xfrm>
            <a:off x="3917950" y="4113213"/>
            <a:ext cx="1588" cy="1538287"/>
          </a:xfrm>
          <a:prstGeom prst="line">
            <a:avLst/>
          </a:prstGeom>
          <a:noFill/>
          <a:ln w="50800">
            <a:solidFill>
              <a:srgbClr val="2E3740"/>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5" name="任意多边形 29"/>
          <p:cNvSpPr>
            <a:spLocks noChangeArrowheads="1"/>
          </p:cNvSpPr>
          <p:nvPr/>
        </p:nvSpPr>
        <p:spPr bwMode="auto">
          <a:xfrm>
            <a:off x="1193800" y="4146550"/>
            <a:ext cx="1997075" cy="582613"/>
          </a:xfrm>
          <a:custGeom>
            <a:avLst/>
            <a:gdLst>
              <a:gd name="T0" fmla="*/ 0 w 1997528"/>
              <a:gd name="T1" fmla="*/ 0 h 582125"/>
              <a:gd name="T2" fmla="*/ 1997075 w 1997528"/>
              <a:gd name="T3" fmla="*/ 0 h 582125"/>
              <a:gd name="T4" fmla="*/ 1997075 w 1997528"/>
              <a:gd name="T5" fmla="*/ 379481 h 582125"/>
              <a:gd name="T6" fmla="*/ 1895496 w 1997528"/>
              <a:gd name="T7" fmla="*/ 379481 h 582125"/>
              <a:gd name="T8" fmla="*/ 1895496 w 1997528"/>
              <a:gd name="T9" fmla="*/ 582613 h 582125"/>
              <a:gd name="T10" fmla="*/ 1692580 w 1997528"/>
              <a:gd name="T11" fmla="*/ 379481 h 582125"/>
              <a:gd name="T12" fmla="*/ 0 w 1997528"/>
              <a:gd name="T13" fmla="*/ 379481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a:solidFill>
              <a:srgbClr val="2E374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a:solidFill>
                <a:srgbClr val="26B7CC"/>
              </a:solidFill>
              <a:latin typeface="宋体" panose="02010600030101010101" pitchFamily="2" charset="-122"/>
              <a:sym typeface="宋体" panose="02010600030101010101" pitchFamily="2" charset="-122"/>
            </a:endParaRPr>
          </a:p>
        </p:txBody>
      </p:sp>
      <p:sp>
        <p:nvSpPr>
          <p:cNvPr id="34836" name="矩形 30"/>
          <p:cNvSpPr>
            <a:spLocks noChangeArrowheads="1"/>
          </p:cNvSpPr>
          <p:nvPr/>
        </p:nvSpPr>
        <p:spPr bwMode="auto">
          <a:xfrm>
            <a:off x="849313" y="4841875"/>
            <a:ext cx="24717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2E3740"/>
                </a:solidFill>
                <a:latin typeface="Calibri" panose="020F0502020204030204" pitchFamily="34" charset="0"/>
                <a:sym typeface="宋体" panose="02010600030101010101" pitchFamily="2" charset="-122"/>
              </a:rPr>
              <a:t>Lorem ipsum dolor sit amet, consectetuer adipiscing elit, sed diam nonummy nibh euismod tincidunt ut laoreet</a:t>
            </a:r>
          </a:p>
        </p:txBody>
      </p:sp>
      <p:sp>
        <p:nvSpPr>
          <p:cNvPr id="34837" name="矩形 31"/>
          <p:cNvSpPr>
            <a:spLocks noChangeArrowheads="1"/>
          </p:cNvSpPr>
          <p:nvPr/>
        </p:nvSpPr>
        <p:spPr bwMode="auto">
          <a:xfrm>
            <a:off x="1398588" y="4151313"/>
            <a:ext cx="1630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2E3740"/>
                </a:solidFill>
                <a:latin typeface="Calibri" panose="020F0502020204030204" pitchFamily="34" charset="0"/>
                <a:sym typeface="Calibri" panose="020F0502020204030204" pitchFamily="34" charset="0"/>
              </a:rPr>
              <a:t>LOREM IPSUM </a:t>
            </a:r>
            <a:endParaRPr lang="zh-CN" altLang="en-US" b="1">
              <a:solidFill>
                <a:srgbClr val="2E3740"/>
              </a:solidFill>
              <a:latin typeface="Calibri" panose="020F0502020204030204" pitchFamily="34" charset="0"/>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p:cNvGrpSpPr>
            <a:grpSpLocks/>
          </p:cNvGrpSpPr>
          <p:nvPr/>
        </p:nvGrpSpPr>
        <p:grpSpPr bwMode="auto">
          <a:xfrm>
            <a:off x="0" y="6734175"/>
            <a:ext cx="12192000" cy="138113"/>
            <a:chOff x="0" y="0"/>
            <a:chExt cx="12231884" cy="334101"/>
          </a:xfrm>
        </p:grpSpPr>
        <p:sp>
          <p:nvSpPr>
            <p:cNvPr id="35850" name="矩形 6"/>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851" name="矩形 7"/>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852" name="矩形 8"/>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853" name="矩形 9"/>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854" name="矩形 10"/>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35843" name="任意多边形 3"/>
          <p:cNvSpPr>
            <a:spLocks noChangeArrowheads="1"/>
          </p:cNvSpPr>
          <p:nvPr/>
        </p:nvSpPr>
        <p:spPr bwMode="auto">
          <a:xfrm rot="892780" flipH="1">
            <a:off x="2611438" y="-1812925"/>
            <a:ext cx="10942637" cy="7556500"/>
          </a:xfrm>
          <a:custGeom>
            <a:avLst/>
            <a:gdLst>
              <a:gd name="T0" fmla="*/ 10942637 w 3243492"/>
              <a:gd name="T1" fmla="*/ 0 h 2240066"/>
              <a:gd name="T2" fmla="*/ 10942637 w 3243492"/>
              <a:gd name="T3" fmla="*/ 5951937 h 2240066"/>
              <a:gd name="T4" fmla="*/ 7996219 w 3243492"/>
              <a:gd name="T5" fmla="*/ 5951937 h 2240066"/>
              <a:gd name="T6" fmla="*/ 8036913 w 3243492"/>
              <a:gd name="T7" fmla="*/ 7556500 h 2240066"/>
              <a:gd name="T8" fmla="*/ 6275229 w 3243492"/>
              <a:gd name="T9" fmla="*/ 5951937 h 2240066"/>
              <a:gd name="T10" fmla="*/ 0 w 3243492"/>
              <a:gd name="T11" fmla="*/ 5951937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844" name="矩形 4"/>
          <p:cNvSpPr>
            <a:spLocks noChangeArrowheads="1"/>
          </p:cNvSpPr>
          <p:nvPr/>
        </p:nvSpPr>
        <p:spPr bwMode="auto">
          <a:xfrm>
            <a:off x="5356225" y="1346200"/>
            <a:ext cx="5675313"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6500"/>
              </a:lnSpc>
            </a:pPr>
            <a:r>
              <a:rPr lang="en-US" altLang="zh-CN" sz="7200" b="1">
                <a:solidFill>
                  <a:srgbClr val="EFE9EB"/>
                </a:solidFill>
                <a:latin typeface="Calibri" panose="020F0502020204030204" pitchFamily="34" charset="0"/>
                <a:sym typeface="Calibri" panose="020F0502020204030204" pitchFamily="34" charset="0"/>
              </a:rPr>
              <a:t>THANKS FOR LISTENING</a:t>
            </a:r>
            <a:endParaRPr lang="zh-CN" altLang="en-US" sz="7200" b="1">
              <a:solidFill>
                <a:srgbClr val="EFE9EB"/>
              </a:solidFill>
              <a:latin typeface="Calibri" panose="020F0502020204030204" pitchFamily="34" charset="0"/>
              <a:sym typeface="宋体" panose="02010600030101010101" pitchFamily="2" charset="-122"/>
            </a:endParaRPr>
          </a:p>
        </p:txBody>
      </p:sp>
      <p:sp>
        <p:nvSpPr>
          <p:cNvPr id="35845" name="矩形 7"/>
          <p:cNvSpPr>
            <a:spLocks noChangeArrowheads="1"/>
          </p:cNvSpPr>
          <p:nvPr/>
        </p:nvSpPr>
        <p:spPr bwMode="auto">
          <a:xfrm>
            <a:off x="3705225" y="4986338"/>
            <a:ext cx="184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b="1">
              <a:solidFill>
                <a:srgbClr val="26B7CC"/>
              </a:solidFill>
              <a:latin typeface="Calibri" panose="020F0502020204030204" pitchFamily="34" charset="0"/>
              <a:sym typeface="宋体" panose="02010600030101010101" pitchFamily="2" charset="-122"/>
            </a:endParaRPr>
          </a:p>
        </p:txBody>
      </p:sp>
      <p:sp>
        <p:nvSpPr>
          <p:cNvPr id="35846" name="矩形 8"/>
          <p:cNvSpPr>
            <a:spLocks noChangeArrowheads="1"/>
          </p:cNvSpPr>
          <p:nvPr/>
        </p:nvSpPr>
        <p:spPr bwMode="auto">
          <a:xfrm>
            <a:off x="2803525" y="5327650"/>
            <a:ext cx="18886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smtClean="0">
                <a:solidFill>
                  <a:srgbClr val="26B7CC"/>
                </a:solidFill>
                <a:latin typeface="Calibri" panose="020F0502020204030204" pitchFamily="34" charset="0"/>
                <a:sym typeface="Calibri" panose="020F0502020204030204" pitchFamily="34" charset="0"/>
              </a:rPr>
              <a:t>201X.XX.XX</a:t>
            </a:r>
          </a:p>
          <a:p>
            <a:pPr eaLnBrk="1" hangingPunct="1"/>
            <a:r>
              <a:rPr lang="en-US" altLang="zh-CN" sz="2000" dirty="0" smtClean="0">
                <a:solidFill>
                  <a:srgbClr val="26B7CC"/>
                </a:solidFill>
                <a:latin typeface="Calibri" panose="020F0502020204030204" pitchFamily="34" charset="0"/>
                <a:sym typeface="Calibri" panose="020F0502020204030204" pitchFamily="34" charset="0"/>
              </a:rPr>
              <a:t>www.ypppt.com</a:t>
            </a:r>
            <a:endParaRPr lang="zh-CN" altLang="en-US" sz="2000" b="1" dirty="0">
              <a:solidFill>
                <a:srgbClr val="26B7CC"/>
              </a:solidFill>
              <a:latin typeface="Calibri" panose="020F0502020204030204" pitchFamily="34" charset="0"/>
              <a:sym typeface="宋体" panose="02010600030101010101" pitchFamily="2" charset="-122"/>
            </a:endParaRPr>
          </a:p>
        </p:txBody>
      </p:sp>
      <p:grpSp>
        <p:nvGrpSpPr>
          <p:cNvPr id="35847" name="Group 12"/>
          <p:cNvGrpSpPr>
            <a:grpSpLocks/>
          </p:cNvGrpSpPr>
          <p:nvPr/>
        </p:nvGrpSpPr>
        <p:grpSpPr bwMode="auto">
          <a:xfrm>
            <a:off x="9282113" y="2746375"/>
            <a:ext cx="1422400" cy="1406525"/>
            <a:chOff x="0" y="0"/>
            <a:chExt cx="749300" cy="741363"/>
          </a:xfrm>
        </p:grpSpPr>
        <p:sp>
          <p:nvSpPr>
            <p:cNvPr id="35848" name="Freeform 735"/>
            <p:cNvSpPr>
              <a:spLocks noChangeArrowheads="1"/>
            </p:cNvSpPr>
            <p:nvPr/>
          </p:nvSpPr>
          <p:spPr bwMode="auto">
            <a:xfrm>
              <a:off x="355600" y="247650"/>
              <a:ext cx="98425" cy="127000"/>
            </a:xfrm>
            <a:custGeom>
              <a:avLst/>
              <a:gdLst>
                <a:gd name="T0" fmla="*/ 52998 w 26"/>
                <a:gd name="T1" fmla="*/ 18676 h 34"/>
                <a:gd name="T2" fmla="*/ 15142 w 26"/>
                <a:gd name="T3" fmla="*/ 3735 h 34"/>
                <a:gd name="T4" fmla="*/ 7571 w 26"/>
                <a:gd name="T5" fmla="*/ 41088 h 34"/>
                <a:gd name="T6" fmla="*/ 49213 w 26"/>
                <a:gd name="T7" fmla="*/ 112059 h 34"/>
                <a:gd name="T8" fmla="*/ 71926 w 26"/>
                <a:gd name="T9" fmla="*/ 127000 h 34"/>
                <a:gd name="T10" fmla="*/ 83283 w 26"/>
                <a:gd name="T11" fmla="*/ 123265 h 34"/>
                <a:gd name="T12" fmla="*/ 94639 w 26"/>
                <a:gd name="T13" fmla="*/ 108324 h 34"/>
                <a:gd name="T14" fmla="*/ 90854 w 26"/>
                <a:gd name="T15" fmla="*/ 85912 h 34"/>
                <a:gd name="T16" fmla="*/ 52998 w 26"/>
                <a:gd name="T17" fmla="*/ 18676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34"/>
                <a:gd name="T29" fmla="*/ 26 w 26"/>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34">
                  <a:moveTo>
                    <a:pt x="14" y="5"/>
                  </a:moveTo>
                  <a:cubicBezTo>
                    <a:pt x="12" y="1"/>
                    <a:pt x="7" y="0"/>
                    <a:pt x="4" y="1"/>
                  </a:cubicBezTo>
                  <a:cubicBezTo>
                    <a:pt x="1" y="3"/>
                    <a:pt x="0" y="7"/>
                    <a:pt x="2" y="11"/>
                  </a:cubicBezTo>
                  <a:cubicBezTo>
                    <a:pt x="13" y="30"/>
                    <a:pt x="13" y="30"/>
                    <a:pt x="13" y="30"/>
                  </a:cubicBezTo>
                  <a:cubicBezTo>
                    <a:pt x="14" y="32"/>
                    <a:pt x="16" y="34"/>
                    <a:pt x="19" y="34"/>
                  </a:cubicBezTo>
                  <a:cubicBezTo>
                    <a:pt x="20" y="34"/>
                    <a:pt x="21" y="34"/>
                    <a:pt x="22" y="33"/>
                  </a:cubicBezTo>
                  <a:cubicBezTo>
                    <a:pt x="23" y="32"/>
                    <a:pt x="25" y="31"/>
                    <a:pt x="25" y="29"/>
                  </a:cubicBezTo>
                  <a:cubicBezTo>
                    <a:pt x="26" y="27"/>
                    <a:pt x="25" y="25"/>
                    <a:pt x="24" y="23"/>
                  </a:cubicBezTo>
                  <a:lnTo>
                    <a:pt x="14" y="5"/>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35849" name="Freeform 736"/>
            <p:cNvSpPr>
              <a:spLocks noEditPoints="1" noChangeArrowheads="1"/>
            </p:cNvSpPr>
            <p:nvPr/>
          </p:nvSpPr>
          <p:spPr bwMode="auto">
            <a:xfrm>
              <a:off x="0" y="0"/>
              <a:ext cx="749300" cy="741363"/>
            </a:xfrm>
            <a:custGeom>
              <a:avLst/>
              <a:gdLst>
                <a:gd name="T0" fmla="*/ 708089 w 200"/>
                <a:gd name="T1" fmla="*/ 475521 h 198"/>
                <a:gd name="T2" fmla="*/ 576961 w 200"/>
                <a:gd name="T3" fmla="*/ 220911 h 198"/>
                <a:gd name="T4" fmla="*/ 423354 w 200"/>
                <a:gd name="T5" fmla="*/ 134793 h 198"/>
                <a:gd name="T6" fmla="*/ 340932 w 200"/>
                <a:gd name="T7" fmla="*/ 153515 h 198"/>
                <a:gd name="T8" fmla="*/ 322199 w 200"/>
                <a:gd name="T9" fmla="*/ 119816 h 198"/>
                <a:gd name="T10" fmla="*/ 202311 w 200"/>
                <a:gd name="T11" fmla="*/ 82374 h 198"/>
                <a:gd name="T12" fmla="*/ 168593 w 200"/>
                <a:gd name="T13" fmla="*/ 97351 h 198"/>
                <a:gd name="T14" fmla="*/ 164846 w 200"/>
                <a:gd name="T15" fmla="*/ 97351 h 198"/>
                <a:gd name="T16" fmla="*/ 74930 w 200"/>
                <a:gd name="T17" fmla="*/ 82374 h 198"/>
                <a:gd name="T18" fmla="*/ 41212 w 200"/>
                <a:gd name="T19" fmla="*/ 14977 h 198"/>
                <a:gd name="T20" fmla="*/ 14986 w 200"/>
                <a:gd name="T21" fmla="*/ 3744 h 198"/>
                <a:gd name="T22" fmla="*/ 3747 w 200"/>
                <a:gd name="T23" fmla="*/ 29954 h 198"/>
                <a:gd name="T24" fmla="*/ 37465 w 200"/>
                <a:gd name="T25" fmla="*/ 101095 h 198"/>
                <a:gd name="T26" fmla="*/ 176086 w 200"/>
                <a:gd name="T27" fmla="*/ 138538 h 198"/>
                <a:gd name="T28" fmla="*/ 176086 w 200"/>
                <a:gd name="T29" fmla="*/ 138538 h 198"/>
                <a:gd name="T30" fmla="*/ 176086 w 200"/>
                <a:gd name="T31" fmla="*/ 138538 h 198"/>
                <a:gd name="T32" fmla="*/ 183579 w 200"/>
                <a:gd name="T33" fmla="*/ 134793 h 198"/>
                <a:gd name="T34" fmla="*/ 183579 w 200"/>
                <a:gd name="T35" fmla="*/ 134793 h 198"/>
                <a:gd name="T36" fmla="*/ 183579 w 200"/>
                <a:gd name="T37" fmla="*/ 134793 h 198"/>
                <a:gd name="T38" fmla="*/ 217297 w 200"/>
                <a:gd name="T39" fmla="*/ 119816 h 198"/>
                <a:gd name="T40" fmla="*/ 284734 w 200"/>
                <a:gd name="T41" fmla="*/ 138538 h 198"/>
                <a:gd name="T42" fmla="*/ 303467 w 200"/>
                <a:gd name="T43" fmla="*/ 172236 h 198"/>
                <a:gd name="T44" fmla="*/ 303467 w 200"/>
                <a:gd name="T45" fmla="*/ 175980 h 198"/>
                <a:gd name="T46" fmla="*/ 239776 w 200"/>
                <a:gd name="T47" fmla="*/ 411868 h 198"/>
                <a:gd name="T48" fmla="*/ 385889 w 200"/>
                <a:gd name="T49" fmla="*/ 655245 h 198"/>
                <a:gd name="T50" fmla="*/ 385889 w 200"/>
                <a:gd name="T51" fmla="*/ 655245 h 198"/>
                <a:gd name="T52" fmla="*/ 539496 w 200"/>
                <a:gd name="T53" fmla="*/ 741363 h 198"/>
                <a:gd name="T54" fmla="*/ 633159 w 200"/>
                <a:gd name="T55" fmla="*/ 715153 h 198"/>
                <a:gd name="T56" fmla="*/ 708089 w 200"/>
                <a:gd name="T57" fmla="*/ 475521 h 198"/>
                <a:gd name="T58" fmla="*/ 606933 w 200"/>
                <a:gd name="T59" fmla="*/ 673966 h 198"/>
                <a:gd name="T60" fmla="*/ 539496 w 200"/>
                <a:gd name="T61" fmla="*/ 688943 h 198"/>
                <a:gd name="T62" fmla="*/ 430847 w 200"/>
                <a:gd name="T63" fmla="*/ 629035 h 198"/>
                <a:gd name="T64" fmla="*/ 284734 w 200"/>
                <a:gd name="T65" fmla="*/ 385659 h 198"/>
                <a:gd name="T66" fmla="*/ 348425 w 200"/>
                <a:gd name="T67" fmla="*/ 209678 h 198"/>
                <a:gd name="T68" fmla="*/ 423354 w 200"/>
                <a:gd name="T69" fmla="*/ 187213 h 198"/>
                <a:gd name="T70" fmla="*/ 532003 w 200"/>
                <a:gd name="T71" fmla="*/ 247121 h 198"/>
                <a:gd name="T72" fmla="*/ 663131 w 200"/>
                <a:gd name="T73" fmla="*/ 497986 h 198"/>
                <a:gd name="T74" fmla="*/ 606933 w 200"/>
                <a:gd name="T75" fmla="*/ 673966 h 1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0"/>
                <a:gd name="T115" fmla="*/ 0 h 198"/>
                <a:gd name="T116" fmla="*/ 200 w 200"/>
                <a:gd name="T117" fmla="*/ 198 h 1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0" h="198">
                  <a:moveTo>
                    <a:pt x="189" y="127"/>
                  </a:moveTo>
                  <a:cubicBezTo>
                    <a:pt x="154" y="59"/>
                    <a:pt x="154" y="59"/>
                    <a:pt x="154" y="59"/>
                  </a:cubicBezTo>
                  <a:cubicBezTo>
                    <a:pt x="146" y="45"/>
                    <a:pt x="131" y="36"/>
                    <a:pt x="113" y="36"/>
                  </a:cubicBezTo>
                  <a:cubicBezTo>
                    <a:pt x="106" y="36"/>
                    <a:pt x="98" y="38"/>
                    <a:pt x="91" y="41"/>
                  </a:cubicBezTo>
                  <a:cubicBezTo>
                    <a:pt x="86" y="32"/>
                    <a:pt x="86" y="32"/>
                    <a:pt x="86" y="32"/>
                  </a:cubicBezTo>
                  <a:cubicBezTo>
                    <a:pt x="83" y="26"/>
                    <a:pt x="72" y="13"/>
                    <a:pt x="54" y="22"/>
                  </a:cubicBezTo>
                  <a:cubicBezTo>
                    <a:pt x="45" y="26"/>
                    <a:pt x="45" y="26"/>
                    <a:pt x="45" y="26"/>
                  </a:cubicBezTo>
                  <a:cubicBezTo>
                    <a:pt x="44" y="26"/>
                    <a:pt x="44" y="26"/>
                    <a:pt x="44" y="26"/>
                  </a:cubicBezTo>
                  <a:cubicBezTo>
                    <a:pt x="43" y="27"/>
                    <a:pt x="26" y="34"/>
                    <a:pt x="20" y="22"/>
                  </a:cubicBezTo>
                  <a:cubicBezTo>
                    <a:pt x="11" y="4"/>
                    <a:pt x="11" y="4"/>
                    <a:pt x="11" y="4"/>
                  </a:cubicBezTo>
                  <a:cubicBezTo>
                    <a:pt x="9" y="1"/>
                    <a:pt x="6" y="0"/>
                    <a:pt x="4" y="1"/>
                  </a:cubicBezTo>
                  <a:cubicBezTo>
                    <a:pt x="1" y="2"/>
                    <a:pt x="0" y="6"/>
                    <a:pt x="1" y="8"/>
                  </a:cubicBezTo>
                  <a:cubicBezTo>
                    <a:pt x="10" y="27"/>
                    <a:pt x="10" y="27"/>
                    <a:pt x="10" y="27"/>
                  </a:cubicBezTo>
                  <a:cubicBezTo>
                    <a:pt x="18" y="43"/>
                    <a:pt x="37" y="41"/>
                    <a:pt x="47" y="37"/>
                  </a:cubicBezTo>
                  <a:cubicBezTo>
                    <a:pt x="47" y="37"/>
                    <a:pt x="47" y="37"/>
                    <a:pt x="47" y="37"/>
                  </a:cubicBezTo>
                  <a:cubicBezTo>
                    <a:pt x="47" y="37"/>
                    <a:pt x="47" y="37"/>
                    <a:pt x="47" y="37"/>
                  </a:cubicBezTo>
                  <a:cubicBezTo>
                    <a:pt x="47" y="37"/>
                    <a:pt x="48" y="37"/>
                    <a:pt x="49" y="36"/>
                  </a:cubicBezTo>
                  <a:cubicBezTo>
                    <a:pt x="49" y="36"/>
                    <a:pt x="49" y="36"/>
                    <a:pt x="49" y="36"/>
                  </a:cubicBezTo>
                  <a:cubicBezTo>
                    <a:pt x="49" y="36"/>
                    <a:pt x="49" y="36"/>
                    <a:pt x="49" y="36"/>
                  </a:cubicBezTo>
                  <a:cubicBezTo>
                    <a:pt x="51" y="35"/>
                    <a:pt x="53" y="34"/>
                    <a:pt x="58" y="32"/>
                  </a:cubicBezTo>
                  <a:cubicBezTo>
                    <a:pt x="70" y="26"/>
                    <a:pt x="76" y="35"/>
                    <a:pt x="76" y="37"/>
                  </a:cubicBezTo>
                  <a:cubicBezTo>
                    <a:pt x="81" y="46"/>
                    <a:pt x="81" y="46"/>
                    <a:pt x="81" y="46"/>
                  </a:cubicBezTo>
                  <a:cubicBezTo>
                    <a:pt x="81" y="47"/>
                    <a:pt x="81" y="47"/>
                    <a:pt x="81" y="47"/>
                  </a:cubicBezTo>
                  <a:cubicBezTo>
                    <a:pt x="60" y="62"/>
                    <a:pt x="52" y="89"/>
                    <a:pt x="64" y="110"/>
                  </a:cubicBezTo>
                  <a:cubicBezTo>
                    <a:pt x="103" y="175"/>
                    <a:pt x="103" y="175"/>
                    <a:pt x="103" y="175"/>
                  </a:cubicBezTo>
                  <a:cubicBezTo>
                    <a:pt x="103" y="175"/>
                    <a:pt x="103" y="175"/>
                    <a:pt x="103" y="175"/>
                  </a:cubicBezTo>
                  <a:cubicBezTo>
                    <a:pt x="113" y="190"/>
                    <a:pt x="128" y="198"/>
                    <a:pt x="144" y="198"/>
                  </a:cubicBezTo>
                  <a:cubicBezTo>
                    <a:pt x="152" y="198"/>
                    <a:pt x="161" y="196"/>
                    <a:pt x="169" y="191"/>
                  </a:cubicBezTo>
                  <a:cubicBezTo>
                    <a:pt x="192" y="178"/>
                    <a:pt x="200" y="152"/>
                    <a:pt x="189" y="127"/>
                  </a:cubicBezTo>
                  <a:close/>
                  <a:moveTo>
                    <a:pt x="162" y="180"/>
                  </a:moveTo>
                  <a:cubicBezTo>
                    <a:pt x="156" y="183"/>
                    <a:pt x="150" y="184"/>
                    <a:pt x="144" y="184"/>
                  </a:cubicBezTo>
                  <a:cubicBezTo>
                    <a:pt x="132" y="184"/>
                    <a:pt x="122" y="178"/>
                    <a:pt x="115" y="168"/>
                  </a:cubicBezTo>
                  <a:cubicBezTo>
                    <a:pt x="76" y="103"/>
                    <a:pt x="76" y="103"/>
                    <a:pt x="76" y="103"/>
                  </a:cubicBezTo>
                  <a:cubicBezTo>
                    <a:pt x="67" y="87"/>
                    <a:pt x="74" y="66"/>
                    <a:pt x="93" y="56"/>
                  </a:cubicBezTo>
                  <a:cubicBezTo>
                    <a:pt x="99" y="52"/>
                    <a:pt x="106" y="50"/>
                    <a:pt x="113" y="50"/>
                  </a:cubicBezTo>
                  <a:cubicBezTo>
                    <a:pt x="126" y="50"/>
                    <a:pt x="137" y="56"/>
                    <a:pt x="142" y="66"/>
                  </a:cubicBezTo>
                  <a:cubicBezTo>
                    <a:pt x="177" y="133"/>
                    <a:pt x="177" y="133"/>
                    <a:pt x="177" y="133"/>
                  </a:cubicBezTo>
                  <a:cubicBezTo>
                    <a:pt x="185" y="152"/>
                    <a:pt x="179" y="170"/>
                    <a:pt x="162" y="18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07832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1"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17412" name="Group 4"/>
          <p:cNvGrpSpPr>
            <a:grpSpLocks/>
          </p:cNvGrpSpPr>
          <p:nvPr/>
        </p:nvGrpSpPr>
        <p:grpSpPr bwMode="auto">
          <a:xfrm>
            <a:off x="0" y="6734175"/>
            <a:ext cx="12192000" cy="138113"/>
            <a:chOff x="0" y="0"/>
            <a:chExt cx="12231884" cy="334101"/>
          </a:xfrm>
        </p:grpSpPr>
        <p:sp>
          <p:nvSpPr>
            <p:cNvPr id="17433"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34"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35"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36"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37"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7413" name="任意多边形 2"/>
          <p:cNvSpPr>
            <a:spLocks noChangeArrowheads="1"/>
          </p:cNvSpPr>
          <p:nvPr/>
        </p:nvSpPr>
        <p:spPr bwMode="auto">
          <a:xfrm>
            <a:off x="8075613" y="1736725"/>
            <a:ext cx="2046287" cy="1412875"/>
          </a:xfrm>
          <a:custGeom>
            <a:avLst/>
            <a:gdLst>
              <a:gd name="T0" fmla="*/ 2046287 w 3243492"/>
              <a:gd name="T1" fmla="*/ 0 h 2240066"/>
              <a:gd name="T2" fmla="*/ 2046287 w 3243492"/>
              <a:gd name="T3" fmla="*/ 1112862 h 2240066"/>
              <a:gd name="T4" fmla="*/ 1495303 w 3243492"/>
              <a:gd name="T5" fmla="*/ 1112862 h 2240066"/>
              <a:gd name="T6" fmla="*/ 1502913 w 3243492"/>
              <a:gd name="T7" fmla="*/ 1412875 h 2240066"/>
              <a:gd name="T8" fmla="*/ 1173476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4" name="任意多边形 3"/>
          <p:cNvSpPr>
            <a:spLocks noChangeArrowheads="1"/>
          </p:cNvSpPr>
          <p:nvPr/>
        </p:nvSpPr>
        <p:spPr bwMode="auto">
          <a:xfrm>
            <a:off x="5053013" y="1736725"/>
            <a:ext cx="2046287" cy="1412875"/>
          </a:xfrm>
          <a:custGeom>
            <a:avLst/>
            <a:gdLst>
              <a:gd name="T0" fmla="*/ 2046287 w 3243492"/>
              <a:gd name="T1" fmla="*/ 0 h 2240066"/>
              <a:gd name="T2" fmla="*/ 2046287 w 3243492"/>
              <a:gd name="T3" fmla="*/ 1112862 h 2240066"/>
              <a:gd name="T4" fmla="*/ 1495303 w 3243492"/>
              <a:gd name="T5" fmla="*/ 1112862 h 2240066"/>
              <a:gd name="T6" fmla="*/ 1502913 w 3243492"/>
              <a:gd name="T7" fmla="*/ 1412875 h 2240066"/>
              <a:gd name="T8" fmla="*/ 1173476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5" name="任意多边形 4"/>
          <p:cNvSpPr>
            <a:spLocks noChangeArrowheads="1"/>
          </p:cNvSpPr>
          <p:nvPr/>
        </p:nvSpPr>
        <p:spPr bwMode="auto">
          <a:xfrm>
            <a:off x="2030413" y="1736725"/>
            <a:ext cx="2046287" cy="1412875"/>
          </a:xfrm>
          <a:custGeom>
            <a:avLst/>
            <a:gdLst>
              <a:gd name="T0" fmla="*/ 2046287 w 3243492"/>
              <a:gd name="T1" fmla="*/ 0 h 2240066"/>
              <a:gd name="T2" fmla="*/ 2046287 w 3243492"/>
              <a:gd name="T3" fmla="*/ 1112862 h 2240066"/>
              <a:gd name="T4" fmla="*/ 1495303 w 3243492"/>
              <a:gd name="T5" fmla="*/ 1112862 h 2240066"/>
              <a:gd name="T6" fmla="*/ 1502913 w 3243492"/>
              <a:gd name="T7" fmla="*/ 1412875 h 2240066"/>
              <a:gd name="T8" fmla="*/ 1173476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6" name="矩形 5"/>
          <p:cNvSpPr>
            <a:spLocks noChangeArrowheads="1"/>
          </p:cNvSpPr>
          <p:nvPr/>
        </p:nvSpPr>
        <p:spPr bwMode="auto">
          <a:xfrm>
            <a:off x="2066925" y="3783013"/>
            <a:ext cx="19812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A</a:t>
            </a:r>
            <a:r>
              <a:rPr lang="zh-CN" altLang="en-US" sz="1600" b="1">
                <a:solidFill>
                  <a:srgbClr val="2E3740"/>
                </a:solidFill>
                <a:latin typeface="Calibri" panose="020F0502020204030204" pitchFamily="34" charset="0"/>
                <a:sym typeface="宋体" panose="02010600030101010101" pitchFamily="2" charset="-122"/>
              </a:rPr>
              <a:t>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7417" name="矩形 6"/>
          <p:cNvSpPr>
            <a:spLocks noChangeArrowheads="1"/>
          </p:cNvSpPr>
          <p:nvPr/>
        </p:nvSpPr>
        <p:spPr bwMode="auto">
          <a:xfrm>
            <a:off x="5213350" y="3783013"/>
            <a:ext cx="17795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B</a:t>
            </a:r>
            <a:endParaRPr lang="zh-CN" altLang="en-US"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7418" name="矩形 7"/>
          <p:cNvSpPr>
            <a:spLocks noChangeArrowheads="1"/>
          </p:cNvSpPr>
          <p:nvPr/>
        </p:nvSpPr>
        <p:spPr bwMode="auto">
          <a:xfrm>
            <a:off x="8167688" y="3783013"/>
            <a:ext cx="19812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C</a:t>
            </a:r>
          </a:p>
          <a:p>
            <a:pP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7419" name="矩形 9"/>
          <p:cNvSpPr>
            <a:spLocks noChangeArrowheads="1"/>
          </p:cNvSpPr>
          <p:nvPr/>
        </p:nvSpPr>
        <p:spPr bwMode="auto">
          <a:xfrm>
            <a:off x="2635250" y="3051175"/>
            <a:ext cx="5683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600" b="1" i="1">
                <a:solidFill>
                  <a:srgbClr val="2E3740"/>
                </a:solidFill>
                <a:latin typeface="Calibri" panose="020F0502020204030204" pitchFamily="34" charset="0"/>
                <a:sym typeface="Calibri" panose="020F0502020204030204" pitchFamily="34" charset="0"/>
              </a:rPr>
              <a:t>A</a:t>
            </a: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17420" name="矩形 10"/>
          <p:cNvSpPr>
            <a:spLocks noChangeArrowheads="1"/>
          </p:cNvSpPr>
          <p:nvPr/>
        </p:nvSpPr>
        <p:spPr bwMode="auto">
          <a:xfrm>
            <a:off x="5838825" y="3051175"/>
            <a:ext cx="5461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600" b="1" i="1">
                <a:solidFill>
                  <a:srgbClr val="2E3740"/>
                </a:solidFill>
                <a:latin typeface="Calibri" panose="020F0502020204030204" pitchFamily="34" charset="0"/>
                <a:sym typeface="Calibri" panose="020F0502020204030204" pitchFamily="34" charset="0"/>
              </a:rPr>
              <a:t>B</a:t>
            </a: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17421" name="矩形 11"/>
          <p:cNvSpPr>
            <a:spLocks noChangeArrowheads="1"/>
          </p:cNvSpPr>
          <p:nvPr/>
        </p:nvSpPr>
        <p:spPr bwMode="auto">
          <a:xfrm>
            <a:off x="8785225" y="3051175"/>
            <a:ext cx="5270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600" b="1" i="1">
                <a:solidFill>
                  <a:srgbClr val="2E3740"/>
                </a:solidFill>
                <a:latin typeface="Calibri" panose="020F0502020204030204" pitchFamily="34" charset="0"/>
                <a:sym typeface="Calibri" panose="020F0502020204030204" pitchFamily="34" charset="0"/>
              </a:rPr>
              <a:t>C</a:t>
            </a: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a:solidFill>
                <a:srgbClr val="2E3740"/>
              </a:solidFill>
              <a:latin typeface="Calibri" panose="020F0502020204030204" pitchFamily="34" charset="0"/>
              <a:sym typeface="Calibri" panose="020F0502020204030204" pitchFamily="34" charset="0"/>
            </a:endParaRPr>
          </a:p>
        </p:txBody>
      </p:sp>
      <p:sp>
        <p:nvSpPr>
          <p:cNvPr id="17422" name="直接连接符 14"/>
          <p:cNvSpPr>
            <a:spLocks noChangeShapeType="1"/>
          </p:cNvSpPr>
          <p:nvPr/>
        </p:nvSpPr>
        <p:spPr bwMode="auto">
          <a:xfrm>
            <a:off x="4559300" y="1841500"/>
            <a:ext cx="0" cy="3233738"/>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5"/>
          <p:cNvSpPr>
            <a:spLocks noChangeShapeType="1"/>
          </p:cNvSpPr>
          <p:nvPr/>
        </p:nvSpPr>
        <p:spPr bwMode="auto">
          <a:xfrm>
            <a:off x="7594600" y="1841500"/>
            <a:ext cx="0" cy="3233738"/>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4" name="Group 21"/>
          <p:cNvGrpSpPr>
            <a:grpSpLocks/>
          </p:cNvGrpSpPr>
          <p:nvPr/>
        </p:nvGrpSpPr>
        <p:grpSpPr bwMode="auto">
          <a:xfrm>
            <a:off x="2660650" y="1930400"/>
            <a:ext cx="736600" cy="712788"/>
            <a:chOff x="0" y="0"/>
            <a:chExt cx="736600" cy="712788"/>
          </a:xfrm>
        </p:grpSpPr>
        <p:sp>
          <p:nvSpPr>
            <p:cNvPr id="17431" name="Freeform 346"/>
            <p:cNvSpPr>
              <a:spLocks noChangeArrowheads="1"/>
            </p:cNvSpPr>
            <p:nvPr/>
          </p:nvSpPr>
          <p:spPr bwMode="auto">
            <a:xfrm>
              <a:off x="195262" y="0"/>
              <a:ext cx="346075" cy="447675"/>
            </a:xfrm>
            <a:custGeom>
              <a:avLst/>
              <a:gdLst>
                <a:gd name="T0" fmla="*/ 0 w 92"/>
                <a:gd name="T1" fmla="*/ 259576 h 119"/>
                <a:gd name="T2" fmla="*/ 26332 w 92"/>
                <a:gd name="T3" fmla="*/ 289672 h 119"/>
                <a:gd name="T4" fmla="*/ 26332 w 92"/>
                <a:gd name="T5" fmla="*/ 289672 h 119"/>
                <a:gd name="T6" fmla="*/ 173038 w 92"/>
                <a:gd name="T7" fmla="*/ 447675 h 119"/>
                <a:gd name="T8" fmla="*/ 315982 w 92"/>
                <a:gd name="T9" fmla="*/ 289672 h 119"/>
                <a:gd name="T10" fmla="*/ 319743 w 92"/>
                <a:gd name="T11" fmla="*/ 289672 h 119"/>
                <a:gd name="T12" fmla="*/ 346075 w 92"/>
                <a:gd name="T13" fmla="*/ 259576 h 119"/>
                <a:gd name="T14" fmla="*/ 331028 w 92"/>
                <a:gd name="T15" fmla="*/ 233242 h 119"/>
                <a:gd name="T16" fmla="*/ 338552 w 92"/>
                <a:gd name="T17" fmla="*/ 176813 h 119"/>
                <a:gd name="T18" fmla="*/ 173038 w 92"/>
                <a:gd name="T19" fmla="*/ 0 h 119"/>
                <a:gd name="T20" fmla="*/ 7523 w 92"/>
                <a:gd name="T21" fmla="*/ 176813 h 119"/>
                <a:gd name="T22" fmla="*/ 15047 w 92"/>
                <a:gd name="T23" fmla="*/ 233242 h 119"/>
                <a:gd name="T24" fmla="*/ 0 w 92"/>
                <a:gd name="T25" fmla="*/ 259576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7432" name="Freeform 347"/>
            <p:cNvSpPr>
              <a:spLocks noChangeArrowheads="1"/>
            </p:cNvSpPr>
            <p:nvPr/>
          </p:nvSpPr>
          <p:spPr bwMode="auto">
            <a:xfrm>
              <a:off x="0" y="495300"/>
              <a:ext cx="736600" cy="217488"/>
            </a:xfrm>
            <a:custGeom>
              <a:avLst/>
              <a:gdLst>
                <a:gd name="T0" fmla="*/ 732842 w 196"/>
                <a:gd name="T1" fmla="*/ 134993 h 58"/>
                <a:gd name="T2" fmla="*/ 492319 w 196"/>
                <a:gd name="T3" fmla="*/ 3750 h 58"/>
                <a:gd name="T4" fmla="*/ 484803 w 196"/>
                <a:gd name="T5" fmla="*/ 0 h 58"/>
                <a:gd name="T6" fmla="*/ 477287 w 196"/>
                <a:gd name="T7" fmla="*/ 0 h 58"/>
                <a:gd name="T8" fmla="*/ 469770 w 196"/>
                <a:gd name="T9" fmla="*/ 3750 h 58"/>
                <a:gd name="T10" fmla="*/ 368300 w 196"/>
                <a:gd name="T11" fmla="*/ 26249 h 58"/>
                <a:gd name="T12" fmla="*/ 266830 w 196"/>
                <a:gd name="T13" fmla="*/ 3750 h 58"/>
                <a:gd name="T14" fmla="*/ 259313 w 196"/>
                <a:gd name="T15" fmla="*/ 0 h 58"/>
                <a:gd name="T16" fmla="*/ 251797 w 196"/>
                <a:gd name="T17" fmla="*/ 0 h 58"/>
                <a:gd name="T18" fmla="*/ 251797 w 196"/>
                <a:gd name="T19" fmla="*/ 0 h 58"/>
                <a:gd name="T20" fmla="*/ 3758 w 196"/>
                <a:gd name="T21" fmla="*/ 134993 h 58"/>
                <a:gd name="T22" fmla="*/ 0 w 196"/>
                <a:gd name="T23" fmla="*/ 146242 h 58"/>
                <a:gd name="T24" fmla="*/ 0 w 196"/>
                <a:gd name="T25" fmla="*/ 202489 h 58"/>
                <a:gd name="T26" fmla="*/ 15033 w 196"/>
                <a:gd name="T27" fmla="*/ 217488 h 58"/>
                <a:gd name="T28" fmla="*/ 721567 w 196"/>
                <a:gd name="T29" fmla="*/ 217488 h 58"/>
                <a:gd name="T30" fmla="*/ 736600 w 196"/>
                <a:gd name="T31" fmla="*/ 202489 h 58"/>
                <a:gd name="T32" fmla="*/ 736600 w 196"/>
                <a:gd name="T33" fmla="*/ 146242 h 58"/>
                <a:gd name="T34" fmla="*/ 732842 w 196"/>
                <a:gd name="T35" fmla="*/ 134993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7425" name="Group 24"/>
          <p:cNvGrpSpPr>
            <a:grpSpLocks/>
          </p:cNvGrpSpPr>
          <p:nvPr/>
        </p:nvGrpSpPr>
        <p:grpSpPr bwMode="auto">
          <a:xfrm>
            <a:off x="5735638" y="1930400"/>
            <a:ext cx="736600" cy="712788"/>
            <a:chOff x="0" y="0"/>
            <a:chExt cx="736600" cy="712788"/>
          </a:xfrm>
        </p:grpSpPr>
        <p:sp>
          <p:nvSpPr>
            <p:cNvPr id="17429" name="Freeform 346"/>
            <p:cNvSpPr>
              <a:spLocks noChangeArrowheads="1"/>
            </p:cNvSpPr>
            <p:nvPr/>
          </p:nvSpPr>
          <p:spPr bwMode="auto">
            <a:xfrm>
              <a:off x="195262" y="0"/>
              <a:ext cx="346075" cy="447675"/>
            </a:xfrm>
            <a:custGeom>
              <a:avLst/>
              <a:gdLst>
                <a:gd name="T0" fmla="*/ 0 w 92"/>
                <a:gd name="T1" fmla="*/ 259576 h 119"/>
                <a:gd name="T2" fmla="*/ 26332 w 92"/>
                <a:gd name="T3" fmla="*/ 289672 h 119"/>
                <a:gd name="T4" fmla="*/ 26332 w 92"/>
                <a:gd name="T5" fmla="*/ 289672 h 119"/>
                <a:gd name="T6" fmla="*/ 173038 w 92"/>
                <a:gd name="T7" fmla="*/ 447675 h 119"/>
                <a:gd name="T8" fmla="*/ 315982 w 92"/>
                <a:gd name="T9" fmla="*/ 289672 h 119"/>
                <a:gd name="T10" fmla="*/ 319743 w 92"/>
                <a:gd name="T11" fmla="*/ 289672 h 119"/>
                <a:gd name="T12" fmla="*/ 346075 w 92"/>
                <a:gd name="T13" fmla="*/ 259576 h 119"/>
                <a:gd name="T14" fmla="*/ 331028 w 92"/>
                <a:gd name="T15" fmla="*/ 233242 h 119"/>
                <a:gd name="T16" fmla="*/ 338552 w 92"/>
                <a:gd name="T17" fmla="*/ 176813 h 119"/>
                <a:gd name="T18" fmla="*/ 173038 w 92"/>
                <a:gd name="T19" fmla="*/ 0 h 119"/>
                <a:gd name="T20" fmla="*/ 7523 w 92"/>
                <a:gd name="T21" fmla="*/ 176813 h 119"/>
                <a:gd name="T22" fmla="*/ 15047 w 92"/>
                <a:gd name="T23" fmla="*/ 233242 h 119"/>
                <a:gd name="T24" fmla="*/ 0 w 92"/>
                <a:gd name="T25" fmla="*/ 259576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7430" name="Freeform 347"/>
            <p:cNvSpPr>
              <a:spLocks noChangeArrowheads="1"/>
            </p:cNvSpPr>
            <p:nvPr/>
          </p:nvSpPr>
          <p:spPr bwMode="auto">
            <a:xfrm>
              <a:off x="0" y="495300"/>
              <a:ext cx="736600" cy="217488"/>
            </a:xfrm>
            <a:custGeom>
              <a:avLst/>
              <a:gdLst>
                <a:gd name="T0" fmla="*/ 732842 w 196"/>
                <a:gd name="T1" fmla="*/ 134993 h 58"/>
                <a:gd name="T2" fmla="*/ 492319 w 196"/>
                <a:gd name="T3" fmla="*/ 3750 h 58"/>
                <a:gd name="T4" fmla="*/ 484803 w 196"/>
                <a:gd name="T5" fmla="*/ 0 h 58"/>
                <a:gd name="T6" fmla="*/ 477287 w 196"/>
                <a:gd name="T7" fmla="*/ 0 h 58"/>
                <a:gd name="T8" fmla="*/ 469770 w 196"/>
                <a:gd name="T9" fmla="*/ 3750 h 58"/>
                <a:gd name="T10" fmla="*/ 368300 w 196"/>
                <a:gd name="T11" fmla="*/ 26249 h 58"/>
                <a:gd name="T12" fmla="*/ 266830 w 196"/>
                <a:gd name="T13" fmla="*/ 3750 h 58"/>
                <a:gd name="T14" fmla="*/ 259313 w 196"/>
                <a:gd name="T15" fmla="*/ 0 h 58"/>
                <a:gd name="T16" fmla="*/ 251797 w 196"/>
                <a:gd name="T17" fmla="*/ 0 h 58"/>
                <a:gd name="T18" fmla="*/ 251797 w 196"/>
                <a:gd name="T19" fmla="*/ 0 h 58"/>
                <a:gd name="T20" fmla="*/ 3758 w 196"/>
                <a:gd name="T21" fmla="*/ 134993 h 58"/>
                <a:gd name="T22" fmla="*/ 0 w 196"/>
                <a:gd name="T23" fmla="*/ 146242 h 58"/>
                <a:gd name="T24" fmla="*/ 0 w 196"/>
                <a:gd name="T25" fmla="*/ 202489 h 58"/>
                <a:gd name="T26" fmla="*/ 15033 w 196"/>
                <a:gd name="T27" fmla="*/ 217488 h 58"/>
                <a:gd name="T28" fmla="*/ 721567 w 196"/>
                <a:gd name="T29" fmla="*/ 217488 h 58"/>
                <a:gd name="T30" fmla="*/ 736600 w 196"/>
                <a:gd name="T31" fmla="*/ 202489 h 58"/>
                <a:gd name="T32" fmla="*/ 736600 w 196"/>
                <a:gd name="T33" fmla="*/ 146242 h 58"/>
                <a:gd name="T34" fmla="*/ 732842 w 196"/>
                <a:gd name="T35" fmla="*/ 134993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7426" name="Group 27"/>
          <p:cNvGrpSpPr>
            <a:grpSpLocks/>
          </p:cNvGrpSpPr>
          <p:nvPr/>
        </p:nvGrpSpPr>
        <p:grpSpPr bwMode="auto">
          <a:xfrm>
            <a:off x="8747125" y="1930400"/>
            <a:ext cx="736600" cy="712788"/>
            <a:chOff x="0" y="0"/>
            <a:chExt cx="736600" cy="712788"/>
          </a:xfrm>
        </p:grpSpPr>
        <p:sp>
          <p:nvSpPr>
            <p:cNvPr id="17427" name="Freeform 346"/>
            <p:cNvSpPr>
              <a:spLocks noChangeArrowheads="1"/>
            </p:cNvSpPr>
            <p:nvPr/>
          </p:nvSpPr>
          <p:spPr bwMode="auto">
            <a:xfrm>
              <a:off x="195262" y="0"/>
              <a:ext cx="346075" cy="447675"/>
            </a:xfrm>
            <a:custGeom>
              <a:avLst/>
              <a:gdLst>
                <a:gd name="T0" fmla="*/ 0 w 92"/>
                <a:gd name="T1" fmla="*/ 259576 h 119"/>
                <a:gd name="T2" fmla="*/ 26332 w 92"/>
                <a:gd name="T3" fmla="*/ 289672 h 119"/>
                <a:gd name="T4" fmla="*/ 26332 w 92"/>
                <a:gd name="T5" fmla="*/ 289672 h 119"/>
                <a:gd name="T6" fmla="*/ 173038 w 92"/>
                <a:gd name="T7" fmla="*/ 447675 h 119"/>
                <a:gd name="T8" fmla="*/ 315982 w 92"/>
                <a:gd name="T9" fmla="*/ 289672 h 119"/>
                <a:gd name="T10" fmla="*/ 319743 w 92"/>
                <a:gd name="T11" fmla="*/ 289672 h 119"/>
                <a:gd name="T12" fmla="*/ 346075 w 92"/>
                <a:gd name="T13" fmla="*/ 259576 h 119"/>
                <a:gd name="T14" fmla="*/ 331028 w 92"/>
                <a:gd name="T15" fmla="*/ 233242 h 119"/>
                <a:gd name="T16" fmla="*/ 338552 w 92"/>
                <a:gd name="T17" fmla="*/ 176813 h 119"/>
                <a:gd name="T18" fmla="*/ 173038 w 92"/>
                <a:gd name="T19" fmla="*/ 0 h 119"/>
                <a:gd name="T20" fmla="*/ 7523 w 92"/>
                <a:gd name="T21" fmla="*/ 176813 h 119"/>
                <a:gd name="T22" fmla="*/ 15047 w 92"/>
                <a:gd name="T23" fmla="*/ 233242 h 119"/>
                <a:gd name="T24" fmla="*/ 0 w 92"/>
                <a:gd name="T25" fmla="*/ 259576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7428" name="Freeform 347"/>
            <p:cNvSpPr>
              <a:spLocks noChangeArrowheads="1"/>
            </p:cNvSpPr>
            <p:nvPr/>
          </p:nvSpPr>
          <p:spPr bwMode="auto">
            <a:xfrm>
              <a:off x="0" y="495300"/>
              <a:ext cx="736600" cy="217488"/>
            </a:xfrm>
            <a:custGeom>
              <a:avLst/>
              <a:gdLst>
                <a:gd name="T0" fmla="*/ 732842 w 196"/>
                <a:gd name="T1" fmla="*/ 134993 h 58"/>
                <a:gd name="T2" fmla="*/ 492319 w 196"/>
                <a:gd name="T3" fmla="*/ 3750 h 58"/>
                <a:gd name="T4" fmla="*/ 484803 w 196"/>
                <a:gd name="T5" fmla="*/ 0 h 58"/>
                <a:gd name="T6" fmla="*/ 477287 w 196"/>
                <a:gd name="T7" fmla="*/ 0 h 58"/>
                <a:gd name="T8" fmla="*/ 469770 w 196"/>
                <a:gd name="T9" fmla="*/ 3750 h 58"/>
                <a:gd name="T10" fmla="*/ 368300 w 196"/>
                <a:gd name="T11" fmla="*/ 26249 h 58"/>
                <a:gd name="T12" fmla="*/ 266830 w 196"/>
                <a:gd name="T13" fmla="*/ 3750 h 58"/>
                <a:gd name="T14" fmla="*/ 259313 w 196"/>
                <a:gd name="T15" fmla="*/ 0 h 58"/>
                <a:gd name="T16" fmla="*/ 251797 w 196"/>
                <a:gd name="T17" fmla="*/ 0 h 58"/>
                <a:gd name="T18" fmla="*/ 251797 w 196"/>
                <a:gd name="T19" fmla="*/ 0 h 58"/>
                <a:gd name="T20" fmla="*/ 3758 w 196"/>
                <a:gd name="T21" fmla="*/ 134993 h 58"/>
                <a:gd name="T22" fmla="*/ 0 w 196"/>
                <a:gd name="T23" fmla="*/ 146242 h 58"/>
                <a:gd name="T24" fmla="*/ 0 w 196"/>
                <a:gd name="T25" fmla="*/ 202489 h 58"/>
                <a:gd name="T26" fmla="*/ 15033 w 196"/>
                <a:gd name="T27" fmla="*/ 217488 h 58"/>
                <a:gd name="T28" fmla="*/ 721567 w 196"/>
                <a:gd name="T29" fmla="*/ 217488 h 58"/>
                <a:gd name="T30" fmla="*/ 736600 w 196"/>
                <a:gd name="T31" fmla="*/ 202489 h 58"/>
                <a:gd name="T32" fmla="*/ 736600 w 196"/>
                <a:gd name="T33" fmla="*/ 146242 h 58"/>
                <a:gd name="T34" fmla="*/ 732842 w 196"/>
                <a:gd name="T35" fmla="*/ 134993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EEF9695F-D8CE-4789-95DF-FC8FDC184E3C}" type="slidenum">
              <a:rPr lang="zh-CN" altLang="en-US">
                <a:solidFill>
                  <a:srgbClr val="898989"/>
                </a:solidFill>
              </a:rPr>
              <a:pPr eaLnBrk="1" hangingPunct="1"/>
              <a:t>4</a:t>
            </a:fld>
            <a:endParaRPr lang="zh-CN" altLang="en-US" sz="1800"/>
          </a:p>
        </p:txBody>
      </p:sp>
      <p:sp>
        <p:nvSpPr>
          <p:cNvPr id="18435"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6"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18437" name="Group 4"/>
          <p:cNvGrpSpPr>
            <a:grpSpLocks/>
          </p:cNvGrpSpPr>
          <p:nvPr/>
        </p:nvGrpSpPr>
        <p:grpSpPr bwMode="auto">
          <a:xfrm>
            <a:off x="0" y="6734175"/>
            <a:ext cx="12192000" cy="138113"/>
            <a:chOff x="0" y="0"/>
            <a:chExt cx="12231884" cy="334101"/>
          </a:xfrm>
        </p:grpSpPr>
        <p:sp>
          <p:nvSpPr>
            <p:cNvPr id="18466"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67"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68"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69"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70"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8438" name="任意多边形 2"/>
          <p:cNvSpPr>
            <a:spLocks noChangeArrowheads="1"/>
          </p:cNvSpPr>
          <p:nvPr/>
        </p:nvSpPr>
        <p:spPr bwMode="auto">
          <a:xfrm>
            <a:off x="4394200" y="1962150"/>
            <a:ext cx="1685925" cy="1676400"/>
          </a:xfrm>
          <a:custGeom>
            <a:avLst/>
            <a:gdLst>
              <a:gd name="T0" fmla="*/ 1685925 w 1685845"/>
              <a:gd name="T1" fmla="*/ 27 h 1676401"/>
              <a:gd name="T2" fmla="*/ 1682002 w 1685845"/>
              <a:gd name="T3" fmla="*/ 696292 h 1676401"/>
              <a:gd name="T4" fmla="*/ 985350 w 1685845"/>
              <a:gd name="T5" fmla="*/ 981398 h 1676401"/>
              <a:gd name="T6" fmla="*/ 696309 w 1685845"/>
              <a:gd name="T7" fmla="*/ 1676400 h 1676401"/>
              <a:gd name="T8" fmla="*/ 0 w 1685845"/>
              <a:gd name="T9" fmla="*/ 1676399 h 1676401"/>
              <a:gd name="T10" fmla="*/ 283627 w 1685845"/>
              <a:gd name="T11" fmla="*/ 743402 h 1676401"/>
              <a:gd name="T12" fmla="*/ 326114 w 1685845"/>
              <a:gd name="T13" fmla="*/ 686287 h 1676401"/>
              <a:gd name="T14" fmla="*/ 222812 w 1685845"/>
              <a:gd name="T15" fmla="*/ 399824 h 1676401"/>
              <a:gd name="T16" fmla="*/ 531792 w 1685845"/>
              <a:gd name="T17" fmla="*/ 453989 h 1676401"/>
              <a:gd name="T18" fmla="*/ 618124 w 1685845"/>
              <a:gd name="T19" fmla="*/ 376276 h 1676401"/>
              <a:gd name="T20" fmla="*/ 168592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39" name="任意多边形 3"/>
          <p:cNvSpPr>
            <a:spLocks noChangeArrowheads="1"/>
          </p:cNvSpPr>
          <p:nvPr/>
        </p:nvSpPr>
        <p:spPr bwMode="auto">
          <a:xfrm rot="5400000">
            <a:off x="6143625" y="1966913"/>
            <a:ext cx="1685925" cy="1676400"/>
          </a:xfrm>
          <a:custGeom>
            <a:avLst/>
            <a:gdLst>
              <a:gd name="T0" fmla="*/ 0 w 1685845"/>
              <a:gd name="T1" fmla="*/ 1676399 h 1676401"/>
              <a:gd name="T2" fmla="*/ 382276 w 1685845"/>
              <a:gd name="T3" fmla="*/ 610787 h 1676401"/>
              <a:gd name="T4" fmla="*/ 437411 w 1685845"/>
              <a:gd name="T5" fmla="*/ 550233 h 1676401"/>
              <a:gd name="T6" fmla="*/ 357451 w 1685845"/>
              <a:gd name="T7" fmla="*/ 249447 h 1676401"/>
              <a:gd name="T8" fmla="*/ 675611 w 1685845"/>
              <a:gd name="T9" fmla="*/ 334017 h 1676401"/>
              <a:gd name="T10" fmla="*/ 751299 w 1685845"/>
              <a:gd name="T11" fmla="*/ 278380 h 1676401"/>
              <a:gd name="T12" fmla="*/ 1685925 w 1685845"/>
              <a:gd name="T13" fmla="*/ 27 h 1676401"/>
              <a:gd name="T14" fmla="*/ 1682002 w 1685845"/>
              <a:gd name="T15" fmla="*/ 696292 h 1676401"/>
              <a:gd name="T16" fmla="*/ 985350 w 1685845"/>
              <a:gd name="T17" fmla="*/ 981398 h 1676401"/>
              <a:gd name="T18" fmla="*/ 696309 w 1685845"/>
              <a:gd name="T19" fmla="*/ 1676400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40" name="任意多边形 4"/>
          <p:cNvSpPr>
            <a:spLocks noChangeArrowheads="1"/>
          </p:cNvSpPr>
          <p:nvPr/>
        </p:nvSpPr>
        <p:spPr bwMode="auto">
          <a:xfrm rot="10800000">
            <a:off x="6138863" y="3733800"/>
            <a:ext cx="1685925" cy="1676400"/>
          </a:xfrm>
          <a:custGeom>
            <a:avLst/>
            <a:gdLst>
              <a:gd name="T0" fmla="*/ 696309 w 1685845"/>
              <a:gd name="T1" fmla="*/ 1676400 h 1676401"/>
              <a:gd name="T2" fmla="*/ 0 w 1685845"/>
              <a:gd name="T3" fmla="*/ 1676399 h 1676401"/>
              <a:gd name="T4" fmla="*/ 283627 w 1685845"/>
              <a:gd name="T5" fmla="*/ 743402 h 1676401"/>
              <a:gd name="T6" fmla="*/ 284797 w 1685845"/>
              <a:gd name="T7" fmla="*/ 741830 h 1676401"/>
              <a:gd name="T8" fmla="*/ 159778 w 1685845"/>
              <a:gd name="T9" fmla="*/ 469217 h 1676401"/>
              <a:gd name="T10" fmla="*/ 484589 w 1685845"/>
              <a:gd name="T11" fmla="*/ 498419 h 1676401"/>
              <a:gd name="T12" fmla="*/ 494373 w 1685845"/>
              <a:gd name="T13" fmla="*/ 487672 h 1676401"/>
              <a:gd name="T14" fmla="*/ 1685925 w 1685845"/>
              <a:gd name="T15" fmla="*/ 27 h 1676401"/>
              <a:gd name="T16" fmla="*/ 1682002 w 1685845"/>
              <a:gd name="T17" fmla="*/ 696292 h 1676401"/>
              <a:gd name="T18" fmla="*/ 985350 w 1685845"/>
              <a:gd name="T19" fmla="*/ 981398 h 1676401"/>
              <a:gd name="T20" fmla="*/ 696309 w 1685845"/>
              <a:gd name="T21" fmla="*/ 1676400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41" name="任意多边形 5"/>
          <p:cNvSpPr>
            <a:spLocks noChangeArrowheads="1"/>
          </p:cNvSpPr>
          <p:nvPr/>
        </p:nvSpPr>
        <p:spPr bwMode="auto">
          <a:xfrm rot="-5400000">
            <a:off x="4389437" y="3729038"/>
            <a:ext cx="1685925" cy="1676400"/>
          </a:xfrm>
          <a:custGeom>
            <a:avLst/>
            <a:gdLst>
              <a:gd name="T0" fmla="*/ 1685925 w 1685845"/>
              <a:gd name="T1" fmla="*/ 27 h 1676401"/>
              <a:gd name="T2" fmla="*/ 1682002 w 1685845"/>
              <a:gd name="T3" fmla="*/ 696292 h 1676401"/>
              <a:gd name="T4" fmla="*/ 985350 w 1685845"/>
              <a:gd name="T5" fmla="*/ 981398 h 1676401"/>
              <a:gd name="T6" fmla="*/ 696309 w 1685845"/>
              <a:gd name="T7" fmla="*/ 1676400 h 1676401"/>
              <a:gd name="T8" fmla="*/ 0 w 1685845"/>
              <a:gd name="T9" fmla="*/ 1676399 h 1676401"/>
              <a:gd name="T10" fmla="*/ 494373 w 1685845"/>
              <a:gd name="T11" fmla="*/ 487672 h 1676401"/>
              <a:gd name="T12" fmla="*/ 548857 w 1685845"/>
              <a:gd name="T13" fmla="*/ 438628 h 1676401"/>
              <a:gd name="T14" fmla="*/ 466963 w 1685845"/>
              <a:gd name="T15" fmla="*/ 130569 h 1676401"/>
              <a:gd name="T16" fmla="*/ 835379 w 1685845"/>
              <a:gd name="T17" fmla="*/ 228498 h 1676401"/>
              <a:gd name="T18" fmla="*/ 892785 w 1685845"/>
              <a:gd name="T19" fmla="*/ 194440 h 1676401"/>
              <a:gd name="T20" fmla="*/ 168592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42" name="矩形 6"/>
          <p:cNvSpPr>
            <a:spLocks noChangeArrowheads="1"/>
          </p:cNvSpPr>
          <p:nvPr/>
        </p:nvSpPr>
        <p:spPr bwMode="auto">
          <a:xfrm>
            <a:off x="5284788" y="3152775"/>
            <a:ext cx="1685925"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rgbClr val="000000"/>
                </a:solidFill>
                <a:latin typeface="Calibri" panose="020F0502020204030204" pitchFamily="34" charset="0"/>
                <a:sym typeface="宋体" panose="02010600030101010101" pitchFamily="2" charset="-122"/>
              </a:rPr>
              <a:t>LOREM IPSUM</a:t>
            </a:r>
            <a:r>
              <a:rPr lang="zh-CN" altLang="en-US" sz="1400" b="1">
                <a:solidFill>
                  <a:srgbClr val="3BA2CD"/>
                </a:solidFill>
                <a:latin typeface="Calibri" panose="020F0502020204030204" pitchFamily="34" charset="0"/>
                <a:sym typeface="宋体" panose="02010600030101010101" pitchFamily="2" charset="-122"/>
              </a:rPr>
              <a:t>  </a:t>
            </a:r>
            <a:endParaRPr lang="en-US" altLang="zh-CN" sz="1400" b="1">
              <a:solidFill>
                <a:srgbClr val="3BA2CD"/>
              </a:solidFill>
              <a:latin typeface="Calibri" panose="020F0502020204030204" pitchFamily="34" charset="0"/>
              <a:sym typeface="Calibri" panose="020F0502020204030204" pitchFamily="34" charset="0"/>
            </a:endParaRPr>
          </a:p>
          <a:p>
            <a:pPr algn="ctr" eaLnBrk="1" hangingPunct="1">
              <a:lnSpc>
                <a:spcPct val="150000"/>
              </a:lnSpc>
            </a:pPr>
            <a:r>
              <a:rPr lang="zh-CN" altLang="en-US" sz="1100">
                <a:solidFill>
                  <a:srgbClr val="000000"/>
                </a:solidFill>
                <a:latin typeface="Calibri" panose="020F0502020204030204" pitchFamily="34" charset="0"/>
                <a:sym typeface="宋体" panose="02010600030101010101" pitchFamily="2" charset="-122"/>
              </a:rPr>
              <a:t>dolor sit amet, adipiscing elit, sed diam nonummy nibh</a:t>
            </a:r>
          </a:p>
        </p:txBody>
      </p:sp>
      <p:sp>
        <p:nvSpPr>
          <p:cNvPr id="18443" name="矩形 11"/>
          <p:cNvSpPr>
            <a:spLocks noChangeArrowheads="1"/>
          </p:cNvSpPr>
          <p:nvPr/>
        </p:nvSpPr>
        <p:spPr bwMode="auto">
          <a:xfrm rot="-3169140">
            <a:off x="4586287" y="2497138"/>
            <a:ext cx="211137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Calibri" panose="020F0502020204030204" pitchFamily="34" charset="0"/>
                <a:sym typeface="Calibri" panose="020F0502020204030204" pitchFamily="34" charset="0"/>
              </a:rPr>
              <a:t>dolor sit amet</a:t>
            </a:r>
            <a:endParaRPr lang="zh-CN" altLang="en-US">
              <a:solidFill>
                <a:schemeClr val="bg1"/>
              </a:solidFill>
              <a:latin typeface="宋体" panose="02010600030101010101" pitchFamily="2" charset="-122"/>
              <a:sym typeface="宋体" panose="02010600030101010101" pitchFamily="2" charset="-122"/>
            </a:endParaRPr>
          </a:p>
        </p:txBody>
      </p:sp>
      <p:sp>
        <p:nvSpPr>
          <p:cNvPr id="18444" name="矩形 12"/>
          <p:cNvSpPr>
            <a:spLocks noChangeArrowheads="1"/>
          </p:cNvSpPr>
          <p:nvPr/>
        </p:nvSpPr>
        <p:spPr bwMode="auto">
          <a:xfrm rot="3339903">
            <a:off x="5535613" y="2540000"/>
            <a:ext cx="21113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Calibri" panose="020F0502020204030204" pitchFamily="34" charset="0"/>
                <a:sym typeface="Calibri" panose="020F0502020204030204" pitchFamily="34" charset="0"/>
              </a:rPr>
              <a:t>dolor sit amet</a:t>
            </a:r>
            <a:endParaRPr lang="zh-CN" altLang="en-US">
              <a:solidFill>
                <a:schemeClr val="bg1"/>
              </a:solidFill>
              <a:latin typeface="宋体" panose="02010600030101010101" pitchFamily="2" charset="-122"/>
              <a:sym typeface="宋体" panose="02010600030101010101" pitchFamily="2" charset="-122"/>
            </a:endParaRPr>
          </a:p>
        </p:txBody>
      </p:sp>
      <p:sp>
        <p:nvSpPr>
          <p:cNvPr id="18445" name="矩形 13"/>
          <p:cNvSpPr>
            <a:spLocks noChangeArrowheads="1"/>
          </p:cNvSpPr>
          <p:nvPr/>
        </p:nvSpPr>
        <p:spPr bwMode="auto">
          <a:xfrm>
            <a:off x="1508125" y="1671638"/>
            <a:ext cx="19812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A</a:t>
            </a:r>
            <a:r>
              <a:rPr lang="zh-CN" altLang="en-US" sz="1600" b="1">
                <a:solidFill>
                  <a:srgbClr val="2E3740"/>
                </a:solidFill>
                <a:latin typeface="Calibri" panose="020F0502020204030204" pitchFamily="34" charset="0"/>
                <a:sym typeface="宋体" panose="02010600030101010101" pitchFamily="2" charset="-122"/>
              </a:rPr>
              <a:t> </a:t>
            </a:r>
            <a:endParaRPr lang="en-US" altLang="zh-CN" sz="1600" b="1">
              <a:solidFill>
                <a:srgbClr val="2E3740"/>
              </a:solidFill>
              <a:latin typeface="Calibri" panose="020F0502020204030204" pitchFamily="34" charset="0"/>
              <a:sym typeface="Calibri" panose="020F0502020204030204" pitchFamily="34" charset="0"/>
            </a:endParaRPr>
          </a:p>
          <a:p>
            <a:pPr algn="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8446" name="矩形 14"/>
          <p:cNvSpPr>
            <a:spLocks noChangeArrowheads="1"/>
          </p:cNvSpPr>
          <p:nvPr/>
        </p:nvSpPr>
        <p:spPr bwMode="auto">
          <a:xfrm>
            <a:off x="8815388" y="1657350"/>
            <a:ext cx="21812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B</a:t>
            </a:r>
            <a:endParaRPr lang="zh-CN" altLang="en-US"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8447" name="矩形 15"/>
          <p:cNvSpPr>
            <a:spLocks noChangeArrowheads="1"/>
          </p:cNvSpPr>
          <p:nvPr/>
        </p:nvSpPr>
        <p:spPr bwMode="auto">
          <a:xfrm>
            <a:off x="1482725" y="4329113"/>
            <a:ext cx="19812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C</a:t>
            </a:r>
          </a:p>
          <a:p>
            <a:pPr algn="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sp>
        <p:nvSpPr>
          <p:cNvPr id="18448" name="矩形 16"/>
          <p:cNvSpPr>
            <a:spLocks noChangeArrowheads="1"/>
          </p:cNvSpPr>
          <p:nvPr/>
        </p:nvSpPr>
        <p:spPr bwMode="auto">
          <a:xfrm>
            <a:off x="8845550" y="4241800"/>
            <a:ext cx="1981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r>
              <a:rPr lang="en-US" altLang="zh-CN" sz="1600" b="1">
                <a:solidFill>
                  <a:srgbClr val="2E3740"/>
                </a:solidFill>
                <a:latin typeface="Calibri" panose="020F0502020204030204" pitchFamily="34" charset="0"/>
                <a:sym typeface="Calibri" panose="020F0502020204030204" pitchFamily="34" charset="0"/>
              </a:rPr>
              <a:t>D</a:t>
            </a:r>
            <a:endParaRPr lang="zh-CN" altLang="en-US"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zh-CN" altLang="en-US" sz="1200">
                <a:solidFill>
                  <a:srgbClr val="2E3740"/>
                </a:solidFill>
                <a:latin typeface="Calibri" panose="020F0502020204030204" pitchFamily="34" charset="0"/>
                <a:sym typeface="宋体" panose="02010600030101010101" pitchFamily="2" charset="-122"/>
              </a:rPr>
              <a:t>dolor sit amet, adipiscing elit, sed diam nonummy nibh euismod tincidunt ut laoreet</a:t>
            </a:r>
          </a:p>
        </p:txBody>
      </p:sp>
      <p:grpSp>
        <p:nvGrpSpPr>
          <p:cNvPr id="18449" name="Group 21"/>
          <p:cNvGrpSpPr>
            <a:grpSpLocks/>
          </p:cNvGrpSpPr>
          <p:nvPr/>
        </p:nvGrpSpPr>
        <p:grpSpPr bwMode="auto">
          <a:xfrm>
            <a:off x="3619500" y="4576763"/>
            <a:ext cx="736600" cy="712787"/>
            <a:chOff x="0" y="0"/>
            <a:chExt cx="736600" cy="712788"/>
          </a:xfrm>
        </p:grpSpPr>
        <p:sp>
          <p:nvSpPr>
            <p:cNvPr id="18464" name="Freeform 346"/>
            <p:cNvSpPr>
              <a:spLocks noChangeArrowheads="1"/>
            </p:cNvSpPr>
            <p:nvPr/>
          </p:nvSpPr>
          <p:spPr bwMode="auto">
            <a:xfrm>
              <a:off x="195262" y="0"/>
              <a:ext cx="346075" cy="447675"/>
            </a:xfrm>
            <a:custGeom>
              <a:avLst/>
              <a:gdLst>
                <a:gd name="T0" fmla="*/ 0 w 92"/>
                <a:gd name="T1" fmla="*/ 259576 h 119"/>
                <a:gd name="T2" fmla="*/ 26332 w 92"/>
                <a:gd name="T3" fmla="*/ 289672 h 119"/>
                <a:gd name="T4" fmla="*/ 26332 w 92"/>
                <a:gd name="T5" fmla="*/ 289672 h 119"/>
                <a:gd name="T6" fmla="*/ 173038 w 92"/>
                <a:gd name="T7" fmla="*/ 447675 h 119"/>
                <a:gd name="T8" fmla="*/ 315982 w 92"/>
                <a:gd name="T9" fmla="*/ 289672 h 119"/>
                <a:gd name="T10" fmla="*/ 319743 w 92"/>
                <a:gd name="T11" fmla="*/ 289672 h 119"/>
                <a:gd name="T12" fmla="*/ 346075 w 92"/>
                <a:gd name="T13" fmla="*/ 259576 h 119"/>
                <a:gd name="T14" fmla="*/ 331028 w 92"/>
                <a:gd name="T15" fmla="*/ 233242 h 119"/>
                <a:gd name="T16" fmla="*/ 338552 w 92"/>
                <a:gd name="T17" fmla="*/ 176813 h 119"/>
                <a:gd name="T18" fmla="*/ 173038 w 92"/>
                <a:gd name="T19" fmla="*/ 0 h 119"/>
                <a:gd name="T20" fmla="*/ 7523 w 92"/>
                <a:gd name="T21" fmla="*/ 176813 h 119"/>
                <a:gd name="T22" fmla="*/ 15047 w 92"/>
                <a:gd name="T23" fmla="*/ 233242 h 119"/>
                <a:gd name="T24" fmla="*/ 0 w 92"/>
                <a:gd name="T25" fmla="*/ 259576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solidFill>
              <a:srgbClr val="F6C6D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65" name="Freeform 347"/>
            <p:cNvSpPr>
              <a:spLocks noChangeArrowheads="1"/>
            </p:cNvSpPr>
            <p:nvPr/>
          </p:nvSpPr>
          <p:spPr bwMode="auto">
            <a:xfrm>
              <a:off x="0" y="495300"/>
              <a:ext cx="736600" cy="217488"/>
            </a:xfrm>
            <a:custGeom>
              <a:avLst/>
              <a:gdLst>
                <a:gd name="T0" fmla="*/ 732842 w 196"/>
                <a:gd name="T1" fmla="*/ 134993 h 58"/>
                <a:gd name="T2" fmla="*/ 492319 w 196"/>
                <a:gd name="T3" fmla="*/ 3750 h 58"/>
                <a:gd name="T4" fmla="*/ 484803 w 196"/>
                <a:gd name="T5" fmla="*/ 0 h 58"/>
                <a:gd name="T6" fmla="*/ 477287 w 196"/>
                <a:gd name="T7" fmla="*/ 0 h 58"/>
                <a:gd name="T8" fmla="*/ 469770 w 196"/>
                <a:gd name="T9" fmla="*/ 3750 h 58"/>
                <a:gd name="T10" fmla="*/ 368300 w 196"/>
                <a:gd name="T11" fmla="*/ 26249 h 58"/>
                <a:gd name="T12" fmla="*/ 266830 w 196"/>
                <a:gd name="T13" fmla="*/ 3750 h 58"/>
                <a:gd name="T14" fmla="*/ 259313 w 196"/>
                <a:gd name="T15" fmla="*/ 0 h 58"/>
                <a:gd name="T16" fmla="*/ 251797 w 196"/>
                <a:gd name="T17" fmla="*/ 0 h 58"/>
                <a:gd name="T18" fmla="*/ 251797 w 196"/>
                <a:gd name="T19" fmla="*/ 0 h 58"/>
                <a:gd name="T20" fmla="*/ 3758 w 196"/>
                <a:gd name="T21" fmla="*/ 134993 h 58"/>
                <a:gd name="T22" fmla="*/ 0 w 196"/>
                <a:gd name="T23" fmla="*/ 146242 h 58"/>
                <a:gd name="T24" fmla="*/ 0 w 196"/>
                <a:gd name="T25" fmla="*/ 202489 h 58"/>
                <a:gd name="T26" fmla="*/ 15033 w 196"/>
                <a:gd name="T27" fmla="*/ 217488 h 58"/>
                <a:gd name="T28" fmla="*/ 721567 w 196"/>
                <a:gd name="T29" fmla="*/ 217488 h 58"/>
                <a:gd name="T30" fmla="*/ 736600 w 196"/>
                <a:gd name="T31" fmla="*/ 202489 h 58"/>
                <a:gd name="T32" fmla="*/ 736600 w 196"/>
                <a:gd name="T33" fmla="*/ 146242 h 58"/>
                <a:gd name="T34" fmla="*/ 732842 w 196"/>
                <a:gd name="T35" fmla="*/ 134993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solidFill>
              <a:srgbClr val="F6C6D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8450" name="Group 24"/>
          <p:cNvGrpSpPr>
            <a:grpSpLocks/>
          </p:cNvGrpSpPr>
          <p:nvPr/>
        </p:nvGrpSpPr>
        <p:grpSpPr bwMode="auto">
          <a:xfrm>
            <a:off x="7883525" y="2001838"/>
            <a:ext cx="735013" cy="784225"/>
            <a:chOff x="0" y="0"/>
            <a:chExt cx="735013" cy="784225"/>
          </a:xfrm>
        </p:grpSpPr>
        <p:sp>
          <p:nvSpPr>
            <p:cNvPr id="18461" name="Freeform 955"/>
            <p:cNvSpPr>
              <a:spLocks noChangeArrowheads="1"/>
            </p:cNvSpPr>
            <p:nvPr/>
          </p:nvSpPr>
          <p:spPr bwMode="auto">
            <a:xfrm>
              <a:off x="0" y="566737"/>
              <a:ext cx="368300" cy="217488"/>
            </a:xfrm>
            <a:custGeom>
              <a:avLst/>
              <a:gdLst>
                <a:gd name="T0" fmla="*/ 229248 w 98"/>
                <a:gd name="T1" fmla="*/ 59997 h 58"/>
                <a:gd name="T2" fmla="*/ 266830 w 98"/>
                <a:gd name="T3" fmla="*/ 0 h 58"/>
                <a:gd name="T4" fmla="*/ 259313 w 98"/>
                <a:gd name="T5" fmla="*/ 0 h 58"/>
                <a:gd name="T6" fmla="*/ 255555 w 98"/>
                <a:gd name="T7" fmla="*/ 0 h 58"/>
                <a:gd name="T8" fmla="*/ 251797 w 98"/>
                <a:gd name="T9" fmla="*/ 0 h 58"/>
                <a:gd name="T10" fmla="*/ 3758 w 98"/>
                <a:gd name="T11" fmla="*/ 134993 h 58"/>
                <a:gd name="T12" fmla="*/ 0 w 98"/>
                <a:gd name="T13" fmla="*/ 146242 h 58"/>
                <a:gd name="T14" fmla="*/ 0 w 98"/>
                <a:gd name="T15" fmla="*/ 202489 h 58"/>
                <a:gd name="T16" fmla="*/ 15033 w 98"/>
                <a:gd name="T17" fmla="*/ 217488 h 58"/>
                <a:gd name="T18" fmla="*/ 368300 w 98"/>
                <a:gd name="T19" fmla="*/ 217488 h 58"/>
                <a:gd name="T20" fmla="*/ 229248 w 98"/>
                <a:gd name="T21" fmla="*/ 5999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62" name="Freeform 956"/>
            <p:cNvSpPr>
              <a:spLocks noChangeArrowheads="1"/>
            </p:cNvSpPr>
            <p:nvPr/>
          </p:nvSpPr>
          <p:spPr bwMode="auto">
            <a:xfrm>
              <a:off x="368300" y="566737"/>
              <a:ext cx="366713" cy="217488"/>
            </a:xfrm>
            <a:custGeom>
              <a:avLst/>
              <a:gdLst>
                <a:gd name="T0" fmla="*/ 362971 w 98"/>
                <a:gd name="T1" fmla="*/ 134993 h 58"/>
                <a:gd name="T2" fmla="*/ 123485 w 98"/>
                <a:gd name="T3" fmla="*/ 0 h 58"/>
                <a:gd name="T4" fmla="*/ 116001 w 98"/>
                <a:gd name="T5" fmla="*/ 0 h 58"/>
                <a:gd name="T6" fmla="*/ 108517 w 98"/>
                <a:gd name="T7" fmla="*/ 0 h 58"/>
                <a:gd name="T8" fmla="*/ 101033 w 98"/>
                <a:gd name="T9" fmla="*/ 0 h 58"/>
                <a:gd name="T10" fmla="*/ 101033 w 98"/>
                <a:gd name="T11" fmla="*/ 0 h 58"/>
                <a:gd name="T12" fmla="*/ 138453 w 98"/>
                <a:gd name="T13" fmla="*/ 59997 h 58"/>
                <a:gd name="T14" fmla="*/ 0 w 98"/>
                <a:gd name="T15" fmla="*/ 217488 h 58"/>
                <a:gd name="T16" fmla="*/ 351745 w 98"/>
                <a:gd name="T17" fmla="*/ 217488 h 58"/>
                <a:gd name="T18" fmla="*/ 366713 w 98"/>
                <a:gd name="T19" fmla="*/ 202489 h 58"/>
                <a:gd name="T20" fmla="*/ 366713 w 98"/>
                <a:gd name="T21" fmla="*/ 146242 h 58"/>
                <a:gd name="T22" fmla="*/ 362971 w 98"/>
                <a:gd name="T23" fmla="*/ 134993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63" name="Freeform 957"/>
            <p:cNvSpPr>
              <a:spLocks noChangeArrowheads="1"/>
            </p:cNvSpPr>
            <p:nvPr/>
          </p:nvSpPr>
          <p:spPr bwMode="auto">
            <a:xfrm>
              <a:off x="176212" y="0"/>
              <a:ext cx="393700" cy="604838"/>
            </a:xfrm>
            <a:custGeom>
              <a:avLst/>
              <a:gdLst>
                <a:gd name="T0" fmla="*/ 52493 w 105"/>
                <a:gd name="T1" fmla="*/ 169054 h 161"/>
                <a:gd name="T2" fmla="*/ 26247 w 105"/>
                <a:gd name="T3" fmla="*/ 266730 h 161"/>
                <a:gd name="T4" fmla="*/ 33746 w 105"/>
                <a:gd name="T5" fmla="*/ 323081 h 161"/>
                <a:gd name="T6" fmla="*/ 18748 w 105"/>
                <a:gd name="T7" fmla="*/ 349378 h 161"/>
                <a:gd name="T8" fmla="*/ 44994 w 105"/>
                <a:gd name="T9" fmla="*/ 379433 h 161"/>
                <a:gd name="T10" fmla="*/ 44994 w 105"/>
                <a:gd name="T11" fmla="*/ 379433 h 161"/>
                <a:gd name="T12" fmla="*/ 101237 w 105"/>
                <a:gd name="T13" fmla="*/ 499649 h 161"/>
                <a:gd name="T14" fmla="*/ 101237 w 105"/>
                <a:gd name="T15" fmla="*/ 522189 h 161"/>
                <a:gd name="T16" fmla="*/ 101237 w 105"/>
                <a:gd name="T17" fmla="*/ 525946 h 161"/>
                <a:gd name="T18" fmla="*/ 191226 w 105"/>
                <a:gd name="T19" fmla="*/ 604838 h 161"/>
                <a:gd name="T20" fmla="*/ 191226 w 105"/>
                <a:gd name="T21" fmla="*/ 604838 h 161"/>
                <a:gd name="T22" fmla="*/ 191226 w 105"/>
                <a:gd name="T23" fmla="*/ 604838 h 161"/>
                <a:gd name="T24" fmla="*/ 281214 w 105"/>
                <a:gd name="T25" fmla="*/ 525946 h 161"/>
                <a:gd name="T26" fmla="*/ 281214 w 105"/>
                <a:gd name="T27" fmla="*/ 522189 h 161"/>
                <a:gd name="T28" fmla="*/ 281214 w 105"/>
                <a:gd name="T29" fmla="*/ 499649 h 161"/>
                <a:gd name="T30" fmla="*/ 337457 w 105"/>
                <a:gd name="T31" fmla="*/ 379433 h 161"/>
                <a:gd name="T32" fmla="*/ 337457 w 105"/>
                <a:gd name="T33" fmla="*/ 379433 h 161"/>
                <a:gd name="T34" fmla="*/ 363704 w 105"/>
                <a:gd name="T35" fmla="*/ 349378 h 161"/>
                <a:gd name="T36" fmla="*/ 348706 w 105"/>
                <a:gd name="T37" fmla="*/ 323081 h 161"/>
                <a:gd name="T38" fmla="*/ 356205 w 105"/>
                <a:gd name="T39" fmla="*/ 266730 h 161"/>
                <a:gd name="T40" fmla="*/ 348706 w 105"/>
                <a:gd name="T41" fmla="*/ 214135 h 161"/>
                <a:gd name="T42" fmla="*/ 363704 w 105"/>
                <a:gd name="T43" fmla="*/ 244189 h 161"/>
                <a:gd name="T44" fmla="*/ 374952 w 105"/>
                <a:gd name="T45" fmla="*/ 244189 h 161"/>
                <a:gd name="T46" fmla="*/ 329958 w 105"/>
                <a:gd name="T47" fmla="*/ 127730 h 161"/>
                <a:gd name="T48" fmla="*/ 393700 w 105"/>
                <a:gd name="T49" fmla="*/ 150270 h 161"/>
                <a:gd name="T50" fmla="*/ 299962 w 105"/>
                <a:gd name="T51" fmla="*/ 101432 h 161"/>
                <a:gd name="T52" fmla="*/ 74990 w 105"/>
                <a:gd name="T53" fmla="*/ 67622 h 161"/>
                <a:gd name="T54" fmla="*/ 176228 w 105"/>
                <a:gd name="T55" fmla="*/ 67622 h 161"/>
                <a:gd name="T56" fmla="*/ 0 w 105"/>
                <a:gd name="T57" fmla="*/ 206622 h 161"/>
                <a:gd name="T58" fmla="*/ 52493 w 105"/>
                <a:gd name="T59" fmla="*/ 169054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8451" name="Group 28"/>
          <p:cNvGrpSpPr>
            <a:grpSpLocks/>
          </p:cNvGrpSpPr>
          <p:nvPr/>
        </p:nvGrpSpPr>
        <p:grpSpPr bwMode="auto">
          <a:xfrm>
            <a:off x="3622675" y="2073275"/>
            <a:ext cx="736600" cy="717550"/>
            <a:chOff x="0" y="0"/>
            <a:chExt cx="736600" cy="717550"/>
          </a:xfrm>
        </p:grpSpPr>
        <p:sp>
          <p:nvSpPr>
            <p:cNvPr id="18457" name="Freeform 958"/>
            <p:cNvSpPr>
              <a:spLocks noChangeArrowheads="1"/>
            </p:cNvSpPr>
            <p:nvPr/>
          </p:nvSpPr>
          <p:spPr bwMode="auto">
            <a:xfrm>
              <a:off x="323850" y="571500"/>
              <a:ext cx="88900" cy="141288"/>
            </a:xfrm>
            <a:custGeom>
              <a:avLst/>
              <a:gdLst>
                <a:gd name="T0" fmla="*/ 74083 w 24"/>
                <a:gd name="T1" fmla="*/ 3718 h 38"/>
                <a:gd name="T2" fmla="*/ 66675 w 24"/>
                <a:gd name="T3" fmla="*/ 0 h 38"/>
                <a:gd name="T4" fmla="*/ 59267 w 24"/>
                <a:gd name="T5" fmla="*/ 3718 h 38"/>
                <a:gd name="T6" fmla="*/ 44450 w 24"/>
                <a:gd name="T7" fmla="*/ 3718 h 38"/>
                <a:gd name="T8" fmla="*/ 29633 w 24"/>
                <a:gd name="T9" fmla="*/ 3718 h 38"/>
                <a:gd name="T10" fmla="*/ 22225 w 24"/>
                <a:gd name="T11" fmla="*/ 0 h 38"/>
                <a:gd name="T12" fmla="*/ 18521 w 24"/>
                <a:gd name="T13" fmla="*/ 3718 h 38"/>
                <a:gd name="T14" fmla="*/ 0 w 24"/>
                <a:gd name="T15" fmla="*/ 63208 h 38"/>
                <a:gd name="T16" fmla="*/ 0 w 24"/>
                <a:gd name="T17" fmla="*/ 63208 h 38"/>
                <a:gd name="T18" fmla="*/ 14817 w 24"/>
                <a:gd name="T19" fmla="*/ 137570 h 38"/>
                <a:gd name="T20" fmla="*/ 18521 w 24"/>
                <a:gd name="T21" fmla="*/ 141288 h 38"/>
                <a:gd name="T22" fmla="*/ 70379 w 24"/>
                <a:gd name="T23" fmla="*/ 141288 h 38"/>
                <a:gd name="T24" fmla="*/ 74083 w 24"/>
                <a:gd name="T25" fmla="*/ 137570 h 38"/>
                <a:gd name="T26" fmla="*/ 88900 w 24"/>
                <a:gd name="T27" fmla="*/ 63208 h 38"/>
                <a:gd name="T28" fmla="*/ 88900 w 24"/>
                <a:gd name="T29" fmla="*/ 59490 h 38"/>
                <a:gd name="T30" fmla="*/ 74083 w 24"/>
                <a:gd name="T31" fmla="*/ 3718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58" name="Freeform 959"/>
            <p:cNvSpPr>
              <a:spLocks noChangeArrowheads="1"/>
            </p:cNvSpPr>
            <p:nvPr/>
          </p:nvSpPr>
          <p:spPr bwMode="auto">
            <a:xfrm>
              <a:off x="434975" y="495300"/>
              <a:ext cx="301625" cy="222250"/>
            </a:xfrm>
            <a:custGeom>
              <a:avLst/>
              <a:gdLst>
                <a:gd name="T0" fmla="*/ 297855 w 80"/>
                <a:gd name="T1" fmla="*/ 139377 h 59"/>
                <a:gd name="T2" fmla="*/ 56555 w 80"/>
                <a:gd name="T3" fmla="*/ 3767 h 59"/>
                <a:gd name="T4" fmla="*/ 49014 w 80"/>
                <a:gd name="T5" fmla="*/ 0 h 59"/>
                <a:gd name="T6" fmla="*/ 41473 w 80"/>
                <a:gd name="T7" fmla="*/ 0 h 59"/>
                <a:gd name="T8" fmla="*/ 41473 w 80"/>
                <a:gd name="T9" fmla="*/ 0 h 59"/>
                <a:gd name="T10" fmla="*/ 79177 w 80"/>
                <a:gd name="T11" fmla="*/ 82873 h 59"/>
                <a:gd name="T12" fmla="*/ 0 w 80"/>
                <a:gd name="T13" fmla="*/ 222250 h 59"/>
                <a:gd name="T14" fmla="*/ 286544 w 80"/>
                <a:gd name="T15" fmla="*/ 222250 h 59"/>
                <a:gd name="T16" fmla="*/ 301625 w 80"/>
                <a:gd name="T17" fmla="*/ 203415 h 59"/>
                <a:gd name="T18" fmla="*/ 301625 w 80"/>
                <a:gd name="T19" fmla="*/ 150678 h 59"/>
                <a:gd name="T20" fmla="*/ 297855 w 80"/>
                <a:gd name="T21" fmla="*/ 13937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59" name="Freeform 960"/>
            <p:cNvSpPr>
              <a:spLocks noChangeArrowheads="1"/>
            </p:cNvSpPr>
            <p:nvPr/>
          </p:nvSpPr>
          <p:spPr bwMode="auto">
            <a:xfrm>
              <a:off x="0" y="495300"/>
              <a:ext cx="296863" cy="222250"/>
            </a:xfrm>
            <a:custGeom>
              <a:avLst/>
              <a:gdLst>
                <a:gd name="T0" fmla="*/ 259285 w 79"/>
                <a:gd name="T1" fmla="*/ 0 h 59"/>
                <a:gd name="T2" fmla="*/ 259285 w 79"/>
                <a:gd name="T3" fmla="*/ 0 h 59"/>
                <a:gd name="T4" fmla="*/ 255528 w 79"/>
                <a:gd name="T5" fmla="*/ 0 h 59"/>
                <a:gd name="T6" fmla="*/ 251770 w 79"/>
                <a:gd name="T7" fmla="*/ 3767 h 59"/>
                <a:gd name="T8" fmla="*/ 3758 w 79"/>
                <a:gd name="T9" fmla="*/ 139377 h 59"/>
                <a:gd name="T10" fmla="*/ 0 w 79"/>
                <a:gd name="T11" fmla="*/ 150678 h 59"/>
                <a:gd name="T12" fmla="*/ 0 w 79"/>
                <a:gd name="T13" fmla="*/ 203415 h 59"/>
                <a:gd name="T14" fmla="*/ 15031 w 79"/>
                <a:gd name="T15" fmla="*/ 222250 h 59"/>
                <a:gd name="T16" fmla="*/ 296863 w 79"/>
                <a:gd name="T17" fmla="*/ 222250 h 59"/>
                <a:gd name="T18" fmla="*/ 225466 w 79"/>
                <a:gd name="T19" fmla="*/ 82873 h 59"/>
                <a:gd name="T20" fmla="*/ 259285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60" name="Freeform 961"/>
            <p:cNvSpPr>
              <a:spLocks noChangeArrowheads="1"/>
            </p:cNvSpPr>
            <p:nvPr/>
          </p:nvSpPr>
          <p:spPr bwMode="auto">
            <a:xfrm>
              <a:off x="195262" y="0"/>
              <a:ext cx="346075" cy="541338"/>
            </a:xfrm>
            <a:custGeom>
              <a:avLst/>
              <a:gdLst>
                <a:gd name="T0" fmla="*/ 263318 w 92"/>
                <a:gd name="T1" fmla="*/ 458634 h 144"/>
                <a:gd name="T2" fmla="*/ 263318 w 92"/>
                <a:gd name="T3" fmla="*/ 409763 h 144"/>
                <a:gd name="T4" fmla="*/ 319743 w 92"/>
                <a:gd name="T5" fmla="*/ 289465 h 144"/>
                <a:gd name="T6" fmla="*/ 319743 w 92"/>
                <a:gd name="T7" fmla="*/ 289465 h 144"/>
                <a:gd name="T8" fmla="*/ 346075 w 92"/>
                <a:gd name="T9" fmla="*/ 259391 h 144"/>
                <a:gd name="T10" fmla="*/ 331028 w 92"/>
                <a:gd name="T11" fmla="*/ 233076 h 144"/>
                <a:gd name="T12" fmla="*/ 338552 w 92"/>
                <a:gd name="T13" fmla="*/ 176687 h 144"/>
                <a:gd name="T14" fmla="*/ 173038 w 92"/>
                <a:gd name="T15" fmla="*/ 0 h 144"/>
                <a:gd name="T16" fmla="*/ 7523 w 92"/>
                <a:gd name="T17" fmla="*/ 176687 h 144"/>
                <a:gd name="T18" fmla="*/ 15047 w 92"/>
                <a:gd name="T19" fmla="*/ 233076 h 144"/>
                <a:gd name="T20" fmla="*/ 0 w 92"/>
                <a:gd name="T21" fmla="*/ 259391 h 144"/>
                <a:gd name="T22" fmla="*/ 26332 w 92"/>
                <a:gd name="T23" fmla="*/ 289465 h 144"/>
                <a:gd name="T24" fmla="*/ 30093 w 92"/>
                <a:gd name="T25" fmla="*/ 289465 h 144"/>
                <a:gd name="T26" fmla="*/ 82757 w 92"/>
                <a:gd name="T27" fmla="*/ 409763 h 144"/>
                <a:gd name="T28" fmla="*/ 82757 w 92"/>
                <a:gd name="T29" fmla="*/ 458634 h 144"/>
                <a:gd name="T30" fmla="*/ 82757 w 92"/>
                <a:gd name="T31" fmla="*/ 462393 h 144"/>
                <a:gd name="T32" fmla="*/ 173038 w 92"/>
                <a:gd name="T33" fmla="*/ 541338 h 144"/>
                <a:gd name="T34" fmla="*/ 173038 w 92"/>
                <a:gd name="T35" fmla="*/ 541338 h 144"/>
                <a:gd name="T36" fmla="*/ 173038 w 92"/>
                <a:gd name="T37" fmla="*/ 541338 h 144"/>
                <a:gd name="T38" fmla="*/ 263318 w 92"/>
                <a:gd name="T39" fmla="*/ 462393 h 144"/>
                <a:gd name="T40" fmla="*/ 263318 w 92"/>
                <a:gd name="T41" fmla="*/ 458634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8452" name="Group 33"/>
          <p:cNvGrpSpPr>
            <a:grpSpLocks/>
          </p:cNvGrpSpPr>
          <p:nvPr/>
        </p:nvGrpSpPr>
        <p:grpSpPr bwMode="auto">
          <a:xfrm>
            <a:off x="7883525" y="4637088"/>
            <a:ext cx="735013" cy="676275"/>
            <a:chOff x="0" y="0"/>
            <a:chExt cx="735013" cy="676275"/>
          </a:xfrm>
        </p:grpSpPr>
        <p:sp>
          <p:nvSpPr>
            <p:cNvPr id="18453" name="Freeform 999"/>
            <p:cNvSpPr>
              <a:spLocks noChangeArrowheads="1"/>
            </p:cNvSpPr>
            <p:nvPr/>
          </p:nvSpPr>
          <p:spPr bwMode="auto">
            <a:xfrm>
              <a:off x="506413" y="319087"/>
              <a:ext cx="184150" cy="146050"/>
            </a:xfrm>
            <a:custGeom>
              <a:avLst/>
              <a:gdLst>
                <a:gd name="T0" fmla="*/ 15033 w 49"/>
                <a:gd name="T1" fmla="*/ 18724 h 39"/>
                <a:gd name="T2" fmla="*/ 75163 w 49"/>
                <a:gd name="T3" fmla="*/ 123581 h 39"/>
                <a:gd name="T4" fmla="*/ 161601 w 49"/>
                <a:gd name="T5" fmla="*/ 138560 h 39"/>
                <a:gd name="T6" fmla="*/ 131536 w 49"/>
                <a:gd name="T7" fmla="*/ 56173 h 39"/>
                <a:gd name="T8" fmla="*/ 15033 w 49"/>
                <a:gd name="T9" fmla="*/ 18724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54" name="Freeform 1000"/>
            <p:cNvSpPr>
              <a:spLocks noChangeArrowheads="1"/>
            </p:cNvSpPr>
            <p:nvPr/>
          </p:nvSpPr>
          <p:spPr bwMode="auto">
            <a:xfrm>
              <a:off x="55563" y="319087"/>
              <a:ext cx="184150" cy="146050"/>
            </a:xfrm>
            <a:custGeom>
              <a:avLst/>
              <a:gdLst>
                <a:gd name="T0" fmla="*/ 22549 w 49"/>
                <a:gd name="T1" fmla="*/ 138560 h 39"/>
                <a:gd name="T2" fmla="*/ 108987 w 49"/>
                <a:gd name="T3" fmla="*/ 123581 h 39"/>
                <a:gd name="T4" fmla="*/ 169117 w 49"/>
                <a:gd name="T5" fmla="*/ 18724 h 39"/>
                <a:gd name="T6" fmla="*/ 52614 w 49"/>
                <a:gd name="T7" fmla="*/ 56173 h 39"/>
                <a:gd name="T8" fmla="*/ 22549 w 49"/>
                <a:gd name="T9" fmla="*/ 138560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55" name="Freeform 1001"/>
            <p:cNvSpPr>
              <a:spLocks noChangeArrowheads="1"/>
            </p:cNvSpPr>
            <p:nvPr/>
          </p:nvSpPr>
          <p:spPr bwMode="auto">
            <a:xfrm>
              <a:off x="0" y="458787"/>
              <a:ext cx="735013" cy="217488"/>
            </a:xfrm>
            <a:custGeom>
              <a:avLst/>
              <a:gdLst>
                <a:gd name="T0" fmla="*/ 731263 w 196"/>
                <a:gd name="T1" fmla="*/ 134993 h 58"/>
                <a:gd name="T2" fmla="*/ 491259 w 196"/>
                <a:gd name="T3" fmla="*/ 0 h 58"/>
                <a:gd name="T4" fmla="*/ 491259 w 196"/>
                <a:gd name="T5" fmla="*/ 0 h 58"/>
                <a:gd name="T6" fmla="*/ 371257 w 196"/>
                <a:gd name="T7" fmla="*/ 168741 h 58"/>
                <a:gd name="T8" fmla="*/ 251254 w 196"/>
                <a:gd name="T9" fmla="*/ 0 h 58"/>
                <a:gd name="T10" fmla="*/ 251254 w 196"/>
                <a:gd name="T11" fmla="*/ 0 h 58"/>
                <a:gd name="T12" fmla="*/ 7500 w 196"/>
                <a:gd name="T13" fmla="*/ 134993 h 58"/>
                <a:gd name="T14" fmla="*/ 0 w 196"/>
                <a:gd name="T15" fmla="*/ 146242 h 58"/>
                <a:gd name="T16" fmla="*/ 0 w 196"/>
                <a:gd name="T17" fmla="*/ 198739 h 58"/>
                <a:gd name="T18" fmla="*/ 18750 w 196"/>
                <a:gd name="T19" fmla="*/ 217488 h 58"/>
                <a:gd name="T20" fmla="*/ 720013 w 196"/>
                <a:gd name="T21" fmla="*/ 217488 h 58"/>
                <a:gd name="T22" fmla="*/ 735013 w 196"/>
                <a:gd name="T23" fmla="*/ 198739 h 58"/>
                <a:gd name="T24" fmla="*/ 735013 w 196"/>
                <a:gd name="T25" fmla="*/ 146242 h 58"/>
                <a:gd name="T26" fmla="*/ 731263 w 196"/>
                <a:gd name="T27" fmla="*/ 134993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8456" name="Freeform 1002"/>
            <p:cNvSpPr>
              <a:spLocks noChangeArrowheads="1"/>
            </p:cNvSpPr>
            <p:nvPr/>
          </p:nvSpPr>
          <p:spPr bwMode="auto">
            <a:xfrm>
              <a:off x="195263" y="0"/>
              <a:ext cx="352425" cy="522288"/>
            </a:xfrm>
            <a:custGeom>
              <a:avLst/>
              <a:gdLst>
                <a:gd name="T0" fmla="*/ 3749 w 94"/>
                <a:gd name="T1" fmla="*/ 266780 h 139"/>
                <a:gd name="T2" fmla="*/ 29994 w 94"/>
                <a:gd name="T3" fmla="*/ 296840 h 139"/>
                <a:gd name="T4" fmla="*/ 29994 w 94"/>
                <a:gd name="T5" fmla="*/ 296840 h 139"/>
                <a:gd name="T6" fmla="*/ 86232 w 94"/>
                <a:gd name="T7" fmla="*/ 413321 h 139"/>
                <a:gd name="T8" fmla="*/ 86232 w 94"/>
                <a:gd name="T9" fmla="*/ 439624 h 139"/>
                <a:gd name="T10" fmla="*/ 86232 w 94"/>
                <a:gd name="T11" fmla="*/ 443381 h 139"/>
                <a:gd name="T12" fmla="*/ 176213 w 94"/>
                <a:gd name="T13" fmla="*/ 522288 h 139"/>
                <a:gd name="T14" fmla="*/ 176213 w 94"/>
                <a:gd name="T15" fmla="*/ 522288 h 139"/>
                <a:gd name="T16" fmla="*/ 176213 w 94"/>
                <a:gd name="T17" fmla="*/ 522288 h 139"/>
                <a:gd name="T18" fmla="*/ 266193 w 94"/>
                <a:gd name="T19" fmla="*/ 443381 h 139"/>
                <a:gd name="T20" fmla="*/ 266193 w 94"/>
                <a:gd name="T21" fmla="*/ 439624 h 139"/>
                <a:gd name="T22" fmla="*/ 266193 w 94"/>
                <a:gd name="T23" fmla="*/ 413321 h 139"/>
                <a:gd name="T24" fmla="*/ 322431 w 94"/>
                <a:gd name="T25" fmla="*/ 296840 h 139"/>
                <a:gd name="T26" fmla="*/ 322431 w 94"/>
                <a:gd name="T27" fmla="*/ 296840 h 139"/>
                <a:gd name="T28" fmla="*/ 348676 w 94"/>
                <a:gd name="T29" fmla="*/ 266780 h 139"/>
                <a:gd name="T30" fmla="*/ 337428 w 94"/>
                <a:gd name="T31" fmla="*/ 240478 h 139"/>
                <a:gd name="T32" fmla="*/ 352425 w 94"/>
                <a:gd name="T33" fmla="*/ 176601 h 139"/>
                <a:gd name="T34" fmla="*/ 176213 w 94"/>
                <a:gd name="T35" fmla="*/ 0 h 139"/>
                <a:gd name="T36" fmla="*/ 0 w 94"/>
                <a:gd name="T37" fmla="*/ 176601 h 139"/>
                <a:gd name="T38" fmla="*/ 11248 w 94"/>
                <a:gd name="T39" fmla="*/ 240478 h 139"/>
                <a:gd name="T40" fmla="*/ 3749 w 94"/>
                <a:gd name="T41" fmla="*/ 266780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59"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19460" name="Group 4"/>
          <p:cNvGrpSpPr>
            <a:grpSpLocks/>
          </p:cNvGrpSpPr>
          <p:nvPr/>
        </p:nvGrpSpPr>
        <p:grpSpPr bwMode="auto">
          <a:xfrm>
            <a:off x="0" y="6734175"/>
            <a:ext cx="12192000" cy="138113"/>
            <a:chOff x="0" y="0"/>
            <a:chExt cx="12231884" cy="334101"/>
          </a:xfrm>
        </p:grpSpPr>
        <p:sp>
          <p:nvSpPr>
            <p:cNvPr id="19468"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9"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70"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71"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72"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9461" name="文本框 2"/>
          <p:cNvSpPr>
            <a:spLocks noChangeArrowheads="1"/>
          </p:cNvSpPr>
          <p:nvPr/>
        </p:nvSpPr>
        <p:spPr bwMode="auto">
          <a:xfrm>
            <a:off x="3786188" y="1943100"/>
            <a:ext cx="4618037"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0" b="1">
                <a:solidFill>
                  <a:srgbClr val="26B7CC"/>
                </a:solidFill>
                <a:latin typeface="Calibri" panose="020F0502020204030204" pitchFamily="34" charset="0"/>
                <a:sym typeface="Calibri" panose="020F0502020204030204" pitchFamily="34" charset="0"/>
              </a:rPr>
              <a:t>69%</a:t>
            </a:r>
            <a:endParaRPr lang="zh-CN" altLang="en-US" sz="20000" b="1">
              <a:solidFill>
                <a:srgbClr val="26B7CC"/>
              </a:solidFill>
              <a:latin typeface="Calibri" panose="020F0502020204030204" pitchFamily="34" charset="0"/>
              <a:sym typeface="宋体" panose="02010600030101010101" pitchFamily="2" charset="-122"/>
            </a:endParaRPr>
          </a:p>
        </p:txBody>
      </p:sp>
      <p:sp>
        <p:nvSpPr>
          <p:cNvPr id="19462" name="任意多边形 3"/>
          <p:cNvSpPr>
            <a:spLocks noChangeArrowheads="1"/>
          </p:cNvSpPr>
          <p:nvPr/>
        </p:nvSpPr>
        <p:spPr bwMode="auto">
          <a:xfrm>
            <a:off x="2170113" y="1609725"/>
            <a:ext cx="2046287" cy="1412875"/>
          </a:xfrm>
          <a:custGeom>
            <a:avLst/>
            <a:gdLst>
              <a:gd name="T0" fmla="*/ 2046287 w 3243492"/>
              <a:gd name="T1" fmla="*/ 0 h 2240066"/>
              <a:gd name="T2" fmla="*/ 2046287 w 3243492"/>
              <a:gd name="T3" fmla="*/ 1112862 h 2240066"/>
              <a:gd name="T4" fmla="*/ 1495303 w 3243492"/>
              <a:gd name="T5" fmla="*/ 1112862 h 2240066"/>
              <a:gd name="T6" fmla="*/ 1502913 w 3243492"/>
              <a:gd name="T7" fmla="*/ 1412875 h 2240066"/>
              <a:gd name="T8" fmla="*/ 1173476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3" name="任意多边形 4"/>
          <p:cNvSpPr>
            <a:spLocks noChangeArrowheads="1"/>
          </p:cNvSpPr>
          <p:nvPr/>
        </p:nvSpPr>
        <p:spPr bwMode="auto">
          <a:xfrm>
            <a:off x="6353175" y="1069975"/>
            <a:ext cx="3049588" cy="1412875"/>
          </a:xfrm>
          <a:custGeom>
            <a:avLst/>
            <a:gdLst>
              <a:gd name="T0" fmla="*/ 3049588 w 3243492"/>
              <a:gd name="T1" fmla="*/ 0 h 2240066"/>
              <a:gd name="T2" fmla="*/ 3049588 w 3243492"/>
              <a:gd name="T3" fmla="*/ 1112862 h 2240066"/>
              <a:gd name="T4" fmla="*/ 2228455 w 3243492"/>
              <a:gd name="T5" fmla="*/ 1112862 h 2240066"/>
              <a:gd name="T6" fmla="*/ 2239796 w 3243492"/>
              <a:gd name="T7" fmla="*/ 1412875 h 2240066"/>
              <a:gd name="T8" fmla="*/ 1748835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4" name="任意多边形 5"/>
          <p:cNvSpPr>
            <a:spLocks noChangeArrowheads="1"/>
          </p:cNvSpPr>
          <p:nvPr/>
        </p:nvSpPr>
        <p:spPr bwMode="auto">
          <a:xfrm rot="10800000">
            <a:off x="4308475" y="4740275"/>
            <a:ext cx="3048000" cy="1412875"/>
          </a:xfrm>
          <a:custGeom>
            <a:avLst/>
            <a:gdLst>
              <a:gd name="T0" fmla="*/ 3048000 w 3243492"/>
              <a:gd name="T1" fmla="*/ 0 h 2240066"/>
              <a:gd name="T2" fmla="*/ 3048000 w 3243492"/>
              <a:gd name="T3" fmla="*/ 1112862 h 2240066"/>
              <a:gd name="T4" fmla="*/ 2227295 w 3243492"/>
              <a:gd name="T5" fmla="*/ 1112862 h 2240066"/>
              <a:gd name="T6" fmla="*/ 2238630 w 3243492"/>
              <a:gd name="T7" fmla="*/ 1412875 h 2240066"/>
              <a:gd name="T8" fmla="*/ 1747924 w 3243492"/>
              <a:gd name="T9" fmla="*/ 1112862 h 2240066"/>
              <a:gd name="T10" fmla="*/ 0 w 3243492"/>
              <a:gd name="T11" fmla="*/ 1112862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5" name="矩形 6"/>
          <p:cNvSpPr>
            <a:spLocks noChangeArrowheads="1"/>
          </p:cNvSpPr>
          <p:nvPr/>
        </p:nvSpPr>
        <p:spPr bwMode="auto">
          <a:xfrm>
            <a:off x="6635750" y="1125538"/>
            <a:ext cx="2614613"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EFE9EB"/>
                </a:solidFill>
                <a:latin typeface="Calibri" panose="020F0502020204030204" pitchFamily="34" charset="0"/>
                <a:sym typeface="宋体" panose="02010600030101010101" pitchFamily="2" charset="-122"/>
              </a:rPr>
              <a:t>LOREM IPSUM  </a:t>
            </a:r>
            <a:endParaRPr lang="en-US" altLang="zh-CN" sz="1600" b="1">
              <a:solidFill>
                <a:srgbClr val="EFE9EB"/>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EFE9EB"/>
                </a:solidFill>
                <a:latin typeface="Calibri" panose="020F0502020204030204" pitchFamily="34" charset="0"/>
                <a:sym typeface="Calibri" panose="020F0502020204030204" pitchFamily="34" charset="0"/>
              </a:rPr>
              <a:t>consectetuer adipiscing elit, sed diam nonummy nibh euismod</a:t>
            </a:r>
          </a:p>
        </p:txBody>
      </p:sp>
      <p:sp>
        <p:nvSpPr>
          <p:cNvPr id="19466" name="矩形 7"/>
          <p:cNvSpPr>
            <a:spLocks noChangeArrowheads="1"/>
          </p:cNvSpPr>
          <p:nvPr/>
        </p:nvSpPr>
        <p:spPr bwMode="auto">
          <a:xfrm>
            <a:off x="4525963" y="5100638"/>
            <a:ext cx="26130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EFE9EB"/>
                </a:solidFill>
                <a:latin typeface="Calibri" panose="020F0502020204030204" pitchFamily="34" charset="0"/>
                <a:sym typeface="宋体" panose="02010600030101010101" pitchFamily="2" charset="-122"/>
              </a:rPr>
              <a:t>LOREM IPSUM  </a:t>
            </a:r>
            <a:endParaRPr lang="en-US" altLang="zh-CN" sz="1600" b="1">
              <a:solidFill>
                <a:srgbClr val="EFE9EB"/>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EFE9EB"/>
                </a:solidFill>
                <a:latin typeface="Calibri" panose="020F0502020204030204" pitchFamily="34" charset="0"/>
                <a:sym typeface="Calibri" panose="020F0502020204030204" pitchFamily="34" charset="0"/>
              </a:rPr>
              <a:t>consectetuer adipiscing elit, sed diam nonummy nibh euismod</a:t>
            </a:r>
          </a:p>
        </p:txBody>
      </p:sp>
      <p:sp>
        <p:nvSpPr>
          <p:cNvPr id="19467" name="矩形 8"/>
          <p:cNvSpPr>
            <a:spLocks noChangeArrowheads="1"/>
          </p:cNvSpPr>
          <p:nvPr/>
        </p:nvSpPr>
        <p:spPr bwMode="auto">
          <a:xfrm>
            <a:off x="2295525" y="1958975"/>
            <a:ext cx="1820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i="1">
                <a:solidFill>
                  <a:srgbClr val="EFE9EB"/>
                </a:solidFill>
                <a:latin typeface="Calibri" panose="020F0502020204030204" pitchFamily="34" charset="0"/>
                <a:sym typeface="宋体" panose="02010600030101010101" pitchFamily="2" charset="-122"/>
              </a:rPr>
              <a:t>DOLOR SIT AMET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3"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0484" name="Group 4"/>
          <p:cNvGrpSpPr>
            <a:grpSpLocks/>
          </p:cNvGrpSpPr>
          <p:nvPr/>
        </p:nvGrpSpPr>
        <p:grpSpPr bwMode="auto">
          <a:xfrm>
            <a:off x="0" y="6734175"/>
            <a:ext cx="12192000" cy="138113"/>
            <a:chOff x="0" y="0"/>
            <a:chExt cx="12231884" cy="334101"/>
          </a:xfrm>
        </p:grpSpPr>
        <p:sp>
          <p:nvSpPr>
            <p:cNvPr id="20494"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5"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6"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7"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8"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485" name="任意多边形 22"/>
          <p:cNvSpPr>
            <a:spLocks noChangeArrowheads="1"/>
          </p:cNvSpPr>
          <p:nvPr/>
        </p:nvSpPr>
        <p:spPr bwMode="auto">
          <a:xfrm flipV="1">
            <a:off x="7847013" y="4473575"/>
            <a:ext cx="1635125" cy="1422400"/>
          </a:xfrm>
          <a:custGeom>
            <a:avLst/>
            <a:gdLst>
              <a:gd name="T0" fmla="*/ 213888 w 1635692"/>
              <a:gd name="T1" fmla="*/ 0 h 1421730"/>
              <a:gd name="T2" fmla="*/ 1635125 w 1635692"/>
              <a:gd name="T3" fmla="*/ 0 h 1421730"/>
              <a:gd name="T4" fmla="*/ 1635125 w 1635692"/>
              <a:gd name="T5" fmla="*/ 1422400 h 1421730"/>
              <a:gd name="T6" fmla="*/ 213888 w 1635692"/>
              <a:gd name="T7" fmla="*/ 1422400 h 1421730"/>
              <a:gd name="T8" fmla="*/ 213888 w 1635692"/>
              <a:gd name="T9" fmla="*/ 789219 h 1421730"/>
              <a:gd name="T10" fmla="*/ 0 w 1635692"/>
              <a:gd name="T11" fmla="*/ 838489 h 1421730"/>
              <a:gd name="T12" fmla="*/ 212145 w 1635692"/>
              <a:gd name="T13" fmla="*/ 499209 h 1421730"/>
              <a:gd name="T14" fmla="*/ 213888 w 1635692"/>
              <a:gd name="T15" fmla="*/ 500300 h 1421730"/>
              <a:gd name="T16" fmla="*/ 0 60000 65536"/>
              <a:gd name="T17" fmla="*/ 0 60000 65536"/>
              <a:gd name="T18" fmla="*/ 0 60000 65536"/>
              <a:gd name="T19" fmla="*/ 0 60000 65536"/>
              <a:gd name="T20" fmla="*/ 0 60000 65536"/>
              <a:gd name="T21" fmla="*/ 0 60000 65536"/>
              <a:gd name="T22" fmla="*/ 0 60000 65536"/>
              <a:gd name="T23" fmla="*/ 0 60000 65536"/>
              <a:gd name="T24" fmla="*/ 0 w 1635692"/>
              <a:gd name="T25" fmla="*/ 0 h 1421730"/>
              <a:gd name="T26" fmla="*/ 1635692 w 1635692"/>
              <a:gd name="T27" fmla="*/ 1421730 h 14217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5692" h="1421730">
                <a:moveTo>
                  <a:pt x="213962" y="0"/>
                </a:moveTo>
                <a:lnTo>
                  <a:pt x="1635692" y="0"/>
                </a:lnTo>
                <a:lnTo>
                  <a:pt x="1635692" y="1421730"/>
                </a:lnTo>
                <a:lnTo>
                  <a:pt x="213962" y="1421730"/>
                </a:lnTo>
                <a:lnTo>
                  <a:pt x="213962" y="788847"/>
                </a:lnTo>
                <a:lnTo>
                  <a:pt x="0" y="838094"/>
                </a:lnTo>
                <a:lnTo>
                  <a:pt x="212219" y="498974"/>
                </a:lnTo>
                <a:lnTo>
                  <a:pt x="213962" y="500064"/>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6" name="任意多边形 21"/>
          <p:cNvSpPr>
            <a:spLocks noChangeArrowheads="1"/>
          </p:cNvSpPr>
          <p:nvPr/>
        </p:nvSpPr>
        <p:spPr bwMode="auto">
          <a:xfrm>
            <a:off x="9486900" y="2825750"/>
            <a:ext cx="1654175" cy="1420813"/>
          </a:xfrm>
          <a:custGeom>
            <a:avLst/>
            <a:gdLst>
              <a:gd name="T0" fmla="*/ 233279 w 1655146"/>
              <a:gd name="T1" fmla="*/ 0 h 1421730"/>
              <a:gd name="T2" fmla="*/ 1654175 w 1655146"/>
              <a:gd name="T3" fmla="*/ 0 h 1421730"/>
              <a:gd name="T4" fmla="*/ 1654175 w 1655146"/>
              <a:gd name="T5" fmla="*/ 1420813 h 1421730"/>
              <a:gd name="T6" fmla="*/ 233279 w 1655146"/>
              <a:gd name="T7" fmla="*/ 1420813 h 1421730"/>
              <a:gd name="T8" fmla="*/ 233279 w 1655146"/>
              <a:gd name="T9" fmla="*/ 803063 h 1421730"/>
              <a:gd name="T10" fmla="*/ 0 w 1655146"/>
              <a:gd name="T11" fmla="*/ 667769 h 1421730"/>
              <a:gd name="T12" fmla="*/ 233279 w 1655146"/>
              <a:gd name="T13" fmla="*/ 532475 h 1421730"/>
              <a:gd name="T14" fmla="*/ 0 60000 65536"/>
              <a:gd name="T15" fmla="*/ 0 60000 65536"/>
              <a:gd name="T16" fmla="*/ 0 60000 65536"/>
              <a:gd name="T17" fmla="*/ 0 60000 65536"/>
              <a:gd name="T18" fmla="*/ 0 60000 65536"/>
              <a:gd name="T19" fmla="*/ 0 60000 65536"/>
              <a:gd name="T20" fmla="*/ 0 60000 65536"/>
              <a:gd name="T21" fmla="*/ 0 w 1655146"/>
              <a:gd name="T22" fmla="*/ 0 h 1421730"/>
              <a:gd name="T23" fmla="*/ 1655146 w 1655146"/>
              <a:gd name="T24" fmla="*/ 1421730 h 14217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5146" h="1421730">
                <a:moveTo>
                  <a:pt x="233416" y="0"/>
                </a:moveTo>
                <a:lnTo>
                  <a:pt x="1655146" y="0"/>
                </a:lnTo>
                <a:lnTo>
                  <a:pt x="1655146" y="1421730"/>
                </a:lnTo>
                <a:lnTo>
                  <a:pt x="233416" y="1421730"/>
                </a:lnTo>
                <a:lnTo>
                  <a:pt x="233416" y="803581"/>
                </a:lnTo>
                <a:lnTo>
                  <a:pt x="0" y="668200"/>
                </a:lnTo>
                <a:lnTo>
                  <a:pt x="233416" y="532819"/>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7" name="任意多边形 18"/>
          <p:cNvSpPr>
            <a:spLocks noChangeArrowheads="1"/>
          </p:cNvSpPr>
          <p:nvPr/>
        </p:nvSpPr>
        <p:spPr bwMode="auto">
          <a:xfrm>
            <a:off x="7847013" y="1108075"/>
            <a:ext cx="1635125" cy="1420813"/>
          </a:xfrm>
          <a:custGeom>
            <a:avLst/>
            <a:gdLst>
              <a:gd name="T0" fmla="*/ 213888 w 1635692"/>
              <a:gd name="T1" fmla="*/ 0 h 1421730"/>
              <a:gd name="T2" fmla="*/ 1635125 w 1635692"/>
              <a:gd name="T3" fmla="*/ 0 h 1421730"/>
              <a:gd name="T4" fmla="*/ 1635125 w 1635692"/>
              <a:gd name="T5" fmla="*/ 1420813 h 1421730"/>
              <a:gd name="T6" fmla="*/ 213888 w 1635692"/>
              <a:gd name="T7" fmla="*/ 1420813 h 1421730"/>
              <a:gd name="T8" fmla="*/ 213888 w 1635692"/>
              <a:gd name="T9" fmla="*/ 788338 h 1421730"/>
              <a:gd name="T10" fmla="*/ 0 w 1635692"/>
              <a:gd name="T11" fmla="*/ 837553 h 1421730"/>
              <a:gd name="T12" fmla="*/ 212145 w 1635692"/>
              <a:gd name="T13" fmla="*/ 498652 h 1421730"/>
              <a:gd name="T14" fmla="*/ 213888 w 1635692"/>
              <a:gd name="T15" fmla="*/ 499741 h 1421730"/>
              <a:gd name="T16" fmla="*/ 0 60000 65536"/>
              <a:gd name="T17" fmla="*/ 0 60000 65536"/>
              <a:gd name="T18" fmla="*/ 0 60000 65536"/>
              <a:gd name="T19" fmla="*/ 0 60000 65536"/>
              <a:gd name="T20" fmla="*/ 0 60000 65536"/>
              <a:gd name="T21" fmla="*/ 0 60000 65536"/>
              <a:gd name="T22" fmla="*/ 0 60000 65536"/>
              <a:gd name="T23" fmla="*/ 0 60000 65536"/>
              <a:gd name="T24" fmla="*/ 0 w 1635692"/>
              <a:gd name="T25" fmla="*/ 0 h 1421730"/>
              <a:gd name="T26" fmla="*/ 1635692 w 1635692"/>
              <a:gd name="T27" fmla="*/ 1421730 h 14217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5692" h="1421730">
                <a:moveTo>
                  <a:pt x="213962" y="0"/>
                </a:moveTo>
                <a:lnTo>
                  <a:pt x="1635692" y="0"/>
                </a:lnTo>
                <a:lnTo>
                  <a:pt x="1635692" y="1421730"/>
                </a:lnTo>
                <a:lnTo>
                  <a:pt x="213962" y="1421730"/>
                </a:lnTo>
                <a:lnTo>
                  <a:pt x="213962" y="788847"/>
                </a:lnTo>
                <a:lnTo>
                  <a:pt x="0" y="838094"/>
                </a:lnTo>
                <a:lnTo>
                  <a:pt x="212219" y="498974"/>
                </a:lnTo>
                <a:lnTo>
                  <a:pt x="213962" y="500064"/>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8" name="Freeform 44"/>
          <p:cNvSpPr>
            <a:spLocks noChangeArrowheads="1"/>
          </p:cNvSpPr>
          <p:nvPr/>
        </p:nvSpPr>
        <p:spPr bwMode="auto">
          <a:xfrm flipH="1">
            <a:off x="5746750" y="1985963"/>
            <a:ext cx="3025775" cy="3022600"/>
          </a:xfrm>
          <a:custGeom>
            <a:avLst/>
            <a:gdLst>
              <a:gd name="T0" fmla="*/ 1515507 w 4620"/>
              <a:gd name="T1" fmla="*/ 0 h 4615"/>
              <a:gd name="T2" fmla="*/ 3025775 w 4620"/>
              <a:gd name="T3" fmla="*/ 1510318 h 4615"/>
              <a:gd name="T4" fmla="*/ 1515507 w 4620"/>
              <a:gd name="T5" fmla="*/ 3022600 h 4615"/>
              <a:gd name="T6" fmla="*/ 1338676 w 4620"/>
              <a:gd name="T7" fmla="*/ 2845763 h 4615"/>
              <a:gd name="T8" fmla="*/ 1569866 w 4620"/>
              <a:gd name="T9" fmla="*/ 2615220 h 4615"/>
              <a:gd name="T10" fmla="*/ 1569866 w 4620"/>
              <a:gd name="T11" fmla="*/ 2807121 h 4615"/>
              <a:gd name="T12" fmla="*/ 1707402 w 4620"/>
              <a:gd name="T13" fmla="*/ 2807121 h 4615"/>
              <a:gd name="T14" fmla="*/ 1707402 w 4620"/>
              <a:gd name="T15" fmla="*/ 2378128 h 4615"/>
              <a:gd name="T16" fmla="*/ 1278422 w 4620"/>
              <a:gd name="T17" fmla="*/ 2378128 h 4615"/>
              <a:gd name="T18" fmla="*/ 1278422 w 4620"/>
              <a:gd name="T19" fmla="*/ 2517632 h 4615"/>
              <a:gd name="T20" fmla="*/ 1470317 w 4620"/>
              <a:gd name="T21" fmla="*/ 2517632 h 4615"/>
              <a:gd name="T22" fmla="*/ 1239782 w 4620"/>
              <a:gd name="T23" fmla="*/ 2748176 h 4615"/>
              <a:gd name="T24" fmla="*/ 1062951 w 4620"/>
              <a:gd name="T25" fmla="*/ 2571993 h 4615"/>
              <a:gd name="T26" fmla="*/ 1804986 w 4620"/>
              <a:gd name="T27" fmla="*/ 1829934 h 4615"/>
              <a:gd name="T28" fmla="*/ 0 w 4620"/>
              <a:gd name="T29" fmla="*/ 1829934 h 4615"/>
              <a:gd name="T30" fmla="*/ 0 w 4620"/>
              <a:gd name="T31" fmla="*/ 1580397 h 4615"/>
              <a:gd name="T32" fmla="*/ 326810 w 4620"/>
              <a:gd name="T33" fmla="*/ 1580397 h 4615"/>
              <a:gd name="T34" fmla="*/ 190585 w 4620"/>
              <a:gd name="T35" fmla="*/ 1716627 h 4615"/>
              <a:gd name="T36" fmla="*/ 290134 w 4620"/>
              <a:gd name="T37" fmla="*/ 1814215 h 4615"/>
              <a:gd name="T38" fmla="*/ 593366 w 4620"/>
              <a:gd name="T39" fmla="*/ 1510318 h 4615"/>
              <a:gd name="T40" fmla="*/ 290134 w 4620"/>
              <a:gd name="T41" fmla="*/ 1207075 h 4615"/>
              <a:gd name="T42" fmla="*/ 190585 w 4620"/>
              <a:gd name="T43" fmla="*/ 1305973 h 4615"/>
              <a:gd name="T44" fmla="*/ 326810 w 4620"/>
              <a:gd name="T45" fmla="*/ 1440893 h 4615"/>
              <a:gd name="T46" fmla="*/ 0 w 4620"/>
              <a:gd name="T47" fmla="*/ 1440893 h 4615"/>
              <a:gd name="T48" fmla="*/ 0 w 4620"/>
              <a:gd name="T49" fmla="*/ 1191356 h 4615"/>
              <a:gd name="T50" fmla="*/ 1804986 w 4620"/>
              <a:gd name="T51" fmla="*/ 1191356 h 4615"/>
              <a:gd name="T52" fmla="*/ 1062951 w 4620"/>
              <a:gd name="T53" fmla="*/ 450606 h 4615"/>
              <a:gd name="T54" fmla="*/ 1239782 w 4620"/>
              <a:gd name="T55" fmla="*/ 273770 h 4615"/>
              <a:gd name="T56" fmla="*/ 1470317 w 4620"/>
              <a:gd name="T57" fmla="*/ 504967 h 4615"/>
              <a:gd name="T58" fmla="*/ 1278422 w 4620"/>
              <a:gd name="T59" fmla="*/ 504967 h 4615"/>
              <a:gd name="T60" fmla="*/ 1278422 w 4620"/>
              <a:gd name="T61" fmla="*/ 642507 h 4615"/>
              <a:gd name="T62" fmla="*/ 1707402 w 4620"/>
              <a:gd name="T63" fmla="*/ 642507 h 4615"/>
              <a:gd name="T64" fmla="*/ 1707402 w 4620"/>
              <a:gd name="T65" fmla="*/ 213514 h 4615"/>
              <a:gd name="T66" fmla="*/ 1569866 w 4620"/>
              <a:gd name="T67" fmla="*/ 213514 h 4615"/>
              <a:gd name="T68" fmla="*/ 1569866 w 4620"/>
              <a:gd name="T69" fmla="*/ 405415 h 4615"/>
              <a:gd name="T70" fmla="*/ 1338676 w 4620"/>
              <a:gd name="T71" fmla="*/ 174872 h 4615"/>
              <a:gd name="T72" fmla="*/ 1515507 w 4620"/>
              <a:gd name="T73" fmla="*/ 0 h 46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620"/>
              <a:gd name="T112" fmla="*/ 0 h 4615"/>
              <a:gd name="T113" fmla="*/ 4620 w 4620"/>
              <a:gd name="T114" fmla="*/ 4615 h 46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620" h="4615">
                <a:moveTo>
                  <a:pt x="2314" y="0"/>
                </a:moveTo>
                <a:lnTo>
                  <a:pt x="4620" y="2306"/>
                </a:lnTo>
                <a:lnTo>
                  <a:pt x="2314" y="4615"/>
                </a:lnTo>
                <a:lnTo>
                  <a:pt x="2044" y="4345"/>
                </a:lnTo>
                <a:lnTo>
                  <a:pt x="2397" y="3993"/>
                </a:lnTo>
                <a:lnTo>
                  <a:pt x="2397" y="4286"/>
                </a:lnTo>
                <a:lnTo>
                  <a:pt x="2607" y="4286"/>
                </a:lnTo>
                <a:lnTo>
                  <a:pt x="2607" y="3631"/>
                </a:lnTo>
                <a:lnTo>
                  <a:pt x="1952" y="3631"/>
                </a:lnTo>
                <a:lnTo>
                  <a:pt x="1952" y="3844"/>
                </a:lnTo>
                <a:lnTo>
                  <a:pt x="2245" y="3844"/>
                </a:lnTo>
                <a:lnTo>
                  <a:pt x="1893" y="4196"/>
                </a:lnTo>
                <a:lnTo>
                  <a:pt x="1623" y="3927"/>
                </a:lnTo>
                <a:lnTo>
                  <a:pt x="2756" y="2794"/>
                </a:lnTo>
                <a:lnTo>
                  <a:pt x="0" y="2794"/>
                </a:lnTo>
                <a:lnTo>
                  <a:pt x="0" y="2413"/>
                </a:lnTo>
                <a:lnTo>
                  <a:pt x="499" y="2413"/>
                </a:lnTo>
                <a:lnTo>
                  <a:pt x="291" y="2621"/>
                </a:lnTo>
                <a:lnTo>
                  <a:pt x="443" y="2770"/>
                </a:lnTo>
                <a:lnTo>
                  <a:pt x="906" y="2306"/>
                </a:lnTo>
                <a:lnTo>
                  <a:pt x="443" y="1843"/>
                </a:lnTo>
                <a:lnTo>
                  <a:pt x="291" y="1994"/>
                </a:lnTo>
                <a:lnTo>
                  <a:pt x="499" y="2200"/>
                </a:lnTo>
                <a:lnTo>
                  <a:pt x="0" y="2200"/>
                </a:lnTo>
                <a:lnTo>
                  <a:pt x="0" y="1819"/>
                </a:lnTo>
                <a:lnTo>
                  <a:pt x="2756" y="1819"/>
                </a:lnTo>
                <a:lnTo>
                  <a:pt x="1623" y="688"/>
                </a:lnTo>
                <a:lnTo>
                  <a:pt x="1893" y="418"/>
                </a:lnTo>
                <a:lnTo>
                  <a:pt x="2245" y="771"/>
                </a:lnTo>
                <a:lnTo>
                  <a:pt x="1952" y="771"/>
                </a:lnTo>
                <a:lnTo>
                  <a:pt x="1952" y="981"/>
                </a:lnTo>
                <a:lnTo>
                  <a:pt x="2607" y="981"/>
                </a:lnTo>
                <a:lnTo>
                  <a:pt x="2607" y="326"/>
                </a:lnTo>
                <a:lnTo>
                  <a:pt x="2397" y="326"/>
                </a:lnTo>
                <a:lnTo>
                  <a:pt x="2397" y="619"/>
                </a:lnTo>
                <a:lnTo>
                  <a:pt x="2044" y="267"/>
                </a:lnTo>
                <a:lnTo>
                  <a:pt x="2314" y="0"/>
                </a:ln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0489" name="直接连接符 6"/>
          <p:cNvSpPr>
            <a:spLocks noChangeShapeType="1"/>
          </p:cNvSpPr>
          <p:nvPr/>
        </p:nvSpPr>
        <p:spPr bwMode="auto">
          <a:xfrm rot="16200000" flipV="1">
            <a:off x="4152900" y="3535363"/>
            <a:ext cx="2206625" cy="0"/>
          </a:xfrm>
          <a:prstGeom prst="line">
            <a:avLst/>
          </a:prstGeom>
          <a:noFill/>
          <a:ln w="50800">
            <a:solidFill>
              <a:srgbClr val="26B7CC"/>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0" name="矩形 7"/>
          <p:cNvSpPr>
            <a:spLocks noChangeArrowheads="1"/>
          </p:cNvSpPr>
          <p:nvPr/>
        </p:nvSpPr>
        <p:spPr bwMode="auto">
          <a:xfrm>
            <a:off x="565150" y="2571750"/>
            <a:ext cx="428783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b="1">
                <a:solidFill>
                  <a:srgbClr val="2E3740"/>
                </a:solidFill>
                <a:latin typeface="Calibri" panose="020F0502020204030204" pitchFamily="34" charset="0"/>
                <a:sym typeface="宋体" panose="02010600030101010101" pitchFamily="2" charset="-122"/>
              </a:rPr>
              <a:t>LOREM IPSUM  </a:t>
            </a:r>
            <a:endParaRPr lang="en-US" altLang="zh-CN" b="1">
              <a:solidFill>
                <a:srgbClr val="2E3740"/>
              </a:solidFill>
              <a:latin typeface="Calibri" panose="020F0502020204030204" pitchFamily="34" charset="0"/>
              <a:sym typeface="Calibri" panose="020F0502020204030204" pitchFamily="34" charset="0"/>
            </a:endParaRPr>
          </a:p>
          <a:p>
            <a:pPr algn="r" eaLnBrk="1" hangingPunct="1">
              <a:lnSpc>
                <a:spcPct val="150000"/>
              </a:lnSpc>
            </a:pPr>
            <a:r>
              <a:rPr lang="en-US" altLang="zh-CN" sz="14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Ut wisi enim ad minim veniam, quis nostrud exerci tation ullamcorper suscipit lobortis nisl ut</a:t>
            </a:r>
            <a:endParaRPr lang="zh-CN" altLang="en-US" sz="1400">
              <a:solidFill>
                <a:srgbClr val="2E3740"/>
              </a:solidFill>
              <a:latin typeface="Calibri" panose="020F0502020204030204" pitchFamily="34" charset="0"/>
              <a:sym typeface="宋体" panose="02010600030101010101" pitchFamily="2" charset="-122"/>
            </a:endParaRPr>
          </a:p>
        </p:txBody>
      </p:sp>
      <p:sp>
        <p:nvSpPr>
          <p:cNvPr id="20491" name="矩形 8"/>
          <p:cNvSpPr>
            <a:spLocks noChangeArrowheads="1"/>
          </p:cNvSpPr>
          <p:nvPr/>
        </p:nvSpPr>
        <p:spPr bwMode="auto">
          <a:xfrm>
            <a:off x="8197850" y="1298575"/>
            <a:ext cx="1374775"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b="1">
                <a:solidFill>
                  <a:srgbClr val="EFE9EB"/>
                </a:solidFill>
                <a:latin typeface="Calibri" panose="020F0502020204030204" pitchFamily="34" charset="0"/>
                <a:sym typeface="宋体" panose="02010600030101010101" pitchFamily="2" charset="-122"/>
              </a:rPr>
              <a:t>LOREM IPSUM </a:t>
            </a:r>
            <a:r>
              <a:rPr lang="en-US" altLang="zh-CN" sz="1100" b="1">
                <a:solidFill>
                  <a:srgbClr val="EFE9EB"/>
                </a:solidFill>
                <a:latin typeface="Calibri" panose="020F0502020204030204" pitchFamily="34" charset="0"/>
                <a:sym typeface="Calibri" panose="020F0502020204030204" pitchFamily="34" charset="0"/>
              </a:rPr>
              <a:t>A</a:t>
            </a:r>
            <a:r>
              <a:rPr lang="zh-CN" altLang="en-US" sz="1100" b="1">
                <a:solidFill>
                  <a:srgbClr val="EFE9EB"/>
                </a:solidFill>
                <a:latin typeface="Calibri" panose="020F0502020204030204" pitchFamily="34" charset="0"/>
                <a:sym typeface="宋体" panose="02010600030101010101" pitchFamily="2" charset="-122"/>
              </a:rPr>
              <a:t> </a:t>
            </a:r>
            <a:endParaRPr lang="en-US" altLang="zh-CN" sz="1100" b="1">
              <a:solidFill>
                <a:srgbClr val="EFE9EB"/>
              </a:solidFill>
              <a:latin typeface="Calibri" panose="020F0502020204030204" pitchFamily="34" charset="0"/>
              <a:sym typeface="Calibri" panose="020F0502020204030204" pitchFamily="34" charset="0"/>
            </a:endParaRPr>
          </a:p>
          <a:p>
            <a:pPr eaLnBrk="1" hangingPunct="1">
              <a:lnSpc>
                <a:spcPct val="150000"/>
              </a:lnSpc>
            </a:pPr>
            <a:r>
              <a:rPr lang="zh-CN" altLang="en-US" sz="1000">
                <a:solidFill>
                  <a:srgbClr val="EFE9EB"/>
                </a:solidFill>
                <a:latin typeface="Calibri" panose="020F0502020204030204" pitchFamily="34" charset="0"/>
                <a:sym typeface="宋体" panose="02010600030101010101" pitchFamily="2" charset="-122"/>
              </a:rPr>
              <a:t>dolor sit amet, adipiscing elit, sed diam nonummy</a:t>
            </a:r>
          </a:p>
        </p:txBody>
      </p:sp>
      <p:sp>
        <p:nvSpPr>
          <p:cNvPr id="20492" name="矩形 9"/>
          <p:cNvSpPr>
            <a:spLocks noChangeArrowheads="1"/>
          </p:cNvSpPr>
          <p:nvPr/>
        </p:nvSpPr>
        <p:spPr bwMode="auto">
          <a:xfrm>
            <a:off x="9825038" y="2978150"/>
            <a:ext cx="137477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b="1">
                <a:solidFill>
                  <a:schemeClr val="bg1"/>
                </a:solidFill>
                <a:latin typeface="Calibri" panose="020F0502020204030204" pitchFamily="34" charset="0"/>
                <a:sym typeface="宋体" panose="02010600030101010101" pitchFamily="2" charset="-122"/>
              </a:rPr>
              <a:t>LOREM IPSUM </a:t>
            </a:r>
            <a:r>
              <a:rPr lang="en-US" altLang="zh-CN" sz="1100" b="1">
                <a:solidFill>
                  <a:schemeClr val="bg1"/>
                </a:solidFill>
                <a:latin typeface="Calibri" panose="020F0502020204030204" pitchFamily="34" charset="0"/>
                <a:sym typeface="Calibri" panose="020F0502020204030204" pitchFamily="34" charset="0"/>
              </a:rPr>
              <a:t>A</a:t>
            </a:r>
            <a:r>
              <a:rPr lang="zh-CN" altLang="en-US" sz="1100" b="1">
                <a:solidFill>
                  <a:schemeClr val="bg1"/>
                </a:solidFill>
                <a:latin typeface="Calibri" panose="020F0502020204030204" pitchFamily="34" charset="0"/>
                <a:sym typeface="宋体" panose="02010600030101010101" pitchFamily="2" charset="-122"/>
              </a:rPr>
              <a:t> </a:t>
            </a:r>
            <a:endParaRPr lang="en-US" altLang="zh-CN" sz="1100" b="1">
              <a:solidFill>
                <a:schemeClr val="bg1"/>
              </a:solidFill>
              <a:latin typeface="Calibri" panose="020F0502020204030204" pitchFamily="34" charset="0"/>
              <a:sym typeface="Calibri" panose="020F0502020204030204" pitchFamily="34" charset="0"/>
            </a:endParaRPr>
          </a:p>
          <a:p>
            <a:pPr eaLnBrk="1" hangingPunct="1">
              <a:lnSpc>
                <a:spcPct val="150000"/>
              </a:lnSpc>
            </a:pPr>
            <a:r>
              <a:rPr lang="zh-CN" altLang="en-US" sz="1000">
                <a:solidFill>
                  <a:schemeClr val="bg1"/>
                </a:solidFill>
                <a:latin typeface="Calibri" panose="020F0502020204030204" pitchFamily="34" charset="0"/>
                <a:sym typeface="宋体" panose="02010600030101010101" pitchFamily="2" charset="-122"/>
              </a:rPr>
              <a:t>dolor sit amet, adipiscing elit, sed diam nonummy</a:t>
            </a:r>
          </a:p>
        </p:txBody>
      </p:sp>
      <p:sp>
        <p:nvSpPr>
          <p:cNvPr id="20493" name="矩形 10"/>
          <p:cNvSpPr>
            <a:spLocks noChangeArrowheads="1"/>
          </p:cNvSpPr>
          <p:nvPr/>
        </p:nvSpPr>
        <p:spPr bwMode="auto">
          <a:xfrm>
            <a:off x="8172450" y="4641850"/>
            <a:ext cx="137477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b="1">
                <a:solidFill>
                  <a:schemeClr val="bg1"/>
                </a:solidFill>
                <a:latin typeface="Calibri" panose="020F0502020204030204" pitchFamily="34" charset="0"/>
                <a:sym typeface="宋体" panose="02010600030101010101" pitchFamily="2" charset="-122"/>
              </a:rPr>
              <a:t>LOREM IPSUM </a:t>
            </a:r>
            <a:r>
              <a:rPr lang="en-US" altLang="zh-CN" sz="1100" b="1">
                <a:solidFill>
                  <a:schemeClr val="bg1"/>
                </a:solidFill>
                <a:latin typeface="Calibri" panose="020F0502020204030204" pitchFamily="34" charset="0"/>
                <a:sym typeface="Calibri" panose="020F0502020204030204" pitchFamily="34" charset="0"/>
              </a:rPr>
              <a:t>B</a:t>
            </a:r>
            <a:r>
              <a:rPr lang="zh-CN" altLang="en-US" sz="1100" b="1">
                <a:solidFill>
                  <a:schemeClr val="bg1"/>
                </a:solidFill>
                <a:latin typeface="Calibri" panose="020F0502020204030204" pitchFamily="34" charset="0"/>
                <a:sym typeface="宋体" panose="02010600030101010101" pitchFamily="2" charset="-122"/>
              </a:rPr>
              <a:t> </a:t>
            </a:r>
            <a:endParaRPr lang="en-US" altLang="zh-CN" sz="1100" b="1">
              <a:solidFill>
                <a:schemeClr val="bg1"/>
              </a:solidFill>
              <a:latin typeface="Calibri" panose="020F0502020204030204" pitchFamily="34" charset="0"/>
              <a:sym typeface="Calibri" panose="020F0502020204030204" pitchFamily="34" charset="0"/>
            </a:endParaRPr>
          </a:p>
          <a:p>
            <a:pPr eaLnBrk="1" hangingPunct="1">
              <a:lnSpc>
                <a:spcPct val="150000"/>
              </a:lnSpc>
            </a:pPr>
            <a:r>
              <a:rPr lang="zh-CN" altLang="en-US" sz="1000">
                <a:solidFill>
                  <a:schemeClr val="bg1"/>
                </a:solidFill>
                <a:latin typeface="Calibri" panose="020F0502020204030204" pitchFamily="34" charset="0"/>
                <a:sym typeface="宋体" panose="02010600030101010101" pitchFamily="2" charset="-122"/>
              </a:rPr>
              <a:t>dolor sit amet, adipiscing elit, sed diam nonummy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07"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1508" name="Group 4"/>
          <p:cNvGrpSpPr>
            <a:grpSpLocks/>
          </p:cNvGrpSpPr>
          <p:nvPr/>
        </p:nvGrpSpPr>
        <p:grpSpPr bwMode="auto">
          <a:xfrm>
            <a:off x="0" y="6734175"/>
            <a:ext cx="12192000" cy="138113"/>
            <a:chOff x="0" y="0"/>
            <a:chExt cx="12231884" cy="334101"/>
          </a:xfrm>
        </p:grpSpPr>
        <p:sp>
          <p:nvSpPr>
            <p:cNvPr id="21536"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37"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38"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39"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40"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1509" name="任意多边形 31"/>
          <p:cNvSpPr>
            <a:spLocks noChangeArrowheads="1"/>
          </p:cNvSpPr>
          <p:nvPr/>
        </p:nvSpPr>
        <p:spPr bwMode="auto">
          <a:xfrm>
            <a:off x="869950" y="4695825"/>
            <a:ext cx="839788" cy="993775"/>
          </a:xfrm>
          <a:custGeom>
            <a:avLst/>
            <a:gdLst>
              <a:gd name="T0" fmla="*/ 839788 w 3243492"/>
              <a:gd name="T1" fmla="*/ 0 h 2240066"/>
              <a:gd name="T2" fmla="*/ 839788 w 3243492"/>
              <a:gd name="T3" fmla="*/ 782755 h 2240066"/>
              <a:gd name="T4" fmla="*/ 613666 w 3243492"/>
              <a:gd name="T5" fmla="*/ 782755 h 2240066"/>
              <a:gd name="T6" fmla="*/ 616789 w 3243492"/>
              <a:gd name="T7" fmla="*/ 993775 h 2240066"/>
              <a:gd name="T8" fmla="*/ 481590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0" name="任意多边形 32"/>
          <p:cNvSpPr>
            <a:spLocks noChangeArrowheads="1"/>
          </p:cNvSpPr>
          <p:nvPr/>
        </p:nvSpPr>
        <p:spPr bwMode="auto">
          <a:xfrm>
            <a:off x="6526213" y="4695825"/>
            <a:ext cx="839787" cy="993775"/>
          </a:xfrm>
          <a:custGeom>
            <a:avLst/>
            <a:gdLst>
              <a:gd name="T0" fmla="*/ 839787 w 3243492"/>
              <a:gd name="T1" fmla="*/ 0 h 2240066"/>
              <a:gd name="T2" fmla="*/ 839787 w 3243492"/>
              <a:gd name="T3" fmla="*/ 782755 h 2240066"/>
              <a:gd name="T4" fmla="*/ 613666 w 3243492"/>
              <a:gd name="T5" fmla="*/ 782755 h 2240066"/>
              <a:gd name="T6" fmla="*/ 616789 w 3243492"/>
              <a:gd name="T7" fmla="*/ 993775 h 2240066"/>
              <a:gd name="T8" fmla="*/ 481589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1" name="任意多边形 33"/>
          <p:cNvSpPr>
            <a:spLocks noChangeArrowheads="1"/>
          </p:cNvSpPr>
          <p:nvPr/>
        </p:nvSpPr>
        <p:spPr bwMode="auto">
          <a:xfrm>
            <a:off x="6526213" y="3108325"/>
            <a:ext cx="839787" cy="993775"/>
          </a:xfrm>
          <a:custGeom>
            <a:avLst/>
            <a:gdLst>
              <a:gd name="T0" fmla="*/ 839787 w 3243492"/>
              <a:gd name="T1" fmla="*/ 0 h 2240066"/>
              <a:gd name="T2" fmla="*/ 839787 w 3243492"/>
              <a:gd name="T3" fmla="*/ 782755 h 2240066"/>
              <a:gd name="T4" fmla="*/ 613666 w 3243492"/>
              <a:gd name="T5" fmla="*/ 782755 h 2240066"/>
              <a:gd name="T6" fmla="*/ 616789 w 3243492"/>
              <a:gd name="T7" fmla="*/ 993775 h 2240066"/>
              <a:gd name="T8" fmla="*/ 481589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2" name="任意多边形 34"/>
          <p:cNvSpPr>
            <a:spLocks noChangeArrowheads="1"/>
          </p:cNvSpPr>
          <p:nvPr/>
        </p:nvSpPr>
        <p:spPr bwMode="auto">
          <a:xfrm>
            <a:off x="6526213" y="1498600"/>
            <a:ext cx="839787" cy="993775"/>
          </a:xfrm>
          <a:custGeom>
            <a:avLst/>
            <a:gdLst>
              <a:gd name="T0" fmla="*/ 839787 w 3243492"/>
              <a:gd name="T1" fmla="*/ 0 h 2240066"/>
              <a:gd name="T2" fmla="*/ 839787 w 3243492"/>
              <a:gd name="T3" fmla="*/ 782755 h 2240066"/>
              <a:gd name="T4" fmla="*/ 613666 w 3243492"/>
              <a:gd name="T5" fmla="*/ 782755 h 2240066"/>
              <a:gd name="T6" fmla="*/ 616789 w 3243492"/>
              <a:gd name="T7" fmla="*/ 993775 h 2240066"/>
              <a:gd name="T8" fmla="*/ 481589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3" name="任意多边形 29"/>
          <p:cNvSpPr>
            <a:spLocks noChangeArrowheads="1"/>
          </p:cNvSpPr>
          <p:nvPr/>
        </p:nvSpPr>
        <p:spPr bwMode="auto">
          <a:xfrm>
            <a:off x="869950" y="1495425"/>
            <a:ext cx="839788" cy="993775"/>
          </a:xfrm>
          <a:custGeom>
            <a:avLst/>
            <a:gdLst>
              <a:gd name="T0" fmla="*/ 839788 w 3243492"/>
              <a:gd name="T1" fmla="*/ 0 h 2240066"/>
              <a:gd name="T2" fmla="*/ 839788 w 3243492"/>
              <a:gd name="T3" fmla="*/ 782755 h 2240066"/>
              <a:gd name="T4" fmla="*/ 613666 w 3243492"/>
              <a:gd name="T5" fmla="*/ 782755 h 2240066"/>
              <a:gd name="T6" fmla="*/ 616789 w 3243492"/>
              <a:gd name="T7" fmla="*/ 993775 h 2240066"/>
              <a:gd name="T8" fmla="*/ 481590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4" name="任意多边形 30"/>
          <p:cNvSpPr>
            <a:spLocks noChangeArrowheads="1"/>
          </p:cNvSpPr>
          <p:nvPr/>
        </p:nvSpPr>
        <p:spPr bwMode="auto">
          <a:xfrm>
            <a:off x="869950" y="3108325"/>
            <a:ext cx="839788" cy="993775"/>
          </a:xfrm>
          <a:custGeom>
            <a:avLst/>
            <a:gdLst>
              <a:gd name="T0" fmla="*/ 839788 w 3243492"/>
              <a:gd name="T1" fmla="*/ 0 h 2240066"/>
              <a:gd name="T2" fmla="*/ 839788 w 3243492"/>
              <a:gd name="T3" fmla="*/ 782755 h 2240066"/>
              <a:gd name="T4" fmla="*/ 613666 w 3243492"/>
              <a:gd name="T5" fmla="*/ 782755 h 2240066"/>
              <a:gd name="T6" fmla="*/ 616789 w 3243492"/>
              <a:gd name="T7" fmla="*/ 993775 h 2240066"/>
              <a:gd name="T8" fmla="*/ 481590 w 3243492"/>
              <a:gd name="T9" fmla="*/ 782755 h 2240066"/>
              <a:gd name="T10" fmla="*/ 0 w 3243492"/>
              <a:gd name="T11" fmla="*/ 782755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5" name="矩形 8"/>
          <p:cNvSpPr>
            <a:spLocks noChangeArrowheads="1"/>
          </p:cNvSpPr>
          <p:nvPr/>
        </p:nvSpPr>
        <p:spPr bwMode="auto">
          <a:xfrm>
            <a:off x="2019300" y="1365250"/>
            <a:ext cx="380047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16" name="矩形 9"/>
          <p:cNvSpPr>
            <a:spLocks noChangeArrowheads="1"/>
          </p:cNvSpPr>
          <p:nvPr/>
        </p:nvSpPr>
        <p:spPr bwMode="auto">
          <a:xfrm>
            <a:off x="2019300" y="3019425"/>
            <a:ext cx="380047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17" name="矩形 10"/>
          <p:cNvSpPr>
            <a:spLocks noChangeArrowheads="1"/>
          </p:cNvSpPr>
          <p:nvPr/>
        </p:nvSpPr>
        <p:spPr bwMode="auto">
          <a:xfrm>
            <a:off x="2019300" y="4608513"/>
            <a:ext cx="38004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18" name="矩形 11"/>
          <p:cNvSpPr>
            <a:spLocks noChangeArrowheads="1"/>
          </p:cNvSpPr>
          <p:nvPr/>
        </p:nvSpPr>
        <p:spPr bwMode="auto">
          <a:xfrm>
            <a:off x="7724775" y="1384300"/>
            <a:ext cx="380047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19" name="矩形 12"/>
          <p:cNvSpPr>
            <a:spLocks noChangeArrowheads="1"/>
          </p:cNvSpPr>
          <p:nvPr/>
        </p:nvSpPr>
        <p:spPr bwMode="auto">
          <a:xfrm>
            <a:off x="7724775" y="3038475"/>
            <a:ext cx="380047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20" name="矩形 13"/>
          <p:cNvSpPr>
            <a:spLocks noChangeArrowheads="1"/>
          </p:cNvSpPr>
          <p:nvPr/>
        </p:nvSpPr>
        <p:spPr bwMode="auto">
          <a:xfrm>
            <a:off x="7724775" y="4627563"/>
            <a:ext cx="38004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E3740"/>
                </a:solidFill>
                <a:latin typeface="Calibri" panose="020F0502020204030204" pitchFamily="34" charset="0"/>
                <a:sym typeface="宋体" panose="02010600030101010101" pitchFamily="2" charset="-122"/>
              </a:rPr>
              <a:t>LOREM IPSUM  </a:t>
            </a:r>
            <a:endParaRPr lang="en-US" altLang="zh-CN" sz="1600" b="1">
              <a:solidFill>
                <a:srgbClr val="2E3740"/>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E3740"/>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E3740"/>
              </a:solidFill>
              <a:latin typeface="Calibri" panose="020F0502020204030204" pitchFamily="34" charset="0"/>
              <a:sym typeface="宋体" panose="02010600030101010101" pitchFamily="2" charset="-122"/>
            </a:endParaRPr>
          </a:p>
        </p:txBody>
      </p:sp>
      <p:sp>
        <p:nvSpPr>
          <p:cNvPr id="21521" name="Freeform 6"/>
          <p:cNvSpPr>
            <a:spLocks noEditPoints="1" noChangeArrowheads="1"/>
          </p:cNvSpPr>
          <p:nvPr/>
        </p:nvSpPr>
        <p:spPr bwMode="auto">
          <a:xfrm>
            <a:off x="6692900" y="1635125"/>
            <a:ext cx="488950" cy="493713"/>
          </a:xfrm>
          <a:custGeom>
            <a:avLst/>
            <a:gdLst>
              <a:gd name="T0" fmla="*/ 245716 w 197"/>
              <a:gd name="T1" fmla="*/ 0 h 198"/>
              <a:gd name="T2" fmla="*/ 0 w 197"/>
              <a:gd name="T3" fmla="*/ 246857 h 198"/>
              <a:gd name="T4" fmla="*/ 245716 w 197"/>
              <a:gd name="T5" fmla="*/ 493713 h 198"/>
              <a:gd name="T6" fmla="*/ 488950 w 197"/>
              <a:gd name="T7" fmla="*/ 246857 h 198"/>
              <a:gd name="T8" fmla="*/ 245716 w 197"/>
              <a:gd name="T9" fmla="*/ 0 h 198"/>
              <a:gd name="T10" fmla="*/ 245716 w 197"/>
              <a:gd name="T11" fmla="*/ 458804 h 198"/>
              <a:gd name="T12" fmla="*/ 89351 w 197"/>
              <a:gd name="T13" fmla="*/ 388986 h 198"/>
              <a:gd name="T14" fmla="*/ 109207 w 197"/>
              <a:gd name="T15" fmla="*/ 339116 h 198"/>
              <a:gd name="T16" fmla="*/ 134027 w 197"/>
              <a:gd name="T17" fmla="*/ 306700 h 198"/>
              <a:gd name="T18" fmla="*/ 89351 w 197"/>
              <a:gd name="T19" fmla="*/ 274285 h 198"/>
              <a:gd name="T20" fmla="*/ 59568 w 197"/>
              <a:gd name="T21" fmla="*/ 251843 h 198"/>
              <a:gd name="T22" fmla="*/ 39712 w 197"/>
              <a:gd name="T23" fmla="*/ 296726 h 198"/>
              <a:gd name="T24" fmla="*/ 34748 w 197"/>
              <a:gd name="T25" fmla="*/ 246857 h 198"/>
              <a:gd name="T26" fmla="*/ 71977 w 197"/>
              <a:gd name="T27" fmla="*/ 127168 h 198"/>
              <a:gd name="T28" fmla="*/ 84387 w 197"/>
              <a:gd name="T29" fmla="*/ 167065 h 198"/>
              <a:gd name="T30" fmla="*/ 116653 w 197"/>
              <a:gd name="T31" fmla="*/ 147116 h 198"/>
              <a:gd name="T32" fmla="*/ 134027 w 197"/>
              <a:gd name="T33" fmla="*/ 117195 h 198"/>
              <a:gd name="T34" fmla="*/ 138991 w 197"/>
              <a:gd name="T35" fmla="*/ 164571 h 198"/>
              <a:gd name="T36" fmla="*/ 161329 w 197"/>
              <a:gd name="T37" fmla="*/ 162078 h 198"/>
              <a:gd name="T38" fmla="*/ 188630 w 197"/>
              <a:gd name="T39" fmla="*/ 107221 h 198"/>
              <a:gd name="T40" fmla="*/ 240752 w 197"/>
              <a:gd name="T41" fmla="*/ 134649 h 198"/>
              <a:gd name="T42" fmla="*/ 215932 w 197"/>
              <a:gd name="T43" fmla="*/ 159584 h 198"/>
              <a:gd name="T44" fmla="*/ 208486 w 197"/>
              <a:gd name="T45" fmla="*/ 209454 h 198"/>
              <a:gd name="T46" fmla="*/ 273018 w 197"/>
              <a:gd name="T47" fmla="*/ 231896 h 198"/>
              <a:gd name="T48" fmla="*/ 292874 w 197"/>
              <a:gd name="T49" fmla="*/ 256830 h 198"/>
              <a:gd name="T50" fmla="*/ 300320 w 197"/>
              <a:gd name="T51" fmla="*/ 281765 h 198"/>
              <a:gd name="T52" fmla="*/ 305283 w 197"/>
              <a:gd name="T53" fmla="*/ 314181 h 198"/>
              <a:gd name="T54" fmla="*/ 305283 w 197"/>
              <a:gd name="T55" fmla="*/ 341610 h 198"/>
              <a:gd name="T56" fmla="*/ 325139 w 197"/>
              <a:gd name="T57" fmla="*/ 381506 h 198"/>
              <a:gd name="T58" fmla="*/ 387189 w 197"/>
              <a:gd name="T59" fmla="*/ 254337 h 198"/>
              <a:gd name="T60" fmla="*/ 394635 w 197"/>
              <a:gd name="T61" fmla="*/ 209454 h 198"/>
              <a:gd name="T62" fmla="*/ 429383 w 197"/>
              <a:gd name="T63" fmla="*/ 169558 h 198"/>
              <a:gd name="T64" fmla="*/ 429383 w 197"/>
              <a:gd name="T65" fmla="*/ 144623 h 198"/>
              <a:gd name="T66" fmla="*/ 454202 w 197"/>
              <a:gd name="T67" fmla="*/ 246857 h 198"/>
              <a:gd name="T68" fmla="*/ 245716 w 197"/>
              <a:gd name="T69" fmla="*/ 458804 h 1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7"/>
              <a:gd name="T106" fmla="*/ 0 h 198"/>
              <a:gd name="T107" fmla="*/ 197 w 197"/>
              <a:gd name="T108" fmla="*/ 198 h 19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7" h="198">
                <a:moveTo>
                  <a:pt x="99" y="0"/>
                </a:moveTo>
                <a:cubicBezTo>
                  <a:pt x="44" y="0"/>
                  <a:pt x="0" y="45"/>
                  <a:pt x="0" y="99"/>
                </a:cubicBezTo>
                <a:cubicBezTo>
                  <a:pt x="0" y="153"/>
                  <a:pt x="44" y="198"/>
                  <a:pt x="99" y="198"/>
                </a:cubicBezTo>
                <a:cubicBezTo>
                  <a:pt x="153" y="198"/>
                  <a:pt x="197" y="153"/>
                  <a:pt x="197" y="99"/>
                </a:cubicBezTo>
                <a:cubicBezTo>
                  <a:pt x="197" y="45"/>
                  <a:pt x="153" y="0"/>
                  <a:pt x="99" y="0"/>
                </a:cubicBezTo>
                <a:close/>
                <a:moveTo>
                  <a:pt x="99" y="184"/>
                </a:moveTo>
                <a:cubicBezTo>
                  <a:pt x="74" y="184"/>
                  <a:pt x="51" y="173"/>
                  <a:pt x="36" y="156"/>
                </a:cubicBezTo>
                <a:cubicBezTo>
                  <a:pt x="37" y="154"/>
                  <a:pt x="41" y="142"/>
                  <a:pt x="44" y="136"/>
                </a:cubicBezTo>
                <a:cubicBezTo>
                  <a:pt x="47" y="130"/>
                  <a:pt x="48" y="129"/>
                  <a:pt x="54" y="123"/>
                </a:cubicBezTo>
                <a:cubicBezTo>
                  <a:pt x="61" y="117"/>
                  <a:pt x="41" y="115"/>
                  <a:pt x="36" y="110"/>
                </a:cubicBezTo>
                <a:cubicBezTo>
                  <a:pt x="31" y="105"/>
                  <a:pt x="29" y="105"/>
                  <a:pt x="24" y="101"/>
                </a:cubicBezTo>
                <a:cubicBezTo>
                  <a:pt x="20" y="98"/>
                  <a:pt x="17" y="112"/>
                  <a:pt x="16" y="119"/>
                </a:cubicBezTo>
                <a:cubicBezTo>
                  <a:pt x="15" y="113"/>
                  <a:pt x="14" y="106"/>
                  <a:pt x="14" y="99"/>
                </a:cubicBezTo>
                <a:cubicBezTo>
                  <a:pt x="14" y="81"/>
                  <a:pt x="20" y="64"/>
                  <a:pt x="29" y="51"/>
                </a:cubicBezTo>
                <a:cubicBezTo>
                  <a:pt x="26" y="59"/>
                  <a:pt x="24" y="71"/>
                  <a:pt x="34" y="67"/>
                </a:cubicBezTo>
                <a:cubicBezTo>
                  <a:pt x="46" y="63"/>
                  <a:pt x="47" y="59"/>
                  <a:pt x="47" y="59"/>
                </a:cubicBezTo>
                <a:cubicBezTo>
                  <a:pt x="54" y="47"/>
                  <a:pt x="54" y="47"/>
                  <a:pt x="54" y="47"/>
                </a:cubicBezTo>
                <a:cubicBezTo>
                  <a:pt x="54" y="47"/>
                  <a:pt x="55" y="63"/>
                  <a:pt x="56" y="66"/>
                </a:cubicBezTo>
                <a:cubicBezTo>
                  <a:pt x="58" y="68"/>
                  <a:pt x="63" y="75"/>
                  <a:pt x="65" y="65"/>
                </a:cubicBezTo>
                <a:cubicBezTo>
                  <a:pt x="69" y="48"/>
                  <a:pt x="69" y="43"/>
                  <a:pt x="76" y="43"/>
                </a:cubicBezTo>
                <a:cubicBezTo>
                  <a:pt x="82" y="43"/>
                  <a:pt x="95" y="38"/>
                  <a:pt x="97" y="54"/>
                </a:cubicBezTo>
                <a:cubicBezTo>
                  <a:pt x="98" y="69"/>
                  <a:pt x="95" y="60"/>
                  <a:pt x="87" y="64"/>
                </a:cubicBezTo>
                <a:cubicBezTo>
                  <a:pt x="79" y="68"/>
                  <a:pt x="76" y="82"/>
                  <a:pt x="84" y="84"/>
                </a:cubicBezTo>
                <a:cubicBezTo>
                  <a:pt x="92" y="86"/>
                  <a:pt x="110" y="93"/>
                  <a:pt x="110" y="93"/>
                </a:cubicBezTo>
                <a:cubicBezTo>
                  <a:pt x="118" y="103"/>
                  <a:pt x="118" y="103"/>
                  <a:pt x="118" y="103"/>
                </a:cubicBezTo>
                <a:cubicBezTo>
                  <a:pt x="121" y="113"/>
                  <a:pt x="121" y="113"/>
                  <a:pt x="121" y="113"/>
                </a:cubicBezTo>
                <a:cubicBezTo>
                  <a:pt x="121" y="113"/>
                  <a:pt x="123" y="125"/>
                  <a:pt x="123" y="126"/>
                </a:cubicBezTo>
                <a:cubicBezTo>
                  <a:pt x="123" y="127"/>
                  <a:pt x="123" y="137"/>
                  <a:pt x="123" y="137"/>
                </a:cubicBezTo>
                <a:cubicBezTo>
                  <a:pt x="123" y="137"/>
                  <a:pt x="123" y="158"/>
                  <a:pt x="131" y="153"/>
                </a:cubicBezTo>
                <a:cubicBezTo>
                  <a:pt x="139" y="148"/>
                  <a:pt x="160" y="115"/>
                  <a:pt x="156" y="102"/>
                </a:cubicBezTo>
                <a:cubicBezTo>
                  <a:pt x="151" y="90"/>
                  <a:pt x="151" y="88"/>
                  <a:pt x="159" y="84"/>
                </a:cubicBezTo>
                <a:cubicBezTo>
                  <a:pt x="167" y="80"/>
                  <a:pt x="173" y="74"/>
                  <a:pt x="173" y="68"/>
                </a:cubicBezTo>
                <a:cubicBezTo>
                  <a:pt x="172" y="64"/>
                  <a:pt x="173" y="61"/>
                  <a:pt x="173" y="58"/>
                </a:cubicBezTo>
                <a:cubicBezTo>
                  <a:pt x="180" y="71"/>
                  <a:pt x="183" y="84"/>
                  <a:pt x="183" y="99"/>
                </a:cubicBezTo>
                <a:cubicBezTo>
                  <a:pt x="183" y="146"/>
                  <a:pt x="145" y="184"/>
                  <a:pt x="99" y="184"/>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21522" name="Group 23"/>
          <p:cNvGrpSpPr>
            <a:grpSpLocks/>
          </p:cNvGrpSpPr>
          <p:nvPr/>
        </p:nvGrpSpPr>
        <p:grpSpPr bwMode="auto">
          <a:xfrm>
            <a:off x="6692900" y="4843463"/>
            <a:ext cx="504825" cy="490537"/>
            <a:chOff x="0" y="0"/>
            <a:chExt cx="773112" cy="750888"/>
          </a:xfrm>
        </p:grpSpPr>
        <p:sp>
          <p:nvSpPr>
            <p:cNvPr id="21533" name="Freeform 15"/>
            <p:cNvSpPr>
              <a:spLocks noChangeArrowheads="1"/>
            </p:cNvSpPr>
            <p:nvPr/>
          </p:nvSpPr>
          <p:spPr bwMode="auto">
            <a:xfrm>
              <a:off x="471487" y="60325"/>
              <a:ext cx="258762" cy="255588"/>
            </a:xfrm>
            <a:custGeom>
              <a:avLst/>
              <a:gdLst>
                <a:gd name="T0" fmla="*/ 176212 w 163"/>
                <a:gd name="T1" fmla="*/ 127000 h 161"/>
                <a:gd name="T2" fmla="*/ 220662 w 163"/>
                <a:gd name="T3" fmla="*/ 107950 h 161"/>
                <a:gd name="T4" fmla="*/ 258762 w 163"/>
                <a:gd name="T5" fmla="*/ 53975 h 161"/>
                <a:gd name="T6" fmla="*/ 206375 w 163"/>
                <a:gd name="T7" fmla="*/ 0 h 161"/>
                <a:gd name="T8" fmla="*/ 152400 w 163"/>
                <a:gd name="T9" fmla="*/ 42863 h 161"/>
                <a:gd name="T10" fmla="*/ 133350 w 163"/>
                <a:gd name="T11" fmla="*/ 84138 h 161"/>
                <a:gd name="T12" fmla="*/ 0 w 163"/>
                <a:gd name="T13" fmla="*/ 217488 h 161"/>
                <a:gd name="T14" fmla="*/ 46037 w 163"/>
                <a:gd name="T15" fmla="*/ 255588 h 161"/>
                <a:gd name="T16" fmla="*/ 176212 w 163"/>
                <a:gd name="T17" fmla="*/ 127000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
                <a:gd name="T28" fmla="*/ 0 h 161"/>
                <a:gd name="T29" fmla="*/ 163 w 1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 h="161">
                  <a:moveTo>
                    <a:pt x="111" y="80"/>
                  </a:moveTo>
                  <a:lnTo>
                    <a:pt x="139" y="68"/>
                  </a:lnTo>
                  <a:lnTo>
                    <a:pt x="163" y="34"/>
                  </a:lnTo>
                  <a:lnTo>
                    <a:pt x="130" y="0"/>
                  </a:lnTo>
                  <a:lnTo>
                    <a:pt x="96" y="27"/>
                  </a:lnTo>
                  <a:lnTo>
                    <a:pt x="84" y="53"/>
                  </a:lnTo>
                  <a:lnTo>
                    <a:pt x="0" y="137"/>
                  </a:lnTo>
                  <a:lnTo>
                    <a:pt x="29" y="161"/>
                  </a:lnTo>
                  <a:lnTo>
                    <a:pt x="111" y="80"/>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34" name="Freeform 16"/>
            <p:cNvSpPr>
              <a:spLocks noEditPoints="1" noChangeArrowheads="1"/>
            </p:cNvSpPr>
            <p:nvPr/>
          </p:nvSpPr>
          <p:spPr bwMode="auto">
            <a:xfrm>
              <a:off x="0" y="0"/>
              <a:ext cx="773112" cy="750888"/>
            </a:xfrm>
            <a:custGeom>
              <a:avLst/>
              <a:gdLst>
                <a:gd name="T0" fmla="*/ 727411 w 203"/>
                <a:gd name="T1" fmla="*/ 548873 h 197"/>
                <a:gd name="T2" fmla="*/ 483671 w 203"/>
                <a:gd name="T3" fmla="*/ 339234 h 197"/>
                <a:gd name="T4" fmla="*/ 476054 w 203"/>
                <a:gd name="T5" fmla="*/ 331610 h 197"/>
                <a:gd name="T6" fmla="*/ 407502 w 203"/>
                <a:gd name="T7" fmla="*/ 270625 h 197"/>
                <a:gd name="T8" fmla="*/ 369418 w 203"/>
                <a:gd name="T9" fmla="*/ 60986 h 197"/>
                <a:gd name="T10" fmla="*/ 220889 w 203"/>
                <a:gd name="T11" fmla="*/ 0 h 197"/>
                <a:gd name="T12" fmla="*/ 178996 w 203"/>
                <a:gd name="T13" fmla="*/ 3812 h 197"/>
                <a:gd name="T14" fmla="*/ 171380 w 203"/>
                <a:gd name="T15" fmla="*/ 11435 h 197"/>
                <a:gd name="T16" fmla="*/ 175188 w 203"/>
                <a:gd name="T17" fmla="*/ 19058 h 197"/>
                <a:gd name="T18" fmla="*/ 262782 w 203"/>
                <a:gd name="T19" fmla="*/ 110537 h 197"/>
                <a:gd name="T20" fmla="*/ 281824 w 203"/>
                <a:gd name="T21" fmla="*/ 198204 h 197"/>
                <a:gd name="T22" fmla="*/ 209464 w 203"/>
                <a:gd name="T23" fmla="*/ 274436 h 197"/>
                <a:gd name="T24" fmla="*/ 121870 w 203"/>
                <a:gd name="T25" fmla="*/ 255378 h 197"/>
                <a:gd name="T26" fmla="*/ 30467 w 203"/>
                <a:gd name="T27" fmla="*/ 163899 h 197"/>
                <a:gd name="T28" fmla="*/ 19042 w 203"/>
                <a:gd name="T29" fmla="*/ 163899 h 197"/>
                <a:gd name="T30" fmla="*/ 11425 w 203"/>
                <a:gd name="T31" fmla="*/ 171523 h 197"/>
                <a:gd name="T32" fmla="*/ 68552 w 203"/>
                <a:gd name="T33" fmla="*/ 362103 h 197"/>
                <a:gd name="T34" fmla="*/ 205655 w 203"/>
                <a:gd name="T35" fmla="*/ 407843 h 197"/>
                <a:gd name="T36" fmla="*/ 205655 w 203"/>
                <a:gd name="T37" fmla="*/ 407843 h 197"/>
                <a:gd name="T38" fmla="*/ 281824 w 203"/>
                <a:gd name="T39" fmla="*/ 400219 h 197"/>
                <a:gd name="T40" fmla="*/ 559840 w 203"/>
                <a:gd name="T41" fmla="*/ 716583 h 197"/>
                <a:gd name="T42" fmla="*/ 643625 w 203"/>
                <a:gd name="T43" fmla="*/ 750888 h 197"/>
                <a:gd name="T44" fmla="*/ 727411 w 203"/>
                <a:gd name="T45" fmla="*/ 716583 h 197"/>
                <a:gd name="T46" fmla="*/ 727411 w 203"/>
                <a:gd name="T47" fmla="*/ 548873 h 197"/>
                <a:gd name="T48" fmla="*/ 662667 w 203"/>
                <a:gd name="T49" fmla="*/ 655598 h 197"/>
                <a:gd name="T50" fmla="*/ 620775 w 203"/>
                <a:gd name="T51" fmla="*/ 655598 h 197"/>
                <a:gd name="T52" fmla="*/ 620775 w 203"/>
                <a:gd name="T53" fmla="*/ 655598 h 197"/>
                <a:gd name="T54" fmla="*/ 620775 w 203"/>
                <a:gd name="T55" fmla="*/ 613670 h 197"/>
                <a:gd name="T56" fmla="*/ 662667 w 203"/>
                <a:gd name="T57" fmla="*/ 613670 h 197"/>
                <a:gd name="T58" fmla="*/ 662667 w 203"/>
                <a:gd name="T59" fmla="*/ 613670 h 197"/>
                <a:gd name="T60" fmla="*/ 662667 w 203"/>
                <a:gd name="T61" fmla="*/ 655598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97"/>
                <a:gd name="T95" fmla="*/ 203 w 203"/>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97">
                  <a:moveTo>
                    <a:pt x="191" y="144"/>
                  </a:moveTo>
                  <a:cubicBezTo>
                    <a:pt x="127" y="89"/>
                    <a:pt x="127" y="89"/>
                    <a:pt x="127" y="89"/>
                  </a:cubicBezTo>
                  <a:cubicBezTo>
                    <a:pt x="125" y="87"/>
                    <a:pt x="125" y="87"/>
                    <a:pt x="125" y="87"/>
                  </a:cubicBezTo>
                  <a:cubicBezTo>
                    <a:pt x="107" y="71"/>
                    <a:pt x="107" y="71"/>
                    <a:pt x="107" y="71"/>
                  </a:cubicBezTo>
                  <a:cubicBezTo>
                    <a:pt x="109" y="61"/>
                    <a:pt x="113" y="32"/>
                    <a:pt x="97" y="16"/>
                  </a:cubicBezTo>
                  <a:cubicBezTo>
                    <a:pt x="87" y="6"/>
                    <a:pt x="73" y="0"/>
                    <a:pt x="58" y="0"/>
                  </a:cubicBezTo>
                  <a:cubicBezTo>
                    <a:pt x="54" y="0"/>
                    <a:pt x="51" y="0"/>
                    <a:pt x="47" y="1"/>
                  </a:cubicBezTo>
                  <a:cubicBezTo>
                    <a:pt x="46" y="1"/>
                    <a:pt x="45" y="2"/>
                    <a:pt x="45" y="3"/>
                  </a:cubicBezTo>
                  <a:cubicBezTo>
                    <a:pt x="45" y="4"/>
                    <a:pt x="45" y="5"/>
                    <a:pt x="46" y="5"/>
                  </a:cubicBezTo>
                  <a:cubicBezTo>
                    <a:pt x="69" y="29"/>
                    <a:pt x="69" y="29"/>
                    <a:pt x="69" y="29"/>
                  </a:cubicBezTo>
                  <a:cubicBezTo>
                    <a:pt x="74" y="52"/>
                    <a:pt x="74" y="52"/>
                    <a:pt x="74" y="52"/>
                  </a:cubicBezTo>
                  <a:cubicBezTo>
                    <a:pt x="55" y="72"/>
                    <a:pt x="55" y="72"/>
                    <a:pt x="55" y="72"/>
                  </a:cubicBezTo>
                  <a:cubicBezTo>
                    <a:pt x="32" y="67"/>
                    <a:pt x="32" y="67"/>
                    <a:pt x="32" y="67"/>
                  </a:cubicBezTo>
                  <a:cubicBezTo>
                    <a:pt x="8" y="43"/>
                    <a:pt x="8" y="43"/>
                    <a:pt x="8" y="43"/>
                  </a:cubicBezTo>
                  <a:cubicBezTo>
                    <a:pt x="7" y="42"/>
                    <a:pt x="6" y="42"/>
                    <a:pt x="5" y="43"/>
                  </a:cubicBezTo>
                  <a:cubicBezTo>
                    <a:pt x="4" y="43"/>
                    <a:pt x="3" y="44"/>
                    <a:pt x="3" y="45"/>
                  </a:cubicBezTo>
                  <a:cubicBezTo>
                    <a:pt x="0" y="63"/>
                    <a:pt x="5" y="82"/>
                    <a:pt x="18" y="95"/>
                  </a:cubicBezTo>
                  <a:cubicBezTo>
                    <a:pt x="26" y="103"/>
                    <a:pt x="38" y="107"/>
                    <a:pt x="54" y="107"/>
                  </a:cubicBezTo>
                  <a:cubicBezTo>
                    <a:pt x="54" y="107"/>
                    <a:pt x="54" y="107"/>
                    <a:pt x="54" y="107"/>
                  </a:cubicBezTo>
                  <a:cubicBezTo>
                    <a:pt x="60" y="107"/>
                    <a:pt x="67" y="106"/>
                    <a:pt x="74" y="105"/>
                  </a:cubicBezTo>
                  <a:cubicBezTo>
                    <a:pt x="147" y="188"/>
                    <a:pt x="147" y="188"/>
                    <a:pt x="147" y="188"/>
                  </a:cubicBezTo>
                  <a:cubicBezTo>
                    <a:pt x="153" y="194"/>
                    <a:pt x="160" y="197"/>
                    <a:pt x="169" y="197"/>
                  </a:cubicBezTo>
                  <a:cubicBezTo>
                    <a:pt x="177" y="197"/>
                    <a:pt x="185" y="194"/>
                    <a:pt x="191" y="188"/>
                  </a:cubicBezTo>
                  <a:cubicBezTo>
                    <a:pt x="203" y="176"/>
                    <a:pt x="203" y="156"/>
                    <a:pt x="191" y="144"/>
                  </a:cubicBezTo>
                  <a:close/>
                  <a:moveTo>
                    <a:pt x="174" y="172"/>
                  </a:moveTo>
                  <a:cubicBezTo>
                    <a:pt x="171" y="175"/>
                    <a:pt x="166" y="175"/>
                    <a:pt x="163" y="172"/>
                  </a:cubicBezTo>
                  <a:cubicBezTo>
                    <a:pt x="163" y="172"/>
                    <a:pt x="163" y="172"/>
                    <a:pt x="163" y="172"/>
                  </a:cubicBezTo>
                  <a:cubicBezTo>
                    <a:pt x="160" y="169"/>
                    <a:pt x="160" y="164"/>
                    <a:pt x="163" y="161"/>
                  </a:cubicBezTo>
                  <a:cubicBezTo>
                    <a:pt x="166" y="158"/>
                    <a:pt x="171" y="158"/>
                    <a:pt x="174" y="161"/>
                  </a:cubicBezTo>
                  <a:cubicBezTo>
                    <a:pt x="174" y="161"/>
                    <a:pt x="174" y="161"/>
                    <a:pt x="174" y="161"/>
                  </a:cubicBezTo>
                  <a:cubicBezTo>
                    <a:pt x="177" y="164"/>
                    <a:pt x="177" y="169"/>
                    <a:pt x="174" y="172"/>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35" name="Freeform 17"/>
            <p:cNvSpPr>
              <a:spLocks noChangeArrowheads="1"/>
            </p:cNvSpPr>
            <p:nvPr/>
          </p:nvSpPr>
          <p:spPr bwMode="auto">
            <a:xfrm>
              <a:off x="41274" y="446088"/>
              <a:ext cx="301625" cy="304800"/>
            </a:xfrm>
            <a:custGeom>
              <a:avLst/>
              <a:gdLst>
                <a:gd name="T0" fmla="*/ 225264 w 79"/>
                <a:gd name="T1" fmla="*/ 11430 h 80"/>
                <a:gd name="T2" fmla="*/ 187084 w 79"/>
                <a:gd name="T3" fmla="*/ 11430 h 80"/>
                <a:gd name="T4" fmla="*/ 7636 w 79"/>
                <a:gd name="T5" fmla="*/ 186690 h 80"/>
                <a:gd name="T6" fmla="*/ 7636 w 79"/>
                <a:gd name="T7" fmla="*/ 224790 h 80"/>
                <a:gd name="T8" fmla="*/ 80179 w 79"/>
                <a:gd name="T9" fmla="*/ 293370 h 80"/>
                <a:gd name="T10" fmla="*/ 118359 w 79"/>
                <a:gd name="T11" fmla="*/ 293370 h 80"/>
                <a:gd name="T12" fmla="*/ 290171 w 79"/>
                <a:gd name="T13" fmla="*/ 121920 h 80"/>
                <a:gd name="T14" fmla="*/ 290171 w 79"/>
                <a:gd name="T15" fmla="*/ 83820 h 80"/>
                <a:gd name="T16" fmla="*/ 225264 w 79"/>
                <a:gd name="T17" fmla="*/ 1143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9"/>
                <a:gd name="T28" fmla="*/ 0 h 80"/>
                <a:gd name="T29" fmla="*/ 79 w 79"/>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9" h="80">
                  <a:moveTo>
                    <a:pt x="59" y="3"/>
                  </a:moveTo>
                  <a:cubicBezTo>
                    <a:pt x="56" y="0"/>
                    <a:pt x="52" y="0"/>
                    <a:pt x="49" y="3"/>
                  </a:cubicBezTo>
                  <a:cubicBezTo>
                    <a:pt x="2" y="49"/>
                    <a:pt x="2" y="49"/>
                    <a:pt x="2" y="49"/>
                  </a:cubicBezTo>
                  <a:cubicBezTo>
                    <a:pt x="0" y="52"/>
                    <a:pt x="0" y="57"/>
                    <a:pt x="2" y="59"/>
                  </a:cubicBezTo>
                  <a:cubicBezTo>
                    <a:pt x="21" y="77"/>
                    <a:pt x="21" y="77"/>
                    <a:pt x="21" y="77"/>
                  </a:cubicBezTo>
                  <a:cubicBezTo>
                    <a:pt x="23" y="80"/>
                    <a:pt x="28" y="80"/>
                    <a:pt x="31" y="77"/>
                  </a:cubicBezTo>
                  <a:cubicBezTo>
                    <a:pt x="76" y="32"/>
                    <a:pt x="76" y="32"/>
                    <a:pt x="76" y="32"/>
                  </a:cubicBezTo>
                  <a:cubicBezTo>
                    <a:pt x="79" y="30"/>
                    <a:pt x="79" y="25"/>
                    <a:pt x="76" y="22"/>
                  </a:cubicBezTo>
                  <a:lnTo>
                    <a:pt x="59" y="3"/>
                  </a:ln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1523" name="Group 27"/>
          <p:cNvGrpSpPr>
            <a:grpSpLocks/>
          </p:cNvGrpSpPr>
          <p:nvPr/>
        </p:nvGrpSpPr>
        <p:grpSpPr bwMode="auto">
          <a:xfrm>
            <a:off x="6746875" y="3279775"/>
            <a:ext cx="433388" cy="487363"/>
            <a:chOff x="0" y="0"/>
            <a:chExt cx="663575" cy="746125"/>
          </a:xfrm>
        </p:grpSpPr>
        <p:sp>
          <p:nvSpPr>
            <p:cNvPr id="21529" name="Freeform 21"/>
            <p:cNvSpPr>
              <a:spLocks noChangeArrowheads="1"/>
            </p:cNvSpPr>
            <p:nvPr/>
          </p:nvSpPr>
          <p:spPr bwMode="auto">
            <a:xfrm>
              <a:off x="125412" y="479425"/>
              <a:ext cx="328613" cy="19050"/>
            </a:xfrm>
            <a:custGeom>
              <a:avLst/>
              <a:gdLst>
                <a:gd name="T0" fmla="*/ 320971 w 86"/>
                <a:gd name="T1" fmla="*/ 0 h 5"/>
                <a:gd name="T2" fmla="*/ 11463 w 86"/>
                <a:gd name="T3" fmla="*/ 0 h 5"/>
                <a:gd name="T4" fmla="*/ 0 w 86"/>
                <a:gd name="T5" fmla="*/ 11430 h 5"/>
                <a:gd name="T6" fmla="*/ 11463 w 86"/>
                <a:gd name="T7" fmla="*/ 19050 h 5"/>
                <a:gd name="T8" fmla="*/ 320971 w 86"/>
                <a:gd name="T9" fmla="*/ 19050 h 5"/>
                <a:gd name="T10" fmla="*/ 328613 w 86"/>
                <a:gd name="T11" fmla="*/ 11430 h 5"/>
                <a:gd name="T12" fmla="*/ 320971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4" y="0"/>
                  </a:moveTo>
                  <a:cubicBezTo>
                    <a:pt x="3" y="0"/>
                    <a:pt x="3" y="0"/>
                    <a:pt x="3" y="0"/>
                  </a:cubicBezTo>
                  <a:cubicBezTo>
                    <a:pt x="1" y="0"/>
                    <a:pt x="0" y="1"/>
                    <a:pt x="0" y="3"/>
                  </a:cubicBezTo>
                  <a:cubicBezTo>
                    <a:pt x="0" y="4"/>
                    <a:pt x="1" y="5"/>
                    <a:pt x="3" y="5"/>
                  </a:cubicBezTo>
                  <a:cubicBezTo>
                    <a:pt x="84" y="5"/>
                    <a:pt x="84" y="5"/>
                    <a:pt x="84" y="5"/>
                  </a:cubicBezTo>
                  <a:cubicBezTo>
                    <a:pt x="85" y="5"/>
                    <a:pt x="86" y="4"/>
                    <a:pt x="86" y="3"/>
                  </a:cubicBezTo>
                  <a:cubicBezTo>
                    <a:pt x="86" y="1"/>
                    <a:pt x="85" y="0"/>
                    <a:pt x="84" y="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30" name="Freeform 22"/>
            <p:cNvSpPr>
              <a:spLocks noChangeArrowheads="1"/>
            </p:cNvSpPr>
            <p:nvPr/>
          </p:nvSpPr>
          <p:spPr bwMode="auto">
            <a:xfrm>
              <a:off x="125412" y="376238"/>
              <a:ext cx="328613" cy="19050"/>
            </a:xfrm>
            <a:custGeom>
              <a:avLst/>
              <a:gdLst>
                <a:gd name="T0" fmla="*/ 320971 w 86"/>
                <a:gd name="T1" fmla="*/ 0 h 5"/>
                <a:gd name="T2" fmla="*/ 11463 w 86"/>
                <a:gd name="T3" fmla="*/ 0 h 5"/>
                <a:gd name="T4" fmla="*/ 0 w 86"/>
                <a:gd name="T5" fmla="*/ 7620 h 5"/>
                <a:gd name="T6" fmla="*/ 11463 w 86"/>
                <a:gd name="T7" fmla="*/ 19050 h 5"/>
                <a:gd name="T8" fmla="*/ 320971 w 86"/>
                <a:gd name="T9" fmla="*/ 19050 h 5"/>
                <a:gd name="T10" fmla="*/ 328613 w 86"/>
                <a:gd name="T11" fmla="*/ 7620 h 5"/>
                <a:gd name="T12" fmla="*/ 320971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31" name="Freeform 23"/>
            <p:cNvSpPr>
              <a:spLocks noChangeArrowheads="1"/>
            </p:cNvSpPr>
            <p:nvPr/>
          </p:nvSpPr>
          <p:spPr bwMode="auto">
            <a:xfrm>
              <a:off x="125412" y="269875"/>
              <a:ext cx="328613" cy="22225"/>
            </a:xfrm>
            <a:custGeom>
              <a:avLst/>
              <a:gdLst>
                <a:gd name="T0" fmla="*/ 320971 w 86"/>
                <a:gd name="T1" fmla="*/ 0 h 6"/>
                <a:gd name="T2" fmla="*/ 11463 w 86"/>
                <a:gd name="T3" fmla="*/ 0 h 6"/>
                <a:gd name="T4" fmla="*/ 0 w 86"/>
                <a:gd name="T5" fmla="*/ 11113 h 6"/>
                <a:gd name="T6" fmla="*/ 11463 w 86"/>
                <a:gd name="T7" fmla="*/ 22225 h 6"/>
                <a:gd name="T8" fmla="*/ 320971 w 86"/>
                <a:gd name="T9" fmla="*/ 22225 h 6"/>
                <a:gd name="T10" fmla="*/ 328613 w 86"/>
                <a:gd name="T11" fmla="*/ 11113 h 6"/>
                <a:gd name="T12" fmla="*/ 320971 w 86"/>
                <a:gd name="T13" fmla="*/ 0 h 6"/>
                <a:gd name="T14" fmla="*/ 0 60000 65536"/>
                <a:gd name="T15" fmla="*/ 0 60000 65536"/>
                <a:gd name="T16" fmla="*/ 0 60000 65536"/>
                <a:gd name="T17" fmla="*/ 0 60000 65536"/>
                <a:gd name="T18" fmla="*/ 0 60000 65536"/>
                <a:gd name="T19" fmla="*/ 0 60000 65536"/>
                <a:gd name="T20" fmla="*/ 0 60000 65536"/>
                <a:gd name="T21" fmla="*/ 0 w 86"/>
                <a:gd name="T22" fmla="*/ 0 h 6"/>
                <a:gd name="T23" fmla="*/ 86 w 8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
                  <a:moveTo>
                    <a:pt x="84" y="0"/>
                  </a:moveTo>
                  <a:cubicBezTo>
                    <a:pt x="3" y="0"/>
                    <a:pt x="3" y="0"/>
                    <a:pt x="3" y="0"/>
                  </a:cubicBezTo>
                  <a:cubicBezTo>
                    <a:pt x="1" y="0"/>
                    <a:pt x="0" y="2"/>
                    <a:pt x="0" y="3"/>
                  </a:cubicBezTo>
                  <a:cubicBezTo>
                    <a:pt x="0" y="5"/>
                    <a:pt x="1" y="6"/>
                    <a:pt x="3" y="6"/>
                  </a:cubicBezTo>
                  <a:cubicBezTo>
                    <a:pt x="84" y="6"/>
                    <a:pt x="84" y="6"/>
                    <a:pt x="84" y="6"/>
                  </a:cubicBezTo>
                  <a:cubicBezTo>
                    <a:pt x="85" y="6"/>
                    <a:pt x="86" y="5"/>
                    <a:pt x="86" y="3"/>
                  </a:cubicBezTo>
                  <a:cubicBezTo>
                    <a:pt x="86" y="2"/>
                    <a:pt x="85" y="0"/>
                    <a:pt x="84" y="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32" name="Freeform 24"/>
            <p:cNvSpPr>
              <a:spLocks noEditPoints="1" noChangeArrowheads="1"/>
            </p:cNvSpPr>
            <p:nvPr/>
          </p:nvSpPr>
          <p:spPr bwMode="auto">
            <a:xfrm>
              <a:off x="0" y="0"/>
              <a:ext cx="663575" cy="746125"/>
            </a:xfrm>
            <a:custGeom>
              <a:avLst/>
              <a:gdLst>
                <a:gd name="T0" fmla="*/ 663575 w 174"/>
                <a:gd name="T1" fmla="*/ 95169 h 196"/>
                <a:gd name="T2" fmla="*/ 568234 w 174"/>
                <a:gd name="T3" fmla="*/ 0 h 196"/>
                <a:gd name="T4" fmla="*/ 95341 w 174"/>
                <a:gd name="T5" fmla="*/ 0 h 196"/>
                <a:gd name="T6" fmla="*/ 95341 w 174"/>
                <a:gd name="T7" fmla="*/ 0 h 196"/>
                <a:gd name="T8" fmla="*/ 95341 w 174"/>
                <a:gd name="T9" fmla="*/ 0 h 196"/>
                <a:gd name="T10" fmla="*/ 0 w 174"/>
                <a:gd name="T11" fmla="*/ 95169 h 196"/>
                <a:gd name="T12" fmla="*/ 0 w 174"/>
                <a:gd name="T13" fmla="*/ 643343 h 196"/>
                <a:gd name="T14" fmla="*/ 7627 w 174"/>
                <a:gd name="T15" fmla="*/ 662376 h 196"/>
                <a:gd name="T16" fmla="*/ 83900 w 174"/>
                <a:gd name="T17" fmla="*/ 734705 h 196"/>
                <a:gd name="T18" fmla="*/ 118223 w 174"/>
                <a:gd name="T19" fmla="*/ 734705 h 196"/>
                <a:gd name="T20" fmla="*/ 198310 w 174"/>
                <a:gd name="T21" fmla="*/ 658570 h 196"/>
                <a:gd name="T22" fmla="*/ 278396 w 174"/>
                <a:gd name="T23" fmla="*/ 738511 h 196"/>
                <a:gd name="T24" fmla="*/ 312719 w 174"/>
                <a:gd name="T25" fmla="*/ 738511 h 196"/>
                <a:gd name="T26" fmla="*/ 396620 w 174"/>
                <a:gd name="T27" fmla="*/ 658570 h 196"/>
                <a:gd name="T28" fmla="*/ 476706 w 174"/>
                <a:gd name="T29" fmla="*/ 738511 h 196"/>
                <a:gd name="T30" fmla="*/ 495774 w 174"/>
                <a:gd name="T31" fmla="*/ 746125 h 196"/>
                <a:gd name="T32" fmla="*/ 511029 w 174"/>
                <a:gd name="T33" fmla="*/ 738511 h 196"/>
                <a:gd name="T34" fmla="*/ 583488 w 174"/>
                <a:gd name="T35" fmla="*/ 666183 h 196"/>
                <a:gd name="T36" fmla="*/ 591116 w 174"/>
                <a:gd name="T37" fmla="*/ 647149 h 196"/>
                <a:gd name="T38" fmla="*/ 591116 w 174"/>
                <a:gd name="T39" fmla="*/ 186531 h 196"/>
                <a:gd name="T40" fmla="*/ 663575 w 174"/>
                <a:gd name="T41" fmla="*/ 95169 h 196"/>
                <a:gd name="T42" fmla="*/ 495774 w 174"/>
                <a:gd name="T43" fmla="*/ 685217 h 196"/>
                <a:gd name="T44" fmla="*/ 411874 w 174"/>
                <a:gd name="T45" fmla="*/ 605275 h 196"/>
                <a:gd name="T46" fmla="*/ 377551 w 174"/>
                <a:gd name="T47" fmla="*/ 605275 h 196"/>
                <a:gd name="T48" fmla="*/ 297465 w 174"/>
                <a:gd name="T49" fmla="*/ 685217 h 196"/>
                <a:gd name="T50" fmla="*/ 217378 w 174"/>
                <a:gd name="T51" fmla="*/ 605275 h 196"/>
                <a:gd name="T52" fmla="*/ 179242 w 174"/>
                <a:gd name="T53" fmla="*/ 605275 h 196"/>
                <a:gd name="T54" fmla="*/ 102969 w 174"/>
                <a:gd name="T55" fmla="*/ 681410 h 196"/>
                <a:gd name="T56" fmla="*/ 49577 w 174"/>
                <a:gd name="T57" fmla="*/ 631922 h 196"/>
                <a:gd name="T58" fmla="*/ 49577 w 174"/>
                <a:gd name="T59" fmla="*/ 95169 h 196"/>
                <a:gd name="T60" fmla="*/ 95341 w 174"/>
                <a:gd name="T61" fmla="*/ 53295 h 196"/>
                <a:gd name="T62" fmla="*/ 95341 w 174"/>
                <a:gd name="T63" fmla="*/ 53295 h 196"/>
                <a:gd name="T64" fmla="*/ 95341 w 174"/>
                <a:gd name="T65" fmla="*/ 53295 h 196"/>
                <a:gd name="T66" fmla="*/ 95341 w 174"/>
                <a:gd name="T67" fmla="*/ 53295 h 196"/>
                <a:gd name="T68" fmla="*/ 141105 w 174"/>
                <a:gd name="T69" fmla="*/ 95169 h 196"/>
                <a:gd name="T70" fmla="*/ 95341 w 174"/>
                <a:gd name="T71" fmla="*/ 137043 h 196"/>
                <a:gd name="T72" fmla="*/ 68646 w 174"/>
                <a:gd name="T73" fmla="*/ 163691 h 196"/>
                <a:gd name="T74" fmla="*/ 95341 w 174"/>
                <a:gd name="T75" fmla="*/ 190338 h 196"/>
                <a:gd name="T76" fmla="*/ 541538 w 174"/>
                <a:gd name="T77" fmla="*/ 190338 h 196"/>
                <a:gd name="T78" fmla="*/ 541538 w 174"/>
                <a:gd name="T79" fmla="*/ 639536 h 196"/>
                <a:gd name="T80" fmla="*/ 495774 w 174"/>
                <a:gd name="T81" fmla="*/ 685217 h 196"/>
                <a:gd name="T82" fmla="*/ 568234 w 174"/>
                <a:gd name="T83" fmla="*/ 137043 h 196"/>
                <a:gd name="T84" fmla="*/ 179242 w 174"/>
                <a:gd name="T85" fmla="*/ 137043 h 196"/>
                <a:gd name="T86" fmla="*/ 190682 w 174"/>
                <a:gd name="T87" fmla="*/ 95169 h 196"/>
                <a:gd name="T88" fmla="*/ 179242 w 174"/>
                <a:gd name="T89" fmla="*/ 53295 h 196"/>
                <a:gd name="T90" fmla="*/ 568234 w 174"/>
                <a:gd name="T91" fmla="*/ 53295 h 196"/>
                <a:gd name="T92" fmla="*/ 613998 w 174"/>
                <a:gd name="T93" fmla="*/ 95169 h 196"/>
                <a:gd name="T94" fmla="*/ 568234 w 174"/>
                <a:gd name="T95" fmla="*/ 137043 h 1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4"/>
                <a:gd name="T145" fmla="*/ 0 h 196"/>
                <a:gd name="T146" fmla="*/ 174 w 174"/>
                <a:gd name="T147" fmla="*/ 196 h 19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4" h="196">
                  <a:moveTo>
                    <a:pt x="174" y="25"/>
                  </a:moveTo>
                  <a:cubicBezTo>
                    <a:pt x="174" y="11"/>
                    <a:pt x="163" y="0"/>
                    <a:pt x="149" y="0"/>
                  </a:cubicBezTo>
                  <a:cubicBezTo>
                    <a:pt x="25" y="0"/>
                    <a:pt x="25" y="0"/>
                    <a:pt x="25" y="0"/>
                  </a:cubicBezTo>
                  <a:cubicBezTo>
                    <a:pt x="25" y="0"/>
                    <a:pt x="25" y="0"/>
                    <a:pt x="25" y="0"/>
                  </a:cubicBezTo>
                  <a:cubicBezTo>
                    <a:pt x="25" y="0"/>
                    <a:pt x="25" y="0"/>
                    <a:pt x="25" y="0"/>
                  </a:cubicBezTo>
                  <a:cubicBezTo>
                    <a:pt x="11" y="0"/>
                    <a:pt x="0" y="11"/>
                    <a:pt x="0" y="25"/>
                  </a:cubicBezTo>
                  <a:cubicBezTo>
                    <a:pt x="0" y="169"/>
                    <a:pt x="0" y="169"/>
                    <a:pt x="0" y="169"/>
                  </a:cubicBezTo>
                  <a:cubicBezTo>
                    <a:pt x="0" y="171"/>
                    <a:pt x="1" y="172"/>
                    <a:pt x="2" y="174"/>
                  </a:cubicBezTo>
                  <a:cubicBezTo>
                    <a:pt x="22" y="193"/>
                    <a:pt x="22" y="193"/>
                    <a:pt x="22" y="193"/>
                  </a:cubicBezTo>
                  <a:cubicBezTo>
                    <a:pt x="25" y="196"/>
                    <a:pt x="29" y="196"/>
                    <a:pt x="31" y="193"/>
                  </a:cubicBezTo>
                  <a:cubicBezTo>
                    <a:pt x="52" y="173"/>
                    <a:pt x="52" y="173"/>
                    <a:pt x="52" y="173"/>
                  </a:cubicBezTo>
                  <a:cubicBezTo>
                    <a:pt x="73" y="194"/>
                    <a:pt x="73" y="194"/>
                    <a:pt x="73" y="194"/>
                  </a:cubicBezTo>
                  <a:cubicBezTo>
                    <a:pt x="76" y="196"/>
                    <a:pt x="80" y="196"/>
                    <a:pt x="82" y="194"/>
                  </a:cubicBezTo>
                  <a:cubicBezTo>
                    <a:pt x="104" y="173"/>
                    <a:pt x="104" y="173"/>
                    <a:pt x="104" y="173"/>
                  </a:cubicBezTo>
                  <a:cubicBezTo>
                    <a:pt x="125" y="194"/>
                    <a:pt x="125" y="194"/>
                    <a:pt x="125" y="194"/>
                  </a:cubicBezTo>
                  <a:cubicBezTo>
                    <a:pt x="126" y="195"/>
                    <a:pt x="128" y="196"/>
                    <a:pt x="130" y="196"/>
                  </a:cubicBezTo>
                  <a:cubicBezTo>
                    <a:pt x="131" y="196"/>
                    <a:pt x="133" y="195"/>
                    <a:pt x="134" y="194"/>
                  </a:cubicBezTo>
                  <a:cubicBezTo>
                    <a:pt x="153" y="175"/>
                    <a:pt x="153" y="175"/>
                    <a:pt x="153" y="175"/>
                  </a:cubicBezTo>
                  <a:cubicBezTo>
                    <a:pt x="155" y="174"/>
                    <a:pt x="155" y="172"/>
                    <a:pt x="155" y="170"/>
                  </a:cubicBezTo>
                  <a:cubicBezTo>
                    <a:pt x="155" y="49"/>
                    <a:pt x="155" y="49"/>
                    <a:pt x="155" y="49"/>
                  </a:cubicBezTo>
                  <a:cubicBezTo>
                    <a:pt x="166" y="46"/>
                    <a:pt x="174" y="36"/>
                    <a:pt x="174" y="25"/>
                  </a:cubicBezTo>
                  <a:close/>
                  <a:moveTo>
                    <a:pt x="130" y="180"/>
                  </a:moveTo>
                  <a:cubicBezTo>
                    <a:pt x="108" y="159"/>
                    <a:pt x="108" y="159"/>
                    <a:pt x="108" y="159"/>
                  </a:cubicBezTo>
                  <a:cubicBezTo>
                    <a:pt x="106" y="157"/>
                    <a:pt x="102" y="157"/>
                    <a:pt x="99" y="159"/>
                  </a:cubicBezTo>
                  <a:cubicBezTo>
                    <a:pt x="78" y="180"/>
                    <a:pt x="78" y="180"/>
                    <a:pt x="78" y="180"/>
                  </a:cubicBezTo>
                  <a:cubicBezTo>
                    <a:pt x="57" y="159"/>
                    <a:pt x="57" y="159"/>
                    <a:pt x="57" y="159"/>
                  </a:cubicBezTo>
                  <a:cubicBezTo>
                    <a:pt x="54" y="157"/>
                    <a:pt x="50" y="157"/>
                    <a:pt x="47" y="159"/>
                  </a:cubicBezTo>
                  <a:cubicBezTo>
                    <a:pt x="27" y="179"/>
                    <a:pt x="27" y="179"/>
                    <a:pt x="27" y="179"/>
                  </a:cubicBezTo>
                  <a:cubicBezTo>
                    <a:pt x="13" y="166"/>
                    <a:pt x="13" y="166"/>
                    <a:pt x="13" y="166"/>
                  </a:cubicBezTo>
                  <a:cubicBezTo>
                    <a:pt x="13" y="25"/>
                    <a:pt x="13" y="25"/>
                    <a:pt x="13" y="25"/>
                  </a:cubicBezTo>
                  <a:cubicBezTo>
                    <a:pt x="13" y="19"/>
                    <a:pt x="18" y="14"/>
                    <a:pt x="25" y="14"/>
                  </a:cubicBezTo>
                  <a:cubicBezTo>
                    <a:pt x="25" y="14"/>
                    <a:pt x="25" y="14"/>
                    <a:pt x="25" y="14"/>
                  </a:cubicBezTo>
                  <a:cubicBezTo>
                    <a:pt x="25" y="14"/>
                    <a:pt x="25" y="14"/>
                    <a:pt x="25" y="14"/>
                  </a:cubicBezTo>
                  <a:cubicBezTo>
                    <a:pt x="25" y="14"/>
                    <a:pt x="25" y="14"/>
                    <a:pt x="25" y="14"/>
                  </a:cubicBezTo>
                  <a:cubicBezTo>
                    <a:pt x="32" y="14"/>
                    <a:pt x="37" y="19"/>
                    <a:pt x="37" y="25"/>
                  </a:cubicBezTo>
                  <a:cubicBezTo>
                    <a:pt x="37" y="31"/>
                    <a:pt x="32" y="36"/>
                    <a:pt x="25" y="36"/>
                  </a:cubicBezTo>
                  <a:cubicBezTo>
                    <a:pt x="21" y="36"/>
                    <a:pt x="18" y="39"/>
                    <a:pt x="18" y="43"/>
                  </a:cubicBezTo>
                  <a:cubicBezTo>
                    <a:pt x="18" y="47"/>
                    <a:pt x="21" y="50"/>
                    <a:pt x="25" y="50"/>
                  </a:cubicBezTo>
                  <a:cubicBezTo>
                    <a:pt x="142" y="50"/>
                    <a:pt x="142" y="50"/>
                    <a:pt x="142" y="50"/>
                  </a:cubicBezTo>
                  <a:cubicBezTo>
                    <a:pt x="142" y="168"/>
                    <a:pt x="142" y="168"/>
                    <a:pt x="142" y="168"/>
                  </a:cubicBezTo>
                  <a:lnTo>
                    <a:pt x="130" y="180"/>
                  </a:lnTo>
                  <a:close/>
                  <a:moveTo>
                    <a:pt x="149" y="36"/>
                  </a:moveTo>
                  <a:cubicBezTo>
                    <a:pt x="47" y="36"/>
                    <a:pt x="47" y="36"/>
                    <a:pt x="47" y="36"/>
                  </a:cubicBezTo>
                  <a:cubicBezTo>
                    <a:pt x="49" y="33"/>
                    <a:pt x="50" y="29"/>
                    <a:pt x="50" y="25"/>
                  </a:cubicBezTo>
                  <a:cubicBezTo>
                    <a:pt x="50" y="21"/>
                    <a:pt x="49" y="17"/>
                    <a:pt x="47" y="14"/>
                  </a:cubicBezTo>
                  <a:cubicBezTo>
                    <a:pt x="149" y="14"/>
                    <a:pt x="149" y="14"/>
                    <a:pt x="149" y="14"/>
                  </a:cubicBezTo>
                  <a:cubicBezTo>
                    <a:pt x="155" y="14"/>
                    <a:pt x="161" y="19"/>
                    <a:pt x="161" y="25"/>
                  </a:cubicBezTo>
                  <a:cubicBezTo>
                    <a:pt x="161" y="31"/>
                    <a:pt x="155" y="36"/>
                    <a:pt x="149" y="36"/>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21524" name="Freeform 28"/>
          <p:cNvSpPr>
            <a:spLocks noEditPoints="1" noChangeArrowheads="1"/>
          </p:cNvSpPr>
          <p:nvPr/>
        </p:nvSpPr>
        <p:spPr bwMode="auto">
          <a:xfrm>
            <a:off x="1044575" y="4851400"/>
            <a:ext cx="495300" cy="433388"/>
          </a:xfrm>
          <a:custGeom>
            <a:avLst/>
            <a:gdLst>
              <a:gd name="T0" fmla="*/ 428099 w 199"/>
              <a:gd name="T1" fmla="*/ 67250 h 174"/>
              <a:gd name="T2" fmla="*/ 340985 w 199"/>
              <a:gd name="T3" fmla="*/ 67250 h 174"/>
              <a:gd name="T4" fmla="*/ 333519 w 199"/>
              <a:gd name="T5" fmla="*/ 34870 h 174"/>
              <a:gd name="T6" fmla="*/ 246406 w 199"/>
              <a:gd name="T7" fmla="*/ 0 h 174"/>
              <a:gd name="T8" fmla="*/ 161781 w 199"/>
              <a:gd name="T9" fmla="*/ 34870 h 174"/>
              <a:gd name="T10" fmla="*/ 154315 w 199"/>
              <a:gd name="T11" fmla="*/ 67250 h 174"/>
              <a:gd name="T12" fmla="*/ 67202 w 199"/>
              <a:gd name="T13" fmla="*/ 67250 h 174"/>
              <a:gd name="T14" fmla="*/ 0 w 199"/>
              <a:gd name="T15" fmla="*/ 132009 h 174"/>
              <a:gd name="T16" fmla="*/ 0 w 199"/>
              <a:gd name="T17" fmla="*/ 366138 h 174"/>
              <a:gd name="T18" fmla="*/ 67202 w 199"/>
              <a:gd name="T19" fmla="*/ 433388 h 174"/>
              <a:gd name="T20" fmla="*/ 428099 w 199"/>
              <a:gd name="T21" fmla="*/ 433388 h 174"/>
              <a:gd name="T22" fmla="*/ 495300 w 199"/>
              <a:gd name="T23" fmla="*/ 366138 h 174"/>
              <a:gd name="T24" fmla="*/ 495300 w 199"/>
              <a:gd name="T25" fmla="*/ 132009 h 174"/>
              <a:gd name="T26" fmla="*/ 428099 w 199"/>
              <a:gd name="T27" fmla="*/ 67250 h 174"/>
              <a:gd name="T28" fmla="*/ 184182 w 199"/>
              <a:gd name="T29" fmla="*/ 47324 h 174"/>
              <a:gd name="T30" fmla="*/ 246406 w 199"/>
              <a:gd name="T31" fmla="*/ 27398 h 174"/>
              <a:gd name="T32" fmla="*/ 311118 w 199"/>
              <a:gd name="T33" fmla="*/ 49815 h 174"/>
              <a:gd name="T34" fmla="*/ 313607 w 199"/>
              <a:gd name="T35" fmla="*/ 67250 h 174"/>
              <a:gd name="T36" fmla="*/ 181693 w 199"/>
              <a:gd name="T37" fmla="*/ 67250 h 174"/>
              <a:gd name="T38" fmla="*/ 184182 w 199"/>
              <a:gd name="T39" fmla="*/ 47324 h 174"/>
              <a:gd name="T40" fmla="*/ 333519 w 199"/>
              <a:gd name="T41" fmla="*/ 276472 h 174"/>
              <a:gd name="T42" fmla="*/ 268806 w 199"/>
              <a:gd name="T43" fmla="*/ 276472 h 174"/>
              <a:gd name="T44" fmla="*/ 268806 w 199"/>
              <a:gd name="T45" fmla="*/ 338740 h 174"/>
              <a:gd name="T46" fmla="*/ 246406 w 199"/>
              <a:gd name="T47" fmla="*/ 361157 h 174"/>
              <a:gd name="T48" fmla="*/ 226494 w 199"/>
              <a:gd name="T49" fmla="*/ 338740 h 174"/>
              <a:gd name="T50" fmla="*/ 226494 w 199"/>
              <a:gd name="T51" fmla="*/ 276472 h 174"/>
              <a:gd name="T52" fmla="*/ 161781 w 199"/>
              <a:gd name="T53" fmla="*/ 276472 h 174"/>
              <a:gd name="T54" fmla="*/ 139381 w 199"/>
              <a:gd name="T55" fmla="*/ 254055 h 174"/>
              <a:gd name="T56" fmla="*/ 161781 w 199"/>
              <a:gd name="T57" fmla="*/ 231638 h 174"/>
              <a:gd name="T58" fmla="*/ 226494 w 199"/>
              <a:gd name="T59" fmla="*/ 231638 h 174"/>
              <a:gd name="T60" fmla="*/ 226494 w 199"/>
              <a:gd name="T61" fmla="*/ 169370 h 174"/>
              <a:gd name="T62" fmla="*/ 246406 w 199"/>
              <a:gd name="T63" fmla="*/ 146953 h 174"/>
              <a:gd name="T64" fmla="*/ 268806 w 199"/>
              <a:gd name="T65" fmla="*/ 169370 h 174"/>
              <a:gd name="T66" fmla="*/ 268806 w 199"/>
              <a:gd name="T67" fmla="*/ 231638 h 174"/>
              <a:gd name="T68" fmla="*/ 333519 w 199"/>
              <a:gd name="T69" fmla="*/ 231638 h 174"/>
              <a:gd name="T70" fmla="*/ 355919 w 199"/>
              <a:gd name="T71" fmla="*/ 254055 h 174"/>
              <a:gd name="T72" fmla="*/ 333519 w 199"/>
              <a:gd name="T73" fmla="*/ 276472 h 17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9"/>
              <a:gd name="T112" fmla="*/ 0 h 174"/>
              <a:gd name="T113" fmla="*/ 199 w 199"/>
              <a:gd name="T114" fmla="*/ 174 h 17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9" h="174">
                <a:moveTo>
                  <a:pt x="172" y="27"/>
                </a:moveTo>
                <a:cubicBezTo>
                  <a:pt x="137" y="27"/>
                  <a:pt x="137" y="27"/>
                  <a:pt x="137" y="27"/>
                </a:cubicBezTo>
                <a:cubicBezTo>
                  <a:pt x="137" y="23"/>
                  <a:pt x="137" y="18"/>
                  <a:pt x="134" y="14"/>
                </a:cubicBezTo>
                <a:cubicBezTo>
                  <a:pt x="129" y="5"/>
                  <a:pt x="117" y="1"/>
                  <a:pt x="99" y="0"/>
                </a:cubicBezTo>
                <a:cubicBezTo>
                  <a:pt x="82" y="0"/>
                  <a:pt x="70" y="5"/>
                  <a:pt x="65" y="14"/>
                </a:cubicBezTo>
                <a:cubicBezTo>
                  <a:pt x="62" y="18"/>
                  <a:pt x="62" y="23"/>
                  <a:pt x="62" y="27"/>
                </a:cubicBezTo>
                <a:cubicBezTo>
                  <a:pt x="27" y="27"/>
                  <a:pt x="27" y="27"/>
                  <a:pt x="27" y="27"/>
                </a:cubicBezTo>
                <a:cubicBezTo>
                  <a:pt x="12" y="27"/>
                  <a:pt x="0" y="39"/>
                  <a:pt x="0" y="53"/>
                </a:cubicBezTo>
                <a:cubicBezTo>
                  <a:pt x="0" y="147"/>
                  <a:pt x="0" y="147"/>
                  <a:pt x="0" y="147"/>
                </a:cubicBezTo>
                <a:cubicBezTo>
                  <a:pt x="0" y="162"/>
                  <a:pt x="12" y="174"/>
                  <a:pt x="27" y="174"/>
                </a:cubicBezTo>
                <a:cubicBezTo>
                  <a:pt x="172" y="174"/>
                  <a:pt x="172" y="174"/>
                  <a:pt x="172" y="174"/>
                </a:cubicBezTo>
                <a:cubicBezTo>
                  <a:pt x="187" y="174"/>
                  <a:pt x="199" y="162"/>
                  <a:pt x="199" y="147"/>
                </a:cubicBezTo>
                <a:cubicBezTo>
                  <a:pt x="199" y="53"/>
                  <a:pt x="199" y="53"/>
                  <a:pt x="199" y="53"/>
                </a:cubicBezTo>
                <a:cubicBezTo>
                  <a:pt x="199" y="39"/>
                  <a:pt x="187" y="27"/>
                  <a:pt x="172" y="27"/>
                </a:cubicBezTo>
                <a:close/>
                <a:moveTo>
                  <a:pt x="74" y="19"/>
                </a:moveTo>
                <a:cubicBezTo>
                  <a:pt x="78" y="14"/>
                  <a:pt x="86" y="11"/>
                  <a:pt x="99" y="11"/>
                </a:cubicBezTo>
                <a:cubicBezTo>
                  <a:pt x="113" y="11"/>
                  <a:pt x="122" y="14"/>
                  <a:pt x="125" y="20"/>
                </a:cubicBezTo>
                <a:cubicBezTo>
                  <a:pt x="126" y="22"/>
                  <a:pt x="126" y="25"/>
                  <a:pt x="126" y="27"/>
                </a:cubicBezTo>
                <a:cubicBezTo>
                  <a:pt x="73" y="27"/>
                  <a:pt x="73" y="27"/>
                  <a:pt x="73" y="27"/>
                </a:cubicBezTo>
                <a:cubicBezTo>
                  <a:pt x="73" y="24"/>
                  <a:pt x="73" y="22"/>
                  <a:pt x="74" y="19"/>
                </a:cubicBezTo>
                <a:close/>
                <a:moveTo>
                  <a:pt x="134" y="111"/>
                </a:moveTo>
                <a:cubicBezTo>
                  <a:pt x="108" y="111"/>
                  <a:pt x="108" y="111"/>
                  <a:pt x="108" y="111"/>
                </a:cubicBezTo>
                <a:cubicBezTo>
                  <a:pt x="108" y="136"/>
                  <a:pt x="108" y="136"/>
                  <a:pt x="108" y="136"/>
                </a:cubicBezTo>
                <a:cubicBezTo>
                  <a:pt x="108" y="141"/>
                  <a:pt x="104" y="145"/>
                  <a:pt x="99" y="145"/>
                </a:cubicBezTo>
                <a:cubicBezTo>
                  <a:pt x="95" y="145"/>
                  <a:pt x="91" y="141"/>
                  <a:pt x="91" y="136"/>
                </a:cubicBezTo>
                <a:cubicBezTo>
                  <a:pt x="91" y="111"/>
                  <a:pt x="91" y="111"/>
                  <a:pt x="91" y="111"/>
                </a:cubicBezTo>
                <a:cubicBezTo>
                  <a:pt x="65" y="111"/>
                  <a:pt x="65" y="111"/>
                  <a:pt x="65" y="111"/>
                </a:cubicBezTo>
                <a:cubicBezTo>
                  <a:pt x="60" y="111"/>
                  <a:pt x="56" y="107"/>
                  <a:pt x="56" y="102"/>
                </a:cubicBezTo>
                <a:cubicBezTo>
                  <a:pt x="56" y="97"/>
                  <a:pt x="60" y="93"/>
                  <a:pt x="65" y="93"/>
                </a:cubicBezTo>
                <a:cubicBezTo>
                  <a:pt x="91" y="93"/>
                  <a:pt x="91" y="93"/>
                  <a:pt x="91" y="93"/>
                </a:cubicBezTo>
                <a:cubicBezTo>
                  <a:pt x="91" y="68"/>
                  <a:pt x="91" y="68"/>
                  <a:pt x="91" y="68"/>
                </a:cubicBezTo>
                <a:cubicBezTo>
                  <a:pt x="91" y="63"/>
                  <a:pt x="95" y="59"/>
                  <a:pt x="99" y="59"/>
                </a:cubicBezTo>
                <a:cubicBezTo>
                  <a:pt x="104" y="59"/>
                  <a:pt x="108" y="63"/>
                  <a:pt x="108" y="68"/>
                </a:cubicBezTo>
                <a:cubicBezTo>
                  <a:pt x="108" y="93"/>
                  <a:pt x="108" y="93"/>
                  <a:pt x="108" y="93"/>
                </a:cubicBezTo>
                <a:cubicBezTo>
                  <a:pt x="134" y="93"/>
                  <a:pt x="134" y="93"/>
                  <a:pt x="134" y="93"/>
                </a:cubicBezTo>
                <a:cubicBezTo>
                  <a:pt x="139" y="93"/>
                  <a:pt x="143" y="97"/>
                  <a:pt x="143" y="102"/>
                </a:cubicBezTo>
                <a:cubicBezTo>
                  <a:pt x="143" y="107"/>
                  <a:pt x="139" y="111"/>
                  <a:pt x="134" y="111"/>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21525" name="Group 33"/>
          <p:cNvGrpSpPr>
            <a:grpSpLocks/>
          </p:cNvGrpSpPr>
          <p:nvPr/>
        </p:nvGrpSpPr>
        <p:grpSpPr bwMode="auto">
          <a:xfrm>
            <a:off x="1116013" y="3262313"/>
            <a:ext cx="350837" cy="492125"/>
            <a:chOff x="0" y="0"/>
            <a:chExt cx="536575" cy="754063"/>
          </a:xfrm>
        </p:grpSpPr>
        <p:sp>
          <p:nvSpPr>
            <p:cNvPr id="21527" name="Freeform 32"/>
            <p:cNvSpPr>
              <a:spLocks noChangeArrowheads="1"/>
            </p:cNvSpPr>
            <p:nvPr/>
          </p:nvSpPr>
          <p:spPr bwMode="auto">
            <a:xfrm>
              <a:off x="111125" y="0"/>
              <a:ext cx="317500" cy="376238"/>
            </a:xfrm>
            <a:custGeom>
              <a:avLst/>
              <a:gdLst>
                <a:gd name="T0" fmla="*/ 45904 w 83"/>
                <a:gd name="T1" fmla="*/ 372438 h 99"/>
                <a:gd name="T2" fmla="*/ 49729 w 83"/>
                <a:gd name="T3" fmla="*/ 361036 h 99"/>
                <a:gd name="T4" fmla="*/ 91807 w 83"/>
                <a:gd name="T5" fmla="*/ 243225 h 99"/>
                <a:gd name="T6" fmla="*/ 156837 w 83"/>
                <a:gd name="T7" fmla="*/ 197620 h 99"/>
                <a:gd name="T8" fmla="*/ 221867 w 83"/>
                <a:gd name="T9" fmla="*/ 243225 h 99"/>
                <a:gd name="T10" fmla="*/ 263946 w 83"/>
                <a:gd name="T11" fmla="*/ 361036 h 99"/>
                <a:gd name="T12" fmla="*/ 267771 w 83"/>
                <a:gd name="T13" fmla="*/ 372438 h 99"/>
                <a:gd name="T14" fmla="*/ 290723 w 83"/>
                <a:gd name="T15" fmla="*/ 372438 h 99"/>
                <a:gd name="T16" fmla="*/ 317500 w 83"/>
                <a:gd name="T17" fmla="*/ 376238 h 99"/>
                <a:gd name="T18" fmla="*/ 317500 w 83"/>
                <a:gd name="T19" fmla="*/ 26603 h 99"/>
                <a:gd name="T20" fmla="*/ 309849 w 83"/>
                <a:gd name="T21" fmla="*/ 7601 h 99"/>
                <a:gd name="T22" fmla="*/ 290723 w 83"/>
                <a:gd name="T23" fmla="*/ 0 h 99"/>
                <a:gd name="T24" fmla="*/ 26777 w 83"/>
                <a:gd name="T25" fmla="*/ 0 h 99"/>
                <a:gd name="T26" fmla="*/ 0 w 83"/>
                <a:gd name="T27" fmla="*/ 26603 h 99"/>
                <a:gd name="T28" fmla="*/ 0 w 83"/>
                <a:gd name="T29" fmla="*/ 376238 h 99"/>
                <a:gd name="T30" fmla="*/ 26777 w 83"/>
                <a:gd name="T31" fmla="*/ 372438 h 99"/>
                <a:gd name="T32" fmla="*/ 45904 w 83"/>
                <a:gd name="T33" fmla="*/ 372438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3"/>
                <a:gd name="T52" fmla="*/ 0 h 99"/>
                <a:gd name="T53" fmla="*/ 83 w 83"/>
                <a:gd name="T54" fmla="*/ 99 h 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3" h="99">
                  <a:moveTo>
                    <a:pt x="12" y="98"/>
                  </a:moveTo>
                  <a:cubicBezTo>
                    <a:pt x="13" y="95"/>
                    <a:pt x="13" y="95"/>
                    <a:pt x="13" y="95"/>
                  </a:cubicBezTo>
                  <a:cubicBezTo>
                    <a:pt x="24" y="64"/>
                    <a:pt x="24" y="64"/>
                    <a:pt x="24" y="64"/>
                  </a:cubicBezTo>
                  <a:cubicBezTo>
                    <a:pt x="27" y="57"/>
                    <a:pt x="34" y="52"/>
                    <a:pt x="41" y="52"/>
                  </a:cubicBezTo>
                  <a:cubicBezTo>
                    <a:pt x="49" y="52"/>
                    <a:pt x="56" y="57"/>
                    <a:pt x="58" y="64"/>
                  </a:cubicBezTo>
                  <a:cubicBezTo>
                    <a:pt x="69" y="95"/>
                    <a:pt x="69" y="95"/>
                    <a:pt x="69" y="95"/>
                  </a:cubicBezTo>
                  <a:cubicBezTo>
                    <a:pt x="70" y="98"/>
                    <a:pt x="70" y="98"/>
                    <a:pt x="70" y="98"/>
                  </a:cubicBezTo>
                  <a:cubicBezTo>
                    <a:pt x="76" y="98"/>
                    <a:pt x="76" y="98"/>
                    <a:pt x="76" y="98"/>
                  </a:cubicBezTo>
                  <a:cubicBezTo>
                    <a:pt x="83" y="99"/>
                    <a:pt x="83" y="99"/>
                    <a:pt x="83" y="99"/>
                  </a:cubicBezTo>
                  <a:cubicBezTo>
                    <a:pt x="83" y="7"/>
                    <a:pt x="83" y="7"/>
                    <a:pt x="83" y="7"/>
                  </a:cubicBezTo>
                  <a:cubicBezTo>
                    <a:pt x="83" y="5"/>
                    <a:pt x="82" y="3"/>
                    <a:pt x="81" y="2"/>
                  </a:cubicBezTo>
                  <a:cubicBezTo>
                    <a:pt x="80" y="0"/>
                    <a:pt x="78" y="0"/>
                    <a:pt x="76" y="0"/>
                  </a:cubicBezTo>
                  <a:cubicBezTo>
                    <a:pt x="7" y="0"/>
                    <a:pt x="7" y="0"/>
                    <a:pt x="7" y="0"/>
                  </a:cubicBezTo>
                  <a:cubicBezTo>
                    <a:pt x="3" y="0"/>
                    <a:pt x="0" y="3"/>
                    <a:pt x="0" y="7"/>
                  </a:cubicBezTo>
                  <a:cubicBezTo>
                    <a:pt x="0" y="99"/>
                    <a:pt x="0" y="99"/>
                    <a:pt x="0" y="99"/>
                  </a:cubicBezTo>
                  <a:cubicBezTo>
                    <a:pt x="7" y="98"/>
                    <a:pt x="7" y="98"/>
                    <a:pt x="7" y="98"/>
                  </a:cubicBezTo>
                  <a:lnTo>
                    <a:pt x="12" y="9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28" name="Freeform 33"/>
            <p:cNvSpPr>
              <a:spLocks noChangeArrowheads="1"/>
            </p:cNvSpPr>
            <p:nvPr/>
          </p:nvSpPr>
          <p:spPr bwMode="auto">
            <a:xfrm>
              <a:off x="0" y="250825"/>
              <a:ext cx="536575" cy="503238"/>
            </a:xfrm>
            <a:custGeom>
              <a:avLst/>
              <a:gdLst>
                <a:gd name="T0" fmla="*/ 536575 w 140"/>
                <a:gd name="T1" fmla="*/ 190620 h 132"/>
                <a:gd name="T2" fmla="*/ 521244 w 140"/>
                <a:gd name="T3" fmla="*/ 179183 h 132"/>
                <a:gd name="T4" fmla="*/ 429260 w 140"/>
                <a:gd name="T5" fmla="*/ 179183 h 132"/>
                <a:gd name="T6" fmla="*/ 402431 w 140"/>
                <a:gd name="T7" fmla="*/ 175371 h 132"/>
                <a:gd name="T8" fmla="*/ 375602 w 140"/>
                <a:gd name="T9" fmla="*/ 175371 h 132"/>
                <a:gd name="T10" fmla="*/ 352606 w 140"/>
                <a:gd name="T11" fmla="*/ 175371 h 132"/>
                <a:gd name="T12" fmla="*/ 344941 w 140"/>
                <a:gd name="T13" fmla="*/ 175371 h 132"/>
                <a:gd name="T14" fmla="*/ 337276 w 140"/>
                <a:gd name="T15" fmla="*/ 160121 h 132"/>
                <a:gd name="T16" fmla="*/ 283618 w 140"/>
                <a:gd name="T17" fmla="*/ 11437 h 132"/>
                <a:gd name="T18" fmla="*/ 268288 w 140"/>
                <a:gd name="T19" fmla="*/ 0 h 132"/>
                <a:gd name="T20" fmla="*/ 252957 w 140"/>
                <a:gd name="T21" fmla="*/ 11437 h 132"/>
                <a:gd name="T22" fmla="*/ 203132 w 140"/>
                <a:gd name="T23" fmla="*/ 160121 h 132"/>
                <a:gd name="T24" fmla="*/ 195467 w 140"/>
                <a:gd name="T25" fmla="*/ 175371 h 132"/>
                <a:gd name="T26" fmla="*/ 183969 w 140"/>
                <a:gd name="T27" fmla="*/ 175371 h 132"/>
                <a:gd name="T28" fmla="*/ 160972 w 140"/>
                <a:gd name="T29" fmla="*/ 175371 h 132"/>
                <a:gd name="T30" fmla="*/ 137976 w 140"/>
                <a:gd name="T31" fmla="*/ 175371 h 132"/>
                <a:gd name="T32" fmla="*/ 111148 w 140"/>
                <a:gd name="T33" fmla="*/ 179183 h 132"/>
                <a:gd name="T34" fmla="*/ 19163 w 140"/>
                <a:gd name="T35" fmla="*/ 179183 h 132"/>
                <a:gd name="T36" fmla="*/ 3833 w 140"/>
                <a:gd name="T37" fmla="*/ 190620 h 132"/>
                <a:gd name="T38" fmla="*/ 7665 w 140"/>
                <a:gd name="T39" fmla="*/ 209682 h 132"/>
                <a:gd name="T40" fmla="*/ 149474 w 140"/>
                <a:gd name="T41" fmla="*/ 312618 h 132"/>
                <a:gd name="T42" fmla="*/ 99650 w 140"/>
                <a:gd name="T43" fmla="*/ 480363 h 132"/>
                <a:gd name="T44" fmla="*/ 103482 w 140"/>
                <a:gd name="T45" fmla="*/ 499426 h 132"/>
                <a:gd name="T46" fmla="*/ 111148 w 140"/>
                <a:gd name="T47" fmla="*/ 499426 h 132"/>
                <a:gd name="T48" fmla="*/ 111148 w 140"/>
                <a:gd name="T49" fmla="*/ 499426 h 132"/>
                <a:gd name="T50" fmla="*/ 114980 w 140"/>
                <a:gd name="T51" fmla="*/ 503238 h 132"/>
                <a:gd name="T52" fmla="*/ 114980 w 140"/>
                <a:gd name="T53" fmla="*/ 503238 h 132"/>
                <a:gd name="T54" fmla="*/ 118813 w 140"/>
                <a:gd name="T55" fmla="*/ 499426 h 132"/>
                <a:gd name="T56" fmla="*/ 118813 w 140"/>
                <a:gd name="T57" fmla="*/ 499426 h 132"/>
                <a:gd name="T58" fmla="*/ 122646 w 140"/>
                <a:gd name="T59" fmla="*/ 499426 h 132"/>
                <a:gd name="T60" fmla="*/ 268288 w 140"/>
                <a:gd name="T61" fmla="*/ 400303 h 132"/>
                <a:gd name="T62" fmla="*/ 413929 w 140"/>
                <a:gd name="T63" fmla="*/ 499426 h 132"/>
                <a:gd name="T64" fmla="*/ 425427 w 140"/>
                <a:gd name="T65" fmla="*/ 503238 h 132"/>
                <a:gd name="T66" fmla="*/ 433093 w 140"/>
                <a:gd name="T67" fmla="*/ 499426 h 132"/>
                <a:gd name="T68" fmla="*/ 440758 w 140"/>
                <a:gd name="T69" fmla="*/ 480363 h 132"/>
                <a:gd name="T70" fmla="*/ 387100 w 140"/>
                <a:gd name="T71" fmla="*/ 312618 h 132"/>
                <a:gd name="T72" fmla="*/ 528910 w 140"/>
                <a:gd name="T73" fmla="*/ 209682 h 132"/>
                <a:gd name="T74" fmla="*/ 536575 w 140"/>
                <a:gd name="T75" fmla="*/ 190620 h 1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0"/>
                <a:gd name="T115" fmla="*/ 0 h 132"/>
                <a:gd name="T116" fmla="*/ 140 w 140"/>
                <a:gd name="T117" fmla="*/ 132 h 1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0" h="132">
                  <a:moveTo>
                    <a:pt x="140" y="50"/>
                  </a:moveTo>
                  <a:cubicBezTo>
                    <a:pt x="139" y="48"/>
                    <a:pt x="138" y="47"/>
                    <a:pt x="136" y="47"/>
                  </a:cubicBezTo>
                  <a:cubicBezTo>
                    <a:pt x="112" y="47"/>
                    <a:pt x="112" y="47"/>
                    <a:pt x="112" y="47"/>
                  </a:cubicBezTo>
                  <a:cubicBezTo>
                    <a:pt x="105" y="46"/>
                    <a:pt x="105" y="46"/>
                    <a:pt x="105" y="46"/>
                  </a:cubicBezTo>
                  <a:cubicBezTo>
                    <a:pt x="98" y="46"/>
                    <a:pt x="98" y="46"/>
                    <a:pt x="98" y="46"/>
                  </a:cubicBezTo>
                  <a:cubicBezTo>
                    <a:pt x="92" y="46"/>
                    <a:pt x="92" y="46"/>
                    <a:pt x="92" y="46"/>
                  </a:cubicBezTo>
                  <a:cubicBezTo>
                    <a:pt x="90" y="46"/>
                    <a:pt x="90" y="46"/>
                    <a:pt x="90" y="46"/>
                  </a:cubicBezTo>
                  <a:cubicBezTo>
                    <a:pt x="88" y="42"/>
                    <a:pt x="88" y="42"/>
                    <a:pt x="88" y="42"/>
                  </a:cubicBezTo>
                  <a:cubicBezTo>
                    <a:pt x="74" y="3"/>
                    <a:pt x="74" y="3"/>
                    <a:pt x="74" y="3"/>
                  </a:cubicBezTo>
                  <a:cubicBezTo>
                    <a:pt x="74" y="1"/>
                    <a:pt x="72" y="0"/>
                    <a:pt x="70" y="0"/>
                  </a:cubicBezTo>
                  <a:cubicBezTo>
                    <a:pt x="69" y="0"/>
                    <a:pt x="67" y="1"/>
                    <a:pt x="66" y="3"/>
                  </a:cubicBezTo>
                  <a:cubicBezTo>
                    <a:pt x="53" y="42"/>
                    <a:pt x="53" y="42"/>
                    <a:pt x="53" y="42"/>
                  </a:cubicBezTo>
                  <a:cubicBezTo>
                    <a:pt x="51" y="46"/>
                    <a:pt x="51" y="46"/>
                    <a:pt x="51" y="46"/>
                  </a:cubicBezTo>
                  <a:cubicBezTo>
                    <a:pt x="48" y="46"/>
                    <a:pt x="48" y="46"/>
                    <a:pt x="48" y="46"/>
                  </a:cubicBezTo>
                  <a:cubicBezTo>
                    <a:pt x="42" y="46"/>
                    <a:pt x="42" y="46"/>
                    <a:pt x="42" y="46"/>
                  </a:cubicBezTo>
                  <a:cubicBezTo>
                    <a:pt x="36" y="46"/>
                    <a:pt x="36" y="46"/>
                    <a:pt x="36" y="46"/>
                  </a:cubicBezTo>
                  <a:cubicBezTo>
                    <a:pt x="29" y="47"/>
                    <a:pt x="29" y="47"/>
                    <a:pt x="29" y="47"/>
                  </a:cubicBezTo>
                  <a:cubicBezTo>
                    <a:pt x="5" y="47"/>
                    <a:pt x="5" y="47"/>
                    <a:pt x="5" y="47"/>
                  </a:cubicBezTo>
                  <a:cubicBezTo>
                    <a:pt x="3" y="47"/>
                    <a:pt x="2" y="48"/>
                    <a:pt x="1" y="50"/>
                  </a:cubicBezTo>
                  <a:cubicBezTo>
                    <a:pt x="0" y="52"/>
                    <a:pt x="1" y="53"/>
                    <a:pt x="2" y="55"/>
                  </a:cubicBezTo>
                  <a:cubicBezTo>
                    <a:pt x="39" y="82"/>
                    <a:pt x="39" y="82"/>
                    <a:pt x="39" y="82"/>
                  </a:cubicBezTo>
                  <a:cubicBezTo>
                    <a:pt x="26" y="126"/>
                    <a:pt x="26" y="126"/>
                    <a:pt x="26" y="126"/>
                  </a:cubicBezTo>
                  <a:cubicBezTo>
                    <a:pt x="25" y="128"/>
                    <a:pt x="26" y="130"/>
                    <a:pt x="27" y="131"/>
                  </a:cubicBezTo>
                  <a:cubicBezTo>
                    <a:pt x="28" y="131"/>
                    <a:pt x="28" y="131"/>
                    <a:pt x="29" y="131"/>
                  </a:cubicBezTo>
                  <a:cubicBezTo>
                    <a:pt x="29" y="131"/>
                    <a:pt x="29" y="131"/>
                    <a:pt x="29" y="131"/>
                  </a:cubicBezTo>
                  <a:cubicBezTo>
                    <a:pt x="29" y="131"/>
                    <a:pt x="30" y="131"/>
                    <a:pt x="30" y="132"/>
                  </a:cubicBezTo>
                  <a:cubicBezTo>
                    <a:pt x="30" y="132"/>
                    <a:pt x="30" y="132"/>
                    <a:pt x="30" y="132"/>
                  </a:cubicBezTo>
                  <a:cubicBezTo>
                    <a:pt x="30" y="132"/>
                    <a:pt x="30" y="131"/>
                    <a:pt x="31" y="131"/>
                  </a:cubicBezTo>
                  <a:cubicBezTo>
                    <a:pt x="31" y="131"/>
                    <a:pt x="31" y="131"/>
                    <a:pt x="31" y="131"/>
                  </a:cubicBezTo>
                  <a:cubicBezTo>
                    <a:pt x="32" y="131"/>
                    <a:pt x="32" y="131"/>
                    <a:pt x="32" y="131"/>
                  </a:cubicBezTo>
                  <a:cubicBezTo>
                    <a:pt x="70" y="105"/>
                    <a:pt x="70" y="105"/>
                    <a:pt x="70" y="105"/>
                  </a:cubicBezTo>
                  <a:cubicBezTo>
                    <a:pt x="108" y="131"/>
                    <a:pt x="108" y="131"/>
                    <a:pt x="108" y="131"/>
                  </a:cubicBezTo>
                  <a:cubicBezTo>
                    <a:pt x="109" y="131"/>
                    <a:pt x="110" y="132"/>
                    <a:pt x="111" y="132"/>
                  </a:cubicBezTo>
                  <a:cubicBezTo>
                    <a:pt x="112" y="132"/>
                    <a:pt x="113" y="131"/>
                    <a:pt x="113" y="131"/>
                  </a:cubicBezTo>
                  <a:cubicBezTo>
                    <a:pt x="115" y="130"/>
                    <a:pt x="115" y="128"/>
                    <a:pt x="115" y="126"/>
                  </a:cubicBezTo>
                  <a:cubicBezTo>
                    <a:pt x="101" y="82"/>
                    <a:pt x="101" y="82"/>
                    <a:pt x="101" y="82"/>
                  </a:cubicBezTo>
                  <a:cubicBezTo>
                    <a:pt x="138" y="55"/>
                    <a:pt x="138" y="55"/>
                    <a:pt x="138" y="55"/>
                  </a:cubicBezTo>
                  <a:cubicBezTo>
                    <a:pt x="140" y="53"/>
                    <a:pt x="140" y="52"/>
                    <a:pt x="140" y="50"/>
                  </a:cubicBez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21526" name="Freeform 37"/>
          <p:cNvSpPr>
            <a:spLocks noEditPoints="1" noChangeArrowheads="1"/>
          </p:cNvSpPr>
          <p:nvPr/>
        </p:nvSpPr>
        <p:spPr bwMode="auto">
          <a:xfrm>
            <a:off x="1098550" y="1638300"/>
            <a:ext cx="387350" cy="473075"/>
          </a:xfrm>
          <a:custGeom>
            <a:avLst/>
            <a:gdLst>
              <a:gd name="T0" fmla="*/ 359861 w 155"/>
              <a:gd name="T1" fmla="*/ 226578 h 190"/>
              <a:gd name="T2" fmla="*/ 302383 w 155"/>
              <a:gd name="T3" fmla="*/ 221598 h 190"/>
              <a:gd name="T4" fmla="*/ 269895 w 155"/>
              <a:gd name="T5" fmla="*/ 184250 h 190"/>
              <a:gd name="T6" fmla="*/ 179930 w 155"/>
              <a:gd name="T7" fmla="*/ 82166 h 190"/>
              <a:gd name="T8" fmla="*/ 157439 w 155"/>
              <a:gd name="T9" fmla="*/ 2490 h 190"/>
              <a:gd name="T10" fmla="*/ 144944 w 155"/>
              <a:gd name="T11" fmla="*/ 0 h 190"/>
              <a:gd name="T12" fmla="*/ 102460 w 155"/>
              <a:gd name="T13" fmla="*/ 131963 h 190"/>
              <a:gd name="T14" fmla="*/ 127451 w 155"/>
              <a:gd name="T15" fmla="*/ 196700 h 190"/>
              <a:gd name="T16" fmla="*/ 34986 w 155"/>
              <a:gd name="T17" fmla="*/ 216619 h 190"/>
              <a:gd name="T18" fmla="*/ 19992 w 155"/>
              <a:gd name="T19" fmla="*/ 316213 h 190"/>
              <a:gd name="T20" fmla="*/ 19992 w 155"/>
              <a:gd name="T21" fmla="*/ 366011 h 190"/>
              <a:gd name="T22" fmla="*/ 39985 w 155"/>
              <a:gd name="T23" fmla="*/ 385930 h 190"/>
              <a:gd name="T24" fmla="*/ 79969 w 155"/>
              <a:gd name="T25" fmla="*/ 428257 h 190"/>
              <a:gd name="T26" fmla="*/ 152441 w 155"/>
              <a:gd name="T27" fmla="*/ 473075 h 190"/>
              <a:gd name="T28" fmla="*/ 167435 w 155"/>
              <a:gd name="T29" fmla="*/ 465605 h 190"/>
              <a:gd name="T30" fmla="*/ 229911 w 155"/>
              <a:gd name="T31" fmla="*/ 470585 h 190"/>
              <a:gd name="T32" fmla="*/ 312379 w 155"/>
              <a:gd name="T33" fmla="*/ 408338 h 190"/>
              <a:gd name="T34" fmla="*/ 372356 w 155"/>
              <a:gd name="T35" fmla="*/ 400869 h 190"/>
              <a:gd name="T36" fmla="*/ 369857 w 155"/>
              <a:gd name="T37" fmla="*/ 234048 h 190"/>
              <a:gd name="T38" fmla="*/ 232410 w 155"/>
              <a:gd name="T39" fmla="*/ 438217 h 190"/>
              <a:gd name="T40" fmla="*/ 237408 w 155"/>
              <a:gd name="T41" fmla="*/ 420788 h 190"/>
              <a:gd name="T42" fmla="*/ 224913 w 155"/>
              <a:gd name="T43" fmla="*/ 388420 h 190"/>
              <a:gd name="T44" fmla="*/ 229911 w 155"/>
              <a:gd name="T45" fmla="*/ 370990 h 190"/>
              <a:gd name="T46" fmla="*/ 214917 w 155"/>
              <a:gd name="T47" fmla="*/ 341112 h 190"/>
              <a:gd name="T48" fmla="*/ 187427 w 155"/>
              <a:gd name="T49" fmla="*/ 301274 h 190"/>
              <a:gd name="T50" fmla="*/ 189926 w 155"/>
              <a:gd name="T51" fmla="*/ 286335 h 190"/>
              <a:gd name="T52" fmla="*/ 99961 w 155"/>
              <a:gd name="T53" fmla="*/ 244007 h 190"/>
              <a:gd name="T54" fmla="*/ 64975 w 155"/>
              <a:gd name="T55" fmla="*/ 253967 h 190"/>
              <a:gd name="T56" fmla="*/ 54979 w 155"/>
              <a:gd name="T57" fmla="*/ 273886 h 190"/>
              <a:gd name="T58" fmla="*/ 69973 w 155"/>
              <a:gd name="T59" fmla="*/ 281355 h 190"/>
              <a:gd name="T60" fmla="*/ 87466 w 155"/>
              <a:gd name="T61" fmla="*/ 281355 h 190"/>
              <a:gd name="T62" fmla="*/ 124952 w 155"/>
              <a:gd name="T63" fmla="*/ 268906 h 190"/>
              <a:gd name="T64" fmla="*/ 97462 w 155"/>
              <a:gd name="T65" fmla="*/ 311234 h 190"/>
              <a:gd name="T66" fmla="*/ 42484 w 155"/>
              <a:gd name="T67" fmla="*/ 298784 h 190"/>
              <a:gd name="T68" fmla="*/ 54979 w 155"/>
              <a:gd name="T69" fmla="*/ 236538 h 190"/>
              <a:gd name="T70" fmla="*/ 147443 w 155"/>
              <a:gd name="T71" fmla="*/ 226578 h 190"/>
              <a:gd name="T72" fmla="*/ 157439 w 155"/>
              <a:gd name="T73" fmla="*/ 214129 h 190"/>
              <a:gd name="T74" fmla="*/ 157439 w 155"/>
              <a:gd name="T75" fmla="*/ 209149 h 190"/>
              <a:gd name="T76" fmla="*/ 129950 w 155"/>
              <a:gd name="T77" fmla="*/ 117024 h 190"/>
              <a:gd name="T78" fmla="*/ 112456 w 155"/>
              <a:gd name="T79" fmla="*/ 74696 h 190"/>
              <a:gd name="T80" fmla="*/ 139946 w 155"/>
              <a:gd name="T81" fmla="*/ 34858 h 190"/>
              <a:gd name="T82" fmla="*/ 154940 w 155"/>
              <a:gd name="T83" fmla="*/ 99595 h 190"/>
              <a:gd name="T84" fmla="*/ 254901 w 155"/>
              <a:gd name="T85" fmla="*/ 211639 h 190"/>
              <a:gd name="T86" fmla="*/ 347365 w 155"/>
              <a:gd name="T87" fmla="*/ 256456 h 190"/>
              <a:gd name="T88" fmla="*/ 349865 w 155"/>
              <a:gd name="T89" fmla="*/ 378460 h 190"/>
              <a:gd name="T90" fmla="*/ 297385 w 155"/>
              <a:gd name="T91" fmla="*/ 383440 h 190"/>
              <a:gd name="T92" fmla="*/ 214917 w 155"/>
              <a:gd name="T93" fmla="*/ 445686 h 190"/>
              <a:gd name="T94" fmla="*/ 114955 w 155"/>
              <a:gd name="T95" fmla="*/ 438217 h 190"/>
              <a:gd name="T96" fmla="*/ 134948 w 155"/>
              <a:gd name="T97" fmla="*/ 428257 h 190"/>
              <a:gd name="T98" fmla="*/ 187427 w 155"/>
              <a:gd name="T99" fmla="*/ 405849 h 190"/>
              <a:gd name="T100" fmla="*/ 202422 w 155"/>
              <a:gd name="T101" fmla="*/ 420788 h 190"/>
              <a:gd name="T102" fmla="*/ 137447 w 155"/>
              <a:gd name="T103" fmla="*/ 443197 h 190"/>
              <a:gd name="T104" fmla="*/ 44983 w 155"/>
              <a:gd name="T105" fmla="*/ 333642 h 190"/>
              <a:gd name="T106" fmla="*/ 99961 w 155"/>
              <a:gd name="T107" fmla="*/ 338622 h 190"/>
              <a:gd name="T108" fmla="*/ 157439 w 155"/>
              <a:gd name="T109" fmla="*/ 316213 h 190"/>
              <a:gd name="T110" fmla="*/ 119954 w 155"/>
              <a:gd name="T111" fmla="*/ 356051 h 190"/>
              <a:gd name="T112" fmla="*/ 49981 w 155"/>
              <a:gd name="T113" fmla="*/ 351071 h 190"/>
              <a:gd name="T114" fmla="*/ 122453 w 155"/>
              <a:gd name="T115" fmla="*/ 383440 h 190"/>
              <a:gd name="T116" fmla="*/ 177431 w 155"/>
              <a:gd name="T117" fmla="*/ 361031 h 190"/>
              <a:gd name="T118" fmla="*/ 132449 w 155"/>
              <a:gd name="T119" fmla="*/ 398379 h 190"/>
              <a:gd name="T120" fmla="*/ 77470 w 155"/>
              <a:gd name="T121" fmla="*/ 393399 h 190"/>
              <a:gd name="T122" fmla="*/ 122453 w 155"/>
              <a:gd name="T123" fmla="*/ 383440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5"/>
              <a:gd name="T187" fmla="*/ 0 h 190"/>
              <a:gd name="T188" fmla="*/ 155 w 155"/>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5" h="190">
                <a:moveTo>
                  <a:pt x="148" y="94"/>
                </a:moveTo>
                <a:cubicBezTo>
                  <a:pt x="147" y="92"/>
                  <a:pt x="145" y="91"/>
                  <a:pt x="144" y="91"/>
                </a:cubicBezTo>
                <a:cubicBezTo>
                  <a:pt x="128" y="91"/>
                  <a:pt x="128" y="91"/>
                  <a:pt x="128" y="91"/>
                </a:cubicBezTo>
                <a:cubicBezTo>
                  <a:pt x="125" y="91"/>
                  <a:pt x="122" y="90"/>
                  <a:pt x="121" y="89"/>
                </a:cubicBezTo>
                <a:cubicBezTo>
                  <a:pt x="120" y="88"/>
                  <a:pt x="117" y="86"/>
                  <a:pt x="112" y="79"/>
                </a:cubicBezTo>
                <a:cubicBezTo>
                  <a:pt x="108" y="74"/>
                  <a:pt x="108" y="74"/>
                  <a:pt x="108" y="74"/>
                </a:cubicBezTo>
                <a:cubicBezTo>
                  <a:pt x="103" y="67"/>
                  <a:pt x="100" y="63"/>
                  <a:pt x="98" y="61"/>
                </a:cubicBezTo>
                <a:cubicBezTo>
                  <a:pt x="72" y="33"/>
                  <a:pt x="72" y="33"/>
                  <a:pt x="72" y="33"/>
                </a:cubicBezTo>
                <a:cubicBezTo>
                  <a:pt x="65" y="4"/>
                  <a:pt x="65" y="4"/>
                  <a:pt x="65" y="4"/>
                </a:cubicBezTo>
                <a:cubicBezTo>
                  <a:pt x="65" y="2"/>
                  <a:pt x="64" y="1"/>
                  <a:pt x="63" y="1"/>
                </a:cubicBezTo>
                <a:cubicBezTo>
                  <a:pt x="62" y="0"/>
                  <a:pt x="61" y="0"/>
                  <a:pt x="59" y="0"/>
                </a:cubicBezTo>
                <a:cubicBezTo>
                  <a:pt x="58" y="0"/>
                  <a:pt x="58" y="0"/>
                  <a:pt x="58" y="0"/>
                </a:cubicBezTo>
                <a:cubicBezTo>
                  <a:pt x="42" y="4"/>
                  <a:pt x="33" y="14"/>
                  <a:pt x="33" y="30"/>
                </a:cubicBezTo>
                <a:cubicBezTo>
                  <a:pt x="33" y="35"/>
                  <a:pt x="36" y="43"/>
                  <a:pt x="41" y="53"/>
                </a:cubicBezTo>
                <a:cubicBezTo>
                  <a:pt x="43" y="57"/>
                  <a:pt x="43" y="57"/>
                  <a:pt x="43" y="57"/>
                </a:cubicBezTo>
                <a:cubicBezTo>
                  <a:pt x="47" y="64"/>
                  <a:pt x="50" y="72"/>
                  <a:pt x="51" y="79"/>
                </a:cubicBezTo>
                <a:cubicBezTo>
                  <a:pt x="50" y="79"/>
                  <a:pt x="50" y="79"/>
                  <a:pt x="50" y="79"/>
                </a:cubicBezTo>
                <a:cubicBezTo>
                  <a:pt x="35" y="79"/>
                  <a:pt x="23" y="82"/>
                  <a:pt x="14" y="87"/>
                </a:cubicBezTo>
                <a:cubicBezTo>
                  <a:pt x="5" y="92"/>
                  <a:pt x="0" y="99"/>
                  <a:pt x="0" y="108"/>
                </a:cubicBezTo>
                <a:cubicBezTo>
                  <a:pt x="0" y="115"/>
                  <a:pt x="3" y="121"/>
                  <a:pt x="8" y="127"/>
                </a:cubicBezTo>
                <a:cubicBezTo>
                  <a:pt x="6" y="130"/>
                  <a:pt x="5" y="133"/>
                  <a:pt x="5" y="136"/>
                </a:cubicBezTo>
                <a:cubicBezTo>
                  <a:pt x="5" y="140"/>
                  <a:pt x="6" y="144"/>
                  <a:pt x="8" y="147"/>
                </a:cubicBezTo>
                <a:cubicBezTo>
                  <a:pt x="10" y="149"/>
                  <a:pt x="13" y="151"/>
                  <a:pt x="17" y="152"/>
                </a:cubicBezTo>
                <a:cubicBezTo>
                  <a:pt x="16" y="153"/>
                  <a:pt x="16" y="154"/>
                  <a:pt x="16" y="155"/>
                </a:cubicBezTo>
                <a:cubicBezTo>
                  <a:pt x="16" y="164"/>
                  <a:pt x="22" y="170"/>
                  <a:pt x="32" y="171"/>
                </a:cubicBezTo>
                <a:cubicBezTo>
                  <a:pt x="32" y="172"/>
                  <a:pt x="32" y="172"/>
                  <a:pt x="32" y="172"/>
                </a:cubicBezTo>
                <a:cubicBezTo>
                  <a:pt x="32" y="180"/>
                  <a:pt x="36" y="190"/>
                  <a:pt x="55" y="190"/>
                </a:cubicBezTo>
                <a:cubicBezTo>
                  <a:pt x="61" y="190"/>
                  <a:pt x="61" y="190"/>
                  <a:pt x="61" y="190"/>
                </a:cubicBezTo>
                <a:cubicBezTo>
                  <a:pt x="62" y="190"/>
                  <a:pt x="63" y="189"/>
                  <a:pt x="63" y="189"/>
                </a:cubicBezTo>
                <a:cubicBezTo>
                  <a:pt x="67" y="187"/>
                  <a:pt x="67" y="187"/>
                  <a:pt x="67" y="187"/>
                </a:cubicBezTo>
                <a:cubicBezTo>
                  <a:pt x="73" y="189"/>
                  <a:pt x="79" y="190"/>
                  <a:pt x="84" y="190"/>
                </a:cubicBezTo>
                <a:cubicBezTo>
                  <a:pt x="86" y="190"/>
                  <a:pt x="88" y="189"/>
                  <a:pt x="92" y="189"/>
                </a:cubicBezTo>
                <a:cubicBezTo>
                  <a:pt x="92" y="189"/>
                  <a:pt x="93" y="189"/>
                  <a:pt x="93" y="189"/>
                </a:cubicBezTo>
                <a:cubicBezTo>
                  <a:pt x="105" y="183"/>
                  <a:pt x="115" y="175"/>
                  <a:pt x="125" y="164"/>
                </a:cubicBezTo>
                <a:cubicBezTo>
                  <a:pt x="144" y="164"/>
                  <a:pt x="144" y="164"/>
                  <a:pt x="144" y="164"/>
                </a:cubicBezTo>
                <a:cubicBezTo>
                  <a:pt x="146" y="164"/>
                  <a:pt x="148" y="163"/>
                  <a:pt x="149" y="161"/>
                </a:cubicBezTo>
                <a:cubicBezTo>
                  <a:pt x="153" y="150"/>
                  <a:pt x="155" y="138"/>
                  <a:pt x="155" y="127"/>
                </a:cubicBezTo>
                <a:cubicBezTo>
                  <a:pt x="155" y="116"/>
                  <a:pt x="153" y="105"/>
                  <a:pt x="148" y="94"/>
                </a:cubicBezTo>
                <a:close/>
                <a:moveTo>
                  <a:pt x="86" y="179"/>
                </a:moveTo>
                <a:cubicBezTo>
                  <a:pt x="93" y="176"/>
                  <a:pt x="93" y="176"/>
                  <a:pt x="93" y="176"/>
                </a:cubicBezTo>
                <a:cubicBezTo>
                  <a:pt x="94" y="175"/>
                  <a:pt x="95" y="174"/>
                  <a:pt x="95" y="173"/>
                </a:cubicBezTo>
                <a:cubicBezTo>
                  <a:pt x="96" y="172"/>
                  <a:pt x="96" y="170"/>
                  <a:pt x="95" y="169"/>
                </a:cubicBezTo>
                <a:cubicBezTo>
                  <a:pt x="93" y="165"/>
                  <a:pt x="90" y="161"/>
                  <a:pt x="87" y="158"/>
                </a:cubicBezTo>
                <a:cubicBezTo>
                  <a:pt x="90" y="156"/>
                  <a:pt x="90" y="156"/>
                  <a:pt x="90" y="156"/>
                </a:cubicBezTo>
                <a:cubicBezTo>
                  <a:pt x="91" y="156"/>
                  <a:pt x="92" y="155"/>
                  <a:pt x="92" y="153"/>
                </a:cubicBezTo>
                <a:cubicBezTo>
                  <a:pt x="93" y="152"/>
                  <a:pt x="93" y="151"/>
                  <a:pt x="92" y="149"/>
                </a:cubicBezTo>
                <a:cubicBezTo>
                  <a:pt x="89" y="145"/>
                  <a:pt x="86" y="142"/>
                  <a:pt x="83" y="139"/>
                </a:cubicBezTo>
                <a:cubicBezTo>
                  <a:pt x="85" y="139"/>
                  <a:pt x="85" y="138"/>
                  <a:pt x="86" y="137"/>
                </a:cubicBezTo>
                <a:cubicBezTo>
                  <a:pt x="86" y="135"/>
                  <a:pt x="86" y="134"/>
                  <a:pt x="86" y="133"/>
                </a:cubicBezTo>
                <a:cubicBezTo>
                  <a:pt x="83" y="128"/>
                  <a:pt x="79" y="124"/>
                  <a:pt x="75" y="121"/>
                </a:cubicBezTo>
                <a:cubicBezTo>
                  <a:pt x="76" y="120"/>
                  <a:pt x="76" y="119"/>
                  <a:pt x="77" y="119"/>
                </a:cubicBezTo>
                <a:cubicBezTo>
                  <a:pt x="77" y="117"/>
                  <a:pt x="77" y="116"/>
                  <a:pt x="76" y="115"/>
                </a:cubicBezTo>
                <a:cubicBezTo>
                  <a:pt x="70" y="103"/>
                  <a:pt x="61" y="97"/>
                  <a:pt x="49" y="97"/>
                </a:cubicBezTo>
                <a:cubicBezTo>
                  <a:pt x="46" y="97"/>
                  <a:pt x="43" y="98"/>
                  <a:pt x="40" y="98"/>
                </a:cubicBezTo>
                <a:cubicBezTo>
                  <a:pt x="38" y="99"/>
                  <a:pt x="35" y="100"/>
                  <a:pt x="31" y="101"/>
                </a:cubicBezTo>
                <a:cubicBezTo>
                  <a:pt x="26" y="102"/>
                  <a:pt x="26" y="102"/>
                  <a:pt x="26" y="102"/>
                </a:cubicBezTo>
                <a:cubicBezTo>
                  <a:pt x="24" y="102"/>
                  <a:pt x="22" y="103"/>
                  <a:pt x="21" y="104"/>
                </a:cubicBezTo>
                <a:cubicBezTo>
                  <a:pt x="21" y="106"/>
                  <a:pt x="21" y="108"/>
                  <a:pt x="22" y="110"/>
                </a:cubicBezTo>
                <a:cubicBezTo>
                  <a:pt x="24" y="112"/>
                  <a:pt x="24" y="112"/>
                  <a:pt x="24" y="112"/>
                </a:cubicBezTo>
                <a:cubicBezTo>
                  <a:pt x="25" y="113"/>
                  <a:pt x="26" y="113"/>
                  <a:pt x="28" y="113"/>
                </a:cubicBezTo>
                <a:cubicBezTo>
                  <a:pt x="33" y="113"/>
                  <a:pt x="33" y="113"/>
                  <a:pt x="33" y="113"/>
                </a:cubicBezTo>
                <a:cubicBezTo>
                  <a:pt x="34" y="113"/>
                  <a:pt x="34" y="113"/>
                  <a:pt x="35" y="113"/>
                </a:cubicBezTo>
                <a:cubicBezTo>
                  <a:pt x="38" y="111"/>
                  <a:pt x="41" y="110"/>
                  <a:pt x="44" y="109"/>
                </a:cubicBezTo>
                <a:cubicBezTo>
                  <a:pt x="46" y="109"/>
                  <a:pt x="48" y="108"/>
                  <a:pt x="50" y="108"/>
                </a:cubicBezTo>
                <a:cubicBezTo>
                  <a:pt x="55" y="108"/>
                  <a:pt x="59" y="110"/>
                  <a:pt x="62" y="114"/>
                </a:cubicBezTo>
                <a:cubicBezTo>
                  <a:pt x="39" y="125"/>
                  <a:pt x="39" y="125"/>
                  <a:pt x="39" y="125"/>
                </a:cubicBezTo>
                <a:cubicBezTo>
                  <a:pt x="30" y="125"/>
                  <a:pt x="30" y="125"/>
                  <a:pt x="30" y="125"/>
                </a:cubicBezTo>
                <a:cubicBezTo>
                  <a:pt x="25" y="125"/>
                  <a:pt x="21" y="123"/>
                  <a:pt x="17" y="120"/>
                </a:cubicBezTo>
                <a:cubicBezTo>
                  <a:pt x="14" y="116"/>
                  <a:pt x="12" y="112"/>
                  <a:pt x="12" y="107"/>
                </a:cubicBezTo>
                <a:cubicBezTo>
                  <a:pt x="12" y="103"/>
                  <a:pt x="13" y="99"/>
                  <a:pt x="22" y="95"/>
                </a:cubicBezTo>
                <a:cubicBezTo>
                  <a:pt x="30" y="92"/>
                  <a:pt x="41" y="91"/>
                  <a:pt x="56" y="91"/>
                </a:cubicBezTo>
                <a:cubicBezTo>
                  <a:pt x="59" y="91"/>
                  <a:pt x="59" y="91"/>
                  <a:pt x="59" y="91"/>
                </a:cubicBezTo>
                <a:cubicBezTo>
                  <a:pt x="59" y="91"/>
                  <a:pt x="59" y="91"/>
                  <a:pt x="59" y="91"/>
                </a:cubicBezTo>
                <a:cubicBezTo>
                  <a:pt x="61" y="90"/>
                  <a:pt x="63" y="88"/>
                  <a:pt x="63" y="86"/>
                </a:cubicBezTo>
                <a:cubicBezTo>
                  <a:pt x="63" y="85"/>
                  <a:pt x="63" y="85"/>
                  <a:pt x="63" y="85"/>
                </a:cubicBezTo>
                <a:cubicBezTo>
                  <a:pt x="63" y="84"/>
                  <a:pt x="63" y="84"/>
                  <a:pt x="63" y="84"/>
                </a:cubicBezTo>
                <a:cubicBezTo>
                  <a:pt x="63" y="73"/>
                  <a:pt x="59" y="60"/>
                  <a:pt x="52" y="47"/>
                </a:cubicBezTo>
                <a:cubicBezTo>
                  <a:pt x="52" y="47"/>
                  <a:pt x="52" y="47"/>
                  <a:pt x="52" y="47"/>
                </a:cubicBezTo>
                <a:cubicBezTo>
                  <a:pt x="50" y="44"/>
                  <a:pt x="50" y="44"/>
                  <a:pt x="50" y="44"/>
                </a:cubicBezTo>
                <a:cubicBezTo>
                  <a:pt x="47" y="39"/>
                  <a:pt x="45" y="34"/>
                  <a:pt x="45" y="30"/>
                </a:cubicBezTo>
                <a:cubicBezTo>
                  <a:pt x="45" y="26"/>
                  <a:pt x="46" y="22"/>
                  <a:pt x="48" y="19"/>
                </a:cubicBezTo>
                <a:cubicBezTo>
                  <a:pt x="50" y="17"/>
                  <a:pt x="53" y="15"/>
                  <a:pt x="56" y="14"/>
                </a:cubicBezTo>
                <a:cubicBezTo>
                  <a:pt x="61" y="38"/>
                  <a:pt x="61" y="38"/>
                  <a:pt x="61" y="38"/>
                </a:cubicBezTo>
                <a:cubicBezTo>
                  <a:pt x="61" y="38"/>
                  <a:pt x="62" y="39"/>
                  <a:pt x="62" y="40"/>
                </a:cubicBezTo>
                <a:cubicBezTo>
                  <a:pt x="91" y="70"/>
                  <a:pt x="91" y="70"/>
                  <a:pt x="91" y="70"/>
                </a:cubicBezTo>
                <a:cubicBezTo>
                  <a:pt x="96" y="77"/>
                  <a:pt x="100" y="81"/>
                  <a:pt x="102" y="85"/>
                </a:cubicBezTo>
                <a:cubicBezTo>
                  <a:pt x="112" y="98"/>
                  <a:pt x="116" y="100"/>
                  <a:pt x="117" y="101"/>
                </a:cubicBezTo>
                <a:cubicBezTo>
                  <a:pt x="118" y="101"/>
                  <a:pt x="122" y="103"/>
                  <a:pt x="139" y="103"/>
                </a:cubicBezTo>
                <a:cubicBezTo>
                  <a:pt x="142" y="111"/>
                  <a:pt x="144" y="120"/>
                  <a:pt x="144" y="129"/>
                </a:cubicBezTo>
                <a:cubicBezTo>
                  <a:pt x="144" y="136"/>
                  <a:pt x="142" y="144"/>
                  <a:pt x="140" y="152"/>
                </a:cubicBezTo>
                <a:cubicBezTo>
                  <a:pt x="122" y="152"/>
                  <a:pt x="122" y="152"/>
                  <a:pt x="122" y="152"/>
                </a:cubicBezTo>
                <a:cubicBezTo>
                  <a:pt x="121" y="152"/>
                  <a:pt x="120" y="153"/>
                  <a:pt x="119" y="154"/>
                </a:cubicBezTo>
                <a:cubicBezTo>
                  <a:pt x="111" y="164"/>
                  <a:pt x="102" y="172"/>
                  <a:pt x="90" y="179"/>
                </a:cubicBezTo>
                <a:lnTo>
                  <a:pt x="86" y="179"/>
                </a:lnTo>
                <a:close/>
                <a:moveTo>
                  <a:pt x="55" y="178"/>
                </a:moveTo>
                <a:cubicBezTo>
                  <a:pt x="51" y="178"/>
                  <a:pt x="48" y="178"/>
                  <a:pt x="46" y="176"/>
                </a:cubicBezTo>
                <a:cubicBezTo>
                  <a:pt x="45" y="175"/>
                  <a:pt x="44" y="174"/>
                  <a:pt x="43" y="172"/>
                </a:cubicBezTo>
                <a:cubicBezTo>
                  <a:pt x="54" y="172"/>
                  <a:pt x="54" y="172"/>
                  <a:pt x="54" y="172"/>
                </a:cubicBezTo>
                <a:cubicBezTo>
                  <a:pt x="55" y="172"/>
                  <a:pt x="55" y="172"/>
                  <a:pt x="56" y="172"/>
                </a:cubicBezTo>
                <a:cubicBezTo>
                  <a:pt x="75" y="163"/>
                  <a:pt x="75" y="163"/>
                  <a:pt x="75" y="163"/>
                </a:cubicBezTo>
                <a:cubicBezTo>
                  <a:pt x="77" y="165"/>
                  <a:pt x="79" y="167"/>
                  <a:pt x="81" y="169"/>
                </a:cubicBezTo>
                <a:cubicBezTo>
                  <a:pt x="81" y="169"/>
                  <a:pt x="81" y="169"/>
                  <a:pt x="81" y="169"/>
                </a:cubicBezTo>
                <a:cubicBezTo>
                  <a:pt x="60" y="178"/>
                  <a:pt x="60" y="178"/>
                  <a:pt x="60" y="178"/>
                </a:cubicBezTo>
                <a:lnTo>
                  <a:pt x="55" y="178"/>
                </a:lnTo>
                <a:close/>
                <a:moveTo>
                  <a:pt x="17" y="136"/>
                </a:moveTo>
                <a:cubicBezTo>
                  <a:pt x="17" y="135"/>
                  <a:pt x="17" y="135"/>
                  <a:pt x="18" y="134"/>
                </a:cubicBezTo>
                <a:cubicBezTo>
                  <a:pt x="21" y="135"/>
                  <a:pt x="27" y="136"/>
                  <a:pt x="33" y="136"/>
                </a:cubicBezTo>
                <a:cubicBezTo>
                  <a:pt x="40" y="136"/>
                  <a:pt x="40" y="136"/>
                  <a:pt x="40" y="136"/>
                </a:cubicBezTo>
                <a:cubicBezTo>
                  <a:pt x="41" y="136"/>
                  <a:pt x="42" y="136"/>
                  <a:pt x="42" y="136"/>
                </a:cubicBezTo>
                <a:cubicBezTo>
                  <a:pt x="63" y="127"/>
                  <a:pt x="63" y="127"/>
                  <a:pt x="63" y="127"/>
                </a:cubicBezTo>
                <a:cubicBezTo>
                  <a:pt x="66" y="128"/>
                  <a:pt x="69" y="130"/>
                  <a:pt x="71" y="132"/>
                </a:cubicBezTo>
                <a:cubicBezTo>
                  <a:pt x="48" y="143"/>
                  <a:pt x="48" y="143"/>
                  <a:pt x="48" y="143"/>
                </a:cubicBezTo>
                <a:cubicBezTo>
                  <a:pt x="33" y="143"/>
                  <a:pt x="33" y="143"/>
                  <a:pt x="33" y="143"/>
                </a:cubicBezTo>
                <a:cubicBezTo>
                  <a:pt x="27" y="143"/>
                  <a:pt x="23" y="142"/>
                  <a:pt x="20" y="141"/>
                </a:cubicBezTo>
                <a:cubicBezTo>
                  <a:pt x="18" y="140"/>
                  <a:pt x="17" y="138"/>
                  <a:pt x="17" y="136"/>
                </a:cubicBezTo>
                <a:close/>
                <a:moveTo>
                  <a:pt x="49" y="154"/>
                </a:moveTo>
                <a:cubicBezTo>
                  <a:pt x="49" y="154"/>
                  <a:pt x="50" y="154"/>
                  <a:pt x="51" y="154"/>
                </a:cubicBezTo>
                <a:cubicBezTo>
                  <a:pt x="71" y="145"/>
                  <a:pt x="71" y="145"/>
                  <a:pt x="71" y="145"/>
                </a:cubicBezTo>
                <a:cubicBezTo>
                  <a:pt x="74" y="146"/>
                  <a:pt x="76" y="147"/>
                  <a:pt x="78" y="149"/>
                </a:cubicBezTo>
                <a:cubicBezTo>
                  <a:pt x="53" y="160"/>
                  <a:pt x="53" y="160"/>
                  <a:pt x="53" y="160"/>
                </a:cubicBezTo>
                <a:cubicBezTo>
                  <a:pt x="42" y="160"/>
                  <a:pt x="42" y="160"/>
                  <a:pt x="42" y="160"/>
                </a:cubicBezTo>
                <a:cubicBezTo>
                  <a:pt x="37" y="160"/>
                  <a:pt x="33" y="160"/>
                  <a:pt x="31" y="158"/>
                </a:cubicBezTo>
                <a:cubicBezTo>
                  <a:pt x="28" y="157"/>
                  <a:pt x="28" y="156"/>
                  <a:pt x="27" y="154"/>
                </a:cubicBezTo>
                <a:lnTo>
                  <a:pt x="49" y="154"/>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1"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2532" name="Group 4"/>
          <p:cNvGrpSpPr>
            <a:grpSpLocks/>
          </p:cNvGrpSpPr>
          <p:nvPr/>
        </p:nvGrpSpPr>
        <p:grpSpPr bwMode="auto">
          <a:xfrm>
            <a:off x="0" y="6734175"/>
            <a:ext cx="12192000" cy="138113"/>
            <a:chOff x="0" y="0"/>
            <a:chExt cx="12231884" cy="334101"/>
          </a:xfrm>
        </p:grpSpPr>
        <p:sp>
          <p:nvSpPr>
            <p:cNvPr id="22563"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64"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65"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66"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67"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2533" name="任意多边形 13"/>
          <p:cNvSpPr>
            <a:spLocks noChangeArrowheads="1"/>
          </p:cNvSpPr>
          <p:nvPr/>
        </p:nvSpPr>
        <p:spPr bwMode="auto">
          <a:xfrm>
            <a:off x="2032000" y="2239963"/>
            <a:ext cx="2266950" cy="2124075"/>
          </a:xfrm>
          <a:custGeom>
            <a:avLst/>
            <a:gdLst>
              <a:gd name="T0" fmla="*/ 1598204 w 2266626"/>
              <a:gd name="T1" fmla="*/ 0 h 2123793"/>
              <a:gd name="T2" fmla="*/ 1852540 w 2266626"/>
              <a:gd name="T3" fmla="*/ 254334 h 2123793"/>
              <a:gd name="T4" fmla="*/ 2079974 w 2266626"/>
              <a:gd name="T5" fmla="*/ 254334 h 2123793"/>
              <a:gd name="T6" fmla="*/ 2266950 w 2266626"/>
              <a:gd name="T7" fmla="*/ 441308 h 2123793"/>
              <a:gd name="T8" fmla="*/ 2266950 w 2266626"/>
              <a:gd name="T9" fmla="*/ 1937102 h 2123793"/>
              <a:gd name="T10" fmla="*/ 2079974 w 2266626"/>
              <a:gd name="T11" fmla="*/ 2124075 h 2123793"/>
              <a:gd name="T12" fmla="*/ 186976 w 2266626"/>
              <a:gd name="T13" fmla="*/ 2124075 h 2123793"/>
              <a:gd name="T14" fmla="*/ 0 w 2266626"/>
              <a:gd name="T15" fmla="*/ 1937102 h 2123793"/>
              <a:gd name="T16" fmla="*/ 0 w 2266626"/>
              <a:gd name="T17" fmla="*/ 441308 h 2123793"/>
              <a:gd name="T18" fmla="*/ 186976 w 2266626"/>
              <a:gd name="T19" fmla="*/ 254334 h 2123793"/>
              <a:gd name="T20" fmla="*/ 1598204 w 2266626"/>
              <a:gd name="T21" fmla="*/ 254334 h 2123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66626"/>
              <a:gd name="T34" fmla="*/ 0 h 2123793"/>
              <a:gd name="T35" fmla="*/ 2266626 w 2266626"/>
              <a:gd name="T36" fmla="*/ 2123793 h 2123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66626" h="2123793">
                <a:moveTo>
                  <a:pt x="1597976" y="0"/>
                </a:moveTo>
                <a:lnTo>
                  <a:pt x="1852276" y="254300"/>
                </a:lnTo>
                <a:lnTo>
                  <a:pt x="2079677" y="254300"/>
                </a:lnTo>
                <a:cubicBezTo>
                  <a:pt x="2182926" y="254300"/>
                  <a:pt x="2266626" y="338000"/>
                  <a:pt x="2266626" y="441249"/>
                </a:cubicBezTo>
                <a:lnTo>
                  <a:pt x="2266626" y="1936844"/>
                </a:lnTo>
                <a:cubicBezTo>
                  <a:pt x="2266626" y="2040093"/>
                  <a:pt x="2182926" y="2123793"/>
                  <a:pt x="2079677" y="2123793"/>
                </a:cubicBezTo>
                <a:lnTo>
                  <a:pt x="186949" y="2123793"/>
                </a:lnTo>
                <a:cubicBezTo>
                  <a:pt x="83700" y="2123793"/>
                  <a:pt x="0" y="2040093"/>
                  <a:pt x="0" y="1936844"/>
                </a:cubicBezTo>
                <a:lnTo>
                  <a:pt x="0" y="441249"/>
                </a:lnTo>
                <a:cubicBezTo>
                  <a:pt x="0" y="338000"/>
                  <a:pt x="83700" y="254300"/>
                  <a:pt x="186949" y="254300"/>
                </a:cubicBezTo>
                <a:lnTo>
                  <a:pt x="1597976" y="254300"/>
                </a:lnTo>
                <a:close/>
              </a:path>
            </a:pathLst>
          </a:custGeom>
          <a:solidFill>
            <a:srgbClr val="FFFFFF"/>
          </a:solidFill>
          <a:ln w="38100">
            <a:solidFill>
              <a:srgbClr val="26B7CC"/>
            </a:solidFill>
            <a:bevel/>
            <a:headEnd/>
            <a:tailEnd/>
          </a:ln>
        </p:spPr>
        <p:txBody>
          <a:bodyPr lIns="115412" tIns="115412" rIns="115412" bIns="516018"/>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p:txBody>
      </p:sp>
      <p:sp>
        <p:nvSpPr>
          <p:cNvPr id="22534" name="形状 4"/>
          <p:cNvSpPr>
            <a:spLocks noChangeArrowheads="1"/>
          </p:cNvSpPr>
          <p:nvPr/>
        </p:nvSpPr>
        <p:spPr bwMode="auto">
          <a:xfrm>
            <a:off x="3333750" y="3036888"/>
            <a:ext cx="2355850" cy="2355850"/>
          </a:xfrm>
          <a:custGeom>
            <a:avLst/>
            <a:gdLst>
              <a:gd name="T0" fmla="*/ 1230823 w 21600"/>
              <a:gd name="T1" fmla="*/ 1091 h 21600"/>
              <a:gd name="T2" fmla="*/ 179634 w 21600"/>
              <a:gd name="T3" fmla="*/ 1744747 h 21600"/>
              <a:gd name="T4" fmla="*/ 1228205 w 21600"/>
              <a:gd name="T5" fmla="*/ 61078 h 21600"/>
              <a:gd name="T6" fmla="*/ 2387698 w 21600"/>
              <a:gd name="T7" fmla="*/ 2017088 h 21600"/>
              <a:gd name="T8" fmla="*/ 1936051 w 21600"/>
              <a:gd name="T9" fmla="*/ 2098779 h 21600"/>
              <a:gd name="T10" fmla="*/ 1854469 w 21600"/>
              <a:gd name="T11" fmla="*/ 1647241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221" y="16642"/>
                </a:moveTo>
                <a:cubicBezTo>
                  <a:pt x="20412" y="14926"/>
                  <a:pt x="21050" y="12888"/>
                  <a:pt x="21050" y="10800"/>
                </a:cubicBezTo>
                <a:cubicBezTo>
                  <a:pt x="21050" y="5139"/>
                  <a:pt x="16460" y="550"/>
                  <a:pt x="10800" y="550"/>
                </a:cubicBezTo>
                <a:cubicBezTo>
                  <a:pt x="5139" y="550"/>
                  <a:pt x="550" y="5139"/>
                  <a:pt x="550" y="10800"/>
                </a:cubicBezTo>
                <a:cubicBezTo>
                  <a:pt x="549" y="12574"/>
                  <a:pt x="1010" y="14318"/>
                  <a:pt x="1886" y="15861"/>
                </a:cubicBezTo>
                <a:lnTo>
                  <a:pt x="1408" y="16133"/>
                </a:lnTo>
                <a:cubicBezTo>
                  <a:pt x="485" y="14507"/>
                  <a:pt x="0" y="12669"/>
                  <a:pt x="0" y="10800"/>
                </a:cubicBezTo>
                <a:cubicBezTo>
                  <a:pt x="0" y="4835"/>
                  <a:pt x="4835" y="0"/>
                  <a:pt x="10800" y="0"/>
                </a:cubicBezTo>
                <a:cubicBezTo>
                  <a:pt x="16764" y="0"/>
                  <a:pt x="21600" y="4835"/>
                  <a:pt x="21600" y="10800"/>
                </a:cubicBezTo>
                <a:cubicBezTo>
                  <a:pt x="21600" y="13000"/>
                  <a:pt x="20927" y="15147"/>
                  <a:pt x="19673" y="16955"/>
                </a:cubicBezTo>
                <a:lnTo>
                  <a:pt x="21892" y="18494"/>
                </a:lnTo>
                <a:lnTo>
                  <a:pt x="17751" y="19243"/>
                </a:lnTo>
                <a:lnTo>
                  <a:pt x="17003" y="15103"/>
                </a:lnTo>
                <a:lnTo>
                  <a:pt x="19221" y="16642"/>
                </a:lnTo>
                <a:close/>
              </a:path>
            </a:pathLst>
          </a:custGeom>
          <a:solidFill>
            <a:srgbClr val="26B7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5" name="任意多边形 5"/>
          <p:cNvSpPr>
            <a:spLocks noChangeArrowheads="1"/>
          </p:cNvSpPr>
          <p:nvPr/>
        </p:nvSpPr>
        <p:spPr bwMode="auto">
          <a:xfrm>
            <a:off x="2535238" y="3962400"/>
            <a:ext cx="2014537" cy="801688"/>
          </a:xfrm>
          <a:custGeom>
            <a:avLst/>
            <a:gdLst>
              <a:gd name="T0" fmla="*/ 0 w 2014779"/>
              <a:gd name="T1" fmla="*/ 80169 h 801211"/>
              <a:gd name="T2" fmla="*/ 80111 w 2014779"/>
              <a:gd name="T3" fmla="*/ 0 h 801211"/>
              <a:gd name="T4" fmla="*/ 1934426 w 2014779"/>
              <a:gd name="T5" fmla="*/ 0 h 801211"/>
              <a:gd name="T6" fmla="*/ 2014537 w 2014779"/>
              <a:gd name="T7" fmla="*/ 80169 h 801211"/>
              <a:gd name="T8" fmla="*/ 2014537 w 2014779"/>
              <a:gd name="T9" fmla="*/ 721519 h 801211"/>
              <a:gd name="T10" fmla="*/ 1934426 w 2014779"/>
              <a:gd name="T11" fmla="*/ 801688 h 801211"/>
              <a:gd name="T12" fmla="*/ 80111 w 2014779"/>
              <a:gd name="T13" fmla="*/ 801688 h 801211"/>
              <a:gd name="T14" fmla="*/ 0 w 2014779"/>
              <a:gd name="T15" fmla="*/ 721519 h 801211"/>
              <a:gd name="T16" fmla="*/ 0 w 2014779"/>
              <a:gd name="T17" fmla="*/ 80169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26B7CC"/>
          </a:solidFill>
          <a:ln w="12700">
            <a:solidFill>
              <a:srgbClr val="FFFFFF"/>
            </a:solidFill>
            <a:miter lim="800000"/>
            <a:headEnd/>
            <a:tailEnd/>
          </a:ln>
        </p:spPr>
        <p:txBody>
          <a:bodyPr lIns="105382" tIns="78077" rIns="105382" bIns="7807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4300">
              <a:solidFill>
                <a:srgbClr val="FFFFFF"/>
              </a:solidFill>
              <a:latin typeface="宋体" panose="02010600030101010101" pitchFamily="2" charset="-122"/>
              <a:sym typeface="宋体" panose="02010600030101010101" pitchFamily="2" charset="-122"/>
            </a:endParaRPr>
          </a:p>
        </p:txBody>
      </p:sp>
      <p:sp>
        <p:nvSpPr>
          <p:cNvPr id="22536" name="任意多边形 17"/>
          <p:cNvSpPr>
            <a:spLocks noChangeArrowheads="1"/>
          </p:cNvSpPr>
          <p:nvPr/>
        </p:nvSpPr>
        <p:spPr bwMode="auto">
          <a:xfrm>
            <a:off x="4837113" y="2493963"/>
            <a:ext cx="2265362" cy="2185987"/>
          </a:xfrm>
          <a:custGeom>
            <a:avLst/>
            <a:gdLst>
              <a:gd name="T0" fmla="*/ 186845 w 2266626"/>
              <a:gd name="T1" fmla="*/ 0 h 2185709"/>
              <a:gd name="T2" fmla="*/ 2078517 w 2266626"/>
              <a:gd name="T3" fmla="*/ 0 h 2185709"/>
              <a:gd name="T4" fmla="*/ 2265362 w 2266626"/>
              <a:gd name="T5" fmla="*/ 186973 h 2185709"/>
              <a:gd name="T6" fmla="*/ 2265362 w 2266626"/>
              <a:gd name="T7" fmla="*/ 1682759 h 2185709"/>
              <a:gd name="T8" fmla="*/ 2078517 w 2266626"/>
              <a:gd name="T9" fmla="*/ 1869731 h 2185709"/>
              <a:gd name="T10" fmla="*/ 2019893 w 2266626"/>
              <a:gd name="T11" fmla="*/ 1869731 h 2185709"/>
              <a:gd name="T12" fmla="*/ 2019893 w 2266626"/>
              <a:gd name="T13" fmla="*/ 2185987 h 2185709"/>
              <a:gd name="T14" fmla="*/ 1703853 w 2266626"/>
              <a:gd name="T15" fmla="*/ 1869731 h 2185709"/>
              <a:gd name="T16" fmla="*/ 186845 w 2266626"/>
              <a:gd name="T17" fmla="*/ 1869731 h 2185709"/>
              <a:gd name="T18" fmla="*/ 0 w 2266626"/>
              <a:gd name="T19" fmla="*/ 1682759 h 2185709"/>
              <a:gd name="T20" fmla="*/ 0 w 2266626"/>
              <a:gd name="T21" fmla="*/ 186973 h 2185709"/>
              <a:gd name="T22" fmla="*/ 186845 w 2266626"/>
              <a:gd name="T23" fmla="*/ 0 h 21857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66626"/>
              <a:gd name="T37" fmla="*/ 0 h 2185709"/>
              <a:gd name="T38" fmla="*/ 2266626 w 2266626"/>
              <a:gd name="T39" fmla="*/ 2185709 h 21857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66626" h="2185709">
                <a:moveTo>
                  <a:pt x="186949" y="0"/>
                </a:moveTo>
                <a:lnTo>
                  <a:pt x="2079677" y="0"/>
                </a:lnTo>
                <a:cubicBezTo>
                  <a:pt x="2182926" y="0"/>
                  <a:pt x="2266626" y="83700"/>
                  <a:pt x="2266626" y="186949"/>
                </a:cubicBezTo>
                <a:lnTo>
                  <a:pt x="2266626" y="1682544"/>
                </a:lnTo>
                <a:cubicBezTo>
                  <a:pt x="2266626" y="1785793"/>
                  <a:pt x="2182926" y="1869493"/>
                  <a:pt x="2079677" y="1869493"/>
                </a:cubicBezTo>
                <a:lnTo>
                  <a:pt x="2021020" y="1869493"/>
                </a:lnTo>
                <a:lnTo>
                  <a:pt x="2021020" y="2185709"/>
                </a:lnTo>
                <a:lnTo>
                  <a:pt x="1704804" y="1869493"/>
                </a:lnTo>
                <a:lnTo>
                  <a:pt x="186949" y="1869493"/>
                </a:lnTo>
                <a:cubicBezTo>
                  <a:pt x="83700" y="1869493"/>
                  <a:pt x="0" y="1785793"/>
                  <a:pt x="0" y="1682544"/>
                </a:cubicBezTo>
                <a:lnTo>
                  <a:pt x="0" y="186949"/>
                </a:lnTo>
                <a:cubicBezTo>
                  <a:pt x="0" y="83700"/>
                  <a:pt x="83700" y="0"/>
                  <a:pt x="186949" y="0"/>
                </a:cubicBezTo>
                <a:close/>
              </a:path>
            </a:pathLst>
          </a:custGeom>
          <a:noFill/>
          <a:ln w="38100">
            <a:solidFill>
              <a:srgbClr val="ED4989"/>
            </a:solidFill>
            <a:bevel/>
            <a:headEnd/>
            <a:tailEnd/>
          </a:ln>
          <a:extLst>
            <a:ext uri="{909E8E84-426E-40DD-AFC4-6F175D3DCCD1}">
              <a14:hiddenFill xmlns:a14="http://schemas.microsoft.com/office/drawing/2010/main">
                <a:solidFill>
                  <a:srgbClr val="FFFFFF"/>
                </a:solidFill>
              </a14:hiddenFill>
            </a:ext>
          </a:extLst>
        </p:spPr>
        <p:txBody>
          <a:bodyPr lIns="115412" tIns="516018" rIns="115412" bIns="115412"/>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p:txBody>
      </p:sp>
      <p:sp>
        <p:nvSpPr>
          <p:cNvPr id="22537" name="环形箭头 7"/>
          <p:cNvSpPr>
            <a:spLocks noChangeArrowheads="1"/>
          </p:cNvSpPr>
          <p:nvPr/>
        </p:nvSpPr>
        <p:spPr bwMode="auto">
          <a:xfrm>
            <a:off x="6118225" y="1392238"/>
            <a:ext cx="2646363" cy="2646362"/>
          </a:xfrm>
          <a:custGeom>
            <a:avLst/>
            <a:gdLst>
              <a:gd name="T0" fmla="*/ 1270499 w 21600"/>
              <a:gd name="T1" fmla="*/ 980 h 21600"/>
              <a:gd name="T2" fmla="*/ 198600 w 21600"/>
              <a:gd name="T3" fmla="*/ 684501 h 21600"/>
              <a:gd name="T4" fmla="*/ 1272827 w 21600"/>
              <a:gd name="T5" fmla="*/ 61013 h 21600"/>
              <a:gd name="T6" fmla="*/ 2691817 w 21600"/>
              <a:gd name="T7" fmla="*/ 394504 h 21600"/>
              <a:gd name="T8" fmla="*/ 2595764 w 21600"/>
              <a:gd name="T9" fmla="*/ 895720 h 21600"/>
              <a:gd name="T10" fmla="*/ 2094670 w 21600"/>
              <a:gd name="T11" fmla="*/ 79966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31" y="5011"/>
                </a:moveTo>
                <a:cubicBezTo>
                  <a:pt x="17413" y="2183"/>
                  <a:pt x="14217" y="489"/>
                  <a:pt x="10799" y="490"/>
                </a:cubicBezTo>
                <a:cubicBezTo>
                  <a:pt x="7090" y="490"/>
                  <a:pt x="3666" y="2482"/>
                  <a:pt x="1834" y="5708"/>
                </a:cubicBezTo>
                <a:lnTo>
                  <a:pt x="1408" y="5466"/>
                </a:lnTo>
                <a:cubicBezTo>
                  <a:pt x="3327" y="2087"/>
                  <a:pt x="6914" y="0"/>
                  <a:pt x="10799" y="0"/>
                </a:cubicBezTo>
                <a:cubicBezTo>
                  <a:pt x="14379" y="-1"/>
                  <a:pt x="17727" y="1774"/>
                  <a:pt x="19737" y="4736"/>
                </a:cubicBezTo>
                <a:lnTo>
                  <a:pt x="21971" y="3220"/>
                </a:lnTo>
                <a:lnTo>
                  <a:pt x="21187" y="7311"/>
                </a:lnTo>
                <a:lnTo>
                  <a:pt x="17097" y="6527"/>
                </a:lnTo>
                <a:lnTo>
                  <a:pt x="19331" y="5011"/>
                </a:lnTo>
                <a:close/>
              </a:path>
            </a:pathLst>
          </a:custGeom>
          <a:solidFill>
            <a:srgbClr val="ED4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8" name="任意多边形 8"/>
          <p:cNvSpPr>
            <a:spLocks noChangeArrowheads="1"/>
          </p:cNvSpPr>
          <p:nvPr/>
        </p:nvSpPr>
        <p:spPr bwMode="auto">
          <a:xfrm>
            <a:off x="5340350" y="2093913"/>
            <a:ext cx="2014538" cy="801687"/>
          </a:xfrm>
          <a:custGeom>
            <a:avLst/>
            <a:gdLst>
              <a:gd name="T0" fmla="*/ 0 w 2014779"/>
              <a:gd name="T1" fmla="*/ 80169 h 801211"/>
              <a:gd name="T2" fmla="*/ 80111 w 2014779"/>
              <a:gd name="T3" fmla="*/ 0 h 801211"/>
              <a:gd name="T4" fmla="*/ 1934427 w 2014779"/>
              <a:gd name="T5" fmla="*/ 0 h 801211"/>
              <a:gd name="T6" fmla="*/ 2014538 w 2014779"/>
              <a:gd name="T7" fmla="*/ 80169 h 801211"/>
              <a:gd name="T8" fmla="*/ 2014538 w 2014779"/>
              <a:gd name="T9" fmla="*/ 721518 h 801211"/>
              <a:gd name="T10" fmla="*/ 1934427 w 2014779"/>
              <a:gd name="T11" fmla="*/ 801687 h 801211"/>
              <a:gd name="T12" fmla="*/ 80111 w 2014779"/>
              <a:gd name="T13" fmla="*/ 801687 h 801211"/>
              <a:gd name="T14" fmla="*/ 0 w 2014779"/>
              <a:gd name="T15" fmla="*/ 721518 h 801211"/>
              <a:gd name="T16" fmla="*/ 0 w 2014779"/>
              <a:gd name="T17" fmla="*/ 80169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ED4989"/>
          </a:solidFill>
          <a:ln w="12700">
            <a:solidFill>
              <a:srgbClr val="FFFFFF"/>
            </a:solidFill>
            <a:miter lim="800000"/>
            <a:headEnd/>
            <a:tailEnd/>
          </a:ln>
        </p:spPr>
        <p:txBody>
          <a:bodyPr lIns="105382" tIns="78077" rIns="105382" bIns="7807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4300">
              <a:solidFill>
                <a:srgbClr val="FFFFFF"/>
              </a:solidFill>
              <a:latin typeface="宋体" panose="02010600030101010101" pitchFamily="2" charset="-122"/>
              <a:sym typeface="宋体" panose="02010600030101010101" pitchFamily="2" charset="-122"/>
            </a:endParaRPr>
          </a:p>
        </p:txBody>
      </p:sp>
      <p:sp>
        <p:nvSpPr>
          <p:cNvPr id="22539" name="任意多边形 16"/>
          <p:cNvSpPr>
            <a:spLocks noChangeArrowheads="1"/>
          </p:cNvSpPr>
          <p:nvPr/>
        </p:nvSpPr>
        <p:spPr bwMode="auto">
          <a:xfrm>
            <a:off x="7642225" y="2201863"/>
            <a:ext cx="2265363" cy="2162175"/>
          </a:xfrm>
          <a:custGeom>
            <a:avLst/>
            <a:gdLst>
              <a:gd name="T0" fmla="*/ 1631573 w 2266626"/>
              <a:gd name="T1" fmla="*/ 0 h 2161893"/>
              <a:gd name="T2" fmla="*/ 1923810 w 2266626"/>
              <a:gd name="T3" fmla="*/ 292438 h 2161893"/>
              <a:gd name="T4" fmla="*/ 2078518 w 2266626"/>
              <a:gd name="T5" fmla="*/ 292438 h 2161893"/>
              <a:gd name="T6" fmla="*/ 2265363 w 2266626"/>
              <a:gd name="T7" fmla="*/ 479412 h 2161893"/>
              <a:gd name="T8" fmla="*/ 2265363 w 2266626"/>
              <a:gd name="T9" fmla="*/ 1975202 h 2161893"/>
              <a:gd name="T10" fmla="*/ 2078518 w 2266626"/>
              <a:gd name="T11" fmla="*/ 2162175 h 2161893"/>
              <a:gd name="T12" fmla="*/ 186845 w 2266626"/>
              <a:gd name="T13" fmla="*/ 2162175 h 2161893"/>
              <a:gd name="T14" fmla="*/ 0 w 2266626"/>
              <a:gd name="T15" fmla="*/ 1975202 h 2161893"/>
              <a:gd name="T16" fmla="*/ 0 w 2266626"/>
              <a:gd name="T17" fmla="*/ 479412 h 2161893"/>
              <a:gd name="T18" fmla="*/ 186845 w 2266626"/>
              <a:gd name="T19" fmla="*/ 292438 h 2161893"/>
              <a:gd name="T20" fmla="*/ 1631573 w 2266626"/>
              <a:gd name="T21" fmla="*/ 292438 h 21618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66626"/>
              <a:gd name="T34" fmla="*/ 0 h 2161893"/>
              <a:gd name="T35" fmla="*/ 2266626 w 2266626"/>
              <a:gd name="T36" fmla="*/ 2161893 h 21618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66626" h="2161893">
                <a:moveTo>
                  <a:pt x="1632483" y="0"/>
                </a:moveTo>
                <a:lnTo>
                  <a:pt x="1924883" y="292400"/>
                </a:lnTo>
                <a:lnTo>
                  <a:pt x="2079677" y="292400"/>
                </a:lnTo>
                <a:cubicBezTo>
                  <a:pt x="2182926" y="292400"/>
                  <a:pt x="2266626" y="376100"/>
                  <a:pt x="2266626" y="479349"/>
                </a:cubicBezTo>
                <a:lnTo>
                  <a:pt x="2266626" y="1974944"/>
                </a:lnTo>
                <a:cubicBezTo>
                  <a:pt x="2266626" y="2078193"/>
                  <a:pt x="2182926" y="2161893"/>
                  <a:pt x="2079677" y="2161893"/>
                </a:cubicBezTo>
                <a:lnTo>
                  <a:pt x="186949" y="2161893"/>
                </a:lnTo>
                <a:cubicBezTo>
                  <a:pt x="83700" y="2161893"/>
                  <a:pt x="0" y="2078193"/>
                  <a:pt x="0" y="1974944"/>
                </a:cubicBezTo>
                <a:lnTo>
                  <a:pt x="0" y="479349"/>
                </a:lnTo>
                <a:cubicBezTo>
                  <a:pt x="0" y="376100"/>
                  <a:pt x="83700" y="292400"/>
                  <a:pt x="186949" y="292400"/>
                </a:cubicBezTo>
                <a:lnTo>
                  <a:pt x="1632483" y="292400"/>
                </a:lnTo>
                <a:close/>
              </a:path>
            </a:pathLst>
          </a:custGeom>
          <a:solidFill>
            <a:srgbClr val="FFFFFF"/>
          </a:solidFill>
          <a:ln w="38100">
            <a:solidFill>
              <a:srgbClr val="2E3740"/>
            </a:solidFill>
            <a:bevel/>
            <a:headEnd/>
            <a:tailEnd/>
          </a:ln>
        </p:spPr>
        <p:txBody>
          <a:bodyPr lIns="115412" tIns="115412" rIns="115412" bIns="516018"/>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2857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a:p>
            <a:pPr lvl="1" eaLnBrk="1" hangingPunct="1">
              <a:lnSpc>
                <a:spcPct val="90000"/>
              </a:lnSpc>
              <a:spcAft>
                <a:spcPct val="15000"/>
              </a:spcAft>
              <a:buFont typeface="Arial" panose="020B0604020202020204" pitchFamily="34" charset="0"/>
              <a:buChar char="•"/>
            </a:pPr>
            <a:endParaRPr lang="zh-CN" altLang="zh-CN" sz="3800">
              <a:solidFill>
                <a:srgbClr val="000000"/>
              </a:solidFill>
              <a:latin typeface="宋体" panose="02010600030101010101" pitchFamily="2" charset="-122"/>
              <a:sym typeface="宋体" panose="02010600030101010101" pitchFamily="2" charset="-122"/>
            </a:endParaRPr>
          </a:p>
        </p:txBody>
      </p:sp>
      <p:sp>
        <p:nvSpPr>
          <p:cNvPr id="22540" name="任意多边形 10"/>
          <p:cNvSpPr>
            <a:spLocks noChangeArrowheads="1"/>
          </p:cNvSpPr>
          <p:nvPr/>
        </p:nvSpPr>
        <p:spPr bwMode="auto">
          <a:xfrm>
            <a:off x="8145463" y="3962400"/>
            <a:ext cx="2014537" cy="801688"/>
          </a:xfrm>
          <a:custGeom>
            <a:avLst/>
            <a:gdLst>
              <a:gd name="T0" fmla="*/ 0 w 2014779"/>
              <a:gd name="T1" fmla="*/ 80169 h 801211"/>
              <a:gd name="T2" fmla="*/ 80111 w 2014779"/>
              <a:gd name="T3" fmla="*/ 0 h 801211"/>
              <a:gd name="T4" fmla="*/ 1934426 w 2014779"/>
              <a:gd name="T5" fmla="*/ 0 h 801211"/>
              <a:gd name="T6" fmla="*/ 2014537 w 2014779"/>
              <a:gd name="T7" fmla="*/ 80169 h 801211"/>
              <a:gd name="T8" fmla="*/ 2014537 w 2014779"/>
              <a:gd name="T9" fmla="*/ 721519 h 801211"/>
              <a:gd name="T10" fmla="*/ 1934426 w 2014779"/>
              <a:gd name="T11" fmla="*/ 801688 h 801211"/>
              <a:gd name="T12" fmla="*/ 80111 w 2014779"/>
              <a:gd name="T13" fmla="*/ 801688 h 801211"/>
              <a:gd name="T14" fmla="*/ 0 w 2014779"/>
              <a:gd name="T15" fmla="*/ 721519 h 801211"/>
              <a:gd name="T16" fmla="*/ 0 w 2014779"/>
              <a:gd name="T17" fmla="*/ 80169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2E3740"/>
          </a:solidFill>
          <a:ln w="12700">
            <a:solidFill>
              <a:srgbClr val="FFFFFF"/>
            </a:solidFill>
            <a:miter lim="800000"/>
            <a:headEnd/>
            <a:tailEnd/>
          </a:ln>
        </p:spPr>
        <p:txBody>
          <a:bodyPr lIns="105382" tIns="78077" rIns="105382" bIns="7807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endParaRPr lang="zh-CN" altLang="zh-CN" sz="4300">
              <a:solidFill>
                <a:srgbClr val="FFFFFF"/>
              </a:solidFill>
              <a:latin typeface="宋体" panose="02010600030101010101" pitchFamily="2" charset="-122"/>
              <a:sym typeface="宋体" panose="02010600030101010101" pitchFamily="2" charset="-122"/>
            </a:endParaRPr>
          </a:p>
        </p:txBody>
      </p:sp>
      <p:sp>
        <p:nvSpPr>
          <p:cNvPr id="22541" name="矩形 19"/>
          <p:cNvSpPr>
            <a:spLocks noChangeArrowheads="1"/>
          </p:cNvSpPr>
          <p:nvPr/>
        </p:nvSpPr>
        <p:spPr bwMode="auto">
          <a:xfrm>
            <a:off x="2627313" y="4051300"/>
            <a:ext cx="18557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EFE9EB"/>
                </a:solidFill>
                <a:latin typeface="Calibri" panose="020F0502020204030204" pitchFamily="34" charset="0"/>
                <a:sym typeface="Calibri" panose="020F0502020204030204" pitchFamily="34" charset="0"/>
              </a:rPr>
              <a:t>consectetuer adipiscing elit, sed diam nonummy nibh euismod</a:t>
            </a:r>
          </a:p>
        </p:txBody>
      </p:sp>
      <p:sp>
        <p:nvSpPr>
          <p:cNvPr id="22542" name="矩形 20"/>
          <p:cNvSpPr>
            <a:spLocks noChangeArrowheads="1"/>
          </p:cNvSpPr>
          <p:nvPr/>
        </p:nvSpPr>
        <p:spPr bwMode="auto">
          <a:xfrm>
            <a:off x="5432425" y="2171700"/>
            <a:ext cx="1857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EFE9EB"/>
                </a:solidFill>
                <a:latin typeface="Calibri" panose="020F0502020204030204" pitchFamily="34" charset="0"/>
                <a:sym typeface="Calibri" panose="020F0502020204030204" pitchFamily="34" charset="0"/>
              </a:rPr>
              <a:t>consectetuer adipiscing elit, sed diam nonummy nibh euismod</a:t>
            </a:r>
          </a:p>
        </p:txBody>
      </p:sp>
      <p:sp>
        <p:nvSpPr>
          <p:cNvPr id="22543" name="矩形 21"/>
          <p:cNvSpPr>
            <a:spLocks noChangeArrowheads="1"/>
          </p:cNvSpPr>
          <p:nvPr/>
        </p:nvSpPr>
        <p:spPr bwMode="auto">
          <a:xfrm>
            <a:off x="8223250" y="4033838"/>
            <a:ext cx="1857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EFE9EB"/>
                </a:solidFill>
                <a:latin typeface="Calibri" panose="020F0502020204030204" pitchFamily="34" charset="0"/>
                <a:sym typeface="Calibri" panose="020F0502020204030204" pitchFamily="34" charset="0"/>
              </a:rPr>
              <a:t>consectetuer adipiscing elit, sed diam nonummy nibh euismod</a:t>
            </a:r>
          </a:p>
        </p:txBody>
      </p:sp>
      <p:sp>
        <p:nvSpPr>
          <p:cNvPr id="22544" name="矩形 22"/>
          <p:cNvSpPr>
            <a:spLocks noChangeArrowheads="1"/>
          </p:cNvSpPr>
          <p:nvPr/>
        </p:nvSpPr>
        <p:spPr bwMode="auto">
          <a:xfrm>
            <a:off x="2355850" y="1800225"/>
            <a:ext cx="1820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i="1">
                <a:solidFill>
                  <a:srgbClr val="26B7CC"/>
                </a:solidFill>
                <a:latin typeface="Calibri" panose="020F0502020204030204" pitchFamily="34" charset="0"/>
                <a:sym typeface="宋体" panose="02010600030101010101" pitchFamily="2" charset="-122"/>
              </a:rPr>
              <a:t>DOLOR SIT AMET</a:t>
            </a:r>
          </a:p>
        </p:txBody>
      </p:sp>
      <p:sp>
        <p:nvSpPr>
          <p:cNvPr id="22545" name="矩形 23"/>
          <p:cNvSpPr>
            <a:spLocks noChangeArrowheads="1"/>
          </p:cNvSpPr>
          <p:nvPr/>
        </p:nvSpPr>
        <p:spPr bwMode="auto">
          <a:xfrm>
            <a:off x="5926138" y="4791075"/>
            <a:ext cx="1820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i="1">
                <a:solidFill>
                  <a:srgbClr val="ED4989"/>
                </a:solidFill>
                <a:latin typeface="Calibri" panose="020F0502020204030204" pitchFamily="34" charset="0"/>
                <a:sym typeface="宋体" panose="02010600030101010101" pitchFamily="2" charset="-122"/>
              </a:rPr>
              <a:t>DOLOR SIT AMET</a:t>
            </a:r>
          </a:p>
        </p:txBody>
      </p:sp>
      <p:sp>
        <p:nvSpPr>
          <p:cNvPr id="22546" name="矩形 24"/>
          <p:cNvSpPr>
            <a:spLocks noChangeArrowheads="1"/>
          </p:cNvSpPr>
          <p:nvPr/>
        </p:nvSpPr>
        <p:spPr bwMode="auto">
          <a:xfrm>
            <a:off x="8774113" y="1800225"/>
            <a:ext cx="1822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i="1">
                <a:solidFill>
                  <a:srgbClr val="2E3740"/>
                </a:solidFill>
                <a:latin typeface="Calibri" panose="020F0502020204030204" pitchFamily="34" charset="0"/>
                <a:sym typeface="宋体" panose="02010600030101010101" pitchFamily="2" charset="-122"/>
              </a:rPr>
              <a:t>DOLOR SIT AMET</a:t>
            </a:r>
          </a:p>
        </p:txBody>
      </p:sp>
      <p:grpSp>
        <p:nvGrpSpPr>
          <p:cNvPr id="22547" name="Group 24"/>
          <p:cNvGrpSpPr>
            <a:grpSpLocks/>
          </p:cNvGrpSpPr>
          <p:nvPr/>
        </p:nvGrpSpPr>
        <p:grpSpPr bwMode="auto">
          <a:xfrm>
            <a:off x="8437563" y="2978150"/>
            <a:ext cx="790575" cy="890588"/>
            <a:chOff x="0" y="0"/>
            <a:chExt cx="652463" cy="735013"/>
          </a:xfrm>
        </p:grpSpPr>
        <p:sp>
          <p:nvSpPr>
            <p:cNvPr id="22559" name="Freeform 517"/>
            <p:cNvSpPr>
              <a:spLocks noChangeArrowheads="1"/>
            </p:cNvSpPr>
            <p:nvPr/>
          </p:nvSpPr>
          <p:spPr bwMode="auto">
            <a:xfrm>
              <a:off x="123825" y="473075"/>
              <a:ext cx="322263" cy="17463"/>
            </a:xfrm>
            <a:custGeom>
              <a:avLst/>
              <a:gdLst>
                <a:gd name="T0" fmla="*/ 314769 w 86"/>
                <a:gd name="T1" fmla="*/ 0 h 5"/>
                <a:gd name="T2" fmla="*/ 11242 w 86"/>
                <a:gd name="T3" fmla="*/ 0 h 5"/>
                <a:gd name="T4" fmla="*/ 0 w 86"/>
                <a:gd name="T5" fmla="*/ 10478 h 5"/>
                <a:gd name="T6" fmla="*/ 11242 w 86"/>
                <a:gd name="T7" fmla="*/ 17463 h 5"/>
                <a:gd name="T8" fmla="*/ 314769 w 86"/>
                <a:gd name="T9" fmla="*/ 17463 h 5"/>
                <a:gd name="T10" fmla="*/ 322263 w 86"/>
                <a:gd name="T11" fmla="*/ 10478 h 5"/>
                <a:gd name="T12" fmla="*/ 314769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4" y="0"/>
                  </a:moveTo>
                  <a:cubicBezTo>
                    <a:pt x="3" y="0"/>
                    <a:pt x="3" y="0"/>
                    <a:pt x="3" y="0"/>
                  </a:cubicBezTo>
                  <a:cubicBezTo>
                    <a:pt x="1" y="0"/>
                    <a:pt x="0" y="1"/>
                    <a:pt x="0" y="3"/>
                  </a:cubicBezTo>
                  <a:cubicBezTo>
                    <a:pt x="0" y="4"/>
                    <a:pt x="1" y="5"/>
                    <a:pt x="3" y="5"/>
                  </a:cubicBezTo>
                  <a:cubicBezTo>
                    <a:pt x="84" y="5"/>
                    <a:pt x="84" y="5"/>
                    <a:pt x="84" y="5"/>
                  </a:cubicBezTo>
                  <a:cubicBezTo>
                    <a:pt x="85" y="5"/>
                    <a:pt x="86" y="4"/>
                    <a:pt x="86" y="3"/>
                  </a:cubicBezTo>
                  <a:cubicBezTo>
                    <a:pt x="86" y="1"/>
                    <a:pt x="85" y="0"/>
                    <a:pt x="84" y="0"/>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60" name="Freeform 518"/>
            <p:cNvSpPr>
              <a:spLocks noChangeArrowheads="1"/>
            </p:cNvSpPr>
            <p:nvPr/>
          </p:nvSpPr>
          <p:spPr bwMode="auto">
            <a:xfrm>
              <a:off x="123825" y="371475"/>
              <a:ext cx="322263" cy="19050"/>
            </a:xfrm>
            <a:custGeom>
              <a:avLst/>
              <a:gdLst>
                <a:gd name="T0" fmla="*/ 314769 w 86"/>
                <a:gd name="T1" fmla="*/ 0 h 5"/>
                <a:gd name="T2" fmla="*/ 11242 w 86"/>
                <a:gd name="T3" fmla="*/ 0 h 5"/>
                <a:gd name="T4" fmla="*/ 0 w 86"/>
                <a:gd name="T5" fmla="*/ 7620 h 5"/>
                <a:gd name="T6" fmla="*/ 11242 w 86"/>
                <a:gd name="T7" fmla="*/ 19050 h 5"/>
                <a:gd name="T8" fmla="*/ 314769 w 86"/>
                <a:gd name="T9" fmla="*/ 19050 h 5"/>
                <a:gd name="T10" fmla="*/ 322263 w 86"/>
                <a:gd name="T11" fmla="*/ 7620 h 5"/>
                <a:gd name="T12" fmla="*/ 314769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61" name="Freeform 519"/>
            <p:cNvSpPr>
              <a:spLocks noChangeArrowheads="1"/>
            </p:cNvSpPr>
            <p:nvPr/>
          </p:nvSpPr>
          <p:spPr bwMode="auto">
            <a:xfrm>
              <a:off x="123825" y="266700"/>
              <a:ext cx="322263" cy="22225"/>
            </a:xfrm>
            <a:custGeom>
              <a:avLst/>
              <a:gdLst>
                <a:gd name="T0" fmla="*/ 314769 w 86"/>
                <a:gd name="T1" fmla="*/ 0 h 6"/>
                <a:gd name="T2" fmla="*/ 11242 w 86"/>
                <a:gd name="T3" fmla="*/ 0 h 6"/>
                <a:gd name="T4" fmla="*/ 0 w 86"/>
                <a:gd name="T5" fmla="*/ 11113 h 6"/>
                <a:gd name="T6" fmla="*/ 11242 w 86"/>
                <a:gd name="T7" fmla="*/ 22225 h 6"/>
                <a:gd name="T8" fmla="*/ 314769 w 86"/>
                <a:gd name="T9" fmla="*/ 22225 h 6"/>
                <a:gd name="T10" fmla="*/ 322263 w 86"/>
                <a:gd name="T11" fmla="*/ 11113 h 6"/>
                <a:gd name="T12" fmla="*/ 314769 w 86"/>
                <a:gd name="T13" fmla="*/ 0 h 6"/>
                <a:gd name="T14" fmla="*/ 0 60000 65536"/>
                <a:gd name="T15" fmla="*/ 0 60000 65536"/>
                <a:gd name="T16" fmla="*/ 0 60000 65536"/>
                <a:gd name="T17" fmla="*/ 0 60000 65536"/>
                <a:gd name="T18" fmla="*/ 0 60000 65536"/>
                <a:gd name="T19" fmla="*/ 0 60000 65536"/>
                <a:gd name="T20" fmla="*/ 0 60000 65536"/>
                <a:gd name="T21" fmla="*/ 0 w 86"/>
                <a:gd name="T22" fmla="*/ 0 h 6"/>
                <a:gd name="T23" fmla="*/ 86 w 8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
                  <a:moveTo>
                    <a:pt x="84" y="0"/>
                  </a:moveTo>
                  <a:cubicBezTo>
                    <a:pt x="3" y="0"/>
                    <a:pt x="3" y="0"/>
                    <a:pt x="3" y="0"/>
                  </a:cubicBezTo>
                  <a:cubicBezTo>
                    <a:pt x="1" y="0"/>
                    <a:pt x="0" y="2"/>
                    <a:pt x="0" y="3"/>
                  </a:cubicBezTo>
                  <a:cubicBezTo>
                    <a:pt x="0" y="5"/>
                    <a:pt x="1" y="6"/>
                    <a:pt x="3" y="6"/>
                  </a:cubicBezTo>
                  <a:cubicBezTo>
                    <a:pt x="84" y="6"/>
                    <a:pt x="84" y="6"/>
                    <a:pt x="84" y="6"/>
                  </a:cubicBezTo>
                  <a:cubicBezTo>
                    <a:pt x="85" y="6"/>
                    <a:pt x="86" y="5"/>
                    <a:pt x="86" y="3"/>
                  </a:cubicBezTo>
                  <a:cubicBezTo>
                    <a:pt x="86" y="2"/>
                    <a:pt x="85" y="0"/>
                    <a:pt x="84" y="0"/>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62" name="Freeform 520"/>
            <p:cNvSpPr>
              <a:spLocks noEditPoints="1" noChangeArrowheads="1"/>
            </p:cNvSpPr>
            <p:nvPr/>
          </p:nvSpPr>
          <p:spPr bwMode="auto">
            <a:xfrm>
              <a:off x="0" y="0"/>
              <a:ext cx="652463" cy="735013"/>
            </a:xfrm>
            <a:custGeom>
              <a:avLst/>
              <a:gdLst>
                <a:gd name="T0" fmla="*/ 652463 w 174"/>
                <a:gd name="T1" fmla="*/ 93752 h 196"/>
                <a:gd name="T2" fmla="*/ 558718 w 174"/>
                <a:gd name="T3" fmla="*/ 0 h 196"/>
                <a:gd name="T4" fmla="*/ 93745 w 174"/>
                <a:gd name="T5" fmla="*/ 0 h 196"/>
                <a:gd name="T6" fmla="*/ 93745 w 174"/>
                <a:gd name="T7" fmla="*/ 0 h 196"/>
                <a:gd name="T8" fmla="*/ 93745 w 174"/>
                <a:gd name="T9" fmla="*/ 0 h 196"/>
                <a:gd name="T10" fmla="*/ 0 w 174"/>
                <a:gd name="T11" fmla="*/ 93752 h 196"/>
                <a:gd name="T12" fmla="*/ 0 w 174"/>
                <a:gd name="T13" fmla="*/ 633761 h 196"/>
                <a:gd name="T14" fmla="*/ 7500 w 174"/>
                <a:gd name="T15" fmla="*/ 652512 h 196"/>
                <a:gd name="T16" fmla="*/ 82495 w 174"/>
                <a:gd name="T17" fmla="*/ 723763 h 196"/>
                <a:gd name="T18" fmla="*/ 116243 w 174"/>
                <a:gd name="T19" fmla="*/ 723763 h 196"/>
                <a:gd name="T20" fmla="*/ 194989 w 174"/>
                <a:gd name="T21" fmla="*/ 648762 h 196"/>
                <a:gd name="T22" fmla="*/ 273734 w 174"/>
                <a:gd name="T23" fmla="*/ 727513 h 196"/>
                <a:gd name="T24" fmla="*/ 307483 w 174"/>
                <a:gd name="T25" fmla="*/ 727513 h 196"/>
                <a:gd name="T26" fmla="*/ 389978 w 174"/>
                <a:gd name="T27" fmla="*/ 648762 h 196"/>
                <a:gd name="T28" fmla="*/ 468723 w 174"/>
                <a:gd name="T29" fmla="*/ 727513 h 196"/>
                <a:gd name="T30" fmla="*/ 487472 w 174"/>
                <a:gd name="T31" fmla="*/ 735013 h 196"/>
                <a:gd name="T32" fmla="*/ 502472 w 174"/>
                <a:gd name="T33" fmla="*/ 727513 h 196"/>
                <a:gd name="T34" fmla="*/ 573717 w 174"/>
                <a:gd name="T35" fmla="*/ 656262 h 196"/>
                <a:gd name="T36" fmla="*/ 581217 w 174"/>
                <a:gd name="T37" fmla="*/ 637511 h 196"/>
                <a:gd name="T38" fmla="*/ 581217 w 174"/>
                <a:gd name="T39" fmla="*/ 183753 h 196"/>
                <a:gd name="T40" fmla="*/ 652463 w 174"/>
                <a:gd name="T41" fmla="*/ 93752 h 196"/>
                <a:gd name="T42" fmla="*/ 487472 w 174"/>
                <a:gd name="T43" fmla="*/ 675012 h 196"/>
                <a:gd name="T44" fmla="*/ 404977 w 174"/>
                <a:gd name="T45" fmla="*/ 596261 h 196"/>
                <a:gd name="T46" fmla="*/ 371229 w 174"/>
                <a:gd name="T47" fmla="*/ 596261 h 196"/>
                <a:gd name="T48" fmla="*/ 292483 w 174"/>
                <a:gd name="T49" fmla="*/ 675012 h 196"/>
                <a:gd name="T50" fmla="*/ 213738 w 174"/>
                <a:gd name="T51" fmla="*/ 596261 h 196"/>
                <a:gd name="T52" fmla="*/ 176240 w 174"/>
                <a:gd name="T53" fmla="*/ 596261 h 196"/>
                <a:gd name="T54" fmla="*/ 101244 w 174"/>
                <a:gd name="T55" fmla="*/ 671262 h 196"/>
                <a:gd name="T56" fmla="*/ 48747 w 174"/>
                <a:gd name="T57" fmla="*/ 622511 h 196"/>
                <a:gd name="T58" fmla="*/ 48747 w 174"/>
                <a:gd name="T59" fmla="*/ 93752 h 196"/>
                <a:gd name="T60" fmla="*/ 93745 w 174"/>
                <a:gd name="T61" fmla="*/ 52501 h 196"/>
                <a:gd name="T62" fmla="*/ 93745 w 174"/>
                <a:gd name="T63" fmla="*/ 52501 h 196"/>
                <a:gd name="T64" fmla="*/ 93745 w 174"/>
                <a:gd name="T65" fmla="*/ 52501 h 196"/>
                <a:gd name="T66" fmla="*/ 93745 w 174"/>
                <a:gd name="T67" fmla="*/ 52501 h 196"/>
                <a:gd name="T68" fmla="*/ 138742 w 174"/>
                <a:gd name="T69" fmla="*/ 93752 h 196"/>
                <a:gd name="T70" fmla="*/ 93745 w 174"/>
                <a:gd name="T71" fmla="*/ 135002 h 196"/>
                <a:gd name="T72" fmla="*/ 67496 w 174"/>
                <a:gd name="T73" fmla="*/ 161253 h 196"/>
                <a:gd name="T74" fmla="*/ 93745 w 174"/>
                <a:gd name="T75" fmla="*/ 187503 h 196"/>
                <a:gd name="T76" fmla="*/ 532470 w 174"/>
                <a:gd name="T77" fmla="*/ 187503 h 196"/>
                <a:gd name="T78" fmla="*/ 532470 w 174"/>
                <a:gd name="T79" fmla="*/ 630011 h 196"/>
                <a:gd name="T80" fmla="*/ 487472 w 174"/>
                <a:gd name="T81" fmla="*/ 675012 h 196"/>
                <a:gd name="T82" fmla="*/ 558718 w 174"/>
                <a:gd name="T83" fmla="*/ 135002 h 196"/>
                <a:gd name="T84" fmla="*/ 176240 w 174"/>
                <a:gd name="T85" fmla="*/ 135002 h 196"/>
                <a:gd name="T86" fmla="*/ 187489 w 174"/>
                <a:gd name="T87" fmla="*/ 93752 h 196"/>
                <a:gd name="T88" fmla="*/ 176240 w 174"/>
                <a:gd name="T89" fmla="*/ 52501 h 196"/>
                <a:gd name="T90" fmla="*/ 558718 w 174"/>
                <a:gd name="T91" fmla="*/ 52501 h 196"/>
                <a:gd name="T92" fmla="*/ 603716 w 174"/>
                <a:gd name="T93" fmla="*/ 93752 h 196"/>
                <a:gd name="T94" fmla="*/ 558718 w 174"/>
                <a:gd name="T95" fmla="*/ 135002 h 1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4"/>
                <a:gd name="T145" fmla="*/ 0 h 196"/>
                <a:gd name="T146" fmla="*/ 174 w 174"/>
                <a:gd name="T147" fmla="*/ 196 h 19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4" h="196">
                  <a:moveTo>
                    <a:pt x="174" y="25"/>
                  </a:moveTo>
                  <a:cubicBezTo>
                    <a:pt x="174" y="11"/>
                    <a:pt x="163" y="0"/>
                    <a:pt x="149" y="0"/>
                  </a:cubicBezTo>
                  <a:cubicBezTo>
                    <a:pt x="25" y="0"/>
                    <a:pt x="25" y="0"/>
                    <a:pt x="25" y="0"/>
                  </a:cubicBezTo>
                  <a:cubicBezTo>
                    <a:pt x="25" y="0"/>
                    <a:pt x="25" y="0"/>
                    <a:pt x="25" y="0"/>
                  </a:cubicBezTo>
                  <a:cubicBezTo>
                    <a:pt x="25" y="0"/>
                    <a:pt x="25" y="0"/>
                    <a:pt x="25" y="0"/>
                  </a:cubicBezTo>
                  <a:cubicBezTo>
                    <a:pt x="11" y="0"/>
                    <a:pt x="0" y="11"/>
                    <a:pt x="0" y="25"/>
                  </a:cubicBezTo>
                  <a:cubicBezTo>
                    <a:pt x="0" y="169"/>
                    <a:pt x="0" y="169"/>
                    <a:pt x="0" y="169"/>
                  </a:cubicBezTo>
                  <a:cubicBezTo>
                    <a:pt x="0" y="171"/>
                    <a:pt x="1" y="172"/>
                    <a:pt x="2" y="174"/>
                  </a:cubicBezTo>
                  <a:cubicBezTo>
                    <a:pt x="22" y="193"/>
                    <a:pt x="22" y="193"/>
                    <a:pt x="22" y="193"/>
                  </a:cubicBezTo>
                  <a:cubicBezTo>
                    <a:pt x="25" y="196"/>
                    <a:pt x="29" y="196"/>
                    <a:pt x="31" y="193"/>
                  </a:cubicBezTo>
                  <a:cubicBezTo>
                    <a:pt x="52" y="173"/>
                    <a:pt x="52" y="173"/>
                    <a:pt x="52" y="173"/>
                  </a:cubicBezTo>
                  <a:cubicBezTo>
                    <a:pt x="73" y="194"/>
                    <a:pt x="73" y="194"/>
                    <a:pt x="73" y="194"/>
                  </a:cubicBezTo>
                  <a:cubicBezTo>
                    <a:pt x="76" y="196"/>
                    <a:pt x="80" y="196"/>
                    <a:pt x="82" y="194"/>
                  </a:cubicBezTo>
                  <a:cubicBezTo>
                    <a:pt x="104" y="173"/>
                    <a:pt x="104" y="173"/>
                    <a:pt x="104" y="173"/>
                  </a:cubicBezTo>
                  <a:cubicBezTo>
                    <a:pt x="125" y="194"/>
                    <a:pt x="125" y="194"/>
                    <a:pt x="125" y="194"/>
                  </a:cubicBezTo>
                  <a:cubicBezTo>
                    <a:pt x="126" y="195"/>
                    <a:pt x="128" y="196"/>
                    <a:pt x="130" y="196"/>
                  </a:cubicBezTo>
                  <a:cubicBezTo>
                    <a:pt x="131" y="196"/>
                    <a:pt x="133" y="195"/>
                    <a:pt x="134" y="194"/>
                  </a:cubicBezTo>
                  <a:cubicBezTo>
                    <a:pt x="153" y="175"/>
                    <a:pt x="153" y="175"/>
                    <a:pt x="153" y="175"/>
                  </a:cubicBezTo>
                  <a:cubicBezTo>
                    <a:pt x="155" y="174"/>
                    <a:pt x="155" y="172"/>
                    <a:pt x="155" y="170"/>
                  </a:cubicBezTo>
                  <a:cubicBezTo>
                    <a:pt x="155" y="49"/>
                    <a:pt x="155" y="49"/>
                    <a:pt x="155" y="49"/>
                  </a:cubicBezTo>
                  <a:cubicBezTo>
                    <a:pt x="166" y="46"/>
                    <a:pt x="174" y="36"/>
                    <a:pt x="174" y="25"/>
                  </a:cubicBezTo>
                  <a:close/>
                  <a:moveTo>
                    <a:pt x="130" y="180"/>
                  </a:moveTo>
                  <a:cubicBezTo>
                    <a:pt x="108" y="159"/>
                    <a:pt x="108" y="159"/>
                    <a:pt x="108" y="159"/>
                  </a:cubicBezTo>
                  <a:cubicBezTo>
                    <a:pt x="106" y="157"/>
                    <a:pt x="102" y="157"/>
                    <a:pt x="99" y="159"/>
                  </a:cubicBezTo>
                  <a:cubicBezTo>
                    <a:pt x="78" y="180"/>
                    <a:pt x="78" y="180"/>
                    <a:pt x="78" y="180"/>
                  </a:cubicBezTo>
                  <a:cubicBezTo>
                    <a:pt x="57" y="159"/>
                    <a:pt x="57" y="159"/>
                    <a:pt x="57" y="159"/>
                  </a:cubicBezTo>
                  <a:cubicBezTo>
                    <a:pt x="54" y="157"/>
                    <a:pt x="50" y="157"/>
                    <a:pt x="47" y="159"/>
                  </a:cubicBezTo>
                  <a:cubicBezTo>
                    <a:pt x="27" y="179"/>
                    <a:pt x="27" y="179"/>
                    <a:pt x="27" y="179"/>
                  </a:cubicBezTo>
                  <a:cubicBezTo>
                    <a:pt x="13" y="166"/>
                    <a:pt x="13" y="166"/>
                    <a:pt x="13" y="166"/>
                  </a:cubicBezTo>
                  <a:cubicBezTo>
                    <a:pt x="13" y="25"/>
                    <a:pt x="13" y="25"/>
                    <a:pt x="13" y="25"/>
                  </a:cubicBezTo>
                  <a:cubicBezTo>
                    <a:pt x="13" y="19"/>
                    <a:pt x="18" y="14"/>
                    <a:pt x="25" y="14"/>
                  </a:cubicBezTo>
                  <a:cubicBezTo>
                    <a:pt x="25" y="14"/>
                    <a:pt x="25" y="14"/>
                    <a:pt x="25" y="14"/>
                  </a:cubicBezTo>
                  <a:cubicBezTo>
                    <a:pt x="25" y="14"/>
                    <a:pt x="25" y="14"/>
                    <a:pt x="25" y="14"/>
                  </a:cubicBezTo>
                  <a:cubicBezTo>
                    <a:pt x="25" y="14"/>
                    <a:pt x="25" y="14"/>
                    <a:pt x="25" y="14"/>
                  </a:cubicBezTo>
                  <a:cubicBezTo>
                    <a:pt x="32" y="14"/>
                    <a:pt x="37" y="19"/>
                    <a:pt x="37" y="25"/>
                  </a:cubicBezTo>
                  <a:cubicBezTo>
                    <a:pt x="37" y="31"/>
                    <a:pt x="32" y="36"/>
                    <a:pt x="25" y="36"/>
                  </a:cubicBezTo>
                  <a:cubicBezTo>
                    <a:pt x="21" y="36"/>
                    <a:pt x="18" y="39"/>
                    <a:pt x="18" y="43"/>
                  </a:cubicBezTo>
                  <a:cubicBezTo>
                    <a:pt x="18" y="47"/>
                    <a:pt x="21" y="50"/>
                    <a:pt x="25" y="50"/>
                  </a:cubicBezTo>
                  <a:cubicBezTo>
                    <a:pt x="142" y="50"/>
                    <a:pt x="142" y="50"/>
                    <a:pt x="142" y="50"/>
                  </a:cubicBezTo>
                  <a:cubicBezTo>
                    <a:pt x="142" y="168"/>
                    <a:pt x="142" y="168"/>
                    <a:pt x="142" y="168"/>
                  </a:cubicBezTo>
                  <a:lnTo>
                    <a:pt x="130" y="180"/>
                  </a:lnTo>
                  <a:close/>
                  <a:moveTo>
                    <a:pt x="149" y="36"/>
                  </a:moveTo>
                  <a:cubicBezTo>
                    <a:pt x="47" y="36"/>
                    <a:pt x="47" y="36"/>
                    <a:pt x="47" y="36"/>
                  </a:cubicBezTo>
                  <a:cubicBezTo>
                    <a:pt x="49" y="33"/>
                    <a:pt x="50" y="29"/>
                    <a:pt x="50" y="25"/>
                  </a:cubicBezTo>
                  <a:cubicBezTo>
                    <a:pt x="50" y="21"/>
                    <a:pt x="49" y="17"/>
                    <a:pt x="47" y="14"/>
                  </a:cubicBezTo>
                  <a:cubicBezTo>
                    <a:pt x="149" y="14"/>
                    <a:pt x="149" y="14"/>
                    <a:pt x="149" y="14"/>
                  </a:cubicBezTo>
                  <a:cubicBezTo>
                    <a:pt x="155" y="14"/>
                    <a:pt x="161" y="19"/>
                    <a:pt x="161" y="25"/>
                  </a:cubicBezTo>
                  <a:cubicBezTo>
                    <a:pt x="161" y="31"/>
                    <a:pt x="155" y="36"/>
                    <a:pt x="149" y="36"/>
                  </a:cubicBezTo>
                  <a:close/>
                </a:path>
              </a:pathLst>
            </a:custGeom>
            <a:solidFill>
              <a:srgbClr val="2E374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2548" name="Group 29"/>
          <p:cNvGrpSpPr>
            <a:grpSpLocks/>
          </p:cNvGrpSpPr>
          <p:nvPr/>
        </p:nvGrpSpPr>
        <p:grpSpPr bwMode="auto">
          <a:xfrm>
            <a:off x="5645150" y="2978150"/>
            <a:ext cx="703263" cy="890588"/>
            <a:chOff x="0" y="0"/>
            <a:chExt cx="581025" cy="735013"/>
          </a:xfrm>
        </p:grpSpPr>
        <p:sp>
          <p:nvSpPr>
            <p:cNvPr id="22554" name="Freeform 572"/>
            <p:cNvSpPr>
              <a:spLocks noChangeArrowheads="1"/>
            </p:cNvSpPr>
            <p:nvPr/>
          </p:nvSpPr>
          <p:spPr bwMode="auto">
            <a:xfrm>
              <a:off x="123825" y="473075"/>
              <a:ext cx="322263" cy="17463"/>
            </a:xfrm>
            <a:custGeom>
              <a:avLst/>
              <a:gdLst>
                <a:gd name="T0" fmla="*/ 311021 w 86"/>
                <a:gd name="T1" fmla="*/ 0 h 5"/>
                <a:gd name="T2" fmla="*/ 7494 w 86"/>
                <a:gd name="T3" fmla="*/ 0 h 5"/>
                <a:gd name="T4" fmla="*/ 0 w 86"/>
                <a:gd name="T5" fmla="*/ 10478 h 5"/>
                <a:gd name="T6" fmla="*/ 7494 w 86"/>
                <a:gd name="T7" fmla="*/ 17463 h 5"/>
                <a:gd name="T8" fmla="*/ 311021 w 86"/>
                <a:gd name="T9" fmla="*/ 17463 h 5"/>
                <a:gd name="T10" fmla="*/ 322263 w 86"/>
                <a:gd name="T11" fmla="*/ 10478 h 5"/>
                <a:gd name="T12" fmla="*/ 311021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5" name="Freeform 573"/>
            <p:cNvSpPr>
              <a:spLocks noChangeArrowheads="1"/>
            </p:cNvSpPr>
            <p:nvPr/>
          </p:nvSpPr>
          <p:spPr bwMode="auto">
            <a:xfrm>
              <a:off x="123825" y="390525"/>
              <a:ext cx="322263" cy="17463"/>
            </a:xfrm>
            <a:custGeom>
              <a:avLst/>
              <a:gdLst>
                <a:gd name="T0" fmla="*/ 311021 w 86"/>
                <a:gd name="T1" fmla="*/ 0 h 5"/>
                <a:gd name="T2" fmla="*/ 7494 w 86"/>
                <a:gd name="T3" fmla="*/ 0 h 5"/>
                <a:gd name="T4" fmla="*/ 0 w 86"/>
                <a:gd name="T5" fmla="*/ 10478 h 5"/>
                <a:gd name="T6" fmla="*/ 7494 w 86"/>
                <a:gd name="T7" fmla="*/ 17463 h 5"/>
                <a:gd name="T8" fmla="*/ 311021 w 86"/>
                <a:gd name="T9" fmla="*/ 17463 h 5"/>
                <a:gd name="T10" fmla="*/ 322263 w 86"/>
                <a:gd name="T11" fmla="*/ 10478 h 5"/>
                <a:gd name="T12" fmla="*/ 311021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6" name="Freeform 574"/>
            <p:cNvSpPr>
              <a:spLocks noChangeArrowheads="1"/>
            </p:cNvSpPr>
            <p:nvPr/>
          </p:nvSpPr>
          <p:spPr bwMode="auto">
            <a:xfrm>
              <a:off x="123825" y="307975"/>
              <a:ext cx="322263" cy="17463"/>
            </a:xfrm>
            <a:custGeom>
              <a:avLst/>
              <a:gdLst>
                <a:gd name="T0" fmla="*/ 311021 w 86"/>
                <a:gd name="T1" fmla="*/ 0 h 5"/>
                <a:gd name="T2" fmla="*/ 7494 w 86"/>
                <a:gd name="T3" fmla="*/ 0 h 5"/>
                <a:gd name="T4" fmla="*/ 0 w 86"/>
                <a:gd name="T5" fmla="*/ 10478 h 5"/>
                <a:gd name="T6" fmla="*/ 7494 w 86"/>
                <a:gd name="T7" fmla="*/ 17463 h 5"/>
                <a:gd name="T8" fmla="*/ 311021 w 86"/>
                <a:gd name="T9" fmla="*/ 17463 h 5"/>
                <a:gd name="T10" fmla="*/ 322263 w 86"/>
                <a:gd name="T11" fmla="*/ 10478 h 5"/>
                <a:gd name="T12" fmla="*/ 311021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7" name="Freeform 575"/>
            <p:cNvSpPr>
              <a:spLocks noChangeArrowheads="1"/>
            </p:cNvSpPr>
            <p:nvPr/>
          </p:nvSpPr>
          <p:spPr bwMode="auto">
            <a:xfrm>
              <a:off x="123825" y="228600"/>
              <a:ext cx="157163" cy="19050"/>
            </a:xfrm>
            <a:custGeom>
              <a:avLst/>
              <a:gdLst>
                <a:gd name="T0" fmla="*/ 7484 w 42"/>
                <a:gd name="T1" fmla="*/ 19050 h 5"/>
                <a:gd name="T2" fmla="*/ 145937 w 42"/>
                <a:gd name="T3" fmla="*/ 19050 h 5"/>
                <a:gd name="T4" fmla="*/ 157163 w 42"/>
                <a:gd name="T5" fmla="*/ 7620 h 5"/>
                <a:gd name="T6" fmla="*/ 145937 w 42"/>
                <a:gd name="T7" fmla="*/ 0 h 5"/>
                <a:gd name="T8" fmla="*/ 7484 w 42"/>
                <a:gd name="T9" fmla="*/ 0 h 5"/>
                <a:gd name="T10" fmla="*/ 0 w 42"/>
                <a:gd name="T11" fmla="*/ 7620 h 5"/>
                <a:gd name="T12" fmla="*/ 7484 w 42"/>
                <a:gd name="T13" fmla="*/ 19050 h 5"/>
                <a:gd name="T14" fmla="*/ 0 60000 65536"/>
                <a:gd name="T15" fmla="*/ 0 60000 65536"/>
                <a:gd name="T16" fmla="*/ 0 60000 65536"/>
                <a:gd name="T17" fmla="*/ 0 60000 65536"/>
                <a:gd name="T18" fmla="*/ 0 60000 65536"/>
                <a:gd name="T19" fmla="*/ 0 60000 65536"/>
                <a:gd name="T20" fmla="*/ 0 60000 65536"/>
                <a:gd name="T21" fmla="*/ 0 w 42"/>
                <a:gd name="T22" fmla="*/ 0 h 5"/>
                <a:gd name="T23" fmla="*/ 42 w 4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
                  <a:moveTo>
                    <a:pt x="2" y="5"/>
                  </a:moveTo>
                  <a:cubicBezTo>
                    <a:pt x="39" y="5"/>
                    <a:pt x="39" y="5"/>
                    <a:pt x="39" y="5"/>
                  </a:cubicBezTo>
                  <a:cubicBezTo>
                    <a:pt x="41" y="5"/>
                    <a:pt x="42" y="4"/>
                    <a:pt x="42" y="2"/>
                  </a:cubicBezTo>
                  <a:cubicBezTo>
                    <a:pt x="42" y="1"/>
                    <a:pt x="41" y="0"/>
                    <a:pt x="39" y="0"/>
                  </a:cubicBezTo>
                  <a:cubicBezTo>
                    <a:pt x="2" y="0"/>
                    <a:pt x="2" y="0"/>
                    <a:pt x="2" y="0"/>
                  </a:cubicBezTo>
                  <a:cubicBezTo>
                    <a:pt x="1" y="0"/>
                    <a:pt x="0" y="1"/>
                    <a:pt x="0" y="2"/>
                  </a:cubicBezTo>
                  <a:cubicBezTo>
                    <a:pt x="0" y="4"/>
                    <a:pt x="1" y="5"/>
                    <a:pt x="2" y="5"/>
                  </a:cubicBez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8" name="Freeform 576"/>
            <p:cNvSpPr>
              <a:spLocks noEditPoints="1" noChangeArrowheads="1"/>
            </p:cNvSpPr>
            <p:nvPr/>
          </p:nvSpPr>
          <p:spPr bwMode="auto">
            <a:xfrm>
              <a:off x="0" y="0"/>
              <a:ext cx="581025" cy="735013"/>
            </a:xfrm>
            <a:custGeom>
              <a:avLst/>
              <a:gdLst>
                <a:gd name="T0" fmla="*/ 573528 w 155"/>
                <a:gd name="T1" fmla="*/ 116252 h 196"/>
                <a:gd name="T2" fmla="*/ 468568 w 155"/>
                <a:gd name="T3" fmla="*/ 7500 h 196"/>
                <a:gd name="T4" fmla="*/ 449826 w 155"/>
                <a:gd name="T5" fmla="*/ 0 h 196"/>
                <a:gd name="T6" fmla="*/ 22491 w 155"/>
                <a:gd name="T7" fmla="*/ 0 h 196"/>
                <a:gd name="T8" fmla="*/ 0 w 155"/>
                <a:gd name="T9" fmla="*/ 26250 h 196"/>
                <a:gd name="T10" fmla="*/ 0 w 155"/>
                <a:gd name="T11" fmla="*/ 633761 h 196"/>
                <a:gd name="T12" fmla="*/ 7497 w 155"/>
                <a:gd name="T13" fmla="*/ 652512 h 196"/>
                <a:gd name="T14" fmla="*/ 82468 w 155"/>
                <a:gd name="T15" fmla="*/ 723763 h 196"/>
                <a:gd name="T16" fmla="*/ 116205 w 155"/>
                <a:gd name="T17" fmla="*/ 723763 h 196"/>
                <a:gd name="T18" fmla="*/ 194924 w 155"/>
                <a:gd name="T19" fmla="*/ 648762 h 196"/>
                <a:gd name="T20" fmla="*/ 273644 w 155"/>
                <a:gd name="T21" fmla="*/ 727513 h 196"/>
                <a:gd name="T22" fmla="*/ 307381 w 155"/>
                <a:gd name="T23" fmla="*/ 727513 h 196"/>
                <a:gd name="T24" fmla="*/ 386100 w 155"/>
                <a:gd name="T25" fmla="*/ 648762 h 196"/>
                <a:gd name="T26" fmla="*/ 468568 w 155"/>
                <a:gd name="T27" fmla="*/ 727513 h 196"/>
                <a:gd name="T28" fmla="*/ 483563 w 155"/>
                <a:gd name="T29" fmla="*/ 735013 h 196"/>
                <a:gd name="T30" fmla="*/ 502306 w 155"/>
                <a:gd name="T31" fmla="*/ 727513 h 196"/>
                <a:gd name="T32" fmla="*/ 573528 w 155"/>
                <a:gd name="T33" fmla="*/ 656262 h 196"/>
                <a:gd name="T34" fmla="*/ 581025 w 155"/>
                <a:gd name="T35" fmla="*/ 637511 h 196"/>
                <a:gd name="T36" fmla="*/ 581025 w 155"/>
                <a:gd name="T37" fmla="*/ 131252 h 196"/>
                <a:gd name="T38" fmla="*/ 573528 w 155"/>
                <a:gd name="T39" fmla="*/ 116252 h 196"/>
                <a:gd name="T40" fmla="*/ 483563 w 155"/>
                <a:gd name="T41" fmla="*/ 675012 h 196"/>
                <a:gd name="T42" fmla="*/ 404843 w 155"/>
                <a:gd name="T43" fmla="*/ 596261 h 196"/>
                <a:gd name="T44" fmla="*/ 371106 w 155"/>
                <a:gd name="T45" fmla="*/ 596261 h 196"/>
                <a:gd name="T46" fmla="*/ 288638 w 155"/>
                <a:gd name="T47" fmla="*/ 675012 h 196"/>
                <a:gd name="T48" fmla="*/ 209919 w 155"/>
                <a:gd name="T49" fmla="*/ 596261 h 196"/>
                <a:gd name="T50" fmla="*/ 194924 w 155"/>
                <a:gd name="T51" fmla="*/ 588760 h 196"/>
                <a:gd name="T52" fmla="*/ 176182 w 155"/>
                <a:gd name="T53" fmla="*/ 596261 h 196"/>
                <a:gd name="T54" fmla="*/ 97462 w 155"/>
                <a:gd name="T55" fmla="*/ 671262 h 196"/>
                <a:gd name="T56" fmla="*/ 48731 w 155"/>
                <a:gd name="T57" fmla="*/ 622511 h 196"/>
                <a:gd name="T58" fmla="*/ 48731 w 155"/>
                <a:gd name="T59" fmla="*/ 52501 h 196"/>
                <a:gd name="T60" fmla="*/ 434832 w 155"/>
                <a:gd name="T61" fmla="*/ 52501 h 196"/>
                <a:gd name="T62" fmla="*/ 434832 w 155"/>
                <a:gd name="T63" fmla="*/ 131252 h 196"/>
                <a:gd name="T64" fmla="*/ 449826 w 155"/>
                <a:gd name="T65" fmla="*/ 146253 h 196"/>
                <a:gd name="T66" fmla="*/ 532294 w 155"/>
                <a:gd name="T67" fmla="*/ 146253 h 196"/>
                <a:gd name="T68" fmla="*/ 532294 w 155"/>
                <a:gd name="T69" fmla="*/ 630011 h 196"/>
                <a:gd name="T70" fmla="*/ 483563 w 155"/>
                <a:gd name="T71" fmla="*/ 675012 h 1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5"/>
                <a:gd name="T109" fmla="*/ 0 h 196"/>
                <a:gd name="T110" fmla="*/ 155 w 155"/>
                <a:gd name="T111" fmla="*/ 196 h 1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5" h="196">
                  <a:moveTo>
                    <a:pt x="153" y="31"/>
                  </a:moveTo>
                  <a:cubicBezTo>
                    <a:pt x="125" y="2"/>
                    <a:pt x="125" y="2"/>
                    <a:pt x="125" y="2"/>
                  </a:cubicBezTo>
                  <a:cubicBezTo>
                    <a:pt x="123" y="1"/>
                    <a:pt x="122" y="0"/>
                    <a:pt x="120" y="0"/>
                  </a:cubicBezTo>
                  <a:cubicBezTo>
                    <a:pt x="6" y="0"/>
                    <a:pt x="6" y="0"/>
                    <a:pt x="6" y="0"/>
                  </a:cubicBezTo>
                  <a:cubicBezTo>
                    <a:pt x="3" y="0"/>
                    <a:pt x="0" y="3"/>
                    <a:pt x="0" y="7"/>
                  </a:cubicBezTo>
                  <a:cubicBezTo>
                    <a:pt x="0" y="169"/>
                    <a:pt x="0" y="169"/>
                    <a:pt x="0" y="169"/>
                  </a:cubicBezTo>
                  <a:cubicBezTo>
                    <a:pt x="0" y="171"/>
                    <a:pt x="0" y="172"/>
                    <a:pt x="2" y="174"/>
                  </a:cubicBezTo>
                  <a:cubicBezTo>
                    <a:pt x="22" y="193"/>
                    <a:pt x="22" y="193"/>
                    <a:pt x="22" y="193"/>
                  </a:cubicBezTo>
                  <a:cubicBezTo>
                    <a:pt x="24" y="196"/>
                    <a:pt x="28" y="196"/>
                    <a:pt x="31" y="193"/>
                  </a:cubicBezTo>
                  <a:cubicBezTo>
                    <a:pt x="52" y="173"/>
                    <a:pt x="52" y="173"/>
                    <a:pt x="52" y="173"/>
                  </a:cubicBezTo>
                  <a:cubicBezTo>
                    <a:pt x="73" y="194"/>
                    <a:pt x="73" y="194"/>
                    <a:pt x="73" y="194"/>
                  </a:cubicBezTo>
                  <a:cubicBezTo>
                    <a:pt x="75" y="196"/>
                    <a:pt x="80" y="196"/>
                    <a:pt x="82" y="194"/>
                  </a:cubicBezTo>
                  <a:cubicBezTo>
                    <a:pt x="103" y="173"/>
                    <a:pt x="103" y="173"/>
                    <a:pt x="103" y="173"/>
                  </a:cubicBezTo>
                  <a:cubicBezTo>
                    <a:pt x="125" y="194"/>
                    <a:pt x="125" y="194"/>
                    <a:pt x="125" y="194"/>
                  </a:cubicBezTo>
                  <a:cubicBezTo>
                    <a:pt x="126" y="195"/>
                    <a:pt x="128" y="196"/>
                    <a:pt x="129" y="196"/>
                  </a:cubicBezTo>
                  <a:cubicBezTo>
                    <a:pt x="131" y="196"/>
                    <a:pt x="133" y="195"/>
                    <a:pt x="134" y="194"/>
                  </a:cubicBezTo>
                  <a:cubicBezTo>
                    <a:pt x="153" y="175"/>
                    <a:pt x="153" y="175"/>
                    <a:pt x="153" y="175"/>
                  </a:cubicBezTo>
                  <a:cubicBezTo>
                    <a:pt x="154" y="174"/>
                    <a:pt x="155" y="172"/>
                    <a:pt x="155" y="170"/>
                  </a:cubicBezTo>
                  <a:cubicBezTo>
                    <a:pt x="155" y="35"/>
                    <a:pt x="155" y="35"/>
                    <a:pt x="155" y="35"/>
                  </a:cubicBezTo>
                  <a:cubicBezTo>
                    <a:pt x="155" y="34"/>
                    <a:pt x="155" y="32"/>
                    <a:pt x="153" y="31"/>
                  </a:cubicBezTo>
                  <a:close/>
                  <a:moveTo>
                    <a:pt x="129" y="180"/>
                  </a:moveTo>
                  <a:cubicBezTo>
                    <a:pt x="108" y="159"/>
                    <a:pt x="108" y="159"/>
                    <a:pt x="108" y="159"/>
                  </a:cubicBezTo>
                  <a:cubicBezTo>
                    <a:pt x="105" y="157"/>
                    <a:pt x="101" y="157"/>
                    <a:pt x="99" y="159"/>
                  </a:cubicBezTo>
                  <a:cubicBezTo>
                    <a:pt x="77" y="180"/>
                    <a:pt x="77" y="180"/>
                    <a:pt x="77" y="180"/>
                  </a:cubicBezTo>
                  <a:cubicBezTo>
                    <a:pt x="56" y="159"/>
                    <a:pt x="56" y="159"/>
                    <a:pt x="56" y="159"/>
                  </a:cubicBezTo>
                  <a:cubicBezTo>
                    <a:pt x="55" y="158"/>
                    <a:pt x="53" y="157"/>
                    <a:pt x="52" y="157"/>
                  </a:cubicBezTo>
                  <a:cubicBezTo>
                    <a:pt x="50" y="157"/>
                    <a:pt x="48" y="158"/>
                    <a:pt x="47" y="159"/>
                  </a:cubicBezTo>
                  <a:cubicBezTo>
                    <a:pt x="26" y="179"/>
                    <a:pt x="26" y="179"/>
                    <a:pt x="26" y="179"/>
                  </a:cubicBezTo>
                  <a:cubicBezTo>
                    <a:pt x="13" y="166"/>
                    <a:pt x="13" y="166"/>
                    <a:pt x="13" y="166"/>
                  </a:cubicBez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68"/>
                    <a:pt x="142" y="168"/>
                    <a:pt x="142" y="168"/>
                  </a:cubicBezTo>
                  <a:lnTo>
                    <a:pt x="129" y="180"/>
                  </a:lnTo>
                  <a:close/>
                </a:path>
              </a:pathLst>
            </a:custGeom>
            <a:solidFill>
              <a:srgbClr val="ED498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2549" name="Group 35"/>
          <p:cNvGrpSpPr>
            <a:grpSpLocks/>
          </p:cNvGrpSpPr>
          <p:nvPr/>
        </p:nvGrpSpPr>
        <p:grpSpPr bwMode="auto">
          <a:xfrm>
            <a:off x="2867025" y="2976563"/>
            <a:ext cx="704850" cy="893762"/>
            <a:chOff x="0" y="0"/>
            <a:chExt cx="582613" cy="738188"/>
          </a:xfrm>
        </p:grpSpPr>
        <p:sp>
          <p:nvSpPr>
            <p:cNvPr id="22550" name="Freeform 594"/>
            <p:cNvSpPr>
              <a:spLocks noChangeArrowheads="1"/>
            </p:cNvSpPr>
            <p:nvPr/>
          </p:nvSpPr>
          <p:spPr bwMode="auto">
            <a:xfrm>
              <a:off x="214313" y="195263"/>
              <a:ext cx="131763" cy="168275"/>
            </a:xfrm>
            <a:custGeom>
              <a:avLst/>
              <a:gdLst>
                <a:gd name="T0" fmla="*/ 0 w 35"/>
                <a:gd name="T1" fmla="*/ 97226 h 45"/>
                <a:gd name="T2" fmla="*/ 11294 w 35"/>
                <a:gd name="T3" fmla="*/ 108444 h 45"/>
                <a:gd name="T4" fmla="*/ 11294 w 35"/>
                <a:gd name="T5" fmla="*/ 108444 h 45"/>
                <a:gd name="T6" fmla="*/ 63999 w 35"/>
                <a:gd name="T7" fmla="*/ 168275 h 45"/>
                <a:gd name="T8" fmla="*/ 120469 w 35"/>
                <a:gd name="T9" fmla="*/ 108444 h 45"/>
                <a:gd name="T10" fmla="*/ 120469 w 35"/>
                <a:gd name="T11" fmla="*/ 108444 h 45"/>
                <a:gd name="T12" fmla="*/ 131763 w 35"/>
                <a:gd name="T13" fmla="*/ 97226 h 45"/>
                <a:gd name="T14" fmla="*/ 124234 w 35"/>
                <a:gd name="T15" fmla="*/ 86007 h 45"/>
                <a:gd name="T16" fmla="*/ 127998 w 35"/>
                <a:gd name="T17" fmla="*/ 63571 h 45"/>
                <a:gd name="T18" fmla="*/ 63999 w 35"/>
                <a:gd name="T19" fmla="*/ 0 h 45"/>
                <a:gd name="T20" fmla="*/ 3765 w 35"/>
                <a:gd name="T21" fmla="*/ 63571 h 45"/>
                <a:gd name="T22" fmla="*/ 7529 w 35"/>
                <a:gd name="T23" fmla="*/ 86007 h 45"/>
                <a:gd name="T24" fmla="*/ 0 w 35"/>
                <a:gd name="T25" fmla="*/ 97226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
                <a:gd name="T40" fmla="*/ 0 h 45"/>
                <a:gd name="T41" fmla="*/ 35 w 35"/>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 h="45">
                  <a:moveTo>
                    <a:pt x="0" y="26"/>
                  </a:moveTo>
                  <a:cubicBezTo>
                    <a:pt x="0" y="28"/>
                    <a:pt x="1" y="29"/>
                    <a:pt x="3" y="29"/>
                  </a:cubicBezTo>
                  <a:cubicBezTo>
                    <a:pt x="3" y="29"/>
                    <a:pt x="3" y="29"/>
                    <a:pt x="3" y="29"/>
                  </a:cubicBezTo>
                  <a:cubicBezTo>
                    <a:pt x="3" y="37"/>
                    <a:pt x="10" y="45"/>
                    <a:pt x="17" y="45"/>
                  </a:cubicBezTo>
                  <a:cubicBezTo>
                    <a:pt x="25" y="45"/>
                    <a:pt x="31" y="37"/>
                    <a:pt x="32" y="29"/>
                  </a:cubicBezTo>
                  <a:cubicBezTo>
                    <a:pt x="32" y="29"/>
                    <a:pt x="32" y="29"/>
                    <a:pt x="32" y="29"/>
                  </a:cubicBezTo>
                  <a:cubicBezTo>
                    <a:pt x="33" y="29"/>
                    <a:pt x="35" y="28"/>
                    <a:pt x="35" y="26"/>
                  </a:cubicBezTo>
                  <a:cubicBezTo>
                    <a:pt x="35" y="25"/>
                    <a:pt x="34" y="24"/>
                    <a:pt x="33" y="23"/>
                  </a:cubicBezTo>
                  <a:cubicBezTo>
                    <a:pt x="34" y="21"/>
                    <a:pt x="34" y="19"/>
                    <a:pt x="34" y="17"/>
                  </a:cubicBezTo>
                  <a:cubicBezTo>
                    <a:pt x="34" y="8"/>
                    <a:pt x="26" y="0"/>
                    <a:pt x="17" y="0"/>
                  </a:cubicBezTo>
                  <a:cubicBezTo>
                    <a:pt x="8" y="0"/>
                    <a:pt x="1" y="8"/>
                    <a:pt x="1" y="17"/>
                  </a:cubicBezTo>
                  <a:cubicBezTo>
                    <a:pt x="1" y="19"/>
                    <a:pt x="1" y="21"/>
                    <a:pt x="2" y="23"/>
                  </a:cubicBezTo>
                  <a:cubicBezTo>
                    <a:pt x="1" y="24"/>
                    <a:pt x="0" y="25"/>
                    <a:pt x="0" y="26"/>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1" name="Freeform 595"/>
            <p:cNvSpPr>
              <a:spLocks noChangeArrowheads="1"/>
            </p:cNvSpPr>
            <p:nvPr/>
          </p:nvSpPr>
          <p:spPr bwMode="auto">
            <a:xfrm>
              <a:off x="139700" y="385763"/>
              <a:ext cx="277813" cy="82550"/>
            </a:xfrm>
            <a:custGeom>
              <a:avLst/>
              <a:gdLst>
                <a:gd name="T0" fmla="*/ 7508 w 74"/>
                <a:gd name="T1" fmla="*/ 82550 h 22"/>
                <a:gd name="T2" fmla="*/ 274059 w 74"/>
                <a:gd name="T3" fmla="*/ 82550 h 22"/>
                <a:gd name="T4" fmla="*/ 277813 w 74"/>
                <a:gd name="T5" fmla="*/ 78798 h 22"/>
                <a:gd name="T6" fmla="*/ 277813 w 74"/>
                <a:gd name="T7" fmla="*/ 56284 h 22"/>
                <a:gd name="T8" fmla="*/ 277813 w 74"/>
                <a:gd name="T9" fmla="*/ 52532 h 22"/>
                <a:gd name="T10" fmla="*/ 187711 w 74"/>
                <a:gd name="T11" fmla="*/ 0 h 22"/>
                <a:gd name="T12" fmla="*/ 183957 w 74"/>
                <a:gd name="T13" fmla="*/ 0 h 22"/>
                <a:gd name="T14" fmla="*/ 180203 w 74"/>
                <a:gd name="T15" fmla="*/ 0 h 22"/>
                <a:gd name="T16" fmla="*/ 176449 w 74"/>
                <a:gd name="T17" fmla="*/ 0 h 22"/>
                <a:gd name="T18" fmla="*/ 138907 w 74"/>
                <a:gd name="T19" fmla="*/ 11257 h 22"/>
                <a:gd name="T20" fmla="*/ 101364 w 74"/>
                <a:gd name="T21" fmla="*/ 0 h 22"/>
                <a:gd name="T22" fmla="*/ 97610 w 74"/>
                <a:gd name="T23" fmla="*/ 0 h 22"/>
                <a:gd name="T24" fmla="*/ 97610 w 74"/>
                <a:gd name="T25" fmla="*/ 0 h 22"/>
                <a:gd name="T26" fmla="*/ 93856 w 74"/>
                <a:gd name="T27" fmla="*/ 0 h 22"/>
                <a:gd name="T28" fmla="*/ 3754 w 74"/>
                <a:gd name="T29" fmla="*/ 52532 h 22"/>
                <a:gd name="T30" fmla="*/ 0 w 74"/>
                <a:gd name="T31" fmla="*/ 56284 h 22"/>
                <a:gd name="T32" fmla="*/ 0 w 74"/>
                <a:gd name="T33" fmla="*/ 78798 h 22"/>
                <a:gd name="T34" fmla="*/ 7508 w 74"/>
                <a:gd name="T35" fmla="*/ 8255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4"/>
                <a:gd name="T55" fmla="*/ 0 h 22"/>
                <a:gd name="T56" fmla="*/ 74 w 74"/>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4" h="22">
                  <a:moveTo>
                    <a:pt x="2" y="22"/>
                  </a:moveTo>
                  <a:cubicBezTo>
                    <a:pt x="73" y="22"/>
                    <a:pt x="73" y="22"/>
                    <a:pt x="73" y="22"/>
                  </a:cubicBezTo>
                  <a:cubicBezTo>
                    <a:pt x="73" y="22"/>
                    <a:pt x="74" y="21"/>
                    <a:pt x="74" y="21"/>
                  </a:cubicBezTo>
                  <a:cubicBezTo>
                    <a:pt x="74" y="15"/>
                    <a:pt x="74" y="15"/>
                    <a:pt x="74" y="15"/>
                  </a:cubicBezTo>
                  <a:cubicBezTo>
                    <a:pt x="74" y="15"/>
                    <a:pt x="74" y="14"/>
                    <a:pt x="74" y="14"/>
                  </a:cubicBezTo>
                  <a:cubicBezTo>
                    <a:pt x="67" y="7"/>
                    <a:pt x="59" y="3"/>
                    <a:pt x="50" y="0"/>
                  </a:cubicBezTo>
                  <a:cubicBezTo>
                    <a:pt x="49" y="0"/>
                    <a:pt x="49" y="0"/>
                    <a:pt x="49" y="0"/>
                  </a:cubicBezTo>
                  <a:cubicBezTo>
                    <a:pt x="48" y="0"/>
                    <a:pt x="48" y="0"/>
                    <a:pt x="48" y="0"/>
                  </a:cubicBezTo>
                  <a:cubicBezTo>
                    <a:pt x="48" y="0"/>
                    <a:pt x="48" y="0"/>
                    <a:pt x="47" y="0"/>
                  </a:cubicBezTo>
                  <a:cubicBezTo>
                    <a:pt x="45" y="2"/>
                    <a:pt x="41" y="3"/>
                    <a:pt x="37" y="3"/>
                  </a:cubicBezTo>
                  <a:cubicBezTo>
                    <a:pt x="34" y="3"/>
                    <a:pt x="30" y="2"/>
                    <a:pt x="27" y="0"/>
                  </a:cubicBezTo>
                  <a:cubicBezTo>
                    <a:pt x="27" y="0"/>
                    <a:pt x="27" y="0"/>
                    <a:pt x="26" y="0"/>
                  </a:cubicBezTo>
                  <a:cubicBezTo>
                    <a:pt x="26" y="0"/>
                    <a:pt x="26" y="0"/>
                    <a:pt x="26" y="0"/>
                  </a:cubicBezTo>
                  <a:cubicBezTo>
                    <a:pt x="26" y="0"/>
                    <a:pt x="26" y="0"/>
                    <a:pt x="25" y="0"/>
                  </a:cubicBezTo>
                  <a:cubicBezTo>
                    <a:pt x="16" y="2"/>
                    <a:pt x="8" y="7"/>
                    <a:pt x="1" y="14"/>
                  </a:cubicBezTo>
                  <a:cubicBezTo>
                    <a:pt x="1" y="14"/>
                    <a:pt x="0" y="15"/>
                    <a:pt x="0" y="15"/>
                  </a:cubicBezTo>
                  <a:cubicBezTo>
                    <a:pt x="0" y="21"/>
                    <a:pt x="0" y="21"/>
                    <a:pt x="0" y="21"/>
                  </a:cubicBezTo>
                  <a:cubicBezTo>
                    <a:pt x="0" y="21"/>
                    <a:pt x="1" y="22"/>
                    <a:pt x="2" y="22"/>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2" name="Freeform 596"/>
            <p:cNvSpPr>
              <a:spLocks noChangeArrowheads="1"/>
            </p:cNvSpPr>
            <p:nvPr/>
          </p:nvSpPr>
          <p:spPr bwMode="auto">
            <a:xfrm>
              <a:off x="115888" y="542925"/>
              <a:ext cx="323850" cy="19050"/>
            </a:xfrm>
            <a:custGeom>
              <a:avLst/>
              <a:gdLst>
                <a:gd name="T0" fmla="*/ 316319 w 86"/>
                <a:gd name="T1" fmla="*/ 0 h 5"/>
                <a:gd name="T2" fmla="*/ 11297 w 86"/>
                <a:gd name="T3" fmla="*/ 0 h 5"/>
                <a:gd name="T4" fmla="*/ 0 w 86"/>
                <a:gd name="T5" fmla="*/ 7620 h 5"/>
                <a:gd name="T6" fmla="*/ 11297 w 86"/>
                <a:gd name="T7" fmla="*/ 19050 h 5"/>
                <a:gd name="T8" fmla="*/ 316319 w 86"/>
                <a:gd name="T9" fmla="*/ 19050 h 5"/>
                <a:gd name="T10" fmla="*/ 323850 w 86"/>
                <a:gd name="T11" fmla="*/ 7620 h 5"/>
                <a:gd name="T12" fmla="*/ 316319 w 86"/>
                <a:gd name="T13" fmla="*/ 0 h 5"/>
                <a:gd name="T14" fmla="*/ 0 60000 65536"/>
                <a:gd name="T15" fmla="*/ 0 60000 65536"/>
                <a:gd name="T16" fmla="*/ 0 60000 65536"/>
                <a:gd name="T17" fmla="*/ 0 60000 65536"/>
                <a:gd name="T18" fmla="*/ 0 60000 65536"/>
                <a:gd name="T19" fmla="*/ 0 60000 65536"/>
                <a:gd name="T20" fmla="*/ 0 60000 65536"/>
                <a:gd name="T21" fmla="*/ 0 w 86"/>
                <a:gd name="T22" fmla="*/ 0 h 5"/>
                <a:gd name="T23" fmla="*/ 86 w 8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2553" name="Freeform 597"/>
            <p:cNvSpPr>
              <a:spLocks noEditPoints="1" noChangeArrowheads="1"/>
            </p:cNvSpPr>
            <p:nvPr/>
          </p:nvSpPr>
          <p:spPr bwMode="auto">
            <a:xfrm>
              <a:off x="0" y="0"/>
              <a:ext cx="582613" cy="738188"/>
            </a:xfrm>
            <a:custGeom>
              <a:avLst/>
              <a:gdLst>
                <a:gd name="T0" fmla="*/ 575095 w 155"/>
                <a:gd name="T1" fmla="*/ 116162 h 197"/>
                <a:gd name="T2" fmla="*/ 466090 w 155"/>
                <a:gd name="T3" fmla="*/ 7494 h 197"/>
                <a:gd name="T4" fmla="*/ 451055 w 155"/>
                <a:gd name="T5" fmla="*/ 0 h 197"/>
                <a:gd name="T6" fmla="*/ 22553 w 155"/>
                <a:gd name="T7" fmla="*/ 0 h 197"/>
                <a:gd name="T8" fmla="*/ 0 w 155"/>
                <a:gd name="T9" fmla="*/ 26230 h 197"/>
                <a:gd name="T10" fmla="*/ 0 w 155"/>
                <a:gd name="T11" fmla="*/ 711958 h 197"/>
                <a:gd name="T12" fmla="*/ 22553 w 155"/>
                <a:gd name="T13" fmla="*/ 738188 h 197"/>
                <a:gd name="T14" fmla="*/ 556301 w 155"/>
                <a:gd name="T15" fmla="*/ 738188 h 197"/>
                <a:gd name="T16" fmla="*/ 582613 w 155"/>
                <a:gd name="T17" fmla="*/ 711958 h 197"/>
                <a:gd name="T18" fmla="*/ 582613 w 155"/>
                <a:gd name="T19" fmla="*/ 131150 h 197"/>
                <a:gd name="T20" fmla="*/ 575095 w 155"/>
                <a:gd name="T21" fmla="*/ 116162 h 197"/>
                <a:gd name="T22" fmla="*/ 48864 w 155"/>
                <a:gd name="T23" fmla="*/ 685728 h 197"/>
                <a:gd name="T24" fmla="*/ 48864 w 155"/>
                <a:gd name="T25" fmla="*/ 52460 h 197"/>
                <a:gd name="T26" fmla="*/ 436020 w 155"/>
                <a:gd name="T27" fmla="*/ 52460 h 197"/>
                <a:gd name="T28" fmla="*/ 436020 w 155"/>
                <a:gd name="T29" fmla="*/ 131150 h 197"/>
                <a:gd name="T30" fmla="*/ 451055 w 155"/>
                <a:gd name="T31" fmla="*/ 146139 h 197"/>
                <a:gd name="T32" fmla="*/ 533749 w 155"/>
                <a:gd name="T33" fmla="*/ 146139 h 197"/>
                <a:gd name="T34" fmla="*/ 533749 w 155"/>
                <a:gd name="T35" fmla="*/ 685728 h 197"/>
                <a:gd name="T36" fmla="*/ 48864 w 155"/>
                <a:gd name="T37" fmla="*/ 685728 h 1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5"/>
                <a:gd name="T58" fmla="*/ 0 h 197"/>
                <a:gd name="T59" fmla="*/ 155 w 155"/>
                <a:gd name="T60" fmla="*/ 197 h 1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5" h="197">
                  <a:moveTo>
                    <a:pt x="153" y="31"/>
                  </a:moveTo>
                  <a:cubicBezTo>
                    <a:pt x="124" y="2"/>
                    <a:pt x="124" y="2"/>
                    <a:pt x="124" y="2"/>
                  </a:cubicBezTo>
                  <a:cubicBezTo>
                    <a:pt x="123" y="1"/>
                    <a:pt x="121" y="0"/>
                    <a:pt x="120" y="0"/>
                  </a:cubicBezTo>
                  <a:cubicBezTo>
                    <a:pt x="6" y="0"/>
                    <a:pt x="6" y="0"/>
                    <a:pt x="6" y="0"/>
                  </a:cubicBezTo>
                  <a:cubicBezTo>
                    <a:pt x="3" y="0"/>
                    <a:pt x="0" y="3"/>
                    <a:pt x="0" y="7"/>
                  </a:cubicBezTo>
                  <a:cubicBezTo>
                    <a:pt x="0" y="190"/>
                    <a:pt x="0" y="190"/>
                    <a:pt x="0" y="190"/>
                  </a:cubicBezTo>
                  <a:cubicBezTo>
                    <a:pt x="0" y="194"/>
                    <a:pt x="3" y="197"/>
                    <a:pt x="6" y="197"/>
                  </a:cubicBezTo>
                  <a:cubicBezTo>
                    <a:pt x="148" y="197"/>
                    <a:pt x="148" y="197"/>
                    <a:pt x="148" y="197"/>
                  </a:cubicBezTo>
                  <a:cubicBezTo>
                    <a:pt x="152" y="197"/>
                    <a:pt x="155" y="194"/>
                    <a:pt x="155" y="190"/>
                  </a:cubicBezTo>
                  <a:cubicBezTo>
                    <a:pt x="155" y="35"/>
                    <a:pt x="155" y="35"/>
                    <a:pt x="155" y="35"/>
                  </a:cubicBezTo>
                  <a:cubicBezTo>
                    <a:pt x="155" y="34"/>
                    <a:pt x="154" y="32"/>
                    <a:pt x="153" y="31"/>
                  </a:cubicBezTo>
                  <a:close/>
                  <a:moveTo>
                    <a:pt x="13" y="183"/>
                  </a:move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83"/>
                    <a:pt x="142" y="183"/>
                    <a:pt x="142" y="183"/>
                  </a:cubicBezTo>
                  <a:lnTo>
                    <a:pt x="13" y="183"/>
                  </a:lnTo>
                  <a:close/>
                </a:path>
              </a:pathLst>
            </a:custGeom>
            <a:solidFill>
              <a:srgbClr val="26B7C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9"/>
          <p:cNvSpPr>
            <a:spLocks noChangeArrowheads="1"/>
          </p:cNvSpPr>
          <p:nvPr/>
        </p:nvSpPr>
        <p:spPr bwMode="auto">
          <a:xfrm rot="-900000">
            <a:off x="-668338" y="-923925"/>
            <a:ext cx="6434138" cy="1687513"/>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5" name="文本框 7"/>
          <p:cNvSpPr>
            <a:spLocks noChangeArrowheads="1"/>
          </p:cNvSpPr>
          <p:nvPr/>
        </p:nvSpPr>
        <p:spPr bwMode="auto">
          <a:xfrm rot="-910717">
            <a:off x="134938" y="95250"/>
            <a:ext cx="24336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solidFill>
                  <a:schemeClr val="bg1"/>
                </a:solidFill>
                <a:latin typeface="Calibri" panose="020F0502020204030204" pitchFamily="34" charset="0"/>
                <a:sym typeface="Calibri" panose="020F0502020204030204" pitchFamily="34" charset="0"/>
              </a:rPr>
              <a:t>ANNUAL </a:t>
            </a:r>
            <a:endParaRPr lang="zh-CN" altLang="zh-CN" sz="2800" b="1" dirty="0">
              <a:solidFill>
                <a:schemeClr val="bg1"/>
              </a:solidFill>
              <a:latin typeface="Calibri" panose="020F0502020204030204" pitchFamily="34" charset="0"/>
              <a:sym typeface="Calibri" panose="020F0502020204030204" pitchFamily="34" charset="0"/>
            </a:endParaRPr>
          </a:p>
          <a:p>
            <a:pPr eaLnBrk="1" hangingPunct="1"/>
            <a:r>
              <a:rPr lang="zh-CN" altLang="zh-CN" sz="2800" b="1" dirty="0">
                <a:solidFill>
                  <a:schemeClr val="bg1"/>
                </a:solidFill>
                <a:latin typeface="Calibri" panose="020F0502020204030204" pitchFamily="34" charset="0"/>
                <a:sym typeface="Calibri" panose="020F0502020204030204" pitchFamily="34" charset="0"/>
              </a:rPr>
              <a:t>             REPORT</a:t>
            </a:r>
            <a:endParaRPr lang="zh-CN" altLang="zh-CN" sz="2800" b="1" dirty="0">
              <a:solidFill>
                <a:schemeClr val="bg1"/>
              </a:solidFill>
              <a:latin typeface="Calibri" panose="020F0502020204030204" pitchFamily="34" charset="0"/>
              <a:sym typeface="宋体" panose="02010600030101010101" pitchFamily="2" charset="-122"/>
            </a:endParaRPr>
          </a:p>
        </p:txBody>
      </p:sp>
      <p:grpSp>
        <p:nvGrpSpPr>
          <p:cNvPr id="23556" name="Group 4"/>
          <p:cNvGrpSpPr>
            <a:grpSpLocks/>
          </p:cNvGrpSpPr>
          <p:nvPr/>
        </p:nvGrpSpPr>
        <p:grpSpPr bwMode="auto">
          <a:xfrm>
            <a:off x="0" y="6734175"/>
            <a:ext cx="12192000" cy="138113"/>
            <a:chOff x="0" y="0"/>
            <a:chExt cx="12231884" cy="334101"/>
          </a:xfrm>
        </p:grpSpPr>
        <p:sp>
          <p:nvSpPr>
            <p:cNvPr id="23580" name="矩形 12"/>
            <p:cNvSpPr>
              <a:spLocks noChangeArrowheads="1"/>
            </p:cNvSpPr>
            <p:nvPr/>
          </p:nvSpPr>
          <p:spPr bwMode="auto">
            <a:xfrm>
              <a:off x="0" y="0"/>
              <a:ext cx="2452914" cy="334101"/>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81" name="矩形 13"/>
            <p:cNvSpPr>
              <a:spLocks noChangeArrowheads="1"/>
            </p:cNvSpPr>
            <p:nvPr/>
          </p:nvSpPr>
          <p:spPr bwMode="auto">
            <a:xfrm>
              <a:off x="2452914" y="0"/>
              <a:ext cx="2452914" cy="334101"/>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82" name="矩形 14"/>
            <p:cNvSpPr>
              <a:spLocks noChangeArrowheads="1"/>
            </p:cNvSpPr>
            <p:nvPr/>
          </p:nvSpPr>
          <p:spPr bwMode="auto">
            <a:xfrm>
              <a:off x="4905828" y="0"/>
              <a:ext cx="2452914" cy="334101"/>
            </a:xfrm>
            <a:prstGeom prst="rect">
              <a:avLst/>
            </a:prstGeom>
            <a:solidFill>
              <a:srgbClr val="0A6AA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83" name="矩形 15"/>
            <p:cNvSpPr>
              <a:spLocks noChangeArrowheads="1"/>
            </p:cNvSpPr>
            <p:nvPr/>
          </p:nvSpPr>
          <p:spPr bwMode="auto">
            <a:xfrm>
              <a:off x="7342399" y="0"/>
              <a:ext cx="2452914" cy="334101"/>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84" name="矩形 16"/>
            <p:cNvSpPr>
              <a:spLocks noChangeArrowheads="1"/>
            </p:cNvSpPr>
            <p:nvPr/>
          </p:nvSpPr>
          <p:spPr bwMode="auto">
            <a:xfrm>
              <a:off x="9778970" y="0"/>
              <a:ext cx="2452914" cy="334101"/>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3557" name="任意多边形 19"/>
          <p:cNvSpPr>
            <a:spLocks noChangeArrowheads="1"/>
          </p:cNvSpPr>
          <p:nvPr/>
        </p:nvSpPr>
        <p:spPr bwMode="auto">
          <a:xfrm>
            <a:off x="1616075" y="4391025"/>
            <a:ext cx="2211388" cy="1527175"/>
          </a:xfrm>
          <a:custGeom>
            <a:avLst/>
            <a:gdLst>
              <a:gd name="T0" fmla="*/ 2211388 w 3243492"/>
              <a:gd name="T1" fmla="*/ 0 h 2240066"/>
              <a:gd name="T2" fmla="*/ 2211388 w 3243492"/>
              <a:gd name="T3" fmla="*/ 1202891 h 2240066"/>
              <a:gd name="T4" fmla="*/ 1615949 w 3243492"/>
              <a:gd name="T5" fmla="*/ 1202891 h 2240066"/>
              <a:gd name="T6" fmla="*/ 1624173 w 3243492"/>
              <a:gd name="T7" fmla="*/ 1527175 h 2240066"/>
              <a:gd name="T8" fmla="*/ 1268156 w 3243492"/>
              <a:gd name="T9" fmla="*/ 1202891 h 2240066"/>
              <a:gd name="T10" fmla="*/ 0 w 3243492"/>
              <a:gd name="T11" fmla="*/ 1202891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8" name="矩形 1"/>
          <p:cNvSpPr>
            <a:spLocks noChangeArrowheads="1"/>
          </p:cNvSpPr>
          <p:nvPr/>
        </p:nvSpPr>
        <p:spPr bwMode="auto">
          <a:xfrm>
            <a:off x="7299325" y="2603500"/>
            <a:ext cx="2460625" cy="2460625"/>
          </a:xfrm>
          <a:prstGeom prst="rect">
            <a:avLst/>
          </a:prstGeom>
          <a:solidFill>
            <a:srgbClr val="F6C6D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9" name="矩形 2"/>
          <p:cNvSpPr>
            <a:spLocks noChangeArrowheads="1"/>
          </p:cNvSpPr>
          <p:nvPr/>
        </p:nvSpPr>
        <p:spPr bwMode="auto">
          <a:xfrm>
            <a:off x="7299325" y="2187575"/>
            <a:ext cx="2460625" cy="2460625"/>
          </a:xfrm>
          <a:prstGeom prst="rect">
            <a:avLst/>
          </a:prstGeom>
          <a:solidFill>
            <a:srgbClr val="ED4989"/>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60" name="矩形 3"/>
          <p:cNvSpPr>
            <a:spLocks noChangeArrowheads="1"/>
          </p:cNvSpPr>
          <p:nvPr/>
        </p:nvSpPr>
        <p:spPr bwMode="auto">
          <a:xfrm>
            <a:off x="7299325" y="1727200"/>
            <a:ext cx="2460625" cy="2460625"/>
          </a:xfrm>
          <a:prstGeom prst="rect">
            <a:avLst/>
          </a:prstGeom>
          <a:solidFill>
            <a:srgbClr val="2E3740"/>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61" name="矩形 4"/>
          <p:cNvSpPr>
            <a:spLocks noChangeArrowheads="1"/>
          </p:cNvSpPr>
          <p:nvPr/>
        </p:nvSpPr>
        <p:spPr bwMode="auto">
          <a:xfrm>
            <a:off x="7299325" y="912813"/>
            <a:ext cx="2460625" cy="2460625"/>
          </a:xfrm>
          <a:prstGeom prst="rect">
            <a:avLst/>
          </a:prstGeom>
          <a:solidFill>
            <a:srgbClr val="26B7CC"/>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62" name="矩形 5"/>
          <p:cNvSpPr>
            <a:spLocks noChangeArrowheads="1"/>
          </p:cNvSpPr>
          <p:nvPr/>
        </p:nvSpPr>
        <p:spPr bwMode="auto">
          <a:xfrm>
            <a:off x="7689850" y="1971675"/>
            <a:ext cx="1643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Calibri" panose="020F0502020204030204" pitchFamily="34" charset="0"/>
                <a:sym typeface="宋体" panose="02010600030101010101" pitchFamily="2" charset="-122"/>
              </a:rPr>
              <a:t>DOLOR SIT AMET</a:t>
            </a:r>
          </a:p>
        </p:txBody>
      </p:sp>
      <p:sp>
        <p:nvSpPr>
          <p:cNvPr id="23563" name="直接连接符 6"/>
          <p:cNvSpPr>
            <a:spLocks noChangeShapeType="1"/>
          </p:cNvSpPr>
          <p:nvPr/>
        </p:nvSpPr>
        <p:spPr bwMode="auto">
          <a:xfrm flipH="1" flipV="1">
            <a:off x="4114800" y="2139950"/>
            <a:ext cx="3184525" cy="3175"/>
          </a:xfrm>
          <a:prstGeom prst="line">
            <a:avLst/>
          </a:prstGeom>
          <a:noFill/>
          <a:ln w="12700">
            <a:solidFill>
              <a:srgbClr val="3BA2CD"/>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64" name="直接连接符 7"/>
          <p:cNvSpPr>
            <a:spLocks noChangeShapeType="1"/>
          </p:cNvSpPr>
          <p:nvPr/>
        </p:nvSpPr>
        <p:spPr bwMode="auto">
          <a:xfrm flipH="1" flipV="1">
            <a:off x="4114800" y="3006725"/>
            <a:ext cx="3184525" cy="3175"/>
          </a:xfrm>
          <a:prstGeom prst="line">
            <a:avLst/>
          </a:prstGeom>
          <a:noFill/>
          <a:ln w="12700">
            <a:solidFill>
              <a:srgbClr val="2E3740"/>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65" name="直接连接符 8"/>
          <p:cNvSpPr>
            <a:spLocks noChangeShapeType="1"/>
          </p:cNvSpPr>
          <p:nvPr/>
        </p:nvSpPr>
        <p:spPr bwMode="auto">
          <a:xfrm flipH="1" flipV="1">
            <a:off x="4114800" y="3470275"/>
            <a:ext cx="3184525" cy="1588"/>
          </a:xfrm>
          <a:prstGeom prst="line">
            <a:avLst/>
          </a:prstGeom>
          <a:noFill/>
          <a:ln w="12700">
            <a:solidFill>
              <a:srgbClr val="ED4989"/>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66" name="直接连接符 9"/>
          <p:cNvSpPr>
            <a:spLocks noChangeShapeType="1"/>
          </p:cNvSpPr>
          <p:nvPr/>
        </p:nvSpPr>
        <p:spPr bwMode="auto">
          <a:xfrm flipH="1" flipV="1">
            <a:off x="4114800" y="3960813"/>
            <a:ext cx="3184525" cy="1587"/>
          </a:xfrm>
          <a:prstGeom prst="line">
            <a:avLst/>
          </a:prstGeom>
          <a:noFill/>
          <a:ln w="12700">
            <a:solidFill>
              <a:srgbClr val="F6C6D5"/>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67" name="矩形 10"/>
          <p:cNvSpPr>
            <a:spLocks noChangeArrowheads="1"/>
          </p:cNvSpPr>
          <p:nvPr/>
        </p:nvSpPr>
        <p:spPr bwMode="auto">
          <a:xfrm>
            <a:off x="2084388" y="1952625"/>
            <a:ext cx="1797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2E3740"/>
                </a:solidFill>
                <a:latin typeface="Calibri" panose="020F0502020204030204" pitchFamily="34" charset="0"/>
                <a:sym typeface="宋体" panose="02010600030101010101" pitchFamily="2" charset="-122"/>
              </a:rPr>
              <a:t>ADIPISCING ELIT </a:t>
            </a:r>
          </a:p>
        </p:txBody>
      </p:sp>
      <p:sp>
        <p:nvSpPr>
          <p:cNvPr id="23568" name="矩形 11"/>
          <p:cNvSpPr>
            <a:spLocks noChangeArrowheads="1"/>
          </p:cNvSpPr>
          <p:nvPr/>
        </p:nvSpPr>
        <p:spPr bwMode="auto">
          <a:xfrm>
            <a:off x="2084388" y="2771775"/>
            <a:ext cx="1820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2E3740"/>
                </a:solidFill>
                <a:latin typeface="Calibri" panose="020F0502020204030204" pitchFamily="34" charset="0"/>
                <a:sym typeface="宋体" panose="02010600030101010101" pitchFamily="2" charset="-122"/>
              </a:rPr>
              <a:t>DOLOR SIT AMET</a:t>
            </a:r>
            <a:endParaRPr lang="zh-CN" altLang="en-US">
              <a:solidFill>
                <a:srgbClr val="2E3740"/>
              </a:solidFill>
              <a:latin typeface="Calibri" panose="020F0502020204030204" pitchFamily="34" charset="0"/>
              <a:sym typeface="宋体" panose="02010600030101010101" pitchFamily="2" charset="-122"/>
            </a:endParaRPr>
          </a:p>
        </p:txBody>
      </p:sp>
      <p:sp>
        <p:nvSpPr>
          <p:cNvPr id="23569" name="矩形 12"/>
          <p:cNvSpPr>
            <a:spLocks noChangeArrowheads="1"/>
          </p:cNvSpPr>
          <p:nvPr/>
        </p:nvSpPr>
        <p:spPr bwMode="auto">
          <a:xfrm>
            <a:off x="2219325" y="3273425"/>
            <a:ext cx="168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2E3740"/>
                </a:solidFill>
                <a:latin typeface="Calibri" panose="020F0502020204030204" pitchFamily="34" charset="0"/>
                <a:sym typeface="宋体" panose="02010600030101010101" pitchFamily="2" charset="-122"/>
              </a:rPr>
              <a:t>CONSECTETUER</a:t>
            </a:r>
            <a:endParaRPr lang="zh-CN" altLang="en-US">
              <a:solidFill>
                <a:srgbClr val="2E3740"/>
              </a:solidFill>
              <a:latin typeface="Calibri" panose="020F0502020204030204" pitchFamily="34" charset="0"/>
              <a:sym typeface="宋体" panose="02010600030101010101" pitchFamily="2" charset="-122"/>
            </a:endParaRPr>
          </a:p>
        </p:txBody>
      </p:sp>
      <p:sp>
        <p:nvSpPr>
          <p:cNvPr id="23570" name="矩形 13"/>
          <p:cNvSpPr>
            <a:spLocks noChangeArrowheads="1"/>
          </p:cNvSpPr>
          <p:nvPr/>
        </p:nvSpPr>
        <p:spPr bwMode="auto">
          <a:xfrm>
            <a:off x="1565275" y="3775075"/>
            <a:ext cx="2339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2E3740"/>
                </a:solidFill>
                <a:latin typeface="Calibri" panose="020F0502020204030204" pitchFamily="34" charset="0"/>
                <a:sym typeface="宋体" panose="02010600030101010101" pitchFamily="2" charset="-122"/>
              </a:rPr>
              <a:t>SED DIAM NONUMMY</a:t>
            </a:r>
          </a:p>
        </p:txBody>
      </p:sp>
      <p:sp>
        <p:nvSpPr>
          <p:cNvPr id="23571" name="直接连接符 14"/>
          <p:cNvSpPr>
            <a:spLocks noChangeShapeType="1"/>
          </p:cNvSpPr>
          <p:nvPr/>
        </p:nvSpPr>
        <p:spPr bwMode="auto">
          <a:xfrm>
            <a:off x="1616075" y="4279900"/>
            <a:ext cx="2206625" cy="0"/>
          </a:xfrm>
          <a:prstGeom prst="line">
            <a:avLst/>
          </a:prstGeom>
          <a:noFill/>
          <a:ln w="50800">
            <a:solidFill>
              <a:srgbClr val="26B7CC"/>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72" name="Group 25"/>
          <p:cNvGrpSpPr>
            <a:grpSpLocks/>
          </p:cNvGrpSpPr>
          <p:nvPr/>
        </p:nvGrpSpPr>
        <p:grpSpPr bwMode="auto">
          <a:xfrm>
            <a:off x="2097088" y="4576763"/>
            <a:ext cx="1190625" cy="801687"/>
            <a:chOff x="0" y="0"/>
            <a:chExt cx="739775" cy="498475"/>
          </a:xfrm>
        </p:grpSpPr>
        <p:sp>
          <p:nvSpPr>
            <p:cNvPr id="23574" name="Freeform 483"/>
            <p:cNvSpPr>
              <a:spLocks noChangeArrowheads="1"/>
            </p:cNvSpPr>
            <p:nvPr/>
          </p:nvSpPr>
          <p:spPr bwMode="auto">
            <a:xfrm>
              <a:off x="450850" y="217487"/>
              <a:ext cx="288925" cy="85725"/>
            </a:xfrm>
            <a:custGeom>
              <a:avLst/>
              <a:gdLst>
                <a:gd name="T0" fmla="*/ 285173 w 77"/>
                <a:gd name="T1" fmla="*/ 55908 h 23"/>
                <a:gd name="T2" fmla="*/ 187614 w 77"/>
                <a:gd name="T3" fmla="*/ 0 h 23"/>
                <a:gd name="T4" fmla="*/ 183861 w 77"/>
                <a:gd name="T5" fmla="*/ 0 h 23"/>
                <a:gd name="T6" fmla="*/ 180109 w 77"/>
                <a:gd name="T7" fmla="*/ 0 h 23"/>
                <a:gd name="T8" fmla="*/ 180109 w 77"/>
                <a:gd name="T9" fmla="*/ 0 h 23"/>
                <a:gd name="T10" fmla="*/ 138834 w 77"/>
                <a:gd name="T11" fmla="*/ 7454 h 23"/>
                <a:gd name="T12" fmla="*/ 97559 w 77"/>
                <a:gd name="T13" fmla="*/ 0 h 23"/>
                <a:gd name="T14" fmla="*/ 93807 w 77"/>
                <a:gd name="T15" fmla="*/ 0 h 23"/>
                <a:gd name="T16" fmla="*/ 90055 w 77"/>
                <a:gd name="T17" fmla="*/ 0 h 23"/>
                <a:gd name="T18" fmla="*/ 90055 w 77"/>
                <a:gd name="T19" fmla="*/ 0 h 23"/>
                <a:gd name="T20" fmla="*/ 41275 w 77"/>
                <a:gd name="T21" fmla="*/ 14909 h 23"/>
                <a:gd name="T22" fmla="*/ 0 w 77"/>
                <a:gd name="T23" fmla="*/ 85725 h 23"/>
                <a:gd name="T24" fmla="*/ 281420 w 77"/>
                <a:gd name="T25" fmla="*/ 85725 h 23"/>
                <a:gd name="T26" fmla="*/ 288925 w 77"/>
                <a:gd name="T27" fmla="*/ 81998 h 23"/>
                <a:gd name="T28" fmla="*/ 288925 w 77"/>
                <a:gd name="T29" fmla="*/ 59635 h 23"/>
                <a:gd name="T30" fmla="*/ 285173 w 77"/>
                <a:gd name="T31" fmla="*/ 55908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7"/>
                <a:gd name="T49" fmla="*/ 0 h 23"/>
                <a:gd name="T50" fmla="*/ 77 w 77"/>
                <a:gd name="T51" fmla="*/ 23 h 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7" h="23">
                  <a:moveTo>
                    <a:pt x="76" y="15"/>
                  </a:moveTo>
                  <a:cubicBezTo>
                    <a:pt x="69" y="7"/>
                    <a:pt x="60" y="2"/>
                    <a:pt x="50" y="0"/>
                  </a:cubicBezTo>
                  <a:cubicBezTo>
                    <a:pt x="50" y="0"/>
                    <a:pt x="50" y="0"/>
                    <a:pt x="49" y="0"/>
                  </a:cubicBezTo>
                  <a:cubicBezTo>
                    <a:pt x="48" y="0"/>
                    <a:pt x="48" y="0"/>
                    <a:pt x="48" y="0"/>
                  </a:cubicBezTo>
                  <a:cubicBezTo>
                    <a:pt x="48" y="0"/>
                    <a:pt x="48" y="0"/>
                    <a:pt x="48" y="0"/>
                  </a:cubicBezTo>
                  <a:cubicBezTo>
                    <a:pt x="45" y="1"/>
                    <a:pt x="41" y="2"/>
                    <a:pt x="37" y="2"/>
                  </a:cubicBezTo>
                  <a:cubicBezTo>
                    <a:pt x="33" y="2"/>
                    <a:pt x="29" y="1"/>
                    <a:pt x="26" y="0"/>
                  </a:cubicBezTo>
                  <a:cubicBezTo>
                    <a:pt x="25" y="0"/>
                    <a:pt x="25" y="0"/>
                    <a:pt x="25" y="0"/>
                  </a:cubicBezTo>
                  <a:cubicBezTo>
                    <a:pt x="24" y="0"/>
                    <a:pt x="24" y="0"/>
                    <a:pt x="24" y="0"/>
                  </a:cubicBezTo>
                  <a:cubicBezTo>
                    <a:pt x="24" y="0"/>
                    <a:pt x="24" y="0"/>
                    <a:pt x="24" y="0"/>
                  </a:cubicBezTo>
                  <a:cubicBezTo>
                    <a:pt x="19" y="1"/>
                    <a:pt x="15" y="2"/>
                    <a:pt x="11" y="4"/>
                  </a:cubicBezTo>
                  <a:cubicBezTo>
                    <a:pt x="9" y="11"/>
                    <a:pt x="5" y="18"/>
                    <a:pt x="0" y="23"/>
                  </a:cubicBezTo>
                  <a:cubicBezTo>
                    <a:pt x="75" y="23"/>
                    <a:pt x="75" y="23"/>
                    <a:pt x="75" y="23"/>
                  </a:cubicBezTo>
                  <a:cubicBezTo>
                    <a:pt x="76" y="23"/>
                    <a:pt x="77" y="23"/>
                    <a:pt x="77" y="22"/>
                  </a:cubicBezTo>
                  <a:cubicBezTo>
                    <a:pt x="77" y="16"/>
                    <a:pt x="77" y="16"/>
                    <a:pt x="77" y="16"/>
                  </a:cubicBezTo>
                  <a:cubicBezTo>
                    <a:pt x="77" y="15"/>
                    <a:pt x="76" y="15"/>
                    <a:pt x="76" y="15"/>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3575" name="Freeform 484"/>
            <p:cNvSpPr>
              <a:spLocks noChangeArrowheads="1"/>
            </p:cNvSpPr>
            <p:nvPr/>
          </p:nvSpPr>
          <p:spPr bwMode="auto">
            <a:xfrm>
              <a:off x="519112" y="11112"/>
              <a:ext cx="141288" cy="182563"/>
            </a:xfrm>
            <a:custGeom>
              <a:avLst/>
              <a:gdLst>
                <a:gd name="T0" fmla="*/ 0 w 38"/>
                <a:gd name="T1" fmla="*/ 104322 h 49"/>
                <a:gd name="T2" fmla="*/ 11154 w 38"/>
                <a:gd name="T3" fmla="*/ 115499 h 49"/>
                <a:gd name="T4" fmla="*/ 11154 w 38"/>
                <a:gd name="T5" fmla="*/ 115499 h 49"/>
                <a:gd name="T6" fmla="*/ 70644 w 38"/>
                <a:gd name="T7" fmla="*/ 182563 h 49"/>
                <a:gd name="T8" fmla="*/ 126416 w 38"/>
                <a:gd name="T9" fmla="*/ 115499 h 49"/>
                <a:gd name="T10" fmla="*/ 126416 w 38"/>
                <a:gd name="T11" fmla="*/ 115499 h 49"/>
                <a:gd name="T12" fmla="*/ 141288 w 38"/>
                <a:gd name="T13" fmla="*/ 104322 h 49"/>
                <a:gd name="T14" fmla="*/ 133852 w 38"/>
                <a:gd name="T15" fmla="*/ 93144 h 49"/>
                <a:gd name="T16" fmla="*/ 137570 w 38"/>
                <a:gd name="T17" fmla="*/ 70790 h 49"/>
                <a:gd name="T18" fmla="*/ 70644 w 38"/>
                <a:gd name="T19" fmla="*/ 0 h 49"/>
                <a:gd name="T20" fmla="*/ 3718 w 38"/>
                <a:gd name="T21" fmla="*/ 70790 h 49"/>
                <a:gd name="T22" fmla="*/ 7436 w 38"/>
                <a:gd name="T23" fmla="*/ 93144 h 49"/>
                <a:gd name="T24" fmla="*/ 0 w 38"/>
                <a:gd name="T25" fmla="*/ 104322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49"/>
                <a:gd name="T41" fmla="*/ 38 w 38"/>
                <a:gd name="T42" fmla="*/ 49 h 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49">
                  <a:moveTo>
                    <a:pt x="0" y="28"/>
                  </a:moveTo>
                  <a:cubicBezTo>
                    <a:pt x="0" y="30"/>
                    <a:pt x="1" y="31"/>
                    <a:pt x="3" y="31"/>
                  </a:cubicBezTo>
                  <a:cubicBezTo>
                    <a:pt x="3" y="31"/>
                    <a:pt x="3" y="31"/>
                    <a:pt x="3" y="31"/>
                  </a:cubicBezTo>
                  <a:cubicBezTo>
                    <a:pt x="3" y="40"/>
                    <a:pt x="10" y="49"/>
                    <a:pt x="19" y="49"/>
                  </a:cubicBezTo>
                  <a:cubicBezTo>
                    <a:pt x="27" y="49"/>
                    <a:pt x="34" y="40"/>
                    <a:pt x="34" y="31"/>
                  </a:cubicBezTo>
                  <a:cubicBezTo>
                    <a:pt x="34" y="31"/>
                    <a:pt x="34" y="31"/>
                    <a:pt x="34" y="31"/>
                  </a:cubicBezTo>
                  <a:cubicBezTo>
                    <a:pt x="36" y="31"/>
                    <a:pt x="38" y="30"/>
                    <a:pt x="38" y="28"/>
                  </a:cubicBezTo>
                  <a:cubicBezTo>
                    <a:pt x="38" y="27"/>
                    <a:pt x="37" y="26"/>
                    <a:pt x="36" y="25"/>
                  </a:cubicBezTo>
                  <a:cubicBezTo>
                    <a:pt x="36" y="23"/>
                    <a:pt x="37" y="21"/>
                    <a:pt x="37" y="19"/>
                  </a:cubicBezTo>
                  <a:cubicBezTo>
                    <a:pt x="37" y="8"/>
                    <a:pt x="29" y="0"/>
                    <a:pt x="19" y="0"/>
                  </a:cubicBezTo>
                  <a:cubicBezTo>
                    <a:pt x="9" y="0"/>
                    <a:pt x="1" y="8"/>
                    <a:pt x="1" y="19"/>
                  </a:cubicBezTo>
                  <a:cubicBezTo>
                    <a:pt x="1" y="21"/>
                    <a:pt x="1" y="23"/>
                    <a:pt x="2" y="25"/>
                  </a:cubicBezTo>
                  <a:cubicBezTo>
                    <a:pt x="0" y="26"/>
                    <a:pt x="0" y="27"/>
                    <a:pt x="0" y="28"/>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3576" name="Freeform 485"/>
            <p:cNvSpPr>
              <a:spLocks noChangeArrowheads="1"/>
            </p:cNvSpPr>
            <p:nvPr/>
          </p:nvSpPr>
          <p:spPr bwMode="auto">
            <a:xfrm>
              <a:off x="0" y="217487"/>
              <a:ext cx="285750" cy="85725"/>
            </a:xfrm>
            <a:custGeom>
              <a:avLst/>
              <a:gdLst>
                <a:gd name="T0" fmla="*/ 240632 w 76"/>
                <a:gd name="T1" fmla="*/ 14909 h 23"/>
                <a:gd name="T2" fmla="*/ 203033 w 76"/>
                <a:gd name="T3" fmla="*/ 0 h 23"/>
                <a:gd name="T4" fmla="*/ 199273 w 76"/>
                <a:gd name="T5" fmla="*/ 0 h 23"/>
                <a:gd name="T6" fmla="*/ 195513 w 76"/>
                <a:gd name="T7" fmla="*/ 0 h 23"/>
                <a:gd name="T8" fmla="*/ 191753 w 76"/>
                <a:gd name="T9" fmla="*/ 0 h 23"/>
                <a:gd name="T10" fmla="*/ 150395 w 76"/>
                <a:gd name="T11" fmla="*/ 7454 h 23"/>
                <a:gd name="T12" fmla="*/ 109036 w 76"/>
                <a:gd name="T13" fmla="*/ 0 h 23"/>
                <a:gd name="T14" fmla="*/ 105276 w 76"/>
                <a:gd name="T15" fmla="*/ 0 h 23"/>
                <a:gd name="T16" fmla="*/ 105276 w 76"/>
                <a:gd name="T17" fmla="*/ 0 h 23"/>
                <a:gd name="T18" fmla="*/ 101516 w 76"/>
                <a:gd name="T19" fmla="*/ 0 h 23"/>
                <a:gd name="T20" fmla="*/ 3760 w 76"/>
                <a:gd name="T21" fmla="*/ 55908 h 23"/>
                <a:gd name="T22" fmla="*/ 0 w 76"/>
                <a:gd name="T23" fmla="*/ 59635 h 23"/>
                <a:gd name="T24" fmla="*/ 0 w 76"/>
                <a:gd name="T25" fmla="*/ 81998 h 23"/>
                <a:gd name="T26" fmla="*/ 7520 w 76"/>
                <a:gd name="T27" fmla="*/ 85725 h 23"/>
                <a:gd name="T28" fmla="*/ 285750 w 76"/>
                <a:gd name="T29" fmla="*/ 85725 h 23"/>
                <a:gd name="T30" fmla="*/ 240632 w 76"/>
                <a:gd name="T31" fmla="*/ 14909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
                <a:gd name="T49" fmla="*/ 0 h 23"/>
                <a:gd name="T50" fmla="*/ 76 w 76"/>
                <a:gd name="T51" fmla="*/ 23 h 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 h="23">
                  <a:moveTo>
                    <a:pt x="64" y="4"/>
                  </a:moveTo>
                  <a:cubicBezTo>
                    <a:pt x="61" y="2"/>
                    <a:pt x="57" y="1"/>
                    <a:pt x="54" y="0"/>
                  </a:cubicBezTo>
                  <a:cubicBezTo>
                    <a:pt x="54" y="0"/>
                    <a:pt x="53" y="0"/>
                    <a:pt x="53" y="0"/>
                  </a:cubicBezTo>
                  <a:cubicBezTo>
                    <a:pt x="52" y="0"/>
                    <a:pt x="52" y="0"/>
                    <a:pt x="52" y="0"/>
                  </a:cubicBezTo>
                  <a:cubicBezTo>
                    <a:pt x="52" y="0"/>
                    <a:pt x="52" y="0"/>
                    <a:pt x="51" y="0"/>
                  </a:cubicBezTo>
                  <a:cubicBezTo>
                    <a:pt x="48" y="1"/>
                    <a:pt x="44" y="2"/>
                    <a:pt x="40" y="2"/>
                  </a:cubicBezTo>
                  <a:cubicBezTo>
                    <a:pt x="36" y="2"/>
                    <a:pt x="32" y="1"/>
                    <a:pt x="29" y="0"/>
                  </a:cubicBezTo>
                  <a:cubicBezTo>
                    <a:pt x="29" y="0"/>
                    <a:pt x="29" y="0"/>
                    <a:pt x="28" y="0"/>
                  </a:cubicBezTo>
                  <a:cubicBezTo>
                    <a:pt x="28" y="0"/>
                    <a:pt x="28" y="0"/>
                    <a:pt x="28" y="0"/>
                  </a:cubicBezTo>
                  <a:cubicBezTo>
                    <a:pt x="28" y="0"/>
                    <a:pt x="28" y="0"/>
                    <a:pt x="27" y="0"/>
                  </a:cubicBezTo>
                  <a:cubicBezTo>
                    <a:pt x="18" y="2"/>
                    <a:pt x="8" y="7"/>
                    <a:pt x="1" y="15"/>
                  </a:cubicBezTo>
                  <a:cubicBezTo>
                    <a:pt x="0" y="15"/>
                    <a:pt x="0" y="15"/>
                    <a:pt x="0" y="16"/>
                  </a:cubicBezTo>
                  <a:cubicBezTo>
                    <a:pt x="0" y="22"/>
                    <a:pt x="0" y="22"/>
                    <a:pt x="0" y="22"/>
                  </a:cubicBezTo>
                  <a:cubicBezTo>
                    <a:pt x="0" y="23"/>
                    <a:pt x="1" y="23"/>
                    <a:pt x="2" y="23"/>
                  </a:cubicBezTo>
                  <a:cubicBezTo>
                    <a:pt x="76" y="23"/>
                    <a:pt x="76" y="23"/>
                    <a:pt x="76" y="23"/>
                  </a:cubicBezTo>
                  <a:cubicBezTo>
                    <a:pt x="70" y="18"/>
                    <a:pt x="66" y="11"/>
                    <a:pt x="64" y="4"/>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3577" name="Freeform 486"/>
            <p:cNvSpPr>
              <a:spLocks noChangeArrowheads="1"/>
            </p:cNvSpPr>
            <p:nvPr/>
          </p:nvSpPr>
          <p:spPr bwMode="auto">
            <a:xfrm>
              <a:off x="79375" y="11112"/>
              <a:ext cx="142875" cy="182563"/>
            </a:xfrm>
            <a:custGeom>
              <a:avLst/>
              <a:gdLst>
                <a:gd name="T0" fmla="*/ 0 w 38"/>
                <a:gd name="T1" fmla="*/ 104322 h 49"/>
                <a:gd name="T2" fmla="*/ 11280 w 38"/>
                <a:gd name="T3" fmla="*/ 115499 h 49"/>
                <a:gd name="T4" fmla="*/ 15039 w 38"/>
                <a:gd name="T5" fmla="*/ 115499 h 49"/>
                <a:gd name="T6" fmla="*/ 71438 w 38"/>
                <a:gd name="T7" fmla="*/ 182563 h 49"/>
                <a:gd name="T8" fmla="*/ 131595 w 38"/>
                <a:gd name="T9" fmla="*/ 115499 h 49"/>
                <a:gd name="T10" fmla="*/ 131595 w 38"/>
                <a:gd name="T11" fmla="*/ 115499 h 49"/>
                <a:gd name="T12" fmla="*/ 142875 w 38"/>
                <a:gd name="T13" fmla="*/ 104322 h 49"/>
                <a:gd name="T14" fmla="*/ 135355 w 38"/>
                <a:gd name="T15" fmla="*/ 93144 h 49"/>
                <a:gd name="T16" fmla="*/ 139115 w 38"/>
                <a:gd name="T17" fmla="*/ 70790 h 49"/>
                <a:gd name="T18" fmla="*/ 71438 w 38"/>
                <a:gd name="T19" fmla="*/ 0 h 49"/>
                <a:gd name="T20" fmla="*/ 3760 w 38"/>
                <a:gd name="T21" fmla="*/ 70790 h 49"/>
                <a:gd name="T22" fmla="*/ 7520 w 38"/>
                <a:gd name="T23" fmla="*/ 93144 h 49"/>
                <a:gd name="T24" fmla="*/ 0 w 38"/>
                <a:gd name="T25" fmla="*/ 104322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49"/>
                <a:gd name="T41" fmla="*/ 38 w 38"/>
                <a:gd name="T42" fmla="*/ 49 h 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49">
                  <a:moveTo>
                    <a:pt x="0" y="28"/>
                  </a:moveTo>
                  <a:cubicBezTo>
                    <a:pt x="0" y="30"/>
                    <a:pt x="2" y="31"/>
                    <a:pt x="3" y="31"/>
                  </a:cubicBezTo>
                  <a:cubicBezTo>
                    <a:pt x="3" y="31"/>
                    <a:pt x="3" y="31"/>
                    <a:pt x="4" y="31"/>
                  </a:cubicBezTo>
                  <a:cubicBezTo>
                    <a:pt x="4" y="40"/>
                    <a:pt x="11" y="49"/>
                    <a:pt x="19" y="49"/>
                  </a:cubicBezTo>
                  <a:cubicBezTo>
                    <a:pt x="28" y="49"/>
                    <a:pt x="34" y="40"/>
                    <a:pt x="35" y="31"/>
                  </a:cubicBezTo>
                  <a:cubicBezTo>
                    <a:pt x="35" y="31"/>
                    <a:pt x="35" y="31"/>
                    <a:pt x="35" y="31"/>
                  </a:cubicBezTo>
                  <a:cubicBezTo>
                    <a:pt x="37" y="31"/>
                    <a:pt x="38" y="30"/>
                    <a:pt x="38" y="28"/>
                  </a:cubicBezTo>
                  <a:cubicBezTo>
                    <a:pt x="38" y="27"/>
                    <a:pt x="37" y="26"/>
                    <a:pt x="36" y="25"/>
                  </a:cubicBezTo>
                  <a:cubicBezTo>
                    <a:pt x="37" y="23"/>
                    <a:pt x="37" y="21"/>
                    <a:pt x="37" y="19"/>
                  </a:cubicBezTo>
                  <a:cubicBezTo>
                    <a:pt x="37" y="8"/>
                    <a:pt x="29" y="0"/>
                    <a:pt x="19" y="0"/>
                  </a:cubicBezTo>
                  <a:cubicBezTo>
                    <a:pt x="9" y="0"/>
                    <a:pt x="1" y="8"/>
                    <a:pt x="1" y="19"/>
                  </a:cubicBezTo>
                  <a:cubicBezTo>
                    <a:pt x="1" y="21"/>
                    <a:pt x="2" y="23"/>
                    <a:pt x="2" y="25"/>
                  </a:cubicBezTo>
                  <a:cubicBezTo>
                    <a:pt x="1" y="26"/>
                    <a:pt x="0" y="27"/>
                    <a:pt x="0" y="28"/>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3578" name="Freeform 487"/>
            <p:cNvSpPr>
              <a:spLocks noChangeArrowheads="1"/>
            </p:cNvSpPr>
            <p:nvPr/>
          </p:nvSpPr>
          <p:spPr bwMode="auto">
            <a:xfrm>
              <a:off x="247650" y="0"/>
              <a:ext cx="241300" cy="311150"/>
            </a:xfrm>
            <a:custGeom>
              <a:avLst/>
              <a:gdLst>
                <a:gd name="T0" fmla="*/ 0 w 64"/>
                <a:gd name="T1" fmla="*/ 179942 h 83"/>
                <a:gd name="T2" fmla="*/ 18852 w 64"/>
                <a:gd name="T3" fmla="*/ 202435 h 83"/>
                <a:gd name="T4" fmla="*/ 18852 w 64"/>
                <a:gd name="T5" fmla="*/ 202435 h 83"/>
                <a:gd name="T6" fmla="*/ 37703 w 64"/>
                <a:gd name="T7" fmla="*/ 258667 h 83"/>
                <a:gd name="T8" fmla="*/ 52784 w 64"/>
                <a:gd name="T9" fmla="*/ 281160 h 83"/>
                <a:gd name="T10" fmla="*/ 120650 w 64"/>
                <a:gd name="T11" fmla="*/ 311150 h 83"/>
                <a:gd name="T12" fmla="*/ 192286 w 64"/>
                <a:gd name="T13" fmla="*/ 277411 h 83"/>
                <a:gd name="T14" fmla="*/ 196056 w 64"/>
                <a:gd name="T15" fmla="*/ 266164 h 83"/>
                <a:gd name="T16" fmla="*/ 222448 w 64"/>
                <a:gd name="T17" fmla="*/ 202435 h 83"/>
                <a:gd name="T18" fmla="*/ 222448 w 64"/>
                <a:gd name="T19" fmla="*/ 202435 h 83"/>
                <a:gd name="T20" fmla="*/ 241300 w 64"/>
                <a:gd name="T21" fmla="*/ 179942 h 83"/>
                <a:gd name="T22" fmla="*/ 229989 w 64"/>
                <a:gd name="T23" fmla="*/ 161198 h 83"/>
                <a:gd name="T24" fmla="*/ 237530 w 64"/>
                <a:gd name="T25" fmla="*/ 119961 h 83"/>
                <a:gd name="T26" fmla="*/ 120650 w 64"/>
                <a:gd name="T27" fmla="*/ 0 h 83"/>
                <a:gd name="T28" fmla="*/ 3770 w 64"/>
                <a:gd name="T29" fmla="*/ 119961 h 83"/>
                <a:gd name="T30" fmla="*/ 11311 w 64"/>
                <a:gd name="T31" fmla="*/ 161198 h 83"/>
                <a:gd name="T32" fmla="*/ 0 w 64"/>
                <a:gd name="T33" fmla="*/ 179942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3"/>
                <a:gd name="T53" fmla="*/ 64 w 64"/>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3">
                  <a:moveTo>
                    <a:pt x="0" y="48"/>
                  </a:moveTo>
                  <a:cubicBezTo>
                    <a:pt x="0" y="51"/>
                    <a:pt x="2" y="54"/>
                    <a:pt x="5" y="54"/>
                  </a:cubicBezTo>
                  <a:cubicBezTo>
                    <a:pt x="5" y="54"/>
                    <a:pt x="5" y="54"/>
                    <a:pt x="5" y="54"/>
                  </a:cubicBezTo>
                  <a:cubicBezTo>
                    <a:pt x="5" y="59"/>
                    <a:pt x="7" y="65"/>
                    <a:pt x="10" y="69"/>
                  </a:cubicBezTo>
                  <a:cubicBezTo>
                    <a:pt x="11" y="71"/>
                    <a:pt x="13" y="73"/>
                    <a:pt x="14" y="75"/>
                  </a:cubicBezTo>
                  <a:cubicBezTo>
                    <a:pt x="19" y="80"/>
                    <a:pt x="25" y="83"/>
                    <a:pt x="32" y="83"/>
                  </a:cubicBezTo>
                  <a:cubicBezTo>
                    <a:pt x="39" y="83"/>
                    <a:pt x="46" y="79"/>
                    <a:pt x="51" y="74"/>
                  </a:cubicBezTo>
                  <a:cubicBezTo>
                    <a:pt x="51" y="73"/>
                    <a:pt x="52" y="72"/>
                    <a:pt x="52" y="71"/>
                  </a:cubicBezTo>
                  <a:cubicBezTo>
                    <a:pt x="56" y="66"/>
                    <a:pt x="58" y="60"/>
                    <a:pt x="59" y="54"/>
                  </a:cubicBezTo>
                  <a:cubicBezTo>
                    <a:pt x="59" y="54"/>
                    <a:pt x="59" y="54"/>
                    <a:pt x="59" y="54"/>
                  </a:cubicBezTo>
                  <a:cubicBezTo>
                    <a:pt x="62" y="54"/>
                    <a:pt x="64" y="51"/>
                    <a:pt x="64" y="48"/>
                  </a:cubicBezTo>
                  <a:cubicBezTo>
                    <a:pt x="64" y="46"/>
                    <a:pt x="63" y="44"/>
                    <a:pt x="61" y="43"/>
                  </a:cubicBezTo>
                  <a:cubicBezTo>
                    <a:pt x="62" y="40"/>
                    <a:pt x="63" y="36"/>
                    <a:pt x="63" y="32"/>
                  </a:cubicBezTo>
                  <a:cubicBezTo>
                    <a:pt x="63" y="14"/>
                    <a:pt x="49" y="0"/>
                    <a:pt x="32" y="0"/>
                  </a:cubicBezTo>
                  <a:cubicBezTo>
                    <a:pt x="15" y="0"/>
                    <a:pt x="1" y="14"/>
                    <a:pt x="1" y="32"/>
                  </a:cubicBezTo>
                  <a:cubicBezTo>
                    <a:pt x="1" y="36"/>
                    <a:pt x="2" y="40"/>
                    <a:pt x="3" y="43"/>
                  </a:cubicBezTo>
                  <a:cubicBezTo>
                    <a:pt x="1" y="44"/>
                    <a:pt x="0" y="46"/>
                    <a:pt x="0" y="48"/>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3579" name="Freeform 488"/>
            <p:cNvSpPr>
              <a:spLocks noChangeArrowheads="1"/>
            </p:cNvSpPr>
            <p:nvPr/>
          </p:nvSpPr>
          <p:spPr bwMode="auto">
            <a:xfrm>
              <a:off x="112712" y="344487"/>
              <a:ext cx="511175" cy="153988"/>
            </a:xfrm>
            <a:custGeom>
              <a:avLst/>
              <a:gdLst>
                <a:gd name="T0" fmla="*/ 342036 w 136"/>
                <a:gd name="T1" fmla="*/ 0 h 41"/>
                <a:gd name="T2" fmla="*/ 338278 w 136"/>
                <a:gd name="T3" fmla="*/ 0 h 41"/>
                <a:gd name="T4" fmla="*/ 330760 w 136"/>
                <a:gd name="T5" fmla="*/ 0 h 41"/>
                <a:gd name="T6" fmla="*/ 327002 w 136"/>
                <a:gd name="T7" fmla="*/ 0 h 41"/>
                <a:gd name="T8" fmla="*/ 255588 w 136"/>
                <a:gd name="T9" fmla="*/ 18779 h 41"/>
                <a:gd name="T10" fmla="*/ 184173 w 136"/>
                <a:gd name="T11" fmla="*/ 0 h 41"/>
                <a:gd name="T12" fmla="*/ 180415 w 136"/>
                <a:gd name="T13" fmla="*/ 0 h 41"/>
                <a:gd name="T14" fmla="*/ 176656 w 136"/>
                <a:gd name="T15" fmla="*/ 0 h 41"/>
                <a:gd name="T16" fmla="*/ 172897 w 136"/>
                <a:gd name="T17" fmla="*/ 0 h 41"/>
                <a:gd name="T18" fmla="*/ 0 w 136"/>
                <a:gd name="T19" fmla="*/ 93895 h 41"/>
                <a:gd name="T20" fmla="*/ 0 w 136"/>
                <a:gd name="T21" fmla="*/ 101407 h 41"/>
                <a:gd name="T22" fmla="*/ 0 w 136"/>
                <a:gd name="T23" fmla="*/ 142721 h 41"/>
                <a:gd name="T24" fmla="*/ 7517 w 136"/>
                <a:gd name="T25" fmla="*/ 153988 h 41"/>
                <a:gd name="T26" fmla="*/ 499899 w 136"/>
                <a:gd name="T27" fmla="*/ 153988 h 41"/>
                <a:gd name="T28" fmla="*/ 511175 w 136"/>
                <a:gd name="T29" fmla="*/ 142721 h 41"/>
                <a:gd name="T30" fmla="*/ 511175 w 136"/>
                <a:gd name="T31" fmla="*/ 101407 h 41"/>
                <a:gd name="T32" fmla="*/ 507416 w 136"/>
                <a:gd name="T33" fmla="*/ 93895 h 41"/>
                <a:gd name="T34" fmla="*/ 342036 w 136"/>
                <a:gd name="T35" fmla="*/ 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6"/>
                <a:gd name="T55" fmla="*/ 0 h 41"/>
                <a:gd name="T56" fmla="*/ 136 w 136"/>
                <a:gd name="T57" fmla="*/ 41 h 4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6" h="41">
                  <a:moveTo>
                    <a:pt x="91" y="0"/>
                  </a:moveTo>
                  <a:cubicBezTo>
                    <a:pt x="91" y="0"/>
                    <a:pt x="90" y="0"/>
                    <a:pt x="90" y="0"/>
                  </a:cubicBezTo>
                  <a:cubicBezTo>
                    <a:pt x="88" y="0"/>
                    <a:pt x="88" y="0"/>
                    <a:pt x="88" y="0"/>
                  </a:cubicBezTo>
                  <a:cubicBezTo>
                    <a:pt x="88" y="0"/>
                    <a:pt x="87" y="0"/>
                    <a:pt x="87" y="0"/>
                  </a:cubicBezTo>
                  <a:cubicBezTo>
                    <a:pt x="82" y="3"/>
                    <a:pt x="75" y="5"/>
                    <a:pt x="68" y="5"/>
                  </a:cubicBezTo>
                  <a:cubicBezTo>
                    <a:pt x="61" y="5"/>
                    <a:pt x="54" y="3"/>
                    <a:pt x="49" y="0"/>
                  </a:cubicBezTo>
                  <a:cubicBezTo>
                    <a:pt x="49" y="0"/>
                    <a:pt x="48" y="0"/>
                    <a:pt x="48" y="0"/>
                  </a:cubicBezTo>
                  <a:cubicBezTo>
                    <a:pt x="47" y="0"/>
                    <a:pt x="47" y="0"/>
                    <a:pt x="47" y="0"/>
                  </a:cubicBezTo>
                  <a:cubicBezTo>
                    <a:pt x="47" y="0"/>
                    <a:pt x="46" y="0"/>
                    <a:pt x="46" y="0"/>
                  </a:cubicBezTo>
                  <a:cubicBezTo>
                    <a:pt x="29" y="4"/>
                    <a:pt x="13" y="13"/>
                    <a:pt x="0" y="25"/>
                  </a:cubicBezTo>
                  <a:cubicBezTo>
                    <a:pt x="0" y="26"/>
                    <a:pt x="0" y="27"/>
                    <a:pt x="0" y="27"/>
                  </a:cubicBezTo>
                  <a:cubicBezTo>
                    <a:pt x="0" y="38"/>
                    <a:pt x="0" y="38"/>
                    <a:pt x="0" y="38"/>
                  </a:cubicBezTo>
                  <a:cubicBezTo>
                    <a:pt x="0" y="39"/>
                    <a:pt x="1" y="41"/>
                    <a:pt x="2" y="41"/>
                  </a:cubicBezTo>
                  <a:cubicBezTo>
                    <a:pt x="133" y="41"/>
                    <a:pt x="133" y="41"/>
                    <a:pt x="133" y="41"/>
                  </a:cubicBezTo>
                  <a:cubicBezTo>
                    <a:pt x="135" y="41"/>
                    <a:pt x="136" y="39"/>
                    <a:pt x="136" y="38"/>
                  </a:cubicBezTo>
                  <a:cubicBezTo>
                    <a:pt x="136" y="27"/>
                    <a:pt x="136" y="27"/>
                    <a:pt x="136" y="27"/>
                  </a:cubicBezTo>
                  <a:cubicBezTo>
                    <a:pt x="136" y="27"/>
                    <a:pt x="136" y="26"/>
                    <a:pt x="135" y="25"/>
                  </a:cubicBezTo>
                  <a:cubicBezTo>
                    <a:pt x="123" y="13"/>
                    <a:pt x="108" y="4"/>
                    <a:pt x="91" y="0"/>
                  </a:cubicBezTo>
                  <a:close/>
                </a:path>
              </a:pathLst>
            </a:custGeom>
            <a:solidFill>
              <a:srgbClr val="EFE9EB"/>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23573" name="矩形 27"/>
          <p:cNvSpPr>
            <a:spLocks noChangeArrowheads="1"/>
          </p:cNvSpPr>
          <p:nvPr/>
        </p:nvSpPr>
        <p:spPr bwMode="auto">
          <a:xfrm>
            <a:off x="3235325" y="5641975"/>
            <a:ext cx="38004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b="1">
                <a:solidFill>
                  <a:srgbClr val="26B7CC"/>
                </a:solidFill>
                <a:latin typeface="Calibri" panose="020F0502020204030204" pitchFamily="34" charset="0"/>
                <a:sym typeface="宋体" panose="02010600030101010101" pitchFamily="2" charset="-122"/>
              </a:rPr>
              <a:t>LOREM IPSUM  </a:t>
            </a:r>
            <a:endParaRPr lang="en-US" altLang="zh-CN" sz="1600" b="1">
              <a:solidFill>
                <a:srgbClr val="26B7CC"/>
              </a:solidFill>
              <a:latin typeface="Calibri" panose="020F0502020204030204" pitchFamily="34" charset="0"/>
              <a:sym typeface="Calibri" panose="020F0502020204030204" pitchFamily="34" charset="0"/>
            </a:endParaRPr>
          </a:p>
          <a:p>
            <a:pPr eaLnBrk="1" hangingPunct="1">
              <a:lnSpc>
                <a:spcPct val="150000"/>
              </a:lnSpc>
            </a:pPr>
            <a:r>
              <a:rPr lang="en-US" altLang="zh-CN" sz="1100">
                <a:solidFill>
                  <a:srgbClr val="26B7CC"/>
                </a:solidFill>
                <a:latin typeface="Calibri" panose="020F0502020204030204" pitchFamily="34" charset="0"/>
                <a:sym typeface="Calibri" panose="020F0502020204030204" pitchFamily="34" charset="0"/>
              </a:rPr>
              <a:t>consectetuer adipiscing elit, sed diam nonummy nibh euismod tincidunt ut laoreet dolore magna aliquam erat volutpat. </a:t>
            </a:r>
            <a:endParaRPr lang="zh-CN" altLang="en-US" sz="1100">
              <a:solidFill>
                <a:srgbClr val="26B7CC"/>
              </a:solidFill>
              <a:latin typeface="Calibri" panose="020F0502020204030204" pitchFamily="34" charset="0"/>
              <a:sym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TotalTime>
  <Pages>0</Pages>
  <Words>1170</Words>
  <Characters>0</Characters>
  <Application>Microsoft Office PowerPoint</Application>
  <DocSecurity>0</DocSecurity>
  <PresentationFormat>宽屏</PresentationFormat>
  <Lines>0</Lines>
  <Paragraphs>251</Paragraphs>
  <Slides>22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22</vt:i4>
      </vt:variant>
    </vt:vector>
  </HeadingPairs>
  <TitlesOfParts>
    <vt:vector size="32" baseType="lpstr">
      <vt:lpstr>Meiryo</vt:lpstr>
      <vt:lpstr>MS PGothic</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cp:revision>
  <dcterms:created xsi:type="dcterms:W3CDTF">2014-03-27T05:02:00Z</dcterms:created>
  <dcterms:modified xsi:type="dcterms:W3CDTF">2016-03-28T06:22:20Z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2052-9.1.0.4518</vt:lpwstr>
  </property>
</Properties>
</file>