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61" r:id="rId5"/>
    <p:sldId id="265" r:id="rId6"/>
    <p:sldId id="266" r:id="rId7"/>
    <p:sldId id="267" r:id="rId8"/>
    <p:sldId id="262" r:id="rId9"/>
    <p:sldId id="260" r:id="rId10"/>
    <p:sldId id="268" r:id="rId11"/>
    <p:sldId id="269" r:id="rId12"/>
    <p:sldId id="263" r:id="rId13"/>
    <p:sldId id="270" r:id="rId14"/>
    <p:sldId id="264" r:id="rId15"/>
    <p:sldId id="271" r:id="rId16"/>
    <p:sldId id="272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931" userDrawn="1">
          <p15:clr>
            <a:srgbClr val="A4A3A4"/>
          </p15:clr>
        </p15:guide>
        <p15:guide id="5" orient="horz" pos="2954" userDrawn="1">
          <p15:clr>
            <a:srgbClr val="A4A3A4"/>
          </p15:clr>
        </p15:guide>
        <p15:guide id="6" orient="horz" pos="1434" userDrawn="1">
          <p15:clr>
            <a:srgbClr val="A4A3A4"/>
          </p15:clr>
        </p15:guide>
        <p15:guide id="7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2923"/>
    <a:srgbClr val="C71717"/>
    <a:srgbClr val="5B4A42"/>
    <a:srgbClr val="3EBCCA"/>
    <a:srgbClr val="BEAEA6"/>
    <a:srgbClr val="9D3E2E"/>
    <a:srgbClr val="E03030"/>
    <a:srgbClr val="81685D"/>
    <a:srgbClr val="A79085"/>
    <a:srgbClr val="CF6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22" y="96"/>
      </p:cViewPr>
      <p:guideLst>
        <p:guide orient="horz" pos="1933"/>
        <p:guide pos="3931"/>
        <p:guide orient="horz" pos="2954"/>
        <p:guide orient="horz" pos="1434"/>
        <p:guide orient="horz" pos="3543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64749831502648E-2"/>
          <c:y val="2.6122456917112527E-2"/>
          <c:w val="0.9594503358046278"/>
          <c:h val="0.85269720444833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E03030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20-24</c:v>
                </c:pt>
                <c:pt idx="1">
                  <c:v>25-29</c:v>
                </c:pt>
                <c:pt idx="2">
                  <c:v>30-34</c:v>
                </c:pt>
                <c:pt idx="3">
                  <c:v>35-39</c:v>
                </c:pt>
                <c:pt idx="4">
                  <c:v>40+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81685D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20-24</c:v>
                </c:pt>
                <c:pt idx="1">
                  <c:v>25-29</c:v>
                </c:pt>
                <c:pt idx="2">
                  <c:v>30-34</c:v>
                </c:pt>
                <c:pt idx="3">
                  <c:v>35-39</c:v>
                </c:pt>
                <c:pt idx="4">
                  <c:v>40+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8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-25"/>
        <c:axId val="680535840"/>
        <c:axId val="68054256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20-24</c:v>
                      </c:pt>
                      <c:pt idx="1">
                        <c:v>25-29</c:v>
                      </c:pt>
                      <c:pt idx="2">
                        <c:v>30-34</c:v>
                      </c:pt>
                      <c:pt idx="3">
                        <c:v>35-39</c:v>
                      </c:pt>
                      <c:pt idx="4">
                        <c:v>40+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</c15:ser>
            </c15:filteredBarSeries>
          </c:ext>
        </c:extLst>
      </c:barChart>
      <c:catAx>
        <c:axId val="680535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0542560"/>
        <c:crosses val="autoZero"/>
        <c:auto val="1"/>
        <c:lblAlgn val="ctr"/>
        <c:lblOffset val="100"/>
        <c:noMultiLvlLbl val="0"/>
      </c:catAx>
      <c:valAx>
        <c:axId val="680542560"/>
        <c:scaling>
          <c:orientation val="minMax"/>
          <c:max val="8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8053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C065B-2CCB-43E6-9268-FD101CC2C663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DF82-93EC-41D9-8DF5-35D737321A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77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387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785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6627150" y="329825"/>
            <a:ext cx="5564850" cy="697724"/>
            <a:chOff x="4758000" y="3018130"/>
            <a:chExt cx="5564850" cy="821739"/>
          </a:xfrm>
        </p:grpSpPr>
        <p:sp>
          <p:nvSpPr>
            <p:cNvPr id="8" name="矩形 7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763276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828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72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68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171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68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05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69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761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344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90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958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92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3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71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6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1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0" y="329825"/>
            <a:ext cx="5559480" cy="697724"/>
            <a:chOff x="4758000" y="1859597"/>
            <a:chExt cx="5559480" cy="821739"/>
          </a:xfrm>
        </p:grpSpPr>
        <p:sp>
          <p:nvSpPr>
            <p:cNvPr id="27" name="矩形 26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0" name="文本框 29"/>
          <p:cNvSpPr txBox="1"/>
          <p:nvPr userDrawn="1"/>
        </p:nvSpPr>
        <p:spPr>
          <a:xfrm>
            <a:off x="100561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150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0182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6627150" y="329825"/>
            <a:ext cx="5564850" cy="697724"/>
            <a:chOff x="4758000" y="3018130"/>
            <a:chExt cx="5564850" cy="821739"/>
          </a:xfrm>
        </p:grpSpPr>
        <p:sp>
          <p:nvSpPr>
            <p:cNvPr id="9" name="矩形 8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763276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8945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02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329825"/>
            <a:ext cx="5559480" cy="697724"/>
            <a:chOff x="4758000" y="1859597"/>
            <a:chExt cx="5559480" cy="821739"/>
          </a:xfrm>
        </p:grpSpPr>
        <p:sp>
          <p:nvSpPr>
            <p:cNvPr id="9" name="矩形 8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1005619" y="38630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4007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F3C18-2ADA-47FE-9F9D-9F4410CB5CA8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CF7EF-80FB-4E89-91FB-55DD94354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1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7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47334"/>
            <a:ext cx="12192000" cy="210932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08145" y="2165174"/>
            <a:ext cx="3775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2512" y="4618814"/>
            <a:ext cx="24669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主讲人：</a:t>
            </a:r>
            <a:r>
              <a:rPr lang="en-US" altLang="zh-CN" sz="3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endParaRPr lang="zh-CN" altLang="en-US" sz="3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9219" y="6366748"/>
            <a:ext cx="181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906090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" y="1364501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3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>
            <a:endCxn id="16" idx="0"/>
          </p:cNvCxnSpPr>
          <p:nvPr/>
        </p:nvCxnSpPr>
        <p:spPr>
          <a:xfrm>
            <a:off x="1668022" y="3098968"/>
            <a:ext cx="8558018" cy="453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3440" y="1517529"/>
            <a:ext cx="9997440" cy="1554480"/>
            <a:chOff x="853440" y="1517529"/>
            <a:chExt cx="9997440" cy="1554480"/>
          </a:xfrm>
        </p:grpSpPr>
        <p:grpSp>
          <p:nvGrpSpPr>
            <p:cNvPr id="13" name="组合 12"/>
            <p:cNvGrpSpPr/>
            <p:nvPr/>
          </p:nvGrpSpPr>
          <p:grpSpPr>
            <a:xfrm>
              <a:off x="853440" y="1517529"/>
              <a:ext cx="1554480" cy="1554480"/>
              <a:chOff x="853440" y="1828800"/>
              <a:chExt cx="1645920" cy="1645920"/>
            </a:xfrm>
          </p:grpSpPr>
          <p:sp>
            <p:nvSpPr>
              <p:cNvPr id="10" name="同心圆 9"/>
              <p:cNvSpPr/>
              <p:nvPr/>
            </p:nvSpPr>
            <p:spPr>
              <a:xfrm>
                <a:off x="853440" y="1828800"/>
                <a:ext cx="1645920" cy="1645920"/>
              </a:xfrm>
              <a:prstGeom prst="donut">
                <a:avLst>
                  <a:gd name="adj" fmla="val 1757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5400000" flipH="1">
                <a:off x="853440" y="1828800"/>
                <a:ext cx="1645200" cy="1645200"/>
              </a:xfrm>
              <a:prstGeom prst="blockArc">
                <a:avLst>
                  <a:gd name="adj1" fmla="val 14080386"/>
                  <a:gd name="adj2" fmla="val 21419914"/>
                  <a:gd name="adj3" fmla="val 17152"/>
                </a:avLst>
              </a:prstGeom>
              <a:solidFill>
                <a:srgbClr val="3EBCCA"/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87421" y="2420567"/>
                <a:ext cx="792392" cy="42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3EBCC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30%</a:t>
                </a:r>
                <a:endParaRPr lang="zh-CN" altLang="en-US" sz="20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817111" y="1799421"/>
              <a:ext cx="80337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键入这里输入文字介绍键入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介绍这里输入文字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dirty="0">
                <a:solidFill>
                  <a:srgbClr val="3EBC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10095" y="3103502"/>
            <a:ext cx="9793185" cy="1554480"/>
            <a:chOff x="1210095" y="3071329"/>
            <a:chExt cx="9793185" cy="1554480"/>
          </a:xfrm>
        </p:grpSpPr>
        <p:grpSp>
          <p:nvGrpSpPr>
            <p:cNvPr id="15" name="组合 14"/>
            <p:cNvGrpSpPr/>
            <p:nvPr/>
          </p:nvGrpSpPr>
          <p:grpSpPr>
            <a:xfrm>
              <a:off x="9448800" y="3071329"/>
              <a:ext cx="1554480" cy="1554480"/>
              <a:chOff x="853440" y="1828800"/>
              <a:chExt cx="1645920" cy="1645920"/>
            </a:xfrm>
          </p:grpSpPr>
          <p:sp>
            <p:nvSpPr>
              <p:cNvPr id="16" name="同心圆 15"/>
              <p:cNvSpPr/>
              <p:nvPr/>
            </p:nvSpPr>
            <p:spPr>
              <a:xfrm>
                <a:off x="853440" y="1828800"/>
                <a:ext cx="1645920" cy="1645920"/>
              </a:xfrm>
              <a:prstGeom prst="donut">
                <a:avLst>
                  <a:gd name="adj" fmla="val 1757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5400000" flipH="1">
                <a:off x="853440" y="1828800"/>
                <a:ext cx="1645200" cy="1645200"/>
              </a:xfrm>
              <a:prstGeom prst="blockArc">
                <a:avLst>
                  <a:gd name="adj1" fmla="val 10923013"/>
                  <a:gd name="adj2" fmla="val 21419914"/>
                  <a:gd name="adj3" fmla="val 17152"/>
                </a:avLst>
              </a:prstGeom>
              <a:solidFill>
                <a:srgbClr val="942923"/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287421" y="2420567"/>
                <a:ext cx="792392" cy="42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9429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50%</a:t>
                </a:r>
                <a:endParaRPr lang="zh-CN" altLang="en-US" sz="20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10095" y="3371175"/>
              <a:ext cx="80337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键入这里输入文字介绍键入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文字介绍键入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介绍这里输入文字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</a:t>
              </a:r>
              <a:r>
                <a:rPr lang="zh-CN" altLang="en-US" sz="2800" dirty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800" dirty="0" smtClean="0">
                  <a:solidFill>
                    <a:srgbClr val="9429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3440" y="4689475"/>
            <a:ext cx="9997440" cy="1554480"/>
            <a:chOff x="853440" y="4689475"/>
            <a:chExt cx="9997440" cy="1554480"/>
          </a:xfrm>
        </p:grpSpPr>
        <p:grpSp>
          <p:nvGrpSpPr>
            <p:cNvPr id="20" name="组合 19"/>
            <p:cNvGrpSpPr/>
            <p:nvPr/>
          </p:nvGrpSpPr>
          <p:grpSpPr>
            <a:xfrm>
              <a:off x="853440" y="4689475"/>
              <a:ext cx="1554480" cy="1554480"/>
              <a:chOff x="853440" y="1828800"/>
              <a:chExt cx="1645920" cy="1645920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853440" y="1828800"/>
                <a:ext cx="1645920" cy="1645920"/>
              </a:xfrm>
              <a:prstGeom prst="donut">
                <a:avLst>
                  <a:gd name="adj" fmla="val 1757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空心弧 21"/>
              <p:cNvSpPr/>
              <p:nvPr/>
            </p:nvSpPr>
            <p:spPr>
              <a:xfrm rot="5400000" flipH="1">
                <a:off x="853440" y="1828800"/>
                <a:ext cx="1645200" cy="1645200"/>
              </a:xfrm>
              <a:prstGeom prst="blockArc">
                <a:avLst>
                  <a:gd name="adj1" fmla="val 14080386"/>
                  <a:gd name="adj2" fmla="val 21419914"/>
                  <a:gd name="adj3" fmla="val 17152"/>
                </a:avLst>
              </a:prstGeom>
              <a:solidFill>
                <a:srgbClr val="3EBCCA"/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287421" y="2420567"/>
                <a:ext cx="792392" cy="42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3EBCC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30%</a:t>
                </a:r>
                <a:endParaRPr lang="zh-CN" altLang="en-US" sz="20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817111" y="4971367"/>
              <a:ext cx="80337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键入这里输入文字介绍键入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文字介绍键入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介绍这里输入文字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介绍这里</a:t>
              </a:r>
              <a:r>
                <a:rPr lang="zh-CN" altLang="en-US" sz="2800" dirty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800" dirty="0" smtClean="0">
                  <a:solidFill>
                    <a:srgbClr val="3EBC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dirty="0">
                <a:solidFill>
                  <a:srgbClr val="3EBC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1674838" y="4693371"/>
            <a:ext cx="8558018" cy="453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19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974"/>
            <a:ext cx="5949034" cy="4610501"/>
          </a:xfrm>
          <a:prstGeom prst="rect">
            <a:avLst/>
          </a:prstGeom>
          <a:effectLst>
            <a:outerShdw blurRad="711200" dist="38100" dir="5460000" sx="101000" sy="101000" algn="tl" rotWithShape="0">
              <a:schemeClr val="bg1">
                <a:lumMod val="50000"/>
                <a:alpha val="30000"/>
              </a:scheme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5370720" y="1239026"/>
            <a:ext cx="5559480" cy="697724"/>
            <a:chOff x="4986600" y="1039001"/>
            <a:chExt cx="555948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4986600" y="1039001"/>
              <a:ext cx="5559480" cy="697724"/>
              <a:chOff x="4758000" y="1859597"/>
              <a:chExt cx="555948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758000" y="2005279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5334000" y="1859597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758000" y="1993467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3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366075" y="11401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50195" y="2954793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52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3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767839" y="2241550"/>
            <a:ext cx="8656322" cy="269249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6" name="矩形 15"/>
          <p:cNvSpPr/>
          <p:nvPr/>
        </p:nvSpPr>
        <p:spPr>
          <a:xfrm>
            <a:off x="1173480" y="2241550"/>
            <a:ext cx="9707880" cy="2692498"/>
          </a:xfrm>
          <a:prstGeom prst="rect">
            <a:avLst/>
          </a:prstGeom>
          <a:ln>
            <a:noFill/>
          </a:ln>
          <a:effectLst>
            <a:outerShdw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97437" y="2895301"/>
            <a:ext cx="73971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5053" y="1555749"/>
            <a:ext cx="1371601" cy="13716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10525346" y="4248247"/>
            <a:ext cx="1371601" cy="137160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4325257" y="5428343"/>
            <a:ext cx="3541486" cy="753938"/>
          </a:xfrm>
          <a:prstGeom prst="rect">
            <a:avLst/>
          </a:prstGeom>
          <a:solidFill>
            <a:srgbClr val="5B4A42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B4A42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01028" y="5540125"/>
            <a:ext cx="3483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0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652" y="1016000"/>
            <a:ext cx="5930347" cy="4608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281043" y="1233488"/>
            <a:ext cx="5564850" cy="697724"/>
            <a:chOff x="1281043" y="1233488"/>
            <a:chExt cx="556485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1281043" y="1233488"/>
              <a:ext cx="5564850" cy="697724"/>
              <a:chOff x="4758000" y="3018130"/>
              <a:chExt cx="556485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640170" y="3163813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4758000" y="3018130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842790" y="3152000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4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282107" y="13220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81043" y="2946857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90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4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4"/>
          <a:stretch/>
        </p:blipFill>
        <p:spPr>
          <a:xfrm>
            <a:off x="1005840" y="1499165"/>
            <a:ext cx="4248086" cy="3211968"/>
          </a:xfrm>
          <a:prstGeom prst="rect">
            <a:avLst/>
          </a:prstGeom>
          <a:effectLst>
            <a:outerShdw blurRad="558800" dist="38100" dir="2700000" sx="101000" sy="101000" algn="tl" rotWithShape="0">
              <a:prstClr val="black">
                <a:alpha val="31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409" y="1514636"/>
            <a:ext cx="4241369" cy="3181027"/>
          </a:xfrm>
          <a:prstGeom prst="rect">
            <a:avLst/>
          </a:prstGeom>
          <a:effectLst>
            <a:outerShdw blurRad="558800" dist="38100" dir="2700000" sx="101000" sy="101000" algn="tl" rotWithShape="0">
              <a:prstClr val="black">
                <a:alpha val="31000"/>
              </a:prst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1005840" y="5325531"/>
            <a:ext cx="424808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53409" y="5317062"/>
            <a:ext cx="424808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05840" y="4756722"/>
            <a:ext cx="3483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3409" y="4744752"/>
            <a:ext cx="3483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840" y="5539844"/>
            <a:ext cx="384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文字介绍键入这里输入文字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3409" y="5539843"/>
            <a:ext cx="384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文字介绍键入这里输入文字</a:t>
            </a:r>
            <a:r>
              <a:rPr lang="zh-CN" altLang="en-US" sz="2800" dirty="0" smtClean="0">
                <a:solidFill>
                  <a:srgbClr val="9429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2800" dirty="0">
              <a:solidFill>
                <a:srgbClr val="9429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74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47334"/>
            <a:ext cx="12192000" cy="210932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08145" y="2165174"/>
            <a:ext cx="3775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XXX</a:t>
            </a:r>
            <a:r>
              <a:rPr lang="zh-CN" altLang="en-US" sz="4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7380" y="4304754"/>
            <a:ext cx="152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 谢</a:t>
            </a:r>
            <a:endParaRPr lang="zh-CN" altLang="en-US" sz="4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9219" y="6366748"/>
            <a:ext cx="181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906090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" y="1364501"/>
            <a:ext cx="12192000" cy="138968"/>
          </a:xfrm>
          <a:prstGeom prst="rect">
            <a:avLst/>
          </a:prstGeom>
          <a:solidFill>
            <a:srgbClr val="942923"/>
          </a:solid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5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0323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8319" y="374600"/>
            <a:ext cx="1719283" cy="530374"/>
          </a:xfrm>
          <a:prstGeom prst="rect">
            <a:avLst/>
          </a:prstGeom>
          <a:blipFill dpi="0" rotWithShape="1">
            <a:blip r:embed="rId2"/>
            <a:srcRect/>
            <a:tile tx="0" ty="0" sx="93000" sy="100000" flip="none" algn="tl"/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72662"/>
            <a:ext cx="480536" cy="530374"/>
          </a:xfrm>
          <a:prstGeom prst="rect">
            <a:avLst/>
          </a:prstGeom>
          <a:blipFill dpi="0" rotWithShape="1">
            <a:blip r:embed="rId2"/>
            <a:srcRect/>
            <a:tile tx="0" ty="0" sx="93000" sy="100000" flip="none" algn="tl"/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0536" y="372662"/>
            <a:ext cx="131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  录</a:t>
            </a:r>
            <a:endParaRPr lang="zh-CN" altLang="en-US" sz="3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14210" y="1736594"/>
            <a:ext cx="5559480" cy="697724"/>
            <a:chOff x="4758000" y="1859597"/>
            <a:chExt cx="5559480" cy="821739"/>
          </a:xfrm>
        </p:grpSpPr>
        <p:sp>
          <p:nvSpPr>
            <p:cNvPr id="5" name="矩形 4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8" name="Freeform 9"/>
          <p:cNvSpPr>
            <a:spLocks noEditPoints="1"/>
          </p:cNvSpPr>
          <p:nvPr/>
        </p:nvSpPr>
        <p:spPr bwMode="black">
          <a:xfrm>
            <a:off x="3085603" y="493849"/>
            <a:ext cx="288000" cy="288000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ysClr val="window" lastClr="FFFFFF">
              <a:alpha val="94000"/>
            </a:sys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14210" y="2836505"/>
            <a:ext cx="5564850" cy="697724"/>
            <a:chOff x="4758000" y="3018130"/>
            <a:chExt cx="5564850" cy="821739"/>
          </a:xfrm>
        </p:grpSpPr>
        <p:sp>
          <p:nvSpPr>
            <p:cNvPr id="9" name="矩形 8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14210" y="3936416"/>
            <a:ext cx="5559480" cy="697724"/>
            <a:chOff x="4758000" y="1859597"/>
            <a:chExt cx="5559480" cy="821739"/>
          </a:xfrm>
        </p:grpSpPr>
        <p:sp>
          <p:nvSpPr>
            <p:cNvPr id="15" name="矩形 14"/>
            <p:cNvSpPr/>
            <p:nvPr/>
          </p:nvSpPr>
          <p:spPr>
            <a:xfrm>
              <a:off x="4758000" y="2005279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34000" y="1859597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58000" y="1993467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14210" y="5036326"/>
            <a:ext cx="5564850" cy="697724"/>
            <a:chOff x="4758000" y="3018130"/>
            <a:chExt cx="5564850" cy="821739"/>
          </a:xfrm>
        </p:grpSpPr>
        <p:sp>
          <p:nvSpPr>
            <p:cNvPr id="19" name="矩形 18"/>
            <p:cNvSpPr/>
            <p:nvPr/>
          </p:nvSpPr>
          <p:spPr>
            <a:xfrm>
              <a:off x="9640170" y="3163813"/>
              <a:ext cx="682680" cy="53037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758000" y="3018130"/>
              <a:ext cx="4983480" cy="8217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842790" y="3152000"/>
              <a:ext cx="480060" cy="652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lang="zh-CN" altLang="en-US" sz="3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919829" y="1793069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19829" y="2892980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19829" y="3992891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19829" y="5092801"/>
            <a:ext cx="3483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键入这里输入标题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575" y="1793069"/>
            <a:ext cx="3546178" cy="3921919"/>
          </a:xfrm>
          <a:prstGeom prst="rect">
            <a:avLst/>
          </a:prstGeom>
          <a:ln w="19050">
            <a:solidFill>
              <a:srgbClr val="9D3E2E"/>
            </a:solidFill>
          </a:ln>
        </p:spPr>
      </p:pic>
    </p:spTree>
    <p:extLst>
      <p:ext uri="{BB962C8B-B14F-4D97-AF65-F5344CB8AC3E}">
        <p14:creationId xmlns:p14="http://schemas.microsoft.com/office/powerpoint/2010/main" val="38807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0"/>
            <a:ext cx="5949034" cy="4616450"/>
          </a:xfrm>
          <a:prstGeom prst="rect">
            <a:avLst/>
          </a:prstGeom>
          <a:effectLst>
            <a:outerShdw blurRad="711200" dist="38100" dir="5460000" sx="101000" sy="101000" algn="tl" rotWithShape="0">
              <a:schemeClr val="bg1">
                <a:lumMod val="50000"/>
                <a:alpha val="30000"/>
              </a:scheme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5370720" y="1239026"/>
            <a:ext cx="5559480" cy="697724"/>
            <a:chOff x="4986600" y="1039001"/>
            <a:chExt cx="555948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4986600" y="1039001"/>
              <a:ext cx="5559480" cy="697724"/>
              <a:chOff x="4758000" y="1859597"/>
              <a:chExt cx="555948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758000" y="2005279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5334000" y="1859597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758000" y="1993467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 smtClean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366075" y="11401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50195" y="2954793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7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2" name="组合 1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5" name="矩形 4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 smtClean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4" name="文本框 3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7594" y="2085656"/>
            <a:ext cx="4990173" cy="3175894"/>
            <a:chOff x="594910" y="2448619"/>
            <a:chExt cx="4990173" cy="3175894"/>
          </a:xfrm>
        </p:grpSpPr>
        <p:sp>
          <p:nvSpPr>
            <p:cNvPr id="9" name="椭圆 8"/>
            <p:cNvSpPr/>
            <p:nvPr/>
          </p:nvSpPr>
          <p:spPr>
            <a:xfrm>
              <a:off x="1391478" y="2511115"/>
              <a:ext cx="3113398" cy="3113398"/>
            </a:xfrm>
            <a:prstGeom prst="ellipse">
              <a:avLst/>
            </a:prstGeom>
            <a:solidFill>
              <a:srgbClr val="E03030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78094" y="2448619"/>
              <a:ext cx="397602" cy="3976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166908" y="3232891"/>
              <a:ext cx="397602" cy="397602"/>
            </a:xfrm>
            <a:prstGeom prst="ellipse">
              <a:avLst/>
            </a:prstGeom>
            <a:solidFill>
              <a:srgbClr val="9D3E2E"/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736635" y="2647420"/>
              <a:ext cx="848448" cy="848448"/>
            </a:xfrm>
            <a:prstGeom prst="ellipse">
              <a:avLst/>
            </a:prstGeom>
            <a:solidFill>
              <a:srgbClr val="5B4A42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1192" y="3239345"/>
              <a:ext cx="848448" cy="848448"/>
            </a:xfrm>
            <a:prstGeom prst="ellipse">
              <a:avLst/>
            </a:prstGeom>
            <a:solidFill>
              <a:srgbClr val="5B4A42"/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94910" y="4273826"/>
              <a:ext cx="541425" cy="541425"/>
            </a:xfrm>
            <a:prstGeom prst="ellipse">
              <a:avLst/>
            </a:prstGeom>
            <a:solidFill>
              <a:srgbClr val="7030A0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511655" y="5329801"/>
              <a:ext cx="294712" cy="294712"/>
            </a:xfrm>
            <a:prstGeom prst="ellipse">
              <a:avLst/>
            </a:prstGeom>
            <a:solidFill>
              <a:srgbClr val="E03030">
                <a:alpha val="67000"/>
              </a:srgbClr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71485" y="3282984"/>
              <a:ext cx="111969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 键</a:t>
              </a:r>
              <a:endPara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 本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32513" y="1673432"/>
            <a:ext cx="4987718" cy="568118"/>
            <a:chOff x="6096000" y="1939137"/>
            <a:chExt cx="4987718" cy="568118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096000" y="2223196"/>
              <a:ext cx="44196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0515600" y="1939137"/>
              <a:ext cx="568118" cy="568118"/>
            </a:xfrm>
            <a:prstGeom prst="ellipse">
              <a:avLst/>
            </a:prstGeom>
            <a:solidFill>
              <a:srgbClr val="5B4A42"/>
            </a:solidFill>
            <a:ln>
              <a:noFill/>
            </a:ln>
            <a:effectLst>
              <a:outerShdw blurRad="50800" dist="38100" dir="2700000" sx="101000" sy="101000" algn="tl" rotWithShape="0">
                <a:schemeClr val="bg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black">
            <a:xfrm rot="10800000">
              <a:off x="10607995" y="2031533"/>
              <a:ext cx="383328" cy="383328"/>
            </a:xfrm>
            <a:custGeom>
              <a:avLst/>
              <a:gdLst>
                <a:gd name="T0" fmla="*/ 88 w 149"/>
                <a:gd name="T1" fmla="*/ 67 h 149"/>
                <a:gd name="T2" fmla="*/ 65 w 149"/>
                <a:gd name="T3" fmla="*/ 46 h 149"/>
                <a:gd name="T4" fmla="*/ 84 w 149"/>
                <a:gd name="T5" fmla="*/ 46 h 149"/>
                <a:gd name="T6" fmla="*/ 115 w 149"/>
                <a:gd name="T7" fmla="*/ 75 h 149"/>
                <a:gd name="T8" fmla="*/ 84 w 149"/>
                <a:gd name="T9" fmla="*/ 104 h 149"/>
                <a:gd name="T10" fmla="*/ 65 w 149"/>
                <a:gd name="T11" fmla="*/ 104 h 149"/>
                <a:gd name="T12" fmla="*/ 88 w 149"/>
                <a:gd name="T13" fmla="*/ 82 h 149"/>
                <a:gd name="T14" fmla="*/ 36 w 149"/>
                <a:gd name="T15" fmla="*/ 82 h 149"/>
                <a:gd name="T16" fmla="*/ 36 w 149"/>
                <a:gd name="T17" fmla="*/ 67 h 149"/>
                <a:gd name="T18" fmla="*/ 88 w 149"/>
                <a:gd name="T19" fmla="*/ 67 h 149"/>
                <a:gd name="T20" fmla="*/ 74 w 149"/>
                <a:gd name="T21" fmla="*/ 9 h 149"/>
                <a:gd name="T22" fmla="*/ 140 w 149"/>
                <a:gd name="T23" fmla="*/ 75 h 149"/>
                <a:gd name="T24" fmla="*/ 74 w 149"/>
                <a:gd name="T25" fmla="*/ 140 h 149"/>
                <a:gd name="T26" fmla="*/ 9 w 149"/>
                <a:gd name="T27" fmla="*/ 75 h 149"/>
                <a:gd name="T28" fmla="*/ 74 w 149"/>
                <a:gd name="T29" fmla="*/ 9 h 149"/>
                <a:gd name="T30" fmla="*/ 74 w 149"/>
                <a:gd name="T31" fmla="*/ 0 h 149"/>
                <a:gd name="T32" fmla="*/ 0 w 149"/>
                <a:gd name="T33" fmla="*/ 75 h 149"/>
                <a:gd name="T34" fmla="*/ 74 w 149"/>
                <a:gd name="T35" fmla="*/ 149 h 149"/>
                <a:gd name="T36" fmla="*/ 149 w 149"/>
                <a:gd name="T37" fmla="*/ 75 h 149"/>
                <a:gd name="T38" fmla="*/ 74 w 149"/>
                <a:gd name="T3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88" y="67"/>
                  </a:moveTo>
                  <a:cubicBezTo>
                    <a:pt x="65" y="46"/>
                    <a:pt x="65" y="46"/>
                    <a:pt x="6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67"/>
                    <a:pt x="36" y="67"/>
                    <a:pt x="36" y="67"/>
                  </a:cubicBezTo>
                  <a:lnTo>
                    <a:pt x="88" y="67"/>
                  </a:lnTo>
                  <a:close/>
                  <a:moveTo>
                    <a:pt x="74" y="9"/>
                  </a:moveTo>
                  <a:cubicBezTo>
                    <a:pt x="110" y="9"/>
                    <a:pt x="140" y="39"/>
                    <a:pt x="140" y="75"/>
                  </a:cubicBezTo>
                  <a:cubicBezTo>
                    <a:pt x="140" y="111"/>
                    <a:pt x="110" y="140"/>
                    <a:pt x="74" y="140"/>
                  </a:cubicBezTo>
                  <a:cubicBezTo>
                    <a:pt x="38" y="140"/>
                    <a:pt x="9" y="111"/>
                    <a:pt x="9" y="75"/>
                  </a:cubicBezTo>
                  <a:cubicBezTo>
                    <a:pt x="9" y="39"/>
                    <a:pt x="38" y="9"/>
                    <a:pt x="74" y="9"/>
                  </a:cubicBezTo>
                  <a:moveTo>
                    <a:pt x="74" y="0"/>
                  </a:moveTo>
                  <a:cubicBezTo>
                    <a:pt x="33" y="0"/>
                    <a:pt x="0" y="33"/>
                    <a:pt x="0" y="75"/>
                  </a:cubicBezTo>
                  <a:cubicBezTo>
                    <a:pt x="0" y="116"/>
                    <a:pt x="33" y="149"/>
                    <a:pt x="74" y="149"/>
                  </a:cubicBezTo>
                  <a:cubicBezTo>
                    <a:pt x="116" y="149"/>
                    <a:pt x="149" y="116"/>
                    <a:pt x="149" y="75"/>
                  </a:cubicBezTo>
                  <a:cubicBezTo>
                    <a:pt x="149" y="33"/>
                    <a:pt x="116" y="0"/>
                    <a:pt x="74" y="0"/>
                  </a:cubicBezTo>
                </a:path>
              </a:pathLst>
            </a:custGeom>
            <a:solidFill>
              <a:sysClr val="window" lastClr="FFFFFF">
                <a:alpha val="94000"/>
              </a:sys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600708" y="2708681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1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 smtClean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369087" y="1466229"/>
            <a:ext cx="7453826" cy="4771059"/>
            <a:chOff x="2369087" y="1466229"/>
            <a:chExt cx="7453826" cy="4771059"/>
          </a:xfrm>
        </p:grpSpPr>
        <p:grpSp>
          <p:nvGrpSpPr>
            <p:cNvPr id="47" name="组合 46"/>
            <p:cNvGrpSpPr/>
            <p:nvPr/>
          </p:nvGrpSpPr>
          <p:grpSpPr>
            <a:xfrm>
              <a:off x="2369087" y="1466229"/>
              <a:ext cx="7453826" cy="4771059"/>
              <a:chOff x="-455612" y="1315351"/>
              <a:chExt cx="6096000" cy="3901939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1008647" y="3740406"/>
                <a:ext cx="1712976" cy="1476884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CF6D5D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9985" rIns="265822" bIns="279985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kern="1200"/>
              </a:p>
            </p:txBody>
          </p:sp>
          <p:sp>
            <p:nvSpPr>
              <p:cNvPr id="49" name="六边形 48"/>
              <p:cNvSpPr/>
              <p:nvPr/>
            </p:nvSpPr>
            <p:spPr>
              <a:xfrm>
                <a:off x="1351983" y="5028398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六边形 49"/>
              <p:cNvSpPr/>
              <p:nvPr/>
            </p:nvSpPr>
            <p:spPr>
              <a:xfrm>
                <a:off x="-455612" y="2947142"/>
                <a:ext cx="1712976" cy="1476884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任意多边形 51"/>
              <p:cNvSpPr/>
              <p:nvPr/>
            </p:nvSpPr>
            <p:spPr>
              <a:xfrm>
                <a:off x="2468029" y="2929583"/>
                <a:ext cx="1712976" cy="1476884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9985" rIns="265822" bIns="279985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kern="1200"/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3927412" y="3740406"/>
                <a:ext cx="1712976" cy="1476884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5" name="六边形 54"/>
              <p:cNvSpPr/>
              <p:nvPr/>
            </p:nvSpPr>
            <p:spPr>
              <a:xfrm>
                <a:off x="4268439" y="4994466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6" name="任意多边形 55"/>
              <p:cNvSpPr/>
              <p:nvPr/>
            </p:nvSpPr>
            <p:spPr>
              <a:xfrm>
                <a:off x="1008647" y="2122272"/>
                <a:ext cx="1712976" cy="1476884"/>
              </a:xfrm>
              <a:custGeom>
                <a:avLst/>
                <a:gdLst>
                  <a:gd name="connsiteX0" fmla="*/ 0 w 1712976"/>
                  <a:gd name="connsiteY0" fmla="*/ 738442 h 1476884"/>
                  <a:gd name="connsiteX1" fmla="*/ 369221 w 1712976"/>
                  <a:gd name="connsiteY1" fmla="*/ 0 h 1476884"/>
                  <a:gd name="connsiteX2" fmla="*/ 1343755 w 1712976"/>
                  <a:gd name="connsiteY2" fmla="*/ 0 h 1476884"/>
                  <a:gd name="connsiteX3" fmla="*/ 1712976 w 1712976"/>
                  <a:gd name="connsiteY3" fmla="*/ 738442 h 1476884"/>
                  <a:gd name="connsiteX4" fmla="*/ 1343755 w 1712976"/>
                  <a:gd name="connsiteY4" fmla="*/ 1476884 h 1476884"/>
                  <a:gd name="connsiteX5" fmla="*/ 369221 w 1712976"/>
                  <a:gd name="connsiteY5" fmla="*/ 1476884 h 1476884"/>
                  <a:gd name="connsiteX6" fmla="*/ 0 w 1712976"/>
                  <a:gd name="connsiteY6" fmla="*/ 738442 h 147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976" h="1476884">
                    <a:moveTo>
                      <a:pt x="0" y="738442"/>
                    </a:moveTo>
                    <a:lnTo>
                      <a:pt x="369221" y="0"/>
                    </a:lnTo>
                    <a:lnTo>
                      <a:pt x="1343755" y="0"/>
                    </a:lnTo>
                    <a:lnTo>
                      <a:pt x="1712976" y="738442"/>
                    </a:lnTo>
                    <a:lnTo>
                      <a:pt x="1343755" y="1476884"/>
                    </a:lnTo>
                    <a:lnTo>
                      <a:pt x="369221" y="1476884"/>
                    </a:lnTo>
                    <a:lnTo>
                      <a:pt x="0" y="738442"/>
                    </a:lnTo>
                    <a:close/>
                  </a:path>
                </a:pathLst>
              </a:custGeom>
              <a:solidFill>
                <a:srgbClr val="CF6D5D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65822" tIns="279985" rIns="265822" bIns="279985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kern="1200"/>
              </a:p>
            </p:txBody>
          </p:sp>
          <p:sp>
            <p:nvSpPr>
              <p:cNvPr id="57" name="六边形 56"/>
              <p:cNvSpPr/>
              <p:nvPr/>
            </p:nvSpPr>
            <p:spPr>
              <a:xfrm>
                <a:off x="2174361" y="3399735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8" name="六边形 57"/>
              <p:cNvSpPr/>
              <p:nvPr/>
            </p:nvSpPr>
            <p:spPr>
              <a:xfrm>
                <a:off x="2468029" y="1315351"/>
                <a:ext cx="1712976" cy="1476884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9" name="六边形 58"/>
              <p:cNvSpPr/>
              <p:nvPr/>
            </p:nvSpPr>
            <p:spPr>
              <a:xfrm>
                <a:off x="2819159" y="2580579"/>
                <a:ext cx="200558" cy="17285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rgbClr val="CF6D5D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60" name="矩形 59"/>
            <p:cNvSpPr/>
            <p:nvPr/>
          </p:nvSpPr>
          <p:spPr>
            <a:xfrm>
              <a:off x="6254021" y="211176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038466" y="507275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400798" y="3104485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396279" y="5055048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键入文字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02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8417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98174" y="554344"/>
              <a:ext cx="5559480" cy="697724"/>
              <a:chOff x="4986600" y="1039001"/>
              <a:chExt cx="555948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86600" y="1039001"/>
                <a:ext cx="5559480" cy="697724"/>
                <a:chOff x="4758000" y="1859597"/>
                <a:chExt cx="555948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8573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 smtClean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1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28202" y="1785489"/>
            <a:ext cx="1627272" cy="3839023"/>
            <a:chOff x="4228202" y="1785489"/>
            <a:chExt cx="1627272" cy="3839023"/>
          </a:xfrm>
        </p:grpSpPr>
        <p:sp>
          <p:nvSpPr>
            <p:cNvPr id="15" name="任意多边形 14"/>
            <p:cNvSpPr/>
            <p:nvPr/>
          </p:nvSpPr>
          <p:spPr>
            <a:xfrm>
              <a:off x="4228202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81685D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0040" tIns="2487506" rIns="320040" bIns="14037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7038" y="2244907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文本框 31"/>
            <p:cNvSpPr txBox="1"/>
            <p:nvPr/>
          </p:nvSpPr>
          <p:spPr>
            <a:xfrm>
              <a:off x="4377620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02876" y="1785489"/>
            <a:ext cx="1627272" cy="3839023"/>
            <a:chOff x="6402876" y="1785489"/>
            <a:chExt cx="1627272" cy="3839023"/>
          </a:xfrm>
        </p:grpSpPr>
        <p:sp>
          <p:nvSpPr>
            <p:cNvPr id="17" name="任意多边形 16"/>
            <p:cNvSpPr/>
            <p:nvPr/>
          </p:nvSpPr>
          <p:spPr>
            <a:xfrm>
              <a:off x="6402876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A79085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0040" tIns="2487506" rIns="320040" bIns="14037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6702043" y="2276475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文本框 32"/>
            <p:cNvSpPr txBox="1"/>
            <p:nvPr/>
          </p:nvSpPr>
          <p:spPr>
            <a:xfrm>
              <a:off x="6552294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77549" y="1785489"/>
            <a:ext cx="1627272" cy="3839023"/>
            <a:chOff x="8577549" y="1785489"/>
            <a:chExt cx="1627272" cy="3839023"/>
          </a:xfrm>
        </p:grpSpPr>
        <p:sp>
          <p:nvSpPr>
            <p:cNvPr id="19" name="任意多边形 18"/>
            <p:cNvSpPr/>
            <p:nvPr/>
          </p:nvSpPr>
          <p:spPr>
            <a:xfrm>
              <a:off x="8577549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BEAEA6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0040" tIns="2487506" rIns="320040" bIns="1403775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76716" y="2276475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文本框 33"/>
            <p:cNvSpPr txBox="1"/>
            <p:nvPr/>
          </p:nvSpPr>
          <p:spPr>
            <a:xfrm>
              <a:off x="8726968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53528" y="1785489"/>
            <a:ext cx="1627272" cy="3839023"/>
            <a:chOff x="2053528" y="1785489"/>
            <a:chExt cx="1627272" cy="3839023"/>
          </a:xfrm>
        </p:grpSpPr>
        <p:sp>
          <p:nvSpPr>
            <p:cNvPr id="13" name="任意多边形 12"/>
            <p:cNvSpPr/>
            <p:nvPr/>
          </p:nvSpPr>
          <p:spPr>
            <a:xfrm>
              <a:off x="2053528" y="1785489"/>
              <a:ext cx="1627272" cy="3839023"/>
            </a:xfrm>
            <a:custGeom>
              <a:avLst/>
              <a:gdLst>
                <a:gd name="connsiteX0" fmla="*/ 0 w 1986359"/>
                <a:gd name="connsiteY0" fmla="*/ 198636 h 5418667"/>
                <a:gd name="connsiteX1" fmla="*/ 198636 w 1986359"/>
                <a:gd name="connsiteY1" fmla="*/ 0 h 5418667"/>
                <a:gd name="connsiteX2" fmla="*/ 1787723 w 1986359"/>
                <a:gd name="connsiteY2" fmla="*/ 0 h 5418667"/>
                <a:gd name="connsiteX3" fmla="*/ 1986359 w 1986359"/>
                <a:gd name="connsiteY3" fmla="*/ 198636 h 5418667"/>
                <a:gd name="connsiteX4" fmla="*/ 1986359 w 1986359"/>
                <a:gd name="connsiteY4" fmla="*/ 5220031 h 5418667"/>
                <a:gd name="connsiteX5" fmla="*/ 1787723 w 1986359"/>
                <a:gd name="connsiteY5" fmla="*/ 5418667 h 5418667"/>
                <a:gd name="connsiteX6" fmla="*/ 198636 w 1986359"/>
                <a:gd name="connsiteY6" fmla="*/ 5418667 h 5418667"/>
                <a:gd name="connsiteX7" fmla="*/ 0 w 1986359"/>
                <a:gd name="connsiteY7" fmla="*/ 5220031 h 5418667"/>
                <a:gd name="connsiteX8" fmla="*/ 0 w 1986359"/>
                <a:gd name="connsiteY8" fmla="*/ 198636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6359" h="5418667">
                  <a:moveTo>
                    <a:pt x="0" y="198636"/>
                  </a:moveTo>
                  <a:cubicBezTo>
                    <a:pt x="0" y="88932"/>
                    <a:pt x="88932" y="0"/>
                    <a:pt x="198636" y="0"/>
                  </a:cubicBezTo>
                  <a:lnTo>
                    <a:pt x="1787723" y="0"/>
                  </a:lnTo>
                  <a:cubicBezTo>
                    <a:pt x="1897427" y="0"/>
                    <a:pt x="1986359" y="88932"/>
                    <a:pt x="1986359" y="198636"/>
                  </a:cubicBezTo>
                  <a:lnTo>
                    <a:pt x="1986359" y="5220031"/>
                  </a:lnTo>
                  <a:cubicBezTo>
                    <a:pt x="1986359" y="5329735"/>
                    <a:pt x="1897427" y="5418667"/>
                    <a:pt x="1787723" y="5418667"/>
                  </a:cubicBezTo>
                  <a:lnTo>
                    <a:pt x="198636" y="5418667"/>
                  </a:lnTo>
                  <a:cubicBezTo>
                    <a:pt x="88932" y="5418667"/>
                    <a:pt x="0" y="5329735"/>
                    <a:pt x="0" y="5220031"/>
                  </a:cubicBezTo>
                  <a:lnTo>
                    <a:pt x="0" y="198636"/>
                  </a:lnTo>
                  <a:close/>
                </a:path>
              </a:pathLst>
            </a:cu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52364" y="2276475"/>
              <a:ext cx="1029600" cy="10296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文本框 30"/>
            <p:cNvSpPr txBox="1"/>
            <p:nvPr/>
          </p:nvSpPr>
          <p:spPr>
            <a:xfrm>
              <a:off x="2202946" y="3797061"/>
              <a:ext cx="1328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9" name="Freeform 9"/>
            <p:cNvSpPr>
              <a:spLocks noEditPoints="1"/>
            </p:cNvSpPr>
            <p:nvPr/>
          </p:nvSpPr>
          <p:spPr bwMode="black">
            <a:xfrm rot="16200000">
              <a:off x="2623551" y="2547663"/>
              <a:ext cx="487226" cy="487226"/>
            </a:xfrm>
            <a:custGeom>
              <a:avLst/>
              <a:gdLst>
                <a:gd name="T0" fmla="*/ 88 w 149"/>
                <a:gd name="T1" fmla="*/ 67 h 149"/>
                <a:gd name="T2" fmla="*/ 65 w 149"/>
                <a:gd name="T3" fmla="*/ 46 h 149"/>
                <a:gd name="T4" fmla="*/ 84 w 149"/>
                <a:gd name="T5" fmla="*/ 46 h 149"/>
                <a:gd name="T6" fmla="*/ 115 w 149"/>
                <a:gd name="T7" fmla="*/ 75 h 149"/>
                <a:gd name="T8" fmla="*/ 84 w 149"/>
                <a:gd name="T9" fmla="*/ 104 h 149"/>
                <a:gd name="T10" fmla="*/ 65 w 149"/>
                <a:gd name="T11" fmla="*/ 104 h 149"/>
                <a:gd name="T12" fmla="*/ 88 w 149"/>
                <a:gd name="T13" fmla="*/ 82 h 149"/>
                <a:gd name="T14" fmla="*/ 36 w 149"/>
                <a:gd name="T15" fmla="*/ 82 h 149"/>
                <a:gd name="T16" fmla="*/ 36 w 149"/>
                <a:gd name="T17" fmla="*/ 67 h 149"/>
                <a:gd name="T18" fmla="*/ 88 w 149"/>
                <a:gd name="T19" fmla="*/ 67 h 149"/>
                <a:gd name="T20" fmla="*/ 74 w 149"/>
                <a:gd name="T21" fmla="*/ 9 h 149"/>
                <a:gd name="T22" fmla="*/ 140 w 149"/>
                <a:gd name="T23" fmla="*/ 75 h 149"/>
                <a:gd name="T24" fmla="*/ 74 w 149"/>
                <a:gd name="T25" fmla="*/ 140 h 149"/>
                <a:gd name="T26" fmla="*/ 9 w 149"/>
                <a:gd name="T27" fmla="*/ 75 h 149"/>
                <a:gd name="T28" fmla="*/ 74 w 149"/>
                <a:gd name="T29" fmla="*/ 9 h 149"/>
                <a:gd name="T30" fmla="*/ 74 w 149"/>
                <a:gd name="T31" fmla="*/ 0 h 149"/>
                <a:gd name="T32" fmla="*/ 0 w 149"/>
                <a:gd name="T33" fmla="*/ 75 h 149"/>
                <a:gd name="T34" fmla="*/ 74 w 149"/>
                <a:gd name="T35" fmla="*/ 149 h 149"/>
                <a:gd name="T36" fmla="*/ 149 w 149"/>
                <a:gd name="T37" fmla="*/ 75 h 149"/>
                <a:gd name="T38" fmla="*/ 74 w 149"/>
                <a:gd name="T3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9">
                  <a:moveTo>
                    <a:pt x="88" y="67"/>
                  </a:moveTo>
                  <a:cubicBezTo>
                    <a:pt x="65" y="46"/>
                    <a:pt x="65" y="46"/>
                    <a:pt x="6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67"/>
                    <a:pt x="36" y="67"/>
                    <a:pt x="36" y="67"/>
                  </a:cubicBezTo>
                  <a:lnTo>
                    <a:pt x="88" y="67"/>
                  </a:lnTo>
                  <a:close/>
                  <a:moveTo>
                    <a:pt x="74" y="9"/>
                  </a:moveTo>
                  <a:cubicBezTo>
                    <a:pt x="110" y="9"/>
                    <a:pt x="140" y="39"/>
                    <a:pt x="140" y="75"/>
                  </a:cubicBezTo>
                  <a:cubicBezTo>
                    <a:pt x="140" y="111"/>
                    <a:pt x="110" y="140"/>
                    <a:pt x="74" y="140"/>
                  </a:cubicBezTo>
                  <a:cubicBezTo>
                    <a:pt x="38" y="140"/>
                    <a:pt x="9" y="111"/>
                    <a:pt x="9" y="75"/>
                  </a:cubicBezTo>
                  <a:cubicBezTo>
                    <a:pt x="9" y="39"/>
                    <a:pt x="38" y="9"/>
                    <a:pt x="74" y="9"/>
                  </a:cubicBezTo>
                  <a:moveTo>
                    <a:pt x="74" y="0"/>
                  </a:moveTo>
                  <a:cubicBezTo>
                    <a:pt x="33" y="0"/>
                    <a:pt x="0" y="33"/>
                    <a:pt x="0" y="75"/>
                  </a:cubicBezTo>
                  <a:cubicBezTo>
                    <a:pt x="0" y="116"/>
                    <a:pt x="33" y="149"/>
                    <a:pt x="74" y="149"/>
                  </a:cubicBezTo>
                  <a:cubicBezTo>
                    <a:pt x="116" y="149"/>
                    <a:pt x="149" y="116"/>
                    <a:pt x="149" y="75"/>
                  </a:cubicBezTo>
                  <a:cubicBezTo>
                    <a:pt x="149" y="33"/>
                    <a:pt x="116" y="0"/>
                    <a:pt x="74" y="0"/>
                  </a:cubicBezTo>
                </a:path>
              </a:pathLst>
            </a:custGeom>
            <a:solidFill>
              <a:srgbClr val="5B4A42">
                <a:alpha val="94000"/>
              </a:srgb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sp>
        <p:nvSpPr>
          <p:cNvPr id="40" name="Freeform 9"/>
          <p:cNvSpPr>
            <a:spLocks noEditPoints="1"/>
          </p:cNvSpPr>
          <p:nvPr/>
        </p:nvSpPr>
        <p:spPr bwMode="black">
          <a:xfrm>
            <a:off x="4798225" y="2547661"/>
            <a:ext cx="487226" cy="487226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B4A42">
              <a:alpha val="94000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black">
          <a:xfrm rot="5400000">
            <a:off x="6972899" y="2547661"/>
            <a:ext cx="487226" cy="487226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B4A42">
              <a:alpha val="94000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  <p:sp>
        <p:nvSpPr>
          <p:cNvPr id="42" name="Freeform 9"/>
          <p:cNvSpPr>
            <a:spLocks noEditPoints="1"/>
          </p:cNvSpPr>
          <p:nvPr/>
        </p:nvSpPr>
        <p:spPr bwMode="black">
          <a:xfrm rot="10800000">
            <a:off x="9147573" y="2547661"/>
            <a:ext cx="487226" cy="487226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B4A42">
              <a:alpha val="94000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548640" tIns="146304" rIns="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111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1652" y="1016000"/>
            <a:ext cx="5930347" cy="46259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281043" y="1233488"/>
            <a:ext cx="5564850" cy="697724"/>
            <a:chOff x="1281043" y="1233488"/>
            <a:chExt cx="5564850" cy="697724"/>
          </a:xfrm>
        </p:grpSpPr>
        <p:grpSp>
          <p:nvGrpSpPr>
            <p:cNvPr id="2" name="组合 1"/>
            <p:cNvGrpSpPr/>
            <p:nvPr/>
          </p:nvGrpSpPr>
          <p:grpSpPr>
            <a:xfrm>
              <a:off x="1281043" y="1233488"/>
              <a:ext cx="5564850" cy="697724"/>
              <a:chOff x="4758000" y="3018130"/>
              <a:chExt cx="5564850" cy="8217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640170" y="3163813"/>
                <a:ext cx="682680" cy="530374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93000" sy="100000" flip="none" algn="tl"/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4758000" y="3018130"/>
                <a:ext cx="4983480" cy="821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203200" dist="50800" dir="5400000" sx="105000" sy="105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842790" y="3152000"/>
                <a:ext cx="480060" cy="652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2</a:t>
                </a:r>
                <a:endParaRPr lang="zh-CN" altLang="en-US" sz="3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282107" y="1322009"/>
              <a:ext cx="34832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键入这里输入标题</a:t>
              </a:r>
              <a:endPara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81043" y="2946857"/>
            <a:ext cx="3951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键入这里输入文字介绍</a:t>
            </a:r>
            <a:endParaRPr lang="en-US" altLang="zh-CN" sz="2800" dirty="0" smtClean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</a:t>
            </a:r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键入这里输入</a:t>
            </a:r>
            <a:r>
              <a:rPr lang="zh-CN" altLang="en-US" sz="2800" dirty="0" smtClean="0">
                <a:solidFill>
                  <a:srgbClr val="5B4A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文字介绍</a:t>
            </a:r>
            <a:endParaRPr lang="zh-CN" altLang="en-US" sz="2800" dirty="0">
              <a:solidFill>
                <a:srgbClr val="5B4A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01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034349496"/>
              </p:ext>
            </p:extLst>
          </p:nvPr>
        </p:nvGraphicFramePr>
        <p:xfrm>
          <a:off x="2515011" y="1128371"/>
          <a:ext cx="6890316" cy="5347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945953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2435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b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98917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51881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5399" y="5184029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d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0205" y="1361706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0768" y="3560355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B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71331" y="4680160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1895" y="4680160"/>
            <a:ext cx="37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D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77544" y="5961859"/>
            <a:ext cx="869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63755" y="1177039"/>
            <a:ext cx="437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26" name="组合 25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3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75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>
            <a:off x="2917702" y="4649160"/>
            <a:ext cx="6356595" cy="0"/>
          </a:xfrm>
          <a:prstGeom prst="line">
            <a:avLst/>
          </a:prstGeom>
          <a:ln w="19050">
            <a:solidFill>
              <a:srgbClr val="9D3E2E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917702" y="3060399"/>
            <a:ext cx="6356595" cy="0"/>
          </a:xfrm>
          <a:prstGeom prst="line">
            <a:avLst/>
          </a:prstGeom>
          <a:ln w="19050">
            <a:solidFill>
              <a:srgbClr val="9D3E2E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 flipH="1">
            <a:off x="6317978" y="554344"/>
            <a:ext cx="6116071" cy="697725"/>
            <a:chOff x="-258417" y="554344"/>
            <a:chExt cx="6116071" cy="697725"/>
          </a:xfrm>
        </p:grpSpPr>
        <p:grpSp>
          <p:nvGrpSpPr>
            <p:cNvPr id="3" name="组合 2"/>
            <p:cNvGrpSpPr/>
            <p:nvPr/>
          </p:nvGrpSpPr>
          <p:grpSpPr>
            <a:xfrm>
              <a:off x="283264" y="554344"/>
              <a:ext cx="5574390" cy="697724"/>
              <a:chOff x="4971690" y="1039001"/>
              <a:chExt cx="5574390" cy="6977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971690" y="1039001"/>
                <a:ext cx="5574390" cy="697724"/>
                <a:chOff x="4743090" y="1859597"/>
                <a:chExt cx="5574390" cy="821739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4758000" y="2005279"/>
                  <a:ext cx="682680" cy="530374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93000" sy="100000" flip="none" algn="tl"/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334000" y="1859597"/>
                  <a:ext cx="4983480" cy="82173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ffectLst>
                  <a:outerShdw blurRad="203200" dist="50800" dir="5400000" sx="105000" sy="105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743090" y="1993467"/>
                  <a:ext cx="480060" cy="652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000" dirty="0">
                      <a:solidFill>
                        <a:schemeClr val="bg1"/>
                      </a:solidFill>
                      <a:latin typeface="Meiryo" panose="020B0604030504040204" pitchFamily="34" charset="-128"/>
                      <a:ea typeface="Meiryo" panose="020B0604030504040204" pitchFamily="34" charset="-128"/>
                    </a:rPr>
                    <a:t>2</a:t>
                  </a:r>
                  <a:endParaRPr lang="zh-CN" altLang="en-US" sz="3000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366075" y="1140109"/>
                <a:ext cx="348321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键入</a:t>
                </a:r>
                <a:r>
                  <a:rPr lang="zh-CN" altLang="en-US" sz="3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这里输入标题</a:t>
                </a:r>
                <a:endParaRPr lang="zh-CN" altLang="en-US" sz="3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-258417" y="554345"/>
              <a:ext cx="556591" cy="697724"/>
            </a:xfrm>
            <a:prstGeom prst="rect">
              <a:avLst/>
            </a:prstGeom>
            <a:blipFill dpi="0" rotWithShape="1">
              <a:blip r:embed="rId2"/>
              <a:srcRect/>
              <a:tile tx="0" ty="0" sx="93000" sy="100000" flip="none" algn="tl"/>
            </a:blip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13454" y="1712470"/>
            <a:ext cx="7565092" cy="1241825"/>
            <a:chOff x="1619365" y="1505007"/>
            <a:chExt cx="9153761" cy="1502608"/>
          </a:xfrm>
        </p:grpSpPr>
        <p:sp>
          <p:nvSpPr>
            <p:cNvPr id="11" name="矩形 10"/>
            <p:cNvSpPr/>
            <p:nvPr/>
          </p:nvSpPr>
          <p:spPr>
            <a:xfrm>
              <a:off x="2433330" y="1605344"/>
              <a:ext cx="8339796" cy="1165762"/>
            </a:xfrm>
            <a:prstGeom prst="rect">
              <a:avLst/>
            </a:pr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700000">
              <a:off x="1667288" y="1505007"/>
              <a:ext cx="1366436" cy="1366436"/>
            </a:xfrm>
            <a:prstGeom prst="rect">
              <a:avLst/>
            </a:prstGeom>
            <a:solidFill>
              <a:srgbClr val="9D3E2E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/>
            <a:srcRect l="2217" r="2217"/>
            <a:stretch/>
          </p:blipFill>
          <p:spPr>
            <a:xfrm>
              <a:off x="1619365" y="1545334"/>
              <a:ext cx="1462281" cy="146228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 flipH="1">
              <a:off x="3705002" y="1853056"/>
              <a:ext cx="5796450" cy="670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这里文字</a:t>
              </a: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2313454" y="3289225"/>
            <a:ext cx="7565092" cy="1241825"/>
            <a:chOff x="1619365" y="1505007"/>
            <a:chExt cx="9153761" cy="1502608"/>
          </a:xfrm>
        </p:grpSpPr>
        <p:sp>
          <p:nvSpPr>
            <p:cNvPr id="29" name="矩形 28"/>
            <p:cNvSpPr/>
            <p:nvPr/>
          </p:nvSpPr>
          <p:spPr>
            <a:xfrm>
              <a:off x="2433330" y="1605344"/>
              <a:ext cx="8339796" cy="1165762"/>
            </a:xfrm>
            <a:prstGeom prst="rect">
              <a:avLst/>
            </a:pr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2700000">
              <a:off x="1667288" y="1505007"/>
              <a:ext cx="1366436" cy="1366436"/>
            </a:xfrm>
            <a:prstGeom prst="rect">
              <a:avLst/>
            </a:prstGeom>
            <a:solidFill>
              <a:srgbClr val="9D3E2E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/>
            <a:srcRect l="2217" r="2217"/>
            <a:stretch/>
          </p:blipFill>
          <p:spPr>
            <a:xfrm>
              <a:off x="1619365" y="1545334"/>
              <a:ext cx="1462281" cy="1462281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 flipH="1">
              <a:off x="3705002" y="1853056"/>
              <a:ext cx="5796450" cy="670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这里文字</a:t>
              </a: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13454" y="4857115"/>
            <a:ext cx="7565092" cy="1241825"/>
            <a:chOff x="1619365" y="1505007"/>
            <a:chExt cx="9153761" cy="1502608"/>
          </a:xfrm>
        </p:grpSpPr>
        <p:sp>
          <p:nvSpPr>
            <p:cNvPr id="34" name="矩形 33"/>
            <p:cNvSpPr/>
            <p:nvPr/>
          </p:nvSpPr>
          <p:spPr>
            <a:xfrm>
              <a:off x="2433330" y="1605344"/>
              <a:ext cx="8339796" cy="1165762"/>
            </a:xfrm>
            <a:prstGeom prst="rect">
              <a:avLst/>
            </a:prstGeom>
            <a:solidFill>
              <a:srgbClr val="5B4A42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2700000">
              <a:off x="1667288" y="1505007"/>
              <a:ext cx="1366436" cy="1366436"/>
            </a:xfrm>
            <a:prstGeom prst="rect">
              <a:avLst/>
            </a:prstGeom>
            <a:solidFill>
              <a:srgbClr val="9D3E2E"/>
            </a:solidFill>
            <a:ln>
              <a:noFill/>
            </a:ln>
            <a:effectLst>
              <a:outerShdw blurRad="203200" dist="50800" dir="5400000" sx="105000" sy="105000" algn="ctr" rotWithShape="0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4"/>
            <a:srcRect l="2217" r="2217"/>
            <a:stretch/>
          </p:blipFill>
          <p:spPr>
            <a:xfrm>
              <a:off x="1619365" y="1545334"/>
              <a:ext cx="1462281" cy="146228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 flipH="1">
              <a:off x="3705002" y="1853056"/>
              <a:ext cx="5796450" cy="670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这里文字</a:t>
              </a: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键入这里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1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915</Words>
  <Application>Microsoft Office PowerPoint</Application>
  <PresentationFormat>宽屏</PresentationFormat>
  <Paragraphs>112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幼圆</vt:lpstr>
      <vt:lpstr>Calibri</vt:lpstr>
      <vt:lpstr>方正清刻本悦宋简体</vt:lpstr>
      <vt:lpstr>微软雅黑</vt:lpstr>
      <vt:lpstr>Meiryo</vt:lpstr>
      <vt:lpstr>Arial</vt:lpstr>
      <vt:lpstr>宋体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优品PPT</cp:lastModifiedBy>
  <cp:revision>30</cp:revision>
  <dcterms:created xsi:type="dcterms:W3CDTF">2015-02-12T14:57:31Z</dcterms:created>
  <dcterms:modified xsi:type="dcterms:W3CDTF">2018-05-29T03:06:47Z</dcterms:modified>
</cp:coreProperties>
</file>