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4"/>
  </p:notesMasterIdLst>
  <p:sldIdLst>
    <p:sldId id="257" r:id="rId3"/>
    <p:sldId id="258" r:id="rId4"/>
    <p:sldId id="267" r:id="rId5"/>
    <p:sldId id="259" r:id="rId6"/>
    <p:sldId id="262" r:id="rId7"/>
    <p:sldId id="263" r:id="rId8"/>
    <p:sldId id="264" r:id="rId9"/>
    <p:sldId id="265" r:id="rId10"/>
    <p:sldId id="266" r:id="rId11"/>
    <p:sldId id="261" r:id="rId12"/>
    <p:sldId id="268"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5F09"/>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714" y="10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BDE1B5-F4B4-4A03-A1E6-70D61A0B3C84}" type="datetimeFigureOut">
              <a:rPr lang="zh-CN" altLang="en-US" smtClean="0"/>
              <a:t>2017/2/12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3D5B5C-E764-4C67-BF90-60E5FDBD3B6D}" type="slidenum">
              <a:rPr lang="zh-CN" altLang="en-US" smtClean="0"/>
              <a:t>‹#›</a:t>
            </a:fld>
            <a:endParaRPr lang="zh-CN" altLang="en-US"/>
          </a:p>
        </p:txBody>
      </p:sp>
    </p:spTree>
    <p:extLst>
      <p:ext uri="{BB962C8B-B14F-4D97-AF65-F5344CB8AC3E}">
        <p14:creationId xmlns:p14="http://schemas.microsoft.com/office/powerpoint/2010/main" val="2088737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79605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3972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8124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45924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33786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68145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52652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80259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4233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91255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43293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2181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2017/2/12</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7" name="Picture 5"/>
          <p:cNvPicPr>
            <a:picLocks noChangeAspect="1" noChangeArrowheads="1"/>
          </p:cNvPicPr>
          <p:nvPr userDrawn="1"/>
        </p:nvPicPr>
        <p:blipFill rotWithShape="1">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l="9466" t="4147" r="18697" b="7430"/>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userDrawn="1"/>
        </p:nvSpPr>
        <p:spPr>
          <a:xfrm>
            <a:off x="0" y="692696"/>
            <a:ext cx="12192000" cy="6165304"/>
          </a:xfrm>
          <a:prstGeom prst="rect">
            <a:avLst/>
          </a:prstGeom>
          <a:gradFill>
            <a:gsLst>
              <a:gs pos="100000">
                <a:srgbClr val="D9D9D9"/>
              </a:gs>
              <a:gs pos="0">
                <a:srgbClr val="EEEEEE"/>
              </a:gs>
            </a:gsLst>
            <a:path path="circle">
              <a:fillToRect l="50000" t="50000" r="50000" b="50000"/>
            </a:path>
          </a:gradFill>
          <a:ln>
            <a:noFill/>
          </a:ln>
          <a:effectLst>
            <a:outerShdw blurRad="889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grpSp>
        <p:nvGrpSpPr>
          <p:cNvPr id="12" name="组合 11"/>
          <p:cNvGrpSpPr/>
          <p:nvPr userDrawn="1"/>
        </p:nvGrpSpPr>
        <p:grpSpPr>
          <a:xfrm>
            <a:off x="4656408" y="6564801"/>
            <a:ext cx="2430772" cy="230832"/>
            <a:chOff x="4290594" y="4865696"/>
            <a:chExt cx="1823079" cy="230832"/>
          </a:xfrm>
        </p:grpSpPr>
        <p:sp>
          <p:nvSpPr>
            <p:cNvPr id="13" name="TextBox 12"/>
            <p:cNvSpPr txBox="1"/>
            <p:nvPr userDrawn="1"/>
          </p:nvSpPr>
          <p:spPr>
            <a:xfrm>
              <a:off x="4290594" y="4865696"/>
              <a:ext cx="810559" cy="230832"/>
            </a:xfrm>
            <a:prstGeom prst="rect">
              <a:avLst/>
            </a:prstGeom>
            <a:noFill/>
          </p:spPr>
          <p:txBody>
            <a:bodyPr wrap="none" rtlCol="0">
              <a:spAutoFit/>
            </a:bodyPr>
            <a:lstStyle/>
            <a:p>
              <a:r>
                <a:rPr lang="en-US" altLang="zh-CN" sz="900" dirty="0" smtClean="0">
                  <a:latin typeface="微软雅黑" pitchFamily="34" charset="-122"/>
                  <a:ea typeface="微软雅黑" pitchFamily="34" charset="-122"/>
                </a:rPr>
                <a:t>www.xxx.com.cn</a:t>
              </a:r>
              <a:endParaRPr lang="zh-CN" altLang="en-US" sz="900" dirty="0">
                <a:latin typeface="微软雅黑" pitchFamily="34" charset="-122"/>
                <a:ea typeface="微软雅黑" pitchFamily="34" charset="-122"/>
              </a:endParaRPr>
            </a:p>
          </p:txBody>
        </p:sp>
        <p:sp>
          <p:nvSpPr>
            <p:cNvPr id="14" name="矩形 13"/>
            <p:cNvSpPr/>
            <p:nvPr userDrawn="1"/>
          </p:nvSpPr>
          <p:spPr>
            <a:xfrm>
              <a:off x="5316339" y="4865696"/>
              <a:ext cx="797334" cy="230832"/>
            </a:xfrm>
            <a:prstGeom prst="rect">
              <a:avLst/>
            </a:prstGeom>
          </p:spPr>
          <p:txBody>
            <a:bodyPr wrap="none">
              <a:spAutoFit/>
            </a:bodyPr>
            <a:lstStyle/>
            <a:p>
              <a:r>
                <a:rPr lang="zh-CN" altLang="en-US" sz="900" dirty="0" smtClean="0"/>
                <a:t>☎：</a:t>
              </a:r>
              <a:r>
                <a:rPr lang="en-US" altLang="zh-CN" sz="900" dirty="0" smtClean="0"/>
                <a:t>400-800-0000</a:t>
              </a:r>
              <a:endParaRPr lang="zh-CN" altLang="en-US" sz="900" dirty="0"/>
            </a:p>
          </p:txBody>
        </p:sp>
      </p:grpSp>
      <p:cxnSp>
        <p:nvCxnSpPr>
          <p:cNvPr id="15" name="直接连接符 14"/>
          <p:cNvCxnSpPr/>
          <p:nvPr userDrawn="1"/>
        </p:nvCxnSpPr>
        <p:spPr>
          <a:xfrm>
            <a:off x="0" y="6703300"/>
            <a:ext cx="465640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7535593" y="6703301"/>
            <a:ext cx="465640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7" name="Picture 8"/>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flipH="1">
            <a:off x="10486202" y="5739026"/>
            <a:ext cx="1680441" cy="1118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userDrawn="1"/>
        </p:nvSpPr>
        <p:spPr>
          <a:xfrm>
            <a:off x="0" y="0"/>
            <a:ext cx="12192000" cy="627534"/>
          </a:xfrm>
          <a:prstGeom prst="rect">
            <a:avLst/>
          </a:prstGeom>
          <a:gradFill>
            <a:gsLst>
              <a:gs pos="100000">
                <a:srgbClr val="D9D9D9"/>
              </a:gs>
              <a:gs pos="0">
                <a:srgbClr val="EEEEEE"/>
              </a:gs>
            </a:gsLst>
            <a:path path="circle">
              <a:fillToRect l="50000" t="50000" r="50000" b="50000"/>
            </a:path>
          </a:gradFill>
          <a:ln>
            <a:noFill/>
          </a:ln>
          <a:effectLst>
            <a:outerShdw blurRad="889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userDrawn="1"/>
        </p:nvSpPr>
        <p:spPr>
          <a:xfrm>
            <a:off x="286595" y="141293"/>
            <a:ext cx="859531" cy="369332"/>
          </a:xfrm>
          <a:prstGeom prst="rect">
            <a:avLst/>
          </a:prstGeom>
          <a:noFill/>
        </p:spPr>
        <p:txBody>
          <a:bodyPr wrap="none" lIns="91440" tIns="45720" rIns="91440" bIns="45720">
            <a:spAutoFit/>
          </a:bodyPr>
          <a:lstStyle/>
          <a:p>
            <a:pPr algn="ctr"/>
            <a:r>
              <a:rPr lang="en-US" altLang="zh-CN" sz="18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LOGO</a:t>
            </a:r>
            <a:endParaRPr lang="zh-CN" altLang="en-US" sz="18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ou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2017/2/12</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2591584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571" t="6542" r="2646" b="5035"/>
          <a:stretch/>
        </p:blipFill>
        <p:spPr bwMode="auto">
          <a:xfrm>
            <a:off x="0" y="987574"/>
            <a:ext cx="12192000" cy="5870426"/>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矩形 30"/>
          <p:cNvSpPr/>
          <p:nvPr/>
        </p:nvSpPr>
        <p:spPr>
          <a:xfrm>
            <a:off x="0" y="699542"/>
            <a:ext cx="12192000" cy="5969925"/>
          </a:xfrm>
          <a:prstGeom prst="rect">
            <a:avLst/>
          </a:prstGeom>
          <a:gradFill>
            <a:gsLst>
              <a:gs pos="100000">
                <a:srgbClr val="D9D9D9"/>
              </a:gs>
              <a:gs pos="0">
                <a:srgbClr val="EEEEEE"/>
              </a:gs>
            </a:gsLst>
            <a:path path="circle">
              <a:fillToRect l="50000" t="50000" r="50000" b="50000"/>
            </a:path>
          </a:gradFill>
          <a:ln>
            <a:noFill/>
          </a:ln>
          <a:effectLst>
            <a:outerShdw blurRad="889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Picture 4" descr="C:\Users\Jlien\Desktop\尚未\欧元.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9737" y="2321748"/>
            <a:ext cx="1171575" cy="177006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Jlien\Desktop\尚未\美元.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5821" y="2465764"/>
            <a:ext cx="1171575" cy="177006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C:\Users\Jlien\Desktop\尚未\美元.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8682" y="2321748"/>
            <a:ext cx="1171575" cy="177006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C:\Users\Jlien\Desktop\尚未\钱袋.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2598" y="2465764"/>
            <a:ext cx="1171575" cy="177006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Jlien\Desktop\尚未\RM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7908" y="1890657"/>
            <a:ext cx="1656184" cy="2502229"/>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2496571" y="4631556"/>
            <a:ext cx="7198858" cy="707886"/>
          </a:xfrm>
          <a:prstGeom prst="rect">
            <a:avLst/>
          </a:prstGeom>
          <a:noFill/>
        </p:spPr>
        <p:txBody>
          <a:bodyPr wrap="square" rtlCol="0">
            <a:spAutoFit/>
          </a:bodyPr>
          <a:lstStyle/>
          <a:p>
            <a:pPr algn="ctr"/>
            <a:r>
              <a:rPr lang="en-US" altLang="zh-CN" sz="4000" b="1" dirty="0">
                <a:solidFill>
                  <a:schemeClr val="tx1">
                    <a:lumMod val="85000"/>
                    <a:lumOff val="15000"/>
                  </a:schemeClr>
                </a:solidFill>
                <a:latin typeface="微软雅黑" pitchFamily="34" charset="-122"/>
                <a:ea typeface="微软雅黑" pitchFamily="34" charset="-122"/>
              </a:rPr>
              <a:t>XXXX</a:t>
            </a:r>
            <a:r>
              <a:rPr lang="zh-CN" altLang="en-US" sz="4000" b="1" dirty="0">
                <a:solidFill>
                  <a:schemeClr val="tx1">
                    <a:lumMod val="85000"/>
                    <a:lumOff val="15000"/>
                  </a:schemeClr>
                </a:solidFill>
                <a:latin typeface="微软雅黑" pitchFamily="34" charset="-122"/>
                <a:ea typeface="微软雅黑" pitchFamily="34" charset="-122"/>
              </a:rPr>
              <a:t>资产管理有限公司</a:t>
            </a:r>
          </a:p>
        </p:txBody>
      </p:sp>
      <p:sp>
        <p:nvSpPr>
          <p:cNvPr id="24" name="TextBox 23"/>
          <p:cNvSpPr txBox="1"/>
          <p:nvPr/>
        </p:nvSpPr>
        <p:spPr>
          <a:xfrm>
            <a:off x="2333836" y="4631556"/>
            <a:ext cx="7524328" cy="707886"/>
          </a:xfrm>
          <a:prstGeom prst="rect">
            <a:avLst/>
          </a:prstGeom>
          <a:noFill/>
        </p:spPr>
        <p:txBody>
          <a:bodyPr wrap="square" rtlCol="0">
            <a:spAutoFit/>
          </a:bodyPr>
          <a:lstStyle/>
          <a:p>
            <a:pPr algn="ctr"/>
            <a:r>
              <a:rPr lang="en-US" altLang="zh-CN" sz="4000" b="1" dirty="0">
                <a:solidFill>
                  <a:schemeClr val="tx1">
                    <a:lumMod val="85000"/>
                    <a:lumOff val="15000"/>
                  </a:schemeClr>
                </a:solidFill>
                <a:latin typeface="微软雅黑" pitchFamily="34" charset="-122"/>
                <a:ea typeface="微软雅黑" pitchFamily="34" charset="-122"/>
              </a:rPr>
              <a:t>XXXX</a:t>
            </a:r>
            <a:r>
              <a:rPr lang="zh-CN" altLang="en-US" sz="4000" b="1" dirty="0">
                <a:solidFill>
                  <a:schemeClr val="tx1">
                    <a:lumMod val="85000"/>
                    <a:lumOff val="15000"/>
                  </a:schemeClr>
                </a:solidFill>
                <a:latin typeface="微软雅黑" pitchFamily="34" charset="-122"/>
                <a:ea typeface="微软雅黑" pitchFamily="34" charset="-122"/>
              </a:rPr>
              <a:t>资产管理有限公司</a:t>
            </a:r>
          </a:p>
        </p:txBody>
      </p:sp>
      <p:sp>
        <p:nvSpPr>
          <p:cNvPr id="27" name="TextBox 26"/>
          <p:cNvSpPr txBox="1"/>
          <p:nvPr/>
        </p:nvSpPr>
        <p:spPr>
          <a:xfrm>
            <a:off x="8880054" y="88239"/>
            <a:ext cx="1457194" cy="276999"/>
          </a:xfrm>
          <a:prstGeom prst="rect">
            <a:avLst/>
          </a:prstGeom>
          <a:noFill/>
        </p:spPr>
        <p:txBody>
          <a:bodyPr wrap="none" rtlCol="0">
            <a:spAutoFit/>
          </a:bodyPr>
          <a:lstStyle/>
          <a:p>
            <a:r>
              <a:rPr lang="en-US" altLang="zh-CN" sz="1200" dirty="0">
                <a:latin typeface="微软雅黑" pitchFamily="34" charset="-122"/>
                <a:ea typeface="微软雅黑" pitchFamily="34" charset="-122"/>
              </a:rPr>
              <a:t>www.xxxx.com.cn</a:t>
            </a:r>
            <a:endParaRPr lang="zh-CN" altLang="en-US" sz="1200" dirty="0">
              <a:latin typeface="微软雅黑" pitchFamily="34" charset="-122"/>
              <a:ea typeface="微软雅黑" pitchFamily="34" charset="-122"/>
            </a:endParaRPr>
          </a:p>
        </p:txBody>
      </p:sp>
      <p:sp>
        <p:nvSpPr>
          <p:cNvPr id="28" name="矩形 27"/>
          <p:cNvSpPr/>
          <p:nvPr/>
        </p:nvSpPr>
        <p:spPr>
          <a:xfrm>
            <a:off x="8880054" y="340402"/>
            <a:ext cx="1370888" cy="276999"/>
          </a:xfrm>
          <a:prstGeom prst="rect">
            <a:avLst/>
          </a:prstGeom>
        </p:spPr>
        <p:txBody>
          <a:bodyPr wrap="none">
            <a:spAutoFit/>
          </a:bodyPr>
          <a:lstStyle/>
          <a:p>
            <a:r>
              <a:rPr lang="zh-CN" altLang="en-US" sz="1200" dirty="0"/>
              <a:t>☎：</a:t>
            </a:r>
            <a:r>
              <a:rPr lang="en-US" altLang="zh-CN" sz="1200" dirty="0"/>
              <a:t>400-800-8000</a:t>
            </a:r>
            <a:endParaRPr lang="zh-CN" altLang="en-US" sz="1200" dirty="0"/>
          </a:p>
        </p:txBody>
      </p:sp>
      <p:pic>
        <p:nvPicPr>
          <p:cNvPr id="29" name="图片 28" descr="new尘4.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37225" y="2349180"/>
            <a:ext cx="10317550" cy="33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7926490"/>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anim calcmode="lin" valueType="num">
                                      <p:cBhvr>
                                        <p:cTn id="8" dur="250" fill="hold"/>
                                        <p:tgtEl>
                                          <p:spTgt spid="22"/>
                                        </p:tgtEl>
                                        <p:attrNameLst>
                                          <p:attrName>ppt_x</p:attrName>
                                        </p:attrNameLst>
                                      </p:cBhvr>
                                      <p:tavLst>
                                        <p:tav tm="0">
                                          <p:val>
                                            <p:strVal val="#ppt_x"/>
                                          </p:val>
                                        </p:tav>
                                        <p:tav tm="100000">
                                          <p:val>
                                            <p:strVal val="#ppt_x"/>
                                          </p:val>
                                        </p:tav>
                                      </p:tavLst>
                                    </p:anim>
                                    <p:anim calcmode="lin" valueType="num">
                                      <p:cBhvr>
                                        <p:cTn id="9" dur="25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50"/>
                                        <p:tgtEl>
                                          <p:spTgt spid="19"/>
                                        </p:tgtEl>
                                      </p:cBhvr>
                                    </p:animEffect>
                                    <p:anim calcmode="lin" valueType="num">
                                      <p:cBhvr>
                                        <p:cTn id="13" dur="250" fill="hold"/>
                                        <p:tgtEl>
                                          <p:spTgt spid="19"/>
                                        </p:tgtEl>
                                        <p:attrNameLst>
                                          <p:attrName>ppt_x</p:attrName>
                                        </p:attrNameLst>
                                      </p:cBhvr>
                                      <p:tavLst>
                                        <p:tav tm="0">
                                          <p:val>
                                            <p:strVal val="#ppt_x"/>
                                          </p:val>
                                        </p:tav>
                                        <p:tav tm="100000">
                                          <p:val>
                                            <p:strVal val="#ppt_x"/>
                                          </p:val>
                                        </p:tav>
                                      </p:tavLst>
                                    </p:anim>
                                    <p:anim calcmode="lin" valueType="num">
                                      <p:cBhvr>
                                        <p:cTn id="14" dur="25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2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50"/>
                                        <p:tgtEl>
                                          <p:spTgt spid="21"/>
                                        </p:tgtEl>
                                      </p:cBhvr>
                                    </p:animEffect>
                                    <p:anim calcmode="lin" valueType="num">
                                      <p:cBhvr>
                                        <p:cTn id="18" dur="250" fill="hold"/>
                                        <p:tgtEl>
                                          <p:spTgt spid="21"/>
                                        </p:tgtEl>
                                        <p:attrNameLst>
                                          <p:attrName>ppt_x</p:attrName>
                                        </p:attrNameLst>
                                      </p:cBhvr>
                                      <p:tavLst>
                                        <p:tav tm="0">
                                          <p:val>
                                            <p:strVal val="#ppt_x"/>
                                          </p:val>
                                        </p:tav>
                                        <p:tav tm="100000">
                                          <p:val>
                                            <p:strVal val="#ppt_x"/>
                                          </p:val>
                                        </p:tav>
                                      </p:tavLst>
                                    </p:anim>
                                    <p:anim calcmode="lin" valueType="num">
                                      <p:cBhvr>
                                        <p:cTn id="19" dur="250" fill="hold"/>
                                        <p:tgtEl>
                                          <p:spTgt spid="2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50"/>
                                        <p:tgtEl>
                                          <p:spTgt spid="18"/>
                                        </p:tgtEl>
                                      </p:cBhvr>
                                    </p:animEffect>
                                    <p:anim calcmode="lin" valueType="num">
                                      <p:cBhvr>
                                        <p:cTn id="23" dur="250" fill="hold"/>
                                        <p:tgtEl>
                                          <p:spTgt spid="18"/>
                                        </p:tgtEl>
                                        <p:attrNameLst>
                                          <p:attrName>ppt_x</p:attrName>
                                        </p:attrNameLst>
                                      </p:cBhvr>
                                      <p:tavLst>
                                        <p:tav tm="0">
                                          <p:val>
                                            <p:strVal val="#ppt_x"/>
                                          </p:val>
                                        </p:tav>
                                        <p:tav tm="100000">
                                          <p:val>
                                            <p:strVal val="#ppt_x"/>
                                          </p:val>
                                        </p:tav>
                                      </p:tavLst>
                                    </p:anim>
                                    <p:anim calcmode="lin" valueType="num">
                                      <p:cBhvr>
                                        <p:cTn id="24" dur="250" fill="hold"/>
                                        <p:tgtEl>
                                          <p:spTgt spid="1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7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250"/>
                                        <p:tgtEl>
                                          <p:spTgt spid="20"/>
                                        </p:tgtEl>
                                      </p:cBhvr>
                                    </p:animEffect>
                                    <p:anim calcmode="lin" valueType="num">
                                      <p:cBhvr>
                                        <p:cTn id="28" dur="250" fill="hold"/>
                                        <p:tgtEl>
                                          <p:spTgt spid="20"/>
                                        </p:tgtEl>
                                        <p:attrNameLst>
                                          <p:attrName>ppt_x</p:attrName>
                                        </p:attrNameLst>
                                      </p:cBhvr>
                                      <p:tavLst>
                                        <p:tav tm="0">
                                          <p:val>
                                            <p:strVal val="#ppt_x"/>
                                          </p:val>
                                        </p:tav>
                                        <p:tav tm="100000">
                                          <p:val>
                                            <p:strVal val="#ppt_x"/>
                                          </p:val>
                                        </p:tav>
                                      </p:tavLst>
                                    </p:anim>
                                    <p:anim calcmode="lin" valueType="num">
                                      <p:cBhvr>
                                        <p:cTn id="29" dur="250" fill="hold"/>
                                        <p:tgtEl>
                                          <p:spTgt spid="20"/>
                                        </p:tgtEl>
                                        <p:attrNameLst>
                                          <p:attrName>ppt_y</p:attrName>
                                        </p:attrNameLst>
                                      </p:cBhvr>
                                      <p:tavLst>
                                        <p:tav tm="0">
                                          <p:val>
                                            <p:strVal val="#ppt_y-.1"/>
                                          </p:val>
                                        </p:tav>
                                        <p:tav tm="100000">
                                          <p:val>
                                            <p:strVal val="#ppt_y"/>
                                          </p:val>
                                        </p:tav>
                                      </p:tavLst>
                                    </p:anim>
                                  </p:childTnLst>
                                </p:cTn>
                              </p:par>
                              <p:par>
                                <p:cTn id="30" presetID="23" presetClass="entr" presetSubtype="3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400" fill="hold"/>
                                        <p:tgtEl>
                                          <p:spTgt spid="23"/>
                                        </p:tgtEl>
                                        <p:attrNameLst>
                                          <p:attrName>ppt_w</p:attrName>
                                        </p:attrNameLst>
                                      </p:cBhvr>
                                      <p:tavLst>
                                        <p:tav tm="0">
                                          <p:val>
                                            <p:strVal val="(6*min(max(#ppt_w*#ppt_h,.3),1)-7.4)/-.7*#ppt_w"/>
                                          </p:val>
                                        </p:tav>
                                        <p:tav tm="100000">
                                          <p:val>
                                            <p:strVal val="#ppt_w"/>
                                          </p:val>
                                        </p:tav>
                                      </p:tavLst>
                                    </p:anim>
                                    <p:anim calcmode="lin" valueType="num">
                                      <p:cBhvr>
                                        <p:cTn id="33" dur="400" fill="hold"/>
                                        <p:tgtEl>
                                          <p:spTgt spid="23"/>
                                        </p:tgtEl>
                                        <p:attrNameLst>
                                          <p:attrName>ppt_h</p:attrName>
                                        </p:attrNameLst>
                                      </p:cBhvr>
                                      <p:tavLst>
                                        <p:tav tm="0">
                                          <p:val>
                                            <p:strVal val="(6*min(max(#ppt_w*#ppt_h,.3),1)-7.4)/-.7*#ppt_h"/>
                                          </p:val>
                                        </p:tav>
                                        <p:tav tm="100000">
                                          <p:val>
                                            <p:strVal val="#ppt_h"/>
                                          </p:val>
                                        </p:tav>
                                      </p:tavLst>
                                    </p:anim>
                                    <p:anim calcmode="lin" valueType="num">
                                      <p:cBhvr>
                                        <p:cTn id="34" dur="400" fill="hold"/>
                                        <p:tgtEl>
                                          <p:spTgt spid="23"/>
                                        </p:tgtEl>
                                        <p:attrNameLst>
                                          <p:attrName>ppt_x</p:attrName>
                                        </p:attrNameLst>
                                      </p:cBhvr>
                                      <p:tavLst>
                                        <p:tav tm="0">
                                          <p:val>
                                            <p:fltVal val="0.5"/>
                                          </p:val>
                                        </p:tav>
                                        <p:tav tm="100000">
                                          <p:val>
                                            <p:strVal val="#ppt_x"/>
                                          </p:val>
                                        </p:tav>
                                      </p:tavLst>
                                    </p:anim>
                                    <p:anim calcmode="lin" valueType="num">
                                      <p:cBhvr>
                                        <p:cTn id="35" dur="400" fill="hold"/>
                                        <p:tgtEl>
                                          <p:spTgt spid="23"/>
                                        </p:tgtEl>
                                        <p:attrNameLst>
                                          <p:attrName>ppt_y</p:attrName>
                                        </p:attrNameLst>
                                      </p:cBhvr>
                                      <p:tavLst>
                                        <p:tav tm="0">
                                          <p:val>
                                            <p:strVal val="1+(6*min(max(#ppt_w*#ppt_h,.3),1)-7.4)/-.7*#ppt_h/2"/>
                                          </p:val>
                                        </p:tav>
                                        <p:tav tm="100000">
                                          <p:val>
                                            <p:strVal val="#ppt_y"/>
                                          </p:val>
                                        </p:tav>
                                      </p:tavLst>
                                    </p:anim>
                                  </p:childTnLst>
                                </p:cTn>
                              </p:par>
                              <p:par>
                                <p:cTn id="36" presetID="1" presetClass="exit" presetSubtype="0" fill="hold" grpId="1" nodeType="withEffect">
                                  <p:stCondLst>
                                    <p:cond delay="500"/>
                                  </p:stCondLst>
                                  <p:childTnLst>
                                    <p:set>
                                      <p:cBhvr>
                                        <p:cTn id="37" dur="1" fill="hold">
                                          <p:stCondLst>
                                            <p:cond delay="0"/>
                                          </p:stCondLst>
                                        </p:cTn>
                                        <p:tgtEl>
                                          <p:spTgt spid="23"/>
                                        </p:tgtEl>
                                        <p:attrNameLst>
                                          <p:attrName>style.visibility</p:attrName>
                                        </p:attrNameLst>
                                      </p:cBhvr>
                                      <p:to>
                                        <p:strVal val="hidden"/>
                                      </p:to>
                                    </p:set>
                                  </p:childTnLst>
                                </p:cTn>
                              </p:par>
                              <p:par>
                                <p:cTn id="38" presetID="45" presetClass="entr" presetSubtype="0" fill="hold" grpId="0" nodeType="withEffect">
                                  <p:stCondLst>
                                    <p:cond delay="250"/>
                                  </p:stCondLst>
                                  <p:iterate type="lt">
                                    <p:tmPct val="10000"/>
                                  </p:iterate>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anim calcmode="lin" valueType="num">
                                      <p:cBhvr>
                                        <p:cTn id="41" dur="500" fill="hold"/>
                                        <p:tgtEl>
                                          <p:spTgt spid="24"/>
                                        </p:tgtEl>
                                        <p:attrNameLst>
                                          <p:attrName>ppt_w</p:attrName>
                                        </p:attrNameLst>
                                      </p:cBhvr>
                                      <p:tavLst>
                                        <p:tav tm="0" fmla="#ppt_w*sin(2.5*pi*$)">
                                          <p:val>
                                            <p:fltVal val="0"/>
                                          </p:val>
                                        </p:tav>
                                        <p:tav tm="100000">
                                          <p:val>
                                            <p:fltVal val="1"/>
                                          </p:val>
                                        </p:tav>
                                      </p:tavLst>
                                    </p:anim>
                                    <p:anim calcmode="lin" valueType="num">
                                      <p:cBhvr>
                                        <p:cTn id="42" dur="500" fill="hold"/>
                                        <p:tgtEl>
                                          <p:spTgt spid="24"/>
                                        </p:tgtEl>
                                        <p:attrNameLst>
                                          <p:attrName>ppt_h</p:attrName>
                                        </p:attrNameLst>
                                      </p:cBhvr>
                                      <p:tavLst>
                                        <p:tav tm="0">
                                          <p:val>
                                            <p:strVal val="#ppt_h"/>
                                          </p:val>
                                        </p:tav>
                                        <p:tav tm="100000">
                                          <p:val>
                                            <p:strVal val="#ppt_h"/>
                                          </p:val>
                                        </p:tav>
                                      </p:tavLst>
                                    </p:anim>
                                  </p:childTnLst>
                                </p:cTn>
                              </p:par>
                              <p:par>
                                <p:cTn id="43" presetID="12" presetClass="entr" presetSubtype="2" fill="hold" grpId="0" nodeType="withEffect">
                                  <p:stCondLst>
                                    <p:cond delay="50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p:tgtEl>
                                          <p:spTgt spid="28"/>
                                        </p:tgtEl>
                                        <p:attrNameLst>
                                          <p:attrName>ppt_x</p:attrName>
                                        </p:attrNameLst>
                                      </p:cBhvr>
                                      <p:tavLst>
                                        <p:tav tm="0">
                                          <p:val>
                                            <p:strVal val="#ppt_x+#ppt_w*1.125000"/>
                                          </p:val>
                                        </p:tav>
                                        <p:tav tm="100000">
                                          <p:val>
                                            <p:strVal val="#ppt_x"/>
                                          </p:val>
                                        </p:tav>
                                      </p:tavLst>
                                    </p:anim>
                                    <p:animEffect transition="in" filter="wipe(left)">
                                      <p:cBhvr>
                                        <p:cTn id="46" dur="500"/>
                                        <p:tgtEl>
                                          <p:spTgt spid="28"/>
                                        </p:tgtEl>
                                      </p:cBhvr>
                                    </p:animEffect>
                                  </p:childTnLst>
                                </p:cTn>
                              </p:par>
                              <p:par>
                                <p:cTn id="47" presetID="10" presetClass="entr" presetSubtype="0" fill="hold" nodeType="withEffect">
                                  <p:stCondLst>
                                    <p:cond delay="25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
                                        <p:tgtEl>
                                          <p:spTgt spid="29"/>
                                        </p:tgtEl>
                                      </p:cBhvr>
                                    </p:animEffect>
                                  </p:childTnLst>
                                </p:cTn>
                              </p:par>
                              <p:par>
                                <p:cTn id="50" presetID="6" presetClass="emph" presetSubtype="0" fill="hold" nodeType="withEffect">
                                  <p:stCondLst>
                                    <p:cond delay="350"/>
                                  </p:stCondLst>
                                  <p:childTnLst>
                                    <p:animScale>
                                      <p:cBhvr>
                                        <p:cTn id="51" dur="2000" fill="hold"/>
                                        <p:tgtEl>
                                          <p:spTgt spid="29"/>
                                        </p:tgtEl>
                                      </p:cBhvr>
                                      <p:by x="200000" y="200000"/>
                                    </p:animScale>
                                  </p:childTnLst>
                                </p:cTn>
                              </p:par>
                              <p:par>
                                <p:cTn id="52" presetID="10" presetClass="exit" presetSubtype="0" fill="hold" nodeType="withEffect">
                                  <p:stCondLst>
                                    <p:cond delay="350"/>
                                  </p:stCondLst>
                                  <p:childTnLst>
                                    <p:animEffect transition="out" filter="fade">
                                      <p:cBhvr>
                                        <p:cTn id="53" dur="1000"/>
                                        <p:tgtEl>
                                          <p:spTgt spid="29"/>
                                        </p:tgtEl>
                                      </p:cBhvr>
                                    </p:animEffect>
                                    <p:set>
                                      <p:cBhvr>
                                        <p:cTn id="54" dur="1" fill="hold">
                                          <p:stCondLst>
                                            <p:cond delay="9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4"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571" t="6542" r="2646" b="5035"/>
          <a:stretch/>
        </p:blipFill>
        <p:spPr bwMode="auto">
          <a:xfrm>
            <a:off x="0" y="987574"/>
            <a:ext cx="12192000" cy="5870426"/>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矩形 30"/>
          <p:cNvSpPr/>
          <p:nvPr/>
        </p:nvSpPr>
        <p:spPr>
          <a:xfrm>
            <a:off x="0" y="699542"/>
            <a:ext cx="12192000" cy="5969925"/>
          </a:xfrm>
          <a:prstGeom prst="rect">
            <a:avLst/>
          </a:prstGeom>
          <a:gradFill>
            <a:gsLst>
              <a:gs pos="100000">
                <a:srgbClr val="D9D9D9"/>
              </a:gs>
              <a:gs pos="0">
                <a:srgbClr val="EEEEEE"/>
              </a:gs>
            </a:gsLst>
            <a:path path="circle">
              <a:fillToRect l="50000" t="50000" r="50000" b="50000"/>
            </a:path>
          </a:gradFill>
          <a:ln>
            <a:noFill/>
          </a:ln>
          <a:effectLst>
            <a:outerShdw blurRad="889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Picture 4" descr="C:\Users\Jlien\Desktop\尚未\欧元.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9737" y="2321748"/>
            <a:ext cx="1171575" cy="177006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Jlien\Desktop\尚未\美元.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5821" y="2465764"/>
            <a:ext cx="1171575" cy="177006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C:\Users\Jlien\Desktop\尚未\美元.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8682" y="2321748"/>
            <a:ext cx="1171575" cy="177006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C:\Users\Jlien\Desktop\尚未\钱袋.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2598" y="2465764"/>
            <a:ext cx="1171575" cy="177006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Jlien\Desktop\尚未\RM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7908" y="1890657"/>
            <a:ext cx="1656184" cy="2502229"/>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2604121" y="4631557"/>
            <a:ext cx="6998247" cy="769441"/>
          </a:xfrm>
          <a:prstGeom prst="rect">
            <a:avLst/>
          </a:prstGeom>
          <a:noFill/>
        </p:spPr>
        <p:txBody>
          <a:bodyPr wrap="square" rtlCol="0">
            <a:spAutoFit/>
          </a:bodyPr>
          <a:lstStyle/>
          <a:p>
            <a:pPr algn="ctr"/>
            <a:r>
              <a:rPr lang="zh-CN" altLang="en-US" sz="4400" b="1" dirty="0">
                <a:solidFill>
                  <a:schemeClr val="tx1">
                    <a:lumMod val="85000"/>
                    <a:lumOff val="15000"/>
                  </a:schemeClr>
                </a:solidFill>
                <a:latin typeface="微软雅黑" pitchFamily="34" charset="-122"/>
                <a:ea typeface="微软雅黑" pitchFamily="34" charset="-122"/>
              </a:rPr>
              <a:t>谢谢观看</a:t>
            </a:r>
          </a:p>
        </p:txBody>
      </p:sp>
      <p:sp>
        <p:nvSpPr>
          <p:cNvPr id="24" name="TextBox 23"/>
          <p:cNvSpPr txBox="1"/>
          <p:nvPr/>
        </p:nvSpPr>
        <p:spPr>
          <a:xfrm>
            <a:off x="2604121" y="4631557"/>
            <a:ext cx="6998247" cy="769441"/>
          </a:xfrm>
          <a:prstGeom prst="rect">
            <a:avLst/>
          </a:prstGeom>
          <a:noFill/>
        </p:spPr>
        <p:txBody>
          <a:bodyPr wrap="square" rtlCol="0">
            <a:spAutoFit/>
          </a:bodyPr>
          <a:lstStyle/>
          <a:p>
            <a:pPr algn="ctr"/>
            <a:r>
              <a:rPr lang="zh-CN" altLang="en-US" sz="4400" b="1" dirty="0">
                <a:solidFill>
                  <a:schemeClr val="tx1">
                    <a:lumMod val="85000"/>
                    <a:lumOff val="15000"/>
                  </a:schemeClr>
                </a:solidFill>
                <a:latin typeface="微软雅黑" pitchFamily="34" charset="-122"/>
                <a:ea typeface="微软雅黑" pitchFamily="34" charset="-122"/>
              </a:rPr>
              <a:t>谢谢观看</a:t>
            </a:r>
          </a:p>
        </p:txBody>
      </p:sp>
      <p:sp>
        <p:nvSpPr>
          <p:cNvPr id="27" name="TextBox 26"/>
          <p:cNvSpPr txBox="1"/>
          <p:nvPr/>
        </p:nvSpPr>
        <p:spPr>
          <a:xfrm>
            <a:off x="8880054" y="88239"/>
            <a:ext cx="1457194" cy="276999"/>
          </a:xfrm>
          <a:prstGeom prst="rect">
            <a:avLst/>
          </a:prstGeom>
          <a:noFill/>
        </p:spPr>
        <p:txBody>
          <a:bodyPr wrap="none" rtlCol="0">
            <a:spAutoFit/>
          </a:bodyPr>
          <a:lstStyle/>
          <a:p>
            <a:r>
              <a:rPr lang="en-US" altLang="zh-CN" sz="1200" dirty="0">
                <a:latin typeface="微软雅黑" pitchFamily="34" charset="-122"/>
                <a:ea typeface="微软雅黑" pitchFamily="34" charset="-122"/>
              </a:rPr>
              <a:t>www.xxxx.com.cn</a:t>
            </a:r>
            <a:endParaRPr lang="zh-CN" altLang="en-US" sz="1200" dirty="0">
              <a:latin typeface="微软雅黑" pitchFamily="34" charset="-122"/>
              <a:ea typeface="微软雅黑" pitchFamily="34" charset="-122"/>
            </a:endParaRPr>
          </a:p>
        </p:txBody>
      </p:sp>
      <p:sp>
        <p:nvSpPr>
          <p:cNvPr id="28" name="矩形 27"/>
          <p:cNvSpPr/>
          <p:nvPr/>
        </p:nvSpPr>
        <p:spPr>
          <a:xfrm>
            <a:off x="8880054" y="340402"/>
            <a:ext cx="1370888" cy="276999"/>
          </a:xfrm>
          <a:prstGeom prst="rect">
            <a:avLst/>
          </a:prstGeom>
        </p:spPr>
        <p:txBody>
          <a:bodyPr wrap="none">
            <a:spAutoFit/>
          </a:bodyPr>
          <a:lstStyle/>
          <a:p>
            <a:r>
              <a:rPr lang="zh-CN" altLang="en-US" sz="1200" dirty="0"/>
              <a:t>☎：</a:t>
            </a:r>
            <a:r>
              <a:rPr lang="en-US" altLang="zh-CN" sz="1200"/>
              <a:t>400-800-0000</a:t>
            </a:r>
            <a:endParaRPr lang="zh-CN" altLang="en-US" sz="1200" dirty="0"/>
          </a:p>
        </p:txBody>
      </p:sp>
      <p:pic>
        <p:nvPicPr>
          <p:cNvPr id="29" name="图片 28" descr="new尘4.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37225" y="2349180"/>
            <a:ext cx="10317550" cy="33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5258437"/>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anim calcmode="lin" valueType="num">
                                      <p:cBhvr>
                                        <p:cTn id="8" dur="250" fill="hold"/>
                                        <p:tgtEl>
                                          <p:spTgt spid="22"/>
                                        </p:tgtEl>
                                        <p:attrNameLst>
                                          <p:attrName>ppt_x</p:attrName>
                                        </p:attrNameLst>
                                      </p:cBhvr>
                                      <p:tavLst>
                                        <p:tav tm="0">
                                          <p:val>
                                            <p:strVal val="#ppt_x"/>
                                          </p:val>
                                        </p:tav>
                                        <p:tav tm="100000">
                                          <p:val>
                                            <p:strVal val="#ppt_x"/>
                                          </p:val>
                                        </p:tav>
                                      </p:tavLst>
                                    </p:anim>
                                    <p:anim calcmode="lin" valueType="num">
                                      <p:cBhvr>
                                        <p:cTn id="9" dur="25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50"/>
                                        <p:tgtEl>
                                          <p:spTgt spid="19"/>
                                        </p:tgtEl>
                                      </p:cBhvr>
                                    </p:animEffect>
                                    <p:anim calcmode="lin" valueType="num">
                                      <p:cBhvr>
                                        <p:cTn id="13" dur="250" fill="hold"/>
                                        <p:tgtEl>
                                          <p:spTgt spid="19"/>
                                        </p:tgtEl>
                                        <p:attrNameLst>
                                          <p:attrName>ppt_x</p:attrName>
                                        </p:attrNameLst>
                                      </p:cBhvr>
                                      <p:tavLst>
                                        <p:tav tm="0">
                                          <p:val>
                                            <p:strVal val="#ppt_x"/>
                                          </p:val>
                                        </p:tav>
                                        <p:tav tm="100000">
                                          <p:val>
                                            <p:strVal val="#ppt_x"/>
                                          </p:val>
                                        </p:tav>
                                      </p:tavLst>
                                    </p:anim>
                                    <p:anim calcmode="lin" valueType="num">
                                      <p:cBhvr>
                                        <p:cTn id="14" dur="25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2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50"/>
                                        <p:tgtEl>
                                          <p:spTgt spid="21"/>
                                        </p:tgtEl>
                                      </p:cBhvr>
                                    </p:animEffect>
                                    <p:anim calcmode="lin" valueType="num">
                                      <p:cBhvr>
                                        <p:cTn id="18" dur="250" fill="hold"/>
                                        <p:tgtEl>
                                          <p:spTgt spid="21"/>
                                        </p:tgtEl>
                                        <p:attrNameLst>
                                          <p:attrName>ppt_x</p:attrName>
                                        </p:attrNameLst>
                                      </p:cBhvr>
                                      <p:tavLst>
                                        <p:tav tm="0">
                                          <p:val>
                                            <p:strVal val="#ppt_x"/>
                                          </p:val>
                                        </p:tav>
                                        <p:tav tm="100000">
                                          <p:val>
                                            <p:strVal val="#ppt_x"/>
                                          </p:val>
                                        </p:tav>
                                      </p:tavLst>
                                    </p:anim>
                                    <p:anim calcmode="lin" valueType="num">
                                      <p:cBhvr>
                                        <p:cTn id="19" dur="250" fill="hold"/>
                                        <p:tgtEl>
                                          <p:spTgt spid="21"/>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50"/>
                                        <p:tgtEl>
                                          <p:spTgt spid="18"/>
                                        </p:tgtEl>
                                      </p:cBhvr>
                                    </p:animEffect>
                                    <p:anim calcmode="lin" valueType="num">
                                      <p:cBhvr>
                                        <p:cTn id="23" dur="250" fill="hold"/>
                                        <p:tgtEl>
                                          <p:spTgt spid="18"/>
                                        </p:tgtEl>
                                        <p:attrNameLst>
                                          <p:attrName>ppt_x</p:attrName>
                                        </p:attrNameLst>
                                      </p:cBhvr>
                                      <p:tavLst>
                                        <p:tav tm="0">
                                          <p:val>
                                            <p:strVal val="#ppt_x"/>
                                          </p:val>
                                        </p:tav>
                                        <p:tav tm="100000">
                                          <p:val>
                                            <p:strVal val="#ppt_x"/>
                                          </p:val>
                                        </p:tav>
                                      </p:tavLst>
                                    </p:anim>
                                    <p:anim calcmode="lin" valueType="num">
                                      <p:cBhvr>
                                        <p:cTn id="24" dur="250" fill="hold"/>
                                        <p:tgtEl>
                                          <p:spTgt spid="1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7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250"/>
                                        <p:tgtEl>
                                          <p:spTgt spid="20"/>
                                        </p:tgtEl>
                                      </p:cBhvr>
                                    </p:animEffect>
                                    <p:anim calcmode="lin" valueType="num">
                                      <p:cBhvr>
                                        <p:cTn id="28" dur="250" fill="hold"/>
                                        <p:tgtEl>
                                          <p:spTgt spid="20"/>
                                        </p:tgtEl>
                                        <p:attrNameLst>
                                          <p:attrName>ppt_x</p:attrName>
                                        </p:attrNameLst>
                                      </p:cBhvr>
                                      <p:tavLst>
                                        <p:tav tm="0">
                                          <p:val>
                                            <p:strVal val="#ppt_x"/>
                                          </p:val>
                                        </p:tav>
                                        <p:tav tm="100000">
                                          <p:val>
                                            <p:strVal val="#ppt_x"/>
                                          </p:val>
                                        </p:tav>
                                      </p:tavLst>
                                    </p:anim>
                                    <p:anim calcmode="lin" valueType="num">
                                      <p:cBhvr>
                                        <p:cTn id="29" dur="250" fill="hold"/>
                                        <p:tgtEl>
                                          <p:spTgt spid="20"/>
                                        </p:tgtEl>
                                        <p:attrNameLst>
                                          <p:attrName>ppt_y</p:attrName>
                                        </p:attrNameLst>
                                      </p:cBhvr>
                                      <p:tavLst>
                                        <p:tav tm="0">
                                          <p:val>
                                            <p:strVal val="#ppt_y-.1"/>
                                          </p:val>
                                        </p:tav>
                                        <p:tav tm="100000">
                                          <p:val>
                                            <p:strVal val="#ppt_y"/>
                                          </p:val>
                                        </p:tav>
                                      </p:tavLst>
                                    </p:anim>
                                  </p:childTnLst>
                                </p:cTn>
                              </p:par>
                              <p:par>
                                <p:cTn id="30" presetID="23" presetClass="entr" presetSubtype="3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400" fill="hold"/>
                                        <p:tgtEl>
                                          <p:spTgt spid="23"/>
                                        </p:tgtEl>
                                        <p:attrNameLst>
                                          <p:attrName>ppt_w</p:attrName>
                                        </p:attrNameLst>
                                      </p:cBhvr>
                                      <p:tavLst>
                                        <p:tav tm="0">
                                          <p:val>
                                            <p:strVal val="(6*min(max(#ppt_w*#ppt_h,.3),1)-7.4)/-.7*#ppt_w"/>
                                          </p:val>
                                        </p:tav>
                                        <p:tav tm="100000">
                                          <p:val>
                                            <p:strVal val="#ppt_w"/>
                                          </p:val>
                                        </p:tav>
                                      </p:tavLst>
                                    </p:anim>
                                    <p:anim calcmode="lin" valueType="num">
                                      <p:cBhvr>
                                        <p:cTn id="33" dur="400" fill="hold"/>
                                        <p:tgtEl>
                                          <p:spTgt spid="23"/>
                                        </p:tgtEl>
                                        <p:attrNameLst>
                                          <p:attrName>ppt_h</p:attrName>
                                        </p:attrNameLst>
                                      </p:cBhvr>
                                      <p:tavLst>
                                        <p:tav tm="0">
                                          <p:val>
                                            <p:strVal val="(6*min(max(#ppt_w*#ppt_h,.3),1)-7.4)/-.7*#ppt_h"/>
                                          </p:val>
                                        </p:tav>
                                        <p:tav tm="100000">
                                          <p:val>
                                            <p:strVal val="#ppt_h"/>
                                          </p:val>
                                        </p:tav>
                                      </p:tavLst>
                                    </p:anim>
                                    <p:anim calcmode="lin" valueType="num">
                                      <p:cBhvr>
                                        <p:cTn id="34" dur="400" fill="hold"/>
                                        <p:tgtEl>
                                          <p:spTgt spid="23"/>
                                        </p:tgtEl>
                                        <p:attrNameLst>
                                          <p:attrName>ppt_x</p:attrName>
                                        </p:attrNameLst>
                                      </p:cBhvr>
                                      <p:tavLst>
                                        <p:tav tm="0">
                                          <p:val>
                                            <p:fltVal val="0.5"/>
                                          </p:val>
                                        </p:tav>
                                        <p:tav tm="100000">
                                          <p:val>
                                            <p:strVal val="#ppt_x"/>
                                          </p:val>
                                        </p:tav>
                                      </p:tavLst>
                                    </p:anim>
                                    <p:anim calcmode="lin" valueType="num">
                                      <p:cBhvr>
                                        <p:cTn id="35" dur="400" fill="hold"/>
                                        <p:tgtEl>
                                          <p:spTgt spid="23"/>
                                        </p:tgtEl>
                                        <p:attrNameLst>
                                          <p:attrName>ppt_y</p:attrName>
                                        </p:attrNameLst>
                                      </p:cBhvr>
                                      <p:tavLst>
                                        <p:tav tm="0">
                                          <p:val>
                                            <p:strVal val="1+(6*min(max(#ppt_w*#ppt_h,.3),1)-7.4)/-.7*#ppt_h/2"/>
                                          </p:val>
                                        </p:tav>
                                        <p:tav tm="100000">
                                          <p:val>
                                            <p:strVal val="#ppt_y"/>
                                          </p:val>
                                        </p:tav>
                                      </p:tavLst>
                                    </p:anim>
                                  </p:childTnLst>
                                </p:cTn>
                              </p:par>
                              <p:par>
                                <p:cTn id="36" presetID="1" presetClass="exit" presetSubtype="0" fill="hold" grpId="1" nodeType="withEffect">
                                  <p:stCondLst>
                                    <p:cond delay="500"/>
                                  </p:stCondLst>
                                  <p:childTnLst>
                                    <p:set>
                                      <p:cBhvr>
                                        <p:cTn id="37" dur="1" fill="hold">
                                          <p:stCondLst>
                                            <p:cond delay="0"/>
                                          </p:stCondLst>
                                        </p:cTn>
                                        <p:tgtEl>
                                          <p:spTgt spid="23"/>
                                        </p:tgtEl>
                                        <p:attrNameLst>
                                          <p:attrName>style.visibility</p:attrName>
                                        </p:attrNameLst>
                                      </p:cBhvr>
                                      <p:to>
                                        <p:strVal val="hidden"/>
                                      </p:to>
                                    </p:set>
                                  </p:childTnLst>
                                </p:cTn>
                              </p:par>
                              <p:par>
                                <p:cTn id="38" presetID="45" presetClass="entr" presetSubtype="0" fill="hold" grpId="0" nodeType="withEffect">
                                  <p:stCondLst>
                                    <p:cond delay="250"/>
                                  </p:stCondLst>
                                  <p:iterate type="lt">
                                    <p:tmPct val="10000"/>
                                  </p:iterate>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anim calcmode="lin" valueType="num">
                                      <p:cBhvr>
                                        <p:cTn id="41" dur="500" fill="hold"/>
                                        <p:tgtEl>
                                          <p:spTgt spid="24"/>
                                        </p:tgtEl>
                                        <p:attrNameLst>
                                          <p:attrName>ppt_w</p:attrName>
                                        </p:attrNameLst>
                                      </p:cBhvr>
                                      <p:tavLst>
                                        <p:tav tm="0" fmla="#ppt_w*sin(2.5*pi*$)">
                                          <p:val>
                                            <p:fltVal val="0"/>
                                          </p:val>
                                        </p:tav>
                                        <p:tav tm="100000">
                                          <p:val>
                                            <p:fltVal val="1"/>
                                          </p:val>
                                        </p:tav>
                                      </p:tavLst>
                                    </p:anim>
                                    <p:anim calcmode="lin" valueType="num">
                                      <p:cBhvr>
                                        <p:cTn id="42" dur="500" fill="hold"/>
                                        <p:tgtEl>
                                          <p:spTgt spid="24"/>
                                        </p:tgtEl>
                                        <p:attrNameLst>
                                          <p:attrName>ppt_h</p:attrName>
                                        </p:attrNameLst>
                                      </p:cBhvr>
                                      <p:tavLst>
                                        <p:tav tm="0">
                                          <p:val>
                                            <p:strVal val="#ppt_h"/>
                                          </p:val>
                                        </p:tav>
                                        <p:tav tm="100000">
                                          <p:val>
                                            <p:strVal val="#ppt_h"/>
                                          </p:val>
                                        </p:tav>
                                      </p:tavLst>
                                    </p:anim>
                                  </p:childTnLst>
                                </p:cTn>
                              </p:par>
                              <p:par>
                                <p:cTn id="43" presetID="12" presetClass="entr" presetSubtype="2" fill="hold" grpId="0" nodeType="withEffect">
                                  <p:stCondLst>
                                    <p:cond delay="50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p:tgtEl>
                                          <p:spTgt spid="28"/>
                                        </p:tgtEl>
                                        <p:attrNameLst>
                                          <p:attrName>ppt_x</p:attrName>
                                        </p:attrNameLst>
                                      </p:cBhvr>
                                      <p:tavLst>
                                        <p:tav tm="0">
                                          <p:val>
                                            <p:strVal val="#ppt_x+#ppt_w*1.125000"/>
                                          </p:val>
                                        </p:tav>
                                        <p:tav tm="100000">
                                          <p:val>
                                            <p:strVal val="#ppt_x"/>
                                          </p:val>
                                        </p:tav>
                                      </p:tavLst>
                                    </p:anim>
                                    <p:animEffect transition="in" filter="wipe(left)">
                                      <p:cBhvr>
                                        <p:cTn id="46" dur="500"/>
                                        <p:tgtEl>
                                          <p:spTgt spid="28"/>
                                        </p:tgtEl>
                                      </p:cBhvr>
                                    </p:animEffect>
                                  </p:childTnLst>
                                </p:cTn>
                              </p:par>
                              <p:par>
                                <p:cTn id="47" presetID="10" presetClass="entr" presetSubtype="0" fill="hold" nodeType="withEffect">
                                  <p:stCondLst>
                                    <p:cond delay="25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
                                        <p:tgtEl>
                                          <p:spTgt spid="29"/>
                                        </p:tgtEl>
                                      </p:cBhvr>
                                    </p:animEffect>
                                  </p:childTnLst>
                                </p:cTn>
                              </p:par>
                              <p:par>
                                <p:cTn id="50" presetID="6" presetClass="emph" presetSubtype="0" fill="hold" nodeType="withEffect">
                                  <p:stCondLst>
                                    <p:cond delay="350"/>
                                  </p:stCondLst>
                                  <p:childTnLst>
                                    <p:animScale>
                                      <p:cBhvr>
                                        <p:cTn id="51" dur="2000" fill="hold"/>
                                        <p:tgtEl>
                                          <p:spTgt spid="29"/>
                                        </p:tgtEl>
                                      </p:cBhvr>
                                      <p:by x="200000" y="200000"/>
                                    </p:animScale>
                                  </p:childTnLst>
                                </p:cTn>
                              </p:par>
                              <p:par>
                                <p:cTn id="52" presetID="10" presetClass="exit" presetSubtype="0" fill="hold" nodeType="withEffect">
                                  <p:stCondLst>
                                    <p:cond delay="350"/>
                                  </p:stCondLst>
                                  <p:childTnLst>
                                    <p:animEffect transition="out" filter="fade">
                                      <p:cBhvr>
                                        <p:cTn id="53" dur="1000"/>
                                        <p:tgtEl>
                                          <p:spTgt spid="29"/>
                                        </p:tgtEl>
                                      </p:cBhvr>
                                    </p:animEffect>
                                    <p:set>
                                      <p:cBhvr>
                                        <p:cTn id="54" dur="1" fill="hold">
                                          <p:stCondLst>
                                            <p:cond delay="9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4"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524001" y="2182092"/>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839417" y="3921022"/>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8193978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100206" y="2786193"/>
            <a:ext cx="365806" cy="523220"/>
          </a:xfrm>
          <a:prstGeom prst="rect">
            <a:avLst/>
          </a:prstGeom>
          <a:noFill/>
        </p:spPr>
        <p:txBody>
          <a:bodyPr wrap="none" rtlCol="0">
            <a:spAutoFit/>
          </a:bodyPr>
          <a:lstStyle/>
          <a:p>
            <a:r>
              <a:rPr lang="en-US" altLang="zh-CN" sz="2800" b="1" dirty="0">
                <a:solidFill>
                  <a:schemeClr val="tx1">
                    <a:lumMod val="85000"/>
                    <a:lumOff val="15000"/>
                  </a:schemeClr>
                </a:solidFill>
                <a:latin typeface="汉真广标" pitchFamily="49" charset="-122"/>
                <a:ea typeface="汉真广标" pitchFamily="49" charset="-122"/>
              </a:rPr>
              <a:t>2</a:t>
            </a:r>
            <a:endParaRPr lang="zh-CN" altLang="en-US" b="1" dirty="0">
              <a:solidFill>
                <a:schemeClr val="tx1">
                  <a:lumMod val="85000"/>
                  <a:lumOff val="15000"/>
                </a:schemeClr>
              </a:solidFill>
              <a:latin typeface="汉真广标" pitchFamily="49" charset="-122"/>
              <a:ea typeface="汉真广标" pitchFamily="49" charset="-122"/>
            </a:endParaRPr>
          </a:p>
        </p:txBody>
      </p:sp>
      <p:sp>
        <p:nvSpPr>
          <p:cNvPr id="5" name="TextBox 4"/>
          <p:cNvSpPr txBox="1"/>
          <p:nvPr/>
        </p:nvSpPr>
        <p:spPr>
          <a:xfrm>
            <a:off x="3498260" y="2732606"/>
            <a:ext cx="1690912" cy="523220"/>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业务介绍</a:t>
            </a:r>
            <a:endParaRPr lang="en-US" altLang="zh-CN" sz="1600" dirty="0">
              <a:solidFill>
                <a:schemeClr val="tx1">
                  <a:lumMod val="85000"/>
                  <a:lumOff val="15000"/>
                </a:schemeClr>
              </a:solidFill>
              <a:latin typeface="微软雅黑" pitchFamily="34" charset="-122"/>
              <a:ea typeface="微软雅黑" pitchFamily="34" charset="-122"/>
            </a:endParaRPr>
          </a:p>
          <a:p>
            <a:r>
              <a:rPr lang="en-US" altLang="zh-CN" sz="1200" dirty="0">
                <a:solidFill>
                  <a:schemeClr val="tx1">
                    <a:lumMod val="85000"/>
                    <a:lumOff val="15000"/>
                  </a:schemeClr>
                </a:solidFill>
                <a:latin typeface="HandelGotDLig" pitchFamily="34" charset="0"/>
                <a:ea typeface="微软雅黑" pitchFamily="34" charset="-122"/>
              </a:rPr>
              <a:t>Business introduction</a:t>
            </a:r>
            <a:endParaRPr lang="zh-CN" altLang="en-US" sz="1200" dirty="0">
              <a:solidFill>
                <a:schemeClr val="tx1">
                  <a:lumMod val="85000"/>
                  <a:lumOff val="15000"/>
                </a:schemeClr>
              </a:solidFill>
              <a:latin typeface="HandelGotDLig" pitchFamily="34" charset="0"/>
              <a:ea typeface="微软雅黑" pitchFamily="34" charset="-122"/>
            </a:endParaRPr>
          </a:p>
        </p:txBody>
      </p:sp>
      <p:sp>
        <p:nvSpPr>
          <p:cNvPr id="6" name="TextBox 5"/>
          <p:cNvSpPr txBox="1"/>
          <p:nvPr/>
        </p:nvSpPr>
        <p:spPr>
          <a:xfrm>
            <a:off x="3498261" y="3302475"/>
            <a:ext cx="1777731" cy="523220"/>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产品服务</a:t>
            </a:r>
            <a:endParaRPr lang="en-US" altLang="zh-CN" sz="1600" dirty="0">
              <a:solidFill>
                <a:schemeClr val="tx1">
                  <a:lumMod val="85000"/>
                  <a:lumOff val="15000"/>
                </a:schemeClr>
              </a:solidFill>
              <a:latin typeface="微软雅黑" pitchFamily="34" charset="-122"/>
              <a:ea typeface="微软雅黑" pitchFamily="34" charset="-122"/>
            </a:endParaRPr>
          </a:p>
          <a:p>
            <a:r>
              <a:rPr lang="en-US" altLang="zh-CN" sz="1200" dirty="0">
                <a:solidFill>
                  <a:schemeClr val="tx1">
                    <a:lumMod val="85000"/>
                    <a:lumOff val="15000"/>
                  </a:schemeClr>
                </a:solidFill>
                <a:latin typeface="微软雅黑" pitchFamily="34" charset="-122"/>
                <a:ea typeface="微软雅黑" pitchFamily="34" charset="-122"/>
              </a:rPr>
              <a:t>Products and services</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7" name="TextBox 6"/>
          <p:cNvSpPr txBox="1"/>
          <p:nvPr/>
        </p:nvSpPr>
        <p:spPr>
          <a:xfrm>
            <a:off x="3498261" y="3872345"/>
            <a:ext cx="1005403" cy="523220"/>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联系我们</a:t>
            </a:r>
            <a:endParaRPr lang="en-US" altLang="zh-CN" sz="1600" dirty="0">
              <a:solidFill>
                <a:schemeClr val="tx1">
                  <a:lumMod val="85000"/>
                  <a:lumOff val="15000"/>
                </a:schemeClr>
              </a:solidFill>
              <a:latin typeface="微软雅黑" pitchFamily="34" charset="-122"/>
              <a:ea typeface="微软雅黑" pitchFamily="34" charset="-122"/>
            </a:endParaRPr>
          </a:p>
          <a:p>
            <a:r>
              <a:rPr lang="en-US" altLang="zh-CN" sz="1200" dirty="0">
                <a:solidFill>
                  <a:schemeClr val="tx1">
                    <a:lumMod val="85000"/>
                    <a:lumOff val="15000"/>
                  </a:schemeClr>
                </a:solidFill>
                <a:latin typeface="微软雅黑" pitchFamily="34" charset="-122"/>
                <a:ea typeface="微软雅黑" pitchFamily="34" charset="-122"/>
              </a:rPr>
              <a:t>Contact Us</a:t>
            </a:r>
            <a:endParaRPr lang="zh-CN" altLang="en-US" sz="1200" dirty="0">
              <a:solidFill>
                <a:schemeClr val="tx1">
                  <a:lumMod val="85000"/>
                  <a:lumOff val="15000"/>
                </a:schemeClr>
              </a:solidFill>
              <a:latin typeface="微软雅黑" pitchFamily="34" charset="-122"/>
              <a:ea typeface="微软雅黑" pitchFamily="34" charset="-122"/>
            </a:endParaRPr>
          </a:p>
        </p:txBody>
      </p:sp>
      <p:cxnSp>
        <p:nvCxnSpPr>
          <p:cNvPr id="8" name="直接连接符 7"/>
          <p:cNvCxnSpPr/>
          <p:nvPr/>
        </p:nvCxnSpPr>
        <p:spPr>
          <a:xfrm>
            <a:off x="5110048" y="3174758"/>
            <a:ext cx="2990158" cy="0"/>
          </a:xfrm>
          <a:prstGeom prst="line">
            <a:avLst/>
          </a:prstGeom>
          <a:ln w="19050">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304154" y="2616851"/>
            <a:ext cx="3796052" cy="0"/>
          </a:xfrm>
          <a:prstGeom prst="line">
            <a:avLst/>
          </a:prstGeom>
          <a:ln w="19050">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267870" y="3768979"/>
            <a:ext cx="2832337" cy="0"/>
          </a:xfrm>
          <a:prstGeom prst="line">
            <a:avLst/>
          </a:prstGeom>
          <a:ln w="19050">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448170" y="4273035"/>
            <a:ext cx="3652036" cy="0"/>
          </a:xfrm>
          <a:prstGeom prst="line">
            <a:avLst/>
          </a:prstGeom>
          <a:ln w="19050">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3239686" y="2820848"/>
            <a:ext cx="180000" cy="180000"/>
            <a:chOff x="1571731" y="2497513"/>
            <a:chExt cx="275504" cy="216024"/>
          </a:xfrm>
        </p:grpSpPr>
        <p:sp>
          <p:nvSpPr>
            <p:cNvPr id="13" name="燕尾形 12"/>
            <p:cNvSpPr/>
            <p:nvPr/>
          </p:nvSpPr>
          <p:spPr>
            <a:xfrm>
              <a:off x="1571731" y="2497513"/>
              <a:ext cx="144016" cy="216024"/>
            </a:xfrm>
            <a:prstGeom prst="chevron">
              <a:avLst/>
            </a:prstGeom>
            <a:solidFill>
              <a:schemeClr val="tx1">
                <a:lumMod val="85000"/>
                <a:lumOff val="1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燕尾形 13"/>
            <p:cNvSpPr/>
            <p:nvPr/>
          </p:nvSpPr>
          <p:spPr>
            <a:xfrm>
              <a:off x="1703219" y="2497513"/>
              <a:ext cx="144016" cy="216024"/>
            </a:xfrm>
            <a:prstGeom prst="chevron">
              <a:avLst/>
            </a:prstGeom>
            <a:solidFill>
              <a:schemeClr val="tx1">
                <a:lumMod val="85000"/>
                <a:lumOff val="1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5" name="组合 14"/>
          <p:cNvGrpSpPr/>
          <p:nvPr/>
        </p:nvGrpSpPr>
        <p:grpSpPr>
          <a:xfrm>
            <a:off x="3239686" y="3384885"/>
            <a:ext cx="180000" cy="180000"/>
            <a:chOff x="1571731" y="3097609"/>
            <a:chExt cx="275504" cy="216024"/>
          </a:xfrm>
        </p:grpSpPr>
        <p:sp>
          <p:nvSpPr>
            <p:cNvPr id="16" name="燕尾形 15"/>
            <p:cNvSpPr/>
            <p:nvPr/>
          </p:nvSpPr>
          <p:spPr>
            <a:xfrm>
              <a:off x="1571731" y="3097609"/>
              <a:ext cx="144016" cy="216024"/>
            </a:xfrm>
            <a:prstGeom prst="chevron">
              <a:avLst/>
            </a:prstGeom>
            <a:solidFill>
              <a:schemeClr val="tx1">
                <a:lumMod val="85000"/>
                <a:lumOff val="1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7" name="燕尾形 16"/>
            <p:cNvSpPr/>
            <p:nvPr/>
          </p:nvSpPr>
          <p:spPr>
            <a:xfrm>
              <a:off x="1703219" y="3097609"/>
              <a:ext cx="144016" cy="216024"/>
            </a:xfrm>
            <a:prstGeom prst="chevron">
              <a:avLst/>
            </a:prstGeom>
            <a:solidFill>
              <a:schemeClr val="tx1">
                <a:lumMod val="85000"/>
                <a:lumOff val="1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8" name="组合 17"/>
          <p:cNvGrpSpPr/>
          <p:nvPr/>
        </p:nvGrpSpPr>
        <p:grpSpPr>
          <a:xfrm>
            <a:off x="3239686" y="3948923"/>
            <a:ext cx="180000" cy="180000"/>
            <a:chOff x="1571731" y="3604201"/>
            <a:chExt cx="275504" cy="216024"/>
          </a:xfrm>
        </p:grpSpPr>
        <p:sp>
          <p:nvSpPr>
            <p:cNvPr id="19" name="燕尾形 18"/>
            <p:cNvSpPr/>
            <p:nvPr/>
          </p:nvSpPr>
          <p:spPr>
            <a:xfrm>
              <a:off x="1571731" y="3604201"/>
              <a:ext cx="144016" cy="216024"/>
            </a:xfrm>
            <a:prstGeom prst="chevron">
              <a:avLst/>
            </a:prstGeom>
            <a:solidFill>
              <a:schemeClr val="tx1">
                <a:lumMod val="85000"/>
                <a:lumOff val="1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0" name="燕尾形 19"/>
            <p:cNvSpPr/>
            <p:nvPr/>
          </p:nvSpPr>
          <p:spPr>
            <a:xfrm>
              <a:off x="1703219" y="3604201"/>
              <a:ext cx="144016" cy="216024"/>
            </a:xfrm>
            <a:prstGeom prst="chevron">
              <a:avLst/>
            </a:prstGeom>
            <a:solidFill>
              <a:schemeClr val="tx1">
                <a:lumMod val="85000"/>
                <a:lumOff val="1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21" name="组合 20"/>
          <p:cNvGrpSpPr/>
          <p:nvPr/>
        </p:nvGrpSpPr>
        <p:grpSpPr>
          <a:xfrm>
            <a:off x="3239686" y="2256811"/>
            <a:ext cx="180000" cy="180000"/>
            <a:chOff x="1571731" y="1912089"/>
            <a:chExt cx="275504" cy="216024"/>
          </a:xfrm>
        </p:grpSpPr>
        <p:sp>
          <p:nvSpPr>
            <p:cNvPr id="22" name="燕尾形 21"/>
            <p:cNvSpPr/>
            <p:nvPr/>
          </p:nvSpPr>
          <p:spPr>
            <a:xfrm>
              <a:off x="1571731" y="1912089"/>
              <a:ext cx="144016" cy="216024"/>
            </a:xfrm>
            <a:prstGeom prst="chevron">
              <a:avLst/>
            </a:prstGeom>
            <a:solidFill>
              <a:schemeClr val="tx1">
                <a:lumMod val="85000"/>
                <a:lumOff val="1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3" name="燕尾形 22"/>
            <p:cNvSpPr/>
            <p:nvPr/>
          </p:nvSpPr>
          <p:spPr>
            <a:xfrm>
              <a:off x="1703219" y="1912089"/>
              <a:ext cx="144016" cy="216024"/>
            </a:xfrm>
            <a:prstGeom prst="chevron">
              <a:avLst/>
            </a:prstGeom>
            <a:solidFill>
              <a:schemeClr val="tx1">
                <a:lumMod val="85000"/>
                <a:lumOff val="15000"/>
              </a:schemeClr>
            </a:solidFill>
            <a:ln/>
          </p:spPr>
          <p:style>
            <a:lnRef idx="0">
              <a:schemeClr val="dk1"/>
            </a:lnRef>
            <a:fillRef idx="3">
              <a:schemeClr val="dk1"/>
            </a:fillRef>
            <a:effectRef idx="3">
              <a:schemeClr val="dk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24" name="TextBox 23"/>
          <p:cNvSpPr txBox="1"/>
          <p:nvPr/>
        </p:nvSpPr>
        <p:spPr>
          <a:xfrm>
            <a:off x="3498261" y="2162737"/>
            <a:ext cx="1005403" cy="523220"/>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关于我们</a:t>
            </a:r>
            <a:endParaRPr lang="en-US" altLang="zh-CN" sz="1600" dirty="0">
              <a:solidFill>
                <a:schemeClr val="tx1">
                  <a:lumMod val="85000"/>
                  <a:lumOff val="15000"/>
                </a:schemeClr>
              </a:solidFill>
              <a:latin typeface="微软雅黑" pitchFamily="34" charset="-122"/>
              <a:ea typeface="微软雅黑" pitchFamily="34" charset="-122"/>
            </a:endParaRPr>
          </a:p>
          <a:p>
            <a:r>
              <a:rPr lang="en-US" altLang="zh-CN" sz="1200" dirty="0">
                <a:solidFill>
                  <a:schemeClr val="tx1">
                    <a:lumMod val="85000"/>
                    <a:lumOff val="15000"/>
                  </a:schemeClr>
                </a:solidFill>
                <a:latin typeface="HandelGotDLig" pitchFamily="34" charset="0"/>
                <a:ea typeface="微软雅黑" pitchFamily="34" charset="-122"/>
              </a:rPr>
              <a:t>About Us</a:t>
            </a:r>
            <a:endParaRPr lang="zh-CN" altLang="en-US" sz="1200" dirty="0">
              <a:solidFill>
                <a:schemeClr val="tx1">
                  <a:lumMod val="85000"/>
                  <a:lumOff val="15000"/>
                </a:schemeClr>
              </a:solidFill>
              <a:latin typeface="HandelGotDLig" pitchFamily="34" charset="0"/>
              <a:ea typeface="微软雅黑" pitchFamily="34" charset="-122"/>
            </a:endParaRPr>
          </a:p>
        </p:txBody>
      </p:sp>
      <p:sp>
        <p:nvSpPr>
          <p:cNvPr id="25" name="TextBox 24"/>
          <p:cNvSpPr txBox="1"/>
          <p:nvPr/>
        </p:nvSpPr>
        <p:spPr>
          <a:xfrm>
            <a:off x="8100206" y="3340012"/>
            <a:ext cx="380232" cy="523220"/>
          </a:xfrm>
          <a:prstGeom prst="rect">
            <a:avLst/>
          </a:prstGeom>
          <a:noFill/>
        </p:spPr>
        <p:txBody>
          <a:bodyPr wrap="none" rtlCol="0">
            <a:spAutoFit/>
          </a:bodyPr>
          <a:lstStyle/>
          <a:p>
            <a:r>
              <a:rPr lang="en-US" altLang="zh-CN" sz="2800" b="1" dirty="0">
                <a:solidFill>
                  <a:schemeClr val="tx1">
                    <a:lumMod val="85000"/>
                    <a:lumOff val="15000"/>
                  </a:schemeClr>
                </a:solidFill>
                <a:latin typeface="汉真广标" pitchFamily="49" charset="-122"/>
                <a:ea typeface="汉真广标" pitchFamily="49" charset="-122"/>
              </a:rPr>
              <a:t>3</a:t>
            </a:r>
            <a:endParaRPr lang="zh-CN" altLang="en-US" b="1" dirty="0">
              <a:solidFill>
                <a:schemeClr val="tx1">
                  <a:lumMod val="85000"/>
                  <a:lumOff val="15000"/>
                </a:schemeClr>
              </a:solidFill>
              <a:latin typeface="汉真广标" pitchFamily="49" charset="-122"/>
              <a:ea typeface="汉真广标" pitchFamily="49" charset="-122"/>
            </a:endParaRPr>
          </a:p>
        </p:txBody>
      </p:sp>
      <p:sp>
        <p:nvSpPr>
          <p:cNvPr id="26" name="TextBox 25"/>
          <p:cNvSpPr txBox="1"/>
          <p:nvPr/>
        </p:nvSpPr>
        <p:spPr>
          <a:xfrm>
            <a:off x="8100206" y="3893831"/>
            <a:ext cx="365806" cy="523220"/>
          </a:xfrm>
          <a:prstGeom prst="rect">
            <a:avLst/>
          </a:prstGeom>
          <a:noFill/>
        </p:spPr>
        <p:txBody>
          <a:bodyPr wrap="none" rtlCol="0">
            <a:spAutoFit/>
          </a:bodyPr>
          <a:lstStyle/>
          <a:p>
            <a:r>
              <a:rPr lang="en-US" altLang="zh-CN" sz="2800" b="1" dirty="0">
                <a:solidFill>
                  <a:schemeClr val="tx1">
                    <a:lumMod val="85000"/>
                    <a:lumOff val="15000"/>
                  </a:schemeClr>
                </a:solidFill>
                <a:latin typeface="汉真广标" pitchFamily="49" charset="-122"/>
                <a:ea typeface="汉真广标" pitchFamily="49" charset="-122"/>
              </a:rPr>
              <a:t>4</a:t>
            </a:r>
            <a:endParaRPr lang="zh-CN" altLang="en-US" b="1" dirty="0">
              <a:solidFill>
                <a:schemeClr val="tx1">
                  <a:lumMod val="85000"/>
                  <a:lumOff val="15000"/>
                </a:schemeClr>
              </a:solidFill>
              <a:latin typeface="汉真广标" pitchFamily="49" charset="-122"/>
              <a:ea typeface="汉真广标" pitchFamily="49" charset="-122"/>
            </a:endParaRPr>
          </a:p>
        </p:txBody>
      </p:sp>
      <p:sp>
        <p:nvSpPr>
          <p:cNvPr id="27" name="TextBox 26"/>
          <p:cNvSpPr txBox="1"/>
          <p:nvPr/>
        </p:nvSpPr>
        <p:spPr>
          <a:xfrm>
            <a:off x="8100206" y="2232374"/>
            <a:ext cx="365806" cy="523220"/>
          </a:xfrm>
          <a:prstGeom prst="rect">
            <a:avLst/>
          </a:prstGeom>
          <a:noFill/>
        </p:spPr>
        <p:txBody>
          <a:bodyPr wrap="none" rtlCol="0">
            <a:spAutoFit/>
          </a:bodyPr>
          <a:lstStyle/>
          <a:p>
            <a:r>
              <a:rPr lang="en-US" altLang="zh-CN" sz="2800" b="1" dirty="0">
                <a:solidFill>
                  <a:schemeClr val="tx1">
                    <a:lumMod val="85000"/>
                    <a:lumOff val="15000"/>
                  </a:schemeClr>
                </a:solidFill>
                <a:latin typeface="汉真广标" pitchFamily="49" charset="-122"/>
                <a:ea typeface="汉真广标" pitchFamily="49" charset="-122"/>
              </a:rPr>
              <a:t>1</a:t>
            </a:r>
            <a:endParaRPr lang="zh-CN" altLang="en-US" b="1" dirty="0">
              <a:solidFill>
                <a:schemeClr val="tx1">
                  <a:lumMod val="85000"/>
                  <a:lumOff val="15000"/>
                </a:schemeClr>
              </a:solidFill>
              <a:latin typeface="汉真广标" pitchFamily="49" charset="-122"/>
              <a:ea typeface="汉真广标" pitchFamily="49" charset="-122"/>
            </a:endParaRPr>
          </a:p>
        </p:txBody>
      </p:sp>
      <p:sp>
        <p:nvSpPr>
          <p:cNvPr id="28" name="TextBox 27"/>
          <p:cNvSpPr txBox="1"/>
          <p:nvPr/>
        </p:nvSpPr>
        <p:spPr>
          <a:xfrm>
            <a:off x="8985322" y="114186"/>
            <a:ext cx="1604606" cy="369332"/>
          </a:xfrm>
          <a:prstGeom prst="rect">
            <a:avLst/>
          </a:prstGeom>
          <a:noFill/>
        </p:spPr>
        <p:txBody>
          <a:bodyPr wrap="none" rtlCol="0">
            <a:spAutoFit/>
          </a:bodyPr>
          <a:lstStyle/>
          <a:p>
            <a:r>
              <a:rPr lang="zh-CN" altLang="en-US" dirty="0">
                <a:latin typeface="微软雅黑" pitchFamily="34" charset="-122"/>
                <a:ea typeface="微软雅黑" pitchFamily="34" charset="-122"/>
              </a:rPr>
              <a:t>目录 </a:t>
            </a:r>
            <a:r>
              <a:rPr lang="en-US" altLang="zh-CN" dirty="0">
                <a:latin typeface="微软雅黑" pitchFamily="34" charset="-122"/>
                <a:ea typeface="微软雅黑" pitchFamily="34" charset="-122"/>
              </a:rPr>
              <a:t>Content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323622857"/>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250"/>
                                        <p:tgtEl>
                                          <p:spTgt spid="21"/>
                                        </p:tgtEl>
                                        <p:attrNameLst>
                                          <p:attrName>ppt_x</p:attrName>
                                        </p:attrNameLst>
                                      </p:cBhvr>
                                      <p:tavLst>
                                        <p:tav tm="0">
                                          <p:val>
                                            <p:strVal val="#ppt_x-#ppt_w*1.125000"/>
                                          </p:val>
                                        </p:tav>
                                        <p:tav tm="100000">
                                          <p:val>
                                            <p:strVal val="#ppt_x"/>
                                          </p:val>
                                        </p:tav>
                                      </p:tavLst>
                                    </p:anim>
                                    <p:animEffect transition="in" filter="wipe(right)">
                                      <p:cBhvr>
                                        <p:cTn id="14" dur="250"/>
                                        <p:tgtEl>
                                          <p:spTgt spid="21"/>
                                        </p:tgtEl>
                                      </p:cBhvr>
                                    </p:animEffect>
                                  </p:childTnLst>
                                </p:cTn>
                              </p:par>
                            </p:childTnLst>
                          </p:cTn>
                        </p:par>
                        <p:par>
                          <p:cTn id="15" fill="hold">
                            <p:stCondLst>
                              <p:cond delay="750"/>
                            </p:stCondLst>
                            <p:childTnLst>
                              <p:par>
                                <p:cTn id="16" presetID="12" presetClass="entr" presetSubtype="4"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250"/>
                                        <p:tgtEl>
                                          <p:spTgt spid="24"/>
                                        </p:tgtEl>
                                        <p:attrNameLst>
                                          <p:attrName>ppt_y</p:attrName>
                                        </p:attrNameLst>
                                      </p:cBhvr>
                                      <p:tavLst>
                                        <p:tav tm="0">
                                          <p:val>
                                            <p:strVal val="#ppt_y+#ppt_h*1.125000"/>
                                          </p:val>
                                        </p:tav>
                                        <p:tav tm="100000">
                                          <p:val>
                                            <p:strVal val="#ppt_y"/>
                                          </p:val>
                                        </p:tav>
                                      </p:tavLst>
                                    </p:anim>
                                    <p:animEffect transition="in" filter="wipe(up)">
                                      <p:cBhvr>
                                        <p:cTn id="19" dur="250"/>
                                        <p:tgtEl>
                                          <p:spTgt spid="24"/>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250"/>
                                        <p:tgtEl>
                                          <p:spTgt spid="9"/>
                                        </p:tgtEl>
                                      </p:cBhvr>
                                    </p:animEffect>
                                  </p:childTnLst>
                                </p:cTn>
                              </p:par>
                            </p:childTnLst>
                          </p:cTn>
                        </p:par>
                        <p:par>
                          <p:cTn id="24" fill="hold">
                            <p:stCondLst>
                              <p:cond delay="1250"/>
                            </p:stCondLst>
                            <p:childTnLst>
                              <p:par>
                                <p:cTn id="25" presetID="42"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250"/>
                                        <p:tgtEl>
                                          <p:spTgt spid="27"/>
                                        </p:tgtEl>
                                      </p:cBhvr>
                                    </p:animEffect>
                                    <p:anim calcmode="lin" valueType="num">
                                      <p:cBhvr>
                                        <p:cTn id="28" dur="250" fill="hold"/>
                                        <p:tgtEl>
                                          <p:spTgt spid="27"/>
                                        </p:tgtEl>
                                        <p:attrNameLst>
                                          <p:attrName>ppt_x</p:attrName>
                                        </p:attrNameLst>
                                      </p:cBhvr>
                                      <p:tavLst>
                                        <p:tav tm="0">
                                          <p:val>
                                            <p:strVal val="#ppt_x"/>
                                          </p:val>
                                        </p:tav>
                                        <p:tav tm="100000">
                                          <p:val>
                                            <p:strVal val="#ppt_x"/>
                                          </p:val>
                                        </p:tav>
                                      </p:tavLst>
                                    </p:anim>
                                    <p:anim calcmode="lin" valueType="num">
                                      <p:cBhvr>
                                        <p:cTn id="29" dur="25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250"/>
                                        <p:tgtEl>
                                          <p:spTgt spid="12"/>
                                        </p:tgtEl>
                                        <p:attrNameLst>
                                          <p:attrName>ppt_x</p:attrName>
                                        </p:attrNameLst>
                                      </p:cBhvr>
                                      <p:tavLst>
                                        <p:tav tm="0">
                                          <p:val>
                                            <p:strVal val="#ppt_x-#ppt_w*1.125000"/>
                                          </p:val>
                                        </p:tav>
                                        <p:tav tm="100000">
                                          <p:val>
                                            <p:strVal val="#ppt_x"/>
                                          </p:val>
                                        </p:tav>
                                      </p:tavLst>
                                    </p:anim>
                                    <p:animEffect transition="in" filter="wipe(right)">
                                      <p:cBhvr>
                                        <p:cTn id="34" dur="250"/>
                                        <p:tgtEl>
                                          <p:spTgt spid="12"/>
                                        </p:tgtEl>
                                      </p:cBhvr>
                                    </p:animEffect>
                                  </p:childTnLst>
                                </p:cTn>
                              </p:par>
                            </p:childTnLst>
                          </p:cTn>
                        </p:par>
                        <p:par>
                          <p:cTn id="35" fill="hold">
                            <p:stCondLst>
                              <p:cond delay="1750"/>
                            </p:stCondLst>
                            <p:childTnLst>
                              <p:par>
                                <p:cTn id="36" presetID="12" presetClass="entr" presetSubtype="4"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250"/>
                                        <p:tgtEl>
                                          <p:spTgt spid="5"/>
                                        </p:tgtEl>
                                        <p:attrNameLst>
                                          <p:attrName>ppt_y</p:attrName>
                                        </p:attrNameLst>
                                      </p:cBhvr>
                                      <p:tavLst>
                                        <p:tav tm="0">
                                          <p:val>
                                            <p:strVal val="#ppt_y+#ppt_h*1.125000"/>
                                          </p:val>
                                        </p:tav>
                                        <p:tav tm="100000">
                                          <p:val>
                                            <p:strVal val="#ppt_y"/>
                                          </p:val>
                                        </p:tav>
                                      </p:tavLst>
                                    </p:anim>
                                    <p:animEffect transition="in" filter="wipe(up)">
                                      <p:cBhvr>
                                        <p:cTn id="39" dur="250"/>
                                        <p:tgtEl>
                                          <p:spTgt spid="5"/>
                                        </p:tgtEl>
                                      </p:cBhvr>
                                    </p:animEffect>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250"/>
                                        <p:tgtEl>
                                          <p:spTgt spid="8"/>
                                        </p:tgtEl>
                                      </p:cBhvr>
                                    </p:animEffect>
                                  </p:childTnLst>
                                </p:cTn>
                              </p:par>
                            </p:childTnLst>
                          </p:cTn>
                        </p:par>
                        <p:par>
                          <p:cTn id="44" fill="hold">
                            <p:stCondLst>
                              <p:cond delay="2250"/>
                            </p:stCondLst>
                            <p:childTnLst>
                              <p:par>
                                <p:cTn id="45" presetID="42"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250"/>
                                        <p:tgtEl>
                                          <p:spTgt spid="4"/>
                                        </p:tgtEl>
                                      </p:cBhvr>
                                    </p:animEffect>
                                    <p:anim calcmode="lin" valueType="num">
                                      <p:cBhvr>
                                        <p:cTn id="48" dur="250" fill="hold"/>
                                        <p:tgtEl>
                                          <p:spTgt spid="4"/>
                                        </p:tgtEl>
                                        <p:attrNameLst>
                                          <p:attrName>ppt_x</p:attrName>
                                        </p:attrNameLst>
                                      </p:cBhvr>
                                      <p:tavLst>
                                        <p:tav tm="0">
                                          <p:val>
                                            <p:strVal val="#ppt_x"/>
                                          </p:val>
                                        </p:tav>
                                        <p:tav tm="100000">
                                          <p:val>
                                            <p:strVal val="#ppt_x"/>
                                          </p:val>
                                        </p:tav>
                                      </p:tavLst>
                                    </p:anim>
                                    <p:anim calcmode="lin" valueType="num">
                                      <p:cBhvr>
                                        <p:cTn id="49" dur="250" fill="hold"/>
                                        <p:tgtEl>
                                          <p:spTgt spid="4"/>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12" presetClass="entr" presetSubtype="8"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250"/>
                                        <p:tgtEl>
                                          <p:spTgt spid="15"/>
                                        </p:tgtEl>
                                        <p:attrNameLst>
                                          <p:attrName>ppt_x</p:attrName>
                                        </p:attrNameLst>
                                      </p:cBhvr>
                                      <p:tavLst>
                                        <p:tav tm="0">
                                          <p:val>
                                            <p:strVal val="#ppt_x-#ppt_w*1.125000"/>
                                          </p:val>
                                        </p:tav>
                                        <p:tav tm="100000">
                                          <p:val>
                                            <p:strVal val="#ppt_x"/>
                                          </p:val>
                                        </p:tav>
                                      </p:tavLst>
                                    </p:anim>
                                    <p:animEffect transition="in" filter="wipe(right)">
                                      <p:cBhvr>
                                        <p:cTn id="54" dur="250"/>
                                        <p:tgtEl>
                                          <p:spTgt spid="15"/>
                                        </p:tgtEl>
                                      </p:cBhvr>
                                    </p:animEffect>
                                  </p:childTnLst>
                                </p:cTn>
                              </p:par>
                            </p:childTnLst>
                          </p:cTn>
                        </p:par>
                        <p:par>
                          <p:cTn id="55" fill="hold">
                            <p:stCondLst>
                              <p:cond delay="2750"/>
                            </p:stCondLst>
                            <p:childTnLst>
                              <p:par>
                                <p:cTn id="56" presetID="12" presetClass="entr" presetSubtype="4"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additive="base">
                                        <p:cTn id="58" dur="250"/>
                                        <p:tgtEl>
                                          <p:spTgt spid="6"/>
                                        </p:tgtEl>
                                        <p:attrNameLst>
                                          <p:attrName>ppt_y</p:attrName>
                                        </p:attrNameLst>
                                      </p:cBhvr>
                                      <p:tavLst>
                                        <p:tav tm="0">
                                          <p:val>
                                            <p:strVal val="#ppt_y+#ppt_h*1.125000"/>
                                          </p:val>
                                        </p:tav>
                                        <p:tav tm="100000">
                                          <p:val>
                                            <p:strVal val="#ppt_y"/>
                                          </p:val>
                                        </p:tav>
                                      </p:tavLst>
                                    </p:anim>
                                    <p:animEffect transition="in" filter="wipe(up)">
                                      <p:cBhvr>
                                        <p:cTn id="59" dur="250"/>
                                        <p:tgtEl>
                                          <p:spTgt spid="6"/>
                                        </p:tgtEl>
                                      </p:cBhvr>
                                    </p:animEffect>
                                  </p:childTnLst>
                                </p:cTn>
                              </p:par>
                            </p:childTnLst>
                          </p:cTn>
                        </p:par>
                        <p:par>
                          <p:cTn id="60" fill="hold">
                            <p:stCondLst>
                              <p:cond delay="3000"/>
                            </p:stCondLst>
                            <p:childTnLst>
                              <p:par>
                                <p:cTn id="61" presetID="22" presetClass="entr" presetSubtype="8"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250"/>
                                        <p:tgtEl>
                                          <p:spTgt spid="10"/>
                                        </p:tgtEl>
                                      </p:cBhvr>
                                    </p:animEffect>
                                  </p:childTnLst>
                                </p:cTn>
                              </p:par>
                            </p:childTnLst>
                          </p:cTn>
                        </p:par>
                        <p:par>
                          <p:cTn id="64" fill="hold">
                            <p:stCondLst>
                              <p:cond delay="3250"/>
                            </p:stCondLst>
                            <p:childTnLst>
                              <p:par>
                                <p:cTn id="65" presetID="42"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50"/>
                                        <p:tgtEl>
                                          <p:spTgt spid="25"/>
                                        </p:tgtEl>
                                      </p:cBhvr>
                                    </p:animEffec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12" presetClass="entr" presetSubtype="8"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250"/>
                                        <p:tgtEl>
                                          <p:spTgt spid="18"/>
                                        </p:tgtEl>
                                        <p:attrNameLst>
                                          <p:attrName>ppt_x</p:attrName>
                                        </p:attrNameLst>
                                      </p:cBhvr>
                                      <p:tavLst>
                                        <p:tav tm="0">
                                          <p:val>
                                            <p:strVal val="#ppt_x-#ppt_w*1.125000"/>
                                          </p:val>
                                        </p:tav>
                                        <p:tav tm="100000">
                                          <p:val>
                                            <p:strVal val="#ppt_x"/>
                                          </p:val>
                                        </p:tav>
                                      </p:tavLst>
                                    </p:anim>
                                    <p:animEffect transition="in" filter="wipe(right)">
                                      <p:cBhvr>
                                        <p:cTn id="74" dur="250"/>
                                        <p:tgtEl>
                                          <p:spTgt spid="18"/>
                                        </p:tgtEl>
                                      </p:cBhvr>
                                    </p:animEffect>
                                  </p:childTnLst>
                                </p:cTn>
                              </p:par>
                            </p:childTnLst>
                          </p:cTn>
                        </p:par>
                        <p:par>
                          <p:cTn id="75" fill="hold">
                            <p:stCondLst>
                              <p:cond delay="3750"/>
                            </p:stCondLst>
                            <p:childTnLst>
                              <p:par>
                                <p:cTn id="76" presetID="12" presetClass="entr" presetSubtype="4"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250"/>
                                        <p:tgtEl>
                                          <p:spTgt spid="7"/>
                                        </p:tgtEl>
                                        <p:attrNameLst>
                                          <p:attrName>ppt_y</p:attrName>
                                        </p:attrNameLst>
                                      </p:cBhvr>
                                      <p:tavLst>
                                        <p:tav tm="0">
                                          <p:val>
                                            <p:strVal val="#ppt_y+#ppt_h*1.125000"/>
                                          </p:val>
                                        </p:tav>
                                        <p:tav tm="100000">
                                          <p:val>
                                            <p:strVal val="#ppt_y"/>
                                          </p:val>
                                        </p:tav>
                                      </p:tavLst>
                                    </p:anim>
                                    <p:animEffect transition="in" filter="wipe(up)">
                                      <p:cBhvr>
                                        <p:cTn id="79" dur="250"/>
                                        <p:tgtEl>
                                          <p:spTgt spid="7"/>
                                        </p:tgtEl>
                                      </p:cBhvr>
                                    </p:animEffect>
                                  </p:childTnLst>
                                </p:cTn>
                              </p:par>
                            </p:childTnLst>
                          </p:cTn>
                        </p:par>
                        <p:par>
                          <p:cTn id="80" fill="hold">
                            <p:stCondLst>
                              <p:cond delay="4000"/>
                            </p:stCondLst>
                            <p:childTnLst>
                              <p:par>
                                <p:cTn id="81" presetID="22" presetClass="entr" presetSubtype="8" fill="hold" nodeType="after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wipe(left)">
                                      <p:cBhvr>
                                        <p:cTn id="83" dur="250"/>
                                        <p:tgtEl>
                                          <p:spTgt spid="11"/>
                                        </p:tgtEl>
                                      </p:cBhvr>
                                    </p:animEffect>
                                  </p:childTnLst>
                                </p:cTn>
                              </p:par>
                            </p:childTnLst>
                          </p:cTn>
                        </p:par>
                        <p:par>
                          <p:cTn id="84" fill="hold">
                            <p:stCondLst>
                              <p:cond delay="4250"/>
                            </p:stCondLst>
                            <p:childTnLst>
                              <p:par>
                                <p:cTn id="85" presetID="42"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250"/>
                                        <p:tgtEl>
                                          <p:spTgt spid="26"/>
                                        </p:tgtEl>
                                      </p:cBhvr>
                                    </p:animEffect>
                                    <p:anim calcmode="lin" valueType="num">
                                      <p:cBhvr>
                                        <p:cTn id="88" dur="250" fill="hold"/>
                                        <p:tgtEl>
                                          <p:spTgt spid="26"/>
                                        </p:tgtEl>
                                        <p:attrNameLst>
                                          <p:attrName>ppt_x</p:attrName>
                                        </p:attrNameLst>
                                      </p:cBhvr>
                                      <p:tavLst>
                                        <p:tav tm="0">
                                          <p:val>
                                            <p:strVal val="#ppt_x"/>
                                          </p:val>
                                        </p:tav>
                                        <p:tav tm="100000">
                                          <p:val>
                                            <p:strVal val="#ppt_x"/>
                                          </p:val>
                                        </p:tav>
                                      </p:tavLst>
                                    </p:anim>
                                    <p:anim calcmode="lin" valueType="num">
                                      <p:cBhvr>
                                        <p:cTn id="89" dur="250" fill="hold"/>
                                        <p:tgtEl>
                                          <p:spTgt spid="26"/>
                                        </p:tgtEl>
                                        <p:attrNameLst>
                                          <p:attrName>ppt_y</p:attrName>
                                        </p:attrNameLst>
                                      </p:cBhvr>
                                      <p:tavLst>
                                        <p:tav tm="0">
                                          <p:val>
                                            <p:strVal val="#ppt_y+.1"/>
                                          </p:val>
                                        </p:tav>
                                        <p:tav tm="100000">
                                          <p:val>
                                            <p:strVal val="#ppt_y"/>
                                          </p:val>
                                        </p:tav>
                                      </p:tavLst>
                                    </p:anim>
                                  </p:childTnLst>
                                </p:cTn>
                              </p:par>
                            </p:childTnLst>
                          </p:cTn>
                        </p:par>
                        <p:par>
                          <p:cTn id="90" fill="hold">
                            <p:stCondLst>
                              <p:cond delay="4500"/>
                            </p:stCondLst>
                            <p:childTnLst>
                              <p:par>
                                <p:cTn id="91" presetID="37" presetClass="exit" presetSubtype="0" fill="hold" nodeType="afterEffect">
                                  <p:stCondLst>
                                    <p:cond delay="0"/>
                                  </p:stCondLst>
                                  <p:childTnLst>
                                    <p:animEffect transition="out" filter="fade">
                                      <p:cBhvr>
                                        <p:cTn id="92" dur="1000"/>
                                        <p:tgtEl>
                                          <p:spTgt spid="12"/>
                                        </p:tgtEl>
                                      </p:cBhvr>
                                    </p:animEffect>
                                    <p:anim calcmode="lin" valueType="num">
                                      <p:cBhvr>
                                        <p:cTn id="93" dur="1000"/>
                                        <p:tgtEl>
                                          <p:spTgt spid="12"/>
                                        </p:tgtEl>
                                        <p:attrNameLst>
                                          <p:attrName>ppt_x</p:attrName>
                                        </p:attrNameLst>
                                      </p:cBhvr>
                                      <p:tavLst>
                                        <p:tav tm="0">
                                          <p:val>
                                            <p:strVal val="ppt_x"/>
                                          </p:val>
                                        </p:tav>
                                        <p:tav tm="100000">
                                          <p:val>
                                            <p:strVal val="ppt_x"/>
                                          </p:val>
                                        </p:tav>
                                      </p:tavLst>
                                    </p:anim>
                                    <p:anim calcmode="lin" valueType="num">
                                      <p:cBhvr>
                                        <p:cTn id="94" dur="100" decel="100000"/>
                                        <p:tgtEl>
                                          <p:spTgt spid="12"/>
                                        </p:tgtEl>
                                        <p:attrNameLst>
                                          <p:attrName>ppt_y</p:attrName>
                                        </p:attrNameLst>
                                      </p:cBhvr>
                                      <p:tavLst>
                                        <p:tav tm="0">
                                          <p:val>
                                            <p:strVal val="ppt_y"/>
                                          </p:val>
                                        </p:tav>
                                        <p:tav tm="100000">
                                          <p:val>
                                            <p:strVal val="ppt_y-.03"/>
                                          </p:val>
                                        </p:tav>
                                      </p:tavLst>
                                    </p:anim>
                                    <p:anim calcmode="lin" valueType="num">
                                      <p:cBhvr>
                                        <p:cTn id="95" dur="900" accel="100000">
                                          <p:stCondLst>
                                            <p:cond delay="100"/>
                                          </p:stCondLst>
                                        </p:cTn>
                                        <p:tgtEl>
                                          <p:spTgt spid="12"/>
                                        </p:tgtEl>
                                        <p:attrNameLst>
                                          <p:attrName>ppt_y</p:attrName>
                                        </p:attrNameLst>
                                      </p:cBhvr>
                                      <p:tavLst>
                                        <p:tav tm="0">
                                          <p:val>
                                            <p:strVal val="ppt_y"/>
                                          </p:val>
                                        </p:tav>
                                        <p:tav tm="100000">
                                          <p:val>
                                            <p:strVal val="ppt_y+1"/>
                                          </p:val>
                                        </p:tav>
                                      </p:tavLst>
                                    </p:anim>
                                    <p:set>
                                      <p:cBhvr>
                                        <p:cTn id="96" dur="1" fill="hold">
                                          <p:stCondLst>
                                            <p:cond delay="999"/>
                                          </p:stCondLst>
                                        </p:cTn>
                                        <p:tgtEl>
                                          <p:spTgt spid="12"/>
                                        </p:tgtEl>
                                        <p:attrNameLst>
                                          <p:attrName>style.visibility</p:attrName>
                                        </p:attrNameLst>
                                      </p:cBhvr>
                                      <p:to>
                                        <p:strVal val="hidden"/>
                                      </p:to>
                                    </p:set>
                                  </p:childTnLst>
                                </p:cTn>
                              </p:par>
                              <p:par>
                                <p:cTn id="97" presetID="37" presetClass="exit" presetSubtype="0" fill="hold" grpId="1" nodeType="withEffect">
                                  <p:stCondLst>
                                    <p:cond delay="0"/>
                                  </p:stCondLst>
                                  <p:childTnLst>
                                    <p:animEffect transition="out" filter="fade">
                                      <p:cBhvr>
                                        <p:cTn id="98" dur="1000"/>
                                        <p:tgtEl>
                                          <p:spTgt spid="5"/>
                                        </p:tgtEl>
                                      </p:cBhvr>
                                    </p:animEffect>
                                    <p:anim calcmode="lin" valueType="num">
                                      <p:cBhvr>
                                        <p:cTn id="99" dur="1000"/>
                                        <p:tgtEl>
                                          <p:spTgt spid="5"/>
                                        </p:tgtEl>
                                        <p:attrNameLst>
                                          <p:attrName>ppt_x</p:attrName>
                                        </p:attrNameLst>
                                      </p:cBhvr>
                                      <p:tavLst>
                                        <p:tav tm="0">
                                          <p:val>
                                            <p:strVal val="ppt_x"/>
                                          </p:val>
                                        </p:tav>
                                        <p:tav tm="100000">
                                          <p:val>
                                            <p:strVal val="ppt_x"/>
                                          </p:val>
                                        </p:tav>
                                      </p:tavLst>
                                    </p:anim>
                                    <p:anim calcmode="lin" valueType="num">
                                      <p:cBhvr>
                                        <p:cTn id="100" dur="100" decel="100000"/>
                                        <p:tgtEl>
                                          <p:spTgt spid="5"/>
                                        </p:tgtEl>
                                        <p:attrNameLst>
                                          <p:attrName>ppt_y</p:attrName>
                                        </p:attrNameLst>
                                      </p:cBhvr>
                                      <p:tavLst>
                                        <p:tav tm="0">
                                          <p:val>
                                            <p:strVal val="ppt_y"/>
                                          </p:val>
                                        </p:tav>
                                        <p:tav tm="100000">
                                          <p:val>
                                            <p:strVal val="ppt_y-.03"/>
                                          </p:val>
                                        </p:tav>
                                      </p:tavLst>
                                    </p:anim>
                                    <p:anim calcmode="lin" valueType="num">
                                      <p:cBhvr>
                                        <p:cTn id="101" dur="900" accel="100000">
                                          <p:stCondLst>
                                            <p:cond delay="100"/>
                                          </p:stCondLst>
                                        </p:cTn>
                                        <p:tgtEl>
                                          <p:spTgt spid="5"/>
                                        </p:tgtEl>
                                        <p:attrNameLst>
                                          <p:attrName>ppt_y</p:attrName>
                                        </p:attrNameLst>
                                      </p:cBhvr>
                                      <p:tavLst>
                                        <p:tav tm="0">
                                          <p:val>
                                            <p:strVal val="ppt_y"/>
                                          </p:val>
                                        </p:tav>
                                        <p:tav tm="100000">
                                          <p:val>
                                            <p:strVal val="ppt_y+1"/>
                                          </p:val>
                                        </p:tav>
                                      </p:tavLst>
                                    </p:anim>
                                    <p:set>
                                      <p:cBhvr>
                                        <p:cTn id="102" dur="1" fill="hold">
                                          <p:stCondLst>
                                            <p:cond delay="999"/>
                                          </p:stCondLst>
                                        </p:cTn>
                                        <p:tgtEl>
                                          <p:spTgt spid="5"/>
                                        </p:tgtEl>
                                        <p:attrNameLst>
                                          <p:attrName>style.visibility</p:attrName>
                                        </p:attrNameLst>
                                      </p:cBhvr>
                                      <p:to>
                                        <p:strVal val="hidden"/>
                                      </p:to>
                                    </p:set>
                                  </p:childTnLst>
                                </p:cTn>
                              </p:par>
                              <p:par>
                                <p:cTn id="103" presetID="37" presetClass="exit" presetSubtype="0" fill="hold" nodeType="withEffect">
                                  <p:stCondLst>
                                    <p:cond delay="0"/>
                                  </p:stCondLst>
                                  <p:childTnLst>
                                    <p:animEffect transition="out" filter="fade">
                                      <p:cBhvr>
                                        <p:cTn id="104" dur="1000"/>
                                        <p:tgtEl>
                                          <p:spTgt spid="8"/>
                                        </p:tgtEl>
                                      </p:cBhvr>
                                    </p:animEffect>
                                    <p:anim calcmode="lin" valueType="num">
                                      <p:cBhvr>
                                        <p:cTn id="105" dur="1000"/>
                                        <p:tgtEl>
                                          <p:spTgt spid="8"/>
                                        </p:tgtEl>
                                        <p:attrNameLst>
                                          <p:attrName>ppt_x</p:attrName>
                                        </p:attrNameLst>
                                      </p:cBhvr>
                                      <p:tavLst>
                                        <p:tav tm="0">
                                          <p:val>
                                            <p:strVal val="ppt_x"/>
                                          </p:val>
                                        </p:tav>
                                        <p:tav tm="100000">
                                          <p:val>
                                            <p:strVal val="ppt_x"/>
                                          </p:val>
                                        </p:tav>
                                      </p:tavLst>
                                    </p:anim>
                                    <p:anim calcmode="lin" valueType="num">
                                      <p:cBhvr>
                                        <p:cTn id="106" dur="100" decel="100000"/>
                                        <p:tgtEl>
                                          <p:spTgt spid="8"/>
                                        </p:tgtEl>
                                        <p:attrNameLst>
                                          <p:attrName>ppt_y</p:attrName>
                                        </p:attrNameLst>
                                      </p:cBhvr>
                                      <p:tavLst>
                                        <p:tav tm="0">
                                          <p:val>
                                            <p:strVal val="ppt_y"/>
                                          </p:val>
                                        </p:tav>
                                        <p:tav tm="100000">
                                          <p:val>
                                            <p:strVal val="ppt_y-.03"/>
                                          </p:val>
                                        </p:tav>
                                      </p:tavLst>
                                    </p:anim>
                                    <p:anim calcmode="lin" valueType="num">
                                      <p:cBhvr>
                                        <p:cTn id="107" dur="900" accel="100000">
                                          <p:stCondLst>
                                            <p:cond delay="100"/>
                                          </p:stCondLst>
                                        </p:cTn>
                                        <p:tgtEl>
                                          <p:spTgt spid="8"/>
                                        </p:tgtEl>
                                        <p:attrNameLst>
                                          <p:attrName>ppt_y</p:attrName>
                                        </p:attrNameLst>
                                      </p:cBhvr>
                                      <p:tavLst>
                                        <p:tav tm="0">
                                          <p:val>
                                            <p:strVal val="ppt_y"/>
                                          </p:val>
                                        </p:tav>
                                        <p:tav tm="100000">
                                          <p:val>
                                            <p:strVal val="ppt_y+1"/>
                                          </p:val>
                                        </p:tav>
                                      </p:tavLst>
                                    </p:anim>
                                    <p:set>
                                      <p:cBhvr>
                                        <p:cTn id="108" dur="1" fill="hold">
                                          <p:stCondLst>
                                            <p:cond delay="999"/>
                                          </p:stCondLst>
                                        </p:cTn>
                                        <p:tgtEl>
                                          <p:spTgt spid="8"/>
                                        </p:tgtEl>
                                        <p:attrNameLst>
                                          <p:attrName>style.visibility</p:attrName>
                                        </p:attrNameLst>
                                      </p:cBhvr>
                                      <p:to>
                                        <p:strVal val="hidden"/>
                                      </p:to>
                                    </p:set>
                                  </p:childTnLst>
                                </p:cTn>
                              </p:par>
                              <p:par>
                                <p:cTn id="109" presetID="37" presetClass="exit" presetSubtype="0" fill="hold" grpId="1" nodeType="withEffect">
                                  <p:stCondLst>
                                    <p:cond delay="0"/>
                                  </p:stCondLst>
                                  <p:childTnLst>
                                    <p:animEffect transition="out" filter="fade">
                                      <p:cBhvr>
                                        <p:cTn id="110" dur="1000"/>
                                        <p:tgtEl>
                                          <p:spTgt spid="4"/>
                                        </p:tgtEl>
                                      </p:cBhvr>
                                    </p:animEffect>
                                    <p:anim calcmode="lin" valueType="num">
                                      <p:cBhvr>
                                        <p:cTn id="111" dur="1000"/>
                                        <p:tgtEl>
                                          <p:spTgt spid="4"/>
                                        </p:tgtEl>
                                        <p:attrNameLst>
                                          <p:attrName>ppt_x</p:attrName>
                                        </p:attrNameLst>
                                      </p:cBhvr>
                                      <p:tavLst>
                                        <p:tav tm="0">
                                          <p:val>
                                            <p:strVal val="ppt_x"/>
                                          </p:val>
                                        </p:tav>
                                        <p:tav tm="100000">
                                          <p:val>
                                            <p:strVal val="ppt_x"/>
                                          </p:val>
                                        </p:tav>
                                      </p:tavLst>
                                    </p:anim>
                                    <p:anim calcmode="lin" valueType="num">
                                      <p:cBhvr>
                                        <p:cTn id="112" dur="100" decel="100000"/>
                                        <p:tgtEl>
                                          <p:spTgt spid="4"/>
                                        </p:tgtEl>
                                        <p:attrNameLst>
                                          <p:attrName>ppt_y</p:attrName>
                                        </p:attrNameLst>
                                      </p:cBhvr>
                                      <p:tavLst>
                                        <p:tav tm="0">
                                          <p:val>
                                            <p:strVal val="ppt_y"/>
                                          </p:val>
                                        </p:tav>
                                        <p:tav tm="100000">
                                          <p:val>
                                            <p:strVal val="ppt_y-.03"/>
                                          </p:val>
                                        </p:tav>
                                      </p:tavLst>
                                    </p:anim>
                                    <p:anim calcmode="lin" valueType="num">
                                      <p:cBhvr>
                                        <p:cTn id="113" dur="900" accel="100000">
                                          <p:stCondLst>
                                            <p:cond delay="100"/>
                                          </p:stCondLst>
                                        </p:cTn>
                                        <p:tgtEl>
                                          <p:spTgt spid="4"/>
                                        </p:tgtEl>
                                        <p:attrNameLst>
                                          <p:attrName>ppt_y</p:attrName>
                                        </p:attrNameLst>
                                      </p:cBhvr>
                                      <p:tavLst>
                                        <p:tav tm="0">
                                          <p:val>
                                            <p:strVal val="ppt_y"/>
                                          </p:val>
                                        </p:tav>
                                        <p:tav tm="100000">
                                          <p:val>
                                            <p:strVal val="ppt_y+1"/>
                                          </p:val>
                                        </p:tav>
                                      </p:tavLst>
                                    </p:anim>
                                    <p:set>
                                      <p:cBhvr>
                                        <p:cTn id="114" dur="1" fill="hold">
                                          <p:stCondLst>
                                            <p:cond delay="999"/>
                                          </p:stCondLst>
                                        </p:cTn>
                                        <p:tgtEl>
                                          <p:spTgt spid="4"/>
                                        </p:tgtEl>
                                        <p:attrNameLst>
                                          <p:attrName>style.visibility</p:attrName>
                                        </p:attrNameLst>
                                      </p:cBhvr>
                                      <p:to>
                                        <p:strVal val="hidden"/>
                                      </p:to>
                                    </p:set>
                                  </p:childTnLst>
                                </p:cTn>
                              </p:par>
                              <p:par>
                                <p:cTn id="115" presetID="37" presetClass="exit" presetSubtype="0" fill="hold" nodeType="withEffect">
                                  <p:stCondLst>
                                    <p:cond delay="0"/>
                                  </p:stCondLst>
                                  <p:childTnLst>
                                    <p:animEffect transition="out" filter="fade">
                                      <p:cBhvr>
                                        <p:cTn id="116" dur="1000"/>
                                        <p:tgtEl>
                                          <p:spTgt spid="15"/>
                                        </p:tgtEl>
                                      </p:cBhvr>
                                    </p:animEffect>
                                    <p:anim calcmode="lin" valueType="num">
                                      <p:cBhvr>
                                        <p:cTn id="117" dur="1000"/>
                                        <p:tgtEl>
                                          <p:spTgt spid="15"/>
                                        </p:tgtEl>
                                        <p:attrNameLst>
                                          <p:attrName>ppt_x</p:attrName>
                                        </p:attrNameLst>
                                      </p:cBhvr>
                                      <p:tavLst>
                                        <p:tav tm="0">
                                          <p:val>
                                            <p:strVal val="ppt_x"/>
                                          </p:val>
                                        </p:tav>
                                        <p:tav tm="100000">
                                          <p:val>
                                            <p:strVal val="ppt_x"/>
                                          </p:val>
                                        </p:tav>
                                      </p:tavLst>
                                    </p:anim>
                                    <p:anim calcmode="lin" valueType="num">
                                      <p:cBhvr>
                                        <p:cTn id="118" dur="100" decel="100000"/>
                                        <p:tgtEl>
                                          <p:spTgt spid="15"/>
                                        </p:tgtEl>
                                        <p:attrNameLst>
                                          <p:attrName>ppt_y</p:attrName>
                                        </p:attrNameLst>
                                      </p:cBhvr>
                                      <p:tavLst>
                                        <p:tav tm="0">
                                          <p:val>
                                            <p:strVal val="ppt_y"/>
                                          </p:val>
                                        </p:tav>
                                        <p:tav tm="100000">
                                          <p:val>
                                            <p:strVal val="ppt_y-.03"/>
                                          </p:val>
                                        </p:tav>
                                      </p:tavLst>
                                    </p:anim>
                                    <p:anim calcmode="lin" valueType="num">
                                      <p:cBhvr>
                                        <p:cTn id="119" dur="900" accel="100000">
                                          <p:stCondLst>
                                            <p:cond delay="100"/>
                                          </p:stCondLst>
                                        </p:cTn>
                                        <p:tgtEl>
                                          <p:spTgt spid="15"/>
                                        </p:tgtEl>
                                        <p:attrNameLst>
                                          <p:attrName>ppt_y</p:attrName>
                                        </p:attrNameLst>
                                      </p:cBhvr>
                                      <p:tavLst>
                                        <p:tav tm="0">
                                          <p:val>
                                            <p:strVal val="ppt_y"/>
                                          </p:val>
                                        </p:tav>
                                        <p:tav tm="100000">
                                          <p:val>
                                            <p:strVal val="ppt_y+1"/>
                                          </p:val>
                                        </p:tav>
                                      </p:tavLst>
                                    </p:anim>
                                    <p:set>
                                      <p:cBhvr>
                                        <p:cTn id="120" dur="1" fill="hold">
                                          <p:stCondLst>
                                            <p:cond delay="999"/>
                                          </p:stCondLst>
                                        </p:cTn>
                                        <p:tgtEl>
                                          <p:spTgt spid="15"/>
                                        </p:tgtEl>
                                        <p:attrNameLst>
                                          <p:attrName>style.visibility</p:attrName>
                                        </p:attrNameLst>
                                      </p:cBhvr>
                                      <p:to>
                                        <p:strVal val="hidden"/>
                                      </p:to>
                                    </p:set>
                                  </p:childTnLst>
                                </p:cTn>
                              </p:par>
                              <p:par>
                                <p:cTn id="121" presetID="37" presetClass="exit" presetSubtype="0" fill="hold" grpId="1" nodeType="withEffect">
                                  <p:stCondLst>
                                    <p:cond delay="0"/>
                                  </p:stCondLst>
                                  <p:childTnLst>
                                    <p:animEffect transition="out" filter="fade">
                                      <p:cBhvr>
                                        <p:cTn id="122" dur="1000"/>
                                        <p:tgtEl>
                                          <p:spTgt spid="6"/>
                                        </p:tgtEl>
                                      </p:cBhvr>
                                    </p:animEffect>
                                    <p:anim calcmode="lin" valueType="num">
                                      <p:cBhvr>
                                        <p:cTn id="123" dur="1000"/>
                                        <p:tgtEl>
                                          <p:spTgt spid="6"/>
                                        </p:tgtEl>
                                        <p:attrNameLst>
                                          <p:attrName>ppt_x</p:attrName>
                                        </p:attrNameLst>
                                      </p:cBhvr>
                                      <p:tavLst>
                                        <p:tav tm="0">
                                          <p:val>
                                            <p:strVal val="ppt_x"/>
                                          </p:val>
                                        </p:tav>
                                        <p:tav tm="100000">
                                          <p:val>
                                            <p:strVal val="ppt_x"/>
                                          </p:val>
                                        </p:tav>
                                      </p:tavLst>
                                    </p:anim>
                                    <p:anim calcmode="lin" valueType="num">
                                      <p:cBhvr>
                                        <p:cTn id="124" dur="100" decel="100000"/>
                                        <p:tgtEl>
                                          <p:spTgt spid="6"/>
                                        </p:tgtEl>
                                        <p:attrNameLst>
                                          <p:attrName>ppt_y</p:attrName>
                                        </p:attrNameLst>
                                      </p:cBhvr>
                                      <p:tavLst>
                                        <p:tav tm="0">
                                          <p:val>
                                            <p:strVal val="ppt_y"/>
                                          </p:val>
                                        </p:tav>
                                        <p:tav tm="100000">
                                          <p:val>
                                            <p:strVal val="ppt_y-.03"/>
                                          </p:val>
                                        </p:tav>
                                      </p:tavLst>
                                    </p:anim>
                                    <p:anim calcmode="lin" valueType="num">
                                      <p:cBhvr>
                                        <p:cTn id="125" dur="900" accel="100000">
                                          <p:stCondLst>
                                            <p:cond delay="100"/>
                                          </p:stCondLst>
                                        </p:cTn>
                                        <p:tgtEl>
                                          <p:spTgt spid="6"/>
                                        </p:tgtEl>
                                        <p:attrNameLst>
                                          <p:attrName>ppt_y</p:attrName>
                                        </p:attrNameLst>
                                      </p:cBhvr>
                                      <p:tavLst>
                                        <p:tav tm="0">
                                          <p:val>
                                            <p:strVal val="ppt_y"/>
                                          </p:val>
                                        </p:tav>
                                        <p:tav tm="100000">
                                          <p:val>
                                            <p:strVal val="ppt_y+1"/>
                                          </p:val>
                                        </p:tav>
                                      </p:tavLst>
                                    </p:anim>
                                    <p:set>
                                      <p:cBhvr>
                                        <p:cTn id="126" dur="1" fill="hold">
                                          <p:stCondLst>
                                            <p:cond delay="999"/>
                                          </p:stCondLst>
                                        </p:cTn>
                                        <p:tgtEl>
                                          <p:spTgt spid="6"/>
                                        </p:tgtEl>
                                        <p:attrNameLst>
                                          <p:attrName>style.visibility</p:attrName>
                                        </p:attrNameLst>
                                      </p:cBhvr>
                                      <p:to>
                                        <p:strVal val="hidden"/>
                                      </p:to>
                                    </p:set>
                                  </p:childTnLst>
                                </p:cTn>
                              </p:par>
                              <p:par>
                                <p:cTn id="127" presetID="37" presetClass="exit" presetSubtype="0" fill="hold" nodeType="withEffect">
                                  <p:stCondLst>
                                    <p:cond delay="0"/>
                                  </p:stCondLst>
                                  <p:childTnLst>
                                    <p:animEffect transition="out" filter="fade">
                                      <p:cBhvr>
                                        <p:cTn id="128" dur="1000"/>
                                        <p:tgtEl>
                                          <p:spTgt spid="10"/>
                                        </p:tgtEl>
                                      </p:cBhvr>
                                    </p:animEffect>
                                    <p:anim calcmode="lin" valueType="num">
                                      <p:cBhvr>
                                        <p:cTn id="129" dur="1000"/>
                                        <p:tgtEl>
                                          <p:spTgt spid="10"/>
                                        </p:tgtEl>
                                        <p:attrNameLst>
                                          <p:attrName>ppt_x</p:attrName>
                                        </p:attrNameLst>
                                      </p:cBhvr>
                                      <p:tavLst>
                                        <p:tav tm="0">
                                          <p:val>
                                            <p:strVal val="ppt_x"/>
                                          </p:val>
                                        </p:tav>
                                        <p:tav tm="100000">
                                          <p:val>
                                            <p:strVal val="ppt_x"/>
                                          </p:val>
                                        </p:tav>
                                      </p:tavLst>
                                    </p:anim>
                                    <p:anim calcmode="lin" valueType="num">
                                      <p:cBhvr>
                                        <p:cTn id="130" dur="100" decel="100000"/>
                                        <p:tgtEl>
                                          <p:spTgt spid="10"/>
                                        </p:tgtEl>
                                        <p:attrNameLst>
                                          <p:attrName>ppt_y</p:attrName>
                                        </p:attrNameLst>
                                      </p:cBhvr>
                                      <p:tavLst>
                                        <p:tav tm="0">
                                          <p:val>
                                            <p:strVal val="ppt_y"/>
                                          </p:val>
                                        </p:tav>
                                        <p:tav tm="100000">
                                          <p:val>
                                            <p:strVal val="ppt_y-.03"/>
                                          </p:val>
                                        </p:tav>
                                      </p:tavLst>
                                    </p:anim>
                                    <p:anim calcmode="lin" valueType="num">
                                      <p:cBhvr>
                                        <p:cTn id="131" dur="900" accel="100000">
                                          <p:stCondLst>
                                            <p:cond delay="100"/>
                                          </p:stCondLst>
                                        </p:cTn>
                                        <p:tgtEl>
                                          <p:spTgt spid="10"/>
                                        </p:tgtEl>
                                        <p:attrNameLst>
                                          <p:attrName>ppt_y</p:attrName>
                                        </p:attrNameLst>
                                      </p:cBhvr>
                                      <p:tavLst>
                                        <p:tav tm="0">
                                          <p:val>
                                            <p:strVal val="ppt_y"/>
                                          </p:val>
                                        </p:tav>
                                        <p:tav tm="100000">
                                          <p:val>
                                            <p:strVal val="ppt_y+1"/>
                                          </p:val>
                                        </p:tav>
                                      </p:tavLst>
                                    </p:anim>
                                    <p:set>
                                      <p:cBhvr>
                                        <p:cTn id="132" dur="1" fill="hold">
                                          <p:stCondLst>
                                            <p:cond delay="999"/>
                                          </p:stCondLst>
                                        </p:cTn>
                                        <p:tgtEl>
                                          <p:spTgt spid="10"/>
                                        </p:tgtEl>
                                        <p:attrNameLst>
                                          <p:attrName>style.visibility</p:attrName>
                                        </p:attrNameLst>
                                      </p:cBhvr>
                                      <p:to>
                                        <p:strVal val="hidden"/>
                                      </p:to>
                                    </p:set>
                                  </p:childTnLst>
                                </p:cTn>
                              </p:par>
                              <p:par>
                                <p:cTn id="133" presetID="37" presetClass="exit" presetSubtype="0" fill="hold" grpId="1" nodeType="withEffect">
                                  <p:stCondLst>
                                    <p:cond delay="0"/>
                                  </p:stCondLst>
                                  <p:childTnLst>
                                    <p:animEffect transition="out" filter="fade">
                                      <p:cBhvr>
                                        <p:cTn id="134" dur="1000"/>
                                        <p:tgtEl>
                                          <p:spTgt spid="25"/>
                                        </p:tgtEl>
                                      </p:cBhvr>
                                    </p:animEffect>
                                    <p:anim calcmode="lin" valueType="num">
                                      <p:cBhvr>
                                        <p:cTn id="135" dur="1000"/>
                                        <p:tgtEl>
                                          <p:spTgt spid="25"/>
                                        </p:tgtEl>
                                        <p:attrNameLst>
                                          <p:attrName>ppt_x</p:attrName>
                                        </p:attrNameLst>
                                      </p:cBhvr>
                                      <p:tavLst>
                                        <p:tav tm="0">
                                          <p:val>
                                            <p:strVal val="ppt_x"/>
                                          </p:val>
                                        </p:tav>
                                        <p:tav tm="100000">
                                          <p:val>
                                            <p:strVal val="ppt_x"/>
                                          </p:val>
                                        </p:tav>
                                      </p:tavLst>
                                    </p:anim>
                                    <p:anim calcmode="lin" valueType="num">
                                      <p:cBhvr>
                                        <p:cTn id="136" dur="100" decel="100000"/>
                                        <p:tgtEl>
                                          <p:spTgt spid="25"/>
                                        </p:tgtEl>
                                        <p:attrNameLst>
                                          <p:attrName>ppt_y</p:attrName>
                                        </p:attrNameLst>
                                      </p:cBhvr>
                                      <p:tavLst>
                                        <p:tav tm="0">
                                          <p:val>
                                            <p:strVal val="ppt_y"/>
                                          </p:val>
                                        </p:tav>
                                        <p:tav tm="100000">
                                          <p:val>
                                            <p:strVal val="ppt_y-.03"/>
                                          </p:val>
                                        </p:tav>
                                      </p:tavLst>
                                    </p:anim>
                                    <p:anim calcmode="lin" valueType="num">
                                      <p:cBhvr>
                                        <p:cTn id="137" dur="900" accel="100000">
                                          <p:stCondLst>
                                            <p:cond delay="100"/>
                                          </p:stCondLst>
                                        </p:cTn>
                                        <p:tgtEl>
                                          <p:spTgt spid="25"/>
                                        </p:tgtEl>
                                        <p:attrNameLst>
                                          <p:attrName>ppt_y</p:attrName>
                                        </p:attrNameLst>
                                      </p:cBhvr>
                                      <p:tavLst>
                                        <p:tav tm="0">
                                          <p:val>
                                            <p:strVal val="ppt_y"/>
                                          </p:val>
                                        </p:tav>
                                        <p:tav tm="100000">
                                          <p:val>
                                            <p:strVal val="ppt_y+1"/>
                                          </p:val>
                                        </p:tav>
                                      </p:tavLst>
                                    </p:anim>
                                    <p:set>
                                      <p:cBhvr>
                                        <p:cTn id="138" dur="1" fill="hold">
                                          <p:stCondLst>
                                            <p:cond delay="999"/>
                                          </p:stCondLst>
                                        </p:cTn>
                                        <p:tgtEl>
                                          <p:spTgt spid="25"/>
                                        </p:tgtEl>
                                        <p:attrNameLst>
                                          <p:attrName>style.visibility</p:attrName>
                                        </p:attrNameLst>
                                      </p:cBhvr>
                                      <p:to>
                                        <p:strVal val="hidden"/>
                                      </p:to>
                                    </p:set>
                                  </p:childTnLst>
                                </p:cTn>
                              </p:par>
                              <p:par>
                                <p:cTn id="139" presetID="37" presetClass="exit" presetSubtype="0" fill="hold" nodeType="withEffect">
                                  <p:stCondLst>
                                    <p:cond delay="0"/>
                                  </p:stCondLst>
                                  <p:childTnLst>
                                    <p:animEffect transition="out" filter="fade">
                                      <p:cBhvr>
                                        <p:cTn id="140" dur="1000"/>
                                        <p:tgtEl>
                                          <p:spTgt spid="18"/>
                                        </p:tgtEl>
                                      </p:cBhvr>
                                    </p:animEffect>
                                    <p:anim calcmode="lin" valueType="num">
                                      <p:cBhvr>
                                        <p:cTn id="141" dur="1000"/>
                                        <p:tgtEl>
                                          <p:spTgt spid="18"/>
                                        </p:tgtEl>
                                        <p:attrNameLst>
                                          <p:attrName>ppt_x</p:attrName>
                                        </p:attrNameLst>
                                      </p:cBhvr>
                                      <p:tavLst>
                                        <p:tav tm="0">
                                          <p:val>
                                            <p:strVal val="ppt_x"/>
                                          </p:val>
                                        </p:tav>
                                        <p:tav tm="100000">
                                          <p:val>
                                            <p:strVal val="ppt_x"/>
                                          </p:val>
                                        </p:tav>
                                      </p:tavLst>
                                    </p:anim>
                                    <p:anim calcmode="lin" valueType="num">
                                      <p:cBhvr>
                                        <p:cTn id="142" dur="100" decel="100000"/>
                                        <p:tgtEl>
                                          <p:spTgt spid="18"/>
                                        </p:tgtEl>
                                        <p:attrNameLst>
                                          <p:attrName>ppt_y</p:attrName>
                                        </p:attrNameLst>
                                      </p:cBhvr>
                                      <p:tavLst>
                                        <p:tav tm="0">
                                          <p:val>
                                            <p:strVal val="ppt_y"/>
                                          </p:val>
                                        </p:tav>
                                        <p:tav tm="100000">
                                          <p:val>
                                            <p:strVal val="ppt_y-.03"/>
                                          </p:val>
                                        </p:tav>
                                      </p:tavLst>
                                    </p:anim>
                                    <p:anim calcmode="lin" valueType="num">
                                      <p:cBhvr>
                                        <p:cTn id="143" dur="900" accel="100000">
                                          <p:stCondLst>
                                            <p:cond delay="100"/>
                                          </p:stCondLst>
                                        </p:cTn>
                                        <p:tgtEl>
                                          <p:spTgt spid="18"/>
                                        </p:tgtEl>
                                        <p:attrNameLst>
                                          <p:attrName>ppt_y</p:attrName>
                                        </p:attrNameLst>
                                      </p:cBhvr>
                                      <p:tavLst>
                                        <p:tav tm="0">
                                          <p:val>
                                            <p:strVal val="ppt_y"/>
                                          </p:val>
                                        </p:tav>
                                        <p:tav tm="100000">
                                          <p:val>
                                            <p:strVal val="ppt_y+1"/>
                                          </p:val>
                                        </p:tav>
                                      </p:tavLst>
                                    </p:anim>
                                    <p:set>
                                      <p:cBhvr>
                                        <p:cTn id="144" dur="1" fill="hold">
                                          <p:stCondLst>
                                            <p:cond delay="999"/>
                                          </p:stCondLst>
                                        </p:cTn>
                                        <p:tgtEl>
                                          <p:spTgt spid="18"/>
                                        </p:tgtEl>
                                        <p:attrNameLst>
                                          <p:attrName>style.visibility</p:attrName>
                                        </p:attrNameLst>
                                      </p:cBhvr>
                                      <p:to>
                                        <p:strVal val="hidden"/>
                                      </p:to>
                                    </p:set>
                                  </p:childTnLst>
                                </p:cTn>
                              </p:par>
                              <p:par>
                                <p:cTn id="145" presetID="37" presetClass="exit" presetSubtype="0" fill="hold" grpId="1" nodeType="withEffect">
                                  <p:stCondLst>
                                    <p:cond delay="0"/>
                                  </p:stCondLst>
                                  <p:childTnLst>
                                    <p:animEffect transition="out" filter="fade">
                                      <p:cBhvr>
                                        <p:cTn id="146" dur="1000"/>
                                        <p:tgtEl>
                                          <p:spTgt spid="7"/>
                                        </p:tgtEl>
                                      </p:cBhvr>
                                    </p:animEffect>
                                    <p:anim calcmode="lin" valueType="num">
                                      <p:cBhvr>
                                        <p:cTn id="147" dur="1000"/>
                                        <p:tgtEl>
                                          <p:spTgt spid="7"/>
                                        </p:tgtEl>
                                        <p:attrNameLst>
                                          <p:attrName>ppt_x</p:attrName>
                                        </p:attrNameLst>
                                      </p:cBhvr>
                                      <p:tavLst>
                                        <p:tav tm="0">
                                          <p:val>
                                            <p:strVal val="ppt_x"/>
                                          </p:val>
                                        </p:tav>
                                        <p:tav tm="100000">
                                          <p:val>
                                            <p:strVal val="ppt_x"/>
                                          </p:val>
                                        </p:tav>
                                      </p:tavLst>
                                    </p:anim>
                                    <p:anim calcmode="lin" valueType="num">
                                      <p:cBhvr>
                                        <p:cTn id="148" dur="100" decel="100000"/>
                                        <p:tgtEl>
                                          <p:spTgt spid="7"/>
                                        </p:tgtEl>
                                        <p:attrNameLst>
                                          <p:attrName>ppt_y</p:attrName>
                                        </p:attrNameLst>
                                      </p:cBhvr>
                                      <p:tavLst>
                                        <p:tav tm="0">
                                          <p:val>
                                            <p:strVal val="ppt_y"/>
                                          </p:val>
                                        </p:tav>
                                        <p:tav tm="100000">
                                          <p:val>
                                            <p:strVal val="ppt_y-.03"/>
                                          </p:val>
                                        </p:tav>
                                      </p:tavLst>
                                    </p:anim>
                                    <p:anim calcmode="lin" valueType="num">
                                      <p:cBhvr>
                                        <p:cTn id="149" dur="900" accel="100000">
                                          <p:stCondLst>
                                            <p:cond delay="100"/>
                                          </p:stCondLst>
                                        </p:cTn>
                                        <p:tgtEl>
                                          <p:spTgt spid="7"/>
                                        </p:tgtEl>
                                        <p:attrNameLst>
                                          <p:attrName>ppt_y</p:attrName>
                                        </p:attrNameLst>
                                      </p:cBhvr>
                                      <p:tavLst>
                                        <p:tav tm="0">
                                          <p:val>
                                            <p:strVal val="ppt_y"/>
                                          </p:val>
                                        </p:tav>
                                        <p:tav tm="100000">
                                          <p:val>
                                            <p:strVal val="ppt_y+1"/>
                                          </p:val>
                                        </p:tav>
                                      </p:tavLst>
                                    </p:anim>
                                    <p:set>
                                      <p:cBhvr>
                                        <p:cTn id="150" dur="1" fill="hold">
                                          <p:stCondLst>
                                            <p:cond delay="999"/>
                                          </p:stCondLst>
                                        </p:cTn>
                                        <p:tgtEl>
                                          <p:spTgt spid="7"/>
                                        </p:tgtEl>
                                        <p:attrNameLst>
                                          <p:attrName>style.visibility</p:attrName>
                                        </p:attrNameLst>
                                      </p:cBhvr>
                                      <p:to>
                                        <p:strVal val="hidden"/>
                                      </p:to>
                                    </p:set>
                                  </p:childTnLst>
                                </p:cTn>
                              </p:par>
                              <p:par>
                                <p:cTn id="151" presetID="37" presetClass="exit" presetSubtype="0" fill="hold" nodeType="withEffect">
                                  <p:stCondLst>
                                    <p:cond delay="0"/>
                                  </p:stCondLst>
                                  <p:childTnLst>
                                    <p:animEffect transition="out" filter="fade">
                                      <p:cBhvr>
                                        <p:cTn id="152" dur="1000"/>
                                        <p:tgtEl>
                                          <p:spTgt spid="11"/>
                                        </p:tgtEl>
                                      </p:cBhvr>
                                    </p:animEffect>
                                    <p:anim calcmode="lin" valueType="num">
                                      <p:cBhvr>
                                        <p:cTn id="153" dur="1000"/>
                                        <p:tgtEl>
                                          <p:spTgt spid="11"/>
                                        </p:tgtEl>
                                        <p:attrNameLst>
                                          <p:attrName>ppt_x</p:attrName>
                                        </p:attrNameLst>
                                      </p:cBhvr>
                                      <p:tavLst>
                                        <p:tav tm="0">
                                          <p:val>
                                            <p:strVal val="ppt_x"/>
                                          </p:val>
                                        </p:tav>
                                        <p:tav tm="100000">
                                          <p:val>
                                            <p:strVal val="ppt_x"/>
                                          </p:val>
                                        </p:tav>
                                      </p:tavLst>
                                    </p:anim>
                                    <p:anim calcmode="lin" valueType="num">
                                      <p:cBhvr>
                                        <p:cTn id="154" dur="100" decel="100000"/>
                                        <p:tgtEl>
                                          <p:spTgt spid="11"/>
                                        </p:tgtEl>
                                        <p:attrNameLst>
                                          <p:attrName>ppt_y</p:attrName>
                                        </p:attrNameLst>
                                      </p:cBhvr>
                                      <p:tavLst>
                                        <p:tav tm="0">
                                          <p:val>
                                            <p:strVal val="ppt_y"/>
                                          </p:val>
                                        </p:tav>
                                        <p:tav tm="100000">
                                          <p:val>
                                            <p:strVal val="ppt_y-.03"/>
                                          </p:val>
                                        </p:tav>
                                      </p:tavLst>
                                    </p:anim>
                                    <p:anim calcmode="lin" valueType="num">
                                      <p:cBhvr>
                                        <p:cTn id="155" dur="900" accel="100000">
                                          <p:stCondLst>
                                            <p:cond delay="100"/>
                                          </p:stCondLst>
                                        </p:cTn>
                                        <p:tgtEl>
                                          <p:spTgt spid="11"/>
                                        </p:tgtEl>
                                        <p:attrNameLst>
                                          <p:attrName>ppt_y</p:attrName>
                                        </p:attrNameLst>
                                      </p:cBhvr>
                                      <p:tavLst>
                                        <p:tav tm="0">
                                          <p:val>
                                            <p:strVal val="ppt_y"/>
                                          </p:val>
                                        </p:tav>
                                        <p:tav tm="100000">
                                          <p:val>
                                            <p:strVal val="ppt_y+1"/>
                                          </p:val>
                                        </p:tav>
                                      </p:tavLst>
                                    </p:anim>
                                    <p:set>
                                      <p:cBhvr>
                                        <p:cTn id="156" dur="1" fill="hold">
                                          <p:stCondLst>
                                            <p:cond delay="999"/>
                                          </p:stCondLst>
                                        </p:cTn>
                                        <p:tgtEl>
                                          <p:spTgt spid="11"/>
                                        </p:tgtEl>
                                        <p:attrNameLst>
                                          <p:attrName>style.visibility</p:attrName>
                                        </p:attrNameLst>
                                      </p:cBhvr>
                                      <p:to>
                                        <p:strVal val="hidden"/>
                                      </p:to>
                                    </p:set>
                                  </p:childTnLst>
                                </p:cTn>
                              </p:par>
                              <p:par>
                                <p:cTn id="157" presetID="37" presetClass="exit" presetSubtype="0" fill="hold" grpId="1" nodeType="withEffect">
                                  <p:stCondLst>
                                    <p:cond delay="0"/>
                                  </p:stCondLst>
                                  <p:childTnLst>
                                    <p:animEffect transition="out" filter="fade">
                                      <p:cBhvr>
                                        <p:cTn id="158" dur="1000"/>
                                        <p:tgtEl>
                                          <p:spTgt spid="26"/>
                                        </p:tgtEl>
                                      </p:cBhvr>
                                    </p:animEffect>
                                    <p:anim calcmode="lin" valueType="num">
                                      <p:cBhvr>
                                        <p:cTn id="159" dur="1000"/>
                                        <p:tgtEl>
                                          <p:spTgt spid="26"/>
                                        </p:tgtEl>
                                        <p:attrNameLst>
                                          <p:attrName>ppt_x</p:attrName>
                                        </p:attrNameLst>
                                      </p:cBhvr>
                                      <p:tavLst>
                                        <p:tav tm="0">
                                          <p:val>
                                            <p:strVal val="ppt_x"/>
                                          </p:val>
                                        </p:tav>
                                        <p:tav tm="100000">
                                          <p:val>
                                            <p:strVal val="ppt_x"/>
                                          </p:val>
                                        </p:tav>
                                      </p:tavLst>
                                    </p:anim>
                                    <p:anim calcmode="lin" valueType="num">
                                      <p:cBhvr>
                                        <p:cTn id="160" dur="100" decel="100000"/>
                                        <p:tgtEl>
                                          <p:spTgt spid="26"/>
                                        </p:tgtEl>
                                        <p:attrNameLst>
                                          <p:attrName>ppt_y</p:attrName>
                                        </p:attrNameLst>
                                      </p:cBhvr>
                                      <p:tavLst>
                                        <p:tav tm="0">
                                          <p:val>
                                            <p:strVal val="ppt_y"/>
                                          </p:val>
                                        </p:tav>
                                        <p:tav tm="100000">
                                          <p:val>
                                            <p:strVal val="ppt_y-.03"/>
                                          </p:val>
                                        </p:tav>
                                      </p:tavLst>
                                    </p:anim>
                                    <p:anim calcmode="lin" valueType="num">
                                      <p:cBhvr>
                                        <p:cTn id="161" dur="900" accel="100000">
                                          <p:stCondLst>
                                            <p:cond delay="100"/>
                                          </p:stCondLst>
                                        </p:cTn>
                                        <p:tgtEl>
                                          <p:spTgt spid="26"/>
                                        </p:tgtEl>
                                        <p:attrNameLst>
                                          <p:attrName>ppt_y</p:attrName>
                                        </p:attrNameLst>
                                      </p:cBhvr>
                                      <p:tavLst>
                                        <p:tav tm="0">
                                          <p:val>
                                            <p:strVal val="ppt_y"/>
                                          </p:val>
                                        </p:tav>
                                        <p:tav tm="100000">
                                          <p:val>
                                            <p:strVal val="ppt_y+1"/>
                                          </p:val>
                                        </p:tav>
                                      </p:tavLst>
                                    </p:anim>
                                    <p:set>
                                      <p:cBhvr>
                                        <p:cTn id="162" dur="1" fill="hold">
                                          <p:stCondLst>
                                            <p:cond delay="999"/>
                                          </p:stCondLst>
                                        </p:cTn>
                                        <p:tgtEl>
                                          <p:spTgt spid="26"/>
                                        </p:tgtEl>
                                        <p:attrNameLst>
                                          <p:attrName>style.visibility</p:attrName>
                                        </p:attrNameLst>
                                      </p:cBhvr>
                                      <p:to>
                                        <p:strVal val="hidden"/>
                                      </p:to>
                                    </p:set>
                                  </p:childTnLst>
                                </p:cTn>
                              </p:par>
                            </p:childTnLst>
                          </p:cTn>
                        </p:par>
                        <p:par>
                          <p:cTn id="163" fill="hold">
                            <p:stCondLst>
                              <p:cond delay="5500"/>
                            </p:stCondLst>
                            <p:childTnLst>
                              <p:par>
                                <p:cTn id="164" presetID="42" presetClass="path" presetSubtype="0" accel="50000" decel="50000" fill="hold" nodeType="afterEffect">
                                  <p:stCondLst>
                                    <p:cond delay="0"/>
                                  </p:stCondLst>
                                  <p:childTnLst>
                                    <p:animMotion origin="layout" path="M 5.55556E-7 4.91662E-6 L 5.55556E-7 0.13557 " pathEditMode="relative" rAng="0" ptsTypes="AA">
                                      <p:cBhvr>
                                        <p:cTn id="165" dur="1000" fill="hold"/>
                                        <p:tgtEl>
                                          <p:spTgt spid="21"/>
                                        </p:tgtEl>
                                        <p:attrNameLst>
                                          <p:attrName>ppt_x</p:attrName>
                                          <p:attrName>ppt_y</p:attrName>
                                        </p:attrNameLst>
                                      </p:cBhvr>
                                      <p:rCtr x="0" y="6763"/>
                                    </p:animMotion>
                                  </p:childTnLst>
                                </p:cTn>
                              </p:par>
                              <p:par>
                                <p:cTn id="166" presetID="42" presetClass="path" presetSubtype="0" accel="50000" decel="50000" fill="hold" grpId="1" nodeType="withEffect">
                                  <p:stCondLst>
                                    <p:cond delay="0"/>
                                  </p:stCondLst>
                                  <p:childTnLst>
                                    <p:animMotion origin="layout" path="M 4.72222E-6 -8.77085E-7 L 4.72222E-6 0.13249 " pathEditMode="relative" rAng="0" ptsTypes="AA">
                                      <p:cBhvr>
                                        <p:cTn id="167" dur="1000" fill="hold"/>
                                        <p:tgtEl>
                                          <p:spTgt spid="24"/>
                                        </p:tgtEl>
                                        <p:attrNameLst>
                                          <p:attrName>ppt_x</p:attrName>
                                          <p:attrName>ppt_y</p:attrName>
                                        </p:attrNameLst>
                                      </p:cBhvr>
                                      <p:rCtr x="0" y="6609"/>
                                    </p:animMotion>
                                  </p:childTnLst>
                                </p:cTn>
                              </p:par>
                              <p:par>
                                <p:cTn id="168" presetID="42" presetClass="path" presetSubtype="0" accel="50000" decel="50000" fill="hold" nodeType="withEffect">
                                  <p:stCondLst>
                                    <p:cond delay="0"/>
                                  </p:stCondLst>
                                  <p:childTnLst>
                                    <p:animMotion origin="layout" path="M -4.72222E-6 1.23419E-6 L -4.72222E-6 0.13977 " pathEditMode="relative" rAng="0" ptsTypes="AA">
                                      <p:cBhvr>
                                        <p:cTn id="169" dur="1000" fill="hold"/>
                                        <p:tgtEl>
                                          <p:spTgt spid="9"/>
                                        </p:tgtEl>
                                        <p:attrNameLst>
                                          <p:attrName>ppt_x</p:attrName>
                                          <p:attrName>ppt_y</p:attrName>
                                        </p:attrNameLst>
                                      </p:cBhvr>
                                      <p:rCtr x="0" y="6973"/>
                                    </p:animMotion>
                                  </p:childTnLst>
                                </p:cTn>
                              </p:par>
                              <p:par>
                                <p:cTn id="170" presetID="42" presetClass="path" presetSubtype="0" accel="50000" decel="50000" fill="hold" grpId="1" nodeType="withEffect">
                                  <p:stCondLst>
                                    <p:cond delay="0"/>
                                  </p:stCondLst>
                                  <p:childTnLst>
                                    <p:animMotion origin="layout" path="M -3.61111E-6 -1.18592E-6 L -3.61111E-6 0.13589 " pathEditMode="relative" rAng="0" ptsTypes="AA">
                                      <p:cBhvr>
                                        <p:cTn id="171" dur="1000" fill="hold"/>
                                        <p:tgtEl>
                                          <p:spTgt spid="27"/>
                                        </p:tgtEl>
                                        <p:attrNameLst>
                                          <p:attrName>ppt_x</p:attrName>
                                          <p:attrName>ppt_y</p:attrName>
                                        </p:attrNameLst>
                                      </p:cBhvr>
                                      <p:rCtr x="0" y="67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24" grpId="0"/>
      <p:bldP spid="24" grpId="1"/>
      <p:bldP spid="25" grpId="0"/>
      <p:bldP spid="25" grpId="1"/>
      <p:bldP spid="26" grpId="0"/>
      <p:bldP spid="26" grpId="1"/>
      <p:bldP spid="27" grpId="0"/>
      <p:bldP spid="27" grpId="1"/>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e 91"/>
          <p:cNvGrpSpPr>
            <a:grpSpLocks/>
          </p:cNvGrpSpPr>
          <p:nvPr/>
        </p:nvGrpSpPr>
        <p:grpSpPr bwMode="auto">
          <a:xfrm>
            <a:off x="5614988" y="1665288"/>
            <a:ext cx="3810000" cy="3790950"/>
            <a:chOff x="1071835" y="2920232"/>
            <a:chExt cx="1427572" cy="1422403"/>
          </a:xfrm>
        </p:grpSpPr>
        <p:sp>
          <p:nvSpPr>
            <p:cNvPr id="5" name="Ellipse 44"/>
            <p:cNvSpPr/>
            <p:nvPr/>
          </p:nvSpPr>
          <p:spPr bwMode="auto">
            <a:xfrm rot="21052097">
              <a:off x="1085860" y="2920232"/>
              <a:ext cx="1413547" cy="1413375"/>
            </a:xfrm>
            <a:prstGeom prst="ellipse">
              <a:avLst/>
            </a:prstGeom>
            <a:gradFill flip="none" rotWithShape="1">
              <a:gsLst>
                <a:gs pos="100000">
                  <a:srgbClr val="0070C0"/>
                </a:gs>
                <a:gs pos="0">
                  <a:srgbClr val="0070C0"/>
                </a:gs>
              </a:gsLst>
              <a:path path="circl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defRPr/>
              </a:pPr>
              <a:endParaRPr lang="en-US" kern="0" dirty="0">
                <a:solidFill>
                  <a:srgbClr val="FFFFFF"/>
                </a:solidFill>
                <a:latin typeface="微软雅黑" pitchFamily="34" charset="-122"/>
              </a:endParaRPr>
            </a:p>
          </p:txBody>
        </p:sp>
        <p:sp>
          <p:nvSpPr>
            <p:cNvPr id="6" name="Ellipse 45"/>
            <p:cNvSpPr>
              <a:spLocks noChangeArrowheads="1"/>
            </p:cNvSpPr>
            <p:nvPr/>
          </p:nvSpPr>
          <p:spPr bwMode="auto">
            <a:xfrm>
              <a:off x="1285971" y="2949418"/>
              <a:ext cx="1026067" cy="768384"/>
            </a:xfrm>
            <a:prstGeom prst="ellipse">
              <a:avLst/>
            </a:prstGeom>
            <a:gradFill rotWithShape="1">
              <a:gsLst>
                <a:gs pos="0">
                  <a:schemeClr val="accent5">
                    <a:lumMod val="40000"/>
                    <a:lumOff val="60000"/>
                  </a:schemeClr>
                </a:gs>
                <a:gs pos="100000">
                  <a:srgbClr val="FFFFFF">
                    <a:alpha val="0"/>
                  </a:srgbClr>
                </a:gs>
              </a:gsLst>
              <a:lin ang="5400000"/>
            </a:gradFill>
            <a:ln w="9525">
              <a:noFill/>
              <a:round/>
              <a:headEnd/>
              <a:tailEnd/>
            </a:ln>
          </p:spPr>
          <p:txBody>
            <a:bodyPr anchor="ctr"/>
            <a:lstStyle/>
            <a:p>
              <a:pPr algn="ctr">
                <a:defRPr/>
              </a:pPr>
              <a:endParaRPr lang="en-US" sz="2400" kern="0" dirty="0">
                <a:solidFill>
                  <a:srgbClr val="FFFFFF"/>
                </a:solidFill>
                <a:latin typeface="微软雅黑" pitchFamily="34" charset="-122"/>
              </a:endParaRPr>
            </a:p>
          </p:txBody>
        </p:sp>
        <p:sp>
          <p:nvSpPr>
            <p:cNvPr id="7" name="Måne 31"/>
            <p:cNvSpPr/>
            <p:nvPr/>
          </p:nvSpPr>
          <p:spPr bwMode="auto">
            <a:xfrm rot="16552097">
              <a:off x="1446797" y="3345280"/>
              <a:ext cx="622393" cy="1372317"/>
            </a:xfrm>
            <a:prstGeom prst="moon">
              <a:avLst>
                <a:gd name="adj" fmla="val 18952"/>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defRPr/>
              </a:pPr>
              <a:endParaRPr lang="en-US" kern="0" dirty="0">
                <a:solidFill>
                  <a:srgbClr val="FFFFFF"/>
                </a:solidFill>
                <a:latin typeface="微软雅黑" pitchFamily="34" charset="-122"/>
              </a:endParaRPr>
            </a:p>
          </p:txBody>
        </p:sp>
      </p:grpSp>
      <p:grpSp>
        <p:nvGrpSpPr>
          <p:cNvPr id="8" name="Group 53"/>
          <p:cNvGrpSpPr/>
          <p:nvPr/>
        </p:nvGrpSpPr>
        <p:grpSpPr>
          <a:xfrm>
            <a:off x="6184194" y="1988841"/>
            <a:ext cx="2693106" cy="2838113"/>
            <a:chOff x="5165923" y="1344405"/>
            <a:chExt cx="2281285" cy="2404118"/>
          </a:xfrm>
          <a:effectLst>
            <a:outerShdw blurRad="50800" dist="38100" dir="2700000">
              <a:srgbClr val="000000">
                <a:alpha val="43000"/>
              </a:srgbClr>
            </a:outerShdw>
          </a:effectLst>
        </p:grpSpPr>
        <p:sp>
          <p:nvSpPr>
            <p:cNvPr id="9" name="TextBox 8"/>
            <p:cNvSpPr txBox="1"/>
            <p:nvPr/>
          </p:nvSpPr>
          <p:spPr>
            <a:xfrm>
              <a:off x="5579144" y="1344405"/>
              <a:ext cx="1427028" cy="2294268"/>
            </a:xfrm>
            <a:prstGeom prst="rect">
              <a:avLst/>
            </a:prstGeom>
            <a:noFill/>
            <a:effectLst>
              <a:outerShdw blurRad="50800" dist="38100" dir="2700000">
                <a:srgbClr val="000000">
                  <a:alpha val="43000"/>
                </a:srgbClr>
              </a:outerShdw>
            </a:effectLst>
          </p:spPr>
          <p:txBody>
            <a:bodyPr>
              <a:spAutoFit/>
            </a:bodyPr>
            <a:lstStyle/>
            <a:p>
              <a:pPr algn="ctr">
                <a:defRPr/>
              </a:pPr>
              <a:r>
                <a:rPr lang="nb-NO" sz="17000" b="1" kern="0" dirty="0">
                  <a:ln w="22225">
                    <a:solidFill>
                      <a:srgbClr val="D9CA7C"/>
                    </a:solidFill>
                  </a:ln>
                  <a:gradFill flip="none" rotWithShape="1">
                    <a:gsLst>
                      <a:gs pos="19000">
                        <a:srgbClr val="D9CA7C"/>
                      </a:gs>
                      <a:gs pos="31000">
                        <a:srgbClr val="EEECE1">
                          <a:lumMod val="25000"/>
                        </a:srgbClr>
                      </a:gs>
                      <a:gs pos="42000">
                        <a:srgbClr val="D9CA7C"/>
                      </a:gs>
                      <a:gs pos="51000">
                        <a:srgbClr val="736B42"/>
                      </a:gs>
                      <a:gs pos="68000">
                        <a:srgbClr val="D9CA7C"/>
                      </a:gs>
                      <a:gs pos="83000">
                        <a:srgbClr val="D9CA7C"/>
                      </a:gs>
                    </a:gsLst>
                    <a:lin ang="19440000" scaled="0"/>
                    <a:tileRect/>
                  </a:gradFill>
                  <a:latin typeface="微软雅黑" pitchFamily="34" charset="-122"/>
                </a:rPr>
                <a:t>1</a:t>
              </a:r>
            </a:p>
          </p:txBody>
        </p:sp>
        <p:grpSp>
          <p:nvGrpSpPr>
            <p:cNvPr id="10" name="Group 52"/>
            <p:cNvGrpSpPr/>
            <p:nvPr/>
          </p:nvGrpSpPr>
          <p:grpSpPr>
            <a:xfrm>
              <a:off x="5165923" y="1962018"/>
              <a:ext cx="2281285" cy="1786505"/>
              <a:chOff x="1904999" y="1935004"/>
              <a:chExt cx="5081769" cy="3979601"/>
            </a:xfrm>
          </p:grpSpPr>
          <p:sp>
            <p:nvSpPr>
              <p:cNvPr id="11" name="Freeform 3"/>
              <p:cNvSpPr/>
              <p:nvPr/>
            </p:nvSpPr>
            <p:spPr>
              <a:xfrm rot="1227627">
                <a:off x="6138370" y="2294680"/>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12" name="Freeform 4"/>
              <p:cNvSpPr/>
              <p:nvPr/>
            </p:nvSpPr>
            <p:spPr>
              <a:xfrm>
                <a:off x="5931829" y="3566927"/>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13" name="Freeform 5"/>
              <p:cNvSpPr/>
              <p:nvPr/>
            </p:nvSpPr>
            <p:spPr>
              <a:xfrm rot="21036565">
                <a:off x="5719324" y="1935004"/>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14" name="Freeform 6"/>
              <p:cNvSpPr/>
              <p:nvPr/>
            </p:nvSpPr>
            <p:spPr>
              <a:xfrm rot="20535616">
                <a:off x="5812177" y="2499844"/>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15" name="Freeform 7"/>
              <p:cNvSpPr/>
              <p:nvPr/>
            </p:nvSpPr>
            <p:spPr>
              <a:xfrm rot="1904704">
                <a:off x="6331152" y="2820668"/>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16" name="Freeform 8"/>
              <p:cNvSpPr/>
              <p:nvPr/>
            </p:nvSpPr>
            <p:spPr>
              <a:xfrm rot="21012955">
                <a:off x="6035132" y="3124417"/>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17" name="Freeform 9"/>
              <p:cNvSpPr/>
              <p:nvPr/>
            </p:nvSpPr>
            <p:spPr>
              <a:xfrm rot="3228421">
                <a:off x="6492573" y="3335956"/>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18" name="Freeform 10"/>
              <p:cNvSpPr/>
              <p:nvPr/>
            </p:nvSpPr>
            <p:spPr>
              <a:xfrm rot="4052931">
                <a:off x="6393665" y="3855553"/>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19" name="Freeform 11"/>
              <p:cNvSpPr/>
              <p:nvPr/>
            </p:nvSpPr>
            <p:spPr>
              <a:xfrm rot="273934">
                <a:off x="5826780" y="4052500"/>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0" name="Freeform 12"/>
              <p:cNvSpPr/>
              <p:nvPr/>
            </p:nvSpPr>
            <p:spPr>
              <a:xfrm rot="4999423">
                <a:off x="6350032" y="4240061"/>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1" name="Freeform 13"/>
              <p:cNvSpPr/>
              <p:nvPr/>
            </p:nvSpPr>
            <p:spPr>
              <a:xfrm rot="1174191">
                <a:off x="5528342" y="4401612"/>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2" name="Freeform 14"/>
              <p:cNvSpPr/>
              <p:nvPr/>
            </p:nvSpPr>
            <p:spPr>
              <a:xfrm rot="6093340">
                <a:off x="6061539" y="4662454"/>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3" name="Freeform 15"/>
              <p:cNvSpPr/>
              <p:nvPr/>
            </p:nvSpPr>
            <p:spPr>
              <a:xfrm rot="3612417">
                <a:off x="4745353" y="4899977"/>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4" name="Freeform 16"/>
              <p:cNvSpPr/>
              <p:nvPr/>
            </p:nvSpPr>
            <p:spPr>
              <a:xfrm rot="6442299">
                <a:off x="5656369" y="5002509"/>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5" name="Freeform 17"/>
              <p:cNvSpPr/>
              <p:nvPr/>
            </p:nvSpPr>
            <p:spPr>
              <a:xfrm rot="2014729">
                <a:off x="5170510" y="4677367"/>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6" name="Freeform 18"/>
              <p:cNvSpPr/>
              <p:nvPr/>
            </p:nvSpPr>
            <p:spPr>
              <a:xfrm rot="6929013">
                <a:off x="5270195" y="5242104"/>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7" name="Freeform 19"/>
              <p:cNvSpPr/>
              <p:nvPr/>
            </p:nvSpPr>
            <p:spPr>
              <a:xfrm rot="7521956">
                <a:off x="4743593" y="5420409"/>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8" name="Freeform 20"/>
              <p:cNvSpPr/>
              <p:nvPr/>
            </p:nvSpPr>
            <p:spPr>
              <a:xfrm flipH="1">
                <a:off x="2654931" y="3566927"/>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29" name="Freeform 21"/>
              <p:cNvSpPr/>
              <p:nvPr/>
            </p:nvSpPr>
            <p:spPr>
              <a:xfrm rot="563435" flipH="1">
                <a:off x="2867436" y="1935004"/>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0" name="Freeform 22"/>
              <p:cNvSpPr/>
              <p:nvPr/>
            </p:nvSpPr>
            <p:spPr>
              <a:xfrm rot="20414131" flipH="1">
                <a:off x="2452160" y="2297002"/>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1" name="Freeform 23"/>
              <p:cNvSpPr/>
              <p:nvPr/>
            </p:nvSpPr>
            <p:spPr>
              <a:xfrm rot="1064384" flipH="1">
                <a:off x="2774583" y="2499844"/>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2" name="Freeform 24"/>
              <p:cNvSpPr/>
              <p:nvPr/>
            </p:nvSpPr>
            <p:spPr>
              <a:xfrm rot="19695296" flipH="1">
                <a:off x="2255608" y="2820668"/>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3" name="Freeform 25"/>
              <p:cNvSpPr/>
              <p:nvPr/>
            </p:nvSpPr>
            <p:spPr>
              <a:xfrm rot="587045" flipH="1">
                <a:off x="2551628" y="3124417"/>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4" name="Freeform 26"/>
              <p:cNvSpPr/>
              <p:nvPr/>
            </p:nvSpPr>
            <p:spPr>
              <a:xfrm rot="18371579" flipH="1">
                <a:off x="2094187" y="3335956"/>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5" name="Freeform 27"/>
              <p:cNvSpPr/>
              <p:nvPr/>
            </p:nvSpPr>
            <p:spPr>
              <a:xfrm rot="17547069" flipH="1">
                <a:off x="2193095" y="3855553"/>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6" name="Freeform 28"/>
              <p:cNvSpPr/>
              <p:nvPr/>
            </p:nvSpPr>
            <p:spPr>
              <a:xfrm rot="21326066" flipH="1">
                <a:off x="2759980" y="4052500"/>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7" name="Freeform 29"/>
              <p:cNvSpPr/>
              <p:nvPr/>
            </p:nvSpPr>
            <p:spPr>
              <a:xfrm rot="16600577" flipH="1">
                <a:off x="2236728" y="4240061"/>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8" name="Freeform 30"/>
              <p:cNvSpPr/>
              <p:nvPr/>
            </p:nvSpPr>
            <p:spPr>
              <a:xfrm rot="20425809" flipH="1">
                <a:off x="3058418" y="4401612"/>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39" name="Freeform 31"/>
              <p:cNvSpPr/>
              <p:nvPr/>
            </p:nvSpPr>
            <p:spPr>
              <a:xfrm rot="15506660" flipH="1">
                <a:off x="2525221" y="4662454"/>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40" name="Freeform 32"/>
              <p:cNvSpPr/>
              <p:nvPr/>
            </p:nvSpPr>
            <p:spPr>
              <a:xfrm rot="17987583" flipH="1">
                <a:off x="3841407" y="4899977"/>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41" name="Freeform 33"/>
              <p:cNvSpPr/>
              <p:nvPr/>
            </p:nvSpPr>
            <p:spPr>
              <a:xfrm rot="15157701" flipH="1">
                <a:off x="2930391" y="5002509"/>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42" name="Freeform 34"/>
              <p:cNvSpPr/>
              <p:nvPr/>
            </p:nvSpPr>
            <p:spPr>
              <a:xfrm rot="19585271" flipH="1">
                <a:off x="3416250" y="4677367"/>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43" name="Freeform 35"/>
              <p:cNvSpPr/>
              <p:nvPr/>
            </p:nvSpPr>
            <p:spPr>
              <a:xfrm rot="14670987" flipH="1">
                <a:off x="3316565" y="5242104"/>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sp>
            <p:nvSpPr>
              <p:cNvPr id="44" name="Freeform 36"/>
              <p:cNvSpPr/>
              <p:nvPr/>
            </p:nvSpPr>
            <p:spPr>
              <a:xfrm rot="14078044" flipH="1">
                <a:off x="3843167" y="5420409"/>
                <a:ext cx="305008" cy="683383"/>
              </a:xfrm>
              <a:custGeom>
                <a:avLst/>
                <a:gdLst>
                  <a:gd name="connsiteX0" fmla="*/ 18334 w 305008"/>
                  <a:gd name="connsiteY0" fmla="*/ 13334 h 683383"/>
                  <a:gd name="connsiteX1" fmla="*/ 18334 w 305008"/>
                  <a:gd name="connsiteY1" fmla="*/ 193347 h 683383"/>
                  <a:gd name="connsiteX2" fmla="*/ 58335 w 305008"/>
                  <a:gd name="connsiteY2" fmla="*/ 423364 h 683383"/>
                  <a:gd name="connsiteX3" fmla="*/ 148337 w 305008"/>
                  <a:gd name="connsiteY3" fmla="*/ 583376 h 683383"/>
                  <a:gd name="connsiteX4" fmla="*/ 278341 w 305008"/>
                  <a:gd name="connsiteY4" fmla="*/ 673382 h 683383"/>
                  <a:gd name="connsiteX5" fmla="*/ 298341 w 305008"/>
                  <a:gd name="connsiteY5" fmla="*/ 523371 h 683383"/>
                  <a:gd name="connsiteX6" fmla="*/ 238340 w 305008"/>
                  <a:gd name="connsiteY6" fmla="*/ 303355 h 683383"/>
                  <a:gd name="connsiteX7" fmla="*/ 128337 w 305008"/>
                  <a:gd name="connsiteY7" fmla="*/ 113341 h 683383"/>
                  <a:gd name="connsiteX8" fmla="*/ 18334 w 305008"/>
                  <a:gd name="connsiteY8" fmla="*/ 13334 h 68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008" h="683383">
                    <a:moveTo>
                      <a:pt x="18334" y="13334"/>
                    </a:moveTo>
                    <a:cubicBezTo>
                      <a:pt x="0" y="26668"/>
                      <a:pt x="11667" y="125009"/>
                      <a:pt x="18334" y="193347"/>
                    </a:cubicBezTo>
                    <a:cubicBezTo>
                      <a:pt x="25001" y="261685"/>
                      <a:pt x="36668" y="358359"/>
                      <a:pt x="58335" y="423364"/>
                    </a:cubicBezTo>
                    <a:cubicBezTo>
                      <a:pt x="80002" y="488369"/>
                      <a:pt x="111669" y="541706"/>
                      <a:pt x="148337" y="583376"/>
                    </a:cubicBezTo>
                    <a:cubicBezTo>
                      <a:pt x="185005" y="625046"/>
                      <a:pt x="253340" y="683383"/>
                      <a:pt x="278341" y="673382"/>
                    </a:cubicBezTo>
                    <a:cubicBezTo>
                      <a:pt x="303342" y="663381"/>
                      <a:pt x="305008" y="585042"/>
                      <a:pt x="298341" y="523371"/>
                    </a:cubicBezTo>
                    <a:cubicBezTo>
                      <a:pt x="291674" y="461700"/>
                      <a:pt x="266674" y="371693"/>
                      <a:pt x="238340" y="303355"/>
                    </a:cubicBezTo>
                    <a:cubicBezTo>
                      <a:pt x="210006" y="235017"/>
                      <a:pt x="165005" y="163345"/>
                      <a:pt x="128337" y="113341"/>
                    </a:cubicBezTo>
                    <a:cubicBezTo>
                      <a:pt x="91669" y="63337"/>
                      <a:pt x="36668" y="0"/>
                      <a:pt x="18334" y="13334"/>
                    </a:cubicBezTo>
                    <a:close/>
                  </a:path>
                </a:pathLst>
              </a:custGeom>
              <a:gradFill flip="none" rotWithShape="1">
                <a:gsLst>
                  <a:gs pos="6000">
                    <a:srgbClr val="EEECE1">
                      <a:lumMod val="50000"/>
                    </a:srgbClr>
                  </a:gs>
                  <a:gs pos="35000">
                    <a:srgbClr val="D9CA7C"/>
                  </a:gs>
                  <a:gs pos="54000">
                    <a:srgbClr val="EEECE1">
                      <a:lumMod val="50000"/>
                    </a:srgbClr>
                  </a:gs>
                  <a:gs pos="91000">
                    <a:srgbClr val="D9CA7C"/>
                  </a:gs>
                  <a:gs pos="100000">
                    <a:srgbClr val="EEECE1">
                      <a:lumMod val="75000"/>
                    </a:srgbClr>
                  </a:gs>
                  <a:gs pos="26000">
                    <a:srgbClr val="D9CA7C"/>
                  </a:gs>
                </a:gsLst>
                <a:lin ang="0" scaled="1"/>
                <a:tileRect/>
              </a:gradFill>
              <a:ln w="9525" cap="flat" cmpd="sng" algn="ctr">
                <a:solidFill>
                  <a:srgbClr val="EEECE1">
                    <a:lumMod val="25000"/>
                  </a:srgbClr>
                </a:solidFill>
                <a:prstDash val="solid"/>
              </a:ln>
              <a:effectLst/>
            </p:spPr>
            <p:txBody>
              <a:bodyPr anchor="ctr"/>
              <a:lstStyle/>
              <a:p>
                <a:pPr algn="ctr">
                  <a:defRPr/>
                </a:pPr>
                <a:endParaRPr lang="nb-NO" kern="0" dirty="0">
                  <a:solidFill>
                    <a:sysClr val="window" lastClr="FFFFFF"/>
                  </a:solidFill>
                  <a:latin typeface="微软雅黑" pitchFamily="34" charset="-122"/>
                </a:endParaRPr>
              </a:p>
            </p:txBody>
          </p:sp>
        </p:grpSp>
      </p:grpSp>
      <p:grpSp>
        <p:nvGrpSpPr>
          <p:cNvPr id="45" name="Group 348"/>
          <p:cNvGrpSpPr>
            <a:grpSpLocks/>
          </p:cNvGrpSpPr>
          <p:nvPr/>
        </p:nvGrpSpPr>
        <p:grpSpPr bwMode="auto">
          <a:xfrm>
            <a:off x="2438400" y="4379914"/>
            <a:ext cx="2566988" cy="1095375"/>
            <a:chOff x="724693" y="5325025"/>
            <a:chExt cx="2568574" cy="1095375"/>
          </a:xfrm>
        </p:grpSpPr>
        <p:sp>
          <p:nvSpPr>
            <p:cNvPr id="46" name="Rounded Rectangle 27"/>
            <p:cNvSpPr>
              <a:spLocks noChangeArrowheads="1"/>
            </p:cNvSpPr>
            <p:nvPr/>
          </p:nvSpPr>
          <p:spPr bwMode="auto">
            <a:xfrm rot="16200000" flipH="1">
              <a:off x="1346917" y="4718676"/>
              <a:ext cx="1079500" cy="2323948"/>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algn="ctr">
                <a:defRPr/>
              </a:pPr>
              <a:endParaRPr lang="en-US" kern="0" dirty="0">
                <a:solidFill>
                  <a:srgbClr val="FFFFFF"/>
                </a:solidFill>
                <a:latin typeface="+mn-ea"/>
              </a:endParaRPr>
            </a:p>
          </p:txBody>
        </p:sp>
        <p:sp>
          <p:nvSpPr>
            <p:cNvPr id="47" name="Round Same Side Corner Rectangle 141"/>
            <p:cNvSpPr/>
            <p:nvPr/>
          </p:nvSpPr>
          <p:spPr>
            <a:xfrm>
              <a:off x="724693" y="5325025"/>
              <a:ext cx="2323948" cy="314325"/>
            </a:xfrm>
            <a:prstGeom prst="round2SameRect">
              <a:avLst>
                <a:gd name="adj1" fmla="val 27778"/>
                <a:gd name="adj2" fmla="val 0"/>
              </a:avLst>
            </a:prstGeom>
            <a:solidFill>
              <a:srgbClr val="0070C0"/>
            </a:solidFill>
            <a:ln w="9525" cap="flat" cmpd="sng" algn="ctr">
              <a:noFill/>
              <a:prstDash val="solid"/>
            </a:ln>
            <a:effectLst/>
          </p:spPr>
          <p:txBody>
            <a:bodyPr anchor="ctr"/>
            <a:lstStyle/>
            <a:p>
              <a:pPr algn="ctr">
                <a:defRPr/>
              </a:pPr>
              <a:endParaRPr lang="en-US" kern="0" dirty="0">
                <a:solidFill>
                  <a:srgbClr val="FFFFFF"/>
                </a:solidFill>
                <a:latin typeface="+mn-ea"/>
              </a:endParaRPr>
            </a:p>
          </p:txBody>
        </p:sp>
        <p:sp>
          <p:nvSpPr>
            <p:cNvPr id="48" name="Rektangel 76"/>
            <p:cNvSpPr>
              <a:spLocks noChangeArrowheads="1"/>
            </p:cNvSpPr>
            <p:nvPr/>
          </p:nvSpPr>
          <p:spPr bwMode="auto">
            <a:xfrm>
              <a:off x="858042" y="5353600"/>
              <a:ext cx="24352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defRPr/>
              </a:pPr>
              <a:r>
                <a:rPr lang="zh-CN" altLang="en-US" sz="1100" b="1" kern="0" noProof="1">
                  <a:solidFill>
                    <a:srgbClr val="FFFFFF"/>
                  </a:solidFill>
                  <a:latin typeface="+mn-ea"/>
                  <a:cs typeface="Arial" charset="0"/>
                </a:rPr>
                <a:t>此处添加文字</a:t>
              </a:r>
            </a:p>
          </p:txBody>
        </p:sp>
        <p:grpSp>
          <p:nvGrpSpPr>
            <p:cNvPr id="49" name="Group 44"/>
            <p:cNvGrpSpPr>
              <a:grpSpLocks/>
            </p:cNvGrpSpPr>
            <p:nvPr/>
          </p:nvGrpSpPr>
          <p:grpSpPr bwMode="auto">
            <a:xfrm>
              <a:off x="893074" y="5809213"/>
              <a:ext cx="403474" cy="403225"/>
              <a:chOff x="3294182" y="1631156"/>
              <a:chExt cx="460659" cy="460375"/>
            </a:xfrm>
          </p:grpSpPr>
          <p:sp>
            <p:nvSpPr>
              <p:cNvPr id="51" name="Ellipse 53"/>
              <p:cNvSpPr>
                <a:spLocks noChangeArrowheads="1"/>
              </p:cNvSpPr>
              <p:nvPr/>
            </p:nvSpPr>
            <p:spPr bwMode="auto">
              <a:xfrm>
                <a:off x="3294182" y="1631156"/>
                <a:ext cx="460659" cy="460375"/>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a:defRPr/>
                </a:pPr>
                <a:endParaRPr lang="en-US" kern="0" dirty="0">
                  <a:solidFill>
                    <a:srgbClr val="FFFFFF"/>
                  </a:solidFill>
                  <a:latin typeface="+mn-ea"/>
                </a:endParaRPr>
              </a:p>
            </p:txBody>
          </p:sp>
          <p:sp>
            <p:nvSpPr>
              <p:cNvPr id="52" name="Tekstboks 54"/>
              <p:cNvSpPr txBox="1">
                <a:spLocks noChangeArrowheads="1"/>
              </p:cNvSpPr>
              <p:nvPr/>
            </p:nvSpPr>
            <p:spPr bwMode="auto">
              <a:xfrm>
                <a:off x="3384687" y="1638406"/>
                <a:ext cx="364801" cy="42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defRPr/>
                </a:pPr>
                <a:r>
                  <a:rPr lang="da-DK" kern="0" dirty="0">
                    <a:solidFill>
                      <a:srgbClr val="151616"/>
                    </a:solidFill>
                    <a:latin typeface="+mn-ea"/>
                    <a:ea typeface="+mn-ea"/>
                  </a:rPr>
                  <a:t>3</a:t>
                </a:r>
              </a:p>
            </p:txBody>
          </p:sp>
        </p:grpSp>
        <p:sp>
          <p:nvSpPr>
            <p:cNvPr id="50" name="Tekstboks 72"/>
            <p:cNvSpPr txBox="1">
              <a:spLocks noChangeArrowheads="1"/>
            </p:cNvSpPr>
            <p:nvPr/>
          </p:nvSpPr>
          <p:spPr bwMode="auto">
            <a:xfrm>
              <a:off x="1371601" y="5821913"/>
              <a:ext cx="138395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eaLnBrk="1" hangingPunct="1">
                <a:defRPr/>
              </a:pPr>
              <a:r>
                <a:rPr lang="zh-CN" altLang="en-US" sz="1100" kern="0" dirty="0">
                  <a:solidFill>
                    <a:srgbClr val="000000"/>
                  </a:solidFill>
                  <a:latin typeface="+mn-ea"/>
                  <a:ea typeface="+mn-ea"/>
                </a:rPr>
                <a:t>此处添加文字</a:t>
              </a:r>
            </a:p>
            <a:p>
              <a:pPr lvl="0" eaLnBrk="1" hangingPunct="1">
                <a:defRPr/>
              </a:pPr>
              <a:r>
                <a:rPr lang="zh-CN" altLang="en-US" sz="1100" kern="0" dirty="0">
                  <a:solidFill>
                    <a:srgbClr val="000000"/>
                  </a:solidFill>
                  <a:latin typeface="+mn-ea"/>
                  <a:ea typeface="+mn-ea"/>
                </a:rPr>
                <a:t>此处添加文字</a:t>
              </a:r>
            </a:p>
          </p:txBody>
        </p:sp>
      </p:grpSp>
      <p:grpSp>
        <p:nvGrpSpPr>
          <p:cNvPr id="53" name="Group 348"/>
          <p:cNvGrpSpPr>
            <a:grpSpLocks/>
          </p:cNvGrpSpPr>
          <p:nvPr/>
        </p:nvGrpSpPr>
        <p:grpSpPr bwMode="auto">
          <a:xfrm>
            <a:off x="2438400" y="3017839"/>
            <a:ext cx="2566988" cy="1095375"/>
            <a:chOff x="724693" y="5325025"/>
            <a:chExt cx="2568574" cy="1095375"/>
          </a:xfrm>
        </p:grpSpPr>
        <p:sp>
          <p:nvSpPr>
            <p:cNvPr id="54" name="Rounded Rectangle 27"/>
            <p:cNvSpPr>
              <a:spLocks noChangeArrowheads="1"/>
            </p:cNvSpPr>
            <p:nvPr/>
          </p:nvSpPr>
          <p:spPr bwMode="auto">
            <a:xfrm rot="16200000" flipH="1">
              <a:off x="1346917" y="4718676"/>
              <a:ext cx="1079500" cy="2323948"/>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algn="ctr">
                <a:defRPr/>
              </a:pPr>
              <a:endParaRPr lang="en-US" kern="0" dirty="0">
                <a:solidFill>
                  <a:srgbClr val="FFFFFF"/>
                </a:solidFill>
                <a:latin typeface="+mn-ea"/>
              </a:endParaRPr>
            </a:p>
          </p:txBody>
        </p:sp>
        <p:sp>
          <p:nvSpPr>
            <p:cNvPr id="55" name="Round Same Side Corner Rectangle 162"/>
            <p:cNvSpPr/>
            <p:nvPr/>
          </p:nvSpPr>
          <p:spPr>
            <a:xfrm>
              <a:off x="724693" y="5325025"/>
              <a:ext cx="2323948" cy="314325"/>
            </a:xfrm>
            <a:prstGeom prst="round2SameRect">
              <a:avLst>
                <a:gd name="adj1" fmla="val 27778"/>
                <a:gd name="adj2" fmla="val 0"/>
              </a:avLst>
            </a:prstGeom>
            <a:solidFill>
              <a:srgbClr val="0070C0"/>
            </a:solidFill>
            <a:ln w="9525" cap="flat" cmpd="sng" algn="ctr">
              <a:noFill/>
              <a:prstDash val="solid"/>
            </a:ln>
            <a:effectLst/>
          </p:spPr>
          <p:txBody>
            <a:bodyPr anchor="ctr"/>
            <a:lstStyle/>
            <a:p>
              <a:pPr algn="ctr">
                <a:defRPr/>
              </a:pPr>
              <a:endParaRPr lang="en-US" kern="0" dirty="0">
                <a:solidFill>
                  <a:srgbClr val="FFFFFF"/>
                </a:solidFill>
                <a:latin typeface="+mn-ea"/>
              </a:endParaRPr>
            </a:p>
          </p:txBody>
        </p:sp>
        <p:sp>
          <p:nvSpPr>
            <p:cNvPr id="56" name="Rektangel 76"/>
            <p:cNvSpPr>
              <a:spLocks noChangeArrowheads="1"/>
            </p:cNvSpPr>
            <p:nvPr/>
          </p:nvSpPr>
          <p:spPr bwMode="auto">
            <a:xfrm>
              <a:off x="858042" y="5353600"/>
              <a:ext cx="24352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defRPr/>
              </a:pPr>
              <a:r>
                <a:rPr lang="zh-CN" altLang="en-US" sz="1100" b="1" kern="0" noProof="1">
                  <a:solidFill>
                    <a:srgbClr val="FFFFFF"/>
                  </a:solidFill>
                  <a:latin typeface="+mn-ea"/>
                  <a:cs typeface="Arial" charset="0"/>
                </a:rPr>
                <a:t>此处添加文字</a:t>
              </a:r>
            </a:p>
          </p:txBody>
        </p:sp>
        <p:grpSp>
          <p:nvGrpSpPr>
            <p:cNvPr id="57" name="Group 44"/>
            <p:cNvGrpSpPr>
              <a:grpSpLocks/>
            </p:cNvGrpSpPr>
            <p:nvPr/>
          </p:nvGrpSpPr>
          <p:grpSpPr bwMode="auto">
            <a:xfrm>
              <a:off x="893074" y="5809213"/>
              <a:ext cx="403474" cy="403225"/>
              <a:chOff x="3294182" y="1631156"/>
              <a:chExt cx="460659" cy="460375"/>
            </a:xfrm>
          </p:grpSpPr>
          <p:sp>
            <p:nvSpPr>
              <p:cNvPr id="59" name="Ellipse 53"/>
              <p:cNvSpPr>
                <a:spLocks noChangeArrowheads="1"/>
              </p:cNvSpPr>
              <p:nvPr/>
            </p:nvSpPr>
            <p:spPr bwMode="auto">
              <a:xfrm>
                <a:off x="3294182" y="1631156"/>
                <a:ext cx="460659" cy="460375"/>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a:defRPr/>
                </a:pPr>
                <a:endParaRPr lang="en-US" kern="0" dirty="0">
                  <a:solidFill>
                    <a:srgbClr val="FFFFFF"/>
                  </a:solidFill>
                  <a:latin typeface="+mn-ea"/>
                </a:endParaRPr>
              </a:p>
            </p:txBody>
          </p:sp>
          <p:sp>
            <p:nvSpPr>
              <p:cNvPr id="60" name="Tekstboks 54"/>
              <p:cNvSpPr txBox="1">
                <a:spLocks noChangeArrowheads="1"/>
              </p:cNvSpPr>
              <p:nvPr/>
            </p:nvSpPr>
            <p:spPr bwMode="auto">
              <a:xfrm>
                <a:off x="3384687" y="1638406"/>
                <a:ext cx="364801" cy="42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defRPr/>
                </a:pPr>
                <a:r>
                  <a:rPr lang="da-DK" kern="0" dirty="0">
                    <a:solidFill>
                      <a:srgbClr val="151616"/>
                    </a:solidFill>
                    <a:latin typeface="+mn-ea"/>
                    <a:ea typeface="+mn-ea"/>
                  </a:rPr>
                  <a:t>2</a:t>
                </a:r>
              </a:p>
            </p:txBody>
          </p:sp>
        </p:grpSp>
        <p:sp>
          <p:nvSpPr>
            <p:cNvPr id="58" name="Tekstboks 72"/>
            <p:cNvSpPr txBox="1">
              <a:spLocks noChangeArrowheads="1"/>
            </p:cNvSpPr>
            <p:nvPr/>
          </p:nvSpPr>
          <p:spPr bwMode="auto">
            <a:xfrm>
              <a:off x="1371601" y="5821913"/>
              <a:ext cx="138395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eaLnBrk="1" hangingPunct="1">
                <a:defRPr/>
              </a:pPr>
              <a:r>
                <a:rPr lang="zh-CN" altLang="en-US" sz="1100" kern="0" dirty="0">
                  <a:solidFill>
                    <a:srgbClr val="000000"/>
                  </a:solidFill>
                  <a:latin typeface="+mn-ea"/>
                  <a:ea typeface="+mn-ea"/>
                </a:rPr>
                <a:t>此处添加文字</a:t>
              </a:r>
            </a:p>
            <a:p>
              <a:pPr lvl="0" eaLnBrk="1" hangingPunct="1">
                <a:defRPr/>
              </a:pPr>
              <a:r>
                <a:rPr lang="zh-CN" altLang="en-US" sz="1100" kern="0" dirty="0">
                  <a:solidFill>
                    <a:srgbClr val="000000"/>
                  </a:solidFill>
                  <a:latin typeface="+mn-ea"/>
                  <a:ea typeface="+mn-ea"/>
                </a:rPr>
                <a:t>此处添加文字</a:t>
              </a:r>
            </a:p>
          </p:txBody>
        </p:sp>
      </p:grpSp>
      <p:grpSp>
        <p:nvGrpSpPr>
          <p:cNvPr id="61" name="Group 348"/>
          <p:cNvGrpSpPr>
            <a:grpSpLocks/>
          </p:cNvGrpSpPr>
          <p:nvPr/>
        </p:nvGrpSpPr>
        <p:grpSpPr bwMode="auto">
          <a:xfrm>
            <a:off x="2438400" y="1709739"/>
            <a:ext cx="2566988" cy="1095375"/>
            <a:chOff x="724693" y="5325025"/>
            <a:chExt cx="2568574" cy="1095375"/>
          </a:xfrm>
        </p:grpSpPr>
        <p:sp>
          <p:nvSpPr>
            <p:cNvPr id="62" name="Rounded Rectangle 27"/>
            <p:cNvSpPr>
              <a:spLocks noChangeArrowheads="1"/>
            </p:cNvSpPr>
            <p:nvPr/>
          </p:nvSpPr>
          <p:spPr bwMode="auto">
            <a:xfrm rot="16200000" flipH="1">
              <a:off x="1346917" y="4718676"/>
              <a:ext cx="1079500" cy="2323948"/>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algn="ctr">
                <a:defRPr/>
              </a:pPr>
              <a:endParaRPr lang="en-US" kern="0" dirty="0">
                <a:solidFill>
                  <a:srgbClr val="FFFFFF"/>
                </a:solidFill>
                <a:latin typeface="+mn-ea"/>
              </a:endParaRPr>
            </a:p>
          </p:txBody>
        </p:sp>
        <p:sp>
          <p:nvSpPr>
            <p:cNvPr id="63" name="Round Same Side Corner Rectangle 170"/>
            <p:cNvSpPr/>
            <p:nvPr/>
          </p:nvSpPr>
          <p:spPr>
            <a:xfrm>
              <a:off x="724693" y="5325025"/>
              <a:ext cx="2323948" cy="314325"/>
            </a:xfrm>
            <a:prstGeom prst="round2SameRect">
              <a:avLst>
                <a:gd name="adj1" fmla="val 27778"/>
                <a:gd name="adj2" fmla="val 0"/>
              </a:avLst>
            </a:prstGeom>
            <a:solidFill>
              <a:srgbClr val="0070C0"/>
            </a:solidFill>
            <a:ln w="9525" cap="flat" cmpd="sng" algn="ctr">
              <a:noFill/>
              <a:prstDash val="solid"/>
            </a:ln>
            <a:effectLst/>
          </p:spPr>
          <p:txBody>
            <a:bodyPr anchor="ctr"/>
            <a:lstStyle/>
            <a:p>
              <a:pPr algn="ctr">
                <a:defRPr/>
              </a:pPr>
              <a:endParaRPr lang="en-US" kern="0" dirty="0">
                <a:solidFill>
                  <a:srgbClr val="FFFFFF"/>
                </a:solidFill>
                <a:latin typeface="+mn-ea"/>
              </a:endParaRPr>
            </a:p>
          </p:txBody>
        </p:sp>
        <p:sp>
          <p:nvSpPr>
            <p:cNvPr id="64" name="Rektangel 76"/>
            <p:cNvSpPr>
              <a:spLocks noChangeArrowheads="1"/>
            </p:cNvSpPr>
            <p:nvPr/>
          </p:nvSpPr>
          <p:spPr bwMode="auto">
            <a:xfrm>
              <a:off x="858042" y="5353600"/>
              <a:ext cx="24352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defRPr/>
              </a:pPr>
              <a:r>
                <a:rPr lang="zh-CN" altLang="en-US" sz="1100" b="1" kern="0" noProof="1">
                  <a:solidFill>
                    <a:srgbClr val="FFFFFF"/>
                  </a:solidFill>
                  <a:latin typeface="+mn-ea"/>
                  <a:cs typeface="Arial" charset="0"/>
                </a:rPr>
                <a:t>此处添加文字</a:t>
              </a:r>
            </a:p>
          </p:txBody>
        </p:sp>
        <p:grpSp>
          <p:nvGrpSpPr>
            <p:cNvPr id="65" name="Group 44"/>
            <p:cNvGrpSpPr>
              <a:grpSpLocks/>
            </p:cNvGrpSpPr>
            <p:nvPr/>
          </p:nvGrpSpPr>
          <p:grpSpPr bwMode="auto">
            <a:xfrm>
              <a:off x="893074" y="5809213"/>
              <a:ext cx="403474" cy="403225"/>
              <a:chOff x="3294182" y="1631156"/>
              <a:chExt cx="460659" cy="460375"/>
            </a:xfrm>
          </p:grpSpPr>
          <p:sp>
            <p:nvSpPr>
              <p:cNvPr id="67" name="Ellipse 53"/>
              <p:cNvSpPr>
                <a:spLocks noChangeArrowheads="1"/>
              </p:cNvSpPr>
              <p:nvPr/>
            </p:nvSpPr>
            <p:spPr bwMode="auto">
              <a:xfrm>
                <a:off x="3294182" y="1631156"/>
                <a:ext cx="460659" cy="460375"/>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a:defRPr/>
                </a:pPr>
                <a:endParaRPr lang="en-US" kern="0" dirty="0">
                  <a:solidFill>
                    <a:srgbClr val="FFFFFF"/>
                  </a:solidFill>
                  <a:latin typeface="+mn-ea"/>
                </a:endParaRPr>
              </a:p>
            </p:txBody>
          </p:sp>
          <p:sp>
            <p:nvSpPr>
              <p:cNvPr id="68" name="Tekstboks 54"/>
              <p:cNvSpPr txBox="1">
                <a:spLocks noChangeArrowheads="1"/>
              </p:cNvSpPr>
              <p:nvPr/>
            </p:nvSpPr>
            <p:spPr bwMode="auto">
              <a:xfrm>
                <a:off x="3384687" y="1638406"/>
                <a:ext cx="364801" cy="42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defRPr/>
                </a:pPr>
                <a:r>
                  <a:rPr lang="da-DK" kern="0" dirty="0">
                    <a:solidFill>
                      <a:srgbClr val="151616"/>
                    </a:solidFill>
                    <a:latin typeface="+mn-ea"/>
                    <a:ea typeface="+mn-ea"/>
                  </a:rPr>
                  <a:t>1</a:t>
                </a:r>
              </a:p>
            </p:txBody>
          </p:sp>
        </p:grpSp>
        <p:sp>
          <p:nvSpPr>
            <p:cNvPr id="66" name="Tekstboks 72"/>
            <p:cNvSpPr txBox="1">
              <a:spLocks noChangeArrowheads="1"/>
            </p:cNvSpPr>
            <p:nvPr/>
          </p:nvSpPr>
          <p:spPr bwMode="auto">
            <a:xfrm>
              <a:off x="1371601" y="5821913"/>
              <a:ext cx="138395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eaLnBrk="1" hangingPunct="1">
                <a:defRPr/>
              </a:pPr>
              <a:r>
                <a:rPr lang="zh-CN" altLang="en-US" sz="1100" kern="0" dirty="0">
                  <a:solidFill>
                    <a:srgbClr val="000000"/>
                  </a:solidFill>
                  <a:latin typeface="+mn-ea"/>
                  <a:ea typeface="+mn-ea"/>
                </a:rPr>
                <a:t>此处添加文字</a:t>
              </a:r>
              <a:endParaRPr lang="en-US" altLang="zh-CN" sz="1100" kern="0" dirty="0">
                <a:solidFill>
                  <a:srgbClr val="000000"/>
                </a:solidFill>
                <a:latin typeface="+mn-ea"/>
                <a:ea typeface="+mn-ea"/>
              </a:endParaRPr>
            </a:p>
            <a:p>
              <a:pPr lvl="0" eaLnBrk="1" hangingPunct="1">
                <a:defRPr/>
              </a:pPr>
              <a:r>
                <a:rPr lang="zh-CN" altLang="en-US" sz="1100" kern="0" dirty="0">
                  <a:solidFill>
                    <a:srgbClr val="000000"/>
                  </a:solidFill>
                  <a:latin typeface="+mn-ea"/>
                  <a:ea typeface="+mn-ea"/>
                </a:rPr>
                <a:t>此处添加文字</a:t>
              </a:r>
            </a:p>
          </p:txBody>
        </p:sp>
      </p:grpSp>
    </p:spTree>
    <p:extLst>
      <p:ext uri="{BB962C8B-B14F-4D97-AF65-F5344CB8AC3E}">
        <p14:creationId xmlns:p14="http://schemas.microsoft.com/office/powerpoint/2010/main" val="29734473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10"/>
          <p:cNvSpPr>
            <a:spLocks noChangeArrowheads="1"/>
          </p:cNvSpPr>
          <p:nvPr/>
        </p:nvSpPr>
        <p:spPr bwMode="auto">
          <a:xfrm flipH="1" flipV="1">
            <a:off x="3878507" y="4151136"/>
            <a:ext cx="4958231" cy="1302387"/>
          </a:xfrm>
          <a:prstGeom prst="ellipse">
            <a:avLst/>
          </a:prstGeom>
          <a:gradFill flip="none" rotWithShape="0">
            <a:gsLst>
              <a:gs pos="0">
                <a:schemeClr val="bg1">
                  <a:lumMod val="75000"/>
                </a:schemeClr>
              </a:gs>
              <a:gs pos="100000">
                <a:schemeClr val="bg1">
                  <a:lumMod val="0"/>
                  <a:lumOff val="100000"/>
                </a:schemeClr>
              </a:gs>
            </a:gsLst>
            <a:path path="shape">
              <a:fillToRect l="50000" t="50000" r="50000" b="50000"/>
            </a:path>
            <a:tileRect/>
          </a:gradFill>
          <a:ln>
            <a:noFill/>
          </a:ln>
          <a:effectLst>
            <a:glow rad="127000">
              <a:srgbClr val="F79524">
                <a:alpha val="0"/>
              </a:srgbClr>
            </a:glow>
            <a:softEdge rad="368300"/>
          </a:effectLst>
          <a:extLst/>
        </p:spPr>
        <p:txBody>
          <a:bodyPr wrap="none" lIns="92075" tIns="46038" rIns="92075" bIns="46038" anchor="ctr"/>
          <a:lstStyle/>
          <a:p>
            <a:pPr algn="ctr">
              <a:defRPr/>
            </a:pPr>
            <a:endParaRPr lang="zh-CN" altLang="zh-CN" kern="0">
              <a:solidFill>
                <a:sysClr val="windowText" lastClr="000000"/>
              </a:solidFill>
              <a:latin typeface="Arial" pitchFamily="34" charset="0"/>
              <a:ea typeface="宋体" pitchFamily="2" charset="-122"/>
            </a:endParaRPr>
          </a:p>
        </p:txBody>
      </p:sp>
      <p:grpSp>
        <p:nvGrpSpPr>
          <p:cNvPr id="5" name="组合 4"/>
          <p:cNvGrpSpPr/>
          <p:nvPr/>
        </p:nvGrpSpPr>
        <p:grpSpPr>
          <a:xfrm>
            <a:off x="3278979" y="3774840"/>
            <a:ext cx="5787597" cy="1175981"/>
            <a:chOff x="1754978" y="2703347"/>
            <a:chExt cx="5787597" cy="1175981"/>
          </a:xfrm>
        </p:grpSpPr>
        <p:sp>
          <p:nvSpPr>
            <p:cNvPr id="6" name="剪去同侧角的矩形 6"/>
            <p:cNvSpPr/>
            <p:nvPr/>
          </p:nvSpPr>
          <p:spPr>
            <a:xfrm>
              <a:off x="4568558" y="2703347"/>
              <a:ext cx="530131" cy="864096"/>
            </a:xfrm>
            <a:custGeom>
              <a:avLst/>
              <a:gdLst>
                <a:gd name="connsiteX0" fmla="*/ 73488 w 440922"/>
                <a:gd name="connsiteY0" fmla="*/ 0 h 1152129"/>
                <a:gd name="connsiteX1" fmla="*/ 367434 w 440922"/>
                <a:gd name="connsiteY1" fmla="*/ 0 h 1152129"/>
                <a:gd name="connsiteX2" fmla="*/ 440922 w 440922"/>
                <a:gd name="connsiteY2" fmla="*/ 73488 h 1152129"/>
                <a:gd name="connsiteX3" fmla="*/ 440922 w 440922"/>
                <a:gd name="connsiteY3" fmla="*/ 1152129 h 1152129"/>
                <a:gd name="connsiteX4" fmla="*/ 440922 w 440922"/>
                <a:gd name="connsiteY4" fmla="*/ 1152129 h 1152129"/>
                <a:gd name="connsiteX5" fmla="*/ 0 w 440922"/>
                <a:gd name="connsiteY5" fmla="*/ 1152129 h 1152129"/>
                <a:gd name="connsiteX6" fmla="*/ 0 w 440922"/>
                <a:gd name="connsiteY6" fmla="*/ 1152129 h 1152129"/>
                <a:gd name="connsiteX7" fmla="*/ 0 w 440922"/>
                <a:gd name="connsiteY7" fmla="*/ 73488 h 1152129"/>
                <a:gd name="connsiteX8" fmla="*/ 73488 w 440922"/>
                <a:gd name="connsiteY8" fmla="*/ 0 h 1152129"/>
                <a:gd name="connsiteX0" fmla="*/ 73488 w 530131"/>
                <a:gd name="connsiteY0" fmla="*/ 0 h 1152129"/>
                <a:gd name="connsiteX1" fmla="*/ 367434 w 530131"/>
                <a:gd name="connsiteY1" fmla="*/ 0 h 1152129"/>
                <a:gd name="connsiteX2" fmla="*/ 440922 w 530131"/>
                <a:gd name="connsiteY2" fmla="*/ 73488 h 1152129"/>
                <a:gd name="connsiteX3" fmla="*/ 440922 w 530131"/>
                <a:gd name="connsiteY3" fmla="*/ 1152129 h 1152129"/>
                <a:gd name="connsiteX4" fmla="*/ 530131 w 530131"/>
                <a:gd name="connsiteY4" fmla="*/ 1152129 h 1152129"/>
                <a:gd name="connsiteX5" fmla="*/ 0 w 530131"/>
                <a:gd name="connsiteY5" fmla="*/ 1152129 h 1152129"/>
                <a:gd name="connsiteX6" fmla="*/ 0 w 530131"/>
                <a:gd name="connsiteY6" fmla="*/ 1152129 h 1152129"/>
                <a:gd name="connsiteX7" fmla="*/ 0 w 530131"/>
                <a:gd name="connsiteY7" fmla="*/ 73488 h 1152129"/>
                <a:gd name="connsiteX8" fmla="*/ 73488 w 530131"/>
                <a:gd name="connsiteY8" fmla="*/ 0 h 1152129"/>
                <a:gd name="connsiteX0" fmla="*/ 73488 w 530131"/>
                <a:gd name="connsiteY0" fmla="*/ 0 h 1152129"/>
                <a:gd name="connsiteX1" fmla="*/ 367434 w 530131"/>
                <a:gd name="connsiteY1" fmla="*/ 0 h 1152129"/>
                <a:gd name="connsiteX2" fmla="*/ 440922 w 530131"/>
                <a:gd name="connsiteY2" fmla="*/ 73488 h 1152129"/>
                <a:gd name="connsiteX3" fmla="*/ 530131 w 530131"/>
                <a:gd name="connsiteY3" fmla="*/ 1152129 h 1152129"/>
                <a:gd name="connsiteX4" fmla="*/ 0 w 530131"/>
                <a:gd name="connsiteY4" fmla="*/ 1152129 h 1152129"/>
                <a:gd name="connsiteX5" fmla="*/ 0 w 530131"/>
                <a:gd name="connsiteY5" fmla="*/ 1152129 h 1152129"/>
                <a:gd name="connsiteX6" fmla="*/ 0 w 530131"/>
                <a:gd name="connsiteY6" fmla="*/ 73488 h 1152129"/>
                <a:gd name="connsiteX7" fmla="*/ 73488 w 530131"/>
                <a:gd name="connsiteY7" fmla="*/ 0 h 115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131" h="1152129">
                  <a:moveTo>
                    <a:pt x="73488" y="0"/>
                  </a:moveTo>
                  <a:lnTo>
                    <a:pt x="367434" y="0"/>
                  </a:lnTo>
                  <a:lnTo>
                    <a:pt x="440922" y="73488"/>
                  </a:lnTo>
                  <a:lnTo>
                    <a:pt x="530131" y="1152129"/>
                  </a:lnTo>
                  <a:lnTo>
                    <a:pt x="0" y="1152129"/>
                  </a:lnTo>
                  <a:lnTo>
                    <a:pt x="0" y="1152129"/>
                  </a:lnTo>
                  <a:lnTo>
                    <a:pt x="0" y="73488"/>
                  </a:lnTo>
                  <a:lnTo>
                    <a:pt x="73488" y="0"/>
                  </a:lnTo>
                  <a:close/>
                </a:path>
              </a:pathLst>
            </a:custGeom>
            <a:solidFill>
              <a:schemeClr val="bg1">
                <a:lumMod val="65000"/>
              </a:schemeClr>
            </a:soli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54978" y="3063387"/>
              <a:ext cx="5787597" cy="108012"/>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4"/>
            <p:cNvSpPr/>
            <p:nvPr/>
          </p:nvSpPr>
          <p:spPr>
            <a:xfrm>
              <a:off x="1754979" y="2775356"/>
              <a:ext cx="5733622" cy="288030"/>
            </a:xfrm>
            <a:custGeom>
              <a:avLst/>
              <a:gdLst>
                <a:gd name="connsiteX0" fmla="*/ 0 w 5634372"/>
                <a:gd name="connsiteY0" fmla="*/ 0 h 396044"/>
                <a:gd name="connsiteX1" fmla="*/ 5634372 w 5634372"/>
                <a:gd name="connsiteY1" fmla="*/ 0 h 396044"/>
                <a:gd name="connsiteX2" fmla="*/ 5634372 w 5634372"/>
                <a:gd name="connsiteY2" fmla="*/ 396044 h 396044"/>
                <a:gd name="connsiteX3" fmla="*/ 0 w 5634372"/>
                <a:gd name="connsiteY3" fmla="*/ 396044 h 396044"/>
                <a:gd name="connsiteX4" fmla="*/ 0 w 5634372"/>
                <a:gd name="connsiteY4" fmla="*/ 0 h 396044"/>
                <a:gd name="connsiteX0" fmla="*/ 367990 w 5634372"/>
                <a:gd name="connsiteY0" fmla="*/ 33453 h 396044"/>
                <a:gd name="connsiteX1" fmla="*/ 5634372 w 5634372"/>
                <a:gd name="connsiteY1" fmla="*/ 0 h 396044"/>
                <a:gd name="connsiteX2" fmla="*/ 5634372 w 5634372"/>
                <a:gd name="connsiteY2" fmla="*/ 396044 h 396044"/>
                <a:gd name="connsiteX3" fmla="*/ 0 w 5634372"/>
                <a:gd name="connsiteY3" fmla="*/ 396044 h 396044"/>
                <a:gd name="connsiteX4" fmla="*/ 367990 w 5634372"/>
                <a:gd name="connsiteY4" fmla="*/ 33453 h 396044"/>
                <a:gd name="connsiteX0" fmla="*/ 367990 w 5634372"/>
                <a:gd name="connsiteY0" fmla="*/ 11151 h 373742"/>
                <a:gd name="connsiteX1" fmla="*/ 4954147 w 5634372"/>
                <a:gd name="connsiteY1" fmla="*/ 0 h 373742"/>
                <a:gd name="connsiteX2" fmla="*/ 5634372 w 5634372"/>
                <a:gd name="connsiteY2" fmla="*/ 373742 h 373742"/>
                <a:gd name="connsiteX3" fmla="*/ 0 w 5634372"/>
                <a:gd name="connsiteY3" fmla="*/ 373742 h 373742"/>
                <a:gd name="connsiteX4" fmla="*/ 367990 w 5634372"/>
                <a:gd name="connsiteY4" fmla="*/ 11151 h 373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4372" h="373742">
                  <a:moveTo>
                    <a:pt x="367990" y="11151"/>
                  </a:moveTo>
                  <a:lnTo>
                    <a:pt x="4954147" y="0"/>
                  </a:lnTo>
                  <a:lnTo>
                    <a:pt x="5634372" y="373742"/>
                  </a:lnTo>
                  <a:lnTo>
                    <a:pt x="0" y="373742"/>
                  </a:lnTo>
                  <a:lnTo>
                    <a:pt x="367990" y="1115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剪去同侧角的矩形 1"/>
            <p:cNvSpPr/>
            <p:nvPr/>
          </p:nvSpPr>
          <p:spPr>
            <a:xfrm>
              <a:off x="4289869" y="2703347"/>
              <a:ext cx="603312" cy="1175981"/>
            </a:xfrm>
            <a:custGeom>
              <a:avLst/>
              <a:gdLst>
                <a:gd name="connsiteX0" fmla="*/ 73488 w 440922"/>
                <a:gd name="connsiteY0" fmla="*/ 0 h 1152129"/>
                <a:gd name="connsiteX1" fmla="*/ 367434 w 440922"/>
                <a:gd name="connsiteY1" fmla="*/ 0 h 1152129"/>
                <a:gd name="connsiteX2" fmla="*/ 440922 w 440922"/>
                <a:gd name="connsiteY2" fmla="*/ 73488 h 1152129"/>
                <a:gd name="connsiteX3" fmla="*/ 440922 w 440922"/>
                <a:gd name="connsiteY3" fmla="*/ 1152129 h 1152129"/>
                <a:gd name="connsiteX4" fmla="*/ 440922 w 440922"/>
                <a:gd name="connsiteY4" fmla="*/ 1152129 h 1152129"/>
                <a:gd name="connsiteX5" fmla="*/ 0 w 440922"/>
                <a:gd name="connsiteY5" fmla="*/ 1152129 h 1152129"/>
                <a:gd name="connsiteX6" fmla="*/ 0 w 440922"/>
                <a:gd name="connsiteY6" fmla="*/ 1152129 h 1152129"/>
                <a:gd name="connsiteX7" fmla="*/ 0 w 440922"/>
                <a:gd name="connsiteY7" fmla="*/ 73488 h 1152129"/>
                <a:gd name="connsiteX8" fmla="*/ 73488 w 440922"/>
                <a:gd name="connsiteY8" fmla="*/ 0 h 1152129"/>
                <a:gd name="connsiteX0" fmla="*/ 129244 w 496678"/>
                <a:gd name="connsiteY0" fmla="*/ 0 h 1163281"/>
                <a:gd name="connsiteX1" fmla="*/ 423190 w 496678"/>
                <a:gd name="connsiteY1" fmla="*/ 0 h 1163281"/>
                <a:gd name="connsiteX2" fmla="*/ 496678 w 496678"/>
                <a:gd name="connsiteY2" fmla="*/ 73488 h 1163281"/>
                <a:gd name="connsiteX3" fmla="*/ 496678 w 496678"/>
                <a:gd name="connsiteY3" fmla="*/ 1152129 h 1163281"/>
                <a:gd name="connsiteX4" fmla="*/ 496678 w 496678"/>
                <a:gd name="connsiteY4" fmla="*/ 1152129 h 1163281"/>
                <a:gd name="connsiteX5" fmla="*/ 55756 w 496678"/>
                <a:gd name="connsiteY5" fmla="*/ 1152129 h 1163281"/>
                <a:gd name="connsiteX6" fmla="*/ 0 w 496678"/>
                <a:gd name="connsiteY6" fmla="*/ 1163281 h 1163281"/>
                <a:gd name="connsiteX7" fmla="*/ 55756 w 496678"/>
                <a:gd name="connsiteY7" fmla="*/ 73488 h 1163281"/>
                <a:gd name="connsiteX8" fmla="*/ 129244 w 496678"/>
                <a:gd name="connsiteY8" fmla="*/ 0 h 1163281"/>
                <a:gd name="connsiteX0" fmla="*/ 129244 w 496678"/>
                <a:gd name="connsiteY0" fmla="*/ 0 h 1163281"/>
                <a:gd name="connsiteX1" fmla="*/ 423190 w 496678"/>
                <a:gd name="connsiteY1" fmla="*/ 0 h 1163281"/>
                <a:gd name="connsiteX2" fmla="*/ 496678 w 496678"/>
                <a:gd name="connsiteY2" fmla="*/ 73488 h 1163281"/>
                <a:gd name="connsiteX3" fmla="*/ 496678 w 496678"/>
                <a:gd name="connsiteY3" fmla="*/ 1152129 h 1163281"/>
                <a:gd name="connsiteX4" fmla="*/ 496678 w 496678"/>
                <a:gd name="connsiteY4" fmla="*/ 1152129 h 1163281"/>
                <a:gd name="connsiteX5" fmla="*/ 0 w 496678"/>
                <a:gd name="connsiteY5" fmla="*/ 1163281 h 1163281"/>
                <a:gd name="connsiteX6" fmla="*/ 55756 w 496678"/>
                <a:gd name="connsiteY6" fmla="*/ 73488 h 1163281"/>
                <a:gd name="connsiteX7" fmla="*/ 129244 w 496678"/>
                <a:gd name="connsiteY7" fmla="*/ 0 h 1163281"/>
                <a:gd name="connsiteX0" fmla="*/ 129244 w 541283"/>
                <a:gd name="connsiteY0" fmla="*/ 0 h 1163281"/>
                <a:gd name="connsiteX1" fmla="*/ 423190 w 541283"/>
                <a:gd name="connsiteY1" fmla="*/ 0 h 1163281"/>
                <a:gd name="connsiteX2" fmla="*/ 496678 w 541283"/>
                <a:gd name="connsiteY2" fmla="*/ 73488 h 1163281"/>
                <a:gd name="connsiteX3" fmla="*/ 496678 w 541283"/>
                <a:gd name="connsiteY3" fmla="*/ 1152129 h 1163281"/>
                <a:gd name="connsiteX4" fmla="*/ 541283 w 541283"/>
                <a:gd name="connsiteY4" fmla="*/ 1163280 h 1163281"/>
                <a:gd name="connsiteX5" fmla="*/ 0 w 541283"/>
                <a:gd name="connsiteY5" fmla="*/ 1163281 h 1163281"/>
                <a:gd name="connsiteX6" fmla="*/ 55756 w 541283"/>
                <a:gd name="connsiteY6" fmla="*/ 73488 h 1163281"/>
                <a:gd name="connsiteX7" fmla="*/ 129244 w 541283"/>
                <a:gd name="connsiteY7" fmla="*/ 0 h 1163281"/>
                <a:gd name="connsiteX0" fmla="*/ 129244 w 541283"/>
                <a:gd name="connsiteY0" fmla="*/ 0 h 1163281"/>
                <a:gd name="connsiteX1" fmla="*/ 423190 w 541283"/>
                <a:gd name="connsiteY1" fmla="*/ 0 h 1163281"/>
                <a:gd name="connsiteX2" fmla="*/ 496678 w 541283"/>
                <a:gd name="connsiteY2" fmla="*/ 73488 h 1163281"/>
                <a:gd name="connsiteX3" fmla="*/ 541283 w 541283"/>
                <a:gd name="connsiteY3" fmla="*/ 1163280 h 1163281"/>
                <a:gd name="connsiteX4" fmla="*/ 0 w 541283"/>
                <a:gd name="connsiteY4" fmla="*/ 1163281 h 1163281"/>
                <a:gd name="connsiteX5" fmla="*/ 55756 w 541283"/>
                <a:gd name="connsiteY5" fmla="*/ 73488 h 1163281"/>
                <a:gd name="connsiteX6" fmla="*/ 129244 w 541283"/>
                <a:gd name="connsiteY6" fmla="*/ 0 h 1163281"/>
                <a:gd name="connsiteX0" fmla="*/ 129244 w 574737"/>
                <a:gd name="connsiteY0" fmla="*/ 0 h 1174431"/>
                <a:gd name="connsiteX1" fmla="*/ 423190 w 574737"/>
                <a:gd name="connsiteY1" fmla="*/ 0 h 1174431"/>
                <a:gd name="connsiteX2" fmla="*/ 496678 w 574737"/>
                <a:gd name="connsiteY2" fmla="*/ 73488 h 1174431"/>
                <a:gd name="connsiteX3" fmla="*/ 574737 w 574737"/>
                <a:gd name="connsiteY3" fmla="*/ 1174431 h 1174431"/>
                <a:gd name="connsiteX4" fmla="*/ 0 w 574737"/>
                <a:gd name="connsiteY4" fmla="*/ 1163281 h 1174431"/>
                <a:gd name="connsiteX5" fmla="*/ 55756 w 574737"/>
                <a:gd name="connsiteY5" fmla="*/ 73488 h 1174431"/>
                <a:gd name="connsiteX6" fmla="*/ 129244 w 574737"/>
                <a:gd name="connsiteY6" fmla="*/ 0 h 1174431"/>
                <a:gd name="connsiteX0" fmla="*/ 148294 w 593787"/>
                <a:gd name="connsiteY0" fmla="*/ 0 h 1175981"/>
                <a:gd name="connsiteX1" fmla="*/ 442240 w 593787"/>
                <a:gd name="connsiteY1" fmla="*/ 0 h 1175981"/>
                <a:gd name="connsiteX2" fmla="*/ 515728 w 593787"/>
                <a:gd name="connsiteY2" fmla="*/ 73488 h 1175981"/>
                <a:gd name="connsiteX3" fmla="*/ 593787 w 593787"/>
                <a:gd name="connsiteY3" fmla="*/ 1174431 h 1175981"/>
                <a:gd name="connsiteX4" fmla="*/ 0 w 593787"/>
                <a:gd name="connsiteY4" fmla="*/ 1175981 h 1175981"/>
                <a:gd name="connsiteX5" fmla="*/ 74806 w 593787"/>
                <a:gd name="connsiteY5" fmla="*/ 73488 h 1175981"/>
                <a:gd name="connsiteX6" fmla="*/ 148294 w 593787"/>
                <a:gd name="connsiteY6" fmla="*/ 0 h 1175981"/>
                <a:gd name="connsiteX0" fmla="*/ 145119 w 590612"/>
                <a:gd name="connsiteY0" fmla="*/ 0 h 1174431"/>
                <a:gd name="connsiteX1" fmla="*/ 439065 w 590612"/>
                <a:gd name="connsiteY1" fmla="*/ 0 h 1174431"/>
                <a:gd name="connsiteX2" fmla="*/ 512553 w 590612"/>
                <a:gd name="connsiteY2" fmla="*/ 73488 h 1174431"/>
                <a:gd name="connsiteX3" fmla="*/ 590612 w 590612"/>
                <a:gd name="connsiteY3" fmla="*/ 1174431 h 1174431"/>
                <a:gd name="connsiteX4" fmla="*/ 0 w 590612"/>
                <a:gd name="connsiteY4" fmla="*/ 1169631 h 1174431"/>
                <a:gd name="connsiteX5" fmla="*/ 71631 w 590612"/>
                <a:gd name="connsiteY5" fmla="*/ 73488 h 1174431"/>
                <a:gd name="connsiteX6" fmla="*/ 145119 w 590612"/>
                <a:gd name="connsiteY6" fmla="*/ 0 h 1174431"/>
                <a:gd name="connsiteX0" fmla="*/ 157819 w 603312"/>
                <a:gd name="connsiteY0" fmla="*/ 0 h 1175981"/>
                <a:gd name="connsiteX1" fmla="*/ 451765 w 603312"/>
                <a:gd name="connsiteY1" fmla="*/ 0 h 1175981"/>
                <a:gd name="connsiteX2" fmla="*/ 525253 w 603312"/>
                <a:gd name="connsiteY2" fmla="*/ 73488 h 1175981"/>
                <a:gd name="connsiteX3" fmla="*/ 603312 w 603312"/>
                <a:gd name="connsiteY3" fmla="*/ 1174431 h 1175981"/>
                <a:gd name="connsiteX4" fmla="*/ 0 w 603312"/>
                <a:gd name="connsiteY4" fmla="*/ 1175981 h 1175981"/>
                <a:gd name="connsiteX5" fmla="*/ 84331 w 603312"/>
                <a:gd name="connsiteY5" fmla="*/ 73488 h 1175981"/>
                <a:gd name="connsiteX6" fmla="*/ 157819 w 603312"/>
                <a:gd name="connsiteY6" fmla="*/ 0 h 1175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3312" h="1175981">
                  <a:moveTo>
                    <a:pt x="157819" y="0"/>
                  </a:moveTo>
                  <a:lnTo>
                    <a:pt x="451765" y="0"/>
                  </a:lnTo>
                  <a:lnTo>
                    <a:pt x="525253" y="73488"/>
                  </a:lnTo>
                  <a:lnTo>
                    <a:pt x="603312" y="1174431"/>
                  </a:lnTo>
                  <a:lnTo>
                    <a:pt x="0" y="1175981"/>
                  </a:lnTo>
                  <a:lnTo>
                    <a:pt x="84331" y="73488"/>
                  </a:lnTo>
                  <a:lnTo>
                    <a:pt x="157819" y="0"/>
                  </a:lnTo>
                  <a:close/>
                </a:path>
              </a:pathLst>
            </a:custGeom>
            <a:gradFill flip="none" rotWithShape="1">
              <a:gsLst>
                <a:gs pos="100000">
                  <a:schemeClr val="bg1">
                    <a:lumMod val="65000"/>
                  </a:schemeClr>
                </a:gs>
                <a:gs pos="4000">
                  <a:schemeClr val="bg1">
                    <a:lumMod val="85000"/>
                  </a:schemeClr>
                </a:gs>
              </a:gsLst>
              <a:lin ang="5400000" scaled="1"/>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513779" y="3009381"/>
              <a:ext cx="216023" cy="216023"/>
            </a:xfrm>
            <a:prstGeom prst="ellipse">
              <a:avLst/>
            </a:prstGeom>
            <a:gradFill flip="none" rotWithShape="1">
              <a:gsLst>
                <a:gs pos="100000">
                  <a:schemeClr val="bg1">
                    <a:lumMod val="65000"/>
                  </a:schemeClr>
                </a:gs>
                <a:gs pos="0">
                  <a:schemeClr val="tx2">
                    <a:lumMod val="20000"/>
                    <a:lumOff val="80000"/>
                  </a:schemeClr>
                </a:gs>
              </a:gsLst>
              <a:path path="circle">
                <a:fillToRect l="50000" t="50000" r="50000" b="50000"/>
              </a:path>
              <a:tileRect/>
            </a:gradFill>
            <a:ln>
              <a:solidFill>
                <a:schemeClr val="bg1"/>
              </a:solid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立方体 10"/>
          <p:cNvSpPr/>
          <p:nvPr/>
        </p:nvSpPr>
        <p:spPr>
          <a:xfrm>
            <a:off x="7189906" y="3417927"/>
            <a:ext cx="736086" cy="698632"/>
          </a:xfrm>
          <a:prstGeom prst="cube">
            <a:avLst>
              <a:gd name="adj" fmla="val 22325"/>
            </a:avLst>
          </a:prstGeom>
          <a:gradFill>
            <a:gsLst>
              <a:gs pos="100000">
                <a:srgbClr val="B4E664"/>
              </a:gs>
              <a:gs pos="0">
                <a:srgbClr val="0F9605">
                  <a:alpha val="85098"/>
                </a:srgbClr>
              </a:gs>
            </a:gsLst>
            <a:lin ang="16800000" scaled="0"/>
          </a:gradFill>
          <a:ln w="19050">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立方体 11"/>
          <p:cNvSpPr/>
          <p:nvPr/>
        </p:nvSpPr>
        <p:spPr>
          <a:xfrm>
            <a:off x="7797778" y="3415795"/>
            <a:ext cx="736086" cy="698632"/>
          </a:xfrm>
          <a:prstGeom prst="cube">
            <a:avLst>
              <a:gd name="adj" fmla="val 22325"/>
            </a:avLst>
          </a:prstGeom>
          <a:gradFill>
            <a:gsLst>
              <a:gs pos="100000">
                <a:srgbClr val="006496"/>
              </a:gs>
              <a:gs pos="0">
                <a:srgbClr val="00B4FA">
                  <a:alpha val="84706"/>
                </a:srgbClr>
              </a:gs>
            </a:gsLst>
            <a:lin ang="4800000" scaled="0"/>
          </a:gradFill>
          <a:ln w="19050">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立方体 12"/>
          <p:cNvSpPr/>
          <p:nvPr/>
        </p:nvSpPr>
        <p:spPr>
          <a:xfrm>
            <a:off x="7557949" y="2854079"/>
            <a:ext cx="736086" cy="698632"/>
          </a:xfrm>
          <a:prstGeom prst="cube">
            <a:avLst>
              <a:gd name="adj" fmla="val 22325"/>
            </a:avLst>
          </a:prstGeom>
          <a:gradFill flip="none" rotWithShape="1">
            <a:gsLst>
              <a:gs pos="100000">
                <a:srgbClr val="C01248"/>
              </a:gs>
              <a:gs pos="0">
                <a:srgbClr val="FA9191">
                  <a:alpha val="85882"/>
                </a:srgbClr>
              </a:gs>
            </a:gsLst>
            <a:lin ang="2400000" scaled="0"/>
            <a:tileRect/>
          </a:gradFill>
          <a:ln w="19050">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柱形 13"/>
          <p:cNvSpPr/>
          <p:nvPr/>
        </p:nvSpPr>
        <p:spPr>
          <a:xfrm>
            <a:off x="3661514" y="3452503"/>
            <a:ext cx="736086" cy="698632"/>
          </a:xfrm>
          <a:prstGeom prst="can">
            <a:avLst/>
          </a:prstGeom>
          <a:gradFill>
            <a:gsLst>
              <a:gs pos="100000">
                <a:srgbClr val="006496"/>
              </a:gs>
              <a:gs pos="0">
                <a:srgbClr val="00B4FA">
                  <a:alpha val="84706"/>
                </a:srgbClr>
              </a:gs>
            </a:gsLst>
            <a:lin ang="4800000" scaled="0"/>
          </a:gradFill>
          <a:ln w="19050">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圆柱形 14"/>
          <p:cNvSpPr/>
          <p:nvPr/>
        </p:nvSpPr>
        <p:spPr>
          <a:xfrm>
            <a:off x="4444685" y="3462232"/>
            <a:ext cx="736086" cy="698632"/>
          </a:xfrm>
          <a:prstGeom prst="can">
            <a:avLst/>
          </a:prstGeom>
          <a:gradFill flip="none" rotWithShape="1">
            <a:gsLst>
              <a:gs pos="0">
                <a:srgbClr val="F1BBD2"/>
              </a:gs>
              <a:gs pos="100000">
                <a:srgbClr val="AC1083"/>
              </a:gs>
            </a:gsLst>
            <a:lin ang="5400000" scaled="1"/>
            <a:tileRect/>
          </a:gradFill>
          <a:ln w="19050">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柱形 15"/>
          <p:cNvSpPr/>
          <p:nvPr/>
        </p:nvSpPr>
        <p:spPr>
          <a:xfrm>
            <a:off x="4076642" y="2901883"/>
            <a:ext cx="736086" cy="698632"/>
          </a:xfrm>
          <a:prstGeom prst="can">
            <a:avLst/>
          </a:prstGeom>
          <a:gradFill>
            <a:gsLst>
              <a:gs pos="100000">
                <a:srgbClr val="C83C00"/>
              </a:gs>
              <a:gs pos="0">
                <a:srgbClr val="FFC800">
                  <a:alpha val="85490"/>
                </a:srgbClr>
              </a:gs>
            </a:gsLst>
            <a:lin ang="5400000" scaled="0"/>
          </a:gradFill>
          <a:ln w="19050" cmpd="sng">
            <a:solidFill>
              <a:schemeClr val="bg1"/>
            </a:solidFill>
            <a:round/>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flipH="1">
            <a:off x="3225004" y="3807626"/>
            <a:ext cx="813332" cy="3922"/>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435421" y="2726486"/>
            <a:ext cx="0" cy="524713"/>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225004" y="2722832"/>
            <a:ext cx="1210156" cy="1"/>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798812" y="3992024"/>
            <a:ext cx="5993" cy="762122"/>
          </a:xfrm>
          <a:prstGeom prst="line">
            <a:avLst/>
          </a:prstGeom>
          <a:ln w="12700">
            <a:solidFill>
              <a:srgbClr val="AC108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225005" y="4754146"/>
            <a:ext cx="1573807" cy="0"/>
          </a:xfrm>
          <a:prstGeom prst="line">
            <a:avLst/>
          </a:prstGeom>
          <a:ln w="12700">
            <a:solidFill>
              <a:srgbClr val="AC108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3099037" y="2516795"/>
            <a:ext cx="43200" cy="432000"/>
          </a:xfrm>
          <a:prstGeom prst="rect">
            <a:avLst/>
          </a:prstGeom>
          <a:solidFill>
            <a:srgbClr val="FFC00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a:spLocks noChangeArrowheads="1"/>
          </p:cNvSpPr>
          <p:nvPr/>
        </p:nvSpPr>
        <p:spPr bwMode="auto">
          <a:xfrm flipH="1">
            <a:off x="1940337" y="2494710"/>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24" name="矩形 23"/>
          <p:cNvSpPr/>
          <p:nvPr/>
        </p:nvSpPr>
        <p:spPr>
          <a:xfrm>
            <a:off x="3099037" y="3602296"/>
            <a:ext cx="43200" cy="432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099037" y="4538400"/>
            <a:ext cx="43200" cy="432000"/>
          </a:xfrm>
          <a:prstGeom prst="rect">
            <a:avLst/>
          </a:prstGeom>
          <a:solidFill>
            <a:srgbClr val="AC1083"/>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11"/>
          <p:cNvSpPr txBox="1">
            <a:spLocks noChangeArrowheads="1"/>
          </p:cNvSpPr>
          <p:nvPr/>
        </p:nvSpPr>
        <p:spPr bwMode="auto">
          <a:xfrm flipH="1">
            <a:off x="1940337" y="3579773"/>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27" name="TextBox 11"/>
          <p:cNvSpPr txBox="1">
            <a:spLocks noChangeArrowheads="1"/>
          </p:cNvSpPr>
          <p:nvPr/>
        </p:nvSpPr>
        <p:spPr bwMode="auto">
          <a:xfrm flipH="1">
            <a:off x="1952863" y="4506850"/>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cxnSp>
        <p:nvCxnSpPr>
          <p:cNvPr id="28" name="直接连接符 27"/>
          <p:cNvCxnSpPr/>
          <p:nvPr/>
        </p:nvCxnSpPr>
        <p:spPr>
          <a:xfrm flipH="1">
            <a:off x="8261703" y="3818296"/>
            <a:ext cx="813332" cy="3922"/>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846637" y="2732797"/>
            <a:ext cx="0" cy="524713"/>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846637" y="2732796"/>
            <a:ext cx="1210156" cy="1"/>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472618" y="3972777"/>
            <a:ext cx="5993" cy="762122"/>
          </a:xfrm>
          <a:prstGeom prst="line">
            <a:avLst/>
          </a:prstGeom>
          <a:ln w="12700">
            <a:solidFill>
              <a:srgbClr val="0F960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492009" y="4734899"/>
            <a:ext cx="1573807" cy="0"/>
          </a:xfrm>
          <a:prstGeom prst="line">
            <a:avLst/>
          </a:prstGeom>
          <a:ln w="12700">
            <a:solidFill>
              <a:srgbClr val="0F960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9128801" y="2516796"/>
            <a:ext cx="43200" cy="432000"/>
          </a:xfrm>
          <a:prstGeom prst="rect">
            <a:avLst/>
          </a:prstGeom>
          <a:solidFill>
            <a:srgbClr val="CC3C6F"/>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1"/>
          <p:cNvSpPr txBox="1">
            <a:spLocks noChangeArrowheads="1"/>
          </p:cNvSpPr>
          <p:nvPr/>
        </p:nvSpPr>
        <p:spPr bwMode="auto">
          <a:xfrm flipH="1">
            <a:off x="9197945" y="2501269"/>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35" name="矩形 34"/>
          <p:cNvSpPr/>
          <p:nvPr/>
        </p:nvSpPr>
        <p:spPr>
          <a:xfrm>
            <a:off x="9128801" y="3623131"/>
            <a:ext cx="43200" cy="432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128801" y="4495735"/>
            <a:ext cx="43200" cy="432000"/>
          </a:xfrm>
          <a:prstGeom prst="rect">
            <a:avLst/>
          </a:prstGeom>
          <a:solidFill>
            <a:srgbClr val="0F9605"/>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11"/>
          <p:cNvSpPr txBox="1">
            <a:spLocks noChangeArrowheads="1"/>
          </p:cNvSpPr>
          <p:nvPr/>
        </p:nvSpPr>
        <p:spPr bwMode="auto">
          <a:xfrm flipH="1">
            <a:off x="9197945" y="3569479"/>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38" name="TextBox 11"/>
          <p:cNvSpPr txBox="1">
            <a:spLocks noChangeArrowheads="1"/>
          </p:cNvSpPr>
          <p:nvPr/>
        </p:nvSpPr>
        <p:spPr bwMode="auto">
          <a:xfrm flipH="1">
            <a:off x="9197945" y="4464185"/>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a:solidFill>
                <a:sysClr val="windowText" lastClr="000000">
                  <a:lumMod val="85000"/>
                  <a:lumOff val="15000"/>
                </a:sysClr>
              </a:solidFill>
              <a:latin typeface="微软雅黑" pitchFamily="34" charset="-122"/>
              <a:ea typeface="微软雅黑" pitchFamily="34" charset="-122"/>
            </a:endParaRPr>
          </a:p>
        </p:txBody>
      </p:sp>
      <p:sp>
        <p:nvSpPr>
          <p:cNvPr id="39" name="TextBox 38"/>
          <p:cNvSpPr txBox="1"/>
          <p:nvPr/>
        </p:nvSpPr>
        <p:spPr>
          <a:xfrm>
            <a:off x="8517824" y="114186"/>
            <a:ext cx="2114681" cy="369332"/>
          </a:xfrm>
          <a:prstGeom prst="rect">
            <a:avLst/>
          </a:prstGeom>
          <a:noFill/>
        </p:spPr>
        <p:txBody>
          <a:bodyPr wrap="none" rtlCol="0">
            <a:spAutoFit/>
          </a:bodyPr>
          <a:lstStyle/>
          <a:p>
            <a:r>
              <a:rPr lang="zh-CN" altLang="en-US" dirty="0">
                <a:latin typeface="微软雅黑" pitchFamily="34" charset="-122"/>
                <a:ea typeface="微软雅黑" pitchFamily="34" charset="-122"/>
              </a:rPr>
              <a:t>业务介绍</a:t>
            </a:r>
            <a:r>
              <a:rPr lang="en-US" altLang="zh-CN" dirty="0">
                <a:latin typeface="微软雅黑" pitchFamily="34" charset="-122"/>
                <a:ea typeface="微软雅黑" pitchFamily="34" charset="-122"/>
              </a:rPr>
              <a:t> </a:t>
            </a:r>
            <a:r>
              <a:rPr lang="en-US" altLang="zh-CN" dirty="0">
                <a:latin typeface="HandelGotDLig" pitchFamily="34" charset="0"/>
                <a:ea typeface="微软雅黑" pitchFamily="34" charset="-122"/>
              </a:rPr>
              <a:t>Business</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483912373"/>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50"/>
                                        <p:tgtEl>
                                          <p:spTgt spid="4"/>
                                        </p:tgtEl>
                                      </p:cBhvr>
                                    </p:animEffect>
                                  </p:childTnLst>
                                </p:cTn>
                              </p:par>
                            </p:childTnLst>
                          </p:cTn>
                        </p:par>
                        <p:par>
                          <p:cTn id="8" fill="hold">
                            <p:stCondLst>
                              <p:cond delay="250"/>
                            </p:stCondLst>
                            <p:childTnLst>
                              <p:par>
                                <p:cTn id="9" presetID="47"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50"/>
                                        <p:tgtEl>
                                          <p:spTgt spid="14"/>
                                        </p:tgtEl>
                                      </p:cBhvr>
                                    </p:animEffect>
                                    <p:anim calcmode="lin" valueType="num">
                                      <p:cBhvr>
                                        <p:cTn id="18" dur="250" fill="hold"/>
                                        <p:tgtEl>
                                          <p:spTgt spid="14"/>
                                        </p:tgtEl>
                                        <p:attrNameLst>
                                          <p:attrName>ppt_x</p:attrName>
                                        </p:attrNameLst>
                                      </p:cBhvr>
                                      <p:tavLst>
                                        <p:tav tm="0">
                                          <p:val>
                                            <p:strVal val="#ppt_x"/>
                                          </p:val>
                                        </p:tav>
                                        <p:tav tm="100000">
                                          <p:val>
                                            <p:strVal val="#ppt_x"/>
                                          </p:val>
                                        </p:tav>
                                      </p:tavLst>
                                    </p:anim>
                                    <p:anim calcmode="lin" valueType="num">
                                      <p:cBhvr>
                                        <p:cTn id="19" dur="25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47"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250"/>
                                        <p:tgtEl>
                                          <p:spTgt spid="15"/>
                                        </p:tgtEl>
                                      </p:cBhvr>
                                    </p:animEffect>
                                    <p:anim calcmode="lin" valueType="num">
                                      <p:cBhvr>
                                        <p:cTn id="24" dur="250" fill="hold"/>
                                        <p:tgtEl>
                                          <p:spTgt spid="15"/>
                                        </p:tgtEl>
                                        <p:attrNameLst>
                                          <p:attrName>ppt_x</p:attrName>
                                        </p:attrNameLst>
                                      </p:cBhvr>
                                      <p:tavLst>
                                        <p:tav tm="0">
                                          <p:val>
                                            <p:strVal val="#ppt_x"/>
                                          </p:val>
                                        </p:tav>
                                        <p:tav tm="100000">
                                          <p:val>
                                            <p:strVal val="#ppt_x"/>
                                          </p:val>
                                        </p:tav>
                                      </p:tavLst>
                                    </p:anim>
                                    <p:anim calcmode="lin" valueType="num">
                                      <p:cBhvr>
                                        <p:cTn id="25" dur="25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50"/>
                                        <p:tgtEl>
                                          <p:spTgt spid="16"/>
                                        </p:tgtEl>
                                      </p:cBhvr>
                                    </p:animEffect>
                                    <p:anim calcmode="lin" valueType="num">
                                      <p:cBhvr>
                                        <p:cTn id="30" dur="250" fill="hold"/>
                                        <p:tgtEl>
                                          <p:spTgt spid="16"/>
                                        </p:tgtEl>
                                        <p:attrNameLst>
                                          <p:attrName>ppt_x</p:attrName>
                                        </p:attrNameLst>
                                      </p:cBhvr>
                                      <p:tavLst>
                                        <p:tav tm="0">
                                          <p:val>
                                            <p:strVal val="#ppt_x"/>
                                          </p:val>
                                        </p:tav>
                                        <p:tav tm="100000">
                                          <p:val>
                                            <p:strVal val="#ppt_x"/>
                                          </p:val>
                                        </p:tav>
                                      </p:tavLst>
                                    </p:anim>
                                    <p:anim calcmode="lin" valueType="num">
                                      <p:cBhvr>
                                        <p:cTn id="31" dur="25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1250"/>
                            </p:stCondLst>
                            <p:childTnLst>
                              <p:par>
                                <p:cTn id="33" presetID="2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250"/>
                                        <p:tgtEl>
                                          <p:spTgt spid="18"/>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right)">
                                      <p:cBhvr>
                                        <p:cTn id="39" dur="250"/>
                                        <p:tgtEl>
                                          <p:spTgt spid="19"/>
                                        </p:tgtEl>
                                      </p:cBhvr>
                                    </p:animEffect>
                                  </p:childTnLst>
                                </p:cTn>
                              </p:par>
                            </p:childTnLst>
                          </p:cTn>
                        </p:par>
                        <p:par>
                          <p:cTn id="40" fill="hold">
                            <p:stCondLst>
                              <p:cond delay="175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250"/>
                                        <p:tgtEl>
                                          <p:spTgt spid="22"/>
                                        </p:tgtEl>
                                      </p:cBhvr>
                                    </p:animEffect>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250"/>
                                        <p:tgtEl>
                                          <p:spTgt spid="23"/>
                                        </p:tgtEl>
                                      </p:cBhvr>
                                    </p:animEffect>
                                  </p:childTnLst>
                                </p:cTn>
                              </p:par>
                            </p:childTnLst>
                          </p:cTn>
                        </p:par>
                        <p:par>
                          <p:cTn id="48" fill="hold">
                            <p:stCondLst>
                              <p:cond delay="2250"/>
                            </p:stCondLst>
                            <p:childTnLst>
                              <p:par>
                                <p:cTn id="49" presetID="22" presetClass="entr" presetSubtype="2"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right)">
                                      <p:cBhvr>
                                        <p:cTn id="51" dur="250"/>
                                        <p:tgtEl>
                                          <p:spTgt spid="17"/>
                                        </p:tgtEl>
                                      </p:cBhvr>
                                    </p:animEffect>
                                  </p:childTnLst>
                                </p:cTn>
                              </p:par>
                            </p:childTnLst>
                          </p:cTn>
                        </p:par>
                        <p:par>
                          <p:cTn id="52" fill="hold">
                            <p:stCondLst>
                              <p:cond delay="2500"/>
                            </p:stCondLst>
                            <p:childTnLst>
                              <p:par>
                                <p:cTn id="53" presetID="22" presetClass="entr" presetSubtype="1"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250"/>
                                        <p:tgtEl>
                                          <p:spTgt spid="24"/>
                                        </p:tgtEl>
                                      </p:cBhvr>
                                    </p:animEffect>
                                  </p:childTnLst>
                                </p:cTn>
                              </p:par>
                            </p:childTnLst>
                          </p:cTn>
                        </p:par>
                        <p:par>
                          <p:cTn id="56" fill="hold">
                            <p:stCondLst>
                              <p:cond delay="2750"/>
                            </p:stCondLst>
                            <p:childTnLst>
                              <p:par>
                                <p:cTn id="57" presetID="22" presetClass="entr" presetSubtype="1"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up)">
                                      <p:cBhvr>
                                        <p:cTn id="59" dur="250"/>
                                        <p:tgtEl>
                                          <p:spTgt spid="26"/>
                                        </p:tgtEl>
                                      </p:cBhvr>
                                    </p:animEffect>
                                  </p:childTnLst>
                                </p:cTn>
                              </p:par>
                            </p:childTnLst>
                          </p:cTn>
                        </p:par>
                        <p:par>
                          <p:cTn id="60" fill="hold">
                            <p:stCondLst>
                              <p:cond delay="3000"/>
                            </p:stCondLst>
                            <p:childTnLst>
                              <p:par>
                                <p:cTn id="61" presetID="22" presetClass="entr" presetSubtype="1"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250"/>
                                        <p:tgtEl>
                                          <p:spTgt spid="20"/>
                                        </p:tgtEl>
                                      </p:cBhvr>
                                    </p:animEffect>
                                  </p:childTnLst>
                                </p:cTn>
                              </p:par>
                            </p:childTnLst>
                          </p:cTn>
                        </p:par>
                        <p:par>
                          <p:cTn id="64" fill="hold">
                            <p:stCondLst>
                              <p:cond delay="3250"/>
                            </p:stCondLst>
                            <p:childTnLst>
                              <p:par>
                                <p:cTn id="65" presetID="22" presetClass="entr" presetSubtype="2"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right)">
                                      <p:cBhvr>
                                        <p:cTn id="67" dur="250"/>
                                        <p:tgtEl>
                                          <p:spTgt spid="21"/>
                                        </p:tgtEl>
                                      </p:cBhvr>
                                    </p:animEffect>
                                  </p:childTnLst>
                                </p:cTn>
                              </p:par>
                            </p:childTnLst>
                          </p:cTn>
                        </p:par>
                        <p:par>
                          <p:cTn id="68" fill="hold">
                            <p:stCondLst>
                              <p:cond delay="3500"/>
                            </p:stCondLst>
                            <p:childTnLst>
                              <p:par>
                                <p:cTn id="69" presetID="22" presetClass="entr" presetSubtype="1"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250"/>
                                        <p:tgtEl>
                                          <p:spTgt spid="25"/>
                                        </p:tgtEl>
                                      </p:cBhvr>
                                    </p:animEffect>
                                  </p:childTnLst>
                                </p:cTn>
                              </p:par>
                            </p:childTnLst>
                          </p:cTn>
                        </p:par>
                        <p:par>
                          <p:cTn id="72" fill="hold">
                            <p:stCondLst>
                              <p:cond delay="37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250"/>
                                        <p:tgtEl>
                                          <p:spTgt spid="27"/>
                                        </p:tgtEl>
                                      </p:cBhvr>
                                    </p:animEffect>
                                  </p:childTnLst>
                                </p:cTn>
                              </p:par>
                            </p:childTnLst>
                          </p:cTn>
                        </p:par>
                        <p:par>
                          <p:cTn id="76" fill="hold">
                            <p:stCondLst>
                              <p:cond delay="4000"/>
                            </p:stCondLst>
                            <p:childTnLst>
                              <p:par>
                                <p:cTn id="77" presetID="47" presetClass="entr" presetSubtype="0"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250"/>
                                        <p:tgtEl>
                                          <p:spTgt spid="11"/>
                                        </p:tgtEl>
                                      </p:cBhvr>
                                    </p:animEffect>
                                    <p:anim calcmode="lin" valueType="num">
                                      <p:cBhvr>
                                        <p:cTn id="80" dur="250" fill="hold"/>
                                        <p:tgtEl>
                                          <p:spTgt spid="11"/>
                                        </p:tgtEl>
                                        <p:attrNameLst>
                                          <p:attrName>ppt_x</p:attrName>
                                        </p:attrNameLst>
                                      </p:cBhvr>
                                      <p:tavLst>
                                        <p:tav tm="0">
                                          <p:val>
                                            <p:strVal val="#ppt_x"/>
                                          </p:val>
                                        </p:tav>
                                        <p:tav tm="100000">
                                          <p:val>
                                            <p:strVal val="#ppt_x"/>
                                          </p:val>
                                        </p:tav>
                                      </p:tavLst>
                                    </p:anim>
                                    <p:anim calcmode="lin" valueType="num">
                                      <p:cBhvr>
                                        <p:cTn id="81" dur="250" fill="hold"/>
                                        <p:tgtEl>
                                          <p:spTgt spid="11"/>
                                        </p:tgtEl>
                                        <p:attrNameLst>
                                          <p:attrName>ppt_y</p:attrName>
                                        </p:attrNameLst>
                                      </p:cBhvr>
                                      <p:tavLst>
                                        <p:tav tm="0">
                                          <p:val>
                                            <p:strVal val="#ppt_y-.1"/>
                                          </p:val>
                                        </p:tav>
                                        <p:tav tm="100000">
                                          <p:val>
                                            <p:strVal val="#ppt_y"/>
                                          </p:val>
                                        </p:tav>
                                      </p:tavLst>
                                    </p:anim>
                                  </p:childTnLst>
                                </p:cTn>
                              </p:par>
                            </p:childTnLst>
                          </p:cTn>
                        </p:par>
                        <p:par>
                          <p:cTn id="82" fill="hold">
                            <p:stCondLst>
                              <p:cond delay="4250"/>
                            </p:stCondLst>
                            <p:childTnLst>
                              <p:par>
                                <p:cTn id="83" presetID="47" presetClass="entr" presetSubtype="0"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fade">
                                      <p:cBhvr>
                                        <p:cTn id="85" dur="250"/>
                                        <p:tgtEl>
                                          <p:spTgt spid="12"/>
                                        </p:tgtEl>
                                      </p:cBhvr>
                                    </p:animEffect>
                                    <p:anim calcmode="lin" valueType="num">
                                      <p:cBhvr>
                                        <p:cTn id="86" dur="250" fill="hold"/>
                                        <p:tgtEl>
                                          <p:spTgt spid="12"/>
                                        </p:tgtEl>
                                        <p:attrNameLst>
                                          <p:attrName>ppt_x</p:attrName>
                                        </p:attrNameLst>
                                      </p:cBhvr>
                                      <p:tavLst>
                                        <p:tav tm="0">
                                          <p:val>
                                            <p:strVal val="#ppt_x"/>
                                          </p:val>
                                        </p:tav>
                                        <p:tav tm="100000">
                                          <p:val>
                                            <p:strVal val="#ppt_x"/>
                                          </p:val>
                                        </p:tav>
                                      </p:tavLst>
                                    </p:anim>
                                    <p:anim calcmode="lin" valueType="num">
                                      <p:cBhvr>
                                        <p:cTn id="87" dur="250" fill="hold"/>
                                        <p:tgtEl>
                                          <p:spTgt spid="12"/>
                                        </p:tgtEl>
                                        <p:attrNameLst>
                                          <p:attrName>ppt_y</p:attrName>
                                        </p:attrNameLst>
                                      </p:cBhvr>
                                      <p:tavLst>
                                        <p:tav tm="0">
                                          <p:val>
                                            <p:strVal val="#ppt_y-.1"/>
                                          </p:val>
                                        </p:tav>
                                        <p:tav tm="100000">
                                          <p:val>
                                            <p:strVal val="#ppt_y"/>
                                          </p:val>
                                        </p:tav>
                                      </p:tavLst>
                                    </p:anim>
                                  </p:childTnLst>
                                </p:cTn>
                              </p:par>
                            </p:childTnLst>
                          </p:cTn>
                        </p:par>
                        <p:par>
                          <p:cTn id="88" fill="hold">
                            <p:stCondLst>
                              <p:cond delay="4500"/>
                            </p:stCondLst>
                            <p:childTnLst>
                              <p:par>
                                <p:cTn id="89" presetID="47"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250"/>
                                        <p:tgtEl>
                                          <p:spTgt spid="13"/>
                                        </p:tgtEl>
                                      </p:cBhvr>
                                    </p:animEffect>
                                    <p:anim calcmode="lin" valueType="num">
                                      <p:cBhvr>
                                        <p:cTn id="92" dur="250" fill="hold"/>
                                        <p:tgtEl>
                                          <p:spTgt spid="13"/>
                                        </p:tgtEl>
                                        <p:attrNameLst>
                                          <p:attrName>ppt_x</p:attrName>
                                        </p:attrNameLst>
                                      </p:cBhvr>
                                      <p:tavLst>
                                        <p:tav tm="0">
                                          <p:val>
                                            <p:strVal val="#ppt_x"/>
                                          </p:val>
                                        </p:tav>
                                        <p:tav tm="100000">
                                          <p:val>
                                            <p:strVal val="#ppt_x"/>
                                          </p:val>
                                        </p:tav>
                                      </p:tavLst>
                                    </p:anim>
                                    <p:anim calcmode="lin" valueType="num">
                                      <p:cBhvr>
                                        <p:cTn id="93" dur="250" fill="hold"/>
                                        <p:tgtEl>
                                          <p:spTgt spid="13"/>
                                        </p:tgtEl>
                                        <p:attrNameLst>
                                          <p:attrName>ppt_y</p:attrName>
                                        </p:attrNameLst>
                                      </p:cBhvr>
                                      <p:tavLst>
                                        <p:tav tm="0">
                                          <p:val>
                                            <p:strVal val="#ppt_y-.1"/>
                                          </p:val>
                                        </p:tav>
                                        <p:tav tm="100000">
                                          <p:val>
                                            <p:strVal val="#ppt_y"/>
                                          </p:val>
                                        </p:tav>
                                      </p:tavLst>
                                    </p:anim>
                                  </p:childTnLst>
                                </p:cTn>
                              </p:par>
                            </p:childTnLst>
                          </p:cTn>
                        </p:par>
                        <p:par>
                          <p:cTn id="94" fill="hold">
                            <p:stCondLst>
                              <p:cond delay="4750"/>
                            </p:stCondLst>
                            <p:childTnLst>
                              <p:par>
                                <p:cTn id="95" presetID="22" presetClass="entr" presetSubtype="4" fill="hold"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250"/>
                                        <p:tgtEl>
                                          <p:spTgt spid="29"/>
                                        </p:tgtEl>
                                      </p:cBhvr>
                                    </p:animEffect>
                                  </p:childTnLst>
                                </p:cTn>
                              </p:par>
                            </p:childTnLst>
                          </p:cTn>
                        </p:par>
                        <p:par>
                          <p:cTn id="98" fill="hold">
                            <p:stCondLst>
                              <p:cond delay="5000"/>
                            </p:stCondLst>
                            <p:childTnLst>
                              <p:par>
                                <p:cTn id="99" presetID="22" presetClass="entr" presetSubtype="8" fill="hold"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left)">
                                      <p:cBhvr>
                                        <p:cTn id="101" dur="250"/>
                                        <p:tgtEl>
                                          <p:spTgt spid="30"/>
                                        </p:tgtEl>
                                      </p:cBhvr>
                                    </p:animEffect>
                                  </p:childTnLst>
                                </p:cTn>
                              </p:par>
                            </p:childTnLst>
                          </p:cTn>
                        </p:par>
                        <p:par>
                          <p:cTn id="102" fill="hold">
                            <p:stCondLst>
                              <p:cond delay="5250"/>
                            </p:stCondLst>
                            <p:childTnLst>
                              <p:par>
                                <p:cTn id="103" presetID="22" presetClass="entr" presetSubtype="1" fill="hold" grpId="0"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wipe(up)">
                                      <p:cBhvr>
                                        <p:cTn id="105" dur="250"/>
                                        <p:tgtEl>
                                          <p:spTgt spid="33"/>
                                        </p:tgtEl>
                                      </p:cBhvr>
                                    </p:animEffect>
                                  </p:childTnLst>
                                </p:cTn>
                              </p:par>
                            </p:childTnLst>
                          </p:cTn>
                        </p:par>
                        <p:par>
                          <p:cTn id="106" fill="hold">
                            <p:stCondLst>
                              <p:cond delay="5500"/>
                            </p:stCondLst>
                            <p:childTnLst>
                              <p:par>
                                <p:cTn id="107" presetID="22" presetClass="entr" presetSubtype="1"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wipe(up)">
                                      <p:cBhvr>
                                        <p:cTn id="109" dur="250"/>
                                        <p:tgtEl>
                                          <p:spTgt spid="34"/>
                                        </p:tgtEl>
                                      </p:cBhvr>
                                    </p:animEffect>
                                  </p:childTnLst>
                                </p:cTn>
                              </p:par>
                            </p:childTnLst>
                          </p:cTn>
                        </p:par>
                        <p:par>
                          <p:cTn id="110" fill="hold">
                            <p:stCondLst>
                              <p:cond delay="5750"/>
                            </p:stCondLst>
                            <p:childTnLst>
                              <p:par>
                                <p:cTn id="111" presetID="22" presetClass="entr" presetSubtype="8" fill="hold"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wipe(left)">
                                      <p:cBhvr>
                                        <p:cTn id="113" dur="250"/>
                                        <p:tgtEl>
                                          <p:spTgt spid="28"/>
                                        </p:tgtEl>
                                      </p:cBhvr>
                                    </p:animEffect>
                                  </p:childTnLst>
                                </p:cTn>
                              </p:par>
                            </p:childTnLst>
                          </p:cTn>
                        </p:par>
                        <p:par>
                          <p:cTn id="114" fill="hold">
                            <p:stCondLst>
                              <p:cond delay="6000"/>
                            </p:stCondLst>
                            <p:childTnLst>
                              <p:par>
                                <p:cTn id="115" presetID="22" presetClass="entr" presetSubtype="1" fill="hold" grpId="0" nodeType="afterEffect">
                                  <p:stCondLst>
                                    <p:cond delay="0"/>
                                  </p:stCondLst>
                                  <p:childTnLst>
                                    <p:set>
                                      <p:cBhvr>
                                        <p:cTn id="116" dur="1" fill="hold">
                                          <p:stCondLst>
                                            <p:cond delay="0"/>
                                          </p:stCondLst>
                                        </p:cTn>
                                        <p:tgtEl>
                                          <p:spTgt spid="35"/>
                                        </p:tgtEl>
                                        <p:attrNameLst>
                                          <p:attrName>style.visibility</p:attrName>
                                        </p:attrNameLst>
                                      </p:cBhvr>
                                      <p:to>
                                        <p:strVal val="visible"/>
                                      </p:to>
                                    </p:set>
                                    <p:animEffect transition="in" filter="wipe(up)">
                                      <p:cBhvr>
                                        <p:cTn id="117" dur="250"/>
                                        <p:tgtEl>
                                          <p:spTgt spid="35"/>
                                        </p:tgtEl>
                                      </p:cBhvr>
                                    </p:animEffect>
                                  </p:childTnLst>
                                </p:cTn>
                              </p:par>
                            </p:childTnLst>
                          </p:cTn>
                        </p:par>
                        <p:par>
                          <p:cTn id="118" fill="hold">
                            <p:stCondLst>
                              <p:cond delay="6250"/>
                            </p:stCondLst>
                            <p:childTnLst>
                              <p:par>
                                <p:cTn id="119" presetID="22" presetClass="entr" presetSubtype="1" fill="hold" grpId="0" nodeType="after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wipe(up)">
                                      <p:cBhvr>
                                        <p:cTn id="121" dur="250"/>
                                        <p:tgtEl>
                                          <p:spTgt spid="37"/>
                                        </p:tgtEl>
                                      </p:cBhvr>
                                    </p:animEffect>
                                  </p:childTnLst>
                                </p:cTn>
                              </p:par>
                            </p:childTnLst>
                          </p:cTn>
                        </p:par>
                        <p:par>
                          <p:cTn id="122" fill="hold">
                            <p:stCondLst>
                              <p:cond delay="6500"/>
                            </p:stCondLst>
                            <p:childTnLst>
                              <p:par>
                                <p:cTn id="123" presetID="22" presetClass="entr" presetSubtype="1" fill="hold" nodeType="afterEffect">
                                  <p:stCondLst>
                                    <p:cond delay="0"/>
                                  </p:stCondLst>
                                  <p:childTnLst>
                                    <p:set>
                                      <p:cBhvr>
                                        <p:cTn id="124" dur="1" fill="hold">
                                          <p:stCondLst>
                                            <p:cond delay="0"/>
                                          </p:stCondLst>
                                        </p:cTn>
                                        <p:tgtEl>
                                          <p:spTgt spid="31"/>
                                        </p:tgtEl>
                                        <p:attrNameLst>
                                          <p:attrName>style.visibility</p:attrName>
                                        </p:attrNameLst>
                                      </p:cBhvr>
                                      <p:to>
                                        <p:strVal val="visible"/>
                                      </p:to>
                                    </p:set>
                                    <p:animEffect transition="in" filter="wipe(up)">
                                      <p:cBhvr>
                                        <p:cTn id="125" dur="250"/>
                                        <p:tgtEl>
                                          <p:spTgt spid="31"/>
                                        </p:tgtEl>
                                      </p:cBhvr>
                                    </p:animEffect>
                                  </p:childTnLst>
                                </p:cTn>
                              </p:par>
                            </p:childTnLst>
                          </p:cTn>
                        </p:par>
                        <p:par>
                          <p:cTn id="126" fill="hold">
                            <p:stCondLst>
                              <p:cond delay="6750"/>
                            </p:stCondLst>
                            <p:childTnLst>
                              <p:par>
                                <p:cTn id="127" presetID="22" presetClass="entr" presetSubtype="8" fill="hold" nodeType="after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wipe(left)">
                                      <p:cBhvr>
                                        <p:cTn id="129" dur="250"/>
                                        <p:tgtEl>
                                          <p:spTgt spid="32"/>
                                        </p:tgtEl>
                                      </p:cBhvr>
                                    </p:animEffect>
                                  </p:childTnLst>
                                </p:cTn>
                              </p:par>
                            </p:childTnLst>
                          </p:cTn>
                        </p:par>
                        <p:par>
                          <p:cTn id="130" fill="hold">
                            <p:stCondLst>
                              <p:cond delay="7000"/>
                            </p:stCondLst>
                            <p:childTnLst>
                              <p:par>
                                <p:cTn id="131" presetID="22" presetClass="entr" presetSubtype="1" fill="hold" grpId="0" nodeType="after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wipe(up)">
                                      <p:cBhvr>
                                        <p:cTn id="133" dur="250"/>
                                        <p:tgtEl>
                                          <p:spTgt spid="36"/>
                                        </p:tgtEl>
                                      </p:cBhvr>
                                    </p:animEffect>
                                  </p:childTnLst>
                                </p:cTn>
                              </p:par>
                            </p:childTnLst>
                          </p:cTn>
                        </p:par>
                        <p:par>
                          <p:cTn id="134" fill="hold">
                            <p:stCondLst>
                              <p:cond delay="7250"/>
                            </p:stCondLst>
                            <p:childTnLst>
                              <p:par>
                                <p:cTn id="135" presetID="22" presetClass="entr" presetSubtype="1" fill="hold" grpId="0" nodeType="afterEffect">
                                  <p:stCondLst>
                                    <p:cond delay="0"/>
                                  </p:stCondLst>
                                  <p:childTnLst>
                                    <p:set>
                                      <p:cBhvr>
                                        <p:cTn id="136" dur="1" fill="hold">
                                          <p:stCondLst>
                                            <p:cond delay="0"/>
                                          </p:stCondLst>
                                        </p:cTn>
                                        <p:tgtEl>
                                          <p:spTgt spid="38"/>
                                        </p:tgtEl>
                                        <p:attrNameLst>
                                          <p:attrName>style.visibility</p:attrName>
                                        </p:attrNameLst>
                                      </p:cBhvr>
                                      <p:to>
                                        <p:strVal val="visible"/>
                                      </p:to>
                                    </p:set>
                                    <p:animEffect transition="in" filter="wipe(up)">
                                      <p:cBhvr>
                                        <p:cTn id="137" dur="250"/>
                                        <p:tgtEl>
                                          <p:spTgt spid="38"/>
                                        </p:tgtEl>
                                      </p:cBhvr>
                                    </p:animEffect>
                                  </p:childTnLst>
                                </p:cTn>
                              </p:par>
                            </p:childTnLst>
                          </p:cTn>
                        </p:par>
                        <p:par>
                          <p:cTn id="138" fill="hold">
                            <p:stCondLst>
                              <p:cond delay="7500"/>
                            </p:stCondLst>
                            <p:childTnLst>
                              <p:par>
                                <p:cTn id="139" presetID="47" presetClass="entr" presetSubtype="0" fill="hold" grpId="0" nodeType="afterEffect">
                                  <p:stCondLst>
                                    <p:cond delay="0"/>
                                  </p:stCondLst>
                                  <p:childTnLst>
                                    <p:set>
                                      <p:cBhvr>
                                        <p:cTn id="140" dur="1" fill="hold">
                                          <p:stCondLst>
                                            <p:cond delay="0"/>
                                          </p:stCondLst>
                                        </p:cTn>
                                        <p:tgtEl>
                                          <p:spTgt spid="39"/>
                                        </p:tgtEl>
                                        <p:attrNameLst>
                                          <p:attrName>style.visibility</p:attrName>
                                        </p:attrNameLst>
                                      </p:cBhvr>
                                      <p:to>
                                        <p:strVal val="visible"/>
                                      </p:to>
                                    </p:set>
                                    <p:animEffect transition="in" filter="fade">
                                      <p:cBhvr>
                                        <p:cTn id="141" dur="500"/>
                                        <p:tgtEl>
                                          <p:spTgt spid="39"/>
                                        </p:tgtEl>
                                      </p:cBhvr>
                                    </p:animEffect>
                                    <p:anim calcmode="lin" valueType="num">
                                      <p:cBhvr>
                                        <p:cTn id="142" dur="500" fill="hold"/>
                                        <p:tgtEl>
                                          <p:spTgt spid="39"/>
                                        </p:tgtEl>
                                        <p:attrNameLst>
                                          <p:attrName>ppt_x</p:attrName>
                                        </p:attrNameLst>
                                      </p:cBhvr>
                                      <p:tavLst>
                                        <p:tav tm="0">
                                          <p:val>
                                            <p:strVal val="#ppt_x"/>
                                          </p:val>
                                        </p:tav>
                                        <p:tav tm="100000">
                                          <p:val>
                                            <p:strVal val="#ppt_x"/>
                                          </p:val>
                                        </p:tav>
                                      </p:tavLst>
                                    </p:anim>
                                    <p:anim calcmode="lin" valueType="num">
                                      <p:cBhvr>
                                        <p:cTn id="143"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3" grpId="0" animBg="1"/>
      <p:bldP spid="14" grpId="0" animBg="1"/>
      <p:bldP spid="15" grpId="0" animBg="1"/>
      <p:bldP spid="16" grpId="0" animBg="1"/>
      <p:bldP spid="22" grpId="0" animBg="1"/>
      <p:bldP spid="23" grpId="0"/>
      <p:bldP spid="24" grpId="0" animBg="1"/>
      <p:bldP spid="25" grpId="0" animBg="1"/>
      <p:bldP spid="26" grpId="0"/>
      <p:bldP spid="27" grpId="0"/>
      <p:bldP spid="33" grpId="0" animBg="1"/>
      <p:bldP spid="34" grpId="0"/>
      <p:bldP spid="35" grpId="0" animBg="1"/>
      <p:bldP spid="36" grpId="0" animBg="1"/>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8517824" y="114186"/>
            <a:ext cx="2114681" cy="369332"/>
          </a:xfrm>
          <a:prstGeom prst="rect">
            <a:avLst/>
          </a:prstGeom>
          <a:noFill/>
        </p:spPr>
        <p:txBody>
          <a:bodyPr wrap="none" rtlCol="0">
            <a:spAutoFit/>
          </a:bodyPr>
          <a:lstStyle/>
          <a:p>
            <a:r>
              <a:rPr lang="zh-CN" altLang="en-US" dirty="0">
                <a:latin typeface="微软雅黑" pitchFamily="34" charset="-122"/>
                <a:ea typeface="微软雅黑" pitchFamily="34" charset="-122"/>
              </a:rPr>
              <a:t>业务介绍</a:t>
            </a:r>
            <a:r>
              <a:rPr lang="en-US" altLang="zh-CN" dirty="0">
                <a:latin typeface="微软雅黑" pitchFamily="34" charset="-122"/>
                <a:ea typeface="微软雅黑" pitchFamily="34" charset="-122"/>
              </a:rPr>
              <a:t> </a:t>
            </a:r>
            <a:r>
              <a:rPr lang="en-US" altLang="zh-CN" dirty="0">
                <a:latin typeface="HandelGotDLig" pitchFamily="34" charset="0"/>
                <a:ea typeface="微软雅黑" pitchFamily="34" charset="-122"/>
              </a:rPr>
              <a:t>Business</a:t>
            </a:r>
            <a:endParaRPr lang="zh-CN" altLang="en-US" dirty="0">
              <a:latin typeface="微软雅黑" pitchFamily="34" charset="-122"/>
              <a:ea typeface="微软雅黑" pitchFamily="34" charset="-122"/>
            </a:endParaRPr>
          </a:p>
        </p:txBody>
      </p:sp>
      <p:grpSp>
        <p:nvGrpSpPr>
          <p:cNvPr id="40" name="组合 39"/>
          <p:cNvGrpSpPr/>
          <p:nvPr/>
        </p:nvGrpSpPr>
        <p:grpSpPr>
          <a:xfrm>
            <a:off x="4079875" y="1268414"/>
            <a:ext cx="4032250" cy="4321175"/>
            <a:chOff x="2411958" y="1268413"/>
            <a:chExt cx="4032250" cy="4321175"/>
          </a:xfrm>
        </p:grpSpPr>
        <p:sp>
          <p:nvSpPr>
            <p:cNvPr id="41" name="Arc 3"/>
            <p:cNvSpPr>
              <a:spLocks/>
            </p:cNvSpPr>
            <p:nvPr/>
          </p:nvSpPr>
          <p:spPr bwMode="auto">
            <a:xfrm rot="7873550">
              <a:off x="3851821" y="3860800"/>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63900"/>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42" name="Arc 4"/>
            <p:cNvSpPr>
              <a:spLocks/>
            </p:cNvSpPr>
            <p:nvPr/>
          </p:nvSpPr>
          <p:spPr bwMode="auto">
            <a:xfrm rot="3306815">
              <a:off x="4929733" y="2940050"/>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63900"/>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43" name="Arc 5"/>
            <p:cNvSpPr>
              <a:spLocks/>
            </p:cNvSpPr>
            <p:nvPr/>
          </p:nvSpPr>
          <p:spPr bwMode="auto">
            <a:xfrm rot="11977892">
              <a:off x="2843758" y="3213100"/>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9E9E9E"/>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nvGrpSpPr>
            <p:cNvPr id="44" name="Group 6"/>
            <p:cNvGrpSpPr>
              <a:grpSpLocks/>
            </p:cNvGrpSpPr>
            <p:nvPr/>
          </p:nvGrpSpPr>
          <p:grpSpPr bwMode="auto">
            <a:xfrm>
              <a:off x="2916783" y="1773238"/>
              <a:ext cx="3022600" cy="3022600"/>
              <a:chOff x="3923" y="1888"/>
              <a:chExt cx="1406" cy="1406"/>
            </a:xfrm>
          </p:grpSpPr>
          <p:sp>
            <p:nvSpPr>
              <p:cNvPr id="131" name="Line 7"/>
              <p:cNvSpPr>
                <a:spLocks noChangeShapeType="1"/>
              </p:cNvSpPr>
              <p:nvPr/>
            </p:nvSpPr>
            <p:spPr bwMode="auto">
              <a:xfrm flipH="1">
                <a:off x="4150" y="1888"/>
                <a:ext cx="499" cy="1406"/>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32" name="Line 8"/>
              <p:cNvSpPr>
                <a:spLocks noChangeShapeType="1"/>
              </p:cNvSpPr>
              <p:nvPr/>
            </p:nvSpPr>
            <p:spPr bwMode="auto">
              <a:xfrm>
                <a:off x="4649" y="1888"/>
                <a:ext cx="454" cy="1406"/>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33" name="Line 9"/>
              <p:cNvSpPr>
                <a:spLocks noChangeShapeType="1"/>
              </p:cNvSpPr>
              <p:nvPr/>
            </p:nvSpPr>
            <p:spPr bwMode="auto">
              <a:xfrm flipH="1">
                <a:off x="4150" y="2432"/>
                <a:ext cx="1179" cy="862"/>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34" name="Line 10"/>
              <p:cNvSpPr>
                <a:spLocks noChangeShapeType="1"/>
              </p:cNvSpPr>
              <p:nvPr/>
            </p:nvSpPr>
            <p:spPr bwMode="auto">
              <a:xfrm>
                <a:off x="3923" y="2432"/>
                <a:ext cx="1180" cy="862"/>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35" name="Line 11"/>
              <p:cNvSpPr>
                <a:spLocks noChangeShapeType="1"/>
              </p:cNvSpPr>
              <p:nvPr/>
            </p:nvSpPr>
            <p:spPr bwMode="auto">
              <a:xfrm flipV="1">
                <a:off x="3923" y="2432"/>
                <a:ext cx="1391" cy="0"/>
              </a:xfrm>
              <a:prstGeom prst="line">
                <a:avLst/>
              </a:prstGeom>
              <a:noFill/>
              <a:ln w="381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45" name="Arc 12"/>
            <p:cNvSpPr>
              <a:spLocks/>
            </p:cNvSpPr>
            <p:nvPr/>
          </p:nvSpPr>
          <p:spPr bwMode="auto">
            <a:xfrm rot="16542568">
              <a:off x="3058071" y="1727200"/>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9E9E9E"/>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nvGrpSpPr>
            <p:cNvPr id="46" name="组合 45"/>
            <p:cNvGrpSpPr/>
            <p:nvPr/>
          </p:nvGrpSpPr>
          <p:grpSpPr>
            <a:xfrm>
              <a:off x="4809083" y="4106863"/>
              <a:ext cx="1274762" cy="1482725"/>
              <a:chOff x="4809083" y="4106863"/>
              <a:chExt cx="1274762" cy="1482725"/>
            </a:xfrm>
          </p:grpSpPr>
          <p:sp>
            <p:nvSpPr>
              <p:cNvPr id="115" name="Oval 13"/>
              <p:cNvSpPr>
                <a:spLocks noChangeArrowheads="1"/>
              </p:cNvSpPr>
              <p:nvPr/>
            </p:nvSpPr>
            <p:spPr bwMode="auto">
              <a:xfrm>
                <a:off x="4859883" y="5138738"/>
                <a:ext cx="1152525" cy="450850"/>
              </a:xfrm>
              <a:prstGeom prst="ellipse">
                <a:avLst/>
              </a:prstGeom>
              <a:gradFill rotWithShape="1">
                <a:gsLst>
                  <a:gs pos="0">
                    <a:srgbClr val="000000">
                      <a:alpha val="46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nvGrpSpPr>
              <p:cNvPr id="116" name="Group 15"/>
              <p:cNvGrpSpPr>
                <a:grpSpLocks/>
              </p:cNvGrpSpPr>
              <p:nvPr/>
            </p:nvGrpSpPr>
            <p:grpSpPr bwMode="auto">
              <a:xfrm>
                <a:off x="4817020" y="4106863"/>
                <a:ext cx="1266825" cy="1247775"/>
                <a:chOff x="480" y="1200"/>
                <a:chExt cx="1042" cy="1019"/>
              </a:xfrm>
            </p:grpSpPr>
            <p:pic>
              <p:nvPicPr>
                <p:cNvPr id="129" name="Picture 16"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480" y="1200"/>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130" name="Oval 17"/>
                <p:cNvSpPr>
                  <a:spLocks noChangeArrowheads="1"/>
                </p:cNvSpPr>
                <p:nvPr/>
              </p:nvSpPr>
              <p:spPr bwMode="gray">
                <a:xfrm>
                  <a:off x="480" y="1200"/>
                  <a:ext cx="1035" cy="1019"/>
                </a:xfrm>
                <a:prstGeom prst="ellipse">
                  <a:avLst/>
                </a:prstGeom>
                <a:gradFill rotWithShape="1">
                  <a:gsLst>
                    <a:gs pos="0">
                      <a:srgbClr val="FF0000"/>
                    </a:gs>
                    <a:gs pos="100000">
                      <a:srgbClr val="C00000"/>
                    </a:gs>
                  </a:gsLst>
                  <a:lin ang="2700000" scaled="1"/>
                </a:gradFill>
                <a:ln>
                  <a:noFill/>
                </a:ln>
                <a:effectLst/>
                <a:extLst>
                  <a:ext uri="{91240B29-F687-4F45-9708-019B960494DF}">
                    <a14:hiddenLine xmlns:a14="http://schemas.microsoft.com/office/drawing/2010/main" w="9525"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kern="0" dirty="0">
                      <a:solidFill>
                        <a:srgbClr val="FFFFFF"/>
                      </a:solidFill>
                      <a:ea typeface="微软雅黑" pitchFamily="34" charset="-122"/>
                    </a:rPr>
                    <a:t>单击此处</a:t>
                  </a:r>
                </a:p>
                <a:p>
                  <a:pPr algn="ctr">
                    <a:defRPr/>
                  </a:pPr>
                  <a:r>
                    <a:rPr lang="zh-CN" altLang="en-US" kern="0" dirty="0">
                      <a:solidFill>
                        <a:srgbClr val="FFFFFF"/>
                      </a:solidFill>
                      <a:ea typeface="微软雅黑" pitchFamily="34" charset="-122"/>
                    </a:rPr>
                    <a:t>添加文字</a:t>
                  </a:r>
                </a:p>
              </p:txBody>
            </p:sp>
          </p:grpSp>
          <p:pic>
            <p:nvPicPr>
              <p:cNvPr id="117" name="Picture 18"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4944020" y="4119563"/>
                <a:ext cx="1000125" cy="439738"/>
              </a:xfrm>
              <a:prstGeom prst="rect">
                <a:avLst/>
              </a:prstGeom>
              <a:noFill/>
              <a:extLst>
                <a:ext uri="{909E8E84-426E-40DD-AFC4-6F175D3DCCD1}">
                  <a14:hiddenFill xmlns:a14="http://schemas.microsoft.com/office/drawing/2010/main">
                    <a:solidFill>
                      <a:srgbClr val="FFFFFF"/>
                    </a:solidFill>
                  </a14:hiddenFill>
                </a:ext>
              </a:extLst>
            </p:spPr>
          </p:pic>
          <p:grpSp>
            <p:nvGrpSpPr>
              <p:cNvPr id="118" name="Group 19"/>
              <p:cNvGrpSpPr>
                <a:grpSpLocks/>
              </p:cNvGrpSpPr>
              <p:nvPr/>
            </p:nvGrpSpPr>
            <p:grpSpPr bwMode="auto">
              <a:xfrm rot="20302575" flipH="1" flipV="1">
                <a:off x="4809083" y="5048251"/>
                <a:ext cx="1265237" cy="303213"/>
                <a:chOff x="2532" y="1051"/>
                <a:chExt cx="893" cy="246"/>
              </a:xfrm>
            </p:grpSpPr>
            <p:grpSp>
              <p:nvGrpSpPr>
                <p:cNvPr id="119" name="Group 20"/>
                <p:cNvGrpSpPr>
                  <a:grpSpLocks/>
                </p:cNvGrpSpPr>
                <p:nvPr/>
              </p:nvGrpSpPr>
              <p:grpSpPr bwMode="auto">
                <a:xfrm>
                  <a:off x="2532" y="1051"/>
                  <a:ext cx="743" cy="185"/>
                  <a:chOff x="1565" y="2568"/>
                  <a:chExt cx="1118" cy="279"/>
                </a:xfrm>
              </p:grpSpPr>
              <p:sp>
                <p:nvSpPr>
                  <p:cNvPr id="125" name="AutoShape 21"/>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26" name="AutoShape 22"/>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27" name="AutoShape 23"/>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28" name="AutoShape 24"/>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120" name="Group 25"/>
                <p:cNvGrpSpPr>
                  <a:grpSpLocks/>
                </p:cNvGrpSpPr>
                <p:nvPr/>
              </p:nvGrpSpPr>
              <p:grpSpPr bwMode="auto">
                <a:xfrm rot="1353540">
                  <a:off x="2682" y="1111"/>
                  <a:ext cx="743" cy="186"/>
                  <a:chOff x="1565" y="2568"/>
                  <a:chExt cx="1118" cy="279"/>
                </a:xfrm>
              </p:grpSpPr>
              <p:sp>
                <p:nvSpPr>
                  <p:cNvPr id="121" name="AutoShape 26"/>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22" name="AutoShape 27"/>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23" name="AutoShape 28"/>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24" name="AutoShape 29"/>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grpSp>
        <p:grpSp>
          <p:nvGrpSpPr>
            <p:cNvPr id="47" name="Group 30"/>
            <p:cNvGrpSpPr>
              <a:grpSpLocks/>
            </p:cNvGrpSpPr>
            <p:nvPr/>
          </p:nvGrpSpPr>
          <p:grpSpPr bwMode="auto">
            <a:xfrm>
              <a:off x="2916783" y="4240213"/>
              <a:ext cx="1008062" cy="989012"/>
              <a:chOff x="1386" y="2160"/>
              <a:chExt cx="988" cy="968"/>
            </a:xfrm>
          </p:grpSpPr>
          <p:grpSp>
            <p:nvGrpSpPr>
              <p:cNvPr id="99" name="Group 31"/>
              <p:cNvGrpSpPr>
                <a:grpSpLocks/>
              </p:cNvGrpSpPr>
              <p:nvPr/>
            </p:nvGrpSpPr>
            <p:grpSpPr bwMode="auto">
              <a:xfrm>
                <a:off x="1386" y="2160"/>
                <a:ext cx="988" cy="968"/>
                <a:chOff x="480" y="1200"/>
                <a:chExt cx="1042" cy="1019"/>
              </a:xfrm>
            </p:grpSpPr>
            <p:grpSp>
              <p:nvGrpSpPr>
                <p:cNvPr id="111" name="Group 32"/>
                <p:cNvGrpSpPr>
                  <a:grpSpLocks/>
                </p:cNvGrpSpPr>
                <p:nvPr/>
              </p:nvGrpSpPr>
              <p:grpSpPr bwMode="auto">
                <a:xfrm>
                  <a:off x="480" y="1200"/>
                  <a:ext cx="1042" cy="1019"/>
                  <a:chOff x="480" y="1200"/>
                  <a:chExt cx="1042" cy="1019"/>
                </a:xfrm>
              </p:grpSpPr>
              <p:pic>
                <p:nvPicPr>
                  <p:cNvPr id="113" name="Picture 33"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480" y="1200"/>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114" name="Oval 34"/>
                  <p:cNvSpPr>
                    <a:spLocks noChangeArrowheads="1"/>
                  </p:cNvSpPr>
                  <p:nvPr/>
                </p:nvSpPr>
                <p:spPr bwMode="gray">
                  <a:xfrm>
                    <a:off x="480" y="1200"/>
                    <a:ext cx="1035" cy="1019"/>
                  </a:xfrm>
                  <a:prstGeom prst="ellipse">
                    <a:avLst/>
                  </a:prstGeom>
                  <a:gradFill rotWithShape="1">
                    <a:gsLst>
                      <a:gs pos="100000">
                        <a:srgbClr val="7030A0"/>
                      </a:gs>
                      <a:gs pos="0">
                        <a:srgbClr val="CC00FF"/>
                      </a:gs>
                    </a:gsLst>
                    <a:lin ang="2700000" scaled="1"/>
                  </a:gradFill>
                  <a:ln w="9525" algn="ctr">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1400" kern="0" dirty="0">
                        <a:solidFill>
                          <a:schemeClr val="bg1"/>
                        </a:solidFill>
                        <a:ea typeface="微软雅黑" pitchFamily="34" charset="-122"/>
                      </a:rPr>
                      <a:t>单击此处</a:t>
                    </a:r>
                  </a:p>
                  <a:p>
                    <a:pPr algn="ctr">
                      <a:defRPr/>
                    </a:pPr>
                    <a:r>
                      <a:rPr lang="zh-CN" altLang="en-US" sz="1400" kern="0" dirty="0">
                        <a:solidFill>
                          <a:schemeClr val="bg1"/>
                        </a:solidFill>
                        <a:ea typeface="微软雅黑" pitchFamily="34" charset="-122"/>
                      </a:rPr>
                      <a:t>添加文字</a:t>
                    </a:r>
                  </a:p>
                </p:txBody>
              </p:sp>
            </p:grpSp>
            <p:pic>
              <p:nvPicPr>
                <p:cNvPr id="112" name="Picture 3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84" y="1210"/>
                  <a:ext cx="823" cy="3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0" name="Group 36"/>
              <p:cNvGrpSpPr>
                <a:grpSpLocks/>
              </p:cNvGrpSpPr>
              <p:nvPr/>
            </p:nvGrpSpPr>
            <p:grpSpPr bwMode="auto">
              <a:xfrm rot="-1297425" flipH="1" flipV="1">
                <a:off x="1450" y="2898"/>
                <a:ext cx="847" cy="202"/>
                <a:chOff x="2532" y="1051"/>
                <a:chExt cx="893" cy="246"/>
              </a:xfrm>
            </p:grpSpPr>
            <p:grpSp>
              <p:nvGrpSpPr>
                <p:cNvPr id="101" name="Group 37"/>
                <p:cNvGrpSpPr>
                  <a:grpSpLocks/>
                </p:cNvGrpSpPr>
                <p:nvPr/>
              </p:nvGrpSpPr>
              <p:grpSpPr bwMode="auto">
                <a:xfrm>
                  <a:off x="2532" y="1051"/>
                  <a:ext cx="743" cy="185"/>
                  <a:chOff x="1565" y="2568"/>
                  <a:chExt cx="1118" cy="279"/>
                </a:xfrm>
              </p:grpSpPr>
              <p:sp>
                <p:nvSpPr>
                  <p:cNvPr id="107" name="AutoShape 38"/>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08" name="AutoShape 39"/>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09" name="AutoShape 40"/>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10" name="AutoShape 41"/>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102" name="Group 42"/>
                <p:cNvGrpSpPr>
                  <a:grpSpLocks/>
                </p:cNvGrpSpPr>
                <p:nvPr/>
              </p:nvGrpSpPr>
              <p:grpSpPr bwMode="auto">
                <a:xfrm rot="1353540">
                  <a:off x="2682" y="1111"/>
                  <a:ext cx="743" cy="186"/>
                  <a:chOff x="1565" y="2568"/>
                  <a:chExt cx="1118" cy="279"/>
                </a:xfrm>
              </p:grpSpPr>
              <p:sp>
                <p:nvSpPr>
                  <p:cNvPr id="103" name="AutoShape 43"/>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04" name="AutoShape 44"/>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05" name="AutoShape 45"/>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06" name="AutoShape 46"/>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grpSp>
        <p:grpSp>
          <p:nvGrpSpPr>
            <p:cNvPr id="48" name="Group 47"/>
            <p:cNvGrpSpPr>
              <a:grpSpLocks/>
            </p:cNvGrpSpPr>
            <p:nvPr/>
          </p:nvGrpSpPr>
          <p:grpSpPr bwMode="auto">
            <a:xfrm>
              <a:off x="2411958" y="2439988"/>
              <a:ext cx="1000920" cy="989012"/>
              <a:chOff x="1386" y="2160"/>
              <a:chExt cx="981" cy="968"/>
            </a:xfrm>
          </p:grpSpPr>
          <p:grpSp>
            <p:nvGrpSpPr>
              <p:cNvPr id="85" name="Group 48"/>
              <p:cNvGrpSpPr>
                <a:grpSpLocks/>
              </p:cNvGrpSpPr>
              <p:nvPr/>
            </p:nvGrpSpPr>
            <p:grpSpPr bwMode="auto">
              <a:xfrm>
                <a:off x="1386" y="2160"/>
                <a:ext cx="981" cy="968"/>
                <a:chOff x="480" y="1200"/>
                <a:chExt cx="1035" cy="1019"/>
              </a:xfrm>
            </p:grpSpPr>
            <p:sp>
              <p:nvSpPr>
                <p:cNvPr id="97" name="Oval 51"/>
                <p:cNvSpPr>
                  <a:spLocks noChangeArrowheads="1"/>
                </p:cNvSpPr>
                <p:nvPr/>
              </p:nvSpPr>
              <p:spPr bwMode="gray">
                <a:xfrm>
                  <a:off x="480" y="1200"/>
                  <a:ext cx="1035" cy="1019"/>
                </a:xfrm>
                <a:prstGeom prst="ellipse">
                  <a:avLst/>
                </a:prstGeom>
                <a:gradFill>
                  <a:gsLst>
                    <a:gs pos="0">
                      <a:schemeClr val="accent6">
                        <a:lumMod val="75000"/>
                      </a:schemeClr>
                    </a:gs>
                    <a:gs pos="100000">
                      <a:srgbClr val="C75F09"/>
                    </a:gs>
                  </a:gsLst>
                  <a:lin ang="2700000" scaled="1"/>
                </a:gradFill>
                <a:ln w="9525" algn="ctr">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1400" kern="0" dirty="0">
                      <a:solidFill>
                        <a:schemeClr val="bg1"/>
                      </a:solidFill>
                      <a:ea typeface="微软雅黑" pitchFamily="34" charset="-122"/>
                    </a:rPr>
                    <a:t>单击此处</a:t>
                  </a:r>
                </a:p>
                <a:p>
                  <a:pPr algn="ctr">
                    <a:defRPr/>
                  </a:pPr>
                  <a:r>
                    <a:rPr lang="zh-CN" altLang="en-US" sz="1400" kern="0" dirty="0">
                      <a:solidFill>
                        <a:schemeClr val="bg1"/>
                      </a:solidFill>
                      <a:ea typeface="微软雅黑" pitchFamily="34" charset="-122"/>
                    </a:rPr>
                    <a:t>添加文字</a:t>
                  </a:r>
                </a:p>
              </p:txBody>
            </p:sp>
            <p:pic>
              <p:nvPicPr>
                <p:cNvPr id="98" name="Picture 52"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84" y="1210"/>
                  <a:ext cx="823" cy="3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6" name="Group 53"/>
              <p:cNvGrpSpPr>
                <a:grpSpLocks/>
              </p:cNvGrpSpPr>
              <p:nvPr/>
            </p:nvGrpSpPr>
            <p:grpSpPr bwMode="auto">
              <a:xfrm rot="-1297425" flipH="1" flipV="1">
                <a:off x="1450" y="2898"/>
                <a:ext cx="847" cy="202"/>
                <a:chOff x="2532" y="1051"/>
                <a:chExt cx="893" cy="246"/>
              </a:xfrm>
            </p:grpSpPr>
            <p:grpSp>
              <p:nvGrpSpPr>
                <p:cNvPr id="87" name="Group 54"/>
                <p:cNvGrpSpPr>
                  <a:grpSpLocks/>
                </p:cNvGrpSpPr>
                <p:nvPr/>
              </p:nvGrpSpPr>
              <p:grpSpPr bwMode="auto">
                <a:xfrm>
                  <a:off x="2532" y="1051"/>
                  <a:ext cx="743" cy="185"/>
                  <a:chOff x="1565" y="2568"/>
                  <a:chExt cx="1118" cy="279"/>
                </a:xfrm>
              </p:grpSpPr>
              <p:sp>
                <p:nvSpPr>
                  <p:cNvPr id="93" name="AutoShape 55"/>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94" name="AutoShape 56"/>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95" name="AutoShape 57"/>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96" name="AutoShape 58"/>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88" name="Group 59"/>
                <p:cNvGrpSpPr>
                  <a:grpSpLocks/>
                </p:cNvGrpSpPr>
                <p:nvPr/>
              </p:nvGrpSpPr>
              <p:grpSpPr bwMode="auto">
                <a:xfrm rot="1353540">
                  <a:off x="2682" y="1111"/>
                  <a:ext cx="743" cy="186"/>
                  <a:chOff x="1565" y="2568"/>
                  <a:chExt cx="1118" cy="279"/>
                </a:xfrm>
              </p:grpSpPr>
              <p:sp>
                <p:nvSpPr>
                  <p:cNvPr id="89" name="AutoShape 60"/>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90" name="AutoShape 61"/>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91" name="AutoShape 62"/>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92" name="AutoShape 63"/>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grpSp>
        <p:grpSp>
          <p:nvGrpSpPr>
            <p:cNvPr id="49" name="Group 64"/>
            <p:cNvGrpSpPr>
              <a:grpSpLocks/>
            </p:cNvGrpSpPr>
            <p:nvPr/>
          </p:nvGrpSpPr>
          <p:grpSpPr bwMode="auto">
            <a:xfrm>
              <a:off x="5436145" y="2420938"/>
              <a:ext cx="1008063" cy="989012"/>
              <a:chOff x="1386" y="2160"/>
              <a:chExt cx="988" cy="968"/>
            </a:xfrm>
          </p:grpSpPr>
          <p:grpSp>
            <p:nvGrpSpPr>
              <p:cNvPr id="69" name="Group 65"/>
              <p:cNvGrpSpPr>
                <a:grpSpLocks/>
              </p:cNvGrpSpPr>
              <p:nvPr/>
            </p:nvGrpSpPr>
            <p:grpSpPr bwMode="auto">
              <a:xfrm>
                <a:off x="1386" y="2160"/>
                <a:ext cx="988" cy="968"/>
                <a:chOff x="480" y="1200"/>
                <a:chExt cx="1042" cy="1019"/>
              </a:xfrm>
            </p:grpSpPr>
            <p:grpSp>
              <p:nvGrpSpPr>
                <p:cNvPr id="81" name="Group 66"/>
                <p:cNvGrpSpPr>
                  <a:grpSpLocks/>
                </p:cNvGrpSpPr>
                <p:nvPr/>
              </p:nvGrpSpPr>
              <p:grpSpPr bwMode="auto">
                <a:xfrm>
                  <a:off x="480" y="1200"/>
                  <a:ext cx="1042" cy="1019"/>
                  <a:chOff x="480" y="1200"/>
                  <a:chExt cx="1042" cy="1019"/>
                </a:xfrm>
              </p:grpSpPr>
              <p:pic>
                <p:nvPicPr>
                  <p:cNvPr id="83" name="Picture 67"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480" y="1200"/>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84" name="Oval 68"/>
                  <p:cNvSpPr>
                    <a:spLocks noChangeArrowheads="1"/>
                  </p:cNvSpPr>
                  <p:nvPr/>
                </p:nvSpPr>
                <p:spPr bwMode="gray">
                  <a:xfrm>
                    <a:off x="480" y="1200"/>
                    <a:ext cx="1035" cy="1019"/>
                  </a:xfrm>
                  <a:prstGeom prst="ellipse">
                    <a:avLst/>
                  </a:prstGeom>
                  <a:gradFill rotWithShape="1">
                    <a:gsLst>
                      <a:gs pos="0">
                        <a:srgbClr val="92D050"/>
                      </a:gs>
                      <a:gs pos="100000">
                        <a:srgbClr val="00B050"/>
                      </a:gs>
                    </a:gsLst>
                    <a:lin ang="2700000" scaled="1"/>
                  </a:gradFill>
                  <a:ln w="9525" algn="ctr">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1400" kern="0" dirty="0">
                        <a:solidFill>
                          <a:schemeClr val="bg1"/>
                        </a:solidFill>
                        <a:ea typeface="微软雅黑" pitchFamily="34" charset="-122"/>
                      </a:rPr>
                      <a:t>单击此处</a:t>
                    </a:r>
                  </a:p>
                  <a:p>
                    <a:pPr algn="ctr">
                      <a:defRPr/>
                    </a:pPr>
                    <a:r>
                      <a:rPr lang="zh-CN" altLang="en-US" sz="1400" kern="0" dirty="0">
                        <a:solidFill>
                          <a:schemeClr val="bg1"/>
                        </a:solidFill>
                        <a:ea typeface="微软雅黑" pitchFamily="34" charset="-122"/>
                      </a:rPr>
                      <a:t>添加文字</a:t>
                    </a:r>
                  </a:p>
                </p:txBody>
              </p:sp>
            </p:grpSp>
            <p:pic>
              <p:nvPicPr>
                <p:cNvPr id="82" name="Picture 6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84" y="1210"/>
                  <a:ext cx="823" cy="3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0" name="Group 70"/>
              <p:cNvGrpSpPr>
                <a:grpSpLocks/>
              </p:cNvGrpSpPr>
              <p:nvPr/>
            </p:nvGrpSpPr>
            <p:grpSpPr bwMode="auto">
              <a:xfrm rot="-1297425" flipH="1" flipV="1">
                <a:off x="1450" y="2898"/>
                <a:ext cx="847" cy="202"/>
                <a:chOff x="2532" y="1051"/>
                <a:chExt cx="893" cy="246"/>
              </a:xfrm>
            </p:grpSpPr>
            <p:grpSp>
              <p:nvGrpSpPr>
                <p:cNvPr id="71" name="Group 71"/>
                <p:cNvGrpSpPr>
                  <a:grpSpLocks/>
                </p:cNvGrpSpPr>
                <p:nvPr/>
              </p:nvGrpSpPr>
              <p:grpSpPr bwMode="auto">
                <a:xfrm>
                  <a:off x="2532" y="1051"/>
                  <a:ext cx="743" cy="185"/>
                  <a:chOff x="1565" y="2568"/>
                  <a:chExt cx="1118" cy="279"/>
                </a:xfrm>
              </p:grpSpPr>
              <p:sp>
                <p:nvSpPr>
                  <p:cNvPr id="77" name="AutoShape 72"/>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8" name="AutoShape 73"/>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9" name="AutoShape 74"/>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80" name="AutoShape 75"/>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72" name="Group 76"/>
                <p:cNvGrpSpPr>
                  <a:grpSpLocks/>
                </p:cNvGrpSpPr>
                <p:nvPr/>
              </p:nvGrpSpPr>
              <p:grpSpPr bwMode="auto">
                <a:xfrm rot="1353540">
                  <a:off x="2682" y="1111"/>
                  <a:ext cx="743" cy="186"/>
                  <a:chOff x="1565" y="2568"/>
                  <a:chExt cx="1118" cy="279"/>
                </a:xfrm>
              </p:grpSpPr>
              <p:sp>
                <p:nvSpPr>
                  <p:cNvPr id="73" name="AutoShape 77"/>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4" name="AutoShape 78"/>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5" name="AutoShape 79"/>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6" name="AutoShape 80"/>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grpSp>
        <p:grpSp>
          <p:nvGrpSpPr>
            <p:cNvPr id="50" name="Group 81"/>
            <p:cNvGrpSpPr>
              <a:grpSpLocks/>
            </p:cNvGrpSpPr>
            <p:nvPr/>
          </p:nvGrpSpPr>
          <p:grpSpPr bwMode="auto">
            <a:xfrm>
              <a:off x="3924845" y="1268413"/>
              <a:ext cx="1008063" cy="989012"/>
              <a:chOff x="1386" y="2160"/>
              <a:chExt cx="988" cy="968"/>
            </a:xfrm>
          </p:grpSpPr>
          <p:grpSp>
            <p:nvGrpSpPr>
              <p:cNvPr id="53" name="Group 82"/>
              <p:cNvGrpSpPr>
                <a:grpSpLocks/>
              </p:cNvGrpSpPr>
              <p:nvPr/>
            </p:nvGrpSpPr>
            <p:grpSpPr bwMode="auto">
              <a:xfrm>
                <a:off x="1386" y="2160"/>
                <a:ext cx="988" cy="968"/>
                <a:chOff x="480" y="1200"/>
                <a:chExt cx="1042" cy="1019"/>
              </a:xfrm>
            </p:grpSpPr>
            <p:grpSp>
              <p:nvGrpSpPr>
                <p:cNvPr id="65" name="Group 83"/>
                <p:cNvGrpSpPr>
                  <a:grpSpLocks/>
                </p:cNvGrpSpPr>
                <p:nvPr/>
              </p:nvGrpSpPr>
              <p:grpSpPr bwMode="auto">
                <a:xfrm>
                  <a:off x="480" y="1200"/>
                  <a:ext cx="1042" cy="1019"/>
                  <a:chOff x="480" y="1200"/>
                  <a:chExt cx="1042" cy="1019"/>
                </a:xfrm>
              </p:grpSpPr>
              <p:pic>
                <p:nvPicPr>
                  <p:cNvPr id="67" name="Picture 84"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480" y="1200"/>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68" name="Oval 85"/>
                  <p:cNvSpPr>
                    <a:spLocks noChangeArrowheads="1"/>
                  </p:cNvSpPr>
                  <p:nvPr/>
                </p:nvSpPr>
                <p:spPr bwMode="gray">
                  <a:xfrm>
                    <a:off x="480" y="1200"/>
                    <a:ext cx="1035" cy="1019"/>
                  </a:xfrm>
                  <a:prstGeom prst="ellipse">
                    <a:avLst/>
                  </a:prstGeom>
                  <a:gradFill rotWithShape="1">
                    <a:gsLst>
                      <a:gs pos="0">
                        <a:srgbClr val="00B0F0"/>
                      </a:gs>
                      <a:gs pos="100000">
                        <a:srgbClr val="0070C0"/>
                      </a:gs>
                    </a:gsLst>
                    <a:lin ang="2700000" scaled="1"/>
                  </a:gradFill>
                  <a:ln w="9525" algn="ctr">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1400" kern="0" dirty="0">
                        <a:solidFill>
                          <a:schemeClr val="bg1"/>
                        </a:solidFill>
                        <a:ea typeface="微软雅黑" pitchFamily="34" charset="-122"/>
                      </a:rPr>
                      <a:t>单击此处</a:t>
                    </a:r>
                  </a:p>
                  <a:p>
                    <a:pPr algn="ctr">
                      <a:defRPr/>
                    </a:pPr>
                    <a:r>
                      <a:rPr lang="zh-CN" altLang="en-US" sz="1400" kern="0" dirty="0">
                        <a:solidFill>
                          <a:schemeClr val="bg1"/>
                        </a:solidFill>
                        <a:ea typeface="微软雅黑" pitchFamily="34" charset="-122"/>
                      </a:rPr>
                      <a:t>添加文字</a:t>
                    </a:r>
                  </a:p>
                </p:txBody>
              </p:sp>
            </p:grpSp>
            <p:pic>
              <p:nvPicPr>
                <p:cNvPr id="66" name="Picture 86"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84" y="1210"/>
                  <a:ext cx="823" cy="3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87"/>
              <p:cNvGrpSpPr>
                <a:grpSpLocks/>
              </p:cNvGrpSpPr>
              <p:nvPr/>
            </p:nvGrpSpPr>
            <p:grpSpPr bwMode="auto">
              <a:xfrm rot="-1297425" flipH="1" flipV="1">
                <a:off x="1450" y="2898"/>
                <a:ext cx="847" cy="202"/>
                <a:chOff x="2532" y="1051"/>
                <a:chExt cx="893" cy="246"/>
              </a:xfrm>
            </p:grpSpPr>
            <p:grpSp>
              <p:nvGrpSpPr>
                <p:cNvPr id="55" name="Group 88"/>
                <p:cNvGrpSpPr>
                  <a:grpSpLocks/>
                </p:cNvGrpSpPr>
                <p:nvPr/>
              </p:nvGrpSpPr>
              <p:grpSpPr bwMode="auto">
                <a:xfrm>
                  <a:off x="2532" y="1051"/>
                  <a:ext cx="743" cy="185"/>
                  <a:chOff x="1565" y="2568"/>
                  <a:chExt cx="1118" cy="279"/>
                </a:xfrm>
              </p:grpSpPr>
              <p:sp>
                <p:nvSpPr>
                  <p:cNvPr id="61" name="AutoShape 89"/>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62" name="AutoShape 9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63" name="AutoShape 9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64" name="AutoShape 92"/>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56" name="Group 93"/>
                <p:cNvGrpSpPr>
                  <a:grpSpLocks/>
                </p:cNvGrpSpPr>
                <p:nvPr/>
              </p:nvGrpSpPr>
              <p:grpSpPr bwMode="auto">
                <a:xfrm rot="1353540">
                  <a:off x="2682" y="1111"/>
                  <a:ext cx="743" cy="186"/>
                  <a:chOff x="1565" y="2568"/>
                  <a:chExt cx="1118" cy="279"/>
                </a:xfrm>
              </p:grpSpPr>
              <p:sp>
                <p:nvSpPr>
                  <p:cNvPr id="57" name="AutoShape 9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58" name="AutoShape 95"/>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59" name="AutoShape 96"/>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60" name="AutoShape 9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grpSp>
        <p:sp>
          <p:nvSpPr>
            <p:cNvPr id="51" name="Arc 98"/>
            <p:cNvSpPr>
              <a:spLocks/>
            </p:cNvSpPr>
            <p:nvPr/>
          </p:nvSpPr>
          <p:spPr bwMode="auto">
            <a:xfrm rot="21229832">
              <a:off x="4572545" y="1717675"/>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9E9E9E"/>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52" name="Oval 99"/>
            <p:cNvSpPr>
              <a:spLocks noChangeArrowheads="1"/>
            </p:cNvSpPr>
            <p:nvPr/>
          </p:nvSpPr>
          <p:spPr bwMode="auto">
            <a:xfrm>
              <a:off x="2899320" y="5229225"/>
              <a:ext cx="895350" cy="360363"/>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spTree>
    <p:extLst>
      <p:ext uri="{BB962C8B-B14F-4D97-AF65-F5344CB8AC3E}">
        <p14:creationId xmlns:p14="http://schemas.microsoft.com/office/powerpoint/2010/main" val="130420067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3698680"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136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W</a:t>
            </a:r>
            <a:endParaRPr lang="zh-CN" altLang="en-US" sz="2400" b="1" kern="0" dirty="0">
              <a:solidFill>
                <a:srgbClr val="4D4D4D"/>
              </a:solidFill>
              <a:latin typeface="微软雅黑" pitchFamily="34" charset="-122"/>
              <a:ea typeface="微软雅黑" pitchFamily="34" charset="-122"/>
            </a:endParaRPr>
          </a:p>
        </p:txBody>
      </p:sp>
      <p:sp>
        <p:nvSpPr>
          <p:cNvPr id="5" name="矩形 4"/>
          <p:cNvSpPr/>
          <p:nvPr/>
        </p:nvSpPr>
        <p:spPr bwMode="auto">
          <a:xfrm>
            <a:off x="3698680"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136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T</a:t>
            </a:r>
            <a:endParaRPr lang="zh-CN" altLang="en-US" sz="2400" b="1" kern="0" dirty="0">
              <a:solidFill>
                <a:srgbClr val="4D4D4D"/>
              </a:solidFill>
              <a:latin typeface="微软雅黑" pitchFamily="34" charset="-122"/>
              <a:ea typeface="微软雅黑" pitchFamily="34" charset="-122"/>
            </a:endParaRPr>
          </a:p>
        </p:txBody>
      </p:sp>
      <p:sp>
        <p:nvSpPr>
          <p:cNvPr id="6" name="矩形 5"/>
          <p:cNvSpPr/>
          <p:nvPr/>
        </p:nvSpPr>
        <p:spPr bwMode="auto">
          <a:xfrm>
            <a:off x="1933539"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4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O</a:t>
            </a:r>
            <a:endParaRPr lang="zh-CN" altLang="en-US" sz="2400" b="1" kern="0" dirty="0">
              <a:solidFill>
                <a:srgbClr val="4D4D4D"/>
              </a:solidFill>
              <a:latin typeface="微软雅黑" pitchFamily="34" charset="-122"/>
              <a:ea typeface="微软雅黑" pitchFamily="34" charset="-122"/>
            </a:endParaRPr>
          </a:p>
        </p:txBody>
      </p:sp>
      <p:sp>
        <p:nvSpPr>
          <p:cNvPr id="7" name="矩形 6"/>
          <p:cNvSpPr/>
          <p:nvPr/>
        </p:nvSpPr>
        <p:spPr bwMode="auto">
          <a:xfrm>
            <a:off x="1559496" y="1392239"/>
            <a:ext cx="1800383" cy="1922903"/>
          </a:xfrm>
          <a:prstGeom prst="rect">
            <a:avLst/>
          </a:prstGeom>
          <a:gradFill>
            <a:gsLst>
              <a:gs pos="0">
                <a:srgbClr val="00B0F0"/>
              </a:gs>
              <a:gs pos="100000">
                <a:srgbClr val="0070C0"/>
              </a:gs>
            </a:gsLst>
            <a:lin ang="5400000" scaled="0"/>
          </a:gradFill>
          <a:ln w="25400" cap="flat" cmpd="sng" algn="ctr">
            <a:noFill/>
            <a:prstDash val="solid"/>
          </a:ln>
          <a:effectLst/>
          <a:scene3d>
            <a:camera prst="perspectiveFront" fov="2400000">
              <a:rot lat="21354000" lon="234000" rev="0"/>
            </a:camera>
            <a:lightRig rig="flat" dir="t"/>
          </a:scene3d>
          <a:sp3d extrusionH="12700000">
            <a:extrusionClr>
              <a:srgbClr val="2676FF">
                <a:lumMod val="50000"/>
              </a:srgbClr>
            </a:extrusionClr>
          </a:sp3d>
        </p:spPr>
        <p:txBody>
          <a:bodyPr anchor="ctr">
            <a:sp3d contourW="12700">
              <a:bevelT w="0" h="0" prst="softRound"/>
              <a:extrusionClr>
                <a:schemeClr val="tx1"/>
              </a:extrusionClr>
              <a:contourClr>
                <a:schemeClr val="accent6"/>
              </a:contourClr>
            </a:sp3d>
          </a:bodyPr>
          <a:lstStyle/>
          <a:p>
            <a:pPr algn="ctr">
              <a:lnSpc>
                <a:spcPct val="120000"/>
              </a:lnSpc>
              <a:defRPr/>
            </a:pPr>
            <a:r>
              <a:rPr lang="en-US" altLang="zh-CN" sz="5400" b="1" kern="0" dirty="0">
                <a:solidFill>
                  <a:sysClr val="window" lastClr="FFFFFF"/>
                </a:solidFill>
                <a:effectLst>
                  <a:outerShdw blurRad="38100" dist="38100" dir="2700000" algn="tl">
                    <a:srgbClr val="000000">
                      <a:alpha val="43137"/>
                    </a:srgbClr>
                  </a:outerShdw>
                </a:effectLst>
                <a:latin typeface="微软雅黑" pitchFamily="34" charset="-122"/>
                <a:ea typeface="微软雅黑" pitchFamily="34" charset="-122"/>
              </a:rPr>
              <a:t>S</a:t>
            </a:r>
            <a:endParaRPr lang="zh-CN" altLang="en-US" sz="5400" b="1" kern="0" dirty="0">
              <a:solidFill>
                <a:sysClr val="window" lastClr="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 name="矩形 7"/>
          <p:cNvSpPr/>
          <p:nvPr/>
        </p:nvSpPr>
        <p:spPr>
          <a:xfrm>
            <a:off x="6528048" y="1430918"/>
            <a:ext cx="4363628" cy="450710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a:lnSpc>
                <a:spcPct val="200000"/>
              </a:lnSpc>
              <a:defRPr/>
            </a:pPr>
            <a:r>
              <a:rPr lang="zh-CN" altLang="en-US" sz="1200" kern="0" dirty="0">
                <a:solidFill>
                  <a:srgbClr val="4D4D4D"/>
                </a:solidFill>
                <a:latin typeface="微软雅黑" pitchFamily="34" charset="-122"/>
                <a:ea typeface="微软雅黑" pitchFamily="34" charset="-122"/>
              </a:rPr>
              <a:t>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a:t>
            </a:r>
          </a:p>
        </p:txBody>
      </p:sp>
    </p:spTree>
    <p:extLst>
      <p:ext uri="{BB962C8B-B14F-4D97-AF65-F5344CB8AC3E}">
        <p14:creationId xmlns:p14="http://schemas.microsoft.com/office/powerpoint/2010/main" val="688770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124860" y="1430918"/>
            <a:ext cx="4363628" cy="450710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a:lnSpc>
                <a:spcPct val="200000"/>
              </a:lnSpc>
              <a:defRPr/>
            </a:pPr>
            <a:r>
              <a:rPr lang="zh-CN" altLang="en-US" sz="1200" kern="0" dirty="0">
                <a:solidFill>
                  <a:srgbClr val="4D4D4D"/>
                </a:solidFill>
                <a:latin typeface="微软雅黑" pitchFamily="34" charset="-122"/>
                <a:ea typeface="微软雅黑" pitchFamily="34" charset="-122"/>
              </a:rPr>
              <a:t>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a:t>
            </a:r>
          </a:p>
        </p:txBody>
      </p:sp>
      <p:sp>
        <p:nvSpPr>
          <p:cNvPr id="9" name="矩形 8"/>
          <p:cNvSpPr/>
          <p:nvPr/>
        </p:nvSpPr>
        <p:spPr bwMode="auto">
          <a:xfrm>
            <a:off x="3684677"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136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T</a:t>
            </a:r>
            <a:endParaRPr lang="zh-CN" altLang="en-US" sz="2400" b="1" kern="0" dirty="0">
              <a:solidFill>
                <a:srgbClr val="4D4D4D"/>
              </a:solidFill>
              <a:latin typeface="微软雅黑" pitchFamily="34" charset="-122"/>
              <a:ea typeface="微软雅黑" pitchFamily="34" charset="-122"/>
            </a:endParaRPr>
          </a:p>
        </p:txBody>
      </p:sp>
      <p:sp>
        <p:nvSpPr>
          <p:cNvPr id="10" name="矩形 9"/>
          <p:cNvSpPr/>
          <p:nvPr/>
        </p:nvSpPr>
        <p:spPr bwMode="auto">
          <a:xfrm>
            <a:off x="1919536"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4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O</a:t>
            </a:r>
            <a:endParaRPr lang="zh-CN" altLang="en-US" sz="2400" b="1" kern="0" dirty="0">
              <a:solidFill>
                <a:srgbClr val="4D4D4D"/>
              </a:solidFill>
              <a:latin typeface="微软雅黑" pitchFamily="34" charset="-122"/>
              <a:ea typeface="微软雅黑" pitchFamily="34" charset="-122"/>
            </a:endParaRPr>
          </a:p>
        </p:txBody>
      </p:sp>
      <p:sp>
        <p:nvSpPr>
          <p:cNvPr id="11" name="矩形 10"/>
          <p:cNvSpPr/>
          <p:nvPr/>
        </p:nvSpPr>
        <p:spPr bwMode="auto">
          <a:xfrm>
            <a:off x="3672173" y="1392239"/>
            <a:ext cx="1800383" cy="1922903"/>
          </a:xfrm>
          <a:prstGeom prst="rect">
            <a:avLst/>
          </a:prstGeom>
          <a:gradFill>
            <a:gsLst>
              <a:gs pos="0">
                <a:srgbClr val="92D050"/>
              </a:gs>
              <a:gs pos="100000">
                <a:srgbClr val="00B050"/>
              </a:gs>
            </a:gsLst>
            <a:lin ang="5400000" scaled="0"/>
          </a:gradFill>
          <a:ln w="25400" cap="flat" cmpd="sng" algn="ctr">
            <a:noFill/>
            <a:prstDash val="solid"/>
          </a:ln>
          <a:effectLst/>
          <a:scene3d>
            <a:camera prst="perspectiveFront" fov="2400000">
              <a:rot lat="21354000" lon="21372000" rev="0"/>
            </a:camera>
            <a:lightRig rig="flat" dir="t"/>
          </a:scene3d>
          <a:sp3d extrusionH="12700000">
            <a:extrusionClr>
              <a:schemeClr val="accent3">
                <a:lumMod val="50000"/>
              </a:schemeClr>
            </a:extrusionClr>
          </a:sp3d>
        </p:spPr>
        <p:txBody>
          <a:bodyPr anchor="ctr"/>
          <a:lstStyle/>
          <a:p>
            <a:pPr algn="ctr">
              <a:lnSpc>
                <a:spcPct val="120000"/>
              </a:lnSpc>
              <a:defRPr/>
            </a:pPr>
            <a:r>
              <a:rPr lang="en-US" altLang="zh-CN" sz="5400" b="1" kern="0" dirty="0">
                <a:solidFill>
                  <a:sysClr val="window" lastClr="FFFFFF"/>
                </a:solidFill>
                <a:effectLst>
                  <a:innerShdw blurRad="114300">
                    <a:prstClr val="black"/>
                  </a:innerShdw>
                </a:effectLst>
                <a:latin typeface="微软雅黑" pitchFamily="34" charset="-122"/>
                <a:ea typeface="微软雅黑" pitchFamily="34" charset="-122"/>
              </a:rPr>
              <a:t>W</a:t>
            </a:r>
            <a:endParaRPr lang="zh-CN" altLang="en-US" sz="5400" b="1" kern="0" dirty="0">
              <a:solidFill>
                <a:sysClr val="window" lastClr="FFFFFF"/>
              </a:solidFill>
              <a:effectLst>
                <a:innerShdw blurRad="114300">
                  <a:prstClr val="black"/>
                </a:innerShdw>
              </a:effectLst>
              <a:latin typeface="微软雅黑" pitchFamily="34" charset="-122"/>
              <a:ea typeface="微软雅黑" pitchFamily="34" charset="-122"/>
            </a:endParaRPr>
          </a:p>
        </p:txBody>
      </p:sp>
      <p:sp>
        <p:nvSpPr>
          <p:cNvPr id="12" name="矩形 11"/>
          <p:cNvSpPr/>
          <p:nvPr/>
        </p:nvSpPr>
        <p:spPr bwMode="auto">
          <a:xfrm>
            <a:off x="1939676" y="188215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4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S</a:t>
            </a:r>
            <a:endParaRPr lang="zh-CN" altLang="en-US" sz="2400" b="1" kern="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72152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2077554"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4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S</a:t>
            </a:r>
            <a:endParaRPr lang="zh-CN" altLang="en-US" sz="2400" b="1" kern="0" dirty="0">
              <a:solidFill>
                <a:srgbClr val="4D4D4D"/>
              </a:solidFill>
              <a:latin typeface="微软雅黑" pitchFamily="34" charset="-122"/>
              <a:ea typeface="微软雅黑" pitchFamily="34" charset="-122"/>
            </a:endParaRPr>
          </a:p>
        </p:txBody>
      </p:sp>
      <p:sp>
        <p:nvSpPr>
          <p:cNvPr id="5" name="矩形 4"/>
          <p:cNvSpPr/>
          <p:nvPr/>
        </p:nvSpPr>
        <p:spPr bwMode="auto">
          <a:xfrm>
            <a:off x="3822555"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136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W</a:t>
            </a:r>
            <a:endParaRPr lang="zh-CN" altLang="en-US" sz="2400" b="1" kern="0" dirty="0">
              <a:solidFill>
                <a:srgbClr val="4D4D4D"/>
              </a:solidFill>
              <a:latin typeface="微软雅黑" pitchFamily="34" charset="-122"/>
              <a:ea typeface="微软雅黑" pitchFamily="34" charset="-122"/>
            </a:endParaRPr>
          </a:p>
        </p:txBody>
      </p:sp>
      <p:sp>
        <p:nvSpPr>
          <p:cNvPr id="6" name="矩形 5"/>
          <p:cNvSpPr/>
          <p:nvPr/>
        </p:nvSpPr>
        <p:spPr bwMode="auto">
          <a:xfrm>
            <a:off x="1703512" y="3678760"/>
            <a:ext cx="1800383" cy="1922903"/>
          </a:xfrm>
          <a:prstGeom prst="rect">
            <a:avLst/>
          </a:prstGeom>
          <a:gradFill>
            <a:gsLst>
              <a:gs pos="0">
                <a:srgbClr val="FF0000"/>
              </a:gs>
              <a:gs pos="100000">
                <a:srgbClr val="C00000"/>
              </a:gs>
            </a:gsLst>
            <a:lin ang="5400000" scaled="0"/>
          </a:gradFill>
          <a:ln w="25400" cap="flat" cmpd="sng" algn="ctr">
            <a:noFill/>
            <a:prstDash val="solid"/>
          </a:ln>
          <a:effectLst/>
          <a:scene3d>
            <a:camera prst="perspectiveFront" fov="2400000">
              <a:rot lat="240000" lon="240000" rev="0"/>
            </a:camera>
            <a:lightRig rig="flat" dir="t"/>
          </a:scene3d>
          <a:sp3d extrusionH="12700000">
            <a:extrusionClr>
              <a:schemeClr val="accent2">
                <a:lumMod val="50000"/>
              </a:schemeClr>
            </a:extrusionClr>
          </a:sp3d>
        </p:spPr>
        <p:txBody>
          <a:bodyPr anchor="ctr"/>
          <a:lstStyle/>
          <a:p>
            <a:pPr algn="ctr">
              <a:lnSpc>
                <a:spcPct val="120000"/>
              </a:lnSpc>
              <a:defRPr/>
            </a:pPr>
            <a:r>
              <a:rPr lang="en-US" altLang="zh-CN" sz="5400" b="1" kern="0" dirty="0">
                <a:solidFill>
                  <a:sysClr val="window" lastClr="FFFFFF"/>
                </a:solidFill>
                <a:effectLst>
                  <a:innerShdw blurRad="114300">
                    <a:prstClr val="black"/>
                  </a:innerShdw>
                </a:effectLst>
                <a:latin typeface="微软雅黑" pitchFamily="34" charset="-122"/>
                <a:ea typeface="微软雅黑" pitchFamily="34" charset="-122"/>
              </a:rPr>
              <a:t>O</a:t>
            </a:r>
            <a:endParaRPr lang="zh-CN" altLang="en-US" sz="5400" b="1" kern="0" dirty="0">
              <a:solidFill>
                <a:sysClr val="window" lastClr="FFFFFF"/>
              </a:solidFill>
              <a:effectLst>
                <a:innerShdw blurRad="114300">
                  <a:prstClr val="black"/>
                </a:innerShdw>
              </a:effectLst>
              <a:latin typeface="微软雅黑" pitchFamily="34" charset="-122"/>
              <a:ea typeface="微软雅黑" pitchFamily="34" charset="-122"/>
            </a:endParaRPr>
          </a:p>
        </p:txBody>
      </p:sp>
      <p:sp>
        <p:nvSpPr>
          <p:cNvPr id="7" name="矩形 6"/>
          <p:cNvSpPr/>
          <p:nvPr/>
        </p:nvSpPr>
        <p:spPr bwMode="auto">
          <a:xfrm>
            <a:off x="3810050"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136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T</a:t>
            </a:r>
            <a:endParaRPr lang="zh-CN" altLang="en-US" sz="2400" b="1" kern="0" dirty="0">
              <a:solidFill>
                <a:srgbClr val="4D4D4D"/>
              </a:solidFill>
              <a:latin typeface="微软雅黑" pitchFamily="34" charset="-122"/>
              <a:ea typeface="微软雅黑" pitchFamily="34" charset="-122"/>
            </a:endParaRPr>
          </a:p>
        </p:txBody>
      </p:sp>
      <p:sp>
        <p:nvSpPr>
          <p:cNvPr id="8" name="矩形 7"/>
          <p:cNvSpPr/>
          <p:nvPr/>
        </p:nvSpPr>
        <p:spPr>
          <a:xfrm>
            <a:off x="6124860" y="1430918"/>
            <a:ext cx="4363628" cy="450710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a:lnSpc>
                <a:spcPct val="200000"/>
              </a:lnSpc>
              <a:defRPr/>
            </a:pPr>
            <a:r>
              <a:rPr lang="zh-CN" altLang="en-US" sz="1200" kern="0" dirty="0">
                <a:solidFill>
                  <a:srgbClr val="4D4D4D"/>
                </a:solidFill>
                <a:latin typeface="微软雅黑" pitchFamily="34" charset="-122"/>
                <a:ea typeface="微软雅黑" pitchFamily="34" charset="-122"/>
              </a:rPr>
              <a:t>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a:t>
            </a:r>
          </a:p>
        </p:txBody>
      </p:sp>
    </p:spTree>
    <p:extLst>
      <p:ext uri="{BB962C8B-B14F-4D97-AF65-F5344CB8AC3E}">
        <p14:creationId xmlns:p14="http://schemas.microsoft.com/office/powerpoint/2010/main" val="1255599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24860" y="1430918"/>
            <a:ext cx="4363628" cy="4507105"/>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50000" rIns="450000" anchor="ctr"/>
          <a:lstStyle/>
          <a:p>
            <a:pPr>
              <a:lnSpc>
                <a:spcPct val="200000"/>
              </a:lnSpc>
              <a:defRPr/>
            </a:pPr>
            <a:r>
              <a:rPr lang="zh-CN" altLang="en-US" sz="1200" kern="0" dirty="0">
                <a:solidFill>
                  <a:srgbClr val="4D4D4D"/>
                </a:solidFill>
                <a:latin typeface="微软雅黑" pitchFamily="34" charset="-122"/>
                <a:ea typeface="微软雅黑" pitchFamily="34" charset="-122"/>
              </a:rPr>
              <a:t>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a:t>
            </a:r>
          </a:p>
        </p:txBody>
      </p:sp>
      <p:sp>
        <p:nvSpPr>
          <p:cNvPr id="3" name="矩形 2"/>
          <p:cNvSpPr/>
          <p:nvPr/>
        </p:nvSpPr>
        <p:spPr bwMode="auto">
          <a:xfrm>
            <a:off x="1775520" y="3678760"/>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4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O</a:t>
            </a:r>
            <a:endParaRPr lang="zh-CN" altLang="en-US" sz="2400" b="1" kern="0" dirty="0">
              <a:solidFill>
                <a:srgbClr val="4D4D4D"/>
              </a:solidFill>
              <a:latin typeface="微软雅黑" pitchFamily="34" charset="-122"/>
              <a:ea typeface="微软雅黑" pitchFamily="34" charset="-122"/>
            </a:endParaRPr>
          </a:p>
        </p:txBody>
      </p:sp>
      <p:sp>
        <p:nvSpPr>
          <p:cNvPr id="4" name="矩形 3"/>
          <p:cNvSpPr/>
          <p:nvPr/>
        </p:nvSpPr>
        <p:spPr bwMode="auto">
          <a:xfrm>
            <a:off x="1795660"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4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S</a:t>
            </a:r>
            <a:endParaRPr lang="zh-CN" altLang="en-US" sz="2400" b="1" kern="0" dirty="0">
              <a:solidFill>
                <a:srgbClr val="4D4D4D"/>
              </a:solidFill>
              <a:latin typeface="微软雅黑" pitchFamily="34" charset="-122"/>
              <a:ea typeface="微软雅黑" pitchFamily="34" charset="-122"/>
            </a:endParaRPr>
          </a:p>
        </p:txBody>
      </p:sp>
      <p:sp>
        <p:nvSpPr>
          <p:cNvPr id="5" name="矩形 4"/>
          <p:cNvSpPr/>
          <p:nvPr/>
        </p:nvSpPr>
        <p:spPr bwMode="auto">
          <a:xfrm>
            <a:off x="3528157" y="3678761"/>
            <a:ext cx="1800383" cy="1922903"/>
          </a:xfrm>
          <a:prstGeom prst="rect">
            <a:avLst/>
          </a:prstGeom>
          <a:gradFill>
            <a:gsLst>
              <a:gs pos="0">
                <a:srgbClr val="FFFF00"/>
              </a:gs>
              <a:gs pos="100000">
                <a:srgbClr val="FFC000"/>
              </a:gs>
            </a:gsLst>
            <a:lin ang="5400000" scaled="0"/>
          </a:gradFill>
          <a:ln w="25400" cap="flat" cmpd="sng" algn="ctr">
            <a:noFill/>
            <a:prstDash val="solid"/>
          </a:ln>
          <a:effectLst/>
          <a:scene3d>
            <a:camera prst="perspectiveFront" fov="2400000">
              <a:rot lat="240000" lon="21372000" rev="0"/>
            </a:camera>
            <a:lightRig rig="flat" dir="t"/>
          </a:scene3d>
          <a:sp3d extrusionH="12700000">
            <a:extrusionClr>
              <a:schemeClr val="bg2">
                <a:lumMod val="50000"/>
              </a:schemeClr>
            </a:extrusionClr>
          </a:sp3d>
        </p:spPr>
        <p:txBody>
          <a:bodyPr anchor="ctr"/>
          <a:lstStyle/>
          <a:p>
            <a:pPr algn="ctr">
              <a:lnSpc>
                <a:spcPct val="120000"/>
              </a:lnSpc>
              <a:defRPr/>
            </a:pPr>
            <a:r>
              <a:rPr lang="en-US" altLang="zh-CN" sz="5400" b="1" kern="0" dirty="0">
                <a:solidFill>
                  <a:sysClr val="window" lastClr="FFFFFF"/>
                </a:solidFill>
                <a:effectLst>
                  <a:innerShdw blurRad="114300">
                    <a:prstClr val="black"/>
                  </a:innerShdw>
                </a:effectLst>
                <a:latin typeface="微软雅黑" pitchFamily="34" charset="-122"/>
                <a:ea typeface="微软雅黑" pitchFamily="34" charset="-122"/>
              </a:rPr>
              <a:t>T</a:t>
            </a:r>
            <a:endParaRPr lang="zh-CN" altLang="en-US" sz="5400" b="1" kern="0" dirty="0">
              <a:solidFill>
                <a:sysClr val="window" lastClr="FFFFFF"/>
              </a:solidFill>
              <a:effectLst>
                <a:innerShdw blurRad="114300">
                  <a:prstClr val="black"/>
                </a:innerShdw>
              </a:effectLst>
              <a:latin typeface="微软雅黑" pitchFamily="34" charset="-122"/>
              <a:ea typeface="微软雅黑" pitchFamily="34" charset="-122"/>
            </a:endParaRPr>
          </a:p>
        </p:txBody>
      </p:sp>
      <p:sp>
        <p:nvSpPr>
          <p:cNvPr id="6" name="矩形 5"/>
          <p:cNvSpPr/>
          <p:nvPr/>
        </p:nvSpPr>
        <p:spPr bwMode="auto">
          <a:xfrm>
            <a:off x="3540661" y="1882151"/>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1360000" rev="0"/>
            </a:camera>
            <a:lightRig rig="flat" dir="t"/>
          </a:scene3d>
          <a:sp3d extrusionH="12700000">
            <a:extrusionClr>
              <a:srgbClr val="A9A9A9"/>
            </a:extrusionClr>
          </a:sp3d>
        </p:spPr>
        <p:txBody>
          <a:bodyPr anchor="ctr"/>
          <a:lstStyle/>
          <a:p>
            <a:pPr algn="ctr">
              <a:lnSpc>
                <a:spcPct val="120000"/>
              </a:lnSpc>
              <a:defRPr/>
            </a:pPr>
            <a:r>
              <a:rPr lang="en-US" altLang="zh-CN" sz="2400" b="1" kern="0" dirty="0">
                <a:solidFill>
                  <a:srgbClr val="4D4D4D"/>
                </a:solidFill>
                <a:latin typeface="微软雅黑" pitchFamily="34" charset="-122"/>
                <a:ea typeface="微软雅黑" pitchFamily="34" charset="-122"/>
              </a:rPr>
              <a:t>W</a:t>
            </a:r>
            <a:endParaRPr lang="zh-CN" altLang="en-US" sz="2400" b="1" kern="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10850209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63</TotalTime>
  <Words>967</Words>
  <Application>Microsoft Office PowerPoint</Application>
  <PresentationFormat>宽屏</PresentationFormat>
  <Paragraphs>84</Paragraphs>
  <Slides>11</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11</vt:i4>
      </vt:variant>
    </vt:vector>
  </HeadingPairs>
  <TitlesOfParts>
    <vt:vector size="23" baseType="lpstr">
      <vt:lpstr>HandelGotDLig</vt:lpstr>
      <vt:lpstr>Meiryo</vt:lpstr>
      <vt:lpstr>ＭＳ Ｐゴシック</vt:lpstr>
      <vt:lpstr>汉真广标</vt:lpstr>
      <vt:lpstr>宋体</vt:lpstr>
      <vt:lpstr>微软雅黑</vt:lpstr>
      <vt:lpstr>幼圆</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Administrator</cp:lastModifiedBy>
  <cp:revision>14</cp:revision>
  <dcterms:created xsi:type="dcterms:W3CDTF">2013-04-08T05:46:17Z</dcterms:created>
  <dcterms:modified xsi:type="dcterms:W3CDTF">2017-02-12T11:10:52Z</dcterms:modified>
</cp:coreProperties>
</file>