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9" r:id="rId3"/>
    <p:sldId id="260" r:id="rId4"/>
    <p:sldId id="262" r:id="rId5"/>
    <p:sldId id="264" r:id="rId6"/>
    <p:sldId id="265" r:id="rId7"/>
    <p:sldId id="266" r:id="rId8"/>
    <p:sldId id="263" r:id="rId9"/>
    <p:sldId id="290" r:id="rId10"/>
    <p:sldId id="274" r:id="rId11"/>
    <p:sldId id="273" r:id="rId12"/>
    <p:sldId id="277" r:id="rId13"/>
    <p:sldId id="283" r:id="rId14"/>
    <p:sldId id="284" r:id="rId15"/>
    <p:sldId id="291" r:id="rId16"/>
    <p:sldId id="292" r:id="rId17"/>
    <p:sldId id="293" r:id="rId18"/>
    <p:sldId id="294" r:id="rId1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7E5"/>
    <a:srgbClr val="D42632"/>
    <a:srgbClr val="6DCBF2"/>
    <a:srgbClr val="F9CCAD"/>
    <a:srgbClr val="6A789B"/>
    <a:srgbClr val="FF4266"/>
    <a:srgbClr val="CA4527"/>
    <a:srgbClr val="C9C8AA"/>
    <a:srgbClr val="84A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79" autoAdjust="0"/>
    <p:restoredTop sz="93379" autoAdjust="0"/>
  </p:normalViewPr>
  <p:slideViewPr>
    <p:cSldViewPr showGuides="1">
      <p:cViewPr varScale="1">
        <p:scale>
          <a:sx n="92" d="100"/>
          <a:sy n="92" d="100"/>
        </p:scale>
        <p:origin x="150" y="84"/>
      </p:cViewPr>
      <p:guideLst>
        <p:guide orient="horz" pos="2115"/>
        <p:guide pos="384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列1</c:v>
                </c:pt>
              </c:strCache>
            </c:strRef>
          </c:tx>
          <c:dPt>
            <c:idx val="0"/>
            <c:bubble3D val="0"/>
            <c:spPr>
              <a:solidFill>
                <a:srgbClr val="6DCBF2"/>
              </a:solidFill>
              <a:ln w="25399">
                <a:solidFill>
                  <a:schemeClr val="lt1"/>
                </a:solidFill>
              </a:ln>
              <a:effectLst/>
              <a:sp3d contourW="25400">
                <a:contourClr>
                  <a:schemeClr val="lt1"/>
                </a:contourClr>
              </a:sp3d>
            </c:spPr>
          </c:dPt>
          <c:dPt>
            <c:idx val="1"/>
            <c:bubble3D val="0"/>
            <c:spPr>
              <a:solidFill>
                <a:srgbClr val="CA4527"/>
              </a:solidFill>
              <a:ln w="25399">
                <a:solidFill>
                  <a:schemeClr val="lt1"/>
                </a:solidFill>
              </a:ln>
              <a:effectLst/>
              <a:sp3d contourW="25400">
                <a:contourClr>
                  <a:schemeClr val="lt1"/>
                </a:contourClr>
              </a:sp3d>
            </c:spPr>
          </c:dPt>
          <c:dPt>
            <c:idx val="2"/>
            <c:bubble3D val="0"/>
            <c:spPr>
              <a:solidFill>
                <a:schemeClr val="tx1">
                  <a:lumMod val="75000"/>
                  <a:lumOff val="25000"/>
                </a:schemeClr>
              </a:solidFill>
              <a:ln w="25399">
                <a:solidFill>
                  <a:schemeClr val="lt1"/>
                </a:solidFill>
              </a:ln>
              <a:effectLst/>
              <a:sp3d contourW="25400">
                <a:contourClr>
                  <a:schemeClr val="lt1"/>
                </a:contourClr>
              </a:sp3d>
            </c:spPr>
          </c:dPt>
          <c:dPt>
            <c:idx val="3"/>
            <c:bubble3D val="0"/>
            <c:spPr>
              <a:solidFill>
                <a:srgbClr val="FFC000"/>
              </a:solidFill>
              <a:ln w="25399">
                <a:solidFill>
                  <a:schemeClr val="lt1"/>
                </a:solidFill>
              </a:ln>
              <a:effectLst/>
              <a:sp3d contourW="25400">
                <a:contourClr>
                  <a:schemeClr val="lt1"/>
                </a:contourClr>
              </a:sp3d>
            </c:spPr>
          </c:dPt>
          <c:dLbls>
            <c:dLbl>
              <c:idx val="0"/>
              <c:spPr>
                <a:noFill/>
                <a:ln w="25399">
                  <a:noFill/>
                </a:ln>
              </c:spPr>
              <c:txPr>
                <a:bodyPr rot="0" spcFirstLastPara="1" vertOverflow="ellipsis" vert="horz" wrap="square" anchor="ctr" anchorCtr="1"/>
                <a:lstStyle/>
                <a:p>
                  <a:pPr>
                    <a:defRPr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spPr>
              <a:noFill/>
              <a:ln w="25399">
                <a:noFill/>
              </a:ln>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文字文字</c:v>
                </c:pt>
                <c:pt idx="1">
                  <c:v>文字</c:v>
                </c:pt>
                <c:pt idx="2">
                  <c:v>文字</c:v>
                </c:pt>
                <c:pt idx="3">
                  <c:v>存款</c:v>
                </c:pt>
              </c:strCache>
            </c:strRef>
          </c:cat>
          <c:val>
            <c:numRef>
              <c:f>Sheet1!$B$2:$B$5</c:f>
              <c:numCache>
                <c:formatCode>0%</c:formatCode>
                <c:ptCount val="4"/>
                <c:pt idx="0">
                  <c:v>0.69</c:v>
                </c:pt>
                <c:pt idx="1">
                  <c:v>0.19</c:v>
                </c:pt>
                <c:pt idx="2">
                  <c:v>0.1</c:v>
                </c:pt>
                <c:pt idx="3">
                  <c:v>0.02</c:v>
                </c:pt>
              </c:numCache>
            </c:numRef>
          </c:val>
        </c:ser>
        <c:dLbls>
          <c:showLegendKey val="0"/>
          <c:showVal val="0"/>
          <c:showCatName val="0"/>
          <c:showSerName val="0"/>
          <c:showPercent val="0"/>
          <c:showBubbleSize val="0"/>
          <c:showLeaderLines val="1"/>
        </c:dLbls>
      </c:pie3DChart>
      <c:spPr>
        <a:noFill/>
        <a:ln w="25399">
          <a:noFill/>
        </a:ln>
      </c:spPr>
    </c:plotArea>
    <c:plotVisOnly val="1"/>
    <c:dispBlanksAs val="gap"/>
    <c:showDLblsOverMax val="0"/>
  </c:chart>
  <c:spPr>
    <a:noFill/>
    <a:ln>
      <a:noFill/>
    </a:ln>
  </c:spPr>
  <c:txPr>
    <a:bodyPr/>
    <a:lstStyle/>
    <a:p>
      <a:pPr>
        <a:defRPr sz="1400">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列1</c:v>
                </c:pt>
              </c:strCache>
            </c:strRef>
          </c:tx>
          <c:dPt>
            <c:idx val="0"/>
            <c:bubble3D val="0"/>
            <c:spPr>
              <a:solidFill>
                <a:srgbClr val="6DCBF2"/>
              </a:solidFill>
              <a:ln w="25354">
                <a:solidFill>
                  <a:schemeClr val="lt1"/>
                </a:solidFill>
              </a:ln>
              <a:effectLst/>
              <a:sp3d contourW="25400">
                <a:contourClr>
                  <a:schemeClr val="lt1"/>
                </a:contourClr>
              </a:sp3d>
            </c:spPr>
          </c:dPt>
          <c:dPt>
            <c:idx val="1"/>
            <c:bubble3D val="0"/>
            <c:spPr>
              <a:solidFill>
                <a:srgbClr val="F9CCAD"/>
              </a:solidFill>
              <a:ln w="25354">
                <a:solidFill>
                  <a:schemeClr val="lt1"/>
                </a:solidFill>
              </a:ln>
              <a:effectLst/>
              <a:sp3d contourW="25400">
                <a:contourClr>
                  <a:schemeClr val="lt1"/>
                </a:contourClr>
              </a:sp3d>
            </c:spPr>
          </c:dPt>
          <c:dPt>
            <c:idx val="2"/>
            <c:bubble3D val="0"/>
            <c:spPr>
              <a:solidFill>
                <a:schemeClr val="tx1">
                  <a:lumMod val="75000"/>
                  <a:lumOff val="25000"/>
                </a:schemeClr>
              </a:solidFill>
              <a:ln w="25354">
                <a:solidFill>
                  <a:schemeClr val="lt1"/>
                </a:solidFill>
              </a:ln>
              <a:effectLst/>
              <a:sp3d contourW="25400">
                <a:contourClr>
                  <a:schemeClr val="lt1"/>
                </a:contourClr>
              </a:sp3d>
            </c:spPr>
          </c:dPt>
          <c:dPt>
            <c:idx val="3"/>
            <c:bubble3D val="0"/>
            <c:spPr>
              <a:solidFill>
                <a:srgbClr val="FFC000"/>
              </a:solidFill>
              <a:ln w="25354">
                <a:solidFill>
                  <a:schemeClr val="lt1"/>
                </a:solidFill>
              </a:ln>
              <a:effectLst/>
              <a:sp3d contourW="25400">
                <a:contourClr>
                  <a:schemeClr val="lt1"/>
                </a:contourClr>
              </a:sp3d>
            </c:spPr>
          </c:dPt>
          <c:dPt>
            <c:idx val="4"/>
            <c:bubble3D val="0"/>
            <c:spPr>
              <a:solidFill>
                <a:srgbClr val="D42632"/>
              </a:solidFill>
              <a:ln w="25354">
                <a:solidFill>
                  <a:schemeClr val="lt1"/>
                </a:solidFill>
              </a:ln>
              <a:effectLst/>
              <a:sp3d contourW="25400">
                <a:contourClr>
                  <a:schemeClr val="lt1"/>
                </a:contourClr>
              </a:sp3d>
            </c:spPr>
          </c:dPt>
          <c:dLbls>
            <c:dLbl>
              <c:idx val="0"/>
              <c:spPr>
                <a:noFill/>
                <a:ln>
                  <a:noFill/>
                </a:ln>
                <a:effectLst/>
              </c:spPr>
              <c:txPr>
                <a:bodyPr rot="0" spcFirstLastPara="1" vertOverflow="ellipsis" vert="horz" wrap="square" anchor="ctr" anchorCtr="1"/>
                <a:lstStyle/>
                <a:p>
                  <a:pPr>
                    <a:defRPr sz="13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defRPr sz="13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3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showLeaderLines val="1"/>
            <c:leaderLines>
              <c:spPr>
                <a:ln w="9508"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文字</c:v>
                </c:pt>
                <c:pt idx="1">
                  <c:v>文字</c:v>
                </c:pt>
                <c:pt idx="2">
                  <c:v>文字</c:v>
                </c:pt>
                <c:pt idx="3">
                  <c:v>文字</c:v>
                </c:pt>
                <c:pt idx="4">
                  <c:v>文字</c:v>
                </c:pt>
              </c:strCache>
            </c:strRef>
          </c:cat>
          <c:val>
            <c:numRef>
              <c:f>Sheet1!$B$2:$B$6</c:f>
              <c:numCache>
                <c:formatCode>0%</c:formatCode>
                <c:ptCount val="5"/>
                <c:pt idx="0">
                  <c:v>0.34</c:v>
                </c:pt>
                <c:pt idx="1">
                  <c:v>0.21</c:v>
                </c:pt>
                <c:pt idx="2">
                  <c:v>0.15</c:v>
                </c:pt>
                <c:pt idx="3">
                  <c:v>0.09</c:v>
                </c:pt>
                <c:pt idx="4">
                  <c:v>0.21</c:v>
                </c:pt>
              </c:numCache>
            </c:numRef>
          </c:val>
        </c:ser>
        <c:dLbls>
          <c:showLegendKey val="0"/>
          <c:showVal val="0"/>
          <c:showCatName val="0"/>
          <c:showSerName val="0"/>
          <c:showPercent val="0"/>
          <c:showBubbleSize val="0"/>
          <c:showLeaderLines val="1"/>
        </c:dLbls>
      </c:pie3DChart>
      <c:spPr>
        <a:noFill/>
        <a:ln w="25354">
          <a:noFill/>
        </a:ln>
      </c:spPr>
    </c:plotArea>
    <c:plotVisOnly val="1"/>
    <c:dispBlanksAs val="gap"/>
    <c:showDLblsOverMax val="0"/>
  </c:chart>
  <c:spPr>
    <a:noFill/>
    <a:ln>
      <a:noFill/>
    </a:ln>
    <a:effectLst/>
  </c:spPr>
  <c:txPr>
    <a:bodyPr/>
    <a:lstStyle/>
    <a:p>
      <a:pPr>
        <a:defRPr sz="1397">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729D359-BC84-422E-AACB-87DF9938789A}" type="datetimeFigureOut">
              <a:rPr lang="zh-CN" altLang="en-US"/>
              <a:pPr>
                <a:defRPr/>
              </a:pPr>
              <a:t>2015/6/9</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zh-CN" alt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CE3C2055-6060-4C37-AC2A-47305BB9AF65}" type="slidenum">
              <a:rPr lang="zh-CN" altLang="en-US"/>
              <a:pPr>
                <a:defRPr/>
              </a:pPr>
              <a:t>‹#›</a:t>
            </a:fld>
            <a:endParaRPr lang="zh-CN" altLang="en-US"/>
          </a:p>
        </p:txBody>
      </p:sp>
    </p:spTree>
    <p:extLst>
      <p:ext uri="{BB962C8B-B14F-4D97-AF65-F5344CB8AC3E}">
        <p14:creationId xmlns:p14="http://schemas.microsoft.com/office/powerpoint/2010/main" val="1515862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45532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1E9F07F-8856-4BB0-8589-8800508F0043}" type="datetimeFigureOut">
              <a:rPr lang="zh-CN" altLang="en-US"/>
              <a:pPr>
                <a:defRPr/>
              </a:pPr>
              <a:t>2015/6/9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D025B5-E5B2-4065-857D-2D6B51089D18}" type="slidenum">
              <a:rPr lang="zh-CN" altLang="en-US"/>
              <a:pPr>
                <a:defRPr/>
              </a:pPr>
              <a:t>‹#›</a:t>
            </a:fld>
            <a:endParaRPr lang="zh-CN" altLang="en-US"/>
          </a:p>
        </p:txBody>
      </p:sp>
    </p:spTree>
    <p:extLst>
      <p:ext uri="{BB962C8B-B14F-4D97-AF65-F5344CB8AC3E}">
        <p14:creationId xmlns:p14="http://schemas.microsoft.com/office/powerpoint/2010/main" val="3089144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ACAFC61-8B52-4639-A2DB-1F58586A875F}" type="datetimeFigureOut">
              <a:rPr lang="zh-CN" altLang="en-US"/>
              <a:pPr>
                <a:defRPr/>
              </a:pPr>
              <a:t>2015/6/9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B4EF45-E271-4BBA-9F9E-49C20F13905A}" type="slidenum">
              <a:rPr lang="zh-CN" altLang="en-US"/>
              <a:pPr>
                <a:defRPr/>
              </a:pPr>
              <a:t>‹#›</a:t>
            </a:fld>
            <a:endParaRPr lang="zh-CN" altLang="en-US"/>
          </a:p>
        </p:txBody>
      </p:sp>
    </p:spTree>
    <p:extLst>
      <p:ext uri="{BB962C8B-B14F-4D97-AF65-F5344CB8AC3E}">
        <p14:creationId xmlns:p14="http://schemas.microsoft.com/office/powerpoint/2010/main" val="3792029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96C4D52-C95D-477D-B173-EE9E21D788F1}" type="datetimeFigureOut">
              <a:rPr lang="zh-CN" altLang="en-US"/>
              <a:pPr>
                <a:defRPr/>
              </a:pPr>
              <a:t>2015/6/9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9460EF-A077-4973-9FA3-8068B9777744}" type="slidenum">
              <a:rPr lang="zh-CN" altLang="en-US"/>
              <a:pPr>
                <a:defRPr/>
              </a:pPr>
              <a:t>‹#›</a:t>
            </a:fld>
            <a:endParaRPr lang="zh-CN" altLang="en-US"/>
          </a:p>
        </p:txBody>
      </p:sp>
    </p:spTree>
    <p:extLst>
      <p:ext uri="{BB962C8B-B14F-4D97-AF65-F5344CB8AC3E}">
        <p14:creationId xmlns:p14="http://schemas.microsoft.com/office/powerpoint/2010/main" val="3109082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2785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883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03998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1624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302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8035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4890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2643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EB245B-88A0-4DE8-A2C1-268C68686BCA}" type="datetimeFigureOut">
              <a:rPr lang="zh-CN" altLang="en-US"/>
              <a:pPr>
                <a:defRPr/>
              </a:pPr>
              <a:t>2015/6/9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BC8842F-FA54-48D3-8E4D-50D14D00A6D4}" type="slidenum">
              <a:rPr lang="zh-CN" altLang="en-US"/>
              <a:pPr>
                <a:defRPr/>
              </a:pPr>
              <a:t>‹#›</a:t>
            </a:fld>
            <a:endParaRPr lang="zh-CN" altLang="en-US"/>
          </a:p>
        </p:txBody>
      </p:sp>
    </p:spTree>
    <p:extLst>
      <p:ext uri="{BB962C8B-B14F-4D97-AF65-F5344CB8AC3E}">
        <p14:creationId xmlns:p14="http://schemas.microsoft.com/office/powerpoint/2010/main" val="25139091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33629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3576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6363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984A28A-C38E-48A0-8A42-DE6022D59905}" type="datetimeFigureOut">
              <a:rPr lang="zh-CN" altLang="en-US"/>
              <a:pPr>
                <a:defRPr/>
              </a:pPr>
              <a:t>2015/6/9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4175657-EF96-4EFF-8C37-496015527C18}" type="slidenum">
              <a:rPr lang="zh-CN" altLang="en-US"/>
              <a:pPr>
                <a:defRPr/>
              </a:pPr>
              <a:t>‹#›</a:t>
            </a:fld>
            <a:endParaRPr lang="zh-CN" altLang="en-US"/>
          </a:p>
        </p:txBody>
      </p:sp>
    </p:spTree>
    <p:extLst>
      <p:ext uri="{BB962C8B-B14F-4D97-AF65-F5344CB8AC3E}">
        <p14:creationId xmlns:p14="http://schemas.microsoft.com/office/powerpoint/2010/main" val="212434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C395FF1-F760-4DFD-A317-B733A74B40BD}" type="datetimeFigureOut">
              <a:rPr lang="zh-CN" altLang="en-US"/>
              <a:pPr>
                <a:defRPr/>
              </a:pPr>
              <a:t>2015/6/9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A82218A-B9CB-4D4C-B251-192871128434}" type="slidenum">
              <a:rPr lang="zh-CN" altLang="en-US"/>
              <a:pPr>
                <a:defRPr/>
              </a:pPr>
              <a:t>‹#›</a:t>
            </a:fld>
            <a:endParaRPr lang="zh-CN" altLang="en-US"/>
          </a:p>
        </p:txBody>
      </p:sp>
    </p:spTree>
    <p:extLst>
      <p:ext uri="{BB962C8B-B14F-4D97-AF65-F5344CB8AC3E}">
        <p14:creationId xmlns:p14="http://schemas.microsoft.com/office/powerpoint/2010/main" val="2086419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FBBC397-12F5-4333-BA65-B1FF6BB7FB7A}" type="datetimeFigureOut">
              <a:rPr lang="zh-CN" altLang="en-US"/>
              <a:pPr>
                <a:defRPr/>
              </a:pPr>
              <a:t>2015/6/9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443EF7D-A3C3-49ED-A9A4-0A6515645A88}" type="slidenum">
              <a:rPr lang="zh-CN" altLang="en-US"/>
              <a:pPr>
                <a:defRPr/>
              </a:pPr>
              <a:t>‹#›</a:t>
            </a:fld>
            <a:endParaRPr lang="zh-CN" altLang="en-US"/>
          </a:p>
        </p:txBody>
      </p:sp>
    </p:spTree>
    <p:extLst>
      <p:ext uri="{BB962C8B-B14F-4D97-AF65-F5344CB8AC3E}">
        <p14:creationId xmlns:p14="http://schemas.microsoft.com/office/powerpoint/2010/main" val="1109864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1873EF8-3958-45CD-8A8C-1CF4B93D17F8}" type="datetimeFigureOut">
              <a:rPr lang="zh-CN" altLang="en-US"/>
              <a:pPr>
                <a:defRPr/>
              </a:pPr>
              <a:t>2015/6/9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7E196EB-E65B-421A-A926-90846BF970BF}" type="slidenum">
              <a:rPr lang="zh-CN" altLang="en-US"/>
              <a:pPr>
                <a:defRPr/>
              </a:pPr>
              <a:t>‹#›</a:t>
            </a:fld>
            <a:endParaRPr lang="zh-CN" altLang="en-US"/>
          </a:p>
        </p:txBody>
      </p:sp>
    </p:spTree>
    <p:extLst>
      <p:ext uri="{BB962C8B-B14F-4D97-AF65-F5344CB8AC3E}">
        <p14:creationId xmlns:p14="http://schemas.microsoft.com/office/powerpoint/2010/main" val="2179797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B569B9B-9A1F-4905-8EF4-E3DF4A6650A4}" type="datetimeFigureOut">
              <a:rPr lang="zh-CN" altLang="en-US"/>
              <a:pPr>
                <a:defRPr/>
              </a:pPr>
              <a:t>2015/6/9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7124CD-FD39-44F6-AE20-0D6B667557A5}" type="slidenum">
              <a:rPr lang="zh-CN" altLang="en-US"/>
              <a:pPr>
                <a:defRPr/>
              </a:pPr>
              <a:t>‹#›</a:t>
            </a:fld>
            <a:endParaRPr lang="zh-CN" altLang="en-US"/>
          </a:p>
        </p:txBody>
      </p:sp>
    </p:spTree>
    <p:extLst>
      <p:ext uri="{BB962C8B-B14F-4D97-AF65-F5344CB8AC3E}">
        <p14:creationId xmlns:p14="http://schemas.microsoft.com/office/powerpoint/2010/main" val="2351821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844E107-D1E0-4C95-919F-870E238E9DA6}" type="datetimeFigureOut">
              <a:rPr lang="zh-CN" altLang="en-US"/>
              <a:pPr>
                <a:defRPr/>
              </a:pPr>
              <a:t>2015/6/9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23C1C4C-43BB-4432-B6EB-113548D980EE}" type="slidenum">
              <a:rPr lang="zh-CN" altLang="en-US"/>
              <a:pPr>
                <a:defRPr/>
              </a:pPr>
              <a:t>‹#›</a:t>
            </a:fld>
            <a:endParaRPr lang="zh-CN" altLang="en-US"/>
          </a:p>
        </p:txBody>
      </p:sp>
    </p:spTree>
    <p:extLst>
      <p:ext uri="{BB962C8B-B14F-4D97-AF65-F5344CB8AC3E}">
        <p14:creationId xmlns:p14="http://schemas.microsoft.com/office/powerpoint/2010/main" val="76839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8C5AC6D-60E6-497E-AA7E-2646E2BE8449}" type="datetimeFigureOut">
              <a:rPr lang="zh-CN" altLang="en-US"/>
              <a:pPr>
                <a:defRPr/>
              </a:pPr>
              <a:t>2015/6/9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6CD614-5921-4C7D-9611-93789F20DCE0}" type="slidenum">
              <a:rPr lang="zh-CN" altLang="en-US"/>
              <a:pPr>
                <a:defRPr/>
              </a:pPr>
              <a:t>‹#›</a:t>
            </a:fld>
            <a:endParaRPr lang="zh-CN" altLang="en-US"/>
          </a:p>
        </p:txBody>
      </p:sp>
    </p:spTree>
    <p:extLst>
      <p:ext uri="{BB962C8B-B14F-4D97-AF65-F5344CB8AC3E}">
        <p14:creationId xmlns:p14="http://schemas.microsoft.com/office/powerpoint/2010/main" val="2361857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AFADF10C-F637-4B77-9894-AFAE5061A74D}" type="datetimeFigureOut">
              <a:rPr lang="zh-CN" altLang="en-US"/>
              <a:pPr>
                <a:defRPr/>
              </a:pPr>
              <a:t>2015/6/9</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8764A418-615A-4209-9E63-3A44900A587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2015/6/9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17462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cyantea.taobao.com/"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59150" y="1557338"/>
            <a:ext cx="5473700" cy="2987675"/>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5" name="矩形 9"/>
          <p:cNvSpPr>
            <a:spLocks noChangeArrowheads="1"/>
          </p:cNvSpPr>
          <p:nvPr/>
        </p:nvSpPr>
        <p:spPr bwMode="auto">
          <a:xfrm>
            <a:off x="3541713" y="2514600"/>
            <a:ext cx="5109091" cy="85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ts val="5763"/>
              </a:lnSpc>
              <a:spcBef>
                <a:spcPct val="0"/>
              </a:spcBef>
              <a:buFontTx/>
              <a:buNone/>
            </a:pPr>
            <a:r>
              <a:rPr lang="zh-CN" altLang="en-US" sz="9600" dirty="0" smtClean="0">
                <a:solidFill>
                  <a:schemeClr val="bg1"/>
                </a:solidFill>
                <a:latin typeface="华康俪金黑W8(P)" panose="020B0800000000000000" pitchFamily="34" charset="-122"/>
                <a:ea typeface="华康俪金黑W8(P)" panose="020B0800000000000000" pitchFamily="34" charset="-122"/>
              </a:rPr>
              <a:t>这是模板</a:t>
            </a:r>
            <a:endParaRPr lang="es-HN" altLang="zh-CN" sz="9600" dirty="0">
              <a:solidFill>
                <a:schemeClr val="bg1"/>
              </a:solidFill>
              <a:latin typeface="华康俪金黑W8(P)" panose="020B0800000000000000" pitchFamily="34" charset="-122"/>
              <a:ea typeface="华康俪金黑W8(P)" panose="020B0800000000000000" pitchFamily="34" charset="-122"/>
            </a:endParaRPr>
          </a:p>
        </p:txBody>
      </p:sp>
      <p:sp>
        <p:nvSpPr>
          <p:cNvPr id="11" name="矩形 10"/>
          <p:cNvSpPr/>
          <p:nvPr/>
        </p:nvSpPr>
        <p:spPr>
          <a:xfrm>
            <a:off x="3656013" y="3346450"/>
            <a:ext cx="5211683" cy="836126"/>
          </a:xfrm>
          <a:prstGeom prst="rect">
            <a:avLst/>
          </a:prstGeom>
        </p:spPr>
        <p:txBody>
          <a:bodyPr wrap="none">
            <a:spAutoFit/>
          </a:bodyPr>
          <a:lstStyle/>
          <a:p>
            <a:pPr eaLnBrk="1" fontAlgn="auto" hangingPunct="1">
              <a:lnSpc>
                <a:spcPts val="5760"/>
              </a:lnSpc>
              <a:spcBef>
                <a:spcPts val="0"/>
              </a:spcBef>
              <a:spcAft>
                <a:spcPts val="0"/>
              </a:spcAft>
              <a:defRPr/>
            </a:pPr>
            <a:r>
              <a:rPr lang="zh-CN" altLang="en-US" sz="3200" b="1" spc="2400" dirty="0" smtClean="0">
                <a:solidFill>
                  <a:schemeClr val="bg1"/>
                </a:solidFill>
                <a:latin typeface="微软雅黑" panose="020B0503020204020204" pitchFamily="34" charset="-122"/>
                <a:ea typeface="微软雅黑" panose="020B0503020204020204" pitchFamily="34" charset="-122"/>
              </a:rPr>
              <a:t>免费的呦！亲们</a:t>
            </a:r>
            <a:endParaRPr lang="en-US" altLang="zh-CN" sz="3200" b="1" spc="2400" dirty="0">
              <a:solidFill>
                <a:schemeClr val="bg1"/>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3359150" y="4711700"/>
            <a:ext cx="5473700" cy="431800"/>
          </a:xfrm>
          <a:prstGeom prst="roundRect">
            <a:avLst>
              <a:gd name="adj" fmla="val 30494"/>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smtClean="0">
                <a:solidFill>
                  <a:schemeClr val="bg1"/>
                </a:solidFill>
                <a:latin typeface="华康俪金黑W8(P)" panose="020B0800000000000000" pitchFamily="34" charset="-122"/>
                <a:ea typeface="华康俪金黑W8(P)" panose="020B0800000000000000" pitchFamily="34" charset="-122"/>
              </a:rPr>
              <a:t>臭喷蛆</a:t>
            </a:r>
            <a:endParaRPr lang="zh-CN" altLang="en-US" dirty="0">
              <a:solidFill>
                <a:schemeClr val="bg1"/>
              </a:solidFill>
              <a:latin typeface="华康俪金黑W8(P)" panose="020B0800000000000000" pitchFamily="34" charset="-122"/>
              <a:ea typeface="华康俪金黑W8(P)" panose="020B0800000000000000"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384032" y="32095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Aft>
                <a:spcPts val="0"/>
              </a:spcAft>
              <a:defRPr/>
            </a:pPr>
            <a:endPar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圆角矩形 4"/>
          <p:cNvSpPr/>
          <p:nvPr/>
        </p:nvSpPr>
        <p:spPr>
          <a:xfrm>
            <a:off x="442913" y="296863"/>
            <a:ext cx="5365750" cy="2987675"/>
          </a:xfrm>
          <a:prstGeom prst="roundRect">
            <a:avLst>
              <a:gd name="adj" fmla="val 9271"/>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文字文字文字文字文字文字文字文字文字文字文字文字文字文字文字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文字</a:t>
            </a:r>
          </a:p>
        </p:txBody>
      </p:sp>
      <p:sp>
        <p:nvSpPr>
          <p:cNvPr id="6" name="圆角矩形 5"/>
          <p:cNvSpPr/>
          <p:nvPr/>
        </p:nvSpPr>
        <p:spPr>
          <a:xfrm>
            <a:off x="449263" y="357346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6383338" y="287338"/>
            <a:ext cx="5365750" cy="307975"/>
          </a:xfrm>
          <a:custGeom>
            <a:avLst/>
            <a:gdLst>
              <a:gd name="connsiteX0" fmla="*/ 277001 w 5364596"/>
              <a:gd name="connsiteY0" fmla="*/ 0 h 307641"/>
              <a:gd name="connsiteX1" fmla="*/ 5087595 w 5364596"/>
              <a:gd name="connsiteY1" fmla="*/ 0 h 307641"/>
              <a:gd name="connsiteX2" fmla="*/ 5364596 w 5364596"/>
              <a:gd name="connsiteY2" fmla="*/ 277001 h 307641"/>
              <a:gd name="connsiteX3" fmla="*/ 5364596 w 5364596"/>
              <a:gd name="connsiteY3" fmla="*/ 307641 h 307641"/>
              <a:gd name="connsiteX4" fmla="*/ 5320880 w 5364596"/>
              <a:gd name="connsiteY4" fmla="*/ 303234 h 307641"/>
              <a:gd name="connsiteX5" fmla="*/ 22217 w 5364596"/>
              <a:gd name="connsiteY5" fmla="*/ 303234 h 307641"/>
              <a:gd name="connsiteX6" fmla="*/ 0 w 5364596"/>
              <a:gd name="connsiteY6" fmla="*/ 305474 h 307641"/>
              <a:gd name="connsiteX7" fmla="*/ 0 w 5364596"/>
              <a:gd name="connsiteY7" fmla="*/ 277001 h 307641"/>
              <a:gd name="connsiteX8" fmla="*/ 277001 w 5364596"/>
              <a:gd name="connsiteY8" fmla="*/ 0 h 3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596" h="307641">
                <a:moveTo>
                  <a:pt x="277001" y="0"/>
                </a:moveTo>
                <a:lnTo>
                  <a:pt x="5087595" y="0"/>
                </a:lnTo>
                <a:cubicBezTo>
                  <a:pt x="5240578" y="0"/>
                  <a:pt x="5364596" y="124018"/>
                  <a:pt x="5364596" y="277001"/>
                </a:cubicBezTo>
                <a:lnTo>
                  <a:pt x="5364596" y="307641"/>
                </a:lnTo>
                <a:lnTo>
                  <a:pt x="5320880" y="303234"/>
                </a:lnTo>
                <a:lnTo>
                  <a:pt x="22217" y="303234"/>
                </a:lnTo>
                <a:lnTo>
                  <a:pt x="0" y="305474"/>
                </a:lnTo>
                <a:lnTo>
                  <a:pt x="0" y="277001"/>
                </a:lnTo>
                <a:cubicBezTo>
                  <a:pt x="0" y="124018"/>
                  <a:pt x="124018" y="0"/>
                  <a:pt x="277001"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smtClean="0">
                <a:solidFill>
                  <a:schemeClr val="bg1"/>
                </a:solidFill>
                <a:latin typeface="华康俪金黑W8(P)" panose="020B0800000000000000" pitchFamily="34" charset="-122"/>
                <a:ea typeface="华康俪金黑W8(P)" panose="020B0800000000000000" pitchFamily="34" charset="-122"/>
              </a:rPr>
              <a:t>可以放点图片</a:t>
            </a:r>
            <a:endParaRPr kumimoji="1" lang="zh-CN" altLang="en-US" sz="1600" dirty="0">
              <a:solidFill>
                <a:schemeClr val="bg1"/>
              </a:solidFill>
              <a:latin typeface="华康俪金黑W8(P)" panose="020B0800000000000000" pitchFamily="34" charset="-122"/>
              <a:ea typeface="华康俪金黑W8(P)" panose="020B0800000000000000" pitchFamily="34" charset="-122"/>
            </a:endParaRPr>
          </a:p>
        </p:txBody>
      </p:sp>
      <p:sp>
        <p:nvSpPr>
          <p:cNvPr id="25" name="任意多边形 24"/>
          <p:cNvSpPr/>
          <p:nvPr/>
        </p:nvSpPr>
        <p:spPr>
          <a:xfrm>
            <a:off x="442913" y="3573463"/>
            <a:ext cx="5359400" cy="449262"/>
          </a:xfrm>
          <a:custGeom>
            <a:avLst/>
            <a:gdLst>
              <a:gd name="connsiteX0" fmla="*/ 277001 w 5358571"/>
              <a:gd name="connsiteY0" fmla="*/ 0 h 449542"/>
              <a:gd name="connsiteX1" fmla="*/ 5081570 w 5358571"/>
              <a:gd name="connsiteY1" fmla="*/ 0 h 449542"/>
              <a:gd name="connsiteX2" fmla="*/ 5358571 w 5358571"/>
              <a:gd name="connsiteY2" fmla="*/ 277001 h 449542"/>
              <a:gd name="connsiteX3" fmla="*/ 5358571 w 5358571"/>
              <a:gd name="connsiteY3" fmla="*/ 449542 h 449542"/>
              <a:gd name="connsiteX4" fmla="*/ 0 w 5358571"/>
              <a:gd name="connsiteY4" fmla="*/ 449542 h 449542"/>
              <a:gd name="connsiteX5" fmla="*/ 0 w 5358571"/>
              <a:gd name="connsiteY5" fmla="*/ 277001 h 449542"/>
              <a:gd name="connsiteX6" fmla="*/ 277001 w 5358571"/>
              <a:gd name="connsiteY6" fmla="*/ 0 h 4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8571" h="449542">
                <a:moveTo>
                  <a:pt x="277001" y="0"/>
                </a:moveTo>
                <a:lnTo>
                  <a:pt x="5081570" y="0"/>
                </a:lnTo>
                <a:cubicBezTo>
                  <a:pt x="5234553" y="0"/>
                  <a:pt x="5358571" y="124018"/>
                  <a:pt x="5358571" y="277001"/>
                </a:cubicBezTo>
                <a:lnTo>
                  <a:pt x="5358571" y="449542"/>
                </a:lnTo>
                <a:lnTo>
                  <a:pt x="0" y="449542"/>
                </a:lnTo>
                <a:lnTo>
                  <a:pt x="0" y="277001"/>
                </a:lnTo>
                <a:cubicBezTo>
                  <a:pt x="0" y="124018"/>
                  <a:pt x="124018" y="0"/>
                  <a:pt x="277001"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a:solidFill>
                  <a:schemeClr val="bg1"/>
                </a:solidFill>
                <a:latin typeface="华康俪金黑W8(P)" panose="020B0800000000000000" pitchFamily="34" charset="-122"/>
                <a:ea typeface="华康俪金黑W8(P)" panose="020B0800000000000000" pitchFamily="34" charset="-122"/>
              </a:rPr>
              <a:t>文字：文字文字</a:t>
            </a:r>
          </a:p>
        </p:txBody>
      </p:sp>
      <p:sp>
        <p:nvSpPr>
          <p:cNvPr id="26" name="圆角矩形 25"/>
          <p:cNvSpPr/>
          <p:nvPr/>
        </p:nvSpPr>
        <p:spPr>
          <a:xfrm>
            <a:off x="6383338" y="357346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6378575" y="3573463"/>
            <a:ext cx="5357813" cy="449262"/>
          </a:xfrm>
          <a:custGeom>
            <a:avLst/>
            <a:gdLst>
              <a:gd name="connsiteX0" fmla="*/ 277001 w 5358571"/>
              <a:gd name="connsiteY0" fmla="*/ 0 h 449542"/>
              <a:gd name="connsiteX1" fmla="*/ 5081570 w 5358571"/>
              <a:gd name="connsiteY1" fmla="*/ 0 h 449542"/>
              <a:gd name="connsiteX2" fmla="*/ 5358571 w 5358571"/>
              <a:gd name="connsiteY2" fmla="*/ 277001 h 449542"/>
              <a:gd name="connsiteX3" fmla="*/ 5358571 w 5358571"/>
              <a:gd name="connsiteY3" fmla="*/ 449542 h 449542"/>
              <a:gd name="connsiteX4" fmla="*/ 0 w 5358571"/>
              <a:gd name="connsiteY4" fmla="*/ 449542 h 449542"/>
              <a:gd name="connsiteX5" fmla="*/ 0 w 5358571"/>
              <a:gd name="connsiteY5" fmla="*/ 277001 h 449542"/>
              <a:gd name="connsiteX6" fmla="*/ 277001 w 5358571"/>
              <a:gd name="connsiteY6" fmla="*/ 0 h 4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8571" h="449542">
                <a:moveTo>
                  <a:pt x="277001" y="0"/>
                </a:moveTo>
                <a:lnTo>
                  <a:pt x="5081570" y="0"/>
                </a:lnTo>
                <a:cubicBezTo>
                  <a:pt x="5234553" y="0"/>
                  <a:pt x="5358571" y="124018"/>
                  <a:pt x="5358571" y="277001"/>
                </a:cubicBezTo>
                <a:lnTo>
                  <a:pt x="5358571" y="449542"/>
                </a:lnTo>
                <a:lnTo>
                  <a:pt x="0" y="449542"/>
                </a:lnTo>
                <a:lnTo>
                  <a:pt x="0" y="277001"/>
                </a:lnTo>
                <a:cubicBezTo>
                  <a:pt x="0" y="124018"/>
                  <a:pt x="124018" y="0"/>
                  <a:pt x="277001" y="0"/>
                </a:cubicBezTo>
                <a:close/>
              </a:path>
            </a:pathLst>
          </a:custGeom>
          <a:solidFill>
            <a:srgbClr val="D4263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smtClean="0">
                <a:solidFill>
                  <a:schemeClr val="bg1"/>
                </a:solidFill>
                <a:latin typeface="华康俪金黑W8(P)" panose="020B0800000000000000" pitchFamily="34" charset="-122"/>
                <a:ea typeface="华康俪金黑W8(P)" panose="020B0800000000000000" pitchFamily="34" charset="-122"/>
              </a:rPr>
              <a:t>红色：作为强调或者与左边的做对比</a:t>
            </a:r>
            <a:endParaRPr kumimoji="1" lang="zh-CN" altLang="en-US" sz="1600" dirty="0">
              <a:solidFill>
                <a:schemeClr val="bg1"/>
              </a:solidFill>
              <a:latin typeface="华康俪金黑W8(P)" panose="020B0800000000000000" pitchFamily="34" charset="-122"/>
              <a:ea typeface="华康俪金黑W8(P)" panose="020B0800000000000000" pitchFamily="34" charset="-122"/>
            </a:endParaRPr>
          </a:p>
        </p:txBody>
      </p:sp>
      <p:cxnSp>
        <p:nvCxnSpPr>
          <p:cNvPr id="3" name="直接连接符 2"/>
          <p:cNvCxnSpPr/>
          <p:nvPr/>
        </p:nvCxnSpPr>
        <p:spPr>
          <a:xfrm>
            <a:off x="6419342" y="593144"/>
            <a:ext cx="5257278" cy="2583828"/>
          </a:xfrm>
          <a:prstGeom prst="line">
            <a:avLst/>
          </a:prstGeom>
          <a:ln w="22225">
            <a:solidFill>
              <a:srgbClr val="6DCBF2"/>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9" idx="3"/>
          </p:cNvCxnSpPr>
          <p:nvPr/>
        </p:nvCxnSpPr>
        <p:spPr>
          <a:xfrm flipH="1">
            <a:off x="6419342" y="595313"/>
            <a:ext cx="5329746" cy="2581659"/>
          </a:xfrm>
          <a:prstGeom prst="line">
            <a:avLst/>
          </a:prstGeom>
          <a:ln w="22225">
            <a:solidFill>
              <a:srgbClr val="6DCBF2"/>
            </a:solidFill>
            <a:prstDash val="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068471" y="6561348"/>
            <a:ext cx="1967189" cy="276999"/>
            <a:chOff x="1068471" y="6561138"/>
            <a:chExt cx="1967189" cy="276999"/>
          </a:xfrm>
        </p:grpSpPr>
        <p:sp>
          <p:nvSpPr>
            <p:cNvPr id="23" name="矩形 22"/>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2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a:solidFill>
                  <a:schemeClr val="bg1"/>
                </a:solidFill>
                <a:latin typeface="华康俪金黑W8(P)" panose="020B0800000000000000" pitchFamily="34" charset="-122"/>
                <a:ea typeface="华康俪金黑W8(P)" panose="020B0800000000000000" pitchFamily="34" charset="-122"/>
              </a:rPr>
              <a:t>文字</a:t>
            </a: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r>
              <a:rPr lang="zh-CN" altLang="en-US" sz="2800" dirty="0">
                <a:solidFill>
                  <a:schemeClr val="bg1"/>
                </a:solidFill>
                <a:latin typeface="华康俪金黑W8(P)" panose="020B0800000000000000" pitchFamily="34" charset="-122"/>
                <a:ea typeface="华康俪金黑W8(P)" panose="020B0800000000000000" pitchFamily="34" charset="-122"/>
              </a:rPr>
              <a:t>文字</a:t>
            </a: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20485" name="组合 10"/>
          <p:cNvGrpSpPr>
            <a:grpSpLocks/>
          </p:cNvGrpSpPr>
          <p:nvPr/>
        </p:nvGrpSpPr>
        <p:grpSpPr bwMode="auto">
          <a:xfrm>
            <a:off x="695325" y="349250"/>
            <a:ext cx="2109788" cy="1552575"/>
            <a:chOff x="695400" y="349308"/>
            <a:chExt cx="2109329" cy="1552880"/>
          </a:xfrm>
        </p:grpSpPr>
        <p:pic>
          <p:nvPicPr>
            <p:cNvPr id="20490"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5400" y="349308"/>
              <a:ext cx="2109329" cy="15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文本框 9"/>
            <p:cNvSpPr txBox="1">
              <a:spLocks noChangeArrowheads="1"/>
            </p:cNvSpPr>
            <p:nvPr/>
          </p:nvSpPr>
          <p:spPr bwMode="auto">
            <a:xfrm>
              <a:off x="1140996" y="524870"/>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4000">
                  <a:solidFill>
                    <a:srgbClr val="CA4527"/>
                  </a:solidFill>
                  <a:latin typeface="华康俪金黑W8(P)" panose="020B0800000000000000" pitchFamily="34" charset="-122"/>
                  <a:ea typeface="华康俪金黑W8(P)" panose="020B0800000000000000" pitchFamily="34" charset="-122"/>
                </a:rPr>
                <a:t>方案</a:t>
              </a:r>
            </a:p>
          </p:txBody>
        </p:sp>
        <p:sp>
          <p:nvSpPr>
            <p:cNvPr id="20492" name="文本框 13"/>
            <p:cNvSpPr txBox="1">
              <a:spLocks noChangeArrowheads="1"/>
            </p:cNvSpPr>
            <p:nvPr/>
          </p:nvSpPr>
          <p:spPr bwMode="auto">
            <a:xfrm>
              <a:off x="1523492" y="1090481"/>
              <a:ext cx="4475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3600">
                  <a:solidFill>
                    <a:schemeClr val="bg1"/>
                  </a:solidFill>
                  <a:latin typeface="华康俪金黑W8(P)" panose="020B0800000000000000" pitchFamily="34" charset="-122"/>
                  <a:ea typeface="华康俪金黑W8(P)" panose="020B0800000000000000" pitchFamily="34" charset="-122"/>
                </a:rPr>
                <a:t>1</a:t>
              </a:r>
              <a:endParaRPr lang="zh-CN" altLang="en-US" sz="3600">
                <a:solidFill>
                  <a:schemeClr val="bg1"/>
                </a:solidFill>
                <a:latin typeface="华康俪金黑W8(P)" panose="020B0800000000000000" pitchFamily="34" charset="-122"/>
                <a:ea typeface="华康俪金黑W8(P)" panose="020B0800000000000000" pitchFamily="34" charset="-122"/>
              </a:endParaRPr>
            </a:p>
          </p:txBody>
        </p:sp>
      </p:grpSp>
      <p:graphicFrame>
        <p:nvGraphicFramePr>
          <p:cNvPr id="3" name="图表 21"/>
          <p:cNvGraphicFramePr>
            <a:graphicFrameLocks/>
          </p:cNvGraphicFramePr>
          <p:nvPr>
            <p:extLst>
              <p:ext uri="{D42A27DB-BD31-4B8C-83A1-F6EECF244321}">
                <p14:modId xmlns:p14="http://schemas.microsoft.com/office/powerpoint/2010/main" val="2001366158"/>
              </p:ext>
            </p:extLst>
          </p:nvPr>
        </p:nvGraphicFramePr>
        <p:xfrm>
          <a:off x="1357313" y="2756061"/>
          <a:ext cx="4208462" cy="2746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22"/>
          <p:cNvGraphicFramePr>
            <a:graphicFrameLocks/>
          </p:cNvGraphicFramePr>
          <p:nvPr>
            <p:extLst>
              <p:ext uri="{D42A27DB-BD31-4B8C-83A1-F6EECF244321}">
                <p14:modId xmlns:p14="http://schemas.microsoft.com/office/powerpoint/2010/main" val="303971999"/>
              </p:ext>
            </p:extLst>
          </p:nvPr>
        </p:nvGraphicFramePr>
        <p:xfrm>
          <a:off x="6851650" y="2744948"/>
          <a:ext cx="4208463" cy="2746375"/>
        </p:xfrm>
        <a:graphic>
          <a:graphicData uri="http://schemas.openxmlformats.org/drawingml/2006/chart">
            <c:chart xmlns:c="http://schemas.openxmlformats.org/drawingml/2006/chart" xmlns:r="http://schemas.openxmlformats.org/officeDocument/2006/relationships" r:id="rId4"/>
          </a:graphicData>
        </a:graphic>
      </p:graphicFrame>
      <p:sp>
        <p:nvSpPr>
          <p:cNvPr id="24" name="五边形 23"/>
          <p:cNvSpPr/>
          <p:nvPr/>
        </p:nvSpPr>
        <p:spPr>
          <a:xfrm>
            <a:off x="5900738" y="3757773"/>
            <a:ext cx="390525" cy="360363"/>
          </a:xfrm>
          <a:prstGeom prst="homePlate">
            <a:avLst/>
          </a:prstGeom>
          <a:solidFill>
            <a:srgbClr val="6DCBF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1" name="组合 20"/>
          <p:cNvGrpSpPr/>
          <p:nvPr/>
        </p:nvGrpSpPr>
        <p:grpSpPr>
          <a:xfrm>
            <a:off x="1068471" y="6561348"/>
            <a:ext cx="1967189" cy="276999"/>
            <a:chOff x="1068471" y="6561138"/>
            <a:chExt cx="1967189" cy="276999"/>
          </a:xfrm>
        </p:grpSpPr>
        <p:sp>
          <p:nvSpPr>
            <p:cNvPr id="22" name="矩形 21"/>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23"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404813"/>
            <a:ext cx="11341100" cy="2879725"/>
          </a:xfrm>
          <a:prstGeom prst="roundRect">
            <a:avLst>
              <a:gd name="adj" fmla="val 1739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smtClean="0">
                <a:solidFill>
                  <a:schemeClr val="bg1"/>
                </a:solidFill>
                <a:latin typeface="微软雅黑" panose="020B0503020204020204" pitchFamily="34" charset="-122"/>
                <a:ea typeface="微软雅黑" panose="020B0503020204020204" pitchFamily="34" charset="-122"/>
              </a:rPr>
              <a:t>文字文字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442913" y="296863"/>
            <a:ext cx="11341100" cy="515937"/>
          </a:xfrm>
          <a:custGeom>
            <a:avLst/>
            <a:gdLst>
              <a:gd name="connsiteX0" fmla="*/ 513375 w 11341100"/>
              <a:gd name="connsiteY0" fmla="*/ 0 h 516922"/>
              <a:gd name="connsiteX1" fmla="*/ 10827725 w 11341100"/>
              <a:gd name="connsiteY1" fmla="*/ 0 h 516922"/>
              <a:gd name="connsiteX2" fmla="*/ 11341100 w 11341100"/>
              <a:gd name="connsiteY2" fmla="*/ 513375 h 516922"/>
              <a:gd name="connsiteX3" fmla="*/ 11341100 w 11341100"/>
              <a:gd name="connsiteY3" fmla="*/ 516922 h 516922"/>
              <a:gd name="connsiteX4" fmla="*/ 0 w 11341100"/>
              <a:gd name="connsiteY4" fmla="*/ 516922 h 516922"/>
              <a:gd name="connsiteX5" fmla="*/ 0 w 11341100"/>
              <a:gd name="connsiteY5" fmla="*/ 513375 h 516922"/>
              <a:gd name="connsiteX6" fmla="*/ 513375 w 11341100"/>
              <a:gd name="connsiteY6" fmla="*/ 0 h 51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100" h="516922">
                <a:moveTo>
                  <a:pt x="513375" y="0"/>
                </a:moveTo>
                <a:lnTo>
                  <a:pt x="10827725" y="0"/>
                </a:lnTo>
                <a:cubicBezTo>
                  <a:pt x="11111254" y="0"/>
                  <a:pt x="11341100" y="229846"/>
                  <a:pt x="11341100" y="513375"/>
                </a:cubicBezTo>
                <a:lnTo>
                  <a:pt x="11341100" y="516922"/>
                </a:lnTo>
                <a:lnTo>
                  <a:pt x="0" y="516922"/>
                </a:lnTo>
                <a:lnTo>
                  <a:pt x="0" y="513375"/>
                </a:lnTo>
                <a:cubicBezTo>
                  <a:pt x="0" y="229846"/>
                  <a:pt x="229846" y="0"/>
                  <a:pt x="513375"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rgbClr val="6DCBF2"/>
                </a:solidFill>
                <a:latin typeface="华康俪金黑W8(P)" panose="020B0800000000000000" pitchFamily="34" charset="-122"/>
                <a:ea typeface="华康俪金黑W8(P)" panose="020B0800000000000000" pitchFamily="34" charset="-122"/>
              </a:rPr>
              <a:t>文字文字</a:t>
            </a:r>
            <a:endParaRPr lang="zh-CN" altLang="en-US" sz="2800" dirty="0">
              <a:solidFill>
                <a:srgbClr val="6DCBF2"/>
              </a:solidFill>
              <a:latin typeface="华康俪金黑W8(P)" panose="020B0800000000000000" pitchFamily="34" charset="-122"/>
              <a:ea typeface="华康俪金黑W8(P)" panose="020B0800000000000000" pitchFamily="34" charset="-122"/>
            </a:endParaRPr>
          </a:p>
        </p:txBody>
      </p:sp>
      <p:sp>
        <p:nvSpPr>
          <p:cNvPr id="18" name="圆角矩形 17"/>
          <p:cNvSpPr/>
          <p:nvPr/>
        </p:nvSpPr>
        <p:spPr>
          <a:xfrm>
            <a:off x="442913" y="3681413"/>
            <a:ext cx="11341100" cy="2879725"/>
          </a:xfrm>
          <a:prstGeom prst="roundRect">
            <a:avLst>
              <a:gd name="adj" fmla="val 1739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442913" y="3573463"/>
            <a:ext cx="11341100" cy="515937"/>
          </a:xfrm>
          <a:custGeom>
            <a:avLst/>
            <a:gdLst>
              <a:gd name="connsiteX0" fmla="*/ 513375 w 11341100"/>
              <a:gd name="connsiteY0" fmla="*/ 0 h 516922"/>
              <a:gd name="connsiteX1" fmla="*/ 10827725 w 11341100"/>
              <a:gd name="connsiteY1" fmla="*/ 0 h 516922"/>
              <a:gd name="connsiteX2" fmla="*/ 11341100 w 11341100"/>
              <a:gd name="connsiteY2" fmla="*/ 513375 h 516922"/>
              <a:gd name="connsiteX3" fmla="*/ 11341100 w 11341100"/>
              <a:gd name="connsiteY3" fmla="*/ 516922 h 516922"/>
              <a:gd name="connsiteX4" fmla="*/ 0 w 11341100"/>
              <a:gd name="connsiteY4" fmla="*/ 516922 h 516922"/>
              <a:gd name="connsiteX5" fmla="*/ 0 w 11341100"/>
              <a:gd name="connsiteY5" fmla="*/ 513375 h 516922"/>
              <a:gd name="connsiteX6" fmla="*/ 513375 w 11341100"/>
              <a:gd name="connsiteY6" fmla="*/ 0 h 51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100" h="516922">
                <a:moveTo>
                  <a:pt x="513375" y="0"/>
                </a:moveTo>
                <a:lnTo>
                  <a:pt x="10827725" y="0"/>
                </a:lnTo>
                <a:cubicBezTo>
                  <a:pt x="11111254" y="0"/>
                  <a:pt x="11341100" y="229846"/>
                  <a:pt x="11341100" y="513375"/>
                </a:cubicBezTo>
                <a:lnTo>
                  <a:pt x="11341100" y="516922"/>
                </a:lnTo>
                <a:lnTo>
                  <a:pt x="0" y="516922"/>
                </a:lnTo>
                <a:lnTo>
                  <a:pt x="0" y="513375"/>
                </a:lnTo>
                <a:cubicBezTo>
                  <a:pt x="0" y="229846"/>
                  <a:pt x="229846" y="0"/>
                  <a:pt x="513375"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1068471" y="6561348"/>
            <a:ext cx="1967189" cy="276999"/>
            <a:chOff x="1068471" y="6561138"/>
            <a:chExt cx="1967189" cy="276999"/>
          </a:xfrm>
        </p:grpSpPr>
        <p:sp>
          <p:nvSpPr>
            <p:cNvPr id="10" name="矩形 9"/>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1"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3563938"/>
          </a:xfrm>
          <a:prstGeom prst="roundRect">
            <a:avLst>
              <a:gd name="adj" fmla="val 12692"/>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1" hangingPunct="1">
              <a:lnSpc>
                <a:spcPct val="150000"/>
              </a:lnSpc>
              <a:spcBef>
                <a:spcPct val="20000"/>
              </a:spcBef>
              <a:buFont typeface="Wingdings" panose="05000000000000000000" pitchFamily="2" charset="2"/>
              <a:buChar char="u"/>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文字文字</a:t>
            </a:r>
          </a:p>
        </p:txBody>
      </p:sp>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D4263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文字文字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sp>
        <p:nvSpPr>
          <p:cNvPr id="22" name="矩形 21"/>
          <p:cNvSpPr/>
          <p:nvPr/>
        </p:nvSpPr>
        <p:spPr>
          <a:xfrm>
            <a:off x="1376363" y="1978025"/>
            <a:ext cx="1184275" cy="922338"/>
          </a:xfrm>
          <a:prstGeom prst="rect">
            <a:avLst/>
          </a:prstGeom>
        </p:spPr>
        <p:txBody>
          <a:bodyPr>
            <a:spAutoFit/>
          </a:bodyPr>
          <a:lstStyle/>
          <a:p>
            <a:pPr algn="ctr" eaLnBrk="1" hangingPunct="1">
              <a:spcBef>
                <a:spcPct val="30000"/>
              </a:spcBef>
              <a:defRPr/>
            </a:pPr>
            <a:endParaRPr lang="zh-CN" altLang="en-US" sz="54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10" name="圆角矩形 9"/>
          <p:cNvSpPr/>
          <p:nvPr/>
        </p:nvSpPr>
        <p:spPr>
          <a:xfrm>
            <a:off x="442913" y="4240213"/>
            <a:ext cx="11341100" cy="1781175"/>
          </a:xfrm>
          <a:prstGeom prst="roundRect">
            <a:avLst>
              <a:gd name="adj" fmla="val 2117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200000"/>
              </a:lnSpc>
              <a:spcBef>
                <a:spcPts val="0"/>
              </a:spcBef>
              <a:spcAft>
                <a:spcPts val="0"/>
              </a:spcAft>
              <a:defRPr/>
            </a:pPr>
            <a:r>
              <a:rPr lang="zh-CN" altLang="en-US" sz="2000" dirty="0">
                <a:solidFill>
                  <a:schemeClr val="bg1"/>
                </a:solidFill>
                <a:latin typeface="华康俪金黑W8(P)" panose="020B0800000000000000" pitchFamily="34" charset="-122"/>
                <a:ea typeface="华康俪金黑W8(P)" panose="020B0800000000000000" pitchFamily="34" charset="-122"/>
              </a:rPr>
              <a:t>                                         </a:t>
            </a:r>
            <a:r>
              <a:rPr lang="zh-CN" altLang="en-US" sz="2000" dirty="0" smtClean="0">
                <a:solidFill>
                  <a:schemeClr val="bg1"/>
                </a:solidFill>
                <a:latin typeface="华康俪金黑W8(P)" panose="020B0800000000000000" pitchFamily="34" charset="-122"/>
                <a:ea typeface="华康俪金黑W8(P)" panose="020B0800000000000000" pitchFamily="34" charset="-122"/>
              </a:rPr>
              <a:t>怎么说呢</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文字文字文字文字</a:t>
            </a:r>
            <a:r>
              <a:rPr lang="zh-CN" altLang="en-US" dirty="0">
                <a:solidFill>
                  <a:schemeClr val="bg1"/>
                </a:solidFill>
                <a:latin typeface="微软雅黑" panose="020B0503020204020204" pitchFamily="34" charset="-122"/>
                <a:ea typeface="微软雅黑" panose="020B0503020204020204" pitchFamily="34" charset="-122"/>
              </a:rPr>
              <a:t>文字</a:t>
            </a:r>
            <a:endParaRPr lang="en-US" altLang="zh-CN"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200000"/>
              </a:lnSpc>
              <a:spcBef>
                <a:spcPts val="0"/>
              </a:spcBef>
              <a:spcAft>
                <a:spcPts val="0"/>
              </a:spcAft>
              <a:defRPr/>
            </a:pPr>
            <a:r>
              <a:rPr lang="zh-CN" altLang="en-US" sz="2000" dirty="0">
                <a:solidFill>
                  <a:schemeClr val="bg1"/>
                </a:solidFill>
                <a:latin typeface="华康俪金黑W8(P)" panose="020B0800000000000000" pitchFamily="34" charset="-122"/>
                <a:ea typeface="华康俪金黑W8(P)" panose="020B0800000000000000" pitchFamily="34" charset="-122"/>
              </a:rPr>
              <a:t>                                         不知道</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文字文字文字文字文字</a:t>
            </a:r>
            <a:r>
              <a:rPr lang="zh-CN" altLang="en-US" dirty="0">
                <a:solidFill>
                  <a:schemeClr val="bg1"/>
                </a:solidFill>
                <a:latin typeface="微软雅黑" panose="020B0503020204020204" pitchFamily="34" charset="-122"/>
                <a:ea typeface="微软雅黑" panose="020B0503020204020204" pitchFamily="34" charset="-122"/>
              </a:rPr>
              <a:t>文字</a:t>
            </a:r>
          </a:p>
        </p:txBody>
      </p:sp>
      <p:grpSp>
        <p:nvGrpSpPr>
          <p:cNvPr id="9" name="组合 8"/>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618125" y="980728"/>
            <a:ext cx="6955750" cy="2800767"/>
          </a:xfrm>
          <a:prstGeom prst="rect">
            <a:avLst/>
          </a:prstGeom>
        </p:spPr>
        <p:txBody>
          <a:bodyPr wrap="none">
            <a:spAutoFit/>
          </a:bodyPr>
          <a:lstStyle/>
          <a:p>
            <a:pPr eaLnBrk="1" hangingPunct="1"/>
            <a:r>
              <a:rPr lang="zh-CN" altLang="en-US" sz="8800" dirty="0" smtClean="0">
                <a:solidFill>
                  <a:srgbClr val="6DCBF2"/>
                </a:solidFill>
                <a:latin typeface="华康俪金黑W8(P)" panose="020B0800000000000000" pitchFamily="34" charset="-122"/>
                <a:ea typeface="华康俪金黑W8(P)" panose="020B0800000000000000" pitchFamily="34" charset="-122"/>
              </a:rPr>
              <a:t>我要为自家的</a:t>
            </a:r>
            <a:endParaRPr lang="en-US" altLang="zh-CN" sz="8800" dirty="0" smtClean="0">
              <a:solidFill>
                <a:srgbClr val="6DCBF2"/>
              </a:solidFill>
              <a:latin typeface="华康俪金黑W8(P)" panose="020B0800000000000000" pitchFamily="34" charset="-122"/>
              <a:ea typeface="华康俪金黑W8(P)" panose="020B0800000000000000" pitchFamily="34" charset="-122"/>
            </a:endParaRPr>
          </a:p>
          <a:p>
            <a:pPr eaLnBrk="1" hangingPunct="1"/>
            <a:r>
              <a:rPr lang="zh-CN" altLang="en-US" sz="8800" dirty="0">
                <a:solidFill>
                  <a:srgbClr val="6DCBF2"/>
                </a:solidFill>
                <a:latin typeface="华康俪金黑W8(P)" panose="020B0800000000000000" pitchFamily="34" charset="-122"/>
                <a:ea typeface="华康俪金黑W8(P)" panose="020B0800000000000000" pitchFamily="34" charset="-122"/>
              </a:rPr>
              <a:t>网</a:t>
            </a:r>
            <a:r>
              <a:rPr lang="zh-CN" altLang="en-US" sz="8800" dirty="0" smtClean="0">
                <a:solidFill>
                  <a:srgbClr val="6DCBF2"/>
                </a:solidFill>
                <a:latin typeface="华康俪金黑W8(P)" panose="020B0800000000000000" pitchFamily="34" charset="-122"/>
                <a:ea typeface="华康俪金黑W8(P)" panose="020B0800000000000000" pitchFamily="34" charset="-122"/>
              </a:rPr>
              <a:t>店宣传一下</a:t>
            </a:r>
            <a:endParaRPr lang="es-HN" altLang="zh-CN" sz="8800" dirty="0">
              <a:solidFill>
                <a:srgbClr val="6DCBF2"/>
              </a:solidFill>
              <a:latin typeface="华康俪金黑W8(P)" panose="020B0800000000000000" pitchFamily="34" charset="-122"/>
              <a:ea typeface="华康俪金黑W8(P)" panose="020B0800000000000000" pitchFamily="34" charset="-122"/>
            </a:endParaRPr>
          </a:p>
        </p:txBody>
      </p:sp>
      <p:sp>
        <p:nvSpPr>
          <p:cNvPr id="3" name="矩形 2"/>
          <p:cNvSpPr/>
          <p:nvPr/>
        </p:nvSpPr>
        <p:spPr>
          <a:xfrm>
            <a:off x="4692442" y="4753026"/>
            <a:ext cx="2885085" cy="369332"/>
          </a:xfrm>
          <a:prstGeom prst="rect">
            <a:avLst/>
          </a:prstGeom>
        </p:spPr>
        <p:txBody>
          <a:bodyPr wrap="none">
            <a:spAutoFit/>
          </a:bodyPr>
          <a:lstStyle/>
          <a:p>
            <a:r>
              <a:rPr lang="en-US" altLang="zh-CN" b="1" dirty="0" smtClean="0">
                <a:solidFill>
                  <a:srgbClr val="6DCBF2"/>
                </a:solidFill>
                <a:hlinkClick r:id="rId2"/>
              </a:rPr>
              <a:t>http://cyantea.taobao.com/</a:t>
            </a:r>
            <a:endParaRPr lang="zh-CN" altLang="en-US" b="1" dirty="0">
              <a:solidFill>
                <a:srgbClr val="6DCBF2"/>
              </a:solidFill>
            </a:endParaRPr>
          </a:p>
        </p:txBody>
      </p:sp>
      <p:sp>
        <p:nvSpPr>
          <p:cNvPr id="4" name="文本框 3"/>
          <p:cNvSpPr txBox="1"/>
          <p:nvPr/>
        </p:nvSpPr>
        <p:spPr>
          <a:xfrm>
            <a:off x="4849504" y="4383694"/>
            <a:ext cx="2492990" cy="369332"/>
          </a:xfrm>
          <a:prstGeom prst="rect">
            <a:avLst/>
          </a:prstGeom>
          <a:noFill/>
        </p:spPr>
        <p:txBody>
          <a:bodyPr wrap="none" rtlCol="0">
            <a:spAutoFit/>
          </a:bodyPr>
          <a:lstStyle/>
          <a:p>
            <a:r>
              <a:rPr lang="zh-CN" altLang="en-US" dirty="0" smtClean="0">
                <a:solidFill>
                  <a:srgbClr val="D42632"/>
                </a:solidFill>
                <a:latin typeface="华康俪金黑W8(P)" panose="020B0800000000000000" pitchFamily="34" charset="-122"/>
                <a:ea typeface="华康俪金黑W8(P)" panose="020B0800000000000000" pitchFamily="34" charset="-122"/>
              </a:rPr>
              <a:t>这是一个无比矫情的店</a:t>
            </a:r>
            <a:endParaRPr lang="zh-CN" altLang="en-US" dirty="0">
              <a:solidFill>
                <a:srgbClr val="D42632"/>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4454277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8E7E5"/>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1625" y="296652"/>
            <a:ext cx="9048750" cy="5000625"/>
          </a:xfrm>
          <a:prstGeom prst="rect">
            <a:avLst/>
          </a:prstGeom>
        </p:spPr>
      </p:pic>
      <p:sp>
        <p:nvSpPr>
          <p:cNvPr id="6" name="文本框 5"/>
          <p:cNvSpPr txBox="1"/>
          <p:nvPr/>
        </p:nvSpPr>
        <p:spPr>
          <a:xfrm>
            <a:off x="5080337" y="6201308"/>
            <a:ext cx="2031325" cy="369332"/>
          </a:xfrm>
          <a:prstGeom prst="rect">
            <a:avLst/>
          </a:prstGeom>
          <a:noFill/>
        </p:spPr>
        <p:txBody>
          <a:bodyPr wrap="none" rtlCol="0">
            <a:spAutoFit/>
          </a:bodyPr>
          <a:lstStyle/>
          <a:p>
            <a:r>
              <a:rPr lang="zh-CN" altLang="en-US" dirty="0" smtClean="0">
                <a:solidFill>
                  <a:srgbClr val="D42632"/>
                </a:solidFill>
                <a:latin typeface="华康俪金黑W8(P)" panose="020B0800000000000000" pitchFamily="34" charset="-122"/>
                <a:ea typeface="华康俪金黑W8(P)" panose="020B0800000000000000" pitchFamily="34" charset="-122"/>
              </a:rPr>
              <a:t>有矫情的酸梅汤哦</a:t>
            </a:r>
            <a:endParaRPr lang="zh-CN" altLang="en-US" dirty="0">
              <a:solidFill>
                <a:srgbClr val="D42632"/>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2333890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文本框 5"/>
          <p:cNvSpPr txBox="1"/>
          <p:nvPr/>
        </p:nvSpPr>
        <p:spPr>
          <a:xfrm>
            <a:off x="5080337" y="5661248"/>
            <a:ext cx="2031325" cy="369332"/>
          </a:xfrm>
          <a:prstGeom prst="rect">
            <a:avLst/>
          </a:prstGeom>
          <a:noFill/>
        </p:spPr>
        <p:txBody>
          <a:bodyPr wrap="none" rtlCol="0">
            <a:spAutoFit/>
          </a:bodyPr>
          <a:lstStyle/>
          <a:p>
            <a:r>
              <a:rPr lang="zh-CN" altLang="en-US" dirty="0" smtClean="0">
                <a:solidFill>
                  <a:schemeClr val="bg1"/>
                </a:solidFill>
                <a:latin typeface="华康俪金黑W8(P)" panose="020B0800000000000000" pitchFamily="34" charset="-122"/>
                <a:ea typeface="华康俪金黑W8(P)" panose="020B0800000000000000" pitchFamily="34" charset="-122"/>
              </a:rPr>
              <a:t>还有矫情的</a:t>
            </a:r>
            <a:r>
              <a:rPr lang="zh-CN" altLang="en-US" dirty="0">
                <a:solidFill>
                  <a:schemeClr val="bg1"/>
                </a:solidFill>
                <a:latin typeface="华康俪金黑W8(P)" panose="020B0800000000000000" pitchFamily="34" charset="-122"/>
                <a:ea typeface="华康俪金黑W8(P)" panose="020B0800000000000000" pitchFamily="34" charset="-122"/>
              </a:rPr>
              <a:t>花草</a:t>
            </a:r>
            <a:r>
              <a:rPr lang="zh-CN" altLang="en-US" dirty="0" smtClean="0">
                <a:solidFill>
                  <a:schemeClr val="bg1"/>
                </a:solidFill>
                <a:latin typeface="华康俪金黑W8(P)" panose="020B0800000000000000" pitchFamily="34" charset="-122"/>
                <a:ea typeface="华康俪金黑W8(P)" panose="020B0800000000000000" pitchFamily="34" charset="-122"/>
              </a:rPr>
              <a:t>茶</a:t>
            </a:r>
            <a:endParaRPr lang="zh-CN" altLang="en-US" dirty="0">
              <a:solidFill>
                <a:schemeClr val="bg1"/>
              </a:solidFill>
              <a:latin typeface="华康俪金黑W8(P)" panose="020B0800000000000000" pitchFamily="34" charset="-122"/>
              <a:ea typeface="华康俪金黑W8(P)" panose="020B0800000000000000"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01"/>
            <a:ext cx="12192000" cy="5261810"/>
          </a:xfrm>
          <a:prstGeom prst="rect">
            <a:avLst/>
          </a:prstGeom>
        </p:spPr>
      </p:pic>
      <p:sp>
        <p:nvSpPr>
          <p:cNvPr id="7" name="文本框 6"/>
          <p:cNvSpPr txBox="1"/>
          <p:nvPr/>
        </p:nvSpPr>
        <p:spPr>
          <a:xfrm>
            <a:off x="4064675" y="6240051"/>
            <a:ext cx="1338828" cy="369332"/>
          </a:xfrm>
          <a:prstGeom prst="rect">
            <a:avLst/>
          </a:prstGeom>
          <a:noFill/>
        </p:spPr>
        <p:txBody>
          <a:bodyPr wrap="none" rtlCol="0">
            <a:spAutoFit/>
          </a:bodyPr>
          <a:lstStyle/>
          <a:p>
            <a:r>
              <a:rPr lang="zh-CN" altLang="en-US" dirty="0" smtClean="0">
                <a:solidFill>
                  <a:schemeClr val="bg1"/>
                </a:solidFill>
                <a:latin typeface="华康俪金黑W8(P)" panose="020B0800000000000000" pitchFamily="34" charset="-122"/>
                <a:ea typeface="华康俪金黑W8(P)" panose="020B0800000000000000" pitchFamily="34" charset="-122"/>
              </a:rPr>
              <a:t>强调下地址</a:t>
            </a:r>
            <a:endParaRPr lang="zh-CN" altLang="en-US" dirty="0">
              <a:solidFill>
                <a:schemeClr val="bg1"/>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5403503" y="6240051"/>
            <a:ext cx="2885085" cy="369332"/>
          </a:xfrm>
          <a:prstGeom prst="rect">
            <a:avLst/>
          </a:prstGeom>
        </p:spPr>
        <p:txBody>
          <a:bodyPr wrap="none">
            <a:spAutoFit/>
          </a:bodyPr>
          <a:lstStyle/>
          <a:p>
            <a:r>
              <a:rPr lang="en-US" altLang="zh-CN" b="1" dirty="0" smtClean="0">
                <a:solidFill>
                  <a:schemeClr val="bg1"/>
                </a:solidFill>
              </a:rPr>
              <a:t>http://cyantea.taobao.com/</a:t>
            </a:r>
            <a:endParaRPr lang="zh-CN" altLang="en-US" b="1" dirty="0">
              <a:solidFill>
                <a:schemeClr val="bg1"/>
              </a:solidFill>
            </a:endParaRPr>
          </a:p>
        </p:txBody>
      </p:sp>
    </p:spTree>
    <p:extLst>
      <p:ext uri="{BB962C8B-B14F-4D97-AF65-F5344CB8AC3E}">
        <p14:creationId xmlns:p14="http://schemas.microsoft.com/office/powerpoint/2010/main" val="771422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49429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1 Título"/>
          <p:cNvSpPr txBox="1">
            <a:spLocks/>
          </p:cNvSpPr>
          <p:nvPr/>
        </p:nvSpPr>
        <p:spPr>
          <a:xfrm>
            <a:off x="1885950" y="633413"/>
            <a:ext cx="4775200"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4930" b="1"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怎么就免费了呢</a:t>
            </a:r>
            <a:endParaRPr lang="zh-CN" altLang="en-US" sz="4930" b="1"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grpSp>
        <p:nvGrpSpPr>
          <p:cNvPr id="4100" name="13 Grupo"/>
          <p:cNvGrpSpPr>
            <a:grpSpLocks/>
          </p:cNvGrpSpPr>
          <p:nvPr/>
        </p:nvGrpSpPr>
        <p:grpSpPr bwMode="auto">
          <a:xfrm>
            <a:off x="6105525" y="2022475"/>
            <a:ext cx="6350" cy="3017838"/>
            <a:chOff x="4276603" y="1491264"/>
            <a:chExt cx="319" cy="3377896"/>
          </a:xfrm>
        </p:grpSpPr>
        <p:cxnSp>
          <p:nvCxnSpPr>
            <p:cNvPr id="5"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6"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
        <p:nvSpPr>
          <p:cNvPr id="7" name="3 CuadroTexto"/>
          <p:cNvSpPr txBox="1"/>
          <p:nvPr/>
        </p:nvSpPr>
        <p:spPr>
          <a:xfrm>
            <a:off x="2459038" y="2049463"/>
            <a:ext cx="3248025" cy="2893100"/>
          </a:xfrm>
          <a:prstGeom prst="rect">
            <a:avLst/>
          </a:prstGeom>
          <a:noFill/>
        </p:spPr>
        <p:txBody>
          <a:bodyPr lIns="0" tIns="0" rIns="0" bIns="0" spcCol="720000">
            <a:spAutoFit/>
          </a:bodyPr>
          <a:lstStyle/>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不告诉你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就是不告诉你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其实是有原因的，模板的最后有答案，隐藏了。</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3 CuadroTexto"/>
          <p:cNvSpPr txBox="1"/>
          <p:nvPr/>
        </p:nvSpPr>
        <p:spPr>
          <a:xfrm>
            <a:off x="6911975" y="2049463"/>
            <a:ext cx="3324225" cy="3616375"/>
          </a:xfrm>
          <a:prstGeom prst="rect">
            <a:avLst/>
          </a:prstGeom>
          <a:noFill/>
        </p:spPr>
        <p:txBody>
          <a:bodyPr lIns="0" tIns="0" rIns="0" bIns="0" spcCol="720000">
            <a:spAutoFit/>
          </a:bodyPr>
          <a:lstStyle/>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做作的我自己都快吐了；</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103"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1338" y="2001838"/>
            <a:ext cx="4540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1338" y="3060700"/>
            <a:ext cx="4540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图片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4227513"/>
            <a:ext cx="3937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图片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27775" y="4881563"/>
            <a:ext cx="45243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等腰三角形 12"/>
          <p:cNvSpPr/>
          <p:nvPr/>
        </p:nvSpPr>
        <p:spPr>
          <a:xfrm rot="5400000">
            <a:off x="6427787" y="2125663"/>
            <a:ext cx="250825" cy="2159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6432550" y="3227388"/>
            <a:ext cx="250825" cy="2159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68471" y="6561348"/>
            <a:ext cx="1967189" cy="276999"/>
            <a:chOff x="1068471" y="6561138"/>
            <a:chExt cx="1967189" cy="276999"/>
          </a:xfrm>
        </p:grpSpPr>
        <p:sp>
          <p:nvSpPr>
            <p:cNvPr id="4" name="矩形 3"/>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9"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1 Título"/>
          <p:cNvSpPr txBox="1">
            <a:spLocks/>
          </p:cNvSpPr>
          <p:nvPr/>
        </p:nvSpPr>
        <p:spPr>
          <a:xfrm>
            <a:off x="1885950" y="633413"/>
            <a:ext cx="3535363"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zh-CN" altLang="en-US" sz="493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1 Título"/>
          <p:cNvSpPr txBox="1">
            <a:spLocks/>
          </p:cNvSpPr>
          <p:nvPr/>
        </p:nvSpPr>
        <p:spPr>
          <a:xfrm>
            <a:off x="5087938" y="620713"/>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咳咳</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19" name="11 Rectángulo"/>
          <p:cNvSpPr/>
          <p:nvPr/>
        </p:nvSpPr>
        <p:spPr>
          <a:xfrm>
            <a:off x="1919288" y="2000250"/>
            <a:ext cx="1871662"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0" name="文本框 19"/>
          <p:cNvSpPr txBox="1"/>
          <p:nvPr/>
        </p:nvSpPr>
        <p:spPr>
          <a:xfrm>
            <a:off x="5447928" y="1484313"/>
            <a:ext cx="1338828" cy="369332"/>
          </a:xfrm>
          <a:prstGeom prst="rect">
            <a:avLst/>
          </a:prstGeom>
          <a:noFill/>
        </p:spPr>
        <p:txBody>
          <a:bodyPr wrap="none">
            <a:spAutoFit/>
          </a:bodyPr>
          <a:lstStyle/>
          <a:p>
            <a:pPr>
              <a:defRPr/>
            </a:pPr>
            <a:r>
              <a:rPr lang="zh-CN" altLang="en-US"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我是臭喷蛆</a:t>
            </a:r>
            <a:endParaRPr lang="en-US" altLang="zh-CN"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21" name="11 Rectángulo"/>
          <p:cNvSpPr/>
          <p:nvPr/>
        </p:nvSpPr>
        <p:spPr>
          <a:xfrm>
            <a:off x="4094163" y="2000250"/>
            <a:ext cx="1871662"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s-E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2" name="11 Rectángulo"/>
          <p:cNvSpPr/>
          <p:nvPr/>
        </p:nvSpPr>
        <p:spPr>
          <a:xfrm>
            <a:off x="6267450" y="2000250"/>
            <a:ext cx="1871663"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lstStyle/>
          <a:p>
            <a:pPr algn="just" fontAlgn="auto">
              <a:spcBef>
                <a:spcPts val="0"/>
              </a:spcBef>
              <a:spcAft>
                <a:spcPts val="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s-E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3" name="11 Rectángulo"/>
          <p:cNvSpPr/>
          <p:nvPr/>
        </p:nvSpPr>
        <p:spPr>
          <a:xfrm>
            <a:off x="8442325" y="2000250"/>
            <a:ext cx="1871663"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我很久没有在一个页面排下这么多文字了</a:t>
            </a:r>
            <a:endParaRPr lang="zh-CN" altLang="en-U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5" name="直角三角形 24"/>
          <p:cNvSpPr/>
          <p:nvPr/>
        </p:nvSpPr>
        <p:spPr>
          <a:xfrm flipV="1">
            <a:off x="1919288" y="2000250"/>
            <a:ext cx="288925" cy="288925"/>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文本框 25"/>
          <p:cNvSpPr txBox="1"/>
          <p:nvPr/>
        </p:nvSpPr>
        <p:spPr>
          <a:xfrm>
            <a:off x="1846263" y="1916113"/>
            <a:ext cx="288925" cy="33972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1</a:t>
            </a:r>
            <a:endParaRPr lang="zh-CN" altLang="en-US" sz="1600" i="1" dirty="0">
              <a:solidFill>
                <a:schemeClr val="bg1"/>
              </a:solidFill>
              <a:effectLst>
                <a:outerShdw blurRad="38100" dist="38100" dir="2700000" algn="tl">
                  <a:srgbClr val="000000">
                    <a:alpha val="43137"/>
                  </a:srgbClr>
                </a:outerShdw>
              </a:effectLst>
              <a:latin typeface="+mj-lt"/>
            </a:endParaRPr>
          </a:p>
        </p:txBody>
      </p:sp>
      <p:sp>
        <p:nvSpPr>
          <p:cNvPr id="28" name="直角三角形 27"/>
          <p:cNvSpPr/>
          <p:nvPr/>
        </p:nvSpPr>
        <p:spPr>
          <a:xfrm flipV="1">
            <a:off x="4116388" y="2000250"/>
            <a:ext cx="287337" cy="288925"/>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文本框 28"/>
          <p:cNvSpPr txBox="1"/>
          <p:nvPr/>
        </p:nvSpPr>
        <p:spPr>
          <a:xfrm>
            <a:off x="4043363" y="1916113"/>
            <a:ext cx="288925" cy="33972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2</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nvGrpSpPr>
          <p:cNvPr id="5135" name="组合 29"/>
          <p:cNvGrpSpPr>
            <a:grpSpLocks/>
          </p:cNvGrpSpPr>
          <p:nvPr/>
        </p:nvGrpSpPr>
        <p:grpSpPr bwMode="auto">
          <a:xfrm>
            <a:off x="6203950" y="1916113"/>
            <a:ext cx="360363" cy="373062"/>
            <a:chOff x="286694" y="1916832"/>
            <a:chExt cx="360870" cy="372216"/>
          </a:xfrm>
        </p:grpSpPr>
        <p:sp>
          <p:nvSpPr>
            <p:cNvPr id="31" name="直角三角形 30"/>
            <p:cNvSpPr/>
            <p:nvPr/>
          </p:nvSpPr>
          <p:spPr>
            <a:xfrm flipV="1">
              <a:off x="359822" y="2000778"/>
              <a:ext cx="287742" cy="28827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文本框 31"/>
            <p:cNvSpPr txBox="1"/>
            <p:nvPr/>
          </p:nvSpPr>
          <p:spPr>
            <a:xfrm>
              <a:off x="286694" y="1916832"/>
              <a:ext cx="289331" cy="33895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3</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grpSp>
        <p:nvGrpSpPr>
          <p:cNvPr id="5136" name="组合 32"/>
          <p:cNvGrpSpPr>
            <a:grpSpLocks/>
          </p:cNvGrpSpPr>
          <p:nvPr/>
        </p:nvGrpSpPr>
        <p:grpSpPr bwMode="auto">
          <a:xfrm>
            <a:off x="8362950" y="1916113"/>
            <a:ext cx="360363" cy="373062"/>
            <a:chOff x="286942" y="1916832"/>
            <a:chExt cx="360622" cy="372216"/>
          </a:xfrm>
        </p:grpSpPr>
        <p:sp>
          <p:nvSpPr>
            <p:cNvPr id="34" name="直角三角形 33"/>
            <p:cNvSpPr/>
            <p:nvPr/>
          </p:nvSpPr>
          <p:spPr>
            <a:xfrm flipV="1">
              <a:off x="360019" y="2000778"/>
              <a:ext cx="287545" cy="28827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文本框 34"/>
            <p:cNvSpPr txBox="1"/>
            <p:nvPr/>
          </p:nvSpPr>
          <p:spPr>
            <a:xfrm>
              <a:off x="286942" y="1916832"/>
              <a:ext cx="289133" cy="33895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4</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grpSp>
        <p:nvGrpSpPr>
          <p:cNvPr id="24" name="组合 23"/>
          <p:cNvGrpSpPr/>
          <p:nvPr/>
        </p:nvGrpSpPr>
        <p:grpSpPr>
          <a:xfrm>
            <a:off x="1068471" y="6561348"/>
            <a:ext cx="1967189" cy="276999"/>
            <a:chOff x="1068471" y="6561138"/>
            <a:chExt cx="1967189" cy="276999"/>
          </a:xfrm>
        </p:grpSpPr>
        <p:sp>
          <p:nvSpPr>
            <p:cNvPr id="27" name="矩形 26"/>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30"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367213"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50000"/>
              </a:lnSpc>
              <a:spcBef>
                <a:spcPts val="0"/>
              </a:spcBef>
              <a:spcAft>
                <a:spcPts val="0"/>
              </a:spcAft>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文字</a:t>
            </a:r>
          </a:p>
        </p:txBody>
      </p:sp>
      <p:sp>
        <p:nvSpPr>
          <p:cNvPr id="4" name="圆角矩形 3"/>
          <p:cNvSpPr/>
          <p:nvPr/>
        </p:nvSpPr>
        <p:spPr>
          <a:xfrm>
            <a:off x="442913"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20000"/>
              </a:lnSpc>
              <a:spcAft>
                <a:spcPts val="0"/>
              </a:spcAft>
              <a:defRPr/>
            </a:pPr>
            <a:r>
              <a:rPr lang="zh-CN" altLang="en-US" sz="2400" dirty="0">
                <a:solidFill>
                  <a:srgbClr val="5F5F5F"/>
                </a:solidFill>
                <a:latin typeface="华康俪金黑W8(P)" panose="020B0800000000000000" pitchFamily="34" charset="-122"/>
                <a:ea typeface="华康俪金黑W8(P)" panose="020B0800000000000000" pitchFamily="34" charset="-122"/>
              </a:rPr>
              <a:t>罪孽</a:t>
            </a:r>
            <a:r>
              <a:rPr lang="zh-CN" altLang="en-US" sz="2400" dirty="0" smtClean="0">
                <a:solidFill>
                  <a:srgbClr val="5F5F5F"/>
                </a:solidFill>
                <a:latin typeface="华康俪金黑W8(P)" panose="020B0800000000000000" pitchFamily="34" charset="-122"/>
                <a:ea typeface="华康俪金黑W8(P)" panose="020B0800000000000000" pitchFamily="34" charset="-122"/>
              </a:rPr>
              <a:t>：一页这么多字</a:t>
            </a:r>
            <a:endParaRPr lang="zh-CN" altLang="en-US" sz="2400" dirty="0">
              <a:solidFill>
                <a:srgbClr val="5F5F5F"/>
              </a:solidFill>
              <a:latin typeface="华康俪金黑W8(P)" panose="020B0800000000000000" pitchFamily="34" charset="-122"/>
              <a:ea typeface="华康俪金黑W8(P)" panose="020B0800000000000000" pitchFamily="34" charset="-122"/>
            </a:endParaRPr>
          </a:p>
          <a:p>
            <a:pPr algn="just" fontAlgn="auto">
              <a:lnSpc>
                <a:spcPct val="120000"/>
              </a:lnSpc>
              <a:spcAft>
                <a:spcPts val="0"/>
              </a:spcAft>
              <a:defRPr/>
            </a:pPr>
            <a:endParaRPr lang="en-US" altLang="zh-CN"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endParaRPr lang="zh-CN" altLang="en-US"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第一次，我学会怎么在一页排下更多的字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rgbClr val="5F5F5F"/>
                </a:solidFill>
                <a:latin typeface="微软雅黑" panose="020B0503020204020204" pitchFamily="34" charset="-122"/>
                <a:ea typeface="微软雅黑" panose="020B0503020204020204" pitchFamily="34" charset="-122"/>
              </a:rPr>
              <a:t>。</a:t>
            </a:r>
            <a:endParaRPr lang="zh-CN" altLang="en-US" dirty="0">
              <a:solidFill>
                <a:srgbClr val="5F5F5F"/>
              </a:solidFill>
              <a:latin typeface="微软雅黑" panose="020B0503020204020204" pitchFamily="34" charset="-122"/>
              <a:ea typeface="微软雅黑" panose="020B0503020204020204" pitchFamily="34" charset="-122"/>
            </a:endParaRPr>
          </a:p>
        </p:txBody>
      </p:sp>
      <p:sp>
        <p:nvSpPr>
          <p:cNvPr id="5" name="圆角矩形 4"/>
          <p:cNvSpPr/>
          <p:nvPr/>
        </p:nvSpPr>
        <p:spPr>
          <a:xfrm>
            <a:off x="8302625"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p>
        </p:txBody>
      </p:sp>
      <p:sp>
        <p:nvSpPr>
          <p:cNvPr id="8" name="任意多边形 7"/>
          <p:cNvSpPr/>
          <p:nvPr/>
        </p:nvSpPr>
        <p:spPr>
          <a:xfrm>
            <a:off x="431800" y="323850"/>
            <a:ext cx="3494088"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文字文字</a:t>
            </a:r>
          </a:p>
        </p:txBody>
      </p:sp>
      <p:sp>
        <p:nvSpPr>
          <p:cNvPr id="9" name="任意多边形 8"/>
          <p:cNvSpPr/>
          <p:nvPr/>
        </p:nvSpPr>
        <p:spPr>
          <a:xfrm>
            <a:off x="4367213" y="323850"/>
            <a:ext cx="3492500"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文字文字</a:t>
            </a:r>
          </a:p>
        </p:txBody>
      </p:sp>
      <p:sp>
        <p:nvSpPr>
          <p:cNvPr id="10" name="任意多边形 9"/>
          <p:cNvSpPr/>
          <p:nvPr/>
        </p:nvSpPr>
        <p:spPr>
          <a:xfrm>
            <a:off x="8302625" y="323850"/>
            <a:ext cx="3492500"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a:t>
            </a:r>
          </a:p>
        </p:txBody>
      </p:sp>
      <p:grpSp>
        <p:nvGrpSpPr>
          <p:cNvPr id="13" name="组合 12"/>
          <p:cNvGrpSpPr/>
          <p:nvPr/>
        </p:nvGrpSpPr>
        <p:grpSpPr>
          <a:xfrm>
            <a:off x="1068471" y="6561348"/>
            <a:ext cx="1967189" cy="276999"/>
            <a:chOff x="1068471" y="6561138"/>
            <a:chExt cx="1967189" cy="276999"/>
          </a:xfrm>
        </p:grpSpPr>
        <p:sp>
          <p:nvSpPr>
            <p:cNvPr id="14" name="矩形 13"/>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5"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6988" y="1557338"/>
            <a:ext cx="7237412" cy="792162"/>
          </a:xfrm>
          <a:prstGeom prst="roundRect">
            <a:avLst>
              <a:gd name="adj" fmla="val 27816"/>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4" name="1 Título"/>
          <p:cNvSpPr txBox="1">
            <a:spLocks/>
          </p:cNvSpPr>
          <p:nvPr/>
        </p:nvSpPr>
        <p:spPr>
          <a:xfrm>
            <a:off x="5087938" y="441325"/>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目录</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5" name="圆角矩形 4"/>
          <p:cNvSpPr/>
          <p:nvPr/>
        </p:nvSpPr>
        <p:spPr>
          <a:xfrm>
            <a:off x="2547938" y="2781300"/>
            <a:ext cx="7237412" cy="790575"/>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a:t>
            </a:r>
          </a:p>
        </p:txBody>
      </p:sp>
      <p:sp>
        <p:nvSpPr>
          <p:cNvPr id="6" name="圆角矩形 5"/>
          <p:cNvSpPr/>
          <p:nvPr/>
        </p:nvSpPr>
        <p:spPr>
          <a:xfrm>
            <a:off x="2566988" y="4003675"/>
            <a:ext cx="7237412" cy="792163"/>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7" name="圆角矩形 6"/>
          <p:cNvSpPr/>
          <p:nvPr/>
        </p:nvSpPr>
        <p:spPr>
          <a:xfrm>
            <a:off x="2571750" y="5227638"/>
            <a:ext cx="7235825" cy="792162"/>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200" b="1" dirty="0" smtClean="0">
                <a:latin typeface="微软雅黑" panose="020B0503020204020204" pitchFamily="34" charset="-122"/>
                <a:ea typeface="微软雅黑" panose="020B0503020204020204" pitchFamily="34" charset="-122"/>
              </a:rPr>
              <a:t>目录正常了点，不过老板喜欢啊</a:t>
            </a:r>
            <a:endParaRPr lang="zh-CN" altLang="en-US" sz="32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5400675"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20000"/>
              </a:lnSpc>
              <a:spcAft>
                <a:spcPts val="0"/>
              </a:spcAft>
              <a:buFont typeface="Wingdings" panose="05000000000000000000" pitchFamily="2" charset="2"/>
              <a:buChar char="u"/>
              <a:defRPr/>
            </a:pPr>
            <a:r>
              <a:rPr lang="zh-CN" altLang="en-US" dirty="0">
                <a:solidFill>
                  <a:schemeClr val="bg1"/>
                </a:solidFill>
                <a:latin typeface="方正兰亭黑简体" panose="02000000000000000000" pitchFamily="2" charset="-122"/>
                <a:ea typeface="方正兰亭黑简体" panose="02000000000000000000" pitchFamily="2" charset="-122"/>
              </a:rPr>
              <a:t>文字文字文字文字文字文字文字文字文字文字文字文字文字文字文字文字文字文字文字文字文字文字文字文字文字文字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just"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just"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文字文字文字文字文字文字文字文字文字文字文字文字文字文字文字文字文字文字文字文字文字文字文字文字文字文字文字文字文字文字文字文字文字文字文字文字文字文字文字文字文字文字文字文字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 </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
        <p:nvSpPr>
          <p:cNvPr id="3" name="1 Título"/>
          <p:cNvSpPr txBox="1">
            <a:spLocks/>
          </p:cNvSpPr>
          <p:nvPr/>
        </p:nvSpPr>
        <p:spPr>
          <a:xfrm>
            <a:off x="1885950" y="633413"/>
            <a:ext cx="3535363"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zh-CN" altLang="en-US" sz="493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6383338" y="333375"/>
            <a:ext cx="5402262"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 </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
        <p:nvSpPr>
          <p:cNvPr id="37" name="任意多边形 36"/>
          <p:cNvSpPr/>
          <p:nvPr/>
        </p:nvSpPr>
        <p:spPr>
          <a:xfrm>
            <a:off x="442913" y="333375"/>
            <a:ext cx="5400675" cy="658813"/>
          </a:xfrm>
          <a:custGeom>
            <a:avLst/>
            <a:gdLst>
              <a:gd name="connsiteX0" fmla="*/ 375536 w 5401059"/>
              <a:gd name="connsiteY0" fmla="*/ 0 h 658634"/>
              <a:gd name="connsiteX1" fmla="*/ 5025523 w 5401059"/>
              <a:gd name="connsiteY1" fmla="*/ 0 h 658634"/>
              <a:gd name="connsiteX2" fmla="*/ 5401059 w 5401059"/>
              <a:gd name="connsiteY2" fmla="*/ 375536 h 658634"/>
              <a:gd name="connsiteX3" fmla="*/ 5401059 w 5401059"/>
              <a:gd name="connsiteY3" fmla="*/ 658634 h 658634"/>
              <a:gd name="connsiteX4" fmla="*/ 5397107 w 5401059"/>
              <a:gd name="connsiteY4" fmla="*/ 658236 h 658634"/>
              <a:gd name="connsiteX5" fmla="*/ 3952 w 5401059"/>
              <a:gd name="connsiteY5" fmla="*/ 658236 h 658634"/>
              <a:gd name="connsiteX6" fmla="*/ 0 w 5401059"/>
              <a:gd name="connsiteY6" fmla="*/ 658634 h 658634"/>
              <a:gd name="connsiteX7" fmla="*/ 0 w 5401059"/>
              <a:gd name="connsiteY7" fmla="*/ 375536 h 658634"/>
              <a:gd name="connsiteX8" fmla="*/ 375536 w 5401059"/>
              <a:gd name="connsiteY8" fmla="*/ 0 h 65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1059" h="658634">
                <a:moveTo>
                  <a:pt x="375536" y="0"/>
                </a:moveTo>
                <a:lnTo>
                  <a:pt x="5025523" y="0"/>
                </a:lnTo>
                <a:cubicBezTo>
                  <a:pt x="5232926" y="0"/>
                  <a:pt x="5401059" y="168133"/>
                  <a:pt x="5401059" y="375536"/>
                </a:cubicBezTo>
                <a:lnTo>
                  <a:pt x="5401059" y="658634"/>
                </a:lnTo>
                <a:lnTo>
                  <a:pt x="5397107" y="658236"/>
                </a:lnTo>
                <a:lnTo>
                  <a:pt x="3952" y="658236"/>
                </a:lnTo>
                <a:lnTo>
                  <a:pt x="0" y="658634"/>
                </a:lnTo>
                <a:lnTo>
                  <a:pt x="0" y="375536"/>
                </a:lnTo>
                <a:cubicBezTo>
                  <a:pt x="0" y="168133"/>
                  <a:pt x="168133" y="0"/>
                  <a:pt x="375536"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solidFill>
                  <a:srgbClr val="6DCBF2"/>
                </a:solidFill>
                <a:latin typeface="华康俪金黑W8(P)" panose="020B0800000000000000" pitchFamily="34" charset="-122"/>
                <a:ea typeface="华康俪金黑W8(P)" panose="020B0800000000000000" pitchFamily="34" charset="-122"/>
              </a:rPr>
              <a:t>文字文字</a:t>
            </a:r>
          </a:p>
        </p:txBody>
      </p:sp>
      <p:sp>
        <p:nvSpPr>
          <p:cNvPr id="38" name="任意多边形 37"/>
          <p:cNvSpPr/>
          <p:nvPr/>
        </p:nvSpPr>
        <p:spPr>
          <a:xfrm>
            <a:off x="6376988" y="333375"/>
            <a:ext cx="5402262" cy="658813"/>
          </a:xfrm>
          <a:custGeom>
            <a:avLst/>
            <a:gdLst>
              <a:gd name="connsiteX0" fmla="*/ 375536 w 5401059"/>
              <a:gd name="connsiteY0" fmla="*/ 0 h 658634"/>
              <a:gd name="connsiteX1" fmla="*/ 5025523 w 5401059"/>
              <a:gd name="connsiteY1" fmla="*/ 0 h 658634"/>
              <a:gd name="connsiteX2" fmla="*/ 5401059 w 5401059"/>
              <a:gd name="connsiteY2" fmla="*/ 375536 h 658634"/>
              <a:gd name="connsiteX3" fmla="*/ 5401059 w 5401059"/>
              <a:gd name="connsiteY3" fmla="*/ 658634 h 658634"/>
              <a:gd name="connsiteX4" fmla="*/ 5397107 w 5401059"/>
              <a:gd name="connsiteY4" fmla="*/ 658236 h 658634"/>
              <a:gd name="connsiteX5" fmla="*/ 3952 w 5401059"/>
              <a:gd name="connsiteY5" fmla="*/ 658236 h 658634"/>
              <a:gd name="connsiteX6" fmla="*/ 0 w 5401059"/>
              <a:gd name="connsiteY6" fmla="*/ 658634 h 658634"/>
              <a:gd name="connsiteX7" fmla="*/ 0 w 5401059"/>
              <a:gd name="connsiteY7" fmla="*/ 375536 h 658634"/>
              <a:gd name="connsiteX8" fmla="*/ 375536 w 5401059"/>
              <a:gd name="connsiteY8" fmla="*/ 0 h 65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1059" h="658634">
                <a:moveTo>
                  <a:pt x="375536" y="0"/>
                </a:moveTo>
                <a:lnTo>
                  <a:pt x="5025523" y="0"/>
                </a:lnTo>
                <a:cubicBezTo>
                  <a:pt x="5232926" y="0"/>
                  <a:pt x="5401059" y="168133"/>
                  <a:pt x="5401059" y="375536"/>
                </a:cubicBezTo>
                <a:lnTo>
                  <a:pt x="5401059" y="658634"/>
                </a:lnTo>
                <a:lnTo>
                  <a:pt x="5397107" y="658236"/>
                </a:lnTo>
                <a:lnTo>
                  <a:pt x="3952" y="658236"/>
                </a:lnTo>
                <a:lnTo>
                  <a:pt x="0" y="658634"/>
                </a:lnTo>
                <a:lnTo>
                  <a:pt x="0" y="375536"/>
                </a:lnTo>
                <a:cubicBezTo>
                  <a:pt x="0" y="168133"/>
                  <a:pt x="168133" y="0"/>
                  <a:pt x="375536"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r>
              <a:rPr lang="zh-CN" altLang="en-US" sz="3600" dirty="0">
                <a:solidFill>
                  <a:srgbClr val="6DCBF2"/>
                </a:solidFill>
                <a:latin typeface="华康俪金黑W8(P)" panose="020B0800000000000000" pitchFamily="34" charset="-122"/>
                <a:ea typeface="华康俪金黑W8(P)" panose="020B0800000000000000" pitchFamily="34" charset="-122"/>
              </a:rPr>
              <a:t>文字文字文字文字文字</a:t>
            </a: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aphicFrame>
        <p:nvGraphicFramePr>
          <p:cNvPr id="16" name="Group 2284"/>
          <p:cNvGraphicFramePr>
            <a:graphicFrameLocks/>
          </p:cNvGraphicFramePr>
          <p:nvPr>
            <p:extLst>
              <p:ext uri="{D42A27DB-BD31-4B8C-83A1-F6EECF244321}">
                <p14:modId xmlns:p14="http://schemas.microsoft.com/office/powerpoint/2010/main" val="1043812211"/>
              </p:ext>
            </p:extLst>
          </p:nvPr>
        </p:nvGraphicFramePr>
        <p:xfrm>
          <a:off x="581025" y="981075"/>
          <a:ext cx="11060114" cy="5435604"/>
        </p:xfrm>
        <a:graphic>
          <a:graphicData uri="http://schemas.openxmlformats.org/drawingml/2006/table">
            <a:tbl>
              <a:tblPr>
                <a:tableStyleId>{2D5ABB26-0587-4C30-8999-92F81FD0307C}</a:tableStyleId>
              </a:tblPr>
              <a:tblGrid>
                <a:gridCol w="2340460"/>
                <a:gridCol w="2065238"/>
                <a:gridCol w="1971363"/>
                <a:gridCol w="2741559"/>
                <a:gridCol w="1941494"/>
              </a:tblGrid>
              <a:tr h="243842">
                <a:tc gridSpan="5">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2013-05-29                                                                                                                                                               </a:t>
                      </a: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单位：</a:t>
                      </a: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XX</a:t>
                      </a:r>
                      <a:endParaRPr kumimoji="0" lang="zh-CN" altLang="en-US"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mn-ea"/>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476176">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r>
                        <a:rPr kumimoji="0" lang="zh-CN" altLang="en-US" sz="11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文字文字文字</a:t>
                      </a:r>
                      <a:r>
                        <a:rPr kumimoji="0" lang="zh-CN" altLang="en-US" sz="11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r>
              <a:tr h="324000">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rowSpan="3">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4802">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u="none" strike="noStrike" cap="none" normalizeH="0" baseline="0" dirty="0" smtClean="0">
                          <a:ln>
                            <a:noFill/>
                          </a:ln>
                          <a:effectLst/>
                          <a:latin typeface="微软雅黑" panose="020B0503020204020204" pitchFamily="34" charset="-122"/>
                          <a:ea typeface="微软雅黑" panose="020B0503020204020204" pitchFamily="34" charset="-122"/>
                        </a:rPr>
                        <a:t>3</a:t>
                      </a:r>
                      <a:endPar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rowSpan="4">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1219">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2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3</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4802">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u="none" strike="noStrike" cap="none" normalizeH="0" baseline="0" dirty="0" smtClean="0">
                          <a:ln>
                            <a:noFill/>
                          </a:ln>
                          <a:effectLst/>
                          <a:latin typeface="微软雅黑" panose="020B0503020204020204" pitchFamily="34" charset="-122"/>
                          <a:ea typeface="微软雅黑" panose="020B0503020204020204" pitchFamily="34" charset="-122"/>
                        </a:rPr>
                        <a:t>01</a:t>
                      </a:r>
                      <a:endPar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3</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4</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bl>
          </a:graphicData>
        </a:graphic>
      </p:graphicFrame>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这是一个数据报表的示意</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8" name="组合 7"/>
          <p:cNvGrpSpPr/>
          <p:nvPr/>
        </p:nvGrpSpPr>
        <p:grpSpPr>
          <a:xfrm>
            <a:off x="1068471" y="6561348"/>
            <a:ext cx="1967189" cy="276999"/>
            <a:chOff x="1068471" y="6561138"/>
            <a:chExt cx="1967189" cy="276999"/>
          </a:xfrm>
        </p:grpSpPr>
        <p:sp>
          <p:nvSpPr>
            <p:cNvPr id="9" name="矩形 8"/>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0"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6988" y="1557338"/>
            <a:ext cx="7237412" cy="792162"/>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4" name="1 Título"/>
          <p:cNvSpPr txBox="1">
            <a:spLocks/>
          </p:cNvSpPr>
          <p:nvPr/>
        </p:nvSpPr>
        <p:spPr>
          <a:xfrm>
            <a:off x="5087938" y="441325"/>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目录</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5" name="圆角矩形 4"/>
          <p:cNvSpPr/>
          <p:nvPr/>
        </p:nvSpPr>
        <p:spPr>
          <a:xfrm>
            <a:off x="2547938" y="2781300"/>
            <a:ext cx="7237412" cy="790575"/>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a:t>
            </a:r>
          </a:p>
        </p:txBody>
      </p:sp>
      <p:sp>
        <p:nvSpPr>
          <p:cNvPr id="6" name="圆角矩形 5"/>
          <p:cNvSpPr/>
          <p:nvPr/>
        </p:nvSpPr>
        <p:spPr>
          <a:xfrm>
            <a:off x="2566988" y="4003675"/>
            <a:ext cx="7237412" cy="792163"/>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7" name="圆角矩形 6"/>
          <p:cNvSpPr/>
          <p:nvPr/>
        </p:nvSpPr>
        <p:spPr>
          <a:xfrm>
            <a:off x="2571750" y="5227638"/>
            <a:ext cx="7235825" cy="792162"/>
          </a:xfrm>
          <a:prstGeom prst="roundRect">
            <a:avLst>
              <a:gd name="adj" fmla="val 27816"/>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目录就是这样的，说到哪，点亮哪</a:t>
            </a: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extLst>
      <p:ext uri="{BB962C8B-B14F-4D97-AF65-F5344CB8AC3E}">
        <p14:creationId xmlns:p14="http://schemas.microsoft.com/office/powerpoint/2010/main" val="31904506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4327" y="416095"/>
            <a:ext cx="10440528" cy="836612"/>
          </a:xfrm>
          <a:prstGeom prst="rect">
            <a:avLst/>
          </a:prstGeom>
        </p:spPr>
        <p:txBody>
          <a:bodyPr anchor="ctr"/>
          <a:lstStyle/>
          <a:p>
            <a:pPr eaLnBrk="1" fontAlgn="auto" hangingPunct="1">
              <a:lnSpc>
                <a:spcPts val="5760"/>
              </a:lnSpc>
              <a:spcBef>
                <a:spcPts val="0"/>
              </a:spcBef>
              <a:spcAft>
                <a:spcPts val="0"/>
              </a:spcAft>
              <a:defRPr/>
            </a:pPr>
            <a:r>
              <a:rPr lang="zh-CN" altLang="en-US" sz="7200" dirty="0" smtClean="0">
                <a:solidFill>
                  <a:srgbClr val="6DCBF2"/>
                </a:solidFill>
                <a:latin typeface="华康俪金黑W8(P)" panose="020B0800000000000000" pitchFamily="34" charset="-122"/>
                <a:ea typeface="华康俪金黑W8(P)" panose="020B0800000000000000" pitchFamily="34" charset="-122"/>
                <a:cs typeface="+mj-cs"/>
              </a:rPr>
              <a:t>一。这是某种偷懒的排版</a:t>
            </a:r>
            <a:endParaRPr lang="zh-CN" altLang="en-US" sz="7200" dirty="0">
              <a:solidFill>
                <a:srgbClr val="6DCBF2"/>
              </a:solidFill>
              <a:latin typeface="华康俪金黑W8(P)" panose="020B0800000000000000" pitchFamily="34" charset="-122"/>
              <a:ea typeface="华康俪金黑W8(P)" panose="020B0800000000000000" pitchFamily="34" charset="-122"/>
              <a:cs typeface="+mj-cs"/>
            </a:endParaRPr>
          </a:p>
        </p:txBody>
      </p:sp>
      <p:sp>
        <p:nvSpPr>
          <p:cNvPr id="14" name="圆角矩形 13"/>
          <p:cNvSpPr/>
          <p:nvPr/>
        </p:nvSpPr>
        <p:spPr>
          <a:xfrm>
            <a:off x="731404" y="1467421"/>
            <a:ext cx="6621592" cy="4805895"/>
          </a:xfrm>
          <a:prstGeom prst="roundRect">
            <a:avLst>
              <a:gd name="adj" fmla="val 6953"/>
            </a:avLst>
          </a:prstGeom>
          <a:solidFill>
            <a:schemeClr val="bg1"/>
          </a:solidFill>
          <a:ln w="117475">
            <a:solidFill>
              <a:srgbClr val="6DCBF2"/>
            </a:solid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lnSpc>
                <a:spcPct val="150000"/>
              </a:lnSpc>
              <a:spcAft>
                <a:spcPts val="0"/>
              </a:spcAft>
              <a:buFont typeface="+mj-ea"/>
              <a:buAutoNum type="circleNumDbPlain"/>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8075613" y="1395413"/>
            <a:ext cx="3254375" cy="4949825"/>
          </a:xfrm>
          <a:prstGeom prst="roundRect">
            <a:avLst>
              <a:gd name="adj" fmla="val 1141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ct val="150000"/>
              </a:lnSpc>
              <a:spcAft>
                <a:spcPts val="0"/>
              </a:spcAft>
              <a:defRPr/>
            </a:pPr>
            <a:r>
              <a:rPr lang="zh-CN" altLang="en-US" sz="4400" dirty="0">
                <a:solidFill>
                  <a:schemeClr val="bg1"/>
                </a:solidFill>
                <a:latin typeface="华康俪金黑W8(P)" panose="020B0800000000000000" pitchFamily="34" charset="-122"/>
                <a:ea typeface="华康俪金黑W8(P)" panose="020B0800000000000000" pitchFamily="34" charset="-122"/>
              </a:rPr>
              <a:t>解说</a:t>
            </a:r>
            <a:r>
              <a:rPr lang="zh-CN" altLang="en-US" sz="4400" dirty="0" smtClean="0">
                <a:solidFill>
                  <a:schemeClr val="bg1"/>
                </a:solidFill>
                <a:latin typeface="华康俪金黑W8(P)" panose="020B0800000000000000" pitchFamily="34" charset="-122"/>
                <a:ea typeface="华康俪金黑W8(P)" panose="020B0800000000000000" pitchFamily="34" charset="-122"/>
              </a:rPr>
              <a:t>型</a:t>
            </a:r>
          </a:p>
          <a:p>
            <a:pPr marL="342900" indent="-342900" fontAlgn="auto">
              <a:lnSpc>
                <a:spcPct val="150000"/>
              </a:lnSpc>
              <a:spcAft>
                <a:spcPts val="0"/>
              </a:spcAft>
              <a:buFont typeface="+mj-lt"/>
              <a:buAutoNum type="arabicPeriod"/>
              <a:defRPr/>
            </a:pPr>
            <a:r>
              <a:rPr lang="zh-CN" altLang="en-US" dirty="0" smtClean="0">
                <a:solidFill>
                  <a:schemeClr val="bg1"/>
                </a:solidFill>
                <a:latin typeface="微软雅黑" panose="020B0503020204020204" pitchFamily="34" charset="-122"/>
                <a:ea typeface="微软雅黑" panose="020B0503020204020204" pitchFamily="34" charset="-122"/>
              </a:rPr>
              <a:t>文字文字文字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smtClean="0">
                <a:solidFill>
                  <a:schemeClr val="bg1"/>
                </a:solidFill>
                <a:latin typeface="微软雅黑" panose="020B0503020204020204" pitchFamily="34" charset="-122"/>
                <a:ea typeface="微软雅黑" panose="020B0503020204020204" pitchFamily="34" charset="-122"/>
              </a:rPr>
              <a:t>文字文字文字文字文字文字文字文字。</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834327" y="1628800"/>
            <a:ext cx="6377797" cy="4464496"/>
          </a:xfrm>
          <a:prstGeom prst="line">
            <a:avLst/>
          </a:prstGeom>
          <a:ln w="15875">
            <a:solidFill>
              <a:srgbClr val="6DCBF2"/>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34327" y="1577041"/>
            <a:ext cx="6341793" cy="4588263"/>
          </a:xfrm>
          <a:prstGeom prst="line">
            <a:avLst/>
          </a:prstGeom>
          <a:ln w="15875">
            <a:solidFill>
              <a:srgbClr val="6DCBF2"/>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375153" y="3639136"/>
            <a:ext cx="1296144" cy="443824"/>
          </a:xfrm>
          <a:prstGeom prst="rect">
            <a:avLst/>
          </a:prstGeom>
          <a:solidFill>
            <a:srgbClr val="6DC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 panose="020B0809000000000000" pitchFamily="49" charset="-122"/>
                <a:ea typeface="华康俪金黑W8" panose="020B0809000000000000" pitchFamily="49" charset="-122"/>
              </a:rPr>
              <a:t>图 片</a:t>
            </a:r>
            <a:endParaRPr lang="zh-CN" altLang="en-US" sz="2000" dirty="0">
              <a:latin typeface="华康俪金黑W8" panose="020B0809000000000000" pitchFamily="49" charset="-122"/>
              <a:ea typeface="华康俪金黑W8" panose="020B0809000000000000" pitchFamily="49" charset="-122"/>
            </a:endParaRPr>
          </a:p>
        </p:txBody>
      </p:sp>
      <p:grpSp>
        <p:nvGrpSpPr>
          <p:cNvPr id="15" name="组合 14"/>
          <p:cNvGrpSpPr/>
          <p:nvPr/>
        </p:nvGrpSpPr>
        <p:grpSpPr>
          <a:xfrm>
            <a:off x="1068471" y="6561348"/>
            <a:ext cx="1967189" cy="276999"/>
            <a:chOff x="1068471" y="6561138"/>
            <a:chExt cx="1967189" cy="276999"/>
          </a:xfrm>
        </p:grpSpPr>
        <p:sp>
          <p:nvSpPr>
            <p:cNvPr id="16" name="矩形 15"/>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7"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风格B】重庆理财师大赛方案" id="{E18AF3FB-786F-4657-9DB5-A821F94053C1}" vid="{9FBF72FC-568B-4FC2-A3DA-BD65160EC484}"/>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【风格B】重庆理财师大赛方案</Template>
  <TotalTime>764</TotalTime>
  <Words>1941</Words>
  <Application>Microsoft Office PowerPoint</Application>
  <PresentationFormat>宽屏</PresentationFormat>
  <Paragraphs>229</Paragraphs>
  <Slides>17</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17</vt:i4>
      </vt:variant>
    </vt:vector>
  </HeadingPairs>
  <TitlesOfParts>
    <vt:vector size="31" baseType="lpstr">
      <vt:lpstr>Bauhaus 93</vt:lpstr>
      <vt:lpstr>Meiryo</vt:lpstr>
      <vt:lpstr>方正兰亭黑简体</vt:lpstr>
      <vt:lpstr>华康俪金黑W8</vt:lpstr>
      <vt:lpstr>华康俪金黑W8(P)</vt:lpstr>
      <vt:lpstr>宋体</vt:lpstr>
      <vt:lpstr>微软雅黑</vt:lpstr>
      <vt:lpstr>幼圆</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demon</dc:creator>
  <cp:lastModifiedBy>Administrator</cp:lastModifiedBy>
  <cp:revision>61</cp:revision>
  <dcterms:created xsi:type="dcterms:W3CDTF">2013-05-07T16:35:50Z</dcterms:created>
  <dcterms:modified xsi:type="dcterms:W3CDTF">2015-06-09T02:04:49Z</dcterms:modified>
</cp:coreProperties>
</file>