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1"/>
  </p:notesMasterIdLst>
  <p:sldIdLst>
    <p:sldId id="301" r:id="rId3"/>
    <p:sldId id="262" r:id="rId4"/>
    <p:sldId id="305" r:id="rId5"/>
    <p:sldId id="307" r:id="rId6"/>
    <p:sldId id="315" r:id="rId7"/>
    <p:sldId id="314" r:id="rId8"/>
    <p:sldId id="310" r:id="rId9"/>
    <p:sldId id="316" r:id="rId10"/>
    <p:sldId id="302" r:id="rId11"/>
    <p:sldId id="308" r:id="rId12"/>
    <p:sldId id="306" r:id="rId13"/>
    <p:sldId id="311" r:id="rId14"/>
    <p:sldId id="312" r:id="rId15"/>
    <p:sldId id="321" r:id="rId16"/>
    <p:sldId id="320" r:id="rId17"/>
    <p:sldId id="319" r:id="rId18"/>
    <p:sldId id="296" r:id="rId19"/>
    <p:sldId id="322" r:id="rId20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151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E5A"/>
    <a:srgbClr val="485766"/>
    <a:srgbClr val="F1D73B"/>
    <a:srgbClr val="7B3349"/>
    <a:srgbClr val="BFC0C0"/>
    <a:srgbClr val="5D5145"/>
    <a:srgbClr val="080A09"/>
    <a:srgbClr val="060606"/>
    <a:srgbClr val="A59248"/>
    <a:srgbClr val="484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151" autoAdjust="0"/>
  </p:normalViewPr>
  <p:slideViewPr>
    <p:cSldViewPr snapToGrid="0" showGuides="1">
      <p:cViewPr varScale="1">
        <p:scale>
          <a:sx n="105" d="100"/>
          <a:sy n="105" d="100"/>
        </p:scale>
        <p:origin x="120" y="276"/>
      </p:cViewPr>
      <p:guideLst>
        <p:guide pos="7151"/>
        <p:guide orient="horz" pos="1207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3DE5A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HK" smtClean="0"/>
                      <a:t>43%</a:t>
                    </a:r>
                    <a:endParaRPr lang="en-US" altLang="zh-HK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HK" smtClean="0"/>
                      <a:t>25%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HK" smtClean="0"/>
                      <a:t>35%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HK" smtClean="0"/>
                      <a:t>45%</a:t>
                    </a:r>
                    <a:endParaRPr lang="en-US" altLang="zh-HK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6"/>
        <c:overlap val="-100"/>
        <c:axId val="666821472"/>
        <c:axId val="666814752"/>
      </c:barChart>
      <c:catAx>
        <c:axId val="666821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6814752"/>
        <c:crosses val="autoZero"/>
        <c:auto val="1"/>
        <c:lblAlgn val="ctr"/>
        <c:lblOffset val="100"/>
        <c:noMultiLvlLbl val="0"/>
      </c:catAx>
      <c:valAx>
        <c:axId val="666814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6821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400" b="0" i="0" u="none" strike="noStrike" kern="1200" baseline="0">
                      <a:solidFill>
                        <a:srgbClr val="48576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400" b="0" i="0" u="none" strike="noStrike" kern="1200" baseline="0">
                      <a:solidFill>
                        <a:srgbClr val="F3DE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F3DE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7738064"/>
        <c:axId val="677738624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>
              <a:solidFill>
                <a:srgbClr val="F3DE5A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F3DE5A"/>
              </a:solidFill>
              <a:ln w="76200">
                <a:solidFill>
                  <a:srgbClr val="F3DE5A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7738064"/>
        <c:axId val="677738624"/>
      </c:lineChart>
      <c:catAx>
        <c:axId val="677738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7738624"/>
        <c:crosses val="autoZero"/>
        <c:auto val="1"/>
        <c:lblAlgn val="ctr"/>
        <c:lblOffset val="100"/>
        <c:noMultiLvlLbl val="0"/>
      </c:catAx>
      <c:valAx>
        <c:axId val="677738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77380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2471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212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46169166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32933131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54886498"/>
      </p:ext>
    </p:extLst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473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069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749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55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810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742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90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171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16102403"/>
      </p:ext>
    </p:extLst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762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71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591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8546878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15366658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7080596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29703735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26538035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06931892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89500366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t>2/6/2018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2086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967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93257" y="2073376"/>
            <a:ext cx="7605486" cy="2090057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让我们开始吧</a:t>
            </a:r>
            <a:endParaRPr lang="zh-HK" altLang="en-US" sz="8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93257" y="2073376"/>
            <a:ext cx="297769" cy="209005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9605736" y="2073376"/>
            <a:ext cx="297769" cy="209005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10050" y="4261404"/>
            <a:ext cx="37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 smtClean="0">
                <a:solidFill>
                  <a:schemeClr val="bg1"/>
                </a:solidFill>
              </a:rPr>
              <a:t>DAMEN </a:t>
            </a:r>
            <a:r>
              <a:rPr lang="en-US" altLang="zh-HK" sz="2800" b="1" dirty="0" err="1" smtClean="0">
                <a:solidFill>
                  <a:schemeClr val="bg1"/>
                </a:solidFill>
              </a:rPr>
              <a:t>PPT.vol</a:t>
            </a:r>
            <a:r>
              <a:rPr lang="en-US" altLang="zh-HK" sz="2800" b="1" dirty="0" smtClean="0">
                <a:solidFill>
                  <a:schemeClr val="bg1"/>
                </a:solidFill>
              </a:rPr>
              <a:t> 1</a:t>
            </a:r>
            <a:endParaRPr lang="zh-HK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588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4" name="文本框 3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626783170"/>
              </p:ext>
            </p:extLst>
          </p:nvPr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1935027980"/>
                </p:ext>
              </p:extLst>
            </p:nvPr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 smtClean="0">
                  <a:solidFill>
                    <a:srgbClr val="485766"/>
                  </a:solidFill>
                </a:rPr>
                <a:t>A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val="1066794212"/>
                </p:ext>
              </p:extLst>
            </p:nvPr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>
                  <a:solidFill>
                    <a:srgbClr val="485766"/>
                  </a:solidFill>
                </a:rPr>
                <a:t>B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0983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509967636"/>
                </p:ext>
              </p:extLst>
            </p:nvPr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28847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447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rgbClr val="485766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7107459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" name="文本框 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F3DE5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79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5508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" name="文本框 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1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>
                  <a:solidFill>
                    <a:srgbClr val="485766"/>
                  </a:solidFill>
                </a:rPr>
                <a:t>2</a:t>
              </a:r>
              <a:endParaRPr lang="zh-HK" altLang="en-US" sz="6000" b="1" dirty="0">
                <a:solidFill>
                  <a:srgbClr val="485766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3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4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22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8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 dirty="0" smtClean="0">
                <a:solidFill>
                  <a:srgbClr val="F1D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</a:t>
            </a:r>
            <a:r>
              <a:rPr lang="en-US" altLang="zh-CN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HK" altLang="en-US" sz="9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7592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583521" y="723533"/>
            <a:ext cx="5024958" cy="5410934"/>
            <a:chOff x="3433242" y="449263"/>
            <a:chExt cx="5024958" cy="5410934"/>
          </a:xfrm>
        </p:grpSpPr>
        <p:sp>
          <p:nvSpPr>
            <p:cNvPr id="3" name="文本框 2"/>
            <p:cNvSpPr txBox="1"/>
            <p:nvPr/>
          </p:nvSpPr>
          <p:spPr>
            <a:xfrm>
              <a:off x="3433242" y="5029200"/>
              <a:ext cx="50249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800" b="1" dirty="0" smtClean="0">
                  <a:solidFill>
                    <a:srgbClr val="7B33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DAMEN PPT</a:t>
              </a:r>
              <a:endParaRPr lang="zh-HK" altLang="en-US" sz="4800" b="1" dirty="0">
                <a:solidFill>
                  <a:srgbClr val="7B33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939762" y="4925161"/>
              <a:ext cx="355431" cy="355431"/>
            </a:xfrm>
            <a:prstGeom prst="ellipse">
              <a:avLst/>
            </a:prstGeom>
            <a:noFill/>
            <a:ln>
              <a:solidFill>
                <a:srgbClr val="7B33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7B3349"/>
                  </a:solidFill>
                </a:rPr>
                <a:t>R</a:t>
              </a:r>
              <a:endParaRPr lang="zh-HK" altLang="en-US" sz="2400" dirty="0">
                <a:solidFill>
                  <a:srgbClr val="7B3349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773964" y="449263"/>
              <a:ext cx="4343514" cy="4343514"/>
              <a:chOff x="5017548" y="1916113"/>
              <a:chExt cx="4343514" cy="434351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椭圆 4"/>
              <p:cNvSpPr/>
              <p:nvPr/>
            </p:nvSpPr>
            <p:spPr>
              <a:xfrm>
                <a:off x="5017548" y="1916113"/>
                <a:ext cx="4343514" cy="4343514"/>
              </a:xfrm>
              <a:prstGeom prst="ellipse">
                <a:avLst/>
              </a:prstGeom>
              <a:solidFill>
                <a:srgbClr val="7B33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198580" y="2085579"/>
                <a:ext cx="3981450" cy="4004582"/>
                <a:chOff x="891211" y="1228608"/>
                <a:chExt cx="3981450" cy="4004582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7" name="任意多边形 16"/>
                <p:cNvSpPr/>
                <p:nvPr/>
              </p:nvSpPr>
              <p:spPr>
                <a:xfrm>
                  <a:off x="1511922" y="2078145"/>
                  <a:ext cx="2740026" cy="3155045"/>
                </a:xfrm>
                <a:custGeom>
                  <a:avLst/>
                  <a:gdLst>
                    <a:gd name="connsiteX0" fmla="*/ 262850 w 2740026"/>
                    <a:gd name="connsiteY0" fmla="*/ 0 h 3155045"/>
                    <a:gd name="connsiteX1" fmla="*/ 2497019 w 2740026"/>
                    <a:gd name="connsiteY1" fmla="*/ 0 h 3155045"/>
                    <a:gd name="connsiteX2" fmla="*/ 2740025 w 2740026"/>
                    <a:gd name="connsiteY2" fmla="*/ 243006 h 3155045"/>
                    <a:gd name="connsiteX3" fmla="*/ 2740025 w 2740026"/>
                    <a:gd name="connsiteY3" fmla="*/ 1215000 h 3155045"/>
                    <a:gd name="connsiteX4" fmla="*/ 2720929 w 2740026"/>
                    <a:gd name="connsiteY4" fmla="*/ 1309589 h 3155045"/>
                    <a:gd name="connsiteX5" fmla="*/ 2710240 w 2740026"/>
                    <a:gd name="connsiteY5" fmla="*/ 1329282 h 3155045"/>
                    <a:gd name="connsiteX6" fmla="*/ 2712192 w 2740026"/>
                    <a:gd name="connsiteY6" fmla="*/ 1337666 h 3155045"/>
                    <a:gd name="connsiteX7" fmla="*/ 2740026 w 2740026"/>
                    <a:gd name="connsiteY7" fmla="*/ 1642497 h 3155045"/>
                    <a:gd name="connsiteX8" fmla="*/ 1370013 w 2740026"/>
                    <a:gd name="connsiteY8" fmla="*/ 3155045 h 3155045"/>
                    <a:gd name="connsiteX9" fmla="*/ 0 w 2740026"/>
                    <a:gd name="connsiteY9" fmla="*/ 1642497 h 3155045"/>
                    <a:gd name="connsiteX10" fmla="*/ 27834 w 2740026"/>
                    <a:gd name="connsiteY10" fmla="*/ 1337666 h 3155045"/>
                    <a:gd name="connsiteX11" fmla="*/ 36331 w 2740026"/>
                    <a:gd name="connsiteY11" fmla="*/ 1301182 h 3155045"/>
                    <a:gd name="connsiteX12" fmla="*/ 24781 w 2740026"/>
                    <a:gd name="connsiteY12" fmla="*/ 1263975 h 3155045"/>
                    <a:gd name="connsiteX13" fmla="*/ 19844 w 2740026"/>
                    <a:gd name="connsiteY13" fmla="*/ 1215000 h 3155045"/>
                    <a:gd name="connsiteX14" fmla="*/ 19844 w 2740026"/>
                    <a:gd name="connsiteY14" fmla="*/ 243006 h 3155045"/>
                    <a:gd name="connsiteX15" fmla="*/ 262850 w 2740026"/>
                    <a:gd name="connsiteY15" fmla="*/ 0 h 31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740026" h="3155045">
                      <a:moveTo>
                        <a:pt x="262850" y="0"/>
                      </a:moveTo>
                      <a:lnTo>
                        <a:pt x="2497019" y="0"/>
                      </a:lnTo>
                      <a:cubicBezTo>
                        <a:pt x="2631228" y="0"/>
                        <a:pt x="2740025" y="108797"/>
                        <a:pt x="2740025" y="243006"/>
                      </a:cubicBezTo>
                      <a:lnTo>
                        <a:pt x="2740025" y="1215000"/>
                      </a:lnTo>
                      <a:cubicBezTo>
                        <a:pt x="2740025" y="1248552"/>
                        <a:pt x="2733225" y="1280516"/>
                        <a:pt x="2720929" y="1309589"/>
                      </a:cubicBezTo>
                      <a:lnTo>
                        <a:pt x="2710240" y="1329282"/>
                      </a:lnTo>
                      <a:lnTo>
                        <a:pt x="2712192" y="1337666"/>
                      </a:lnTo>
                      <a:cubicBezTo>
                        <a:pt x="2730442" y="1436129"/>
                        <a:pt x="2740026" y="1538078"/>
                        <a:pt x="2740026" y="1642497"/>
                      </a:cubicBezTo>
                      <a:cubicBezTo>
                        <a:pt x="2740026" y="2477854"/>
                        <a:pt x="2126650" y="3155045"/>
                        <a:pt x="1370013" y="3155045"/>
                      </a:cubicBezTo>
                      <a:cubicBezTo>
                        <a:pt x="613376" y="3155045"/>
                        <a:pt x="0" y="2477854"/>
                        <a:pt x="0" y="1642497"/>
                      </a:cubicBezTo>
                      <a:cubicBezTo>
                        <a:pt x="0" y="1538078"/>
                        <a:pt x="9584" y="1436129"/>
                        <a:pt x="27834" y="1337666"/>
                      </a:cubicBezTo>
                      <a:lnTo>
                        <a:pt x="36331" y="1301182"/>
                      </a:lnTo>
                      <a:lnTo>
                        <a:pt x="24781" y="1263975"/>
                      </a:lnTo>
                      <a:cubicBezTo>
                        <a:pt x="21544" y="1248155"/>
                        <a:pt x="19844" y="1231776"/>
                        <a:pt x="19844" y="1215000"/>
                      </a:cubicBezTo>
                      <a:lnTo>
                        <a:pt x="19844" y="243006"/>
                      </a:lnTo>
                      <a:cubicBezTo>
                        <a:pt x="19844" y="108797"/>
                        <a:pt x="128641" y="0"/>
                        <a:pt x="2628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rgbClr val="341C1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Freeform 15"/>
                <p:cNvSpPr>
                  <a:spLocks/>
                </p:cNvSpPr>
                <p:nvPr/>
              </p:nvSpPr>
              <p:spPr bwMode="auto">
                <a:xfrm>
                  <a:off x="2038917" y="3914892"/>
                  <a:ext cx="505051" cy="194789"/>
                </a:xfrm>
                <a:custGeom>
                  <a:avLst/>
                  <a:gdLst>
                    <a:gd name="T0" fmla="*/ 142 w 289"/>
                    <a:gd name="T1" fmla="*/ 0 h 112"/>
                    <a:gd name="T2" fmla="*/ 250 w 289"/>
                    <a:gd name="T3" fmla="*/ 0 h 112"/>
                    <a:gd name="T4" fmla="*/ 281 w 289"/>
                    <a:gd name="T5" fmla="*/ 43 h 112"/>
                    <a:gd name="T6" fmla="*/ 207 w 289"/>
                    <a:gd name="T7" fmla="*/ 107 h 112"/>
                    <a:gd name="T8" fmla="*/ 122 w 289"/>
                    <a:gd name="T9" fmla="*/ 64 h 112"/>
                    <a:gd name="T10" fmla="*/ 94 w 289"/>
                    <a:gd name="T11" fmla="*/ 48 h 112"/>
                    <a:gd name="T12" fmla="*/ 28 w 289"/>
                    <a:gd name="T13" fmla="*/ 49 h 112"/>
                    <a:gd name="T14" fmla="*/ 0 w 289"/>
                    <a:gd name="T15" fmla="*/ 24 h 112"/>
                    <a:gd name="T16" fmla="*/ 28 w 289"/>
                    <a:gd name="T17" fmla="*/ 0 h 112"/>
                    <a:gd name="T18" fmla="*/ 142 w 289"/>
                    <a:gd name="T19" fmla="*/ 0 h 112"/>
                    <a:gd name="T20" fmla="*/ 142 w 289"/>
                    <a:gd name="T2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9" h="112">
                      <a:moveTo>
                        <a:pt x="142" y="0"/>
                      </a:moveTo>
                      <a:cubicBezTo>
                        <a:pt x="178" y="0"/>
                        <a:pt x="214" y="0"/>
                        <a:pt x="250" y="0"/>
                      </a:cubicBezTo>
                      <a:cubicBezTo>
                        <a:pt x="279" y="0"/>
                        <a:pt x="289" y="14"/>
                        <a:pt x="281" y="43"/>
                      </a:cubicBezTo>
                      <a:cubicBezTo>
                        <a:pt x="269" y="79"/>
                        <a:pt x="245" y="102"/>
                        <a:pt x="207" y="107"/>
                      </a:cubicBezTo>
                      <a:cubicBezTo>
                        <a:pt x="170" y="112"/>
                        <a:pt x="141" y="96"/>
                        <a:pt x="122" y="64"/>
                      </a:cubicBezTo>
                      <a:cubicBezTo>
                        <a:pt x="115" y="52"/>
                        <a:pt x="107" y="48"/>
                        <a:pt x="94" y="48"/>
                      </a:cubicBezTo>
                      <a:cubicBezTo>
                        <a:pt x="72" y="49"/>
                        <a:pt x="50" y="49"/>
                        <a:pt x="28" y="49"/>
                      </a:cubicBezTo>
                      <a:cubicBezTo>
                        <a:pt x="12" y="49"/>
                        <a:pt x="0" y="41"/>
                        <a:pt x="0" y="24"/>
                      </a:cubicBezTo>
                      <a:cubicBezTo>
                        <a:pt x="0" y="8"/>
                        <a:pt x="11" y="0"/>
                        <a:pt x="28" y="0"/>
                      </a:cubicBezTo>
                      <a:cubicBezTo>
                        <a:pt x="66" y="0"/>
                        <a:pt x="10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9" name="Freeform 15"/>
                <p:cNvSpPr>
                  <a:spLocks/>
                </p:cNvSpPr>
                <p:nvPr/>
              </p:nvSpPr>
              <p:spPr bwMode="auto">
                <a:xfrm>
                  <a:off x="3326266" y="3914893"/>
                  <a:ext cx="505051" cy="194789"/>
                </a:xfrm>
                <a:custGeom>
                  <a:avLst/>
                  <a:gdLst>
                    <a:gd name="T0" fmla="*/ 142 w 289"/>
                    <a:gd name="T1" fmla="*/ 0 h 112"/>
                    <a:gd name="T2" fmla="*/ 250 w 289"/>
                    <a:gd name="T3" fmla="*/ 0 h 112"/>
                    <a:gd name="T4" fmla="*/ 281 w 289"/>
                    <a:gd name="T5" fmla="*/ 43 h 112"/>
                    <a:gd name="T6" fmla="*/ 207 w 289"/>
                    <a:gd name="T7" fmla="*/ 107 h 112"/>
                    <a:gd name="T8" fmla="*/ 122 w 289"/>
                    <a:gd name="T9" fmla="*/ 64 h 112"/>
                    <a:gd name="T10" fmla="*/ 94 w 289"/>
                    <a:gd name="T11" fmla="*/ 48 h 112"/>
                    <a:gd name="T12" fmla="*/ 28 w 289"/>
                    <a:gd name="T13" fmla="*/ 49 h 112"/>
                    <a:gd name="T14" fmla="*/ 0 w 289"/>
                    <a:gd name="T15" fmla="*/ 24 h 112"/>
                    <a:gd name="T16" fmla="*/ 28 w 289"/>
                    <a:gd name="T17" fmla="*/ 0 h 112"/>
                    <a:gd name="T18" fmla="*/ 142 w 289"/>
                    <a:gd name="T19" fmla="*/ 0 h 112"/>
                    <a:gd name="T20" fmla="*/ 142 w 289"/>
                    <a:gd name="T2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9" h="112">
                      <a:moveTo>
                        <a:pt x="142" y="0"/>
                      </a:moveTo>
                      <a:cubicBezTo>
                        <a:pt x="178" y="0"/>
                        <a:pt x="214" y="0"/>
                        <a:pt x="250" y="0"/>
                      </a:cubicBezTo>
                      <a:cubicBezTo>
                        <a:pt x="279" y="0"/>
                        <a:pt x="289" y="14"/>
                        <a:pt x="281" y="43"/>
                      </a:cubicBezTo>
                      <a:cubicBezTo>
                        <a:pt x="269" y="79"/>
                        <a:pt x="245" y="102"/>
                        <a:pt x="207" y="107"/>
                      </a:cubicBezTo>
                      <a:cubicBezTo>
                        <a:pt x="170" y="112"/>
                        <a:pt x="141" y="96"/>
                        <a:pt x="122" y="64"/>
                      </a:cubicBezTo>
                      <a:cubicBezTo>
                        <a:pt x="115" y="52"/>
                        <a:pt x="107" y="48"/>
                        <a:pt x="94" y="48"/>
                      </a:cubicBezTo>
                      <a:cubicBezTo>
                        <a:pt x="72" y="49"/>
                        <a:pt x="50" y="49"/>
                        <a:pt x="28" y="49"/>
                      </a:cubicBezTo>
                      <a:cubicBezTo>
                        <a:pt x="12" y="49"/>
                        <a:pt x="0" y="41"/>
                        <a:pt x="0" y="24"/>
                      </a:cubicBezTo>
                      <a:cubicBezTo>
                        <a:pt x="0" y="8"/>
                        <a:pt x="11" y="0"/>
                        <a:pt x="28" y="0"/>
                      </a:cubicBezTo>
                      <a:cubicBezTo>
                        <a:pt x="66" y="0"/>
                        <a:pt x="10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20" name="Freeform 21"/>
                <p:cNvSpPr>
                  <a:spLocks/>
                </p:cNvSpPr>
                <p:nvPr/>
              </p:nvSpPr>
              <p:spPr bwMode="auto">
                <a:xfrm>
                  <a:off x="891211" y="1228608"/>
                  <a:ext cx="3981450" cy="3028950"/>
                </a:xfrm>
                <a:custGeom>
                  <a:avLst/>
                  <a:gdLst>
                    <a:gd name="T0" fmla="*/ 157 w 1220"/>
                    <a:gd name="T1" fmla="*/ 879 h 927"/>
                    <a:gd name="T2" fmla="*/ 67 w 1220"/>
                    <a:gd name="T3" fmla="*/ 639 h 927"/>
                    <a:gd name="T4" fmla="*/ 597 w 1220"/>
                    <a:gd name="T5" fmla="*/ 55 h 927"/>
                    <a:gd name="T6" fmla="*/ 1040 w 1220"/>
                    <a:gd name="T7" fmla="*/ 311 h 927"/>
                    <a:gd name="T8" fmla="*/ 1100 w 1220"/>
                    <a:gd name="T9" fmla="*/ 759 h 927"/>
                    <a:gd name="T10" fmla="*/ 1060 w 1220"/>
                    <a:gd name="T11" fmla="*/ 874 h 927"/>
                    <a:gd name="T12" fmla="*/ 1003 w 1220"/>
                    <a:gd name="T13" fmla="*/ 760 h 927"/>
                    <a:gd name="T14" fmla="*/ 922 w 1220"/>
                    <a:gd name="T15" fmla="*/ 620 h 927"/>
                    <a:gd name="T16" fmla="*/ 231 w 1220"/>
                    <a:gd name="T17" fmla="*/ 766 h 927"/>
                    <a:gd name="T18" fmla="*/ 176 w 1220"/>
                    <a:gd name="T19" fmla="*/ 859 h 927"/>
                    <a:gd name="T20" fmla="*/ 157 w 1220"/>
                    <a:gd name="T21" fmla="*/ 879 h 9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20" h="927">
                      <a:moveTo>
                        <a:pt x="157" y="879"/>
                      </a:moveTo>
                      <a:cubicBezTo>
                        <a:pt x="157" y="879"/>
                        <a:pt x="133" y="927"/>
                        <a:pt x="67" y="639"/>
                      </a:cubicBezTo>
                      <a:cubicBezTo>
                        <a:pt x="0" y="352"/>
                        <a:pt x="193" y="74"/>
                        <a:pt x="597" y="55"/>
                      </a:cubicBezTo>
                      <a:cubicBezTo>
                        <a:pt x="1001" y="0"/>
                        <a:pt x="1084" y="339"/>
                        <a:pt x="1040" y="311"/>
                      </a:cubicBezTo>
                      <a:cubicBezTo>
                        <a:pt x="1220" y="274"/>
                        <a:pt x="1159" y="571"/>
                        <a:pt x="1100" y="759"/>
                      </a:cubicBezTo>
                      <a:cubicBezTo>
                        <a:pt x="1060" y="874"/>
                        <a:pt x="1060" y="874"/>
                        <a:pt x="1060" y="874"/>
                      </a:cubicBezTo>
                      <a:cubicBezTo>
                        <a:pt x="1003" y="760"/>
                        <a:pt x="1003" y="760"/>
                        <a:pt x="1003" y="760"/>
                      </a:cubicBezTo>
                      <a:cubicBezTo>
                        <a:pt x="1003" y="760"/>
                        <a:pt x="979" y="772"/>
                        <a:pt x="922" y="620"/>
                      </a:cubicBezTo>
                      <a:cubicBezTo>
                        <a:pt x="864" y="469"/>
                        <a:pt x="1087" y="835"/>
                        <a:pt x="231" y="766"/>
                      </a:cubicBezTo>
                      <a:cubicBezTo>
                        <a:pt x="231" y="766"/>
                        <a:pt x="207" y="806"/>
                        <a:pt x="176" y="859"/>
                      </a:cubicBezTo>
                      <a:lnTo>
                        <a:pt x="157" y="87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14288" cap="flat">
                  <a:solidFill>
                    <a:srgbClr val="341C12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20514268">
                  <a:off x="2995709" y="3533705"/>
                  <a:ext cx="1500011" cy="971457"/>
                </a:xfrm>
                <a:prstGeom prst="arc">
                  <a:avLst>
                    <a:gd name="adj1" fmla="val 14632012"/>
                    <a:gd name="adj2" fmla="val 19019903"/>
                  </a:avLst>
                </a:pr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Freeform 17"/>
                <p:cNvSpPr>
                  <a:spLocks/>
                </p:cNvSpPr>
                <p:nvPr/>
              </p:nvSpPr>
              <p:spPr bwMode="auto">
                <a:xfrm>
                  <a:off x="2722563" y="4696069"/>
                  <a:ext cx="574675" cy="303213"/>
                </a:xfrm>
                <a:custGeom>
                  <a:avLst/>
                  <a:gdLst>
                    <a:gd name="T0" fmla="*/ 157 w 242"/>
                    <a:gd name="T1" fmla="*/ 57 h 128"/>
                    <a:gd name="T2" fmla="*/ 149 w 242"/>
                    <a:gd name="T3" fmla="*/ 33 h 128"/>
                    <a:gd name="T4" fmla="*/ 159 w 242"/>
                    <a:gd name="T5" fmla="*/ 6 h 128"/>
                    <a:gd name="T6" fmla="*/ 184 w 242"/>
                    <a:gd name="T7" fmla="*/ 18 h 128"/>
                    <a:gd name="T8" fmla="*/ 193 w 242"/>
                    <a:gd name="T9" fmla="*/ 36 h 128"/>
                    <a:gd name="T10" fmla="*/ 223 w 242"/>
                    <a:gd name="T11" fmla="*/ 58 h 128"/>
                    <a:gd name="T12" fmla="*/ 242 w 242"/>
                    <a:gd name="T13" fmla="*/ 77 h 128"/>
                    <a:gd name="T14" fmla="*/ 223 w 242"/>
                    <a:gd name="T15" fmla="*/ 95 h 128"/>
                    <a:gd name="T16" fmla="*/ 173 w 242"/>
                    <a:gd name="T17" fmla="*/ 89 h 128"/>
                    <a:gd name="T18" fmla="*/ 30 w 242"/>
                    <a:gd name="T19" fmla="*/ 123 h 128"/>
                    <a:gd name="T20" fmla="*/ 15 w 242"/>
                    <a:gd name="T21" fmla="*/ 120 h 128"/>
                    <a:gd name="T22" fmla="*/ 2 w 242"/>
                    <a:gd name="T23" fmla="*/ 100 h 128"/>
                    <a:gd name="T24" fmla="*/ 22 w 242"/>
                    <a:gd name="T25" fmla="*/ 83 h 128"/>
                    <a:gd name="T26" fmla="*/ 87 w 242"/>
                    <a:gd name="T27" fmla="*/ 82 h 128"/>
                    <a:gd name="T28" fmla="*/ 157 w 242"/>
                    <a:gd name="T29" fmla="*/ 5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2" h="128">
                      <a:moveTo>
                        <a:pt x="157" y="57"/>
                      </a:moveTo>
                      <a:cubicBezTo>
                        <a:pt x="153" y="46"/>
                        <a:pt x="151" y="39"/>
                        <a:pt x="149" y="33"/>
                      </a:cubicBezTo>
                      <a:cubicBezTo>
                        <a:pt x="144" y="21"/>
                        <a:pt x="146" y="11"/>
                        <a:pt x="159" y="6"/>
                      </a:cubicBezTo>
                      <a:cubicBezTo>
                        <a:pt x="173" y="0"/>
                        <a:pt x="179" y="8"/>
                        <a:pt x="184" y="18"/>
                      </a:cubicBezTo>
                      <a:cubicBezTo>
                        <a:pt x="187" y="24"/>
                        <a:pt x="188" y="32"/>
                        <a:pt x="193" y="36"/>
                      </a:cubicBezTo>
                      <a:cubicBezTo>
                        <a:pt x="202" y="44"/>
                        <a:pt x="213" y="50"/>
                        <a:pt x="223" y="58"/>
                      </a:cubicBezTo>
                      <a:cubicBezTo>
                        <a:pt x="230" y="64"/>
                        <a:pt x="236" y="71"/>
                        <a:pt x="242" y="77"/>
                      </a:cubicBezTo>
                      <a:cubicBezTo>
                        <a:pt x="236" y="84"/>
                        <a:pt x="230" y="95"/>
                        <a:pt x="223" y="95"/>
                      </a:cubicBezTo>
                      <a:cubicBezTo>
                        <a:pt x="209" y="97"/>
                        <a:pt x="194" y="92"/>
                        <a:pt x="173" y="89"/>
                      </a:cubicBezTo>
                      <a:cubicBezTo>
                        <a:pt x="135" y="118"/>
                        <a:pt x="85" y="128"/>
                        <a:pt x="30" y="123"/>
                      </a:cubicBezTo>
                      <a:cubicBezTo>
                        <a:pt x="25" y="123"/>
                        <a:pt x="18" y="123"/>
                        <a:pt x="15" y="120"/>
                      </a:cubicBezTo>
                      <a:cubicBezTo>
                        <a:pt x="9" y="114"/>
                        <a:pt x="0" y="105"/>
                        <a:pt x="2" y="100"/>
                      </a:cubicBezTo>
                      <a:cubicBezTo>
                        <a:pt x="4" y="93"/>
                        <a:pt x="14" y="84"/>
                        <a:pt x="22" y="83"/>
                      </a:cubicBezTo>
                      <a:cubicBezTo>
                        <a:pt x="43" y="81"/>
                        <a:pt x="66" y="86"/>
                        <a:pt x="87" y="82"/>
                      </a:cubicBezTo>
                      <a:cubicBezTo>
                        <a:pt x="111" y="77"/>
                        <a:pt x="134" y="66"/>
                        <a:pt x="157" y="5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87833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4764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err="1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dirty="0" err="1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38" b="35781"/>
          <a:stretch/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rgbClr val="484848"/>
                </a:solidFill>
              </a:rPr>
              <a:t>Copyight</a:t>
            </a:r>
            <a:r>
              <a:rPr lang="en-US" altLang="zh-HK" sz="1200" dirty="0" smtClean="0">
                <a:solidFill>
                  <a:srgbClr val="484848"/>
                </a:solidFill>
              </a:rPr>
              <a:t> @2014 </a:t>
            </a:r>
            <a:r>
              <a:rPr lang="en-US" altLang="zh-CN" sz="1200" dirty="0" err="1" smtClean="0">
                <a:solidFill>
                  <a:srgbClr val="484848"/>
                </a:solidFill>
              </a:rPr>
              <a:t>wechat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damen_ppp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lnc</a:t>
            </a:r>
            <a:endParaRPr lang="en-US" altLang="zh-HK" sz="1200" dirty="0" smtClean="0">
              <a:solidFill>
                <a:srgbClr val="484848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rgbClr val="484848"/>
                </a:solidFill>
              </a:rPr>
              <a:t>All Rights Reserved</a:t>
            </a:r>
            <a:endParaRPr lang="zh-HK" altLang="en-US" sz="1200" dirty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441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7"/>
          <a:stretch/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F3DE5A">
              <a:alpha val="36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0" y="-21771"/>
            <a:ext cx="12192000" cy="6879771"/>
          </a:xfrm>
          <a:prstGeom prst="rtTriangl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0" y="-1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200" dirty="0" err="1" smtClean="0">
                  <a:solidFill>
                    <a:schemeClr val="bg1"/>
                  </a:solidFill>
                </a:rPr>
                <a:t>Copyight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@2014 </a:t>
              </a:r>
              <a:r>
                <a:rPr lang="en-US" altLang="zh-CN" sz="1200" dirty="0" err="1" smtClean="0">
                  <a:solidFill>
                    <a:schemeClr val="bg1"/>
                  </a:solidFill>
                </a:rPr>
                <a:t>wechat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damen_ppp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lnc</a:t>
              </a:r>
              <a:endParaRPr lang="en-US" altLang="zh-HK" sz="12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HK" sz="12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59697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avLst/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 dirty="0" smtClean="0">
                <a:solidFill>
                  <a:srgbClr val="485766"/>
                </a:solidFill>
              </a:rPr>
              <a:t>PICTURE</a:t>
            </a:r>
          </a:p>
          <a:p>
            <a:r>
              <a:rPr lang="en-US" altLang="zh-HK" spc="300" dirty="0" smtClean="0">
                <a:solidFill>
                  <a:srgbClr val="485766"/>
                </a:solidFill>
              </a:rPr>
              <a:t> AND OTHER</a:t>
            </a:r>
            <a:endParaRPr lang="zh-HK" altLang="en-US" spc="300" dirty="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3240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9" name="文本框 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216"/>
            <a:stretch/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04" r="23346"/>
            <a:stretch/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191"/>
            <a:stretch/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49669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7" name="文本框 3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6903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F3DE5A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</a:p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</a:t>
            </a:r>
            <a:r>
              <a:rPr lang="en-US" altLang="zh-CN" sz="8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HK" altLang="en-US" sz="8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57889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" name="文本框 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2230055086"/>
                </p:ext>
              </p:extLst>
            </p:nvPr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90243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F3DE5A">
              <a:alpha val="79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F3DE5A">
              <a:alpha val="8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F3DE5A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F3DE5A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A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B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C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D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avLst/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rgbClr val="F3DE5A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8" name="文本框 67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800859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1549</TotalTime>
  <Words>950</Words>
  <Application>Microsoft Office PowerPoint</Application>
  <PresentationFormat>宽屏</PresentationFormat>
  <Paragraphs>103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Meiryo</vt:lpstr>
      <vt:lpstr>新細明體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228</cp:revision>
  <dcterms:created xsi:type="dcterms:W3CDTF">2015-02-07T06:47:43Z</dcterms:created>
  <dcterms:modified xsi:type="dcterms:W3CDTF">2018-06-02T04:09:21Z</dcterms:modified>
</cp:coreProperties>
</file>