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4" r:id="rId21"/>
    <p:sldId id="275" r:id="rId22"/>
    <p:sldId id="276" r:id="rId23"/>
    <p:sldId id="278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09B34"/>
    <a:srgbClr val="EBEBEB"/>
    <a:srgbClr val="FAD85D"/>
    <a:srgbClr val="6C7F90"/>
    <a:srgbClr val="6CD85D"/>
    <a:srgbClr val="444444"/>
    <a:srgbClr val="2E4860"/>
    <a:srgbClr val="232323"/>
    <a:srgbClr val="F8C9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17" autoAdjust="0"/>
    <p:restoredTop sz="96000" autoAdjust="0"/>
  </p:normalViewPr>
  <p:slideViewPr>
    <p:cSldViewPr snapToGrid="0" showGuides="1">
      <p:cViewPr varScale="1">
        <p:scale>
          <a:sx n="111" d="100"/>
          <a:sy n="111" d="100"/>
        </p:scale>
        <p:origin x="46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A58F6-6380-4B8B-BB2E-C7F65BDB6CE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6D145-9FCB-4E73-ADF7-37F2B9F99A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208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6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266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468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293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418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467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384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569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633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6668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953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809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65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9284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987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9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58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44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43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424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337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06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41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19EC6-A7F9-4038-B584-32C3F4D916B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4D196-4731-488D-BBC2-0FF6E27DC5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478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43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925" y="547683"/>
            <a:ext cx="4595813" cy="71438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4342443"/>
            <a:ext cx="4595813" cy="71438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38150" y="592510"/>
            <a:ext cx="4914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2E48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Simply Effective Presentation</a:t>
            </a:r>
            <a:endParaRPr lang="zh-CN" altLang="en-US" sz="6000" b="1" dirty="0">
              <a:solidFill>
                <a:srgbClr val="2E48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42925" y="3505200"/>
            <a:ext cx="4595813" cy="4763"/>
          </a:xfrm>
          <a:prstGeom prst="line">
            <a:avLst/>
          </a:prstGeom>
          <a:ln w="15875">
            <a:solidFill>
              <a:srgbClr val="444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61041" y="3652360"/>
            <a:ext cx="4211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Ultimate Guide For Next Year</a:t>
            </a:r>
          </a:p>
          <a:p>
            <a:r>
              <a:rPr lang="en-US" altLang="zh-CN" sz="16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 Strategy</a:t>
            </a:r>
            <a:endParaRPr lang="zh-CN" altLang="en-US" sz="1600" b="1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441" y="3550062"/>
            <a:ext cx="3683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600" b="1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4600" b="1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391" y="4451350"/>
            <a:ext cx="29559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i="1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 Smith </a:t>
            </a:r>
            <a:r>
              <a:rPr lang="en-US" altLang="zh-CN" sz="1000" i="1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Marketing Ninja</a:t>
            </a:r>
            <a:endParaRPr lang="zh-CN" altLang="en-US" sz="1000" i="1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624638" y="1326356"/>
            <a:ext cx="1092993" cy="1090613"/>
          </a:xfrm>
          <a:prstGeom prst="line">
            <a:avLst/>
          </a:prstGeom>
          <a:ln>
            <a:solidFill>
              <a:srgbClr val="F8C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693694" y="2445154"/>
            <a:ext cx="1447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F8C9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</a:t>
            </a:r>
            <a:endParaRPr lang="zh-CN" altLang="en-US" sz="900" dirty="0">
              <a:solidFill>
                <a:srgbClr val="F8C93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745954" y="521906"/>
            <a:ext cx="2839245" cy="2839245"/>
          </a:xfrm>
          <a:prstGeom prst="ellipse">
            <a:avLst/>
          </a:prstGeom>
          <a:noFill/>
          <a:ln w="9525">
            <a:solidFill>
              <a:srgbClr val="EBEB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3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05625"/>
            <a:ext cx="2254927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78627" y="295650"/>
            <a:ext cx="1918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Super Service 1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4871" y="1104102"/>
            <a:ext cx="2515493" cy="1607347"/>
            <a:chOff x="564871" y="1104102"/>
            <a:chExt cx="2515493" cy="1607347"/>
          </a:xfrm>
        </p:grpSpPr>
        <p:sp>
          <p:nvSpPr>
            <p:cNvPr id="10" name="矩形 9"/>
            <p:cNvSpPr/>
            <p:nvPr/>
          </p:nvSpPr>
          <p:spPr>
            <a:xfrm>
              <a:off x="564871" y="1104102"/>
              <a:ext cx="2515493" cy="1607347"/>
            </a:xfrm>
            <a:prstGeom prst="rect">
              <a:avLst/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635918" y="1621632"/>
              <a:ext cx="376238" cy="547686"/>
              <a:chOff x="1635918" y="1621632"/>
              <a:chExt cx="376238" cy="547686"/>
            </a:xfrm>
          </p:grpSpPr>
          <p:sp>
            <p:nvSpPr>
              <p:cNvPr id="12" name="椭圆 27"/>
              <p:cNvSpPr/>
              <p:nvPr/>
            </p:nvSpPr>
            <p:spPr>
              <a:xfrm>
                <a:off x="1635918" y="1621632"/>
                <a:ext cx="376238" cy="342901"/>
              </a:xfrm>
              <a:custGeom>
                <a:avLst/>
                <a:gdLst/>
                <a:ahLst/>
                <a:cxnLst/>
                <a:rect l="l" t="t" r="r" b="b"/>
                <a:pathLst>
                  <a:path w="376238" h="342901">
                    <a:moveTo>
                      <a:pt x="188119" y="0"/>
                    </a:moveTo>
                    <a:cubicBezTo>
                      <a:pt x="292014" y="0"/>
                      <a:pt x="376238" y="84224"/>
                      <a:pt x="376238" y="188119"/>
                    </a:cubicBezTo>
                    <a:cubicBezTo>
                      <a:pt x="376238" y="254148"/>
                      <a:pt x="342219" y="312232"/>
                      <a:pt x="288862" y="342901"/>
                    </a:cubicBezTo>
                    <a:lnTo>
                      <a:pt x="87376" y="342901"/>
                    </a:lnTo>
                    <a:cubicBezTo>
                      <a:pt x="34019" y="312232"/>
                      <a:pt x="0" y="254148"/>
                      <a:pt x="0" y="188119"/>
                    </a:cubicBezTo>
                    <a:cubicBezTo>
                      <a:pt x="0" y="84224"/>
                      <a:pt x="84224" y="0"/>
                      <a:pt x="188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1769269" y="1814512"/>
                <a:ext cx="54768" cy="188119"/>
              </a:xfrm>
              <a:prstGeom prst="line">
                <a:avLst/>
              </a:prstGeom>
              <a:ln>
                <a:solidFill>
                  <a:srgbClr val="F8C9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1824037" y="1809750"/>
                <a:ext cx="50007" cy="188119"/>
              </a:xfrm>
              <a:prstGeom prst="line">
                <a:avLst/>
              </a:prstGeom>
              <a:ln>
                <a:solidFill>
                  <a:srgbClr val="F8C9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圆角矩形 9218"/>
              <p:cNvSpPr/>
              <p:nvPr/>
            </p:nvSpPr>
            <p:spPr>
              <a:xfrm>
                <a:off x="1692411" y="1978818"/>
                <a:ext cx="262239" cy="169069"/>
              </a:xfrm>
              <a:custGeom>
                <a:avLst/>
                <a:gdLst>
                  <a:gd name="connsiteX0" fmla="*/ 0 w 257174"/>
                  <a:gd name="connsiteY0" fmla="*/ 54769 h 185738"/>
                  <a:gd name="connsiteX1" fmla="*/ 54769 w 257174"/>
                  <a:gd name="connsiteY1" fmla="*/ 0 h 185738"/>
                  <a:gd name="connsiteX2" fmla="*/ 202405 w 257174"/>
                  <a:gd name="connsiteY2" fmla="*/ 0 h 185738"/>
                  <a:gd name="connsiteX3" fmla="*/ 257174 w 257174"/>
                  <a:gd name="connsiteY3" fmla="*/ 54769 h 185738"/>
                  <a:gd name="connsiteX4" fmla="*/ 257174 w 257174"/>
                  <a:gd name="connsiteY4" fmla="*/ 130969 h 185738"/>
                  <a:gd name="connsiteX5" fmla="*/ 202405 w 257174"/>
                  <a:gd name="connsiteY5" fmla="*/ 185738 h 185738"/>
                  <a:gd name="connsiteX6" fmla="*/ 54769 w 257174"/>
                  <a:gd name="connsiteY6" fmla="*/ 185738 h 185738"/>
                  <a:gd name="connsiteX7" fmla="*/ 0 w 257174"/>
                  <a:gd name="connsiteY7" fmla="*/ 130969 h 185738"/>
                  <a:gd name="connsiteX8" fmla="*/ 0 w 257174"/>
                  <a:gd name="connsiteY8" fmla="*/ 54769 h 185738"/>
                  <a:gd name="connsiteX0" fmla="*/ 0 w 259200"/>
                  <a:gd name="connsiteY0" fmla="*/ 54769 h 185738"/>
                  <a:gd name="connsiteX1" fmla="*/ 54769 w 259200"/>
                  <a:gd name="connsiteY1" fmla="*/ 0 h 185738"/>
                  <a:gd name="connsiteX2" fmla="*/ 238124 w 259200"/>
                  <a:gd name="connsiteY2" fmla="*/ 0 h 185738"/>
                  <a:gd name="connsiteX3" fmla="*/ 257174 w 259200"/>
                  <a:gd name="connsiteY3" fmla="*/ 54769 h 185738"/>
                  <a:gd name="connsiteX4" fmla="*/ 257174 w 259200"/>
                  <a:gd name="connsiteY4" fmla="*/ 130969 h 185738"/>
                  <a:gd name="connsiteX5" fmla="*/ 202405 w 259200"/>
                  <a:gd name="connsiteY5" fmla="*/ 185738 h 185738"/>
                  <a:gd name="connsiteX6" fmla="*/ 54769 w 259200"/>
                  <a:gd name="connsiteY6" fmla="*/ 185738 h 185738"/>
                  <a:gd name="connsiteX7" fmla="*/ 0 w 259200"/>
                  <a:gd name="connsiteY7" fmla="*/ 130969 h 185738"/>
                  <a:gd name="connsiteX8" fmla="*/ 0 w 259200"/>
                  <a:gd name="connsiteY8" fmla="*/ 54769 h 185738"/>
                  <a:gd name="connsiteX0" fmla="*/ 3039 w 262239"/>
                  <a:gd name="connsiteY0" fmla="*/ 54769 h 185738"/>
                  <a:gd name="connsiteX1" fmla="*/ 19708 w 262239"/>
                  <a:gd name="connsiteY1" fmla="*/ 0 h 185738"/>
                  <a:gd name="connsiteX2" fmla="*/ 241163 w 262239"/>
                  <a:gd name="connsiteY2" fmla="*/ 0 h 185738"/>
                  <a:gd name="connsiteX3" fmla="*/ 260213 w 262239"/>
                  <a:gd name="connsiteY3" fmla="*/ 54769 h 185738"/>
                  <a:gd name="connsiteX4" fmla="*/ 260213 w 262239"/>
                  <a:gd name="connsiteY4" fmla="*/ 130969 h 185738"/>
                  <a:gd name="connsiteX5" fmla="*/ 205444 w 262239"/>
                  <a:gd name="connsiteY5" fmla="*/ 185738 h 185738"/>
                  <a:gd name="connsiteX6" fmla="*/ 57808 w 262239"/>
                  <a:gd name="connsiteY6" fmla="*/ 185738 h 185738"/>
                  <a:gd name="connsiteX7" fmla="*/ 3039 w 262239"/>
                  <a:gd name="connsiteY7" fmla="*/ 130969 h 185738"/>
                  <a:gd name="connsiteX8" fmla="*/ 3039 w 262239"/>
                  <a:gd name="connsiteY8" fmla="*/ 54769 h 18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2239" h="185738">
                    <a:moveTo>
                      <a:pt x="3039" y="54769"/>
                    </a:moveTo>
                    <a:cubicBezTo>
                      <a:pt x="3039" y="24521"/>
                      <a:pt x="-10540" y="0"/>
                      <a:pt x="19708" y="0"/>
                    </a:cubicBezTo>
                    <a:lnTo>
                      <a:pt x="241163" y="0"/>
                    </a:lnTo>
                    <a:cubicBezTo>
                      <a:pt x="271411" y="0"/>
                      <a:pt x="260213" y="24521"/>
                      <a:pt x="260213" y="54769"/>
                    </a:cubicBezTo>
                    <a:lnTo>
                      <a:pt x="260213" y="130969"/>
                    </a:lnTo>
                    <a:cubicBezTo>
                      <a:pt x="260213" y="161217"/>
                      <a:pt x="235692" y="185738"/>
                      <a:pt x="205444" y="185738"/>
                    </a:cubicBezTo>
                    <a:lnTo>
                      <a:pt x="57808" y="185738"/>
                    </a:lnTo>
                    <a:cubicBezTo>
                      <a:pt x="27560" y="185738"/>
                      <a:pt x="3039" y="161217"/>
                      <a:pt x="3039" y="130969"/>
                    </a:cubicBezTo>
                    <a:lnTo>
                      <a:pt x="3039" y="547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1764507" y="2169318"/>
                <a:ext cx="121444" cy="0"/>
              </a:xfrm>
              <a:prstGeom prst="line">
                <a:avLst/>
              </a:prstGeom>
              <a:ln w="25400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xtBox 16"/>
          <p:cNvSpPr txBox="1"/>
          <p:nvPr/>
        </p:nvSpPr>
        <p:spPr>
          <a:xfrm>
            <a:off x="493833" y="2857525"/>
            <a:ext cx="193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20" dirty="0" smtClean="0">
                <a:solidFill>
                  <a:srgbClr val="2E4860"/>
                </a:solidFill>
              </a:rPr>
              <a:t>Super Service 1</a:t>
            </a:r>
            <a:endParaRPr lang="zh-CN" altLang="en-US" b="1" spc="-20" dirty="0">
              <a:solidFill>
                <a:srgbClr val="2E486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2490" y="3272452"/>
            <a:ext cx="25178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85895" y="3329730"/>
            <a:ext cx="26430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kern="1600" spc="10" dirty="0" err="1" smtClean="0"/>
              <a:t>Donec</a:t>
            </a:r>
            <a:r>
              <a:rPr lang="en-US" altLang="zh-CN" sz="1000" b="1" kern="1600" spc="10" dirty="0" smtClean="0"/>
              <a:t> id </a:t>
            </a:r>
            <a:r>
              <a:rPr lang="en-US" altLang="zh-CN" sz="1000" b="1" kern="1600" spc="10" dirty="0" err="1" smtClean="0"/>
              <a:t>elit</a:t>
            </a:r>
            <a:r>
              <a:rPr lang="en-US" altLang="zh-CN" sz="1000" b="1" kern="1600" spc="10" dirty="0" smtClean="0"/>
              <a:t> non mi </a:t>
            </a:r>
            <a:r>
              <a:rPr lang="en-US" altLang="zh-CN" sz="1000" b="1" kern="1600" spc="10" dirty="0" err="1" smtClean="0"/>
              <a:t>porta</a:t>
            </a:r>
            <a:r>
              <a:rPr lang="en-US" altLang="zh-CN" sz="1000" b="1" kern="1600" spc="10" dirty="0" smtClean="0"/>
              <a:t> </a:t>
            </a:r>
            <a:r>
              <a:rPr lang="en-US" altLang="zh-CN" sz="1000" b="1" kern="1600" spc="10" dirty="0" err="1" smtClean="0"/>
              <a:t>gravida</a:t>
            </a:r>
            <a:r>
              <a:rPr lang="en-US" altLang="zh-CN" sz="1000" b="1" kern="1600" spc="10" dirty="0" smtClean="0"/>
              <a:t> at </a:t>
            </a:r>
            <a:r>
              <a:rPr lang="en-US" altLang="zh-CN" sz="1000" b="1" kern="1600" spc="10" dirty="0" err="1" smtClean="0"/>
              <a:t>eget</a:t>
            </a:r>
            <a:r>
              <a:rPr lang="en-US" altLang="zh-CN" sz="1000" b="1" kern="1600" spc="10" dirty="0" smtClean="0"/>
              <a:t> </a:t>
            </a:r>
            <a:r>
              <a:rPr lang="en-US" altLang="zh-CN" sz="1000" b="1" spc="10" dirty="0" err="1" smtClean="0"/>
              <a:t>metus</a:t>
            </a:r>
            <a:r>
              <a:rPr lang="en-US" altLang="zh-CN" sz="1000" b="1" spc="10" dirty="0" smtClean="0"/>
              <a:t>. </a:t>
            </a:r>
            <a:r>
              <a:rPr lang="en-US" altLang="zh-CN" sz="1000" b="1" spc="10" dirty="0" err="1" smtClean="0"/>
              <a:t>Fusce</a:t>
            </a:r>
            <a:r>
              <a:rPr lang="en-US" altLang="zh-CN" sz="1000" b="1" spc="10" dirty="0" smtClean="0"/>
              <a:t> </a:t>
            </a:r>
            <a:r>
              <a:rPr lang="en-US" altLang="zh-CN" sz="1000" b="1" spc="10" dirty="0" err="1" smtClean="0"/>
              <a:t>dapibus</a:t>
            </a:r>
            <a:r>
              <a:rPr lang="en-US" altLang="zh-CN" sz="1000" b="1" spc="10" dirty="0" smtClean="0"/>
              <a:t>, </a:t>
            </a:r>
            <a:r>
              <a:rPr lang="en-US" altLang="zh-CN" sz="1000" b="1" spc="10" dirty="0" err="1" smtClean="0"/>
              <a:t>tellus</a:t>
            </a:r>
            <a:r>
              <a:rPr lang="en-US" altLang="zh-CN" sz="1000" b="1" spc="10" dirty="0" smtClean="0"/>
              <a:t> ac </a:t>
            </a:r>
            <a:r>
              <a:rPr lang="en-US" altLang="zh-CN" sz="1000" b="1" spc="10" dirty="0" err="1" smtClean="0"/>
              <a:t>cursus</a:t>
            </a:r>
            <a:r>
              <a:rPr lang="en-US" altLang="zh-CN" sz="1000" b="1" spc="10" dirty="0" smtClean="0"/>
              <a:t>. </a:t>
            </a:r>
            <a:r>
              <a:rPr lang="en-US" altLang="zh-CN" sz="1000" b="1" kern="1600" spc="10" dirty="0" err="1" smtClean="0"/>
              <a:t>Donec</a:t>
            </a:r>
            <a:r>
              <a:rPr lang="en-US" altLang="zh-CN" sz="1000" b="1" kern="1600" spc="10" dirty="0" smtClean="0"/>
              <a:t> </a:t>
            </a:r>
            <a:r>
              <a:rPr lang="en-US" altLang="zh-CN" sz="1000" b="1" kern="1600" spc="10" dirty="0"/>
              <a:t>id </a:t>
            </a:r>
            <a:r>
              <a:rPr lang="en-US" altLang="zh-CN" sz="1000" b="1" kern="1600" spc="10" dirty="0" err="1"/>
              <a:t>elit</a:t>
            </a:r>
            <a:r>
              <a:rPr lang="en-US" altLang="zh-CN" sz="1000" b="1" kern="1600" spc="10" dirty="0"/>
              <a:t> non mi </a:t>
            </a:r>
            <a:r>
              <a:rPr lang="en-US" altLang="zh-CN" sz="1000" b="1" kern="1600" spc="10" dirty="0" err="1"/>
              <a:t>porta</a:t>
            </a:r>
            <a:r>
              <a:rPr lang="en-US" altLang="zh-CN" sz="1000" b="1" kern="1600" spc="10" dirty="0"/>
              <a:t> </a:t>
            </a:r>
            <a:r>
              <a:rPr lang="en-US" altLang="zh-CN" sz="1000" b="1" kern="1600" spc="10" dirty="0" err="1"/>
              <a:t>gravida</a:t>
            </a:r>
            <a:r>
              <a:rPr lang="en-US" altLang="zh-CN" sz="1000" b="1" kern="1600" spc="10" dirty="0"/>
              <a:t> at </a:t>
            </a:r>
            <a:r>
              <a:rPr lang="en-US" altLang="zh-CN" sz="1000" b="1" kern="1600" spc="10" dirty="0" err="1"/>
              <a:t>eget</a:t>
            </a:r>
            <a:r>
              <a:rPr lang="en-US" altLang="zh-CN" sz="1000" b="1" kern="1600" spc="10" dirty="0"/>
              <a:t> </a:t>
            </a:r>
            <a:r>
              <a:rPr lang="en-US" altLang="zh-CN" sz="1000" b="1" spc="10" dirty="0" err="1"/>
              <a:t>metus</a:t>
            </a:r>
            <a:r>
              <a:rPr lang="en-US" altLang="zh-CN" sz="1000" b="1" spc="10" dirty="0"/>
              <a:t>. </a:t>
            </a:r>
            <a:r>
              <a:rPr lang="en-US" altLang="zh-CN" sz="1000" b="1" spc="10" dirty="0" err="1"/>
              <a:t>Fusce</a:t>
            </a:r>
            <a:r>
              <a:rPr lang="en-US" altLang="zh-CN" sz="1000" b="1" spc="10" dirty="0"/>
              <a:t> </a:t>
            </a:r>
            <a:r>
              <a:rPr lang="en-US" altLang="zh-CN" sz="1000" b="1" spc="10" dirty="0" err="1"/>
              <a:t>dapibus</a:t>
            </a:r>
            <a:r>
              <a:rPr lang="en-US" altLang="zh-CN" sz="1000" b="1" spc="10" dirty="0"/>
              <a:t>, </a:t>
            </a:r>
            <a:r>
              <a:rPr lang="en-US" altLang="zh-CN" sz="1000" b="1" spc="10" dirty="0" err="1"/>
              <a:t>tellus</a:t>
            </a:r>
            <a:r>
              <a:rPr lang="en-US" altLang="zh-CN" sz="1000" b="1" spc="10" dirty="0"/>
              <a:t> ac </a:t>
            </a:r>
            <a:r>
              <a:rPr lang="en-US" altLang="zh-CN" sz="1000" b="1" spc="10" dirty="0" err="1" smtClean="0"/>
              <a:t>cursus</a:t>
            </a:r>
            <a:r>
              <a:rPr lang="en-US" altLang="zh-CN" sz="1000" b="1" spc="10" dirty="0" smtClean="0"/>
              <a:t>. </a:t>
            </a:r>
            <a:endParaRPr lang="en-US" altLang="zh-CN" sz="1000" b="1" spc="10" dirty="0"/>
          </a:p>
        </p:txBody>
      </p:sp>
      <p:sp>
        <p:nvSpPr>
          <p:cNvPr id="21" name="TextBox 20"/>
          <p:cNvSpPr txBox="1"/>
          <p:nvPr/>
        </p:nvSpPr>
        <p:spPr>
          <a:xfrm>
            <a:off x="3225518" y="1065172"/>
            <a:ext cx="26450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endParaRPr lang="zh-CN" altLang="en-US" sz="900" dirty="0"/>
          </a:p>
        </p:txBody>
      </p:sp>
      <p:sp>
        <p:nvSpPr>
          <p:cNvPr id="22" name="TextBox 21"/>
          <p:cNvSpPr txBox="1"/>
          <p:nvPr/>
        </p:nvSpPr>
        <p:spPr>
          <a:xfrm>
            <a:off x="3225518" y="3417846"/>
            <a:ext cx="26450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endParaRPr lang="zh-CN" altLang="en-US" sz="900" dirty="0"/>
          </a:p>
        </p:txBody>
      </p:sp>
      <p:sp>
        <p:nvSpPr>
          <p:cNvPr id="23" name="TextBox 22"/>
          <p:cNvSpPr txBox="1"/>
          <p:nvPr/>
        </p:nvSpPr>
        <p:spPr>
          <a:xfrm>
            <a:off x="5979041" y="1058029"/>
            <a:ext cx="26450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endParaRPr lang="zh-CN" altLang="en-US" sz="900" dirty="0"/>
          </a:p>
        </p:txBody>
      </p:sp>
      <p:sp>
        <p:nvSpPr>
          <p:cNvPr id="24" name="TextBox 23"/>
          <p:cNvSpPr txBox="1"/>
          <p:nvPr/>
        </p:nvSpPr>
        <p:spPr>
          <a:xfrm>
            <a:off x="5979041" y="3420229"/>
            <a:ext cx="26450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.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Donec</a:t>
            </a:r>
            <a:r>
              <a:rPr lang="en-US" altLang="zh-CN" sz="900" kern="1600" dirty="0"/>
              <a:t> id </a:t>
            </a:r>
            <a:r>
              <a:rPr lang="en-US" altLang="zh-CN" sz="900" kern="1600" dirty="0" err="1"/>
              <a:t>elit</a:t>
            </a:r>
            <a:r>
              <a:rPr lang="en-US" altLang="zh-CN" sz="900" kern="1600" dirty="0"/>
              <a:t> non mi </a:t>
            </a:r>
            <a:r>
              <a:rPr lang="en-US" altLang="zh-CN" sz="900" kern="1600" dirty="0" err="1"/>
              <a:t>porta</a:t>
            </a:r>
            <a:r>
              <a:rPr lang="en-US" altLang="zh-CN" sz="900" kern="1600" dirty="0"/>
              <a:t> </a:t>
            </a:r>
            <a:r>
              <a:rPr lang="en-US" altLang="zh-CN" sz="900" kern="1600" dirty="0" err="1"/>
              <a:t>gravida</a:t>
            </a:r>
            <a:r>
              <a:rPr lang="en-US" altLang="zh-CN" sz="900" kern="1600" dirty="0"/>
              <a:t> at </a:t>
            </a:r>
            <a:r>
              <a:rPr lang="en-US" altLang="zh-CN" sz="900" kern="1600" dirty="0" err="1"/>
              <a:t>eget</a:t>
            </a:r>
            <a:r>
              <a:rPr lang="en-US" altLang="zh-CN" sz="900" kern="1600" dirty="0"/>
              <a:t> </a:t>
            </a:r>
            <a:r>
              <a:rPr lang="en-US" altLang="zh-CN" sz="900" dirty="0" err="1"/>
              <a:t>metus</a:t>
            </a:r>
            <a:r>
              <a:rPr lang="en-US" altLang="zh-CN" sz="900" dirty="0"/>
              <a:t>. </a:t>
            </a:r>
            <a:r>
              <a:rPr lang="en-US" altLang="zh-CN" sz="900" dirty="0" err="1"/>
              <a:t>Fusce</a:t>
            </a:r>
            <a:r>
              <a:rPr lang="en-US" altLang="zh-CN" sz="900" dirty="0"/>
              <a:t> </a:t>
            </a:r>
            <a:r>
              <a:rPr lang="en-US" altLang="zh-CN" sz="900" dirty="0" err="1"/>
              <a:t>dapibus</a:t>
            </a:r>
            <a:r>
              <a:rPr lang="en-US" altLang="zh-CN" sz="900" dirty="0"/>
              <a:t>, </a:t>
            </a:r>
            <a:r>
              <a:rPr lang="en-US" altLang="zh-CN" sz="900" dirty="0" err="1"/>
              <a:t>tellus</a:t>
            </a:r>
            <a:r>
              <a:rPr lang="en-US" altLang="zh-CN" sz="900" dirty="0"/>
              <a:t> ac </a:t>
            </a:r>
            <a:r>
              <a:rPr lang="en-US" altLang="zh-CN" sz="900" dirty="0" err="1" smtClean="0"/>
              <a:t>cursus</a:t>
            </a:r>
            <a:endParaRPr lang="zh-CN" altLang="en-US" sz="900" dirty="0"/>
          </a:p>
        </p:txBody>
      </p:sp>
      <p:sp>
        <p:nvSpPr>
          <p:cNvPr id="26" name="TextBox 25"/>
          <p:cNvSpPr txBox="1"/>
          <p:nvPr/>
        </p:nvSpPr>
        <p:spPr>
          <a:xfrm>
            <a:off x="3227897" y="2032730"/>
            <a:ext cx="264267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Praesent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cursus</a:t>
            </a:r>
            <a:r>
              <a:rPr lang="en-US" altLang="zh-CN" sz="900" kern="1600" dirty="0" smtClean="0"/>
              <a:t> magna, </a:t>
            </a:r>
            <a:r>
              <a:rPr lang="en-US" altLang="zh-CN" sz="900" kern="1600" dirty="0" err="1" smtClean="0"/>
              <a:t>vel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scelerisque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nisl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et. </a:t>
            </a:r>
            <a:r>
              <a:rPr lang="en-US" altLang="zh-CN" sz="900" kern="1600" dirty="0" err="1" smtClean="0"/>
              <a:t>Aenean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lacinia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bibendum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nulla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sed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Duis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mollis</a:t>
            </a:r>
            <a:r>
              <a:rPr lang="en-US" altLang="zh-CN" sz="900" kern="1600" dirty="0" smtClean="0"/>
              <a:t>, </a:t>
            </a:r>
            <a:r>
              <a:rPr lang="en-US" altLang="zh-CN" sz="900" kern="1600" dirty="0" err="1" smtClean="0"/>
              <a:t>est</a:t>
            </a:r>
            <a:r>
              <a:rPr lang="en-US" altLang="zh-CN" sz="900" kern="1600" dirty="0" smtClean="0"/>
              <a:t> non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luctus</a:t>
            </a:r>
            <a:r>
              <a:rPr lang="en-US" altLang="zh-CN" sz="900" kern="1600" dirty="0" smtClean="0"/>
              <a:t>, nisi </a:t>
            </a:r>
            <a:r>
              <a:rPr lang="en-US" altLang="zh-CN" sz="900" kern="1600" dirty="0" err="1" smtClean="0"/>
              <a:t>erat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porttitor</a:t>
            </a:r>
            <a:r>
              <a:rPr lang="en-US" altLang="zh-CN" sz="900" kern="1600" dirty="0" smtClean="0"/>
              <a:t> ligula,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lacinia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odio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sem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nec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metus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Praesent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cursus</a:t>
            </a:r>
            <a:r>
              <a:rPr lang="en-US" altLang="zh-CN" sz="900" kern="1600" dirty="0" smtClean="0"/>
              <a:t> magna, </a:t>
            </a:r>
            <a:r>
              <a:rPr lang="en-US" altLang="zh-CN" sz="900" kern="1600" dirty="0" err="1" smtClean="0"/>
              <a:t>vel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scelerisque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nisl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et. </a:t>
            </a:r>
            <a:r>
              <a:rPr lang="en-US" altLang="zh-CN" sz="900" kern="1600" dirty="0" err="1" smtClean="0"/>
              <a:t>Lorem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ipsum</a:t>
            </a:r>
            <a:r>
              <a:rPr lang="en-US" altLang="zh-CN" sz="900" kern="1600" dirty="0" smtClean="0"/>
              <a:t> dolor sit </a:t>
            </a:r>
            <a:r>
              <a:rPr lang="en-US" altLang="zh-CN" sz="900" kern="1600" dirty="0" err="1" smtClean="0"/>
              <a:t>amet</a:t>
            </a:r>
            <a:r>
              <a:rPr lang="en-US" altLang="zh-CN" sz="900" kern="1600" dirty="0" smtClean="0"/>
              <a:t>,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adipiscing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81420" y="2030454"/>
            <a:ext cx="264267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Praesent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cursus</a:t>
            </a:r>
            <a:r>
              <a:rPr lang="en-US" altLang="zh-CN" sz="900" kern="1600" dirty="0" smtClean="0"/>
              <a:t> magna, </a:t>
            </a:r>
            <a:r>
              <a:rPr lang="en-US" altLang="zh-CN" sz="900" kern="1600" dirty="0" err="1" smtClean="0"/>
              <a:t>vel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scelerisque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nisl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et. </a:t>
            </a:r>
            <a:r>
              <a:rPr lang="en-US" altLang="zh-CN" sz="900" kern="1600" dirty="0" err="1" smtClean="0"/>
              <a:t>Aenean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lacinia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bibendum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nulla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sed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Duis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mollis</a:t>
            </a:r>
            <a:r>
              <a:rPr lang="en-US" altLang="zh-CN" sz="900" kern="1600" dirty="0" smtClean="0"/>
              <a:t>, </a:t>
            </a:r>
            <a:r>
              <a:rPr lang="en-US" altLang="zh-CN" sz="900" kern="1600" dirty="0" err="1" smtClean="0"/>
              <a:t>est</a:t>
            </a:r>
            <a:r>
              <a:rPr lang="en-US" altLang="zh-CN" sz="900" kern="1600" dirty="0" smtClean="0"/>
              <a:t> non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luctus</a:t>
            </a:r>
            <a:r>
              <a:rPr lang="en-US" altLang="zh-CN" sz="900" kern="1600" dirty="0" smtClean="0"/>
              <a:t>, nisi </a:t>
            </a:r>
            <a:r>
              <a:rPr lang="en-US" altLang="zh-CN" sz="900" kern="1600" dirty="0" err="1" smtClean="0"/>
              <a:t>erat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porttitor</a:t>
            </a:r>
            <a:r>
              <a:rPr lang="en-US" altLang="zh-CN" sz="900" kern="1600" dirty="0" smtClean="0"/>
              <a:t> ligula,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lacinia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odio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sem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nec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metus</a:t>
            </a:r>
            <a:r>
              <a:rPr lang="en-US" altLang="zh-CN" sz="900" kern="1600" dirty="0" smtClean="0"/>
              <a:t>. </a:t>
            </a:r>
            <a:r>
              <a:rPr lang="en-US" altLang="zh-CN" sz="900" kern="1600" dirty="0" err="1" smtClean="0"/>
              <a:t>Praesent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commodo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cursus</a:t>
            </a:r>
            <a:r>
              <a:rPr lang="en-US" altLang="zh-CN" sz="900" kern="1600" dirty="0" smtClean="0"/>
              <a:t> magna, </a:t>
            </a:r>
            <a:r>
              <a:rPr lang="en-US" altLang="zh-CN" sz="900" kern="1600" dirty="0" err="1" smtClean="0"/>
              <a:t>vel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scelerisque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nisl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et. </a:t>
            </a:r>
            <a:r>
              <a:rPr lang="en-US" altLang="zh-CN" sz="900" kern="1600" dirty="0" err="1" smtClean="0"/>
              <a:t>Lorem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ipsum</a:t>
            </a:r>
            <a:r>
              <a:rPr lang="en-US" altLang="zh-CN" sz="900" kern="1600" dirty="0" smtClean="0"/>
              <a:t> dolor sit </a:t>
            </a:r>
            <a:r>
              <a:rPr lang="en-US" altLang="zh-CN" sz="900" kern="1600" dirty="0" err="1" smtClean="0"/>
              <a:t>amet</a:t>
            </a:r>
            <a:r>
              <a:rPr lang="en-US" altLang="zh-CN" sz="900" kern="1600" dirty="0" smtClean="0"/>
              <a:t>, </a:t>
            </a:r>
            <a:r>
              <a:rPr lang="en-US" altLang="zh-CN" sz="900" kern="1600" dirty="0" err="1" smtClean="0"/>
              <a:t>consectetur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adipiscing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435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>
            <a:stCxn id="10" idx="6"/>
            <a:endCxn id="12" idx="2"/>
          </p:cNvCxnSpPr>
          <p:nvPr/>
        </p:nvCxnSpPr>
        <p:spPr>
          <a:xfrm flipV="1">
            <a:off x="2000250" y="1991779"/>
            <a:ext cx="444501" cy="938"/>
          </a:xfrm>
          <a:prstGeom prst="line">
            <a:avLst/>
          </a:prstGeom>
          <a:ln>
            <a:solidFill>
              <a:srgbClr val="2E48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240968"/>
            <a:ext cx="2419350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8626" y="330993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Working Process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直接连接符 27"/>
          <p:cNvCxnSpPr>
            <a:stCxn id="12" idx="6"/>
            <a:endCxn id="13" idx="2"/>
          </p:cNvCxnSpPr>
          <p:nvPr/>
        </p:nvCxnSpPr>
        <p:spPr>
          <a:xfrm>
            <a:off x="3886199" y="1991779"/>
            <a:ext cx="430532" cy="0"/>
          </a:xfrm>
          <a:prstGeom prst="line">
            <a:avLst/>
          </a:prstGeom>
          <a:ln>
            <a:solidFill>
              <a:srgbClr val="2E48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64686" y="1271602"/>
            <a:ext cx="2064542" cy="1464454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弦形 9231"/>
          <p:cNvSpPr/>
          <p:nvPr/>
        </p:nvSpPr>
        <p:spPr>
          <a:xfrm rot="8057819">
            <a:off x="7062635" y="1474494"/>
            <a:ext cx="472556" cy="430658"/>
          </a:xfrm>
          <a:custGeom>
            <a:avLst/>
            <a:gdLst/>
            <a:ahLst/>
            <a:cxnLst/>
            <a:rect l="l" t="t" r="r" b="b"/>
            <a:pathLst>
              <a:path w="670904" h="611419">
                <a:moveTo>
                  <a:pt x="123563" y="545233"/>
                </a:moveTo>
                <a:cubicBezTo>
                  <a:pt x="79854" y="501751"/>
                  <a:pt x="52607" y="440061"/>
                  <a:pt x="51719" y="370006"/>
                </a:cubicBezTo>
                <a:lnTo>
                  <a:pt x="53474" y="358751"/>
                </a:lnTo>
                <a:cubicBezTo>
                  <a:pt x="89336" y="358095"/>
                  <a:pt x="124330" y="347028"/>
                  <a:pt x="156142" y="328318"/>
                </a:cubicBezTo>
                <a:lnTo>
                  <a:pt x="153681" y="325796"/>
                </a:lnTo>
                <a:cubicBezTo>
                  <a:pt x="115933" y="343920"/>
                  <a:pt x="71043" y="341166"/>
                  <a:pt x="35958" y="317262"/>
                </a:cubicBezTo>
                <a:cubicBezTo>
                  <a:pt x="14514" y="290103"/>
                  <a:pt x="2884" y="256126"/>
                  <a:pt x="467" y="219636"/>
                </a:cubicBezTo>
                <a:cubicBezTo>
                  <a:pt x="-6358" y="116605"/>
                  <a:pt x="62272" y="23729"/>
                  <a:pt x="162765" y="0"/>
                </a:cubicBezTo>
                <a:lnTo>
                  <a:pt x="303582" y="145606"/>
                </a:lnTo>
                <a:lnTo>
                  <a:pt x="379736" y="219907"/>
                </a:lnTo>
                <a:lnTo>
                  <a:pt x="333861" y="264671"/>
                </a:lnTo>
                <a:lnTo>
                  <a:pt x="288505" y="218189"/>
                </a:lnTo>
                <a:lnTo>
                  <a:pt x="278036" y="381447"/>
                </a:lnTo>
                <a:lnTo>
                  <a:pt x="441501" y="374986"/>
                </a:lnTo>
                <a:lnTo>
                  <a:pt x="396146" y="328504"/>
                </a:lnTo>
                <a:lnTo>
                  <a:pt x="443592" y="282209"/>
                </a:lnTo>
                <a:lnTo>
                  <a:pt x="543645" y="379827"/>
                </a:lnTo>
                <a:lnTo>
                  <a:pt x="543092" y="382013"/>
                </a:lnTo>
                <a:lnTo>
                  <a:pt x="670904" y="513000"/>
                </a:lnTo>
                <a:cubicBezTo>
                  <a:pt x="665947" y="529442"/>
                  <a:pt x="656461" y="544522"/>
                  <a:pt x="643368" y="557297"/>
                </a:cubicBezTo>
                <a:cubicBezTo>
                  <a:pt x="596775" y="602761"/>
                  <a:pt x="522148" y="601845"/>
                  <a:pt x="476685" y="555252"/>
                </a:cubicBezTo>
                <a:lnTo>
                  <a:pt x="462872" y="533887"/>
                </a:lnTo>
                <a:cubicBezTo>
                  <a:pt x="418526" y="580000"/>
                  <a:pt x="358630" y="608529"/>
                  <a:pt x="294185" y="611212"/>
                </a:cubicBezTo>
                <a:cubicBezTo>
                  <a:pt x="227445" y="613989"/>
                  <a:pt x="167273" y="588716"/>
                  <a:pt x="123563" y="5452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321425" y="1887538"/>
            <a:ext cx="2174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32323"/>
                </a:solidFill>
              </a:rPr>
              <a:t>Final product</a:t>
            </a:r>
          </a:p>
          <a:p>
            <a:r>
              <a:rPr lang="en-US" altLang="zh-CN" sz="1400" b="1" spc="-20" dirty="0" smtClean="0">
                <a:solidFill>
                  <a:srgbClr val="232323"/>
                </a:solidFill>
              </a:rPr>
              <a:t>for approval and beta testing.</a:t>
            </a:r>
            <a:endParaRPr lang="zh-CN" altLang="en-US" sz="1400" b="1" spc="-20" dirty="0">
              <a:solidFill>
                <a:srgbClr val="232323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58802" y="1271993"/>
            <a:ext cx="1441448" cy="14414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rgbClr val="2E4860"/>
                </a:solidFill>
              </a:rPr>
              <a:t>Survey</a:t>
            </a:r>
          </a:p>
          <a:p>
            <a:pPr algn="ctr"/>
            <a:r>
              <a:rPr lang="en-US" altLang="zh-CN" sz="1400" b="1" dirty="0" smtClean="0">
                <a:solidFill>
                  <a:srgbClr val="2E4860"/>
                </a:solidFill>
              </a:rPr>
              <a:t>&amp; Research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44751" y="1271055"/>
            <a:ext cx="1441448" cy="14414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rgbClr val="232323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16731" y="1271055"/>
            <a:ext cx="1441448" cy="14414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rgbClr val="23232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58720" y="1837373"/>
            <a:ext cx="1419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pc="-10" dirty="0" smtClean="0">
                <a:solidFill>
                  <a:srgbClr val="2E4860"/>
                </a:solidFill>
              </a:rPr>
              <a:t>Brainstorming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54525" y="1844675"/>
            <a:ext cx="1206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pc="-10" dirty="0" smtClean="0">
                <a:solidFill>
                  <a:srgbClr val="2E4860"/>
                </a:solidFill>
              </a:rPr>
              <a:t>Prototyping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549000" y="3321050"/>
            <a:ext cx="4299350" cy="0"/>
          </a:xfrm>
          <a:prstGeom prst="line">
            <a:avLst/>
          </a:prstGeom>
          <a:ln>
            <a:solidFill>
              <a:srgbClr val="2E48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114283" y="2009316"/>
            <a:ext cx="0" cy="1311735"/>
          </a:xfrm>
          <a:prstGeom prst="line">
            <a:avLst/>
          </a:prstGeom>
          <a:ln>
            <a:solidFill>
              <a:srgbClr val="2E48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3" idx="6"/>
          </p:cNvCxnSpPr>
          <p:nvPr/>
        </p:nvCxnSpPr>
        <p:spPr>
          <a:xfrm>
            <a:off x="5758179" y="1991779"/>
            <a:ext cx="442596" cy="938"/>
          </a:xfrm>
          <a:prstGeom prst="line">
            <a:avLst/>
          </a:prstGeom>
          <a:ln>
            <a:solidFill>
              <a:srgbClr val="2E486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15948" y="3458566"/>
            <a:ext cx="1741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10" dirty="0" smtClean="0">
                <a:solidFill>
                  <a:srgbClr val="2E4860"/>
                </a:solidFill>
              </a:rPr>
              <a:t>Internal reviews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86846" y="3463328"/>
            <a:ext cx="1741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10" dirty="0" smtClean="0">
                <a:solidFill>
                  <a:srgbClr val="2E4860"/>
                </a:solidFill>
              </a:rPr>
              <a:t>External reviews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86304" y="3463328"/>
            <a:ext cx="3376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10" dirty="0" smtClean="0">
                <a:solidFill>
                  <a:srgbClr val="2E4860"/>
                </a:solidFill>
              </a:rPr>
              <a:t>Client meetings and external survey</a:t>
            </a:r>
            <a:endParaRPr lang="zh-CN" altLang="en-US" sz="1400" b="1" spc="-10" dirty="0">
              <a:solidFill>
                <a:srgbClr val="2E486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8326" y="3400423"/>
            <a:ext cx="2034379" cy="431008"/>
          </a:xfrm>
          <a:prstGeom prst="rect">
            <a:avLst/>
          </a:prstGeom>
          <a:noFill/>
          <a:ln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74342" y="3400423"/>
            <a:ext cx="2061964" cy="431008"/>
          </a:xfrm>
          <a:prstGeom prst="rect">
            <a:avLst/>
          </a:prstGeom>
          <a:noFill/>
          <a:ln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809335" y="3401712"/>
            <a:ext cx="3519893" cy="431008"/>
          </a:xfrm>
          <a:prstGeom prst="rect">
            <a:avLst/>
          </a:prstGeom>
          <a:noFill/>
          <a:ln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075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240968"/>
            <a:ext cx="2419350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8626" y="330993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Working Process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643" y="1246476"/>
            <a:ext cx="2665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Donec</a:t>
            </a:r>
            <a:r>
              <a:rPr lang="en-US" altLang="zh-CN" sz="1000" spc="10" dirty="0" smtClean="0"/>
              <a:t>.</a:t>
            </a:r>
            <a:endParaRPr lang="en-US" altLang="zh-CN" sz="1000" spc="1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674495" y="1228595"/>
            <a:ext cx="25282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4819" y="913675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Description Here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806" y="3888235"/>
            <a:ext cx="2665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. Donec.id.</a:t>
            </a:r>
            <a:endParaRPr lang="en-US" altLang="zh-CN" sz="1000" spc="1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721658" y="3870354"/>
            <a:ext cx="25282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51982" y="3555434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Description Here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0228" y="3884652"/>
            <a:ext cx="2665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. Donec.id.</a:t>
            </a:r>
            <a:endParaRPr lang="en-US" altLang="zh-CN" sz="1000" spc="1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933080" y="3866771"/>
            <a:ext cx="25282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63404" y="3551851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Description Here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10220" y="1246476"/>
            <a:ext cx="2665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. Donec.id.</a:t>
            </a:r>
            <a:endParaRPr lang="en-US" altLang="zh-CN" sz="1000" spc="1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5883072" y="1228595"/>
            <a:ext cx="25282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813396" y="913675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Description Here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sp>
        <p:nvSpPr>
          <p:cNvPr id="26" name="下箭头 25"/>
          <p:cNvSpPr/>
          <p:nvPr/>
        </p:nvSpPr>
        <p:spPr>
          <a:xfrm rot="16260000">
            <a:off x="3288479" y="1090345"/>
            <a:ext cx="1465430" cy="1722939"/>
          </a:xfrm>
          <a:custGeom>
            <a:avLst/>
            <a:gdLst/>
            <a:ahLst/>
            <a:cxnLst/>
            <a:rect l="l" t="t" r="r" b="b"/>
            <a:pathLst>
              <a:path w="1465430" h="1722939">
                <a:moveTo>
                  <a:pt x="1465430" y="1388403"/>
                </a:moveTo>
                <a:lnTo>
                  <a:pt x="1055958" y="1722939"/>
                </a:lnTo>
                <a:lnTo>
                  <a:pt x="646486" y="1388403"/>
                </a:lnTo>
                <a:lnTo>
                  <a:pt x="817256" y="1388403"/>
                </a:lnTo>
                <a:cubicBezTo>
                  <a:pt x="818207" y="1379737"/>
                  <a:pt x="818181" y="1371017"/>
                  <a:pt x="818028" y="1362268"/>
                </a:cubicBezTo>
                <a:cubicBezTo>
                  <a:pt x="810000" y="902323"/>
                  <a:pt x="456087" y="529556"/>
                  <a:pt x="8518" y="487973"/>
                </a:cubicBezTo>
                <a:lnTo>
                  <a:pt x="0" y="0"/>
                </a:lnTo>
                <a:cubicBezTo>
                  <a:pt x="717569" y="39799"/>
                  <a:pt x="1292699" y="628338"/>
                  <a:pt x="1305447" y="1358622"/>
                </a:cubicBezTo>
                <a:lnTo>
                  <a:pt x="1304532" y="1388403"/>
                </a:lnTo>
                <a:close/>
              </a:path>
            </a:pathLst>
          </a:custGeom>
          <a:solidFill>
            <a:srgbClr val="293D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下箭头 25"/>
          <p:cNvSpPr/>
          <p:nvPr/>
        </p:nvSpPr>
        <p:spPr>
          <a:xfrm rot="10800000">
            <a:off x="2963099" y="2424886"/>
            <a:ext cx="1412127" cy="1716454"/>
          </a:xfrm>
          <a:custGeom>
            <a:avLst/>
            <a:gdLst/>
            <a:ahLst/>
            <a:cxnLst/>
            <a:rect l="l" t="t" r="r" b="b"/>
            <a:pathLst>
              <a:path w="1412127" h="1716454">
                <a:moveTo>
                  <a:pt x="1002655" y="1716454"/>
                </a:moveTo>
                <a:lnTo>
                  <a:pt x="593183" y="1381918"/>
                </a:lnTo>
                <a:lnTo>
                  <a:pt x="763953" y="1381918"/>
                </a:lnTo>
                <a:cubicBezTo>
                  <a:pt x="764904" y="1373252"/>
                  <a:pt x="764878" y="1364532"/>
                  <a:pt x="764725" y="1355783"/>
                </a:cubicBezTo>
                <a:cubicBezTo>
                  <a:pt x="756968" y="911339"/>
                  <a:pt x="426247" y="548296"/>
                  <a:pt x="0" y="487775"/>
                </a:cubicBezTo>
                <a:lnTo>
                  <a:pt x="203814" y="238307"/>
                </a:lnTo>
                <a:lnTo>
                  <a:pt x="9119" y="0"/>
                </a:lnTo>
                <a:cubicBezTo>
                  <a:pt x="697426" y="67860"/>
                  <a:pt x="1239769" y="643211"/>
                  <a:pt x="1252144" y="1352137"/>
                </a:cubicBezTo>
                <a:lnTo>
                  <a:pt x="1251229" y="1381918"/>
                </a:lnTo>
                <a:lnTo>
                  <a:pt x="1412127" y="1381918"/>
                </a:lnTo>
                <a:close/>
              </a:path>
            </a:pathLst>
          </a:cu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下箭头 25"/>
          <p:cNvSpPr/>
          <p:nvPr/>
        </p:nvSpPr>
        <p:spPr>
          <a:xfrm rot="5400000">
            <a:off x="4320836" y="2737864"/>
            <a:ext cx="1426774" cy="1716127"/>
          </a:xfrm>
          <a:custGeom>
            <a:avLst/>
            <a:gdLst/>
            <a:ahLst/>
            <a:cxnLst/>
            <a:rect l="l" t="t" r="r" b="b"/>
            <a:pathLst>
              <a:path w="1426774" h="1716127">
                <a:moveTo>
                  <a:pt x="0" y="485392"/>
                </a:moveTo>
                <a:lnTo>
                  <a:pt x="211738" y="226225"/>
                </a:lnTo>
                <a:lnTo>
                  <a:pt x="26914" y="0"/>
                </a:lnTo>
                <a:cubicBezTo>
                  <a:pt x="713728" y="69291"/>
                  <a:pt x="1254435" y="643967"/>
                  <a:pt x="1266791" y="1351810"/>
                </a:cubicBezTo>
                <a:lnTo>
                  <a:pt x="1265876" y="1381591"/>
                </a:lnTo>
                <a:lnTo>
                  <a:pt x="1426774" y="1381591"/>
                </a:lnTo>
                <a:lnTo>
                  <a:pt x="1017302" y="1716127"/>
                </a:lnTo>
                <a:lnTo>
                  <a:pt x="607830" y="1381591"/>
                </a:lnTo>
                <a:lnTo>
                  <a:pt x="778600" y="1381591"/>
                </a:lnTo>
                <a:cubicBezTo>
                  <a:pt x="779551" y="1372925"/>
                  <a:pt x="779525" y="1364205"/>
                  <a:pt x="779372" y="1355456"/>
                </a:cubicBezTo>
                <a:cubicBezTo>
                  <a:pt x="771526" y="905924"/>
                  <a:pt x="433279" y="539668"/>
                  <a:pt x="0" y="485392"/>
                </a:cubicBezTo>
                <a:close/>
              </a:path>
            </a:pathLst>
          </a:custGeom>
          <a:noFill/>
          <a:ln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下箭头 25"/>
          <p:cNvSpPr/>
          <p:nvPr/>
        </p:nvSpPr>
        <p:spPr>
          <a:xfrm>
            <a:off x="4682799" y="1383125"/>
            <a:ext cx="1382621" cy="1714336"/>
          </a:xfrm>
          <a:custGeom>
            <a:avLst/>
            <a:gdLst/>
            <a:ahLst/>
            <a:cxnLst/>
            <a:rect l="l" t="t" r="r" b="b"/>
            <a:pathLst>
              <a:path w="1382621" h="1714336">
                <a:moveTo>
                  <a:pt x="0" y="0"/>
                </a:moveTo>
                <a:cubicBezTo>
                  <a:pt x="678610" y="77151"/>
                  <a:pt x="1210386" y="648114"/>
                  <a:pt x="1222638" y="1350019"/>
                </a:cubicBezTo>
                <a:lnTo>
                  <a:pt x="1221723" y="1379800"/>
                </a:lnTo>
                <a:lnTo>
                  <a:pt x="1382621" y="1379800"/>
                </a:lnTo>
                <a:lnTo>
                  <a:pt x="973149" y="1714336"/>
                </a:lnTo>
                <a:lnTo>
                  <a:pt x="563677" y="1379800"/>
                </a:lnTo>
                <a:lnTo>
                  <a:pt x="734447" y="1379800"/>
                </a:lnTo>
                <a:cubicBezTo>
                  <a:pt x="735398" y="1371134"/>
                  <a:pt x="735372" y="1362414"/>
                  <a:pt x="735219" y="1353665"/>
                </a:cubicBezTo>
                <a:cubicBezTo>
                  <a:pt x="727702" y="923006"/>
                  <a:pt x="416945" y="568776"/>
                  <a:pt x="9984" y="491348"/>
                </a:cubicBezTo>
                <a:lnTo>
                  <a:pt x="205376" y="260531"/>
                </a:lnTo>
                <a:close/>
              </a:path>
            </a:pathLst>
          </a:custGeom>
          <a:noFill/>
          <a:ln>
            <a:solidFill>
              <a:srgbClr val="7A7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94" name="组合 12293"/>
          <p:cNvGrpSpPr/>
          <p:nvPr/>
        </p:nvGrpSpPr>
        <p:grpSpPr>
          <a:xfrm>
            <a:off x="5117305" y="3444875"/>
            <a:ext cx="352426" cy="352426"/>
            <a:chOff x="5117305" y="3444875"/>
            <a:chExt cx="352426" cy="352426"/>
          </a:xfrm>
        </p:grpSpPr>
        <p:sp>
          <p:nvSpPr>
            <p:cNvPr id="12291" name="椭圆 12290"/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92" name="TextBox 12291"/>
            <p:cNvSpPr txBox="1"/>
            <p:nvPr/>
          </p:nvSpPr>
          <p:spPr>
            <a:xfrm>
              <a:off x="5207797" y="3489945"/>
              <a:ext cx="166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/>
                <a:t>3</a:t>
              </a:r>
              <a:endParaRPr lang="zh-CN" altLang="en-US" sz="11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14927" y="1748684"/>
            <a:ext cx="352426" cy="352426"/>
            <a:chOff x="5117305" y="3444875"/>
            <a:chExt cx="352426" cy="352426"/>
          </a:xfrm>
        </p:grpSpPr>
        <p:sp>
          <p:nvSpPr>
            <p:cNvPr id="49" name="椭圆 48"/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207797" y="3489945"/>
              <a:ext cx="166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/>
                <a:t>2</a:t>
              </a:r>
              <a:endParaRPr lang="zh-CN" altLang="en-US" sz="1100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02352" y="3451437"/>
            <a:ext cx="352426" cy="352426"/>
            <a:chOff x="5117305" y="3444875"/>
            <a:chExt cx="352426" cy="352426"/>
          </a:xfrm>
        </p:grpSpPr>
        <p:sp>
          <p:nvSpPr>
            <p:cNvPr id="52" name="椭圆 51"/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07797" y="3489945"/>
              <a:ext cx="166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444444"/>
                  </a:solidFill>
                </a:rPr>
                <a:t>4</a:t>
              </a:r>
              <a:endParaRPr lang="zh-CN" altLang="en-US" sz="1100" dirty="0">
                <a:solidFill>
                  <a:srgbClr val="444444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599974" y="1755246"/>
            <a:ext cx="352426" cy="352426"/>
            <a:chOff x="5117305" y="3444875"/>
            <a:chExt cx="352426" cy="352426"/>
          </a:xfrm>
        </p:grpSpPr>
        <p:sp>
          <p:nvSpPr>
            <p:cNvPr id="55" name="椭圆 54"/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207797" y="3489945"/>
              <a:ext cx="166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FFFFFF"/>
                  </a:solidFill>
                </a:rPr>
                <a:t>1</a:t>
              </a:r>
              <a:endParaRPr lang="zh-CN" altLang="en-US" sz="1100" dirty="0">
                <a:solidFill>
                  <a:srgbClr val="FFFFFF"/>
                </a:solidFill>
              </a:endParaRPr>
            </a:p>
          </p:txBody>
        </p:sp>
      </p:grpSp>
      <p:cxnSp>
        <p:nvCxnSpPr>
          <p:cNvPr id="12296" name="直接连接符 12295"/>
          <p:cNvCxnSpPr/>
          <p:nvPr/>
        </p:nvCxnSpPr>
        <p:spPr>
          <a:xfrm flipH="1">
            <a:off x="721658" y="1910102"/>
            <a:ext cx="2837836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765935" y="3507959"/>
            <a:ext cx="2789892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5573522" y="1918759"/>
            <a:ext cx="2837836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5617799" y="3516616"/>
            <a:ext cx="2789892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8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07510"/>
            <a:ext cx="1219198" cy="535990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1226" y="30796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Coffee Break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2487" y="4299057"/>
            <a:ext cx="2263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8C937"/>
                </a:solidFill>
              </a:rPr>
              <a:t>Next Meeting </a:t>
            </a:r>
            <a:r>
              <a:rPr lang="en-US" altLang="zh-CN" sz="1600" b="1" u="sng" dirty="0" smtClean="0">
                <a:solidFill>
                  <a:schemeClr val="bg1"/>
                </a:solidFill>
              </a:rPr>
              <a:t>09:15</a:t>
            </a:r>
            <a:endParaRPr lang="zh-CN" altLang="en-US" sz="1600" b="1" u="sng" dirty="0">
              <a:solidFill>
                <a:schemeClr val="bg1"/>
              </a:solidFill>
            </a:endParaRPr>
          </a:p>
        </p:txBody>
      </p:sp>
      <p:pic>
        <p:nvPicPr>
          <p:cNvPr id="7172" name="Picture 4" descr="C:\Users\114\Desktop\51fa16014b7959ef6e00008a\GM_00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41" t="38915" r="16326" b="7055"/>
          <a:stretch/>
        </p:blipFill>
        <p:spPr bwMode="auto">
          <a:xfrm>
            <a:off x="2890838" y="787400"/>
            <a:ext cx="3352800" cy="33528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zh-CN" altLang="en-US" sz="1400" b="1" dirty="0">
              <a:solidFill>
                <a:srgbClr val="2E48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16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114\Desktop\shutterstock_6845307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298"/>
          <a:stretch/>
        </p:blipFill>
        <p:spPr bwMode="auto">
          <a:xfrm>
            <a:off x="3571875" y="2879448"/>
            <a:ext cx="2449710" cy="153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14\Desktop\4d6ca0d54b7959d2710000b2\shutterstock_6217006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7" t="15868" r="6390" b="36939"/>
          <a:stretch/>
        </p:blipFill>
        <p:spPr bwMode="auto">
          <a:xfrm>
            <a:off x="3571875" y="870012"/>
            <a:ext cx="5012054" cy="195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114\Desktop\4e1a60504b7959bc0d000070\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-2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45"/>
          <a:stretch/>
        </p:blipFill>
        <p:spPr bwMode="auto">
          <a:xfrm>
            <a:off x="559294" y="850962"/>
            <a:ext cx="2956263" cy="358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11061"/>
            <a:ext cx="1752599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9644" y="301086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Showcase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9293" y="3395663"/>
            <a:ext cx="2956264" cy="1034294"/>
          </a:xfrm>
          <a:prstGeom prst="rect">
            <a:avLst/>
          </a:prstGeom>
          <a:solidFill>
            <a:srgbClr val="F8C93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23886" y="3514906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Super Project 01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1505" y="3788563"/>
            <a:ext cx="182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err="1" smtClean="0"/>
              <a:t>Supercompany</a:t>
            </a:r>
            <a:endParaRPr lang="zh-CN" altLang="en-US" sz="1200" i="1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695924" y="4113846"/>
            <a:ext cx="26378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26868" y="4125119"/>
            <a:ext cx="24346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pc="10" dirty="0" err="1" smtClean="0"/>
              <a:t>Nulla</a:t>
            </a:r>
            <a:r>
              <a:rPr lang="en-US" altLang="zh-CN" sz="1000" spc="10" dirty="0" smtClean="0"/>
              <a:t> vitae </a:t>
            </a:r>
            <a:r>
              <a:rPr lang="en-US" altLang="zh-CN" sz="1000" spc="10" dirty="0" err="1" smtClean="0"/>
              <a:t>elit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libero</a:t>
            </a:r>
            <a:r>
              <a:rPr lang="en-US" altLang="zh-CN" sz="1000" spc="10" dirty="0" smtClean="0"/>
              <a:t>, a </a:t>
            </a:r>
            <a:r>
              <a:rPr lang="en-US" altLang="zh-CN" sz="1000" spc="10" dirty="0" err="1" smtClean="0"/>
              <a:t>pharetra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augue</a:t>
            </a:r>
            <a:r>
              <a:rPr lang="en-US" altLang="zh-CN" sz="1000" spc="10" dirty="0" smtClean="0"/>
              <a:t>.</a:t>
            </a:r>
            <a:endParaRPr lang="zh-CN" altLang="en-US" sz="1000" spc="10" dirty="0"/>
          </a:p>
        </p:txBody>
      </p:sp>
      <p:sp>
        <p:nvSpPr>
          <p:cNvPr id="16" name="矩形 15"/>
          <p:cNvSpPr/>
          <p:nvPr/>
        </p:nvSpPr>
        <p:spPr>
          <a:xfrm>
            <a:off x="6092825" y="870011"/>
            <a:ext cx="2491106" cy="1959846"/>
          </a:xfrm>
          <a:prstGeom prst="rect">
            <a:avLst/>
          </a:prstGeom>
          <a:solidFill>
            <a:srgbClr val="2E4860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6302375" y="1158670"/>
            <a:ext cx="2046056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30980" y="1207277"/>
            <a:ext cx="2211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>
                <a:solidFill>
                  <a:schemeClr val="bg1"/>
                </a:solidFill>
              </a:rPr>
              <a:t>Donec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id </a:t>
            </a:r>
            <a:r>
              <a:rPr lang="en-US" altLang="zh-CN" sz="1000" kern="1600" spc="10" dirty="0" err="1" smtClean="0">
                <a:solidFill>
                  <a:schemeClr val="bg1"/>
                </a:solidFill>
              </a:rPr>
              <a:t>elit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non mi </a:t>
            </a:r>
            <a:r>
              <a:rPr lang="en-US" altLang="zh-CN" sz="1000" kern="1600" spc="10" dirty="0" err="1" smtClean="0">
                <a:solidFill>
                  <a:schemeClr val="bg1"/>
                </a:solidFill>
              </a:rPr>
              <a:t>porta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</a:t>
            </a:r>
            <a:r>
              <a:rPr lang="en-US" altLang="zh-CN" sz="1000" kern="1600" spc="10" dirty="0" err="1" smtClean="0">
                <a:solidFill>
                  <a:schemeClr val="bg1"/>
                </a:solidFill>
              </a:rPr>
              <a:t>gravida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at </a:t>
            </a:r>
            <a:r>
              <a:rPr lang="en-US" altLang="zh-CN" sz="1000" kern="1600" spc="10" dirty="0" err="1" smtClean="0">
                <a:solidFill>
                  <a:schemeClr val="bg1"/>
                </a:solidFill>
              </a:rPr>
              <a:t>eget</a:t>
            </a:r>
            <a:r>
              <a:rPr lang="en-US" altLang="zh-CN" sz="1000" kern="1600" spc="10" dirty="0" smtClean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metus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.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Fusce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dapibus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,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tellus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 ac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cursus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.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Donec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id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elit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non mi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porta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gravida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at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eget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>
                <a:solidFill>
                  <a:schemeClr val="bg1"/>
                </a:solidFill>
              </a:rPr>
              <a:t>metus</a:t>
            </a:r>
            <a:r>
              <a:rPr lang="en-US" altLang="zh-CN" sz="1000" spc="10" dirty="0">
                <a:solidFill>
                  <a:schemeClr val="bg1"/>
                </a:solidFill>
              </a:rPr>
              <a:t>. </a:t>
            </a:r>
            <a:r>
              <a:rPr lang="en-US" altLang="zh-CN" sz="1000" spc="10" dirty="0" err="1">
                <a:solidFill>
                  <a:schemeClr val="bg1"/>
                </a:solidFill>
              </a:rPr>
              <a:t>Fusce</a:t>
            </a:r>
            <a:r>
              <a:rPr lang="en-US" altLang="zh-CN" sz="1000" spc="10" dirty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>
                <a:solidFill>
                  <a:schemeClr val="bg1"/>
                </a:solidFill>
              </a:rPr>
              <a:t>dapibus</a:t>
            </a:r>
            <a:r>
              <a:rPr lang="en-US" altLang="zh-CN" sz="1000" spc="10" dirty="0">
                <a:solidFill>
                  <a:schemeClr val="bg1"/>
                </a:solidFill>
              </a:rPr>
              <a:t>, </a:t>
            </a:r>
            <a:r>
              <a:rPr lang="en-US" altLang="zh-CN" sz="1000" spc="10" dirty="0" err="1">
                <a:solidFill>
                  <a:schemeClr val="bg1"/>
                </a:solidFill>
              </a:rPr>
              <a:t>tellus</a:t>
            </a:r>
            <a:r>
              <a:rPr lang="en-US" altLang="zh-CN" sz="1000" spc="10" dirty="0">
                <a:solidFill>
                  <a:schemeClr val="bg1"/>
                </a:solidFill>
              </a:rPr>
              <a:t> ac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cursus</a:t>
            </a:r>
            <a:r>
              <a:rPr lang="en-US" altLang="zh-CN" sz="1000" spc="10" dirty="0" smtClean="0">
                <a:solidFill>
                  <a:schemeClr val="bg1"/>
                </a:solidFill>
              </a:rPr>
              <a:t>.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Donec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id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elit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non mi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porta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gravida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at </a:t>
            </a:r>
            <a:r>
              <a:rPr lang="en-US" altLang="zh-CN" sz="1000" kern="1600" spc="10" dirty="0" err="1">
                <a:solidFill>
                  <a:schemeClr val="bg1"/>
                </a:solidFill>
              </a:rPr>
              <a:t>eget</a:t>
            </a:r>
            <a:r>
              <a:rPr lang="en-US" altLang="zh-CN" sz="1000" kern="1600" spc="10" dirty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>
                <a:solidFill>
                  <a:schemeClr val="bg1"/>
                </a:solidFill>
              </a:rPr>
              <a:t>metus</a:t>
            </a:r>
            <a:r>
              <a:rPr lang="en-US" altLang="zh-CN" sz="1000" spc="10" dirty="0">
                <a:solidFill>
                  <a:schemeClr val="bg1"/>
                </a:solidFill>
              </a:rPr>
              <a:t>. </a:t>
            </a:r>
            <a:r>
              <a:rPr lang="en-US" altLang="zh-CN" sz="1000" spc="10" dirty="0" err="1">
                <a:solidFill>
                  <a:schemeClr val="bg1"/>
                </a:solidFill>
              </a:rPr>
              <a:t>Fusce</a:t>
            </a:r>
            <a:r>
              <a:rPr lang="en-US" altLang="zh-CN" sz="1000" spc="10" dirty="0">
                <a:solidFill>
                  <a:schemeClr val="bg1"/>
                </a:solidFill>
              </a:rPr>
              <a:t> </a:t>
            </a:r>
            <a:r>
              <a:rPr lang="en-US" altLang="zh-CN" sz="1000" spc="10" dirty="0" err="1">
                <a:solidFill>
                  <a:schemeClr val="bg1"/>
                </a:solidFill>
              </a:rPr>
              <a:t>dapibus</a:t>
            </a:r>
            <a:r>
              <a:rPr lang="en-US" altLang="zh-CN" sz="1000" spc="10" dirty="0">
                <a:solidFill>
                  <a:schemeClr val="bg1"/>
                </a:solidFill>
              </a:rPr>
              <a:t>, </a:t>
            </a:r>
            <a:r>
              <a:rPr lang="en-US" altLang="zh-CN" sz="1000" spc="10" dirty="0" err="1">
                <a:solidFill>
                  <a:schemeClr val="bg1"/>
                </a:solidFill>
              </a:rPr>
              <a:t>tellus</a:t>
            </a:r>
            <a:r>
              <a:rPr lang="en-US" altLang="zh-CN" sz="1000" spc="10" dirty="0">
                <a:solidFill>
                  <a:schemeClr val="bg1"/>
                </a:solidFill>
              </a:rPr>
              <a:t> ac </a:t>
            </a:r>
            <a:r>
              <a:rPr lang="en-US" altLang="zh-CN" sz="1000" spc="10" dirty="0" err="1" smtClean="0">
                <a:solidFill>
                  <a:schemeClr val="bg1"/>
                </a:solidFill>
              </a:rPr>
              <a:t>cursus</a:t>
            </a:r>
            <a:endParaRPr lang="zh-CN" altLang="en-US" sz="1000" spc="1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114\Desktop\4d6ca0d54b7959d2710000b2\shutterstock_6264698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59" r="1" b="75635"/>
          <a:stretch/>
        </p:blipFill>
        <p:spPr bwMode="auto">
          <a:xfrm>
            <a:off x="6092825" y="2879448"/>
            <a:ext cx="2491104" cy="153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00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14\Desktop\shutterstock_611046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373" t="53521" r="76947" b="16213"/>
          <a:stretch/>
        </p:blipFill>
        <p:spPr bwMode="auto">
          <a:xfrm>
            <a:off x="892204" y="912134"/>
            <a:ext cx="2880805" cy="356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37495"/>
            <a:ext cx="1837678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9644" y="327520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Study Case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2240" y="2083690"/>
            <a:ext cx="3686174" cy="5171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9991" y="838649"/>
            <a:ext cx="35390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 smtClean="0">
                <a:solidFill>
                  <a:srgbClr val="2E4860"/>
                </a:solidFill>
              </a:rPr>
              <a:t>The world class service</a:t>
            </a:r>
            <a:endParaRPr lang="zh-CN" altLang="en-US" sz="2100" b="1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998417" y="1355418"/>
            <a:ext cx="42597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26971" y="1441859"/>
            <a:ext cx="4478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kern="1600" dirty="0" err="1" smtClean="0"/>
              <a:t>Donec</a:t>
            </a:r>
            <a:r>
              <a:rPr lang="en-US" altLang="zh-CN" sz="1200" b="1" kern="1600" dirty="0" smtClean="0"/>
              <a:t> id </a:t>
            </a:r>
            <a:r>
              <a:rPr lang="en-US" altLang="zh-CN" sz="1200" b="1" kern="1600" dirty="0" err="1" smtClean="0"/>
              <a:t>elit</a:t>
            </a:r>
            <a:r>
              <a:rPr lang="en-US" altLang="zh-CN" sz="1200" b="1" kern="1600" dirty="0" smtClean="0"/>
              <a:t> non mi </a:t>
            </a:r>
            <a:r>
              <a:rPr lang="en-US" altLang="zh-CN" sz="1200" b="1" kern="1600" dirty="0" err="1" smtClean="0"/>
              <a:t>porta</a:t>
            </a:r>
            <a:r>
              <a:rPr lang="en-US" altLang="zh-CN" sz="1200" b="1" kern="1600" dirty="0" smtClean="0"/>
              <a:t> </a:t>
            </a:r>
            <a:r>
              <a:rPr lang="en-US" altLang="zh-CN" sz="1200" b="1" kern="1600" dirty="0" err="1" smtClean="0"/>
              <a:t>gravida</a:t>
            </a:r>
            <a:r>
              <a:rPr lang="en-US" altLang="zh-CN" sz="1200" b="1" kern="1600" dirty="0" smtClean="0"/>
              <a:t> at </a:t>
            </a:r>
            <a:r>
              <a:rPr lang="en-US" altLang="zh-CN" sz="1200" b="1" kern="1600" dirty="0" err="1" smtClean="0"/>
              <a:t>eget</a:t>
            </a:r>
            <a:r>
              <a:rPr lang="en-US" altLang="zh-CN" sz="1200" b="1" kern="1600" dirty="0" smtClean="0"/>
              <a:t> </a:t>
            </a:r>
            <a:r>
              <a:rPr lang="en-US" altLang="zh-CN" sz="1200" b="1" dirty="0" err="1" smtClean="0"/>
              <a:t>metus</a:t>
            </a:r>
            <a:r>
              <a:rPr lang="en-US" altLang="zh-CN" sz="1200" b="1" dirty="0" smtClean="0"/>
              <a:t>. </a:t>
            </a:r>
            <a:r>
              <a:rPr lang="en-US" altLang="zh-CN" sz="1200" b="1" dirty="0" err="1" smtClean="0"/>
              <a:t>Fusce</a:t>
            </a:r>
            <a:r>
              <a:rPr lang="en-US" altLang="zh-CN" sz="1200" b="1" dirty="0" smtClean="0"/>
              <a:t> </a:t>
            </a:r>
            <a:r>
              <a:rPr lang="en-US" altLang="zh-CN" sz="1200" b="1" dirty="0" err="1" smtClean="0"/>
              <a:t>dapibus</a:t>
            </a:r>
            <a:r>
              <a:rPr lang="en-US" altLang="zh-CN" sz="1200" b="1" dirty="0" smtClean="0"/>
              <a:t>, </a:t>
            </a:r>
            <a:r>
              <a:rPr lang="en-US" altLang="zh-CN" sz="1200" b="1" dirty="0" err="1" smtClean="0"/>
              <a:t>tellus</a:t>
            </a:r>
            <a:r>
              <a:rPr lang="en-US" altLang="zh-CN" sz="1200" b="1" dirty="0" smtClean="0"/>
              <a:t> ac </a:t>
            </a:r>
            <a:r>
              <a:rPr lang="en-US" altLang="zh-CN" sz="1200" b="1" dirty="0" err="1" smtClean="0"/>
              <a:t>cursus</a:t>
            </a:r>
            <a:r>
              <a:rPr lang="en-US" altLang="zh-CN" sz="1200" b="1" dirty="0"/>
              <a:t> </a:t>
            </a:r>
            <a:r>
              <a:rPr lang="en-US" altLang="zh-CN" sz="1200" b="1" dirty="0" err="1" smtClean="0"/>
              <a:t>commodo</a:t>
            </a:r>
            <a:r>
              <a:rPr lang="en-US" altLang="zh-CN" sz="1200" b="1" dirty="0" smtClean="0"/>
              <a:t>.</a:t>
            </a:r>
            <a:endParaRPr lang="zh-CN" altLang="en-US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57725" y="2193417"/>
            <a:ext cx="2609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chemeClr val="bg1"/>
                </a:solidFill>
              </a:rPr>
              <a:t>Project finish on time</a:t>
            </a:r>
            <a:endParaRPr lang="zh-CN" altLang="en-US" sz="1400" b="1" spc="-2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62425" y="2190750"/>
            <a:ext cx="288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8C937"/>
                </a:solidFill>
              </a:rPr>
              <a:t>1</a:t>
            </a:r>
            <a:endParaRPr lang="zh-CN" altLang="en-US" sz="1400" b="1" dirty="0">
              <a:solidFill>
                <a:srgbClr val="F8C937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23816" y="2083690"/>
            <a:ext cx="573586" cy="517148"/>
          </a:xfrm>
          <a:prstGeom prst="rect">
            <a:avLst/>
          </a:prstGeom>
          <a:noFill/>
          <a:ln w="9525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92240" y="2715478"/>
            <a:ext cx="3686174" cy="5171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57725" y="2825205"/>
            <a:ext cx="3927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chemeClr val="bg1"/>
                </a:solidFill>
              </a:rPr>
              <a:t>Fair price with extra services</a:t>
            </a:r>
            <a:endParaRPr lang="zh-CN" altLang="en-US" sz="1400" b="1" spc="-2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63613" y="3454400"/>
            <a:ext cx="288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8C937"/>
                </a:solidFill>
              </a:rPr>
              <a:t>3</a:t>
            </a:r>
            <a:endParaRPr lang="zh-CN" altLang="en-US" sz="1400" b="1" dirty="0">
              <a:solidFill>
                <a:srgbClr val="F8C937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25004" y="3347340"/>
            <a:ext cx="573586" cy="517148"/>
          </a:xfrm>
          <a:prstGeom prst="rect">
            <a:avLst/>
          </a:prstGeom>
          <a:noFill/>
          <a:ln w="9525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163613" y="4089400"/>
            <a:ext cx="288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8C937"/>
                </a:solidFill>
              </a:rPr>
              <a:t>4</a:t>
            </a:r>
            <a:endParaRPr lang="zh-CN" altLang="en-US" sz="1400" b="1" dirty="0">
              <a:solidFill>
                <a:srgbClr val="F8C937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25004" y="3982340"/>
            <a:ext cx="573586" cy="517148"/>
          </a:xfrm>
          <a:prstGeom prst="rect">
            <a:avLst/>
          </a:prstGeom>
          <a:noFill/>
          <a:ln w="9525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72001" y="3982340"/>
            <a:ext cx="3686174" cy="5171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37486" y="4092067"/>
            <a:ext cx="2609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chemeClr val="bg1"/>
                </a:solidFill>
              </a:rPr>
              <a:t>Free </a:t>
            </a:r>
            <a:r>
              <a:rPr lang="en-US" altLang="zh-CN" sz="1400" b="1" spc="-20" dirty="0" err="1" smtClean="0">
                <a:solidFill>
                  <a:schemeClr val="bg1"/>
                </a:solidFill>
              </a:rPr>
              <a:t>concultacy</a:t>
            </a:r>
            <a:r>
              <a:rPr lang="en-US" altLang="zh-CN" sz="1400" b="1" spc="-20" dirty="0" smtClean="0">
                <a:solidFill>
                  <a:schemeClr val="bg1"/>
                </a:solidFill>
              </a:rPr>
              <a:t> after sales</a:t>
            </a:r>
            <a:endParaRPr lang="zh-CN" altLang="en-US" sz="1400" b="1" spc="-2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2001" y="3347340"/>
            <a:ext cx="3686174" cy="5171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37486" y="3457067"/>
            <a:ext cx="3927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chemeClr val="bg1"/>
                </a:solidFill>
              </a:rPr>
              <a:t>Past project maintenance up to 1 month</a:t>
            </a:r>
            <a:endParaRPr lang="zh-CN" altLang="en-US" sz="1400" b="1" spc="-2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63613" y="2827579"/>
            <a:ext cx="288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8C937"/>
                </a:solidFill>
              </a:rPr>
              <a:t>2</a:t>
            </a:r>
            <a:endParaRPr lang="zh-CN" altLang="en-US" sz="1400" b="1" dirty="0">
              <a:solidFill>
                <a:srgbClr val="F8C937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25004" y="2720519"/>
            <a:ext cx="573586" cy="517148"/>
          </a:xfrm>
          <a:prstGeom prst="rect">
            <a:avLst/>
          </a:prstGeom>
          <a:noFill/>
          <a:ln w="9525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2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5790" y="3854284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4" name="TextBox 3"/>
          <p:cNvSpPr txBox="1"/>
          <p:nvPr/>
        </p:nvSpPr>
        <p:spPr>
          <a:xfrm>
            <a:off x="840559" y="3346737"/>
            <a:ext cx="96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70%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8822" y="3801439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20804"/>
            <a:ext cx="1776413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80257" y="31082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Date Facts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50925" y="1327150"/>
            <a:ext cx="1701800" cy="1701800"/>
            <a:chOff x="1050925" y="1327150"/>
            <a:chExt cx="1701800" cy="1701800"/>
          </a:xfrm>
        </p:grpSpPr>
        <p:sp>
          <p:nvSpPr>
            <p:cNvPr id="7" name="饼形 6"/>
            <p:cNvSpPr/>
            <p:nvPr/>
          </p:nvSpPr>
          <p:spPr>
            <a:xfrm>
              <a:off x="1117600" y="1393825"/>
              <a:ext cx="1568450" cy="1568450"/>
            </a:xfrm>
            <a:prstGeom prst="pie">
              <a:avLst>
                <a:gd name="adj1" fmla="val 16230288"/>
                <a:gd name="adj2" fmla="val 12256012"/>
              </a:avLst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50925" y="1327150"/>
              <a:ext cx="1701800" cy="17018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547239" y="3847321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17" name="TextBox 16"/>
          <p:cNvSpPr txBox="1"/>
          <p:nvPr/>
        </p:nvSpPr>
        <p:spPr>
          <a:xfrm>
            <a:off x="3552008" y="3339774"/>
            <a:ext cx="96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30%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620271" y="3794476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3762374" y="1320187"/>
            <a:ext cx="1701800" cy="1701800"/>
            <a:chOff x="1050925" y="1327150"/>
            <a:chExt cx="1701800" cy="1701800"/>
          </a:xfrm>
        </p:grpSpPr>
        <p:sp>
          <p:nvSpPr>
            <p:cNvPr id="20" name="饼形 19"/>
            <p:cNvSpPr/>
            <p:nvPr/>
          </p:nvSpPr>
          <p:spPr>
            <a:xfrm>
              <a:off x="1117600" y="1393825"/>
              <a:ext cx="1568450" cy="1568450"/>
            </a:xfrm>
            <a:prstGeom prst="pie">
              <a:avLst>
                <a:gd name="adj1" fmla="val 12283961"/>
                <a:gd name="adj2" fmla="val 16233538"/>
              </a:avLst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050925" y="1327150"/>
              <a:ext cx="1701800" cy="17018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260261" y="3851620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23" name="TextBox 22"/>
          <p:cNvSpPr txBox="1"/>
          <p:nvPr/>
        </p:nvSpPr>
        <p:spPr>
          <a:xfrm>
            <a:off x="6265030" y="3344073"/>
            <a:ext cx="96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60%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333293" y="3798775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475396" y="1324486"/>
            <a:ext cx="1701800" cy="1701800"/>
            <a:chOff x="1050925" y="1327150"/>
            <a:chExt cx="1701800" cy="1701800"/>
          </a:xfrm>
        </p:grpSpPr>
        <p:sp>
          <p:nvSpPr>
            <p:cNvPr id="26" name="饼形 25"/>
            <p:cNvSpPr/>
            <p:nvPr/>
          </p:nvSpPr>
          <p:spPr>
            <a:xfrm>
              <a:off x="1117600" y="1393825"/>
              <a:ext cx="1568450" cy="1568450"/>
            </a:xfrm>
            <a:prstGeom prst="pie">
              <a:avLst>
                <a:gd name="adj1" fmla="val 7576676"/>
                <a:gd name="adj2" fmla="val 16233538"/>
              </a:avLst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050925" y="1327150"/>
              <a:ext cx="1701800" cy="17018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679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0804"/>
            <a:ext cx="1776413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0257" y="31082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Date Facts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2712" y="1251725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5229868" y="744024"/>
            <a:ext cx="138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70 Text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06060" y="1198546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55650" y="4073524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2" name="TextBox 11"/>
          <p:cNvSpPr txBox="1"/>
          <p:nvPr/>
        </p:nvSpPr>
        <p:spPr>
          <a:xfrm>
            <a:off x="1812136" y="4075111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3" name="TextBox 12"/>
          <p:cNvSpPr txBox="1"/>
          <p:nvPr/>
        </p:nvSpPr>
        <p:spPr>
          <a:xfrm>
            <a:off x="2870202" y="4074317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4" name="TextBox 13"/>
          <p:cNvSpPr txBox="1"/>
          <p:nvPr/>
        </p:nvSpPr>
        <p:spPr>
          <a:xfrm>
            <a:off x="3926688" y="4075904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5" name="TextBox 14"/>
          <p:cNvSpPr txBox="1"/>
          <p:nvPr/>
        </p:nvSpPr>
        <p:spPr>
          <a:xfrm>
            <a:off x="4997299" y="4070349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6" name="TextBox 15"/>
          <p:cNvSpPr txBox="1"/>
          <p:nvPr/>
        </p:nvSpPr>
        <p:spPr>
          <a:xfrm>
            <a:off x="6053785" y="4071936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7" name="TextBox 16"/>
          <p:cNvSpPr txBox="1"/>
          <p:nvPr/>
        </p:nvSpPr>
        <p:spPr>
          <a:xfrm>
            <a:off x="7111851" y="4071142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8" name="TextBox 17"/>
          <p:cNvSpPr txBox="1"/>
          <p:nvPr/>
        </p:nvSpPr>
        <p:spPr>
          <a:xfrm>
            <a:off x="8168337" y="4072729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9" name="TextBox 18"/>
          <p:cNvSpPr txBox="1"/>
          <p:nvPr/>
        </p:nvSpPr>
        <p:spPr>
          <a:xfrm>
            <a:off x="749712" y="3941008"/>
            <a:ext cx="2639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0</a:t>
            </a:r>
            <a:endParaRPr lang="zh-CN" altLang="en-US" sz="1050" dirty="0"/>
          </a:p>
        </p:txBody>
      </p:sp>
      <p:sp>
        <p:nvSpPr>
          <p:cNvPr id="20" name="TextBox 19"/>
          <p:cNvSpPr txBox="1"/>
          <p:nvPr/>
        </p:nvSpPr>
        <p:spPr>
          <a:xfrm>
            <a:off x="678657" y="3352839"/>
            <a:ext cx="4000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25</a:t>
            </a:r>
            <a:endParaRPr lang="zh-CN" altLang="en-US" sz="1050" dirty="0"/>
          </a:p>
        </p:txBody>
      </p:sp>
      <p:sp>
        <p:nvSpPr>
          <p:cNvPr id="21" name="TextBox 20"/>
          <p:cNvSpPr txBox="1"/>
          <p:nvPr/>
        </p:nvSpPr>
        <p:spPr>
          <a:xfrm>
            <a:off x="681036" y="2759910"/>
            <a:ext cx="4000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50</a:t>
            </a:r>
            <a:endParaRPr lang="zh-CN" altLang="en-US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676276" y="2173145"/>
            <a:ext cx="4000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75</a:t>
            </a:r>
            <a:endParaRPr lang="zh-CN" altLang="en-US" sz="1050" dirty="0"/>
          </a:p>
        </p:txBody>
      </p:sp>
      <p:sp>
        <p:nvSpPr>
          <p:cNvPr id="23" name="TextBox 22"/>
          <p:cNvSpPr txBox="1"/>
          <p:nvPr/>
        </p:nvSpPr>
        <p:spPr>
          <a:xfrm>
            <a:off x="600075" y="1580216"/>
            <a:ext cx="4786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100</a:t>
            </a:r>
            <a:endParaRPr lang="zh-CN" altLang="en-US" sz="1050" dirty="0"/>
          </a:p>
        </p:txBody>
      </p:sp>
      <p:sp>
        <p:nvSpPr>
          <p:cNvPr id="11" name="矩形 10"/>
          <p:cNvSpPr/>
          <p:nvPr/>
        </p:nvSpPr>
        <p:spPr>
          <a:xfrm>
            <a:off x="1013619" y="2173146"/>
            <a:ext cx="7412687" cy="1894820"/>
          </a:xfrm>
          <a:custGeom>
            <a:avLst/>
            <a:gdLst/>
            <a:ahLst/>
            <a:cxnLst/>
            <a:rect l="l" t="t" r="r" b="b"/>
            <a:pathLst>
              <a:path w="7412687" h="1894820">
                <a:moveTo>
                  <a:pt x="4225003" y="0"/>
                </a:moveTo>
                <a:lnTo>
                  <a:pt x="4230445" y="0"/>
                </a:lnTo>
                <a:lnTo>
                  <a:pt x="5283490" y="1525639"/>
                </a:lnTo>
                <a:lnTo>
                  <a:pt x="5283986" y="1525296"/>
                </a:lnTo>
                <a:lnTo>
                  <a:pt x="5292837" y="1539858"/>
                </a:lnTo>
                <a:lnTo>
                  <a:pt x="7412687" y="251263"/>
                </a:lnTo>
                <a:lnTo>
                  <a:pt x="7412687" y="1894820"/>
                </a:lnTo>
                <a:lnTo>
                  <a:pt x="0" y="1894820"/>
                </a:lnTo>
                <a:lnTo>
                  <a:pt x="0" y="951132"/>
                </a:lnTo>
                <a:lnTo>
                  <a:pt x="1048490" y="1348488"/>
                </a:lnTo>
                <a:lnTo>
                  <a:pt x="1053477" y="1353231"/>
                </a:lnTo>
                <a:lnTo>
                  <a:pt x="2111898" y="240372"/>
                </a:lnTo>
                <a:lnTo>
                  <a:pt x="3185781" y="1610000"/>
                </a:lnTo>
                <a:close/>
              </a:path>
            </a:pathLst>
          </a:custGeom>
          <a:solidFill>
            <a:srgbClr val="697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08" name="矩形 17407"/>
          <p:cNvSpPr/>
          <p:nvPr/>
        </p:nvSpPr>
        <p:spPr>
          <a:xfrm>
            <a:off x="1013619" y="1834132"/>
            <a:ext cx="7412687" cy="2233834"/>
          </a:xfrm>
          <a:custGeom>
            <a:avLst/>
            <a:gdLst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075098 w 7412687"/>
              <a:gd name="connsiteY7" fmla="*/ 1970123 h 2233834"/>
              <a:gd name="connsiteX8" fmla="*/ 2115253 w 7412687"/>
              <a:gd name="connsiteY8" fmla="*/ 1945792 h 2233834"/>
              <a:gd name="connsiteX9" fmla="*/ 2116747 w 7412687"/>
              <a:gd name="connsiteY9" fmla="*/ 1946194 h 2233834"/>
              <a:gd name="connsiteX10" fmla="*/ 2117168 w 7412687"/>
              <a:gd name="connsiteY10" fmla="*/ 1944631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644502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075098 w 7412687"/>
              <a:gd name="connsiteY7" fmla="*/ 1970123 h 2233834"/>
              <a:gd name="connsiteX8" fmla="*/ 2115253 w 7412687"/>
              <a:gd name="connsiteY8" fmla="*/ 1945792 h 2233834"/>
              <a:gd name="connsiteX9" fmla="*/ 2116747 w 7412687"/>
              <a:gd name="connsiteY9" fmla="*/ 1946194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644502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125104 w 7412687"/>
              <a:gd name="connsiteY7" fmla="*/ 2015367 h 2233834"/>
              <a:gd name="connsiteX8" fmla="*/ 2115253 w 7412687"/>
              <a:gd name="connsiteY8" fmla="*/ 1945792 h 2233834"/>
              <a:gd name="connsiteX9" fmla="*/ 2116747 w 7412687"/>
              <a:gd name="connsiteY9" fmla="*/ 1946194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644502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125104 w 7412687"/>
              <a:gd name="connsiteY7" fmla="*/ 2015367 h 2233834"/>
              <a:gd name="connsiteX8" fmla="*/ 2115253 w 7412687"/>
              <a:gd name="connsiteY8" fmla="*/ 1945792 h 2233834"/>
              <a:gd name="connsiteX9" fmla="*/ 2145322 w 7412687"/>
              <a:gd name="connsiteY9" fmla="*/ 1974769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644502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125104 w 7412687"/>
              <a:gd name="connsiteY7" fmla="*/ 2015367 h 2233834"/>
              <a:gd name="connsiteX8" fmla="*/ 2115253 w 7412687"/>
              <a:gd name="connsiteY8" fmla="*/ 1945792 h 2233834"/>
              <a:gd name="connsiteX9" fmla="*/ 2145322 w 7412687"/>
              <a:gd name="connsiteY9" fmla="*/ 1974769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35754 w 7412687"/>
              <a:gd name="connsiteY15" fmla="*/ 1715940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  <a:gd name="connsiteX0" fmla="*/ 7388219 w 7412687"/>
              <a:gd name="connsiteY0" fmla="*/ 0 h 2233834"/>
              <a:gd name="connsiteX1" fmla="*/ 7412687 w 7412687"/>
              <a:gd name="connsiteY1" fmla="*/ 0 h 2233834"/>
              <a:gd name="connsiteX2" fmla="*/ 7412687 w 7412687"/>
              <a:gd name="connsiteY2" fmla="*/ 2233834 h 2233834"/>
              <a:gd name="connsiteX3" fmla="*/ 0 w 7412687"/>
              <a:gd name="connsiteY3" fmla="*/ 2233834 h 2233834"/>
              <a:gd name="connsiteX4" fmla="*/ 0 w 7412687"/>
              <a:gd name="connsiteY4" fmla="*/ 2106449 h 2233834"/>
              <a:gd name="connsiteX5" fmla="*/ 1060719 w 7412687"/>
              <a:gd name="connsiteY5" fmla="*/ 1661861 h 2233834"/>
              <a:gd name="connsiteX6" fmla="*/ 2116328 w 7412687"/>
              <a:gd name="connsiteY6" fmla="*/ 1951941 h 2233834"/>
              <a:gd name="connsiteX7" fmla="*/ 2125104 w 7412687"/>
              <a:gd name="connsiteY7" fmla="*/ 2015367 h 2233834"/>
              <a:gd name="connsiteX8" fmla="*/ 2115253 w 7412687"/>
              <a:gd name="connsiteY8" fmla="*/ 1945792 h 2233834"/>
              <a:gd name="connsiteX9" fmla="*/ 2145322 w 7412687"/>
              <a:gd name="connsiteY9" fmla="*/ 1974769 h 2233834"/>
              <a:gd name="connsiteX10" fmla="*/ 2121931 w 7412687"/>
              <a:gd name="connsiteY10" fmla="*/ 1942250 h 2233834"/>
              <a:gd name="connsiteX11" fmla="*/ 3189110 w 7412687"/>
              <a:gd name="connsiteY11" fmla="*/ 1295108 h 2233834"/>
              <a:gd name="connsiteX12" fmla="*/ 4206275 w 7412687"/>
              <a:gd name="connsiteY12" fmla="*/ 1634661 h 2233834"/>
              <a:gd name="connsiteX13" fmla="*/ 4216350 w 7412687"/>
              <a:gd name="connsiteY13" fmla="*/ 1649128 h 2233834"/>
              <a:gd name="connsiteX14" fmla="*/ 4227127 w 7412687"/>
              <a:gd name="connsiteY14" fmla="*/ 1641622 h 2233834"/>
              <a:gd name="connsiteX15" fmla="*/ 4219086 w 7412687"/>
              <a:gd name="connsiteY15" fmla="*/ 1642121 h 2233834"/>
              <a:gd name="connsiteX16" fmla="*/ 4239620 w 7412687"/>
              <a:gd name="connsiteY16" fmla="*/ 1632921 h 2233834"/>
              <a:gd name="connsiteX17" fmla="*/ 5298804 w 7412687"/>
              <a:gd name="connsiteY17" fmla="*/ 895245 h 2233834"/>
              <a:gd name="connsiteX18" fmla="*/ 6346682 w 7412687"/>
              <a:gd name="connsiteY18" fmla="*/ 1731000 h 2233834"/>
              <a:gd name="connsiteX19" fmla="*/ 7388219 w 7412687"/>
              <a:gd name="connsiteY19" fmla="*/ 0 h 223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12687" h="2233834">
                <a:moveTo>
                  <a:pt x="7388219" y="0"/>
                </a:moveTo>
                <a:lnTo>
                  <a:pt x="7412687" y="0"/>
                </a:lnTo>
                <a:lnTo>
                  <a:pt x="7412687" y="2233834"/>
                </a:lnTo>
                <a:lnTo>
                  <a:pt x="0" y="2233834"/>
                </a:lnTo>
                <a:lnTo>
                  <a:pt x="0" y="2106449"/>
                </a:lnTo>
                <a:lnTo>
                  <a:pt x="1060719" y="1661861"/>
                </a:lnTo>
                <a:lnTo>
                  <a:pt x="2116328" y="1951941"/>
                </a:lnTo>
                <a:lnTo>
                  <a:pt x="2125104" y="2015367"/>
                </a:lnTo>
                <a:lnTo>
                  <a:pt x="2115253" y="1945792"/>
                </a:lnTo>
                <a:lnTo>
                  <a:pt x="2145322" y="1974769"/>
                </a:lnTo>
                <a:lnTo>
                  <a:pt x="2121931" y="1942250"/>
                </a:lnTo>
                <a:lnTo>
                  <a:pt x="3189110" y="1295108"/>
                </a:lnTo>
                <a:lnTo>
                  <a:pt x="4206275" y="1634661"/>
                </a:lnTo>
                <a:lnTo>
                  <a:pt x="4216350" y="1649128"/>
                </a:lnTo>
                <a:lnTo>
                  <a:pt x="4227127" y="1641622"/>
                </a:lnTo>
                <a:lnTo>
                  <a:pt x="4219086" y="1642121"/>
                </a:lnTo>
                <a:lnTo>
                  <a:pt x="4239620" y="1632921"/>
                </a:lnTo>
                <a:lnTo>
                  <a:pt x="5298804" y="895245"/>
                </a:lnTo>
                <a:lnTo>
                  <a:pt x="6346682" y="1731000"/>
                </a:lnTo>
                <a:lnTo>
                  <a:pt x="7388219" y="0"/>
                </a:lnTo>
                <a:close/>
              </a:path>
            </a:pathLst>
          </a:custGeom>
          <a:solidFill>
            <a:srgbClr val="F8C937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418" name="直接连接符 17417"/>
          <p:cNvCxnSpPr/>
          <p:nvPr/>
        </p:nvCxnSpPr>
        <p:spPr>
          <a:xfrm>
            <a:off x="5238587" y="879475"/>
            <a:ext cx="0" cy="1880435"/>
          </a:xfrm>
          <a:prstGeom prst="line">
            <a:avLst/>
          </a:prstGeom>
          <a:ln>
            <a:solidFill>
              <a:schemeClr val="tx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0804"/>
            <a:ext cx="1776413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0257" y="31082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Date Facts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606" y="3758566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9" name="TextBox 8"/>
          <p:cNvSpPr txBox="1"/>
          <p:nvPr/>
        </p:nvSpPr>
        <p:spPr>
          <a:xfrm>
            <a:off x="973209" y="4074078"/>
            <a:ext cx="2639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0</a:t>
            </a:r>
            <a:endParaRPr lang="zh-CN" altLang="en-US" sz="1050" dirty="0"/>
          </a:p>
        </p:txBody>
      </p:sp>
      <p:sp>
        <p:nvSpPr>
          <p:cNvPr id="11" name="TextBox 10"/>
          <p:cNvSpPr txBox="1"/>
          <p:nvPr/>
        </p:nvSpPr>
        <p:spPr>
          <a:xfrm>
            <a:off x="2779053" y="4074078"/>
            <a:ext cx="4000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50</a:t>
            </a:r>
            <a:endParaRPr lang="zh-CN" altLang="en-US" sz="1050" dirty="0"/>
          </a:p>
        </p:txBody>
      </p:sp>
      <p:sp>
        <p:nvSpPr>
          <p:cNvPr id="13" name="TextBox 12"/>
          <p:cNvSpPr txBox="1"/>
          <p:nvPr/>
        </p:nvSpPr>
        <p:spPr>
          <a:xfrm>
            <a:off x="4582138" y="4075486"/>
            <a:ext cx="4786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100</a:t>
            </a:r>
            <a:endParaRPr lang="zh-CN" altLang="en-US" sz="1050" dirty="0"/>
          </a:p>
        </p:txBody>
      </p:sp>
      <p:sp>
        <p:nvSpPr>
          <p:cNvPr id="14" name="TextBox 13"/>
          <p:cNvSpPr txBox="1"/>
          <p:nvPr/>
        </p:nvSpPr>
        <p:spPr>
          <a:xfrm>
            <a:off x="6418558" y="4075486"/>
            <a:ext cx="4786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150</a:t>
            </a:r>
            <a:endParaRPr lang="zh-CN" altLang="en-US" sz="1050" dirty="0"/>
          </a:p>
        </p:txBody>
      </p:sp>
      <p:sp>
        <p:nvSpPr>
          <p:cNvPr id="15" name="TextBox 14"/>
          <p:cNvSpPr txBox="1"/>
          <p:nvPr/>
        </p:nvSpPr>
        <p:spPr>
          <a:xfrm>
            <a:off x="603987" y="3394238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6" name="TextBox 15"/>
          <p:cNvSpPr txBox="1"/>
          <p:nvPr/>
        </p:nvSpPr>
        <p:spPr>
          <a:xfrm>
            <a:off x="606368" y="3034669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7" name="TextBox 16"/>
          <p:cNvSpPr txBox="1"/>
          <p:nvPr/>
        </p:nvSpPr>
        <p:spPr>
          <a:xfrm>
            <a:off x="608749" y="2670341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8" name="TextBox 17"/>
          <p:cNvSpPr txBox="1"/>
          <p:nvPr/>
        </p:nvSpPr>
        <p:spPr>
          <a:xfrm>
            <a:off x="601606" y="2301167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19" name="TextBox 18"/>
          <p:cNvSpPr txBox="1"/>
          <p:nvPr/>
        </p:nvSpPr>
        <p:spPr>
          <a:xfrm>
            <a:off x="603987" y="1936839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20" name="TextBox 19"/>
          <p:cNvSpPr txBox="1"/>
          <p:nvPr/>
        </p:nvSpPr>
        <p:spPr>
          <a:xfrm>
            <a:off x="606368" y="1577270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21" name="TextBox 20"/>
          <p:cNvSpPr txBox="1"/>
          <p:nvPr/>
        </p:nvSpPr>
        <p:spPr>
          <a:xfrm>
            <a:off x="608749" y="1212942"/>
            <a:ext cx="51593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Label</a:t>
            </a:r>
            <a:endParaRPr lang="zh-CN" altLang="en-US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6510891" y="2300829"/>
            <a:ext cx="2078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</a:t>
            </a:r>
            <a:endParaRPr lang="zh-CN" altLang="en-US" sz="900" dirty="0"/>
          </a:p>
        </p:txBody>
      </p:sp>
      <p:sp>
        <p:nvSpPr>
          <p:cNvPr id="23" name="TextBox 22"/>
          <p:cNvSpPr txBox="1"/>
          <p:nvPr/>
        </p:nvSpPr>
        <p:spPr>
          <a:xfrm>
            <a:off x="6518047" y="1793128"/>
            <a:ext cx="138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70 Text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594239" y="2247650"/>
            <a:ext cx="1897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12305" y="1149350"/>
            <a:ext cx="0" cy="292472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114688" y="1209767"/>
            <a:ext cx="180712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14687" y="1577270"/>
            <a:ext cx="882387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117861" y="2303914"/>
            <a:ext cx="1457064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14896" y="1936842"/>
            <a:ext cx="440985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117334" y="3031063"/>
            <a:ext cx="2089416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17544" y="2670341"/>
            <a:ext cx="914456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18337" y="3754960"/>
            <a:ext cx="3523513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118548" y="3394238"/>
            <a:ext cx="761052" cy="253916"/>
          </a:xfrm>
          <a:prstGeom prst="rect">
            <a:avLst/>
          </a:prstGeom>
          <a:solidFill>
            <a:srgbClr val="6C7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295399" y="1212942"/>
            <a:ext cx="1483654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997073" y="1577270"/>
            <a:ext cx="843030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555881" y="1939267"/>
            <a:ext cx="2568444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 flipV="1">
            <a:off x="4013200" y="2063799"/>
            <a:ext cx="2472292" cy="1"/>
          </a:xfrm>
          <a:prstGeom prst="line">
            <a:avLst/>
          </a:prstGeom>
          <a:ln>
            <a:solidFill>
              <a:schemeClr val="tx1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2095498" y="2300828"/>
            <a:ext cx="843030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095498" y="2308676"/>
            <a:ext cx="909573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037226" y="2670341"/>
            <a:ext cx="2941174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206750" y="3031063"/>
            <a:ext cx="558800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882642" y="3394238"/>
            <a:ext cx="1476508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641087" y="3758566"/>
            <a:ext cx="2569199" cy="253916"/>
          </a:xfrm>
          <a:prstGeom prst="rect">
            <a:avLst/>
          </a:prstGeom>
          <a:solidFill>
            <a:srgbClr val="FAD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8252802" y="4075486"/>
            <a:ext cx="4786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200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57988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0804"/>
            <a:ext cx="1776413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0257" y="310829"/>
            <a:ext cx="2140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Date Facts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406496"/>
              </p:ext>
            </p:extLst>
          </p:nvPr>
        </p:nvGraphicFramePr>
        <p:xfrm>
          <a:off x="563610" y="1212539"/>
          <a:ext cx="8038352" cy="293375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04794"/>
                <a:gridCol w="1004794"/>
                <a:gridCol w="1004794"/>
                <a:gridCol w="1004794"/>
                <a:gridCol w="1004794"/>
                <a:gridCol w="1004794"/>
                <a:gridCol w="1004794"/>
                <a:gridCol w="1004794"/>
              </a:tblGrid>
              <a:tr h="611263">
                <a:tc>
                  <a:txBody>
                    <a:bodyPr/>
                    <a:lstStyle/>
                    <a:p>
                      <a:pPr algn="ctr"/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Monday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Tuesday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Wednesday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Thursday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Friday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Saturday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50" b="1" dirty="0" smtClean="0"/>
                        <a:t>Sunday</a:t>
                      </a:r>
                      <a:endParaRPr lang="zh-CN" altLang="en-US" sz="11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6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Week 1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800" b="0" dirty="0" err="1" smtClean="0"/>
                        <a:t>Donec</a:t>
                      </a:r>
                      <a:r>
                        <a:rPr lang="en-US" altLang="zh-CN" sz="800" b="0" dirty="0" smtClean="0"/>
                        <a:t> </a:t>
                      </a:r>
                      <a:r>
                        <a:rPr lang="en-US" altLang="zh-CN" sz="800" b="0" dirty="0" err="1" smtClean="0"/>
                        <a:t>ullamcorper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nulla</a:t>
                      </a:r>
                      <a:r>
                        <a:rPr lang="en-US" altLang="zh-CN" sz="800" b="0" baseline="0" dirty="0" smtClean="0"/>
                        <a:t> non </a:t>
                      </a:r>
                      <a:r>
                        <a:rPr lang="en-US" altLang="zh-CN" sz="800" b="0" baseline="0" dirty="0" err="1" smtClean="0"/>
                        <a:t>metus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auctor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fringilla</a:t>
                      </a:r>
                      <a:r>
                        <a:rPr lang="en-US" altLang="zh-CN" sz="800" b="0" baseline="0" dirty="0" smtClean="0"/>
                        <a:t>.</a:t>
                      </a:r>
                      <a:endParaRPr lang="zh-CN" altLang="en-US" sz="8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6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Week 2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6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Week 3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800" b="0" dirty="0" err="1" smtClean="0"/>
                        <a:t>Donec</a:t>
                      </a:r>
                      <a:r>
                        <a:rPr lang="en-US" altLang="zh-CN" sz="800" b="0" dirty="0" smtClean="0"/>
                        <a:t> </a:t>
                      </a:r>
                      <a:r>
                        <a:rPr lang="en-US" altLang="zh-CN" sz="800" b="0" dirty="0" err="1" smtClean="0"/>
                        <a:t>sed</a:t>
                      </a:r>
                      <a:r>
                        <a:rPr lang="en-US" altLang="zh-CN" sz="800" b="0" dirty="0" smtClean="0"/>
                        <a:t> </a:t>
                      </a:r>
                      <a:r>
                        <a:rPr lang="en-US" altLang="zh-CN" sz="800" b="0" dirty="0" err="1" smtClean="0"/>
                        <a:t>odio</a:t>
                      </a:r>
                      <a:r>
                        <a:rPr lang="en-US" altLang="zh-CN" sz="800" b="0" dirty="0" smtClean="0"/>
                        <a:t> dui.</a:t>
                      </a:r>
                      <a:endParaRPr lang="zh-CN" altLang="en-US" sz="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6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/>
                        <a:t>Week 4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50" b="0" dirty="0" err="1" smtClean="0"/>
                        <a:t>Aenean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eu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leo</a:t>
                      </a:r>
                      <a:r>
                        <a:rPr lang="en-US" altLang="zh-CN" sz="750" b="0" dirty="0" smtClean="0"/>
                        <a:t> quam. </a:t>
                      </a:r>
                      <a:r>
                        <a:rPr lang="en-US" altLang="zh-CN" sz="750" b="0" dirty="0" err="1" smtClean="0"/>
                        <a:t>Pellentesque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omare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sem</a:t>
                      </a:r>
                      <a:r>
                        <a:rPr lang="en-US" altLang="zh-CN" sz="750" b="0" dirty="0" smtClean="0"/>
                        <a:t> </a:t>
                      </a:r>
                      <a:r>
                        <a:rPr lang="en-US" altLang="zh-CN" sz="750" b="0" dirty="0" err="1" smtClean="0"/>
                        <a:t>lacinia</a:t>
                      </a:r>
                      <a:endParaRPr lang="zh-CN" altLang="en-US" sz="75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75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dirty="0" err="1" smtClean="0"/>
                        <a:t>Donec</a:t>
                      </a:r>
                      <a:r>
                        <a:rPr lang="en-US" altLang="zh-CN" sz="800" b="0" dirty="0" smtClean="0"/>
                        <a:t> </a:t>
                      </a:r>
                      <a:r>
                        <a:rPr lang="en-US" altLang="zh-CN" sz="800" b="0" dirty="0" err="1" smtClean="0"/>
                        <a:t>ullamcorper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nulla</a:t>
                      </a:r>
                      <a:r>
                        <a:rPr lang="en-US" altLang="zh-CN" sz="800" b="0" baseline="0" dirty="0" smtClean="0"/>
                        <a:t> non </a:t>
                      </a:r>
                      <a:r>
                        <a:rPr lang="en-US" altLang="zh-CN" sz="800" b="0" baseline="0" dirty="0" err="1" smtClean="0"/>
                        <a:t>metus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auctor</a:t>
                      </a:r>
                      <a:r>
                        <a:rPr lang="en-US" altLang="zh-CN" sz="800" b="0" baseline="0" dirty="0" smtClean="0"/>
                        <a:t> </a:t>
                      </a:r>
                      <a:r>
                        <a:rPr lang="en-US" altLang="zh-CN" sz="800" b="0" baseline="0" dirty="0" err="1" smtClean="0"/>
                        <a:t>fringilla</a:t>
                      </a:r>
                      <a:r>
                        <a:rPr lang="en-US" altLang="zh-CN" sz="800" b="0" baseline="0" dirty="0" smtClean="0"/>
                        <a:t>.</a:t>
                      </a:r>
                      <a:endParaRPr lang="zh-CN" altLang="en-US" sz="80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五边形 7"/>
          <p:cNvSpPr/>
          <p:nvPr/>
        </p:nvSpPr>
        <p:spPr>
          <a:xfrm>
            <a:off x="1574446" y="1832860"/>
            <a:ext cx="1959429" cy="565344"/>
          </a:xfrm>
          <a:prstGeom prst="homePlat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74446" y="1993705"/>
            <a:ext cx="20900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err="1" smtClean="0"/>
              <a:t>Lorem</a:t>
            </a:r>
            <a:r>
              <a:rPr lang="en-US" altLang="zh-CN" sz="1050" b="1" dirty="0" smtClean="0"/>
              <a:t> </a:t>
            </a:r>
            <a:r>
              <a:rPr lang="en-US" altLang="zh-CN" sz="1050" b="1" dirty="0" err="1" smtClean="0"/>
              <a:t>ipsum</a:t>
            </a:r>
            <a:r>
              <a:rPr lang="en-US" altLang="zh-CN" sz="1050" b="1" dirty="0" smtClean="0"/>
              <a:t> dolor sit </a:t>
            </a:r>
            <a:r>
              <a:rPr lang="en-US" altLang="zh-CN" sz="1050" b="1" dirty="0" err="1" smtClean="0"/>
              <a:t>amet</a:t>
            </a:r>
            <a:endParaRPr lang="zh-CN" altLang="en-US" sz="1050" b="1" dirty="0"/>
          </a:p>
        </p:txBody>
      </p:sp>
      <p:sp>
        <p:nvSpPr>
          <p:cNvPr id="12" name="五边形 11"/>
          <p:cNvSpPr/>
          <p:nvPr/>
        </p:nvSpPr>
        <p:spPr>
          <a:xfrm>
            <a:off x="2578898" y="2406913"/>
            <a:ext cx="3384369" cy="568461"/>
          </a:xfrm>
          <a:prstGeom prst="homePlate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78898" y="2578608"/>
            <a:ext cx="36099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 err="1" smtClean="0">
                <a:solidFill>
                  <a:schemeClr val="bg1"/>
                </a:solidFill>
              </a:rPr>
              <a:t>Lorem</a:t>
            </a:r>
            <a:r>
              <a:rPr lang="en-US" altLang="zh-CN" sz="1050" b="1" dirty="0" smtClean="0">
                <a:solidFill>
                  <a:schemeClr val="bg1"/>
                </a:solidFill>
              </a:rPr>
              <a:t> </a:t>
            </a:r>
            <a:r>
              <a:rPr lang="en-US" altLang="zh-CN" sz="1050" b="1" dirty="0" err="1" smtClean="0">
                <a:solidFill>
                  <a:schemeClr val="bg1"/>
                </a:solidFill>
              </a:rPr>
              <a:t>ipsum</a:t>
            </a:r>
            <a:r>
              <a:rPr lang="en-US" altLang="zh-CN" sz="1050" b="1" dirty="0" smtClean="0">
                <a:solidFill>
                  <a:schemeClr val="bg1"/>
                </a:solidFill>
              </a:rPr>
              <a:t> dolor sit </a:t>
            </a:r>
            <a:r>
              <a:rPr lang="en-US" altLang="zh-CN" sz="1050" b="1" dirty="0" err="1" smtClean="0">
                <a:solidFill>
                  <a:schemeClr val="bg1"/>
                </a:solidFill>
              </a:rPr>
              <a:t>amet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3587730" y="2984901"/>
            <a:ext cx="3017107" cy="567918"/>
          </a:xfrm>
          <a:prstGeom prst="homePlat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587730" y="3133001"/>
            <a:ext cx="25218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 err="1" smtClean="0"/>
              <a:t>Lorem</a:t>
            </a:r>
            <a:r>
              <a:rPr lang="en-US" altLang="zh-CN" sz="1050" b="1" dirty="0" smtClean="0"/>
              <a:t> </a:t>
            </a:r>
            <a:r>
              <a:rPr lang="en-US" altLang="zh-CN" sz="1050" b="1" dirty="0" err="1" smtClean="0"/>
              <a:t>ipsum</a:t>
            </a:r>
            <a:r>
              <a:rPr lang="en-US" altLang="zh-CN" sz="1050" b="1" dirty="0" smtClean="0"/>
              <a:t> dolor sit </a:t>
            </a:r>
            <a:r>
              <a:rPr lang="en-US" altLang="zh-CN" sz="1050" b="1" dirty="0" err="1" smtClean="0"/>
              <a:t>amet</a:t>
            </a:r>
            <a:endParaRPr lang="zh-CN" altLang="en-US" sz="1050" b="1" dirty="0"/>
          </a:p>
        </p:txBody>
      </p:sp>
      <p:sp>
        <p:nvSpPr>
          <p:cNvPr id="16" name="五边形 15"/>
          <p:cNvSpPr/>
          <p:nvPr/>
        </p:nvSpPr>
        <p:spPr>
          <a:xfrm>
            <a:off x="4591050" y="3567399"/>
            <a:ext cx="2997726" cy="568461"/>
          </a:xfrm>
          <a:prstGeom prst="homePlate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261557" y="3738277"/>
            <a:ext cx="36099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 err="1" smtClean="0">
                <a:solidFill>
                  <a:schemeClr val="bg1"/>
                </a:solidFill>
              </a:rPr>
              <a:t>Lorem</a:t>
            </a:r>
            <a:r>
              <a:rPr lang="en-US" altLang="zh-CN" sz="1050" b="1" dirty="0" smtClean="0">
                <a:solidFill>
                  <a:schemeClr val="bg1"/>
                </a:solidFill>
              </a:rPr>
              <a:t> </a:t>
            </a:r>
            <a:r>
              <a:rPr lang="en-US" altLang="zh-CN" sz="1050" b="1" dirty="0" err="1" smtClean="0">
                <a:solidFill>
                  <a:schemeClr val="bg1"/>
                </a:solidFill>
              </a:rPr>
              <a:t>ipsum</a:t>
            </a:r>
            <a:r>
              <a:rPr lang="en-US" altLang="zh-CN" sz="1050" b="1" dirty="0" smtClean="0">
                <a:solidFill>
                  <a:schemeClr val="bg1"/>
                </a:solidFill>
              </a:rPr>
              <a:t> dolor sit </a:t>
            </a:r>
            <a:r>
              <a:rPr lang="en-US" altLang="zh-CN" sz="1050" b="1" dirty="0" err="1" smtClean="0">
                <a:solidFill>
                  <a:schemeClr val="bg1"/>
                </a:solidFill>
              </a:rPr>
              <a:t>amet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3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9064" y="-4"/>
            <a:ext cx="5433134" cy="4607511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933450"/>
            <a:ext cx="3362325" cy="2928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6000"/>
              </a:lnSpc>
            </a:pPr>
            <a:r>
              <a:rPr lang="en-US" altLang="zh-CN" sz="3200" b="1" spc="-4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what you do so well that they will want to see it again and bring more friends.</a:t>
            </a:r>
            <a:endParaRPr lang="zh-CN" altLang="en-US" sz="3200" b="1" spc="-4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114425" y="3910013"/>
            <a:ext cx="3633788" cy="0"/>
          </a:xfrm>
          <a:prstGeom prst="line">
            <a:avLst/>
          </a:prstGeom>
          <a:ln w="9525">
            <a:solidFill>
              <a:srgbClr val="1A140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42998" y="3967155"/>
            <a:ext cx="1343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455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Wise man</a:t>
            </a:r>
            <a:endParaRPr lang="zh-CN" altLang="en-US" sz="1400" dirty="0">
              <a:solidFill>
                <a:srgbClr val="3455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2975" y="186005"/>
            <a:ext cx="3683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200" b="1" dirty="0" smtClean="0">
                <a:solidFill>
                  <a:srgbClr val="2E48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9200" b="1" dirty="0">
              <a:solidFill>
                <a:srgbClr val="2E48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C:\Users\114\Desktop\4e6046fb4b79592a6e0000db\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2" t="27381" r="68827" b="43211"/>
          <a:stretch/>
        </p:blipFill>
        <p:spPr bwMode="auto">
          <a:xfrm>
            <a:off x="4910496" y="1758265"/>
            <a:ext cx="2188072" cy="215174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45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747260" y="958053"/>
            <a:ext cx="3833827" cy="3560607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79570" y="3414352"/>
            <a:ext cx="4055930" cy="1104308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4870" y="958053"/>
            <a:ext cx="4070630" cy="23439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心形 1"/>
          <p:cNvSpPr/>
          <p:nvPr/>
        </p:nvSpPr>
        <p:spPr>
          <a:xfrm>
            <a:off x="2489286" y="1464468"/>
            <a:ext cx="268202" cy="221455"/>
          </a:xfrm>
          <a:prstGeom prst="hear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9" y="220800"/>
            <a:ext cx="3217251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86957" y="310825"/>
            <a:ext cx="3308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What They Said About Us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63078" y="1288696"/>
            <a:ext cx="518234" cy="556877"/>
          </a:xfrm>
          <a:custGeom>
            <a:avLst/>
            <a:gdLst/>
            <a:ahLst/>
            <a:cxnLst/>
            <a:rect l="l" t="t" r="r" b="b"/>
            <a:pathLst>
              <a:path w="518234" h="556877">
                <a:moveTo>
                  <a:pt x="259117" y="0"/>
                </a:moveTo>
                <a:cubicBezTo>
                  <a:pt x="402223" y="0"/>
                  <a:pt x="518234" y="116011"/>
                  <a:pt x="518234" y="259117"/>
                </a:cubicBezTo>
                <a:cubicBezTo>
                  <a:pt x="518234" y="402223"/>
                  <a:pt x="402223" y="518234"/>
                  <a:pt x="259117" y="518234"/>
                </a:cubicBezTo>
                <a:cubicBezTo>
                  <a:pt x="239466" y="518234"/>
                  <a:pt x="220326" y="516047"/>
                  <a:pt x="202027" y="511458"/>
                </a:cubicBezTo>
                <a:lnTo>
                  <a:pt x="111552" y="556877"/>
                </a:lnTo>
                <a:lnTo>
                  <a:pt x="98007" y="460585"/>
                </a:lnTo>
                <a:cubicBezTo>
                  <a:pt x="37979" y="414007"/>
                  <a:pt x="0" y="340997"/>
                  <a:pt x="0" y="259117"/>
                </a:cubicBezTo>
                <a:cubicBezTo>
                  <a:pt x="0" y="116011"/>
                  <a:pt x="116011" y="0"/>
                  <a:pt x="259117" y="0"/>
                </a:cubicBezTo>
                <a:close/>
              </a:path>
            </a:pathLst>
          </a:custGeom>
          <a:noFill/>
          <a:ln w="95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167267" y="1971486"/>
            <a:ext cx="2866093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</a:rPr>
              <a:t>Since 2005.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</a:rPr>
              <a:t>More than 500 clients from </a:t>
            </a:r>
            <a:r>
              <a:rPr lang="en-US" altLang="zh-CN" sz="1600" b="1" dirty="0" err="1" smtClean="0">
                <a:solidFill>
                  <a:schemeClr val="bg1"/>
                </a:solidFill>
              </a:rPr>
              <a:t>arround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 the globe.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</a:rPr>
              <a:t>Can’t be wrong!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85508" y="1518346"/>
            <a:ext cx="317264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50" b="1" dirty="0" smtClean="0">
                <a:solidFill>
                  <a:srgbClr val="232323"/>
                </a:solidFill>
              </a:rPr>
              <a:t>We are grateful and appreciate your willingness to the extra work. This is a responsible project, but we have no doubt that your team will meet the challenge.</a:t>
            </a:r>
            <a:endParaRPr lang="zh-CN" altLang="en-US" sz="1950" b="1" dirty="0">
              <a:solidFill>
                <a:srgbClr val="23232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33254" y="849697"/>
            <a:ext cx="809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rgbClr val="2E4860"/>
                </a:solidFill>
              </a:rPr>
              <a:t>”</a:t>
            </a:r>
            <a:endParaRPr lang="zh-CN" altLang="en-US" sz="8000" b="1" dirty="0">
              <a:solidFill>
                <a:srgbClr val="2E48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39390" y="3564242"/>
            <a:ext cx="3512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/>
              <a:t>Many thanks for your awesome work!, we are so happy with your professionalism.</a:t>
            </a:r>
            <a:endParaRPr lang="zh-CN" altLang="en-US" sz="1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79570" y="3437212"/>
            <a:ext cx="809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2E4860"/>
                </a:solidFill>
              </a:rPr>
              <a:t>”</a:t>
            </a:r>
            <a:endParaRPr lang="zh-CN" altLang="en-US" sz="4800" b="1" dirty="0">
              <a:solidFill>
                <a:srgbClr val="2E48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97892" y="4127877"/>
            <a:ext cx="33444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2E4860"/>
                </a:solidFill>
              </a:rPr>
              <a:t>/ </a:t>
            </a:r>
            <a:r>
              <a:rPr lang="en-US" altLang="zh-CN" sz="1100" b="1" dirty="0" err="1" smtClean="0">
                <a:solidFill>
                  <a:srgbClr val="2E4860"/>
                </a:solidFill>
              </a:rPr>
              <a:t>Herpina</a:t>
            </a:r>
            <a:r>
              <a:rPr lang="en-US" altLang="zh-CN" sz="1100" b="1" dirty="0" smtClean="0">
                <a:solidFill>
                  <a:srgbClr val="2E4860"/>
                </a:solidFill>
              </a:rPr>
              <a:t> </a:t>
            </a:r>
            <a:r>
              <a:rPr lang="en-US" altLang="zh-CN" sz="1100" b="1" dirty="0" err="1" smtClean="0">
                <a:solidFill>
                  <a:srgbClr val="2E4860"/>
                </a:solidFill>
              </a:rPr>
              <a:t>Herpson</a:t>
            </a:r>
            <a:r>
              <a:rPr lang="en-US" altLang="zh-CN" sz="1100" b="1" dirty="0" smtClean="0">
                <a:solidFill>
                  <a:srgbClr val="2E4860"/>
                </a:solidFill>
              </a:rPr>
              <a:t> </a:t>
            </a:r>
            <a:r>
              <a:rPr lang="en-US" altLang="zh-CN" sz="1100" dirty="0" smtClean="0">
                <a:solidFill>
                  <a:srgbClr val="2E4860"/>
                </a:solidFill>
              </a:rPr>
              <a:t>-The Happiest Company</a:t>
            </a:r>
            <a:endParaRPr lang="zh-CN" altLang="en-US" sz="1100" dirty="0">
              <a:solidFill>
                <a:srgbClr val="2E4860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97892" y="4076700"/>
            <a:ext cx="3637608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927604" y="4153918"/>
            <a:ext cx="3344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2E4860"/>
                </a:solidFill>
              </a:rPr>
              <a:t>/ John Smith </a:t>
            </a:r>
            <a:r>
              <a:rPr lang="en-US" altLang="zh-CN" sz="1200" dirty="0" smtClean="0">
                <a:solidFill>
                  <a:srgbClr val="2E4860"/>
                </a:solidFill>
              </a:rPr>
              <a:t>-The Awesome Company</a:t>
            </a:r>
            <a:endParaRPr lang="zh-CN" altLang="en-US" sz="1200" dirty="0">
              <a:solidFill>
                <a:srgbClr val="2E486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943479" y="4076702"/>
            <a:ext cx="3637608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6406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680" y="579120"/>
            <a:ext cx="384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2E4860"/>
                </a:solidFill>
              </a:rPr>
              <a:t>Thank you!</a:t>
            </a:r>
            <a:endParaRPr lang="zh-CN" altLang="en-US" sz="6000" b="1" dirty="0">
              <a:solidFill>
                <a:srgbClr val="2E486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48635" y="3686584"/>
            <a:ext cx="2839739" cy="473945"/>
          </a:xfrm>
          <a:prstGeom prst="rect">
            <a:avLst/>
          </a:prstGeom>
          <a:solidFill>
            <a:srgbClr val="2E48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085181" y="3707903"/>
            <a:ext cx="215632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to our website!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(click here)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1975" y="2643188"/>
            <a:ext cx="4600575" cy="0"/>
          </a:xfrm>
          <a:prstGeom prst="line">
            <a:avLst/>
          </a:prstGeom>
          <a:ln>
            <a:solidFill>
              <a:srgbClr val="444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8154" y="2743507"/>
            <a:ext cx="4351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 smtClean="0"/>
              <a:t>For more info please contact us:</a:t>
            </a:r>
          </a:p>
        </p:txBody>
      </p:sp>
      <p:sp>
        <p:nvSpPr>
          <p:cNvPr id="8" name="矩形 7"/>
          <p:cNvSpPr/>
          <p:nvPr/>
        </p:nvSpPr>
        <p:spPr>
          <a:xfrm>
            <a:off x="487680" y="3050311"/>
            <a:ext cx="3231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/>
              <a:t>Phone: 022-099-8080</a:t>
            </a:r>
          </a:p>
        </p:txBody>
      </p:sp>
      <p:sp>
        <p:nvSpPr>
          <p:cNvPr id="9" name="矩形 8"/>
          <p:cNvSpPr/>
          <p:nvPr/>
        </p:nvSpPr>
        <p:spPr>
          <a:xfrm>
            <a:off x="487680" y="3534228"/>
            <a:ext cx="4620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/>
              <a:t>Email: mail.jsmith@gmail.com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6569" y="4241800"/>
            <a:ext cx="2997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i="1" dirty="0" smtClean="0"/>
              <a:t>John Smith - </a:t>
            </a:r>
            <a:r>
              <a:rPr lang="en-US" altLang="zh-CN" sz="1000" i="1" dirty="0" smtClean="0"/>
              <a:t>Marketing Ninja</a:t>
            </a:r>
            <a:endParaRPr lang="zh-CN" altLang="en-US" sz="1000" i="1" dirty="0"/>
          </a:p>
        </p:txBody>
      </p:sp>
      <p:sp>
        <p:nvSpPr>
          <p:cNvPr id="12" name="矩形 11"/>
          <p:cNvSpPr/>
          <p:nvPr/>
        </p:nvSpPr>
        <p:spPr>
          <a:xfrm>
            <a:off x="542925" y="547683"/>
            <a:ext cx="4595813" cy="71438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2925" y="4124810"/>
            <a:ext cx="4595813" cy="71438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6624638" y="1326356"/>
            <a:ext cx="1092993" cy="1090613"/>
          </a:xfrm>
          <a:prstGeom prst="line">
            <a:avLst/>
          </a:prstGeom>
          <a:ln>
            <a:solidFill>
              <a:srgbClr val="F8C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93694" y="2445154"/>
            <a:ext cx="1447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F8C93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</a:t>
            </a:r>
            <a:endParaRPr lang="zh-CN" altLang="en-US" sz="900" dirty="0">
              <a:solidFill>
                <a:srgbClr val="F8C93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45954" y="521906"/>
            <a:ext cx="2839245" cy="2839245"/>
          </a:xfrm>
          <a:prstGeom prst="ellipse">
            <a:avLst/>
          </a:prstGeom>
          <a:noFill/>
          <a:ln w="9525">
            <a:solidFill>
              <a:srgbClr val="EBEB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831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1141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4\Desktop\4cbb49c48e8012365a8d2100\a beautiful day_1024x76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7" t="20264" r="37789" b="2506"/>
          <a:stretch/>
        </p:blipFill>
        <p:spPr bwMode="auto">
          <a:xfrm>
            <a:off x="559592" y="1228726"/>
            <a:ext cx="3176588" cy="317658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" y="215884"/>
            <a:ext cx="1957388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66725" y="290520"/>
            <a:ext cx="1664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17826" y="1416050"/>
            <a:ext cx="955674" cy="955674"/>
          </a:xfrm>
          <a:prstGeom prst="ellipse">
            <a:avLst/>
          </a:prstGeom>
          <a:solidFill>
            <a:srgbClr val="293D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143250" y="1667202"/>
            <a:ext cx="546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Sept2013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32075" y="1214437"/>
            <a:ext cx="636588" cy="636588"/>
          </a:xfrm>
          <a:prstGeom prst="ellipse">
            <a:avLst/>
          </a:prstGeom>
          <a:solidFill>
            <a:srgbClr val="F5BB4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27939" y="1394231"/>
            <a:ext cx="488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text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7587" y="1827864"/>
            <a:ext cx="3927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32323"/>
                </a:solidFill>
              </a:rPr>
              <a:t>The Journey Begin</a:t>
            </a:r>
            <a:endParaRPr lang="zh-CN" altLang="en-US" sz="2400" b="1" dirty="0">
              <a:solidFill>
                <a:srgbClr val="232323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333875" y="2383629"/>
            <a:ext cx="42624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231878" y="2493557"/>
            <a:ext cx="4499372" cy="1384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-10" dirty="0" err="1" smtClean="0">
                <a:solidFill>
                  <a:srgbClr val="383838"/>
                </a:solidFill>
              </a:rPr>
              <a:t>Donec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id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elit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non mi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porta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gravida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at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eget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metus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.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Fusce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dapibus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tellus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ac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cursus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commodo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tortor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mauris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condimentum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nibh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ut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fermentum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massa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justo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sit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amet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risus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.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Fusce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dapibus</a:t>
            </a:r>
            <a:r>
              <a:rPr lang="en-US" altLang="zh-CN" sz="1400" spc="-10" dirty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tellus</a:t>
            </a:r>
            <a:r>
              <a:rPr lang="en-US" altLang="zh-CN" sz="1400" spc="-10" dirty="0">
                <a:solidFill>
                  <a:srgbClr val="383838"/>
                </a:solidFill>
              </a:rPr>
              <a:t> ac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cursus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commodo</a:t>
            </a:r>
            <a:r>
              <a:rPr lang="en-US" altLang="zh-CN" sz="1400" spc="-10" dirty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tortor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mauris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condimentum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nibh</a:t>
            </a:r>
            <a:r>
              <a:rPr lang="en-US" altLang="zh-CN" sz="1400" spc="-10" dirty="0">
                <a:solidFill>
                  <a:srgbClr val="383838"/>
                </a:solidFill>
              </a:rPr>
              <a:t>,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ut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fermentum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massa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justo</a:t>
            </a:r>
            <a:r>
              <a:rPr lang="en-US" altLang="zh-CN" sz="1400" spc="-10" dirty="0">
                <a:solidFill>
                  <a:srgbClr val="383838"/>
                </a:solidFill>
              </a:rPr>
              <a:t> sit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amet</a:t>
            </a:r>
            <a:r>
              <a:rPr lang="en-US" altLang="zh-CN" sz="1400" spc="-10" dirty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>
                <a:solidFill>
                  <a:srgbClr val="383838"/>
                </a:solidFill>
              </a:rPr>
              <a:t>risus</a:t>
            </a:r>
            <a:r>
              <a:rPr lang="en-US" altLang="zh-CN" sz="1400" spc="-10" dirty="0">
                <a:solidFill>
                  <a:srgbClr val="383838"/>
                </a:solidFill>
              </a:rPr>
              <a:t>.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Curabitur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blandit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 tempus </a:t>
            </a:r>
            <a:r>
              <a:rPr lang="en-US" altLang="zh-CN" sz="1400" spc="-10" dirty="0" err="1" smtClean="0">
                <a:solidFill>
                  <a:srgbClr val="383838"/>
                </a:solidFill>
              </a:rPr>
              <a:t>porttitor</a:t>
            </a:r>
            <a:r>
              <a:rPr lang="en-US" altLang="zh-CN" sz="1400" spc="-10" dirty="0" smtClean="0">
                <a:solidFill>
                  <a:srgbClr val="383838"/>
                </a:solidFill>
              </a:rPr>
              <a:t>.</a:t>
            </a:r>
            <a:endParaRPr lang="zh-CN" altLang="en-US" sz="1400" spc="-10" dirty="0">
              <a:solidFill>
                <a:srgbClr val="3838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46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81" y="215884"/>
            <a:ext cx="1957388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66725" y="290520"/>
            <a:ext cx="1664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9585" y="982044"/>
            <a:ext cx="3927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32323"/>
                </a:solidFill>
              </a:rPr>
              <a:t>The Journey Begin</a:t>
            </a:r>
            <a:endParaRPr lang="zh-CN" altLang="en-US" sz="2400" b="1" dirty="0">
              <a:solidFill>
                <a:srgbClr val="232323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05873" y="1542571"/>
            <a:ext cx="370419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13474" y="1533045"/>
            <a:ext cx="38902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kern="1600" dirty="0" err="1" smtClean="0"/>
              <a:t>Donec</a:t>
            </a:r>
            <a:r>
              <a:rPr lang="en-US" altLang="zh-CN" sz="1400" b="1" kern="1600" dirty="0" smtClean="0"/>
              <a:t> id </a:t>
            </a:r>
            <a:r>
              <a:rPr lang="en-US" altLang="zh-CN" sz="1400" b="1" kern="1600" dirty="0" err="1" smtClean="0"/>
              <a:t>elit</a:t>
            </a:r>
            <a:r>
              <a:rPr lang="en-US" altLang="zh-CN" sz="1400" b="1" kern="1600" dirty="0" smtClean="0"/>
              <a:t> non mi </a:t>
            </a:r>
            <a:r>
              <a:rPr lang="en-US" altLang="zh-CN" sz="1400" b="1" kern="1600" dirty="0" err="1" smtClean="0"/>
              <a:t>porta</a:t>
            </a:r>
            <a:r>
              <a:rPr lang="en-US" altLang="zh-CN" sz="1400" b="1" kern="1600" dirty="0" smtClean="0"/>
              <a:t> </a:t>
            </a:r>
            <a:r>
              <a:rPr lang="en-US" altLang="zh-CN" sz="1400" b="1" kern="1600" dirty="0" err="1" smtClean="0"/>
              <a:t>gravida</a:t>
            </a:r>
            <a:r>
              <a:rPr lang="en-US" altLang="zh-CN" sz="1400" b="1" kern="1600" dirty="0" smtClean="0"/>
              <a:t> at </a:t>
            </a:r>
            <a:r>
              <a:rPr lang="en-US" altLang="zh-CN" sz="1400" b="1" kern="1600" dirty="0" err="1" smtClean="0"/>
              <a:t>eget</a:t>
            </a:r>
            <a:r>
              <a:rPr lang="en-US" altLang="zh-CN" sz="1400" b="1" kern="1600" dirty="0" smtClean="0"/>
              <a:t> </a:t>
            </a:r>
            <a:r>
              <a:rPr lang="en-US" altLang="zh-CN" sz="1400" b="1" spc="30" dirty="0" err="1" smtClean="0"/>
              <a:t>metus</a:t>
            </a:r>
            <a:r>
              <a:rPr lang="en-US" altLang="zh-CN" sz="1400" b="1" spc="30" dirty="0" smtClean="0"/>
              <a:t>. </a:t>
            </a:r>
            <a:r>
              <a:rPr lang="en-US" altLang="zh-CN" sz="1400" b="1" spc="30" dirty="0" err="1" smtClean="0"/>
              <a:t>Fusce</a:t>
            </a:r>
            <a:r>
              <a:rPr lang="en-US" altLang="zh-CN" sz="1400" b="1" spc="30" dirty="0" smtClean="0"/>
              <a:t> </a:t>
            </a:r>
            <a:r>
              <a:rPr lang="en-US" altLang="zh-CN" sz="1400" b="1" spc="30" dirty="0" err="1" smtClean="0"/>
              <a:t>dapibus</a:t>
            </a:r>
            <a:r>
              <a:rPr lang="en-US" altLang="zh-CN" sz="1400" b="1" spc="30" dirty="0" smtClean="0"/>
              <a:t>, </a:t>
            </a:r>
            <a:r>
              <a:rPr lang="en-US" altLang="zh-CN" sz="1400" b="1" spc="30" dirty="0" err="1" smtClean="0"/>
              <a:t>tellus</a:t>
            </a:r>
            <a:r>
              <a:rPr lang="en-US" altLang="zh-CN" sz="1400" b="1" spc="30" dirty="0" smtClean="0"/>
              <a:t> ac </a:t>
            </a:r>
            <a:r>
              <a:rPr lang="en-US" altLang="zh-CN" sz="1400" b="1" spc="30" dirty="0" err="1" smtClean="0"/>
              <a:t>cursus</a:t>
            </a:r>
            <a:r>
              <a:rPr lang="en-US" altLang="zh-CN" sz="1400" b="1" spc="30" dirty="0" smtClean="0"/>
              <a:t> </a:t>
            </a:r>
            <a:r>
              <a:rPr lang="en-US" altLang="zh-CN" sz="1400" b="1" dirty="0" err="1" smtClean="0"/>
              <a:t>commodo</a:t>
            </a:r>
            <a:r>
              <a:rPr lang="en-US" altLang="zh-CN" sz="1400" b="1" dirty="0" smtClean="0"/>
              <a:t>, </a:t>
            </a:r>
            <a:r>
              <a:rPr lang="en-US" altLang="zh-CN" sz="1400" b="1" dirty="0" err="1" smtClean="0"/>
              <a:t>tortor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mauris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condimentum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nibh</a:t>
            </a:r>
            <a:r>
              <a:rPr lang="en-US" altLang="zh-CN" sz="1400" b="1" dirty="0" smtClean="0"/>
              <a:t>, </a:t>
            </a:r>
            <a:r>
              <a:rPr lang="en-US" altLang="zh-CN" sz="1400" b="1" dirty="0" err="1" smtClean="0"/>
              <a:t>ut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fermentum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massa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justo</a:t>
            </a:r>
            <a:r>
              <a:rPr lang="en-US" altLang="zh-CN" sz="1400" b="1" dirty="0" smtClean="0"/>
              <a:t> sit </a:t>
            </a:r>
            <a:r>
              <a:rPr lang="en-US" altLang="zh-CN" sz="1400" b="1" dirty="0" err="1" smtClean="0"/>
              <a:t>amet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risus</a:t>
            </a:r>
            <a:r>
              <a:rPr lang="en-US" altLang="zh-CN" sz="1400" b="1" dirty="0" smtClean="0"/>
              <a:t>. </a:t>
            </a:r>
            <a:r>
              <a:rPr lang="en-US" altLang="zh-CN" sz="1400" b="1" dirty="0" err="1"/>
              <a:t>Fusce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dapibus</a:t>
            </a:r>
            <a:r>
              <a:rPr lang="en-US" altLang="zh-CN" sz="1400" b="1" dirty="0"/>
              <a:t>, </a:t>
            </a:r>
            <a:r>
              <a:rPr lang="en-US" altLang="zh-CN" sz="1400" b="1" dirty="0" err="1"/>
              <a:t>tellus</a:t>
            </a:r>
            <a:r>
              <a:rPr lang="en-US" altLang="zh-CN" sz="1400" b="1" dirty="0"/>
              <a:t> ac </a:t>
            </a:r>
            <a:r>
              <a:rPr lang="en-US" altLang="zh-CN" sz="1400" b="1" dirty="0" err="1"/>
              <a:t>cursus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commodo</a:t>
            </a:r>
            <a:r>
              <a:rPr lang="en-US" altLang="zh-CN" sz="1400" b="1" dirty="0"/>
              <a:t>, </a:t>
            </a:r>
            <a:r>
              <a:rPr lang="en-US" altLang="zh-CN" sz="1400" b="1" dirty="0" err="1"/>
              <a:t>tortor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mauris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condimentum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nibh</a:t>
            </a:r>
            <a:r>
              <a:rPr lang="en-US" altLang="zh-CN" sz="1400" b="1" dirty="0"/>
              <a:t>, </a:t>
            </a:r>
            <a:r>
              <a:rPr lang="en-US" altLang="zh-CN" sz="1400" b="1" dirty="0" err="1"/>
              <a:t>ut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fermentum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massa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justo</a:t>
            </a:r>
            <a:r>
              <a:rPr lang="en-US" altLang="zh-CN" sz="1400" b="1" dirty="0"/>
              <a:t> sit </a:t>
            </a:r>
            <a:r>
              <a:rPr lang="en-US" altLang="zh-CN" sz="1400" b="1" dirty="0" err="1"/>
              <a:t>amet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risus</a:t>
            </a:r>
            <a:r>
              <a:rPr lang="en-US" altLang="zh-CN" sz="1400" b="1" dirty="0"/>
              <a:t>. </a:t>
            </a:r>
            <a:r>
              <a:rPr lang="en-US" altLang="zh-CN" sz="1400" b="1" dirty="0" err="1" smtClean="0"/>
              <a:t>Curabitur</a:t>
            </a:r>
            <a:r>
              <a:rPr lang="en-US" altLang="zh-CN" sz="1400" b="1" dirty="0" smtClean="0"/>
              <a:t> </a:t>
            </a:r>
            <a:r>
              <a:rPr lang="en-US" altLang="zh-CN" sz="1400" b="1" dirty="0" err="1" smtClean="0"/>
              <a:t>blandit</a:t>
            </a:r>
            <a:r>
              <a:rPr lang="en-US" altLang="zh-CN" sz="1400" b="1" dirty="0" smtClean="0"/>
              <a:t> tempus </a:t>
            </a:r>
            <a:r>
              <a:rPr lang="en-US" altLang="zh-CN" sz="1400" b="1" dirty="0" err="1" smtClean="0"/>
              <a:t>porttitor</a:t>
            </a:r>
            <a:r>
              <a:rPr lang="en-US" altLang="zh-CN" sz="1400" b="1" dirty="0" smtClean="0"/>
              <a:t>.</a:t>
            </a:r>
            <a:endParaRPr lang="zh-CN" alt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785079" y="1326480"/>
            <a:ext cx="3854096" cy="1764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1400" kern="1600" spc="-20" dirty="0" err="1" smtClean="0"/>
              <a:t>Donec</a:t>
            </a:r>
            <a:r>
              <a:rPr lang="en-US" altLang="zh-CN" sz="1400" kern="1600" spc="-20" dirty="0" smtClean="0"/>
              <a:t> id </a:t>
            </a:r>
            <a:r>
              <a:rPr lang="en-US" altLang="zh-CN" sz="1400" kern="1600" spc="-20" dirty="0" err="1" smtClean="0"/>
              <a:t>elit</a:t>
            </a:r>
            <a:r>
              <a:rPr lang="en-US" altLang="zh-CN" sz="1400" kern="1600" spc="-20" dirty="0" smtClean="0"/>
              <a:t> non mi </a:t>
            </a:r>
            <a:r>
              <a:rPr lang="en-US" altLang="zh-CN" sz="1400" kern="1600" spc="-20" dirty="0" err="1" smtClean="0"/>
              <a:t>porta</a:t>
            </a:r>
            <a:r>
              <a:rPr lang="en-US" altLang="zh-CN" sz="1400" kern="1600" spc="-20" dirty="0" smtClean="0"/>
              <a:t> </a:t>
            </a:r>
            <a:r>
              <a:rPr lang="en-US" altLang="zh-CN" sz="1400" kern="1600" spc="-20" dirty="0" err="1" smtClean="0"/>
              <a:t>gravida</a:t>
            </a:r>
            <a:r>
              <a:rPr lang="en-US" altLang="zh-CN" sz="1400" kern="1600" spc="-20" dirty="0" smtClean="0"/>
              <a:t> at </a:t>
            </a:r>
            <a:r>
              <a:rPr lang="en-US" altLang="zh-CN" sz="1400" kern="1600" spc="-20" dirty="0" err="1" smtClean="0"/>
              <a:t>eget</a:t>
            </a:r>
            <a:r>
              <a:rPr lang="en-US" altLang="zh-CN" sz="1400" kern="1600" spc="-20" dirty="0" smtClean="0"/>
              <a:t> </a:t>
            </a:r>
            <a:r>
              <a:rPr lang="en-US" altLang="zh-CN" sz="1400" spc="-20" dirty="0" err="1" smtClean="0"/>
              <a:t>metus</a:t>
            </a:r>
            <a:r>
              <a:rPr lang="en-US" altLang="zh-CN" sz="1400" spc="-20" dirty="0" smtClean="0"/>
              <a:t>. </a:t>
            </a:r>
            <a:r>
              <a:rPr lang="en-US" altLang="zh-CN" sz="1400" spc="-20" dirty="0" err="1" smtClean="0"/>
              <a:t>Fusce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dapibus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tellus</a:t>
            </a:r>
            <a:r>
              <a:rPr lang="en-US" altLang="zh-CN" sz="1400" spc="-20" dirty="0" smtClean="0"/>
              <a:t> ac </a:t>
            </a:r>
            <a:r>
              <a:rPr lang="en-US" altLang="zh-CN" sz="1400" spc="-20" dirty="0" err="1" smtClean="0"/>
              <a:t>cursus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commodo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tortor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mauris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condimentum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nibh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ut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fermentum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massa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justo</a:t>
            </a:r>
            <a:r>
              <a:rPr lang="en-US" altLang="zh-CN" sz="1400" spc="-20" dirty="0" smtClean="0"/>
              <a:t> sit </a:t>
            </a:r>
            <a:r>
              <a:rPr lang="en-US" altLang="zh-CN" sz="1400" spc="-20" dirty="0" err="1" smtClean="0"/>
              <a:t>amet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risus</a:t>
            </a:r>
            <a:r>
              <a:rPr lang="en-US" altLang="zh-CN" sz="1400" spc="-20" dirty="0" smtClean="0"/>
              <a:t>. </a:t>
            </a:r>
            <a:r>
              <a:rPr lang="en-US" altLang="zh-CN" sz="1400" spc="-20" dirty="0" err="1"/>
              <a:t>Fusce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dapibus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tellus</a:t>
            </a:r>
            <a:r>
              <a:rPr lang="en-US" altLang="zh-CN" sz="1400" spc="-20" dirty="0"/>
              <a:t> ac </a:t>
            </a:r>
            <a:r>
              <a:rPr lang="en-US" altLang="zh-CN" sz="1400" spc="-20" dirty="0" err="1"/>
              <a:t>cursus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commodo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tortor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mauris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condimentum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nibh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ut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fermentum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massa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justo</a:t>
            </a:r>
            <a:r>
              <a:rPr lang="en-US" altLang="zh-CN" sz="1400" spc="-20" dirty="0"/>
              <a:t> sit </a:t>
            </a:r>
            <a:r>
              <a:rPr lang="en-US" altLang="zh-CN" sz="1400" spc="-20" dirty="0" err="1"/>
              <a:t>amet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risus</a:t>
            </a:r>
            <a:r>
              <a:rPr lang="en-US" altLang="zh-CN" sz="1400" spc="-20" dirty="0"/>
              <a:t>. </a:t>
            </a:r>
            <a:r>
              <a:rPr lang="en-US" altLang="zh-CN" sz="1400" spc="-20" dirty="0" err="1" smtClean="0"/>
              <a:t>Curabitur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blandit</a:t>
            </a:r>
            <a:r>
              <a:rPr lang="en-US" altLang="zh-CN" sz="1400" spc="-20" dirty="0" smtClean="0"/>
              <a:t> tempus </a:t>
            </a:r>
            <a:r>
              <a:rPr lang="en-US" altLang="zh-CN" sz="1400" spc="-20" dirty="0" err="1" smtClean="0"/>
              <a:t>porttitor</a:t>
            </a:r>
            <a:r>
              <a:rPr lang="en-US" altLang="zh-CN" sz="1400" spc="-20" dirty="0" smtClean="0"/>
              <a:t>.</a:t>
            </a:r>
            <a:endParaRPr lang="zh-CN" altLang="en-US" sz="1400" spc="-20" dirty="0"/>
          </a:p>
        </p:txBody>
      </p:sp>
      <p:sp>
        <p:nvSpPr>
          <p:cNvPr id="19" name="TextBox 18"/>
          <p:cNvSpPr txBox="1"/>
          <p:nvPr/>
        </p:nvSpPr>
        <p:spPr>
          <a:xfrm>
            <a:off x="4780316" y="3177951"/>
            <a:ext cx="3685821" cy="1346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1400" kern="1600" spc="-20" dirty="0" err="1" smtClean="0"/>
              <a:t>Donec</a:t>
            </a:r>
            <a:r>
              <a:rPr lang="en-US" altLang="zh-CN" sz="1400" kern="1600" spc="-20" dirty="0" smtClean="0"/>
              <a:t> id </a:t>
            </a:r>
            <a:r>
              <a:rPr lang="en-US" altLang="zh-CN" sz="1400" kern="1600" spc="-20" dirty="0" err="1" smtClean="0"/>
              <a:t>elit</a:t>
            </a:r>
            <a:r>
              <a:rPr lang="en-US" altLang="zh-CN" sz="1400" kern="1600" spc="-20" dirty="0" smtClean="0"/>
              <a:t> non mi </a:t>
            </a:r>
            <a:r>
              <a:rPr lang="en-US" altLang="zh-CN" sz="1400" kern="1600" spc="-20" dirty="0" err="1" smtClean="0"/>
              <a:t>porta</a:t>
            </a:r>
            <a:r>
              <a:rPr lang="en-US" altLang="zh-CN" sz="1400" kern="1600" spc="-20" dirty="0" smtClean="0"/>
              <a:t> </a:t>
            </a:r>
            <a:r>
              <a:rPr lang="en-US" altLang="zh-CN" sz="1400" kern="1600" spc="-20" dirty="0" err="1" smtClean="0"/>
              <a:t>gravida</a:t>
            </a:r>
            <a:r>
              <a:rPr lang="en-US" altLang="zh-CN" sz="1400" kern="1600" spc="-20" dirty="0" smtClean="0"/>
              <a:t> at </a:t>
            </a:r>
            <a:r>
              <a:rPr lang="en-US" altLang="zh-CN" sz="1400" kern="1600" spc="-20" dirty="0" err="1" smtClean="0"/>
              <a:t>eget</a:t>
            </a:r>
            <a:r>
              <a:rPr lang="en-US" altLang="zh-CN" sz="1400" kern="1600" spc="-20" dirty="0" smtClean="0"/>
              <a:t> </a:t>
            </a:r>
            <a:r>
              <a:rPr lang="en-US" altLang="zh-CN" sz="1400" spc="-20" dirty="0" err="1" smtClean="0"/>
              <a:t>metus</a:t>
            </a:r>
            <a:r>
              <a:rPr lang="en-US" altLang="zh-CN" sz="1400" spc="-20" dirty="0" smtClean="0"/>
              <a:t>. </a:t>
            </a:r>
            <a:r>
              <a:rPr lang="en-US" altLang="zh-CN" sz="1400" spc="-20" dirty="0" err="1" smtClean="0"/>
              <a:t>Fusce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dapibus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tellus</a:t>
            </a:r>
            <a:r>
              <a:rPr lang="en-US" altLang="zh-CN" sz="1400" spc="-20" dirty="0" smtClean="0"/>
              <a:t> ac </a:t>
            </a:r>
            <a:r>
              <a:rPr lang="en-US" altLang="zh-CN" sz="1400" spc="-20" dirty="0" err="1" smtClean="0"/>
              <a:t>cursus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commodo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tortor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mauris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condimentum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nibh</a:t>
            </a:r>
            <a:r>
              <a:rPr lang="en-US" altLang="zh-CN" sz="1400" spc="-20" dirty="0"/>
              <a:t>.</a:t>
            </a:r>
            <a:r>
              <a:rPr lang="en-US" altLang="zh-CN" sz="1400" spc="-20" dirty="0" smtClean="0"/>
              <a:t> </a:t>
            </a:r>
          </a:p>
          <a:p>
            <a:pPr>
              <a:lnSpc>
                <a:spcPct val="97000"/>
              </a:lnSpc>
            </a:pPr>
            <a:r>
              <a:rPr lang="en-US" altLang="zh-CN" sz="1400" kern="1600" spc="-20" dirty="0" err="1"/>
              <a:t>Donec</a:t>
            </a:r>
            <a:r>
              <a:rPr lang="en-US" altLang="zh-CN" sz="1400" kern="1600" spc="-20" dirty="0"/>
              <a:t> id </a:t>
            </a:r>
            <a:r>
              <a:rPr lang="en-US" altLang="zh-CN" sz="1400" kern="1600" spc="-20" dirty="0" err="1"/>
              <a:t>elit</a:t>
            </a:r>
            <a:r>
              <a:rPr lang="en-US" altLang="zh-CN" sz="1400" kern="1600" spc="-20" dirty="0"/>
              <a:t> non mi </a:t>
            </a:r>
            <a:r>
              <a:rPr lang="en-US" altLang="zh-CN" sz="1400" kern="1600" spc="-20" dirty="0" err="1"/>
              <a:t>porta</a:t>
            </a:r>
            <a:r>
              <a:rPr lang="en-US" altLang="zh-CN" sz="1400" kern="1600" spc="-20" dirty="0"/>
              <a:t> </a:t>
            </a:r>
            <a:r>
              <a:rPr lang="en-US" altLang="zh-CN" sz="1400" kern="1600" spc="-20" dirty="0" err="1"/>
              <a:t>gravida</a:t>
            </a:r>
            <a:r>
              <a:rPr lang="en-US" altLang="zh-CN" sz="1400" kern="1600" spc="-20" dirty="0"/>
              <a:t> at </a:t>
            </a:r>
            <a:r>
              <a:rPr lang="en-US" altLang="zh-CN" sz="1400" kern="1600" spc="-20" dirty="0" err="1"/>
              <a:t>eget</a:t>
            </a:r>
            <a:r>
              <a:rPr lang="en-US" altLang="zh-CN" sz="1400" kern="1600" spc="-20" dirty="0"/>
              <a:t> </a:t>
            </a:r>
            <a:r>
              <a:rPr lang="en-US" altLang="zh-CN" sz="1400" spc="-20" dirty="0" err="1"/>
              <a:t>metus</a:t>
            </a:r>
            <a:r>
              <a:rPr lang="en-US" altLang="zh-CN" sz="1400" spc="-20" dirty="0"/>
              <a:t>. </a:t>
            </a:r>
            <a:r>
              <a:rPr lang="en-US" altLang="zh-CN" sz="1400" spc="-20" dirty="0" err="1"/>
              <a:t>Fusce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dapibus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tellus</a:t>
            </a:r>
            <a:r>
              <a:rPr lang="en-US" altLang="zh-CN" sz="1400" spc="-20" dirty="0"/>
              <a:t> ac </a:t>
            </a:r>
            <a:r>
              <a:rPr lang="en-US" altLang="zh-CN" sz="1400" spc="-20" dirty="0" err="1"/>
              <a:t>cursus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commodo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tortor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mauris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condimentum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nibh</a:t>
            </a:r>
            <a:r>
              <a:rPr lang="en-US" altLang="zh-CN" sz="1400" spc="-20" dirty="0"/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3474" y="3391367"/>
            <a:ext cx="3685821" cy="1346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1400" kern="1600" spc="-20" dirty="0" err="1" smtClean="0"/>
              <a:t>Donec</a:t>
            </a:r>
            <a:r>
              <a:rPr lang="en-US" altLang="zh-CN" sz="1400" kern="1600" spc="-20" dirty="0" smtClean="0"/>
              <a:t> id </a:t>
            </a:r>
            <a:r>
              <a:rPr lang="en-US" altLang="zh-CN" sz="1400" kern="1600" spc="-20" dirty="0" err="1" smtClean="0"/>
              <a:t>elit</a:t>
            </a:r>
            <a:r>
              <a:rPr lang="en-US" altLang="zh-CN" sz="1400" kern="1600" spc="-20" dirty="0" smtClean="0"/>
              <a:t> non mi </a:t>
            </a:r>
            <a:r>
              <a:rPr lang="en-US" altLang="zh-CN" sz="1400" kern="1600" spc="-20" dirty="0" err="1" smtClean="0"/>
              <a:t>porta</a:t>
            </a:r>
            <a:r>
              <a:rPr lang="en-US" altLang="zh-CN" sz="1400" kern="1600" spc="-20" dirty="0" smtClean="0"/>
              <a:t> </a:t>
            </a:r>
            <a:r>
              <a:rPr lang="en-US" altLang="zh-CN" sz="1400" kern="1600" spc="-20" dirty="0" err="1" smtClean="0"/>
              <a:t>gravida</a:t>
            </a:r>
            <a:r>
              <a:rPr lang="en-US" altLang="zh-CN" sz="1400" kern="1600" spc="-20" dirty="0" smtClean="0"/>
              <a:t> at </a:t>
            </a:r>
            <a:r>
              <a:rPr lang="en-US" altLang="zh-CN" sz="1400" kern="1600" spc="-20" dirty="0" err="1" smtClean="0"/>
              <a:t>eget</a:t>
            </a:r>
            <a:r>
              <a:rPr lang="en-US" altLang="zh-CN" sz="1400" kern="1600" spc="-20" dirty="0" smtClean="0"/>
              <a:t> </a:t>
            </a:r>
            <a:r>
              <a:rPr lang="en-US" altLang="zh-CN" sz="1400" spc="-20" dirty="0" err="1" smtClean="0"/>
              <a:t>metus</a:t>
            </a:r>
            <a:r>
              <a:rPr lang="en-US" altLang="zh-CN" sz="1400" spc="-20" dirty="0" smtClean="0"/>
              <a:t>. </a:t>
            </a:r>
            <a:r>
              <a:rPr lang="en-US" altLang="zh-CN" sz="1400" spc="-20" dirty="0" err="1" smtClean="0"/>
              <a:t>Fusce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dapibus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tellus</a:t>
            </a:r>
            <a:r>
              <a:rPr lang="en-US" altLang="zh-CN" sz="1400" spc="-20" dirty="0" smtClean="0"/>
              <a:t> ac </a:t>
            </a:r>
            <a:r>
              <a:rPr lang="en-US" altLang="zh-CN" sz="1400" spc="-20" dirty="0" err="1" smtClean="0"/>
              <a:t>cursus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commodo</a:t>
            </a:r>
            <a:r>
              <a:rPr lang="en-US" altLang="zh-CN" sz="1400" spc="-20" dirty="0" smtClean="0"/>
              <a:t>, </a:t>
            </a:r>
            <a:r>
              <a:rPr lang="en-US" altLang="zh-CN" sz="1400" spc="-20" dirty="0" err="1" smtClean="0"/>
              <a:t>tortor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mauris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condimentum</a:t>
            </a:r>
            <a:r>
              <a:rPr lang="en-US" altLang="zh-CN" sz="1400" spc="-20" dirty="0" smtClean="0"/>
              <a:t> </a:t>
            </a:r>
            <a:r>
              <a:rPr lang="en-US" altLang="zh-CN" sz="1400" spc="-20" dirty="0" err="1" smtClean="0"/>
              <a:t>nibh</a:t>
            </a:r>
            <a:r>
              <a:rPr lang="en-US" altLang="zh-CN" sz="1400" spc="-20" dirty="0"/>
              <a:t>.</a:t>
            </a:r>
            <a:r>
              <a:rPr lang="en-US" altLang="zh-CN" sz="1400" spc="-20" dirty="0" smtClean="0"/>
              <a:t> </a:t>
            </a:r>
          </a:p>
          <a:p>
            <a:pPr>
              <a:lnSpc>
                <a:spcPct val="97000"/>
              </a:lnSpc>
            </a:pPr>
            <a:r>
              <a:rPr lang="en-US" altLang="zh-CN" sz="1400" kern="1600" spc="-20" dirty="0" err="1"/>
              <a:t>Donec</a:t>
            </a:r>
            <a:r>
              <a:rPr lang="en-US" altLang="zh-CN" sz="1400" kern="1600" spc="-20" dirty="0"/>
              <a:t> id </a:t>
            </a:r>
            <a:r>
              <a:rPr lang="en-US" altLang="zh-CN" sz="1400" kern="1600" spc="-20" dirty="0" err="1"/>
              <a:t>elit</a:t>
            </a:r>
            <a:r>
              <a:rPr lang="en-US" altLang="zh-CN" sz="1400" kern="1600" spc="-20" dirty="0"/>
              <a:t> non mi </a:t>
            </a:r>
            <a:r>
              <a:rPr lang="en-US" altLang="zh-CN" sz="1400" kern="1600" spc="-20" dirty="0" err="1"/>
              <a:t>porta</a:t>
            </a:r>
            <a:r>
              <a:rPr lang="en-US" altLang="zh-CN" sz="1400" kern="1600" spc="-20" dirty="0"/>
              <a:t> </a:t>
            </a:r>
            <a:r>
              <a:rPr lang="en-US" altLang="zh-CN" sz="1400" kern="1600" spc="-20" dirty="0" err="1"/>
              <a:t>gravida</a:t>
            </a:r>
            <a:r>
              <a:rPr lang="en-US" altLang="zh-CN" sz="1400" kern="1600" spc="-20" dirty="0"/>
              <a:t> at </a:t>
            </a:r>
            <a:r>
              <a:rPr lang="en-US" altLang="zh-CN" sz="1400" kern="1600" spc="-20" dirty="0" err="1"/>
              <a:t>eget</a:t>
            </a:r>
            <a:r>
              <a:rPr lang="en-US" altLang="zh-CN" sz="1400" kern="1600" spc="-20" dirty="0"/>
              <a:t> </a:t>
            </a:r>
            <a:r>
              <a:rPr lang="en-US" altLang="zh-CN" sz="1400" spc="-20" dirty="0" err="1"/>
              <a:t>metus</a:t>
            </a:r>
            <a:r>
              <a:rPr lang="en-US" altLang="zh-CN" sz="1400" spc="-20" dirty="0"/>
              <a:t>. </a:t>
            </a:r>
            <a:r>
              <a:rPr lang="en-US" altLang="zh-CN" sz="1400" spc="-20" dirty="0" err="1"/>
              <a:t>Fusce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dapibus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tellus</a:t>
            </a:r>
            <a:r>
              <a:rPr lang="en-US" altLang="zh-CN" sz="1400" spc="-20" dirty="0"/>
              <a:t> ac </a:t>
            </a:r>
            <a:r>
              <a:rPr lang="en-US" altLang="zh-CN" sz="1400" spc="-20" dirty="0" err="1"/>
              <a:t>cursus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commodo</a:t>
            </a:r>
            <a:r>
              <a:rPr lang="en-US" altLang="zh-CN" sz="1400" spc="-20" dirty="0"/>
              <a:t>, </a:t>
            </a:r>
            <a:r>
              <a:rPr lang="en-US" altLang="zh-CN" sz="1400" spc="-20" dirty="0" err="1"/>
              <a:t>tortor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mauris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condimentum</a:t>
            </a:r>
            <a:r>
              <a:rPr lang="en-US" altLang="zh-CN" sz="1400" spc="-20" dirty="0"/>
              <a:t> </a:t>
            </a:r>
            <a:r>
              <a:rPr lang="en-US" altLang="zh-CN" sz="1400" spc="-20" dirty="0" err="1"/>
              <a:t>nibh</a:t>
            </a:r>
            <a:r>
              <a:rPr lang="en-US" altLang="zh-CN" sz="1400" spc="-2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11817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2381" y="2135691"/>
            <a:ext cx="9141619" cy="0"/>
          </a:xfrm>
          <a:prstGeom prst="line">
            <a:avLst/>
          </a:prstGeom>
          <a:ln w="50800">
            <a:solidFill>
              <a:srgbClr val="2323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Users\114\Desktop\4e7019674b7959720d0000c2\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442"/>
          <a:stretch/>
        </p:blipFill>
        <p:spPr bwMode="auto">
          <a:xfrm>
            <a:off x="3617319" y="1188907"/>
            <a:ext cx="1895475" cy="189356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14\Desktop\4d6ca0d54b7959d2710000b2\shutterstock_626469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13" t="29300" r="-1026" b="19295"/>
          <a:stretch/>
        </p:blipFill>
        <p:spPr bwMode="auto">
          <a:xfrm>
            <a:off x="6336657" y="1192530"/>
            <a:ext cx="1916102" cy="189356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" y="215884"/>
            <a:ext cx="1378744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66725" y="290520"/>
            <a:ext cx="10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</a:t>
            </a:r>
            <a:endParaRPr lang="zh-CN" altLang="en-US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2838" y="3861061"/>
            <a:ext cx="2062761" cy="495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2" name="TextBox 1"/>
          <p:cNvSpPr txBox="1"/>
          <p:nvPr/>
        </p:nvSpPr>
        <p:spPr>
          <a:xfrm>
            <a:off x="842959" y="3338518"/>
            <a:ext cx="873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Past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07256" y="3797802"/>
            <a:ext cx="18954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50638" y="3860114"/>
            <a:ext cx="2062761" cy="495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3560759" y="3337571"/>
            <a:ext cx="1522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Present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25056" y="3796855"/>
            <a:ext cx="18954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62239" y="3861061"/>
            <a:ext cx="2062761" cy="495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7000"/>
              </a:lnSpc>
            </a:pPr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16" name="TextBox 15"/>
          <p:cNvSpPr txBox="1"/>
          <p:nvPr/>
        </p:nvSpPr>
        <p:spPr>
          <a:xfrm>
            <a:off x="6272360" y="3338518"/>
            <a:ext cx="1522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E4860"/>
                </a:solidFill>
              </a:rPr>
              <a:t>Future</a:t>
            </a:r>
            <a:endParaRPr lang="zh-CN" altLang="en-US" sz="2400" b="1" dirty="0">
              <a:solidFill>
                <a:srgbClr val="2E486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336657" y="3797802"/>
            <a:ext cx="18954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114\Desktop\4cbb49c48e8012365a8d2100\a beautiful day_800x6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7" t="19283" r="35473"/>
          <a:stretch/>
        </p:blipFill>
        <p:spPr bwMode="auto">
          <a:xfrm>
            <a:off x="907255" y="1192530"/>
            <a:ext cx="1895475" cy="19172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椭圆 20"/>
          <p:cNvSpPr/>
          <p:nvPr/>
        </p:nvSpPr>
        <p:spPr>
          <a:xfrm>
            <a:off x="2278856" y="1257300"/>
            <a:ext cx="616743" cy="616743"/>
          </a:xfrm>
          <a:prstGeom prst="ellips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383635" y="1459706"/>
            <a:ext cx="62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rgbClr val="293D53"/>
                </a:solidFill>
              </a:rPr>
              <a:t>Text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41290" y="1257299"/>
            <a:ext cx="616743" cy="616743"/>
          </a:xfrm>
          <a:prstGeom prst="ellips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046069" y="1459705"/>
            <a:ext cx="62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rgbClr val="293D53"/>
                </a:solidFill>
              </a:rPr>
              <a:t>Text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708256" y="1257300"/>
            <a:ext cx="616743" cy="616743"/>
          </a:xfrm>
          <a:prstGeom prst="ellipse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813035" y="1459706"/>
            <a:ext cx="621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rgbClr val="293D53"/>
                </a:solidFill>
              </a:rPr>
              <a:t>Text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86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" y="215884"/>
            <a:ext cx="1557338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1010" y="302425"/>
            <a:ext cx="11213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6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360" y="3916623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555428" y="3921627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2652237"/>
            <a:ext cx="9144000" cy="0"/>
          </a:xfrm>
          <a:prstGeom prst="line">
            <a:avLst/>
          </a:prstGeom>
          <a:ln w="44450">
            <a:solidFill>
              <a:srgbClr val="F8C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853086" y="2341783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33456" y="2540798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18506" y="1083993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2209576" y="734488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286574" y="1088997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558041" y="2340998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638411" y="2540013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156100" y="2987676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882252" y="1790932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913278" y="3899958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27" name="TextBox 26"/>
          <p:cNvSpPr txBox="1"/>
          <p:nvPr/>
        </p:nvSpPr>
        <p:spPr>
          <a:xfrm>
            <a:off x="3904348" y="3550453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981346" y="3904962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4266304" y="2344168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346674" y="2543183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13457" y="1074471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32" name="TextBox 31"/>
          <p:cNvSpPr txBox="1"/>
          <p:nvPr/>
        </p:nvSpPr>
        <p:spPr>
          <a:xfrm>
            <a:off x="5504527" y="724966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581525" y="1079475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5879195" y="2314809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5959565" y="2513824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582018" y="2971011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6181170" y="1774267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170736" y="3899156"/>
            <a:ext cx="1389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kern="1600" dirty="0" err="1" smtClean="0"/>
              <a:t>Donec</a:t>
            </a:r>
            <a:r>
              <a:rPr lang="en-US" altLang="zh-CN" sz="900" kern="1600" dirty="0" smtClean="0"/>
              <a:t> id </a:t>
            </a:r>
            <a:r>
              <a:rPr lang="en-US" altLang="zh-CN" sz="900" kern="1600" dirty="0" err="1" smtClean="0"/>
              <a:t>elit</a:t>
            </a:r>
            <a:r>
              <a:rPr lang="en-US" altLang="zh-CN" sz="900" kern="1600" dirty="0" smtClean="0"/>
              <a:t> non mi </a:t>
            </a:r>
            <a:r>
              <a:rPr lang="en-US" altLang="zh-CN" sz="900" kern="1600" dirty="0" err="1" smtClean="0"/>
              <a:t>porta</a:t>
            </a:r>
            <a:r>
              <a:rPr lang="en-US" altLang="zh-CN" sz="900" kern="1600" dirty="0" smtClean="0"/>
              <a:t> </a:t>
            </a:r>
            <a:r>
              <a:rPr lang="en-US" altLang="zh-CN" sz="900" kern="1600" dirty="0" err="1" smtClean="0"/>
              <a:t>gravida</a:t>
            </a:r>
            <a:r>
              <a:rPr lang="en-US" altLang="zh-CN" sz="900" kern="1600" dirty="0" smtClean="0"/>
              <a:t> at </a:t>
            </a:r>
            <a:r>
              <a:rPr lang="en-US" altLang="zh-CN" sz="900" kern="1600" dirty="0" err="1" smtClean="0"/>
              <a:t>eget</a:t>
            </a:r>
            <a:r>
              <a:rPr lang="en-US" altLang="zh-CN" sz="900" kern="1600" dirty="0" smtClean="0"/>
              <a:t> </a:t>
            </a:r>
            <a:r>
              <a:rPr lang="en-US" altLang="zh-CN" sz="900" dirty="0" err="1" smtClean="0"/>
              <a:t>metus</a:t>
            </a:r>
            <a:r>
              <a:rPr lang="en-US" altLang="zh-CN" sz="900" dirty="0" smtClean="0"/>
              <a:t>. </a:t>
            </a:r>
            <a:r>
              <a:rPr lang="en-US" altLang="zh-CN" sz="900" dirty="0" err="1" smtClean="0"/>
              <a:t>Fusce</a:t>
            </a:r>
            <a:r>
              <a:rPr lang="en-US" altLang="zh-CN" sz="900" dirty="0" smtClean="0"/>
              <a:t> </a:t>
            </a:r>
            <a:r>
              <a:rPr lang="en-US" altLang="zh-CN" sz="900" dirty="0" err="1" smtClean="0"/>
              <a:t>dapibus</a:t>
            </a:r>
            <a:r>
              <a:rPr lang="en-US" altLang="zh-CN" sz="900" dirty="0" smtClean="0"/>
              <a:t>, </a:t>
            </a:r>
            <a:r>
              <a:rPr lang="en-US" altLang="zh-CN" sz="900" dirty="0" err="1" smtClean="0"/>
              <a:t>tellus</a:t>
            </a:r>
            <a:r>
              <a:rPr lang="en-US" altLang="zh-CN" sz="900" dirty="0" smtClean="0"/>
              <a:t> ac </a:t>
            </a:r>
            <a:r>
              <a:rPr lang="en-US" altLang="zh-CN" sz="900" dirty="0" err="1" smtClean="0"/>
              <a:t>cursus</a:t>
            </a:r>
            <a:r>
              <a:rPr lang="en-US" altLang="zh-CN" sz="900" dirty="0" smtClean="0"/>
              <a:t> </a:t>
            </a:r>
            <a:endParaRPr lang="en-US" altLang="zh-CN" sz="900" dirty="0"/>
          </a:p>
        </p:txBody>
      </p:sp>
      <p:sp>
        <p:nvSpPr>
          <p:cNvPr id="39" name="TextBox 38"/>
          <p:cNvSpPr txBox="1"/>
          <p:nvPr/>
        </p:nvSpPr>
        <p:spPr>
          <a:xfrm>
            <a:off x="7161806" y="3549651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238804" y="3904160"/>
            <a:ext cx="124479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7498362" y="2321141"/>
            <a:ext cx="620908" cy="620908"/>
          </a:xfrm>
          <a:prstGeom prst="ellipse">
            <a:avLst/>
          </a:prstGeom>
          <a:solidFill>
            <a:srgbClr val="EBEBEB"/>
          </a:solidFill>
          <a:ln w="48260">
            <a:solidFill>
              <a:srgbClr val="F8C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7578732" y="2520156"/>
            <a:ext cx="4500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rgbClr val="293D53"/>
                </a:solidFill>
              </a:rPr>
              <a:t>2010</a:t>
            </a:r>
            <a:endParaRPr lang="zh-CN" altLang="en-US" sz="900" b="1" dirty="0">
              <a:solidFill>
                <a:srgbClr val="293D53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7833126" y="2970209"/>
            <a:ext cx="0" cy="52387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5428" y="3577435"/>
            <a:ext cx="1120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Example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4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" y="248463"/>
            <a:ext cx="2216944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1010" y="335004"/>
            <a:ext cx="2300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6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Executives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5950" y="1748126"/>
            <a:ext cx="2408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commodo</a:t>
            </a:r>
            <a:r>
              <a:rPr lang="en-US" altLang="zh-CN" sz="1000" spc="10" dirty="0" smtClean="0"/>
              <a:t>. </a:t>
            </a:r>
            <a:endParaRPr lang="en-US" altLang="zh-CN" sz="1000" spc="10" dirty="0"/>
          </a:p>
        </p:txBody>
      </p:sp>
      <p:sp>
        <p:nvSpPr>
          <p:cNvPr id="9" name="TextBox 8"/>
          <p:cNvSpPr txBox="1"/>
          <p:nvPr/>
        </p:nvSpPr>
        <p:spPr>
          <a:xfrm>
            <a:off x="1985941" y="1145362"/>
            <a:ext cx="1560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2E4860"/>
                </a:solidFill>
              </a:rPr>
              <a:t>Julian </a:t>
            </a:r>
            <a:r>
              <a:rPr lang="en-US" altLang="zh-CN" sz="1400" b="1" dirty="0" err="1" smtClean="0">
                <a:solidFill>
                  <a:srgbClr val="2E4860"/>
                </a:solidFill>
              </a:rPr>
              <a:t>Herpina</a:t>
            </a:r>
            <a:endParaRPr lang="zh-CN" altLang="en-US" sz="1400" b="1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54029" y="16896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059488" y="1418351"/>
            <a:ext cx="322458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982599" y="1388271"/>
            <a:ext cx="6724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/>
              <a:t>CEO</a:t>
            </a:r>
            <a:endParaRPr lang="zh-CN" altLang="en-US" sz="1050" dirty="0"/>
          </a:p>
        </p:txBody>
      </p:sp>
      <p:sp>
        <p:nvSpPr>
          <p:cNvPr id="15" name="TextBox 14"/>
          <p:cNvSpPr txBox="1"/>
          <p:nvPr/>
        </p:nvSpPr>
        <p:spPr>
          <a:xfrm>
            <a:off x="1985950" y="3386426"/>
            <a:ext cx="2408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commodo</a:t>
            </a:r>
            <a:r>
              <a:rPr lang="en-US" altLang="zh-CN" sz="1000" spc="10" dirty="0" smtClean="0"/>
              <a:t>. </a:t>
            </a:r>
            <a:endParaRPr lang="en-US" altLang="zh-CN" sz="1000" spc="10" dirty="0"/>
          </a:p>
        </p:txBody>
      </p:sp>
      <p:sp>
        <p:nvSpPr>
          <p:cNvPr id="16" name="TextBox 15"/>
          <p:cNvSpPr txBox="1"/>
          <p:nvPr/>
        </p:nvSpPr>
        <p:spPr>
          <a:xfrm>
            <a:off x="1976425" y="2782986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err="1" smtClean="0">
                <a:solidFill>
                  <a:srgbClr val="2E4860"/>
                </a:solidFill>
              </a:rPr>
              <a:t>Derp</a:t>
            </a:r>
            <a:r>
              <a:rPr lang="en-US" altLang="zh-CN" sz="1400" b="1" spc="-20" dirty="0" smtClean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Herpington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54029" y="33279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063062" y="3056651"/>
            <a:ext cx="1156387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985950" y="3029746"/>
            <a:ext cx="16684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-20" dirty="0" smtClean="0"/>
              <a:t>Executive Manager</a:t>
            </a:r>
            <a:endParaRPr lang="zh-CN" altLang="en-US" sz="1050" spc="-20" dirty="0"/>
          </a:p>
        </p:txBody>
      </p:sp>
      <p:sp>
        <p:nvSpPr>
          <p:cNvPr id="21" name="TextBox 20"/>
          <p:cNvSpPr txBox="1"/>
          <p:nvPr/>
        </p:nvSpPr>
        <p:spPr>
          <a:xfrm>
            <a:off x="6415907" y="1748126"/>
            <a:ext cx="2408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commodo</a:t>
            </a:r>
            <a:r>
              <a:rPr lang="en-US" altLang="zh-CN" sz="1000" spc="10" dirty="0" smtClean="0"/>
              <a:t>. </a:t>
            </a:r>
            <a:endParaRPr lang="en-US" altLang="zh-CN" sz="1000" spc="10" dirty="0"/>
          </a:p>
        </p:txBody>
      </p:sp>
      <p:sp>
        <p:nvSpPr>
          <p:cNvPr id="22" name="TextBox 21"/>
          <p:cNvSpPr txBox="1"/>
          <p:nvPr/>
        </p:nvSpPr>
        <p:spPr>
          <a:xfrm>
            <a:off x="6409556" y="1144686"/>
            <a:ext cx="2004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err="1" smtClean="0">
                <a:solidFill>
                  <a:srgbClr val="2E4860"/>
                </a:solidFill>
              </a:rPr>
              <a:t>Derpina</a:t>
            </a:r>
            <a:r>
              <a:rPr lang="en-US" altLang="zh-CN" sz="1400" b="1" spc="-20" dirty="0" smtClean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Herpington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483986" y="16896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483985" y="1420732"/>
            <a:ext cx="726439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6411144" y="1389461"/>
            <a:ext cx="10723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-10" dirty="0" smtClean="0"/>
              <a:t>Chief Editor</a:t>
            </a:r>
            <a:endParaRPr lang="zh-CN" altLang="en-US" sz="1050" spc="-10" dirty="0"/>
          </a:p>
        </p:txBody>
      </p:sp>
      <p:sp>
        <p:nvSpPr>
          <p:cNvPr id="27" name="TextBox 26"/>
          <p:cNvSpPr txBox="1"/>
          <p:nvPr/>
        </p:nvSpPr>
        <p:spPr>
          <a:xfrm>
            <a:off x="6415907" y="3386426"/>
            <a:ext cx="24082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kern="1600" spc="10" dirty="0" err="1" smtClean="0"/>
              <a:t>Donec</a:t>
            </a:r>
            <a:r>
              <a:rPr lang="en-US" altLang="zh-CN" sz="1000" kern="1600" spc="10" dirty="0" smtClean="0"/>
              <a:t> id </a:t>
            </a:r>
            <a:r>
              <a:rPr lang="en-US" altLang="zh-CN" sz="1000" kern="1600" spc="10" dirty="0" err="1" smtClean="0"/>
              <a:t>elit</a:t>
            </a:r>
            <a:r>
              <a:rPr lang="en-US" altLang="zh-CN" sz="1000" kern="1600" spc="10" dirty="0" smtClean="0"/>
              <a:t> non mi </a:t>
            </a:r>
            <a:r>
              <a:rPr lang="en-US" altLang="zh-CN" sz="1000" kern="1600" spc="10" dirty="0" err="1" smtClean="0"/>
              <a:t>porta</a:t>
            </a:r>
            <a:r>
              <a:rPr lang="en-US" altLang="zh-CN" sz="1000" kern="1600" spc="10" dirty="0" smtClean="0"/>
              <a:t> </a:t>
            </a:r>
            <a:r>
              <a:rPr lang="en-US" altLang="zh-CN" sz="1000" kern="1600" spc="10" dirty="0" err="1" smtClean="0"/>
              <a:t>gravida</a:t>
            </a:r>
            <a:r>
              <a:rPr lang="en-US" altLang="zh-CN" sz="1000" kern="1600" spc="10" dirty="0" smtClean="0"/>
              <a:t> at </a:t>
            </a:r>
            <a:r>
              <a:rPr lang="en-US" altLang="zh-CN" sz="1000" kern="1600" spc="10" dirty="0" err="1" smtClean="0"/>
              <a:t>eget</a:t>
            </a:r>
            <a:r>
              <a:rPr lang="en-US" altLang="zh-CN" sz="1000" kern="1600" spc="10" dirty="0" smtClean="0"/>
              <a:t> </a:t>
            </a:r>
            <a:r>
              <a:rPr lang="en-US" altLang="zh-CN" sz="1000" spc="10" dirty="0" err="1" smtClean="0"/>
              <a:t>metus</a:t>
            </a:r>
            <a:r>
              <a:rPr lang="en-US" altLang="zh-CN" sz="1000" spc="10" dirty="0" smtClean="0"/>
              <a:t>. </a:t>
            </a:r>
            <a:r>
              <a:rPr lang="en-US" altLang="zh-CN" sz="1000" spc="10" dirty="0" err="1" smtClean="0"/>
              <a:t>Fusce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dapibus</a:t>
            </a:r>
            <a:r>
              <a:rPr lang="en-US" altLang="zh-CN" sz="1000" spc="10" dirty="0" smtClean="0"/>
              <a:t>, </a:t>
            </a:r>
            <a:r>
              <a:rPr lang="en-US" altLang="zh-CN" sz="1000" spc="10" dirty="0" err="1" smtClean="0"/>
              <a:t>tellus</a:t>
            </a:r>
            <a:r>
              <a:rPr lang="en-US" altLang="zh-CN" sz="1000" spc="10" dirty="0" smtClean="0"/>
              <a:t> ac </a:t>
            </a:r>
            <a:r>
              <a:rPr lang="en-US" altLang="zh-CN" sz="1000" spc="10" dirty="0" err="1" smtClean="0"/>
              <a:t>cursus</a:t>
            </a:r>
            <a:r>
              <a:rPr lang="en-US" altLang="zh-CN" sz="1000" spc="10" dirty="0" smtClean="0"/>
              <a:t> </a:t>
            </a:r>
            <a:r>
              <a:rPr lang="en-US" altLang="zh-CN" sz="1000" spc="10" dirty="0" err="1" smtClean="0"/>
              <a:t>commodo</a:t>
            </a:r>
            <a:r>
              <a:rPr lang="en-US" altLang="zh-CN" sz="1000" spc="10" dirty="0" smtClean="0"/>
              <a:t>. </a:t>
            </a:r>
            <a:endParaRPr lang="en-US" altLang="zh-CN" sz="1000" spc="10" dirty="0"/>
          </a:p>
        </p:txBody>
      </p:sp>
      <p:sp>
        <p:nvSpPr>
          <p:cNvPr id="28" name="TextBox 27"/>
          <p:cNvSpPr txBox="1"/>
          <p:nvPr/>
        </p:nvSpPr>
        <p:spPr>
          <a:xfrm>
            <a:off x="6415907" y="2779811"/>
            <a:ext cx="1747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Julian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Derpington</a:t>
            </a:r>
            <a:endParaRPr lang="zh-CN" altLang="en-US" sz="1400" b="1" spc="-20" dirty="0">
              <a:solidFill>
                <a:srgbClr val="2E4860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483986" y="33279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490338" y="3065407"/>
            <a:ext cx="894712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417721" y="3027367"/>
            <a:ext cx="16684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-20" dirty="0" smtClean="0"/>
              <a:t>Sales Manager</a:t>
            </a:r>
            <a:endParaRPr lang="zh-CN" altLang="en-US" sz="1050" spc="-20" dirty="0"/>
          </a:p>
        </p:txBody>
      </p:sp>
      <p:pic>
        <p:nvPicPr>
          <p:cNvPr id="33" name="Picture 2" descr="C:\Users\114\Desktop\4e7fd7b94b7959e427000114\20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2" t="-30" r="9696" b="35759"/>
          <a:stretch/>
        </p:blipFill>
        <p:spPr bwMode="auto">
          <a:xfrm>
            <a:off x="4970354" y="2794647"/>
            <a:ext cx="1384300" cy="13843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14\Desktop\4e769e144b7959e8540000cf\175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57" t="4822" r="20848" b="56433"/>
          <a:stretch/>
        </p:blipFill>
        <p:spPr bwMode="auto">
          <a:xfrm>
            <a:off x="540397" y="2793706"/>
            <a:ext cx="1384300" cy="13852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14\Desktop\4d6df1c94b7959e34f0000f6\shutterstock_4994811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2" b="14263"/>
          <a:stretch/>
        </p:blipFill>
        <p:spPr bwMode="auto">
          <a:xfrm>
            <a:off x="4970354" y="1165225"/>
            <a:ext cx="1393178" cy="13843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14\Desktop\shutterstock_5542725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39" r="31419" b="58803"/>
          <a:stretch/>
        </p:blipFill>
        <p:spPr bwMode="auto">
          <a:xfrm>
            <a:off x="549274" y="1165225"/>
            <a:ext cx="1384301" cy="13843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51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114\Desktop\4e769e144b7959e8540000cf\175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57" t="4822" r="20848" b="56433"/>
          <a:stretch/>
        </p:blipFill>
        <p:spPr bwMode="auto">
          <a:xfrm>
            <a:off x="595300" y="1207533"/>
            <a:ext cx="1384300" cy="13852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1" y="248463"/>
            <a:ext cx="2216944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81010" y="335004"/>
            <a:ext cx="2300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6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Executives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41021" y="3555410"/>
            <a:ext cx="420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Donec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id </a:t>
            </a:r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elit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non mi </a:t>
            </a:r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porta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</a:t>
            </a:r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gravida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at </a:t>
            </a:r>
            <a:r>
              <a:rPr lang="en-US" altLang="zh-CN" sz="1400" b="1" kern="1600" spc="-20" dirty="0" err="1" smtClean="0">
                <a:solidFill>
                  <a:srgbClr val="2E4860"/>
                </a:solidFill>
              </a:rPr>
              <a:t>eget</a:t>
            </a:r>
            <a:r>
              <a:rPr lang="en-US" altLang="zh-CN" sz="1400" b="1" kern="1600" spc="-20" dirty="0" smtClean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metus</a:t>
            </a:r>
            <a:r>
              <a:rPr lang="en-US" altLang="zh-CN" sz="1400" b="1" spc="-20" dirty="0" smtClean="0">
                <a:solidFill>
                  <a:srgbClr val="2E4860"/>
                </a:solidFill>
              </a:rPr>
              <a:t>. 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4976" y="1168508"/>
            <a:ext cx="215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0" dirty="0" err="1" smtClean="0">
                <a:solidFill>
                  <a:srgbClr val="2E4860"/>
                </a:solidFill>
              </a:rPr>
              <a:t>Derp</a:t>
            </a:r>
            <a:r>
              <a:rPr lang="en-US" altLang="zh-CN" b="1" spc="-10" dirty="0" smtClean="0">
                <a:solidFill>
                  <a:srgbClr val="2E4860"/>
                </a:solidFill>
              </a:rPr>
              <a:t> </a:t>
            </a:r>
            <a:r>
              <a:rPr lang="en-US" altLang="zh-CN" b="1" spc="-10" dirty="0" err="1" smtClean="0">
                <a:solidFill>
                  <a:srgbClr val="2E4860"/>
                </a:solidFill>
              </a:rPr>
              <a:t>Herpington</a:t>
            </a:r>
            <a:endParaRPr lang="zh-CN" altLang="en-US" b="1" spc="-10" dirty="0">
              <a:solidFill>
                <a:srgbClr val="2E4860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100676" y="180393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100676" y="1537840"/>
            <a:ext cx="1156387" cy="191374"/>
          </a:xfrm>
          <a:prstGeom prst="rect">
            <a:avLst/>
          </a:prstGeom>
          <a:solidFill>
            <a:srgbClr val="F7C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032597" y="1500984"/>
            <a:ext cx="16684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pc="-20" dirty="0" smtClean="0"/>
              <a:t>Executive Manager</a:t>
            </a:r>
            <a:endParaRPr lang="zh-CN" altLang="en-US" sz="1050" spc="-2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2100675" y="3868950"/>
            <a:ext cx="20893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182690" y="2311400"/>
            <a:ext cx="1932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>
                <a:solidFill>
                  <a:srgbClr val="2E4860"/>
                </a:solidFill>
              </a:rPr>
              <a:t>I’m not after fame and success and fortune and power. It’s mostly that I want to have a good </a:t>
            </a:r>
            <a:r>
              <a:rPr lang="en-US" altLang="zh-CN" sz="1200" i="1" dirty="0" err="1" smtClean="0">
                <a:solidFill>
                  <a:srgbClr val="2E4860"/>
                </a:solidFill>
              </a:rPr>
              <a:t>jop</a:t>
            </a:r>
            <a:r>
              <a:rPr lang="en-US" altLang="zh-CN" sz="1200" i="1" dirty="0" smtClean="0">
                <a:solidFill>
                  <a:srgbClr val="2E4860"/>
                </a:solidFill>
              </a:rPr>
              <a:t> and have good friends; that’s the good stuff in life.</a:t>
            </a:r>
            <a:endParaRPr lang="zh-CN" altLang="en-US" sz="1200" i="1" dirty="0">
              <a:solidFill>
                <a:srgbClr val="2E48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62175" y="1990725"/>
            <a:ext cx="43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E4860"/>
                </a:solidFill>
              </a:rPr>
              <a:t>”</a:t>
            </a:r>
            <a:endParaRPr lang="zh-CN" altLang="en-US" sz="3600" b="1" dirty="0">
              <a:solidFill>
                <a:srgbClr val="2E486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36280" y="3065644"/>
            <a:ext cx="38908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spc="-20" dirty="0" err="1">
                <a:solidFill>
                  <a:srgbClr val="2E4860"/>
                </a:solidFill>
              </a:rPr>
              <a:t>Fusce</a:t>
            </a:r>
            <a:r>
              <a:rPr lang="en-US" altLang="zh-CN" sz="1400" b="1" spc="-20" dirty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>
                <a:solidFill>
                  <a:srgbClr val="2E4860"/>
                </a:solidFill>
              </a:rPr>
              <a:t>dapibus</a:t>
            </a:r>
            <a:r>
              <a:rPr lang="en-US" altLang="zh-CN" sz="1400" b="1" spc="-20" dirty="0">
                <a:solidFill>
                  <a:srgbClr val="2E4860"/>
                </a:solidFill>
              </a:rPr>
              <a:t>, </a:t>
            </a:r>
            <a:r>
              <a:rPr lang="en-US" altLang="zh-CN" sz="1400" b="1" spc="-20" dirty="0" err="1">
                <a:solidFill>
                  <a:srgbClr val="2E4860"/>
                </a:solidFill>
              </a:rPr>
              <a:t>tellus</a:t>
            </a:r>
            <a:r>
              <a:rPr lang="en-US" altLang="zh-CN" sz="1400" b="1" spc="-20" dirty="0">
                <a:solidFill>
                  <a:srgbClr val="2E4860"/>
                </a:solidFill>
              </a:rPr>
              <a:t> ac </a:t>
            </a:r>
            <a:r>
              <a:rPr lang="en-US" altLang="zh-CN" sz="1400" b="1" spc="-20" dirty="0" err="1">
                <a:solidFill>
                  <a:srgbClr val="2E4860"/>
                </a:solidFill>
              </a:rPr>
              <a:t>cursus</a:t>
            </a:r>
            <a:r>
              <a:rPr lang="en-US" altLang="zh-CN" sz="1400" b="1" spc="-20" dirty="0">
                <a:solidFill>
                  <a:srgbClr val="2E4860"/>
                </a:solidFill>
              </a:rPr>
              <a:t> </a:t>
            </a:r>
            <a:r>
              <a:rPr lang="en-US" altLang="zh-CN" sz="1400" b="1" spc="-20" dirty="0" err="1">
                <a:solidFill>
                  <a:srgbClr val="2E4860"/>
                </a:solidFill>
              </a:rPr>
              <a:t>commodo</a:t>
            </a:r>
            <a:r>
              <a:rPr lang="en-US" altLang="zh-CN" sz="1400" b="1" spc="-20" dirty="0">
                <a:solidFill>
                  <a:srgbClr val="2E4860"/>
                </a:solidFill>
              </a:rPr>
              <a:t>. 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515263" y="3882656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15259" y="3392469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515259" y="2906827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515255" y="2416640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515259" y="1957391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515255" y="1493395"/>
            <a:ext cx="4019138" cy="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443796" y="2581275"/>
            <a:ext cx="420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Expert in marketing management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43810" y="2087465"/>
            <a:ext cx="28508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Valuable </a:t>
            </a:r>
            <a:r>
              <a:rPr lang="en-US" altLang="zh-CN" sz="1400" b="1" spc="-20" dirty="0" err="1" smtClean="0">
                <a:solidFill>
                  <a:srgbClr val="2E4860"/>
                </a:solidFill>
              </a:rPr>
              <a:t>frontman</a:t>
            </a:r>
            <a:r>
              <a:rPr lang="en-US" altLang="zh-CN" sz="1400" b="1" spc="-20" dirty="0" smtClean="0">
                <a:solidFill>
                  <a:srgbClr val="2E4860"/>
                </a:solidFill>
              </a:rPr>
              <a:t> for marketing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45784" y="1624001"/>
            <a:ext cx="420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3 Years experienced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39069" y="1169801"/>
            <a:ext cx="31431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spc="-20" dirty="0" smtClean="0">
                <a:solidFill>
                  <a:srgbClr val="2E4860"/>
                </a:solidFill>
              </a:rPr>
              <a:t>Graduate from Harvard 5 years ago.</a:t>
            </a:r>
            <a:endParaRPr lang="en-US" altLang="zh-CN" sz="1400" b="1" spc="-20" dirty="0">
              <a:solidFill>
                <a:srgbClr val="2E48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3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439" y="4767574"/>
            <a:ext cx="29559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 </a:t>
            </a:r>
            <a:r>
              <a:rPr lang="en-US" altLang="zh-CN" sz="900" spc="-10" dirty="0" smtClean="0">
                <a:solidFill>
                  <a:srgbClr val="2323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Keynote Presentation</a:t>
            </a:r>
            <a:endParaRPr lang="zh-CN" altLang="en-US" sz="900" spc="-10" dirty="0">
              <a:solidFill>
                <a:srgbClr val="2323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4802" y="4617752"/>
            <a:ext cx="1219198" cy="535990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058149" y="4731859"/>
            <a:ext cx="459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214503"/>
            <a:ext cx="2012155" cy="518604"/>
          </a:xfrm>
          <a:prstGeom prst="rect">
            <a:avLst/>
          </a:prstGeom>
          <a:solidFill>
            <a:srgbClr val="2E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78627" y="304528"/>
            <a:ext cx="1738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1600" b="1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spc="-1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Services</a:t>
            </a:r>
            <a:endParaRPr lang="zh-CN" altLang="en-US" sz="1600" b="1" spc="-1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833" y="2857525"/>
            <a:ext cx="193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20" dirty="0" smtClean="0">
                <a:solidFill>
                  <a:srgbClr val="2E4860"/>
                </a:solidFill>
              </a:rPr>
              <a:t>Super Service 1</a:t>
            </a:r>
            <a:endParaRPr lang="zh-CN" altLang="en-US" b="1" spc="-20" dirty="0">
              <a:solidFill>
                <a:srgbClr val="2E486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2490" y="3272452"/>
            <a:ext cx="25178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1133" y="3329730"/>
            <a:ext cx="2643067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2000"/>
              </a:lnSpc>
            </a:pP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id </a:t>
            </a:r>
            <a:r>
              <a:rPr lang="en-US" altLang="zh-CN" sz="1000" kern="1600" spc="-40" dirty="0" err="1" smtClean="0"/>
              <a:t>elit</a:t>
            </a:r>
            <a:r>
              <a:rPr lang="en-US" altLang="zh-CN" sz="1000" kern="1600" spc="-40" dirty="0" smtClean="0"/>
              <a:t> non mi </a:t>
            </a:r>
            <a:r>
              <a:rPr lang="en-US" altLang="zh-CN" sz="1000" kern="1600" spc="-40" dirty="0" err="1" smtClean="0"/>
              <a:t>porta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 err="1" smtClean="0"/>
              <a:t>gravida</a:t>
            </a:r>
            <a:r>
              <a:rPr lang="en-US" altLang="zh-CN" sz="1000" kern="1600" spc="-40" dirty="0" smtClean="0"/>
              <a:t> at </a:t>
            </a:r>
            <a:r>
              <a:rPr lang="en-US" altLang="zh-CN" sz="1000" kern="1600" spc="-40" dirty="0" err="1" smtClean="0"/>
              <a:t>eget</a:t>
            </a:r>
            <a:r>
              <a:rPr lang="en-US" altLang="zh-CN" sz="1000" kern="1600" spc="-40" dirty="0" smtClean="0"/>
              <a:t> </a:t>
            </a:r>
            <a:r>
              <a:rPr lang="en-US" altLang="zh-CN" sz="1000" spc="-40" dirty="0" err="1" smtClean="0"/>
              <a:t>metus</a:t>
            </a:r>
            <a:r>
              <a:rPr lang="en-US" altLang="zh-CN" sz="1000" spc="-40" dirty="0" smtClean="0"/>
              <a:t>. </a:t>
            </a:r>
            <a:r>
              <a:rPr lang="en-US" altLang="zh-CN" sz="1000" spc="-40" dirty="0" err="1" smtClean="0"/>
              <a:t>Fusce</a:t>
            </a:r>
            <a:r>
              <a:rPr lang="en-US" altLang="zh-CN" sz="1000" spc="-40" dirty="0" smtClean="0"/>
              <a:t> </a:t>
            </a:r>
            <a:r>
              <a:rPr lang="en-US" altLang="zh-CN" sz="1000" spc="-40" dirty="0" err="1" smtClean="0"/>
              <a:t>dapibus</a:t>
            </a:r>
            <a:r>
              <a:rPr lang="en-US" altLang="zh-CN" sz="1000" spc="-40" dirty="0" smtClean="0"/>
              <a:t>, </a:t>
            </a:r>
            <a:r>
              <a:rPr lang="en-US" altLang="zh-CN" sz="1000" spc="-40" dirty="0" err="1" smtClean="0"/>
              <a:t>tellus</a:t>
            </a:r>
            <a:r>
              <a:rPr lang="en-US" altLang="zh-CN" sz="1000" spc="-40" dirty="0" smtClean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/>
              <a:t>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/>
              <a:t>Donec</a:t>
            </a:r>
            <a:r>
              <a:rPr lang="en-US" altLang="zh-CN" sz="1000" kern="1600" spc="-40" dirty="0"/>
              <a:t> 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/>
              <a:t>cursus</a:t>
            </a:r>
            <a:endParaRPr lang="en-US" altLang="zh-CN" sz="1000" spc="-40" dirty="0"/>
          </a:p>
        </p:txBody>
      </p:sp>
      <p:sp>
        <p:nvSpPr>
          <p:cNvPr id="15" name="TextBox 14"/>
          <p:cNvSpPr txBox="1"/>
          <p:nvPr/>
        </p:nvSpPr>
        <p:spPr>
          <a:xfrm>
            <a:off x="3240704" y="2862287"/>
            <a:ext cx="193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0" dirty="0" smtClean="0">
                <a:solidFill>
                  <a:srgbClr val="2E4860"/>
                </a:solidFill>
              </a:rPr>
              <a:t>Super Service 2</a:t>
            </a:r>
            <a:endParaRPr lang="zh-CN" altLang="en-US" b="1" spc="-10" dirty="0">
              <a:solidFill>
                <a:srgbClr val="2E486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09361" y="3277214"/>
            <a:ext cx="25178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28004" y="3334492"/>
            <a:ext cx="2643067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2000"/>
              </a:lnSpc>
            </a:pP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id </a:t>
            </a:r>
            <a:r>
              <a:rPr lang="en-US" altLang="zh-CN" sz="1000" kern="1600" spc="-40" dirty="0" err="1" smtClean="0"/>
              <a:t>elit</a:t>
            </a:r>
            <a:r>
              <a:rPr lang="en-US" altLang="zh-CN" sz="1000" kern="1600" spc="-40" dirty="0" smtClean="0"/>
              <a:t> non mi </a:t>
            </a:r>
            <a:r>
              <a:rPr lang="en-US" altLang="zh-CN" sz="1000" kern="1600" spc="-40" dirty="0" err="1" smtClean="0"/>
              <a:t>porta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 err="1" smtClean="0"/>
              <a:t>gravida</a:t>
            </a:r>
            <a:r>
              <a:rPr lang="en-US" altLang="zh-CN" sz="1000" kern="1600" spc="-40" dirty="0" smtClean="0"/>
              <a:t> at </a:t>
            </a:r>
            <a:r>
              <a:rPr lang="en-US" altLang="zh-CN" sz="1000" kern="1600" spc="-40" dirty="0" err="1" smtClean="0"/>
              <a:t>eget</a:t>
            </a:r>
            <a:r>
              <a:rPr lang="en-US" altLang="zh-CN" sz="1000" kern="1600" spc="-40" dirty="0" smtClean="0"/>
              <a:t> </a:t>
            </a:r>
            <a:r>
              <a:rPr lang="en-US" altLang="zh-CN" sz="1000" spc="-40" dirty="0" err="1" smtClean="0"/>
              <a:t>metus</a:t>
            </a:r>
            <a:r>
              <a:rPr lang="en-US" altLang="zh-CN" sz="1000" spc="-40" dirty="0" smtClean="0"/>
              <a:t>. </a:t>
            </a:r>
            <a:r>
              <a:rPr lang="en-US" altLang="zh-CN" sz="1000" spc="-40" dirty="0" err="1" smtClean="0"/>
              <a:t>Fusce</a:t>
            </a:r>
            <a:r>
              <a:rPr lang="en-US" altLang="zh-CN" sz="1000" spc="-40" dirty="0" smtClean="0"/>
              <a:t> </a:t>
            </a:r>
            <a:r>
              <a:rPr lang="en-US" altLang="zh-CN" sz="1000" spc="-40" dirty="0" err="1" smtClean="0"/>
              <a:t>dapibus</a:t>
            </a:r>
            <a:r>
              <a:rPr lang="en-US" altLang="zh-CN" sz="1000" spc="-40" dirty="0" smtClean="0"/>
              <a:t>, </a:t>
            </a:r>
            <a:r>
              <a:rPr lang="en-US" altLang="zh-CN" sz="1000" spc="-40" dirty="0" err="1" smtClean="0"/>
              <a:t>tellus</a:t>
            </a:r>
            <a:r>
              <a:rPr lang="en-US" altLang="zh-CN" sz="1000" spc="-40" dirty="0" smtClean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/>
              <a:t>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/>
              <a:t>Donec</a:t>
            </a:r>
            <a:r>
              <a:rPr lang="en-US" altLang="zh-CN" sz="1000" kern="1600" spc="-40" dirty="0"/>
              <a:t> 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/>
              <a:t>cursus</a:t>
            </a:r>
            <a:endParaRPr lang="en-US" altLang="zh-CN" sz="1000" spc="-40" dirty="0"/>
          </a:p>
        </p:txBody>
      </p:sp>
      <p:sp>
        <p:nvSpPr>
          <p:cNvPr id="18" name="TextBox 17"/>
          <p:cNvSpPr txBox="1"/>
          <p:nvPr/>
        </p:nvSpPr>
        <p:spPr>
          <a:xfrm>
            <a:off x="5994662" y="2851588"/>
            <a:ext cx="1935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0" dirty="0" smtClean="0">
                <a:solidFill>
                  <a:srgbClr val="2E4860"/>
                </a:solidFill>
              </a:rPr>
              <a:t>Super Service 3</a:t>
            </a:r>
            <a:endParaRPr lang="zh-CN" altLang="en-US" b="1" spc="-10" dirty="0">
              <a:solidFill>
                <a:srgbClr val="2E486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63319" y="3279215"/>
            <a:ext cx="251787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981962" y="3336493"/>
            <a:ext cx="2643067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2000"/>
              </a:lnSpc>
            </a:pP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id </a:t>
            </a:r>
            <a:r>
              <a:rPr lang="en-US" altLang="zh-CN" sz="1000" kern="1600" spc="-40" dirty="0" err="1" smtClean="0"/>
              <a:t>elit</a:t>
            </a:r>
            <a:r>
              <a:rPr lang="en-US" altLang="zh-CN" sz="1000" kern="1600" spc="-40" dirty="0" smtClean="0"/>
              <a:t> non mi </a:t>
            </a:r>
            <a:r>
              <a:rPr lang="en-US" altLang="zh-CN" sz="1000" kern="1600" spc="-40" dirty="0" err="1" smtClean="0"/>
              <a:t>porta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 err="1" smtClean="0"/>
              <a:t>gravida</a:t>
            </a:r>
            <a:r>
              <a:rPr lang="en-US" altLang="zh-CN" sz="1000" kern="1600" spc="-40" dirty="0" smtClean="0"/>
              <a:t> at </a:t>
            </a:r>
            <a:r>
              <a:rPr lang="en-US" altLang="zh-CN" sz="1000" kern="1600" spc="-40" dirty="0" err="1" smtClean="0"/>
              <a:t>eget</a:t>
            </a:r>
            <a:r>
              <a:rPr lang="en-US" altLang="zh-CN" sz="1000" kern="1600" spc="-40" dirty="0" smtClean="0"/>
              <a:t> </a:t>
            </a:r>
            <a:r>
              <a:rPr lang="en-US" altLang="zh-CN" sz="1000" spc="-40" dirty="0" err="1" smtClean="0"/>
              <a:t>metus</a:t>
            </a:r>
            <a:r>
              <a:rPr lang="en-US" altLang="zh-CN" sz="1000" spc="-40" dirty="0" smtClean="0"/>
              <a:t>. </a:t>
            </a:r>
            <a:r>
              <a:rPr lang="en-US" altLang="zh-CN" sz="1000" spc="-40" dirty="0" err="1" smtClean="0"/>
              <a:t>Fusce</a:t>
            </a:r>
            <a:r>
              <a:rPr lang="en-US" altLang="zh-CN" sz="1000" spc="-40" dirty="0" smtClean="0"/>
              <a:t> </a:t>
            </a:r>
            <a:r>
              <a:rPr lang="en-US" altLang="zh-CN" sz="1000" spc="-40" dirty="0" err="1" smtClean="0"/>
              <a:t>dapibus</a:t>
            </a:r>
            <a:r>
              <a:rPr lang="en-US" altLang="zh-CN" sz="1000" spc="-40" dirty="0" smtClean="0"/>
              <a:t>, </a:t>
            </a:r>
            <a:r>
              <a:rPr lang="en-US" altLang="zh-CN" sz="1000" spc="-40" dirty="0" err="1" smtClean="0"/>
              <a:t>tellus</a:t>
            </a:r>
            <a:r>
              <a:rPr lang="en-US" altLang="zh-CN" sz="1000" spc="-40" dirty="0" smtClean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 smtClean="0"/>
              <a:t>Donec</a:t>
            </a:r>
            <a:r>
              <a:rPr lang="en-US" altLang="zh-CN" sz="1000" kern="1600" spc="-40" dirty="0" smtClean="0"/>
              <a:t> </a:t>
            </a:r>
            <a:r>
              <a:rPr lang="en-US" altLang="zh-CN" sz="1000" kern="1600" spc="-40" dirty="0"/>
              <a:t>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 smtClean="0"/>
              <a:t>cursus</a:t>
            </a:r>
            <a:r>
              <a:rPr lang="en-US" altLang="zh-CN" sz="1000" spc="-40" dirty="0" smtClean="0"/>
              <a:t>. </a:t>
            </a:r>
            <a:r>
              <a:rPr lang="en-US" altLang="zh-CN" sz="1000" kern="1600" spc="-40" dirty="0" err="1"/>
              <a:t>Donec</a:t>
            </a:r>
            <a:r>
              <a:rPr lang="en-US" altLang="zh-CN" sz="1000" kern="1600" spc="-40" dirty="0"/>
              <a:t> id </a:t>
            </a:r>
            <a:r>
              <a:rPr lang="en-US" altLang="zh-CN" sz="1000" kern="1600" spc="-40" dirty="0" err="1"/>
              <a:t>elit</a:t>
            </a:r>
            <a:r>
              <a:rPr lang="en-US" altLang="zh-CN" sz="1000" kern="1600" spc="-40" dirty="0"/>
              <a:t> non mi </a:t>
            </a:r>
            <a:r>
              <a:rPr lang="en-US" altLang="zh-CN" sz="1000" kern="1600" spc="-40" dirty="0" err="1"/>
              <a:t>porta</a:t>
            </a:r>
            <a:r>
              <a:rPr lang="en-US" altLang="zh-CN" sz="1000" kern="1600" spc="-40" dirty="0"/>
              <a:t> </a:t>
            </a:r>
            <a:r>
              <a:rPr lang="en-US" altLang="zh-CN" sz="1000" kern="1600" spc="-40" dirty="0" err="1"/>
              <a:t>gravida</a:t>
            </a:r>
            <a:r>
              <a:rPr lang="en-US" altLang="zh-CN" sz="1000" kern="1600" spc="-40" dirty="0"/>
              <a:t> at </a:t>
            </a:r>
            <a:r>
              <a:rPr lang="en-US" altLang="zh-CN" sz="1000" kern="1600" spc="-40" dirty="0" err="1"/>
              <a:t>eget</a:t>
            </a:r>
            <a:r>
              <a:rPr lang="en-US" altLang="zh-CN" sz="1000" kern="1600" spc="-40" dirty="0"/>
              <a:t> </a:t>
            </a:r>
            <a:r>
              <a:rPr lang="en-US" altLang="zh-CN" sz="1000" spc="-40" dirty="0" err="1"/>
              <a:t>metus</a:t>
            </a:r>
            <a:r>
              <a:rPr lang="en-US" altLang="zh-CN" sz="1000" spc="-40" dirty="0"/>
              <a:t>. </a:t>
            </a:r>
            <a:r>
              <a:rPr lang="en-US" altLang="zh-CN" sz="1000" spc="-40" dirty="0" err="1"/>
              <a:t>Fusce</a:t>
            </a:r>
            <a:r>
              <a:rPr lang="en-US" altLang="zh-CN" sz="1000" spc="-40" dirty="0"/>
              <a:t> </a:t>
            </a:r>
            <a:r>
              <a:rPr lang="en-US" altLang="zh-CN" sz="1000" spc="-40" dirty="0" err="1"/>
              <a:t>dapibus</a:t>
            </a:r>
            <a:r>
              <a:rPr lang="en-US" altLang="zh-CN" sz="1000" spc="-40" dirty="0"/>
              <a:t>, </a:t>
            </a:r>
            <a:r>
              <a:rPr lang="en-US" altLang="zh-CN" sz="1000" spc="-40" dirty="0" err="1"/>
              <a:t>tellus</a:t>
            </a:r>
            <a:r>
              <a:rPr lang="en-US" altLang="zh-CN" sz="1000" spc="-40" dirty="0"/>
              <a:t> ac </a:t>
            </a:r>
            <a:r>
              <a:rPr lang="en-US" altLang="zh-CN" sz="1000" spc="-40" dirty="0" err="1"/>
              <a:t>cursus</a:t>
            </a:r>
            <a:endParaRPr lang="en-US" altLang="zh-CN" sz="1000" spc="-40" dirty="0"/>
          </a:p>
        </p:txBody>
      </p:sp>
      <p:grpSp>
        <p:nvGrpSpPr>
          <p:cNvPr id="9237" name="组合 9236"/>
          <p:cNvGrpSpPr/>
          <p:nvPr/>
        </p:nvGrpSpPr>
        <p:grpSpPr>
          <a:xfrm>
            <a:off x="564871" y="1104102"/>
            <a:ext cx="2515493" cy="1607347"/>
            <a:chOff x="564871" y="1104102"/>
            <a:chExt cx="2515493" cy="1607347"/>
          </a:xfrm>
        </p:grpSpPr>
        <p:sp>
          <p:nvSpPr>
            <p:cNvPr id="23" name="矩形 22"/>
            <p:cNvSpPr/>
            <p:nvPr/>
          </p:nvSpPr>
          <p:spPr>
            <a:xfrm>
              <a:off x="564871" y="1104102"/>
              <a:ext cx="2515493" cy="1607347"/>
            </a:xfrm>
            <a:prstGeom prst="rect">
              <a:avLst/>
            </a:prstGeom>
            <a:solidFill>
              <a:srgbClr val="F8C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24" name="组合 9223"/>
            <p:cNvGrpSpPr/>
            <p:nvPr/>
          </p:nvGrpSpPr>
          <p:grpSpPr>
            <a:xfrm>
              <a:off x="1635918" y="1621632"/>
              <a:ext cx="376238" cy="547686"/>
              <a:chOff x="1635918" y="1621632"/>
              <a:chExt cx="376238" cy="54768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35918" y="1621632"/>
                <a:ext cx="376238" cy="342901"/>
              </a:xfrm>
              <a:custGeom>
                <a:avLst/>
                <a:gdLst/>
                <a:ahLst/>
                <a:cxnLst/>
                <a:rect l="l" t="t" r="r" b="b"/>
                <a:pathLst>
                  <a:path w="376238" h="342901">
                    <a:moveTo>
                      <a:pt x="188119" y="0"/>
                    </a:moveTo>
                    <a:cubicBezTo>
                      <a:pt x="292014" y="0"/>
                      <a:pt x="376238" y="84224"/>
                      <a:pt x="376238" y="188119"/>
                    </a:cubicBezTo>
                    <a:cubicBezTo>
                      <a:pt x="376238" y="254148"/>
                      <a:pt x="342219" y="312232"/>
                      <a:pt x="288862" y="342901"/>
                    </a:cubicBezTo>
                    <a:lnTo>
                      <a:pt x="87376" y="342901"/>
                    </a:lnTo>
                    <a:cubicBezTo>
                      <a:pt x="34019" y="312232"/>
                      <a:pt x="0" y="254148"/>
                      <a:pt x="0" y="188119"/>
                    </a:cubicBezTo>
                    <a:cubicBezTo>
                      <a:pt x="0" y="84224"/>
                      <a:pt x="84224" y="0"/>
                      <a:pt x="188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 flipH="1" flipV="1">
                <a:off x="1769269" y="1814512"/>
                <a:ext cx="54768" cy="188119"/>
              </a:xfrm>
              <a:prstGeom prst="line">
                <a:avLst/>
              </a:prstGeom>
              <a:ln>
                <a:solidFill>
                  <a:srgbClr val="F8C9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16" name="直接连接符 9215"/>
              <p:cNvCxnSpPr/>
              <p:nvPr/>
            </p:nvCxnSpPr>
            <p:spPr>
              <a:xfrm flipV="1">
                <a:off x="1824037" y="1809750"/>
                <a:ext cx="50007" cy="188119"/>
              </a:xfrm>
              <a:prstGeom prst="line">
                <a:avLst/>
              </a:prstGeom>
              <a:ln>
                <a:solidFill>
                  <a:srgbClr val="F8C9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19" name="圆角矩形 9218"/>
              <p:cNvSpPr/>
              <p:nvPr/>
            </p:nvSpPr>
            <p:spPr>
              <a:xfrm>
                <a:off x="1692411" y="1978818"/>
                <a:ext cx="262239" cy="169069"/>
              </a:xfrm>
              <a:custGeom>
                <a:avLst/>
                <a:gdLst>
                  <a:gd name="connsiteX0" fmla="*/ 0 w 257174"/>
                  <a:gd name="connsiteY0" fmla="*/ 54769 h 185738"/>
                  <a:gd name="connsiteX1" fmla="*/ 54769 w 257174"/>
                  <a:gd name="connsiteY1" fmla="*/ 0 h 185738"/>
                  <a:gd name="connsiteX2" fmla="*/ 202405 w 257174"/>
                  <a:gd name="connsiteY2" fmla="*/ 0 h 185738"/>
                  <a:gd name="connsiteX3" fmla="*/ 257174 w 257174"/>
                  <a:gd name="connsiteY3" fmla="*/ 54769 h 185738"/>
                  <a:gd name="connsiteX4" fmla="*/ 257174 w 257174"/>
                  <a:gd name="connsiteY4" fmla="*/ 130969 h 185738"/>
                  <a:gd name="connsiteX5" fmla="*/ 202405 w 257174"/>
                  <a:gd name="connsiteY5" fmla="*/ 185738 h 185738"/>
                  <a:gd name="connsiteX6" fmla="*/ 54769 w 257174"/>
                  <a:gd name="connsiteY6" fmla="*/ 185738 h 185738"/>
                  <a:gd name="connsiteX7" fmla="*/ 0 w 257174"/>
                  <a:gd name="connsiteY7" fmla="*/ 130969 h 185738"/>
                  <a:gd name="connsiteX8" fmla="*/ 0 w 257174"/>
                  <a:gd name="connsiteY8" fmla="*/ 54769 h 185738"/>
                  <a:gd name="connsiteX0" fmla="*/ 0 w 259200"/>
                  <a:gd name="connsiteY0" fmla="*/ 54769 h 185738"/>
                  <a:gd name="connsiteX1" fmla="*/ 54769 w 259200"/>
                  <a:gd name="connsiteY1" fmla="*/ 0 h 185738"/>
                  <a:gd name="connsiteX2" fmla="*/ 238124 w 259200"/>
                  <a:gd name="connsiteY2" fmla="*/ 0 h 185738"/>
                  <a:gd name="connsiteX3" fmla="*/ 257174 w 259200"/>
                  <a:gd name="connsiteY3" fmla="*/ 54769 h 185738"/>
                  <a:gd name="connsiteX4" fmla="*/ 257174 w 259200"/>
                  <a:gd name="connsiteY4" fmla="*/ 130969 h 185738"/>
                  <a:gd name="connsiteX5" fmla="*/ 202405 w 259200"/>
                  <a:gd name="connsiteY5" fmla="*/ 185738 h 185738"/>
                  <a:gd name="connsiteX6" fmla="*/ 54769 w 259200"/>
                  <a:gd name="connsiteY6" fmla="*/ 185738 h 185738"/>
                  <a:gd name="connsiteX7" fmla="*/ 0 w 259200"/>
                  <a:gd name="connsiteY7" fmla="*/ 130969 h 185738"/>
                  <a:gd name="connsiteX8" fmla="*/ 0 w 259200"/>
                  <a:gd name="connsiteY8" fmla="*/ 54769 h 185738"/>
                  <a:gd name="connsiteX0" fmla="*/ 3039 w 262239"/>
                  <a:gd name="connsiteY0" fmla="*/ 54769 h 185738"/>
                  <a:gd name="connsiteX1" fmla="*/ 19708 w 262239"/>
                  <a:gd name="connsiteY1" fmla="*/ 0 h 185738"/>
                  <a:gd name="connsiteX2" fmla="*/ 241163 w 262239"/>
                  <a:gd name="connsiteY2" fmla="*/ 0 h 185738"/>
                  <a:gd name="connsiteX3" fmla="*/ 260213 w 262239"/>
                  <a:gd name="connsiteY3" fmla="*/ 54769 h 185738"/>
                  <a:gd name="connsiteX4" fmla="*/ 260213 w 262239"/>
                  <a:gd name="connsiteY4" fmla="*/ 130969 h 185738"/>
                  <a:gd name="connsiteX5" fmla="*/ 205444 w 262239"/>
                  <a:gd name="connsiteY5" fmla="*/ 185738 h 185738"/>
                  <a:gd name="connsiteX6" fmla="*/ 57808 w 262239"/>
                  <a:gd name="connsiteY6" fmla="*/ 185738 h 185738"/>
                  <a:gd name="connsiteX7" fmla="*/ 3039 w 262239"/>
                  <a:gd name="connsiteY7" fmla="*/ 130969 h 185738"/>
                  <a:gd name="connsiteX8" fmla="*/ 3039 w 262239"/>
                  <a:gd name="connsiteY8" fmla="*/ 54769 h 185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2239" h="185738">
                    <a:moveTo>
                      <a:pt x="3039" y="54769"/>
                    </a:moveTo>
                    <a:cubicBezTo>
                      <a:pt x="3039" y="24521"/>
                      <a:pt x="-10540" y="0"/>
                      <a:pt x="19708" y="0"/>
                    </a:cubicBezTo>
                    <a:lnTo>
                      <a:pt x="241163" y="0"/>
                    </a:lnTo>
                    <a:cubicBezTo>
                      <a:pt x="271411" y="0"/>
                      <a:pt x="260213" y="24521"/>
                      <a:pt x="260213" y="54769"/>
                    </a:cubicBezTo>
                    <a:lnTo>
                      <a:pt x="260213" y="130969"/>
                    </a:lnTo>
                    <a:cubicBezTo>
                      <a:pt x="260213" y="161217"/>
                      <a:pt x="235692" y="185738"/>
                      <a:pt x="205444" y="185738"/>
                    </a:cubicBezTo>
                    <a:lnTo>
                      <a:pt x="57808" y="185738"/>
                    </a:lnTo>
                    <a:cubicBezTo>
                      <a:pt x="27560" y="185738"/>
                      <a:pt x="3039" y="161217"/>
                      <a:pt x="3039" y="130969"/>
                    </a:cubicBezTo>
                    <a:lnTo>
                      <a:pt x="3039" y="547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221" name="直接连接符 9220"/>
              <p:cNvCxnSpPr/>
              <p:nvPr/>
            </p:nvCxnSpPr>
            <p:spPr>
              <a:xfrm>
                <a:off x="1764507" y="2169318"/>
                <a:ext cx="121444" cy="0"/>
              </a:xfrm>
              <a:prstGeom prst="line">
                <a:avLst/>
              </a:prstGeom>
              <a:ln w="25400" cap="rnd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矩形 47"/>
          <p:cNvSpPr/>
          <p:nvPr/>
        </p:nvSpPr>
        <p:spPr>
          <a:xfrm>
            <a:off x="3309361" y="1100135"/>
            <a:ext cx="2515493" cy="16073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065700" y="1100134"/>
            <a:ext cx="2515493" cy="1607347"/>
          </a:xfrm>
          <a:prstGeom prst="rect">
            <a:avLst/>
          </a:prstGeom>
          <a:solidFill>
            <a:srgbClr val="F8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32" name="弦形 9231"/>
          <p:cNvSpPr/>
          <p:nvPr/>
        </p:nvSpPr>
        <p:spPr>
          <a:xfrm rot="8057819">
            <a:off x="6986714" y="1711131"/>
            <a:ext cx="670904" cy="611419"/>
          </a:xfrm>
          <a:custGeom>
            <a:avLst/>
            <a:gdLst/>
            <a:ahLst/>
            <a:cxnLst/>
            <a:rect l="l" t="t" r="r" b="b"/>
            <a:pathLst>
              <a:path w="670904" h="611419">
                <a:moveTo>
                  <a:pt x="123563" y="545233"/>
                </a:moveTo>
                <a:cubicBezTo>
                  <a:pt x="79854" y="501751"/>
                  <a:pt x="52607" y="440061"/>
                  <a:pt x="51719" y="370006"/>
                </a:cubicBezTo>
                <a:lnTo>
                  <a:pt x="53474" y="358751"/>
                </a:lnTo>
                <a:cubicBezTo>
                  <a:pt x="89336" y="358095"/>
                  <a:pt x="124330" y="347028"/>
                  <a:pt x="156142" y="328318"/>
                </a:cubicBezTo>
                <a:lnTo>
                  <a:pt x="153681" y="325796"/>
                </a:lnTo>
                <a:cubicBezTo>
                  <a:pt x="115933" y="343920"/>
                  <a:pt x="71043" y="341166"/>
                  <a:pt x="35958" y="317262"/>
                </a:cubicBezTo>
                <a:cubicBezTo>
                  <a:pt x="14514" y="290103"/>
                  <a:pt x="2884" y="256126"/>
                  <a:pt x="467" y="219636"/>
                </a:cubicBezTo>
                <a:cubicBezTo>
                  <a:pt x="-6358" y="116605"/>
                  <a:pt x="62272" y="23729"/>
                  <a:pt x="162765" y="0"/>
                </a:cubicBezTo>
                <a:lnTo>
                  <a:pt x="303582" y="145606"/>
                </a:lnTo>
                <a:lnTo>
                  <a:pt x="379736" y="219907"/>
                </a:lnTo>
                <a:lnTo>
                  <a:pt x="333861" y="264671"/>
                </a:lnTo>
                <a:lnTo>
                  <a:pt x="288505" y="218189"/>
                </a:lnTo>
                <a:lnTo>
                  <a:pt x="278036" y="381447"/>
                </a:lnTo>
                <a:lnTo>
                  <a:pt x="441501" y="374986"/>
                </a:lnTo>
                <a:lnTo>
                  <a:pt x="396146" y="328504"/>
                </a:lnTo>
                <a:lnTo>
                  <a:pt x="443592" y="282209"/>
                </a:lnTo>
                <a:lnTo>
                  <a:pt x="543645" y="379827"/>
                </a:lnTo>
                <a:lnTo>
                  <a:pt x="543092" y="382013"/>
                </a:lnTo>
                <a:lnTo>
                  <a:pt x="670904" y="513000"/>
                </a:lnTo>
                <a:cubicBezTo>
                  <a:pt x="665947" y="529442"/>
                  <a:pt x="656461" y="544522"/>
                  <a:pt x="643368" y="557297"/>
                </a:cubicBezTo>
                <a:cubicBezTo>
                  <a:pt x="596775" y="602761"/>
                  <a:pt x="522148" y="601845"/>
                  <a:pt x="476685" y="555252"/>
                </a:cubicBezTo>
                <a:lnTo>
                  <a:pt x="462872" y="533887"/>
                </a:lnTo>
                <a:cubicBezTo>
                  <a:pt x="418526" y="580000"/>
                  <a:pt x="358630" y="608529"/>
                  <a:pt x="294185" y="611212"/>
                </a:cubicBezTo>
                <a:cubicBezTo>
                  <a:pt x="227445" y="613989"/>
                  <a:pt x="167273" y="588716"/>
                  <a:pt x="123563" y="5452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101013" y="1104102"/>
            <a:ext cx="480180" cy="396086"/>
          </a:xfrm>
          <a:prstGeom prst="rect">
            <a:avLst/>
          </a:prstGeom>
          <a:solidFill>
            <a:srgbClr val="F09B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36" name="组合 9235"/>
          <p:cNvGrpSpPr/>
          <p:nvPr/>
        </p:nvGrpSpPr>
        <p:grpSpPr>
          <a:xfrm>
            <a:off x="4449841" y="1591597"/>
            <a:ext cx="244513" cy="624872"/>
            <a:chOff x="4449841" y="1591597"/>
            <a:chExt cx="244513" cy="624872"/>
          </a:xfrm>
        </p:grpSpPr>
        <p:sp>
          <p:nvSpPr>
            <p:cNvPr id="9225" name="等腰三角形 9224"/>
            <p:cNvSpPr/>
            <p:nvPr/>
          </p:nvSpPr>
          <p:spPr>
            <a:xfrm rot="2644183">
              <a:off x="4518770" y="1591597"/>
              <a:ext cx="175584" cy="328927"/>
            </a:xfrm>
            <a:prstGeom prst="triangle">
              <a:avLst>
                <a:gd name="adj" fmla="val 52536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3440000">
              <a:off x="4449841" y="1887542"/>
              <a:ext cx="175584" cy="328927"/>
            </a:xfrm>
            <a:prstGeom prst="triangle">
              <a:avLst>
                <a:gd name="adj" fmla="val 52536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122445" y="1181104"/>
            <a:ext cx="4587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FFFFFF"/>
                </a:solidFill>
              </a:rPr>
              <a:t>new!</a:t>
            </a:r>
            <a:endParaRPr lang="zh-CN" alt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634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2001</Words>
  <Application>Microsoft Office PowerPoint</Application>
  <PresentationFormat>全屏显示(16:9)</PresentationFormat>
  <Paragraphs>256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67</cp:revision>
  <dcterms:created xsi:type="dcterms:W3CDTF">2014-04-11T02:33:39Z</dcterms:created>
  <dcterms:modified xsi:type="dcterms:W3CDTF">2018-05-29T08:02:53Z</dcterms:modified>
</cp:coreProperties>
</file>