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0"/>
  </p:notesMasterIdLst>
  <p:sldIdLst>
    <p:sldId id="257" r:id="rId3"/>
    <p:sldId id="258" r:id="rId4"/>
    <p:sldId id="263" r:id="rId5"/>
    <p:sldId id="259" r:id="rId6"/>
    <p:sldId id="262" r:id="rId7"/>
    <p:sldId id="264" r:id="rId8"/>
    <p:sldId id="265" r:id="rId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5">
          <p15:clr>
            <a:srgbClr val="A4A3A4"/>
          </p15:clr>
        </p15:guide>
        <p15:guide id="2" pos="387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4F4F"/>
    <a:srgbClr val="4D4D4D"/>
    <a:srgbClr val="F00000"/>
    <a:srgbClr val="1C1C1C"/>
    <a:srgbClr val="1D32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378" y="84"/>
      </p:cViewPr>
      <p:guideLst>
        <p:guide orient="horz" pos="2085"/>
        <p:guide pos="38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>
            <p:ph type="sldImg" idx="2"/>
          </p:nvPr>
        </p:nvSpPr>
        <p:spPr bwMode="auto">
          <a:xfrm>
            <a:off x="409575" y="754063"/>
            <a:ext cx="58547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" cmpd="sng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noProof="0" smtClean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" cmpd="sng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" cmpd="sng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" cmpd="sng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" cmpd="sng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A93EAE6E-6FB0-4A1F-AD88-A61669ABD6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0394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 w="1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96DC723-12BF-41A1-8F31-D304020E85C1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123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5D3D3-440F-4FE6-BB2F-0C29ABECE51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63799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37C62-34F2-4CEA-8BA5-C03AD33133F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46807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EC671-609F-42F9-8D33-0F151BEC0B0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91195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C334E08-A92C-47E1-BB03-2B1ADAFBD29A}" type="datetimeFigureOut">
              <a:rPr lang="zh-CN" altLang="en-US"/>
              <a:pPr>
                <a:defRPr/>
              </a:pPr>
              <a:t>2017/2/8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9D782A0-8615-43A0-B0C5-637E07373F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24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BB29AE0-DF15-4E3A-B328-22DE95E89F1F}" type="datetimeFigureOut">
              <a:rPr lang="zh-CN" altLang="en-US"/>
              <a:pPr>
                <a:defRPr/>
              </a:pPr>
              <a:t>2017/2/8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6A3AA5-990B-4FE0-AB5E-E2FFB3101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579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A4CAE9B-BF20-4551-ACAB-5274D5578846}" type="datetimeFigureOut">
              <a:rPr lang="zh-CN" altLang="en-US"/>
              <a:pPr>
                <a:defRPr/>
              </a:pPr>
              <a:t>2017/2/8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8F5BDBC-4B92-4B0A-AA6D-BBFD0194DE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52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21BC189-6EE9-4ED4-BFE8-DA2C6D4AB6D9}" type="datetimeFigureOut">
              <a:rPr lang="zh-CN" altLang="en-US"/>
              <a:pPr>
                <a:defRPr/>
              </a:pPr>
              <a:t>2017/2/8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C9660A5-4EA2-4267-9044-BA1A023B6C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2085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96AC1CF-B771-4E8C-BE5A-35F2250FDEA0}" type="datetimeFigureOut">
              <a:rPr lang="zh-CN" altLang="en-US"/>
              <a:pPr>
                <a:defRPr/>
              </a:pPr>
              <a:t>2017/2/8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12D33A-7120-467B-8A71-FD68BB2076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778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068DDC9-3F6A-4718-AF49-30ECCCB50B2D}" type="datetimeFigureOut">
              <a:rPr lang="zh-CN" altLang="en-US"/>
              <a:pPr>
                <a:defRPr/>
              </a:pPr>
              <a:t>2017/2/8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618B96C-6DD6-42D2-8946-10CEAABD21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7335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F6FF895-9558-4306-9382-1E88F09EA494}" type="datetimeFigureOut">
              <a:rPr lang="zh-CN" altLang="en-US"/>
              <a:pPr>
                <a:defRPr/>
              </a:pPr>
              <a:t>2017/2/8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EFC434E-5161-4BAD-BB16-755E63B7B6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2462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B5C127A-789F-4E77-96BD-FE230EFE8894}" type="datetimeFigureOut">
              <a:rPr lang="zh-CN" altLang="en-US"/>
              <a:pPr>
                <a:defRPr/>
              </a:pPr>
              <a:t>2017/2/8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EEF7A0D-F127-42AA-8EE0-8179F935CA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28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BE92A-BC1A-4C9A-98BA-0661EC4EAB7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196357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A037968-91D9-44D0-997C-617EF82344A3}" type="datetimeFigureOut">
              <a:rPr lang="zh-CN" altLang="en-US"/>
              <a:pPr>
                <a:defRPr/>
              </a:pPr>
              <a:t>2017/2/8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FE64B6-9D14-40DD-9F20-8D6133F752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895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567420A-67AA-4E81-8756-923FD30DFE8C}" type="datetimeFigureOut">
              <a:rPr lang="zh-CN" altLang="en-US"/>
              <a:pPr>
                <a:defRPr/>
              </a:pPr>
              <a:t>2017/2/8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A626047-7C27-4AC4-B53D-DEA04AE1E9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6915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BF5123C-BB2F-4795-997B-6BFFADB11CBD}" type="datetimeFigureOut">
              <a:rPr lang="zh-CN" altLang="en-US"/>
              <a:pPr>
                <a:defRPr/>
              </a:pPr>
              <a:t>2017/2/8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983E179-1377-4922-B387-04D66B8A54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16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84051-F714-4904-B7AF-D1218BB4EE9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28717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D7F1D-5787-4D5F-973D-03BCC76BDAF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43104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40E09-3EAE-4D49-9C5F-85FA5841205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00651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523FC-04C1-43E7-B931-3041568B84E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04549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C86CA-4174-4753-9782-4E633AD5FF3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03374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C900B-4743-493D-93BD-6363718D5F9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60304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E7A84-E0AE-469E-A9F2-1D22A0C3708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89820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1D32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E6123FFA-D650-49DB-9B5A-1B77CCB7F89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3D6ED6FE-6EE9-40F9-BFAA-894F5681296F}" type="datetimeFigureOut">
              <a:rPr lang="zh-CN" altLang="en-US"/>
              <a:pPr>
                <a:defRPr/>
              </a:pPr>
              <a:t>2017/2/8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6F643676-94CE-4903-981E-BA2C9C55DF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2"/>
          <p:cNvSpPr>
            <a:spLocks noChangeShapeType="1"/>
          </p:cNvSpPr>
          <p:nvPr/>
        </p:nvSpPr>
        <p:spPr bwMode="auto">
          <a:xfrm>
            <a:off x="4151313" y="3644900"/>
            <a:ext cx="3960812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4151313" y="4899025"/>
            <a:ext cx="3960812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151313" y="3716338"/>
            <a:ext cx="3960812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Theme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theme</a:t>
            </a: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5591175" y="1485900"/>
            <a:ext cx="1296988" cy="1008063"/>
          </a:xfrm>
          <a:prstGeom prst="flowChartProcess">
            <a:avLst/>
          </a:prstGeom>
          <a:solidFill>
            <a:srgbClr val="F00000"/>
          </a:solidFill>
          <a:ln w="9525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354000" prstMaterial="legacyMatte">
            <a:bevelT w="13500" h="13500" prst="angle"/>
            <a:bevelB w="13500" h="13500" prst="angle"/>
            <a:extrusionClr>
              <a:srgbClr val="F00000"/>
            </a:extrusionClr>
            <a:contourClr>
              <a:srgbClr val="F0000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900000"/>
                  </a:outerShdw>
                </a:effectLst>
              </a14:hiddenEffects>
            </a:ext>
          </a:extLst>
        </p:spPr>
        <p:txBody>
          <a:bodyPr anchor="ctr">
            <a:flatTx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5664200" y="1557338"/>
            <a:ext cx="1166813" cy="865187"/>
          </a:xfrm>
          <a:prstGeom prst="flowChartProcess">
            <a:avLst/>
          </a:prstGeom>
          <a:noFill/>
          <a:ln w="9525">
            <a:solidFill>
              <a:srgbClr val="1C1C1C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5837238" y="1812925"/>
            <a:ext cx="9064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Times New Roman" panose="02020603050405020304" pitchFamily="18" charset="0"/>
              </a:rPr>
              <a:t>LOGO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503613" y="1858963"/>
            <a:ext cx="5472112" cy="4333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4654550" y="1844675"/>
            <a:ext cx="936625" cy="792163"/>
            <a:chOff x="0" y="0"/>
            <a:chExt cx="1474" cy="1248"/>
          </a:xfrm>
        </p:grpSpPr>
        <p:sp>
          <p:nvSpPr>
            <p:cNvPr id="16400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475" cy="1249"/>
            </a:xfrm>
            <a:prstGeom prst="flowChartProcess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6401" name="AutoShape 5"/>
            <p:cNvSpPr>
              <a:spLocks noChangeArrowheads="1"/>
            </p:cNvSpPr>
            <p:nvPr/>
          </p:nvSpPr>
          <p:spPr bwMode="auto">
            <a:xfrm>
              <a:off x="129" y="117"/>
              <a:ext cx="1202" cy="983"/>
            </a:xfrm>
            <a:prstGeom prst="flowChartProcess">
              <a:avLst/>
            </a:prstGeom>
            <a:noFill/>
            <a:ln w="9525">
              <a:solidFill>
                <a:srgbClr val="1C1C1C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bg1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5634038" y="1870075"/>
            <a:ext cx="1831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Add Your Tile</a:t>
            </a:r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3503613" y="3316288"/>
            <a:ext cx="5472112" cy="431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16390" name="Group 8"/>
          <p:cNvGrpSpPr>
            <a:grpSpLocks/>
          </p:cNvGrpSpPr>
          <p:nvPr/>
        </p:nvGrpSpPr>
        <p:grpSpPr bwMode="auto">
          <a:xfrm>
            <a:off x="4649788" y="3302000"/>
            <a:ext cx="935037" cy="790575"/>
            <a:chOff x="0" y="0"/>
            <a:chExt cx="1474" cy="1244"/>
          </a:xfrm>
        </p:grpSpPr>
        <p:sp>
          <p:nvSpPr>
            <p:cNvPr id="16398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1475" cy="1245"/>
            </a:xfrm>
            <a:prstGeom prst="flowChartProcess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6399" name="AutoShape 10"/>
            <p:cNvSpPr>
              <a:spLocks noChangeArrowheads="1"/>
            </p:cNvSpPr>
            <p:nvPr/>
          </p:nvSpPr>
          <p:spPr bwMode="auto">
            <a:xfrm>
              <a:off x="129" y="116"/>
              <a:ext cx="1202" cy="982"/>
            </a:xfrm>
            <a:prstGeom prst="flowChartProcess">
              <a:avLst/>
            </a:prstGeom>
            <a:noFill/>
            <a:ln w="9525">
              <a:solidFill>
                <a:srgbClr val="1C1C1C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bg1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</p:grpSp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5629275" y="3327400"/>
            <a:ext cx="1831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Add Your Tile</a:t>
            </a:r>
          </a:p>
        </p:txBody>
      </p:sp>
      <p:sp>
        <p:nvSpPr>
          <p:cNvPr id="16392" name="Rectangle 12"/>
          <p:cNvSpPr>
            <a:spLocks noChangeArrowheads="1"/>
          </p:cNvSpPr>
          <p:nvPr/>
        </p:nvSpPr>
        <p:spPr bwMode="auto">
          <a:xfrm>
            <a:off x="3503613" y="4749800"/>
            <a:ext cx="5472112" cy="431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16393" name="Group 13"/>
          <p:cNvGrpSpPr>
            <a:grpSpLocks/>
          </p:cNvGrpSpPr>
          <p:nvPr/>
        </p:nvGrpSpPr>
        <p:grpSpPr bwMode="auto">
          <a:xfrm>
            <a:off x="4649788" y="4735513"/>
            <a:ext cx="935037" cy="790575"/>
            <a:chOff x="0" y="0"/>
            <a:chExt cx="1474" cy="1244"/>
          </a:xfrm>
        </p:grpSpPr>
        <p:sp>
          <p:nvSpPr>
            <p:cNvPr id="16396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1475" cy="1245"/>
            </a:xfrm>
            <a:prstGeom prst="flowChartProcess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6397" name="AutoShape 15"/>
            <p:cNvSpPr>
              <a:spLocks noChangeArrowheads="1"/>
            </p:cNvSpPr>
            <p:nvPr/>
          </p:nvSpPr>
          <p:spPr bwMode="auto">
            <a:xfrm>
              <a:off x="129" y="116"/>
              <a:ext cx="1202" cy="982"/>
            </a:xfrm>
            <a:prstGeom prst="flowChartProcess">
              <a:avLst/>
            </a:prstGeom>
            <a:noFill/>
            <a:ln w="9525">
              <a:solidFill>
                <a:srgbClr val="1C1C1C"/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bg1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16394" name="Text Box 16"/>
          <p:cNvSpPr txBox="1">
            <a:spLocks noChangeArrowheads="1"/>
          </p:cNvSpPr>
          <p:nvPr/>
        </p:nvSpPr>
        <p:spPr bwMode="auto">
          <a:xfrm>
            <a:off x="5629275" y="4760913"/>
            <a:ext cx="18319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Add Your Tile</a:t>
            </a:r>
          </a:p>
        </p:txBody>
      </p:sp>
      <p:sp>
        <p:nvSpPr>
          <p:cNvPr id="16395" name="Text Box 17"/>
          <p:cNvSpPr txBox="1">
            <a:spLocks noChangeArrowheads="1"/>
          </p:cNvSpPr>
          <p:nvPr/>
        </p:nvSpPr>
        <p:spPr bwMode="auto">
          <a:xfrm>
            <a:off x="5378450" y="765175"/>
            <a:ext cx="2016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</a:rPr>
              <a:t>CONTENT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Line 2"/>
          <p:cNvSpPr>
            <a:spLocks noChangeShapeType="1"/>
          </p:cNvSpPr>
          <p:nvPr/>
        </p:nvSpPr>
        <p:spPr bwMode="auto">
          <a:xfrm>
            <a:off x="2784475" y="6180138"/>
            <a:ext cx="7561263" cy="1587"/>
          </a:xfrm>
          <a:prstGeom prst="line">
            <a:avLst/>
          </a:prstGeom>
          <a:noFill/>
          <a:ln w="508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695325" y="620713"/>
            <a:ext cx="10728325" cy="5486400"/>
          </a:xfrm>
          <a:prstGeom prst="flowChartProcess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D3245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 flipV="1">
            <a:off x="1844675" y="1555750"/>
            <a:ext cx="17287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798638" y="1063625"/>
            <a:ext cx="18002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chemeClr val="bg1"/>
                </a:solidFill>
                <a:latin typeface="Times New Roman" panose="02020603050405020304" pitchFamily="18" charset="0"/>
              </a:rPr>
              <a:t>Your Text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100263" y="1458913"/>
            <a:ext cx="1285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your text</a:t>
            </a:r>
          </a:p>
        </p:txBody>
      </p:sp>
      <p:sp>
        <p:nvSpPr>
          <p:cNvPr id="17415" name="音量 194"/>
          <p:cNvSpPr>
            <a:spLocks/>
          </p:cNvSpPr>
          <p:nvPr/>
        </p:nvSpPr>
        <p:spPr bwMode="auto">
          <a:xfrm rot="10800000">
            <a:off x="1200150" y="1271588"/>
            <a:ext cx="576263" cy="576262"/>
          </a:xfrm>
          <a:custGeom>
            <a:avLst/>
            <a:gdLst>
              <a:gd name="T0" fmla="*/ 12675 w 1301527"/>
              <a:gd name="T1" fmla="*/ 8349 h 1186978"/>
              <a:gd name="T2" fmla="*/ 12675 w 1301527"/>
              <a:gd name="T3" fmla="*/ 23664 h 1186978"/>
              <a:gd name="T4" fmla="*/ 17044 w 1301527"/>
              <a:gd name="T5" fmla="*/ 19405 h 1186978"/>
              <a:gd name="T6" fmla="*/ 21431 w 1301527"/>
              <a:gd name="T7" fmla="*/ 19405 h 1186978"/>
              <a:gd name="T8" fmla="*/ 22146 w 1301527"/>
              <a:gd name="T9" fmla="*/ 18272 h 1186978"/>
              <a:gd name="T10" fmla="*/ 22146 w 1301527"/>
              <a:gd name="T11" fmla="*/ 13741 h 1186978"/>
              <a:gd name="T12" fmla="*/ 21431 w 1301527"/>
              <a:gd name="T13" fmla="*/ 12609 h 1186978"/>
              <a:gd name="T14" fmla="*/ 17044 w 1301527"/>
              <a:gd name="T15" fmla="*/ 12609 h 1186978"/>
              <a:gd name="T16" fmla="*/ 12675 w 1301527"/>
              <a:gd name="T17" fmla="*/ 8349 h 1186978"/>
              <a:gd name="T18" fmla="*/ 8278 w 1301527"/>
              <a:gd name="T19" fmla="*/ 4743 h 1186978"/>
              <a:gd name="T20" fmla="*/ 5111 w 1301527"/>
              <a:gd name="T21" fmla="*/ 16006 h 1186978"/>
              <a:gd name="T22" fmla="*/ 8278 w 1301527"/>
              <a:gd name="T23" fmla="*/ 27270 h 1186978"/>
              <a:gd name="T24" fmla="*/ 10369 w 1301527"/>
              <a:gd name="T25" fmla="*/ 24928 h 1186978"/>
              <a:gd name="T26" fmla="*/ 7593 w 1301527"/>
              <a:gd name="T27" fmla="*/ 16006 h 1186978"/>
              <a:gd name="T28" fmla="*/ 10369 w 1301527"/>
              <a:gd name="T29" fmla="*/ 7085 h 1186978"/>
              <a:gd name="T30" fmla="*/ 8278 w 1301527"/>
              <a:gd name="T31" fmla="*/ 4743 h 1186978"/>
              <a:gd name="T32" fmla="*/ 4043 w 1301527"/>
              <a:gd name="T33" fmla="*/ 0 h 1186978"/>
              <a:gd name="T34" fmla="*/ 0 w 1301527"/>
              <a:gd name="T35" fmla="*/ 16006 h 1186978"/>
              <a:gd name="T36" fmla="*/ 4043 w 1301527"/>
              <a:gd name="T37" fmla="*/ 32013 h 1186978"/>
              <a:gd name="T38" fmla="*/ 6175 w 1301527"/>
              <a:gd name="T39" fmla="*/ 29625 h 1186978"/>
              <a:gd name="T40" fmla="*/ 2615 w 1301527"/>
              <a:gd name="T41" fmla="*/ 16006 h 1186978"/>
              <a:gd name="T42" fmla="*/ 6175 w 1301527"/>
              <a:gd name="T43" fmla="*/ 2389 h 1186978"/>
              <a:gd name="T44" fmla="*/ 4043 w 1301527"/>
              <a:gd name="T45" fmla="*/ 0 h 118697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301527" h="1186978">
                <a:moveTo>
                  <a:pt x="744913" y="309576"/>
                </a:moveTo>
                <a:lnTo>
                  <a:pt x="744913" y="877403"/>
                </a:lnTo>
                <a:lnTo>
                  <a:pt x="1001726" y="719489"/>
                </a:lnTo>
                <a:lnTo>
                  <a:pt x="1259526" y="719489"/>
                </a:lnTo>
                <a:cubicBezTo>
                  <a:pt x="1282723" y="719489"/>
                  <a:pt x="1301527" y="700685"/>
                  <a:pt x="1301527" y="677488"/>
                </a:cubicBezTo>
                <a:lnTo>
                  <a:pt x="1301527" y="509490"/>
                </a:lnTo>
                <a:cubicBezTo>
                  <a:pt x="1301527" y="486293"/>
                  <a:pt x="1282723" y="467489"/>
                  <a:pt x="1259526" y="467489"/>
                </a:cubicBezTo>
                <a:lnTo>
                  <a:pt x="1001724" y="467489"/>
                </a:lnTo>
                <a:lnTo>
                  <a:pt x="744913" y="309576"/>
                </a:lnTo>
                <a:close/>
                <a:moveTo>
                  <a:pt x="486516" y="175870"/>
                </a:moveTo>
                <a:cubicBezTo>
                  <a:pt x="371649" y="278215"/>
                  <a:pt x="300385" y="427530"/>
                  <a:pt x="300385" y="593488"/>
                </a:cubicBezTo>
                <a:cubicBezTo>
                  <a:pt x="300385" y="759449"/>
                  <a:pt x="371649" y="908762"/>
                  <a:pt x="486516" y="1011109"/>
                </a:cubicBezTo>
                <a:lnTo>
                  <a:pt x="609421" y="924274"/>
                </a:lnTo>
                <a:cubicBezTo>
                  <a:pt x="509665" y="848549"/>
                  <a:pt x="446248" y="728424"/>
                  <a:pt x="446248" y="593488"/>
                </a:cubicBezTo>
                <a:cubicBezTo>
                  <a:pt x="446248" y="458553"/>
                  <a:pt x="509665" y="338428"/>
                  <a:pt x="609421" y="262704"/>
                </a:cubicBezTo>
                <a:lnTo>
                  <a:pt x="486516" y="175870"/>
                </a:lnTo>
                <a:close/>
                <a:moveTo>
                  <a:pt x="237591" y="0"/>
                </a:moveTo>
                <a:cubicBezTo>
                  <a:pt x="89700" y="153897"/>
                  <a:pt x="0" y="363218"/>
                  <a:pt x="0" y="593490"/>
                </a:cubicBezTo>
                <a:cubicBezTo>
                  <a:pt x="0" y="823760"/>
                  <a:pt x="89700" y="1033081"/>
                  <a:pt x="237589" y="1186978"/>
                </a:cubicBezTo>
                <a:lnTo>
                  <a:pt x="362934" y="1098420"/>
                </a:lnTo>
                <a:cubicBezTo>
                  <a:pt x="233669" y="969220"/>
                  <a:pt x="153719" y="790692"/>
                  <a:pt x="153719" y="593490"/>
                </a:cubicBezTo>
                <a:cubicBezTo>
                  <a:pt x="153719" y="396288"/>
                  <a:pt x="233671" y="217758"/>
                  <a:pt x="362936" y="88558"/>
                </a:cubicBezTo>
                <a:lnTo>
                  <a:pt x="237591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>
            <a:off x="1920875" y="774700"/>
            <a:ext cx="7561263" cy="0"/>
          </a:xfrm>
          <a:prstGeom prst="line">
            <a:avLst/>
          </a:prstGeom>
          <a:noFill/>
          <a:ln w="508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7" name="曲线 329"/>
          <p:cNvSpPr>
            <a:spLocks/>
          </p:cNvSpPr>
          <p:nvPr/>
        </p:nvSpPr>
        <p:spPr bwMode="auto">
          <a:xfrm>
            <a:off x="2674938" y="2108200"/>
            <a:ext cx="7034212" cy="655638"/>
          </a:xfrm>
          <a:custGeom>
            <a:avLst/>
            <a:gdLst>
              <a:gd name="T0" fmla="*/ 0 w 21600"/>
              <a:gd name="T1" fmla="*/ 0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407" y="4479"/>
                  <a:pt x="895" y="19925"/>
                  <a:pt x="2650" y="20762"/>
                </a:cubicBezTo>
                <a:cubicBezTo>
                  <a:pt x="4405" y="21600"/>
                  <a:pt x="6677" y="4772"/>
                  <a:pt x="8775" y="4227"/>
                </a:cubicBezTo>
                <a:cubicBezTo>
                  <a:pt x="10874" y="3683"/>
                  <a:pt x="11254" y="17853"/>
                  <a:pt x="13146" y="18083"/>
                </a:cubicBezTo>
                <a:cubicBezTo>
                  <a:pt x="15037" y="18313"/>
                  <a:pt x="16541" y="6990"/>
                  <a:pt x="18232" y="5379"/>
                </a:cubicBezTo>
                <a:cubicBezTo>
                  <a:pt x="19922" y="3767"/>
                  <a:pt x="21028" y="8832"/>
                  <a:pt x="21600" y="10004"/>
                </a:cubicBezTo>
              </a:path>
            </a:pathLst>
          </a:cu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 rot="540000">
            <a:off x="2093913" y="3027363"/>
            <a:ext cx="2222500" cy="17145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 rot="540000">
            <a:off x="2136775" y="3068638"/>
            <a:ext cx="2133600" cy="16224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Times New Roman" pitchFamily="18" charset="0"/>
              </a:rPr>
              <a:t>Add Your text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text1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text2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text3</a:t>
            </a:r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 rot="480000">
            <a:off x="4902200" y="2882900"/>
            <a:ext cx="2222500" cy="17145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33" name="AutoShape 13"/>
          <p:cNvSpPr>
            <a:spLocks noChangeArrowheads="1"/>
          </p:cNvSpPr>
          <p:nvPr/>
        </p:nvSpPr>
        <p:spPr bwMode="auto">
          <a:xfrm rot="480000">
            <a:off x="4945063" y="2924175"/>
            <a:ext cx="2133600" cy="16224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Times New Roman" pitchFamily="18" charset="0"/>
              </a:rPr>
              <a:t>Add Your text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text1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text2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text3</a:t>
            </a:r>
          </a:p>
        </p:txBody>
      </p:sp>
      <p:sp>
        <p:nvSpPr>
          <p:cNvPr id="17422" name="AutoShape 14"/>
          <p:cNvSpPr>
            <a:spLocks noChangeArrowheads="1"/>
          </p:cNvSpPr>
          <p:nvPr/>
        </p:nvSpPr>
        <p:spPr bwMode="auto">
          <a:xfrm rot="480000">
            <a:off x="7620000" y="2847975"/>
            <a:ext cx="2222500" cy="17145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135" name="AutoShape 15"/>
          <p:cNvSpPr>
            <a:spLocks noChangeArrowheads="1"/>
          </p:cNvSpPr>
          <p:nvPr/>
        </p:nvSpPr>
        <p:spPr bwMode="auto">
          <a:xfrm rot="480000">
            <a:off x="7664450" y="2889250"/>
            <a:ext cx="2133600" cy="16224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Times New Roman" pitchFamily="18" charset="0"/>
              </a:rPr>
              <a:t>Add Your text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text1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text2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text3</a:t>
            </a:r>
          </a:p>
        </p:txBody>
      </p:sp>
      <p:sp>
        <p:nvSpPr>
          <p:cNvPr id="17424" name="Line 16"/>
          <p:cNvSpPr>
            <a:spLocks noChangeShapeType="1"/>
          </p:cNvSpPr>
          <p:nvPr/>
        </p:nvSpPr>
        <p:spPr bwMode="auto">
          <a:xfrm flipH="1">
            <a:off x="2409825" y="2690813"/>
            <a:ext cx="923925" cy="2190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5" name="Line 17"/>
          <p:cNvSpPr>
            <a:spLocks noChangeShapeType="1"/>
          </p:cNvSpPr>
          <p:nvPr/>
        </p:nvSpPr>
        <p:spPr bwMode="auto">
          <a:xfrm flipH="1" flipV="1">
            <a:off x="3409950" y="2698750"/>
            <a:ext cx="803275" cy="48101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6" name="Line 18"/>
          <p:cNvSpPr>
            <a:spLocks noChangeShapeType="1"/>
          </p:cNvSpPr>
          <p:nvPr/>
        </p:nvSpPr>
        <p:spPr bwMode="auto">
          <a:xfrm flipH="1">
            <a:off x="5187950" y="2405063"/>
            <a:ext cx="1035050" cy="3683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7" name="Line 19"/>
          <p:cNvSpPr>
            <a:spLocks noChangeShapeType="1"/>
          </p:cNvSpPr>
          <p:nvPr/>
        </p:nvSpPr>
        <p:spPr bwMode="auto">
          <a:xfrm flipH="1" flipV="1">
            <a:off x="6278563" y="2411413"/>
            <a:ext cx="787400" cy="635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8" name="Line 20"/>
          <p:cNvSpPr>
            <a:spLocks noChangeShapeType="1"/>
          </p:cNvSpPr>
          <p:nvPr/>
        </p:nvSpPr>
        <p:spPr bwMode="auto">
          <a:xfrm flipH="1">
            <a:off x="7915275" y="2251075"/>
            <a:ext cx="1041400" cy="4889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9" name="Line 21"/>
          <p:cNvSpPr>
            <a:spLocks noChangeShapeType="1"/>
          </p:cNvSpPr>
          <p:nvPr/>
        </p:nvSpPr>
        <p:spPr bwMode="auto">
          <a:xfrm>
            <a:off x="9070975" y="2271713"/>
            <a:ext cx="692150" cy="71913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0" name="AutoShape 22"/>
          <p:cNvSpPr>
            <a:spLocks noChangeArrowheads="1"/>
          </p:cNvSpPr>
          <p:nvPr/>
        </p:nvSpPr>
        <p:spPr bwMode="auto">
          <a:xfrm>
            <a:off x="6169025" y="2397125"/>
            <a:ext cx="142875" cy="144463"/>
          </a:xfrm>
          <a:custGeom>
            <a:avLst/>
            <a:gdLst>
              <a:gd name="T0" fmla="*/ 136753871 w 21600"/>
              <a:gd name="T1" fmla="*/ 0 h 21600"/>
              <a:gd name="T2" fmla="*/ 40050885 w 21600"/>
              <a:gd name="T3" fmla="*/ 42325673 h 21600"/>
              <a:gd name="T4" fmla="*/ 0 w 21600"/>
              <a:gd name="T5" fmla="*/ 144524424 h 21600"/>
              <a:gd name="T6" fmla="*/ 40050885 w 21600"/>
              <a:gd name="T7" fmla="*/ 246721068 h 21600"/>
              <a:gd name="T8" fmla="*/ 136753871 w 21600"/>
              <a:gd name="T9" fmla="*/ 289046693 h 21600"/>
              <a:gd name="T10" fmla="*/ 233454542 w 21600"/>
              <a:gd name="T11" fmla="*/ 246721068 h 21600"/>
              <a:gd name="T12" fmla="*/ 273505732 w 21600"/>
              <a:gd name="T13" fmla="*/ 144524424 h 21600"/>
              <a:gd name="T14" fmla="*/ 233454542 w 21600"/>
              <a:gd name="T15" fmla="*/ 4232567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1D3245"/>
          </a:solidFill>
          <a:ln w="9525" cap="flat" cmpd="sng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1" name="AutoShape 23"/>
          <p:cNvSpPr>
            <a:spLocks noChangeArrowheads="1"/>
          </p:cNvSpPr>
          <p:nvPr/>
        </p:nvSpPr>
        <p:spPr bwMode="auto">
          <a:xfrm>
            <a:off x="8934450" y="2239963"/>
            <a:ext cx="144463" cy="144462"/>
          </a:xfrm>
          <a:custGeom>
            <a:avLst/>
            <a:gdLst>
              <a:gd name="T0" fmla="*/ 144524424 w 21600"/>
              <a:gd name="T1" fmla="*/ 0 h 21600"/>
              <a:gd name="T2" fmla="*/ 42325673 w 21600"/>
              <a:gd name="T3" fmla="*/ 42324457 h 21600"/>
              <a:gd name="T4" fmla="*/ 0 w 21600"/>
              <a:gd name="T5" fmla="*/ 144518394 h 21600"/>
              <a:gd name="T6" fmla="*/ 42325673 w 21600"/>
              <a:gd name="T7" fmla="*/ 246712331 h 21600"/>
              <a:gd name="T8" fmla="*/ 144524424 w 21600"/>
              <a:gd name="T9" fmla="*/ 289036834 h 21600"/>
              <a:gd name="T10" fmla="*/ 246721068 w 21600"/>
              <a:gd name="T11" fmla="*/ 246712331 h 21600"/>
              <a:gd name="T12" fmla="*/ 289046693 w 21600"/>
              <a:gd name="T13" fmla="*/ 144518394 h 21600"/>
              <a:gd name="T14" fmla="*/ 246721068 w 21600"/>
              <a:gd name="T15" fmla="*/ 4232445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1D3245"/>
          </a:solidFill>
          <a:ln w="9525" cap="flat" cmpd="sng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2" name="AutoShape 24"/>
          <p:cNvSpPr>
            <a:spLocks noChangeArrowheads="1"/>
          </p:cNvSpPr>
          <p:nvPr/>
        </p:nvSpPr>
        <p:spPr bwMode="auto">
          <a:xfrm>
            <a:off x="3289300" y="2682875"/>
            <a:ext cx="144463" cy="142875"/>
          </a:xfrm>
          <a:custGeom>
            <a:avLst/>
            <a:gdLst>
              <a:gd name="T0" fmla="*/ 144524424 w 21600"/>
              <a:gd name="T1" fmla="*/ 0 h 21600"/>
              <a:gd name="T2" fmla="*/ 42325673 w 21600"/>
              <a:gd name="T3" fmla="*/ 40050885 h 21600"/>
              <a:gd name="T4" fmla="*/ 0 w 21600"/>
              <a:gd name="T5" fmla="*/ 136753871 h 21600"/>
              <a:gd name="T6" fmla="*/ 42325673 w 21600"/>
              <a:gd name="T7" fmla="*/ 233454542 h 21600"/>
              <a:gd name="T8" fmla="*/ 144524424 w 21600"/>
              <a:gd name="T9" fmla="*/ 273505732 h 21600"/>
              <a:gd name="T10" fmla="*/ 246721068 w 21600"/>
              <a:gd name="T11" fmla="*/ 233454542 h 21600"/>
              <a:gd name="T12" fmla="*/ 289046693 w 21600"/>
              <a:gd name="T13" fmla="*/ 136753871 h 21600"/>
              <a:gd name="T14" fmla="*/ 246721068 w 21600"/>
              <a:gd name="T15" fmla="*/ 4005088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1D3245"/>
          </a:solidFill>
          <a:ln w="9525" cap="flat" cmpd="sng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2352675" y="4868863"/>
            <a:ext cx="1655763" cy="1152525"/>
          </a:xfrm>
          <a:prstGeom prst="flowChartAlternateProcess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2784475" y="6180138"/>
            <a:ext cx="7561263" cy="1587"/>
          </a:xfrm>
          <a:prstGeom prst="line">
            <a:avLst/>
          </a:prstGeom>
          <a:noFill/>
          <a:ln w="508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623888" y="620713"/>
            <a:ext cx="10872787" cy="5559425"/>
          </a:xfrm>
          <a:prstGeom prst="flowChartProcess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D3245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437" name="WIFI3 86"/>
          <p:cNvSpPr>
            <a:spLocks/>
          </p:cNvSpPr>
          <p:nvPr/>
        </p:nvSpPr>
        <p:spPr bwMode="auto">
          <a:xfrm rot="10800000">
            <a:off x="1128713" y="1054100"/>
            <a:ext cx="431800" cy="1006475"/>
          </a:xfrm>
          <a:custGeom>
            <a:avLst/>
            <a:gdLst>
              <a:gd name="T0" fmla="*/ 0 w 432042"/>
              <a:gd name="T1" fmla="*/ 25756583 h 375762"/>
              <a:gd name="T2" fmla="*/ 216334 w 432042"/>
              <a:gd name="T3" fmla="*/ 25756583 h 375762"/>
              <a:gd name="T4" fmla="*/ 85249 w 432042"/>
              <a:gd name="T5" fmla="*/ 43993901 h 375762"/>
              <a:gd name="T6" fmla="*/ 0 w 432042"/>
              <a:gd name="T7" fmla="*/ 40213527 h 375762"/>
              <a:gd name="T8" fmla="*/ 113665 w 432042"/>
              <a:gd name="T9" fmla="*/ 25756583 h 375762"/>
              <a:gd name="T10" fmla="*/ 0 w 432042"/>
              <a:gd name="T11" fmla="*/ 11299585 h 375762"/>
              <a:gd name="T12" fmla="*/ 85249 w 432042"/>
              <a:gd name="T13" fmla="*/ 7519252 h 375762"/>
              <a:gd name="T14" fmla="*/ 216334 w 432042"/>
              <a:gd name="T15" fmla="*/ 25756583 h 375762"/>
              <a:gd name="T16" fmla="*/ 430833 w 432042"/>
              <a:gd name="T17" fmla="*/ 25756583 h 375762"/>
              <a:gd name="T18" fmla="*/ 261249 w 432042"/>
              <a:gd name="T19" fmla="*/ 51804029 h 375762"/>
              <a:gd name="T20" fmla="*/ 172331 w 432042"/>
              <a:gd name="T21" fmla="*/ 47774269 h 375762"/>
              <a:gd name="T22" fmla="*/ 319917 w 432042"/>
              <a:gd name="T23" fmla="*/ 25756583 h 375762"/>
              <a:gd name="T24" fmla="*/ 172331 w 432042"/>
              <a:gd name="T25" fmla="*/ 3738728 h 375762"/>
              <a:gd name="T26" fmla="*/ 261249 w 432042"/>
              <a:gd name="T27" fmla="*/ 0 h 375762"/>
              <a:gd name="T28" fmla="*/ 430833 w 432042"/>
              <a:gd name="T29" fmla="*/ 25756583 h 37576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2042" h="375762">
                <a:moveTo>
                  <a:pt x="0" y="186826"/>
                </a:moveTo>
                <a:moveTo>
                  <a:pt x="216940" y="186826"/>
                </a:moveTo>
                <a:cubicBezTo>
                  <a:pt x="216940" y="239258"/>
                  <a:pt x="167301" y="286567"/>
                  <a:pt x="85489" y="319111"/>
                </a:cubicBezTo>
                <a:lnTo>
                  <a:pt x="0" y="291690"/>
                </a:lnTo>
                <a:cubicBezTo>
                  <a:pt x="69862" y="267583"/>
                  <a:pt x="113985" y="229615"/>
                  <a:pt x="113985" y="186826"/>
                </a:cubicBezTo>
                <a:cubicBezTo>
                  <a:pt x="113985" y="144037"/>
                  <a:pt x="69862" y="106069"/>
                  <a:pt x="0" y="81962"/>
                </a:cubicBezTo>
                <a:lnTo>
                  <a:pt x="85489" y="54541"/>
                </a:lnTo>
                <a:cubicBezTo>
                  <a:pt x="167301" y="87085"/>
                  <a:pt x="216940" y="134394"/>
                  <a:pt x="216940" y="186826"/>
                </a:cubicBezTo>
                <a:moveTo>
                  <a:pt x="432042" y="186826"/>
                </a:moveTo>
                <a:cubicBezTo>
                  <a:pt x="432042" y="259748"/>
                  <a:pt x="366776" y="326042"/>
                  <a:pt x="261982" y="375762"/>
                </a:cubicBezTo>
                <a:lnTo>
                  <a:pt x="172816" y="346532"/>
                </a:lnTo>
                <a:cubicBezTo>
                  <a:pt x="264740" y="305852"/>
                  <a:pt x="320814" y="249202"/>
                  <a:pt x="320814" y="186826"/>
                </a:cubicBezTo>
                <a:cubicBezTo>
                  <a:pt x="320814" y="124450"/>
                  <a:pt x="264740" y="67799"/>
                  <a:pt x="172816" y="27119"/>
                </a:cubicBezTo>
                <a:lnTo>
                  <a:pt x="261982" y="0"/>
                </a:lnTo>
                <a:cubicBezTo>
                  <a:pt x="366776" y="47610"/>
                  <a:pt x="432042" y="113903"/>
                  <a:pt x="432042" y="18682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158875" y="1125538"/>
            <a:ext cx="24526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chemeClr val="bg1"/>
                </a:solidFill>
                <a:latin typeface="Times New Roman" panose="02020603050405020304" pitchFamily="18" charset="0"/>
              </a:rPr>
              <a:t>Your Text</a:t>
            </a: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1920875" y="774700"/>
            <a:ext cx="7561263" cy="0"/>
          </a:xfrm>
          <a:prstGeom prst="line">
            <a:avLst/>
          </a:prstGeom>
          <a:noFill/>
          <a:ln w="508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0" name="Group 8"/>
          <p:cNvGrpSpPr>
            <a:grpSpLocks/>
          </p:cNvGrpSpPr>
          <p:nvPr/>
        </p:nvGrpSpPr>
        <p:grpSpPr bwMode="auto">
          <a:xfrm>
            <a:off x="2317750" y="1687513"/>
            <a:ext cx="7605713" cy="3079750"/>
            <a:chOff x="0" y="0"/>
            <a:chExt cx="11979" cy="4849"/>
          </a:xfrm>
        </p:grpSpPr>
        <p:sp>
          <p:nvSpPr>
            <p:cNvPr id="18458" name="任意多边形 197"/>
            <p:cNvSpPr>
              <a:spLocks/>
            </p:cNvSpPr>
            <p:nvPr/>
          </p:nvSpPr>
          <p:spPr bwMode="auto">
            <a:xfrm>
              <a:off x="0" y="7"/>
              <a:ext cx="11976" cy="4646"/>
            </a:xfrm>
            <a:custGeom>
              <a:avLst/>
              <a:gdLst>
                <a:gd name="T0" fmla="*/ 269 w 21600"/>
                <a:gd name="T1" fmla="*/ 8 h 21600"/>
                <a:gd name="T2" fmla="*/ 90 w 21600"/>
                <a:gd name="T3" fmla="*/ 8 h 21600"/>
                <a:gd name="T4" fmla="*/ 0 w 21600"/>
                <a:gd name="T5" fmla="*/ 10 h 21600"/>
                <a:gd name="T6" fmla="*/ 236 w 21600"/>
                <a:gd name="T7" fmla="*/ 10 h 21600"/>
                <a:gd name="T8" fmla="*/ 288 w 21600"/>
                <a:gd name="T9" fmla="*/ 7 h 21600"/>
                <a:gd name="T10" fmla="*/ 533 w 21600"/>
                <a:gd name="T11" fmla="*/ 7 h 21600"/>
                <a:gd name="T12" fmla="*/ 588 w 21600"/>
                <a:gd name="T13" fmla="*/ 4 h 21600"/>
                <a:gd name="T14" fmla="*/ 832 w 21600"/>
                <a:gd name="T15" fmla="*/ 4 h 21600"/>
                <a:gd name="T16" fmla="*/ 889 w 21600"/>
                <a:gd name="T17" fmla="*/ 1 h 21600"/>
                <a:gd name="T18" fmla="*/ 1132 w 21600"/>
                <a:gd name="T19" fmla="*/ 1 h 21600"/>
                <a:gd name="T20" fmla="*/ 1036 w 21600"/>
                <a:gd name="T21" fmla="*/ 0 h 21600"/>
                <a:gd name="T22" fmla="*/ 837 w 21600"/>
                <a:gd name="T23" fmla="*/ 0 h 21600"/>
                <a:gd name="T24" fmla="*/ 790 w 21600"/>
                <a:gd name="T25" fmla="*/ 3 h 21600"/>
                <a:gd name="T26" fmla="*/ 585 w 21600"/>
                <a:gd name="T27" fmla="*/ 3 h 21600"/>
                <a:gd name="T28" fmla="*/ 534 w 21600"/>
                <a:gd name="T29" fmla="*/ 5 h 21600"/>
                <a:gd name="T30" fmla="*/ 335 w 21600"/>
                <a:gd name="T31" fmla="*/ 5 h 21600"/>
                <a:gd name="T32" fmla="*/ 292 w 21600"/>
                <a:gd name="T33" fmla="*/ 7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5134" y="17160"/>
                  </a:moveTo>
                  <a:lnTo>
                    <a:pt x="1722" y="17160"/>
                  </a:lnTo>
                  <a:lnTo>
                    <a:pt x="0" y="21600"/>
                  </a:lnTo>
                  <a:lnTo>
                    <a:pt x="4505" y="21600"/>
                  </a:lnTo>
                  <a:lnTo>
                    <a:pt x="5499" y="14942"/>
                  </a:lnTo>
                  <a:lnTo>
                    <a:pt x="10170" y="14942"/>
                  </a:lnTo>
                  <a:lnTo>
                    <a:pt x="11231" y="8112"/>
                  </a:lnTo>
                  <a:lnTo>
                    <a:pt x="15868" y="8112"/>
                  </a:lnTo>
                  <a:lnTo>
                    <a:pt x="16961" y="1194"/>
                  </a:lnTo>
                  <a:lnTo>
                    <a:pt x="21600" y="1194"/>
                  </a:lnTo>
                  <a:lnTo>
                    <a:pt x="19778" y="0"/>
                  </a:lnTo>
                  <a:lnTo>
                    <a:pt x="15967" y="0"/>
                  </a:lnTo>
                  <a:lnTo>
                    <a:pt x="15074" y="5806"/>
                  </a:lnTo>
                  <a:lnTo>
                    <a:pt x="11164" y="5806"/>
                  </a:lnTo>
                  <a:lnTo>
                    <a:pt x="10204" y="11613"/>
                  </a:lnTo>
                  <a:lnTo>
                    <a:pt x="6393" y="11613"/>
                  </a:lnTo>
                  <a:lnTo>
                    <a:pt x="5565" y="14942"/>
                  </a:lnTo>
                </a:path>
              </a:pathLst>
            </a:custGeom>
            <a:noFill/>
            <a:ln w="9525" cap="flat" cmpd="sng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任意多边形 202"/>
            <p:cNvSpPr>
              <a:spLocks/>
            </p:cNvSpPr>
            <p:nvPr/>
          </p:nvSpPr>
          <p:spPr bwMode="auto">
            <a:xfrm>
              <a:off x="9" y="249"/>
              <a:ext cx="11971" cy="4600"/>
            </a:xfrm>
            <a:custGeom>
              <a:avLst/>
              <a:gdLst>
                <a:gd name="T0" fmla="*/ 0 w 21600"/>
                <a:gd name="T1" fmla="*/ 9 h 21600"/>
                <a:gd name="T2" fmla="*/ 0 w 21600"/>
                <a:gd name="T3" fmla="*/ 10 h 21600"/>
                <a:gd name="T4" fmla="*/ 239 w 21600"/>
                <a:gd name="T5" fmla="*/ 10 h 21600"/>
                <a:gd name="T6" fmla="*/ 290 w 21600"/>
                <a:gd name="T7" fmla="*/ 6 h 21600"/>
                <a:gd name="T8" fmla="*/ 532 w 21600"/>
                <a:gd name="T9" fmla="*/ 6 h 21600"/>
                <a:gd name="T10" fmla="*/ 589 w 21600"/>
                <a:gd name="T11" fmla="*/ 3 h 21600"/>
                <a:gd name="T12" fmla="*/ 835 w 21600"/>
                <a:gd name="T13" fmla="*/ 3 h 21600"/>
                <a:gd name="T14" fmla="*/ 890 w 21600"/>
                <a:gd name="T15" fmla="*/ 0 h 21600"/>
                <a:gd name="T16" fmla="*/ 1129 w 21600"/>
                <a:gd name="T17" fmla="*/ 0 h 21600"/>
                <a:gd name="T18" fmla="*/ 1129 w 21600"/>
                <a:gd name="T19" fmla="*/ 0 h 21600"/>
                <a:gd name="T20" fmla="*/ 1128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0" y="20618"/>
                  </a:moveTo>
                  <a:lnTo>
                    <a:pt x="0" y="21600"/>
                  </a:lnTo>
                  <a:lnTo>
                    <a:pt x="4574" y="21600"/>
                  </a:lnTo>
                  <a:lnTo>
                    <a:pt x="5548" y="14727"/>
                  </a:lnTo>
                  <a:lnTo>
                    <a:pt x="10177" y="14727"/>
                  </a:lnTo>
                  <a:lnTo>
                    <a:pt x="11260" y="7644"/>
                  </a:lnTo>
                  <a:lnTo>
                    <a:pt x="15969" y="7644"/>
                  </a:lnTo>
                  <a:lnTo>
                    <a:pt x="17025" y="701"/>
                  </a:lnTo>
                  <a:lnTo>
                    <a:pt x="21600" y="701"/>
                  </a:lnTo>
                  <a:lnTo>
                    <a:pt x="21600" y="0"/>
                  </a:lnTo>
                  <a:lnTo>
                    <a:pt x="21572" y="0"/>
                  </a:lnTo>
                </a:path>
              </a:pathLst>
            </a:custGeom>
            <a:noFill/>
            <a:ln w="9525" cap="flat" cmpd="sng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Line 11"/>
            <p:cNvSpPr>
              <a:spLocks noChangeShapeType="1"/>
            </p:cNvSpPr>
            <p:nvPr/>
          </p:nvSpPr>
          <p:spPr bwMode="auto">
            <a:xfrm>
              <a:off x="8857" y="0"/>
              <a:ext cx="551" cy="265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1" name="Line 12"/>
            <p:cNvSpPr>
              <a:spLocks noChangeShapeType="1"/>
            </p:cNvSpPr>
            <p:nvPr/>
          </p:nvSpPr>
          <p:spPr bwMode="auto">
            <a:xfrm>
              <a:off x="6190" y="1254"/>
              <a:ext cx="30" cy="49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Line 13"/>
            <p:cNvSpPr>
              <a:spLocks noChangeShapeType="1"/>
            </p:cNvSpPr>
            <p:nvPr/>
          </p:nvSpPr>
          <p:spPr bwMode="auto">
            <a:xfrm flipH="1">
              <a:off x="5651" y="2497"/>
              <a:ext cx="8" cy="712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Line 14"/>
            <p:cNvSpPr>
              <a:spLocks noChangeShapeType="1"/>
            </p:cNvSpPr>
            <p:nvPr/>
          </p:nvSpPr>
          <p:spPr bwMode="auto">
            <a:xfrm>
              <a:off x="8364" y="1268"/>
              <a:ext cx="432" cy="48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1" name="Text Box 15"/>
          <p:cNvSpPr txBox="1">
            <a:spLocks noChangeArrowheads="1"/>
          </p:cNvSpPr>
          <p:nvPr/>
        </p:nvSpPr>
        <p:spPr bwMode="auto">
          <a:xfrm>
            <a:off x="1808163" y="1485900"/>
            <a:ext cx="119538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chemeClr val="bg1"/>
                </a:solidFill>
                <a:latin typeface="Times New Roman" panose="02020603050405020304" pitchFamily="18" charset="0"/>
              </a:rPr>
              <a:t>your text</a:t>
            </a:r>
          </a:p>
        </p:txBody>
      </p:sp>
      <p:sp>
        <p:nvSpPr>
          <p:cNvPr id="18442" name="WIFI3 86"/>
          <p:cNvSpPr>
            <a:spLocks/>
          </p:cNvSpPr>
          <p:nvPr/>
        </p:nvSpPr>
        <p:spPr bwMode="auto">
          <a:xfrm>
            <a:off x="3206750" y="1039813"/>
            <a:ext cx="431800" cy="1008062"/>
          </a:xfrm>
          <a:custGeom>
            <a:avLst/>
            <a:gdLst>
              <a:gd name="T0" fmla="*/ 0 w 432042"/>
              <a:gd name="T1" fmla="*/ 25960286 h 375762"/>
              <a:gd name="T2" fmla="*/ 216334 w 432042"/>
              <a:gd name="T3" fmla="*/ 25960286 h 375762"/>
              <a:gd name="T4" fmla="*/ 85249 w 432042"/>
              <a:gd name="T5" fmla="*/ 44341870 h 375762"/>
              <a:gd name="T6" fmla="*/ 0 w 432042"/>
              <a:gd name="T7" fmla="*/ 40531579 h 375762"/>
              <a:gd name="T8" fmla="*/ 113665 w 432042"/>
              <a:gd name="T9" fmla="*/ 25960286 h 375762"/>
              <a:gd name="T10" fmla="*/ 0 w 432042"/>
              <a:gd name="T11" fmla="*/ 11388993 h 375762"/>
              <a:gd name="T12" fmla="*/ 85249 w 432042"/>
              <a:gd name="T13" fmla="*/ 7578702 h 375762"/>
              <a:gd name="T14" fmla="*/ 216334 w 432042"/>
              <a:gd name="T15" fmla="*/ 25960286 h 375762"/>
              <a:gd name="T16" fmla="*/ 430833 w 432042"/>
              <a:gd name="T17" fmla="*/ 25960286 h 375762"/>
              <a:gd name="T18" fmla="*/ 261249 w 432042"/>
              <a:gd name="T19" fmla="*/ 52213733 h 375762"/>
              <a:gd name="T20" fmla="*/ 172331 w 432042"/>
              <a:gd name="T21" fmla="*/ 48152083 h 375762"/>
              <a:gd name="T22" fmla="*/ 319917 w 432042"/>
              <a:gd name="T23" fmla="*/ 25960286 h 375762"/>
              <a:gd name="T24" fmla="*/ 172331 w 432042"/>
              <a:gd name="T25" fmla="*/ 3768317 h 375762"/>
              <a:gd name="T26" fmla="*/ 261249 w 432042"/>
              <a:gd name="T27" fmla="*/ 0 h 375762"/>
              <a:gd name="T28" fmla="*/ 430833 w 432042"/>
              <a:gd name="T29" fmla="*/ 25960286 h 37576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2042" h="375762">
                <a:moveTo>
                  <a:pt x="0" y="186826"/>
                </a:moveTo>
                <a:moveTo>
                  <a:pt x="216940" y="186826"/>
                </a:moveTo>
                <a:cubicBezTo>
                  <a:pt x="216940" y="239258"/>
                  <a:pt x="167301" y="286567"/>
                  <a:pt x="85489" y="319111"/>
                </a:cubicBezTo>
                <a:lnTo>
                  <a:pt x="0" y="291690"/>
                </a:lnTo>
                <a:cubicBezTo>
                  <a:pt x="69862" y="267583"/>
                  <a:pt x="113985" y="229615"/>
                  <a:pt x="113985" y="186826"/>
                </a:cubicBezTo>
                <a:cubicBezTo>
                  <a:pt x="113985" y="144037"/>
                  <a:pt x="69862" y="106069"/>
                  <a:pt x="0" y="81962"/>
                </a:cubicBezTo>
                <a:lnTo>
                  <a:pt x="85489" y="54541"/>
                </a:lnTo>
                <a:cubicBezTo>
                  <a:pt x="167301" y="87085"/>
                  <a:pt x="216940" y="134394"/>
                  <a:pt x="216940" y="186826"/>
                </a:cubicBezTo>
                <a:moveTo>
                  <a:pt x="432042" y="186826"/>
                </a:moveTo>
                <a:cubicBezTo>
                  <a:pt x="432042" y="259748"/>
                  <a:pt x="366776" y="326042"/>
                  <a:pt x="261982" y="375762"/>
                </a:cubicBezTo>
                <a:lnTo>
                  <a:pt x="172816" y="346532"/>
                </a:lnTo>
                <a:cubicBezTo>
                  <a:pt x="264740" y="305852"/>
                  <a:pt x="320814" y="249202"/>
                  <a:pt x="320814" y="186826"/>
                </a:cubicBezTo>
                <a:cubicBezTo>
                  <a:pt x="320814" y="124450"/>
                  <a:pt x="264740" y="67799"/>
                  <a:pt x="172816" y="27119"/>
                </a:cubicBezTo>
                <a:lnTo>
                  <a:pt x="261982" y="0"/>
                </a:lnTo>
                <a:cubicBezTo>
                  <a:pt x="366776" y="47610"/>
                  <a:pt x="432042" y="113903"/>
                  <a:pt x="432042" y="18682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3" name="AutoShape 17"/>
          <p:cNvSpPr>
            <a:spLocks noChangeArrowheads="1"/>
          </p:cNvSpPr>
          <p:nvPr/>
        </p:nvSpPr>
        <p:spPr bwMode="auto">
          <a:xfrm>
            <a:off x="2641600" y="4654550"/>
            <a:ext cx="1079500" cy="430213"/>
          </a:xfrm>
          <a:prstGeom prst="flowChartAlternateProcess">
            <a:avLst/>
          </a:prstGeom>
          <a:solidFill>
            <a:srgbClr val="1D3245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Add Text</a:t>
            </a:r>
          </a:p>
        </p:txBody>
      </p:sp>
      <p:sp>
        <p:nvSpPr>
          <p:cNvPr id="18444" name="AutoShape 18"/>
          <p:cNvSpPr>
            <a:spLocks noChangeArrowheads="1"/>
          </p:cNvSpPr>
          <p:nvPr/>
        </p:nvSpPr>
        <p:spPr bwMode="auto">
          <a:xfrm>
            <a:off x="4283075" y="3943350"/>
            <a:ext cx="1655763" cy="1862138"/>
          </a:xfrm>
          <a:prstGeom prst="flowChartAlternateProcess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445" name="AutoShape 19"/>
          <p:cNvSpPr>
            <a:spLocks noChangeArrowheads="1"/>
          </p:cNvSpPr>
          <p:nvPr/>
        </p:nvSpPr>
        <p:spPr bwMode="auto">
          <a:xfrm>
            <a:off x="6264275" y="3016250"/>
            <a:ext cx="1655763" cy="2068513"/>
          </a:xfrm>
          <a:prstGeom prst="flowChartAlternateProcess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446" name="AutoShape 20"/>
          <p:cNvSpPr>
            <a:spLocks noChangeArrowheads="1"/>
          </p:cNvSpPr>
          <p:nvPr/>
        </p:nvSpPr>
        <p:spPr bwMode="auto">
          <a:xfrm>
            <a:off x="8270875" y="2089150"/>
            <a:ext cx="1655763" cy="2132013"/>
          </a:xfrm>
          <a:prstGeom prst="flowChartAlternateProcess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447" name="AutoShape 21"/>
          <p:cNvSpPr>
            <a:spLocks noChangeArrowheads="1"/>
          </p:cNvSpPr>
          <p:nvPr/>
        </p:nvSpPr>
        <p:spPr bwMode="auto">
          <a:xfrm>
            <a:off x="4572000" y="3727450"/>
            <a:ext cx="1079500" cy="430213"/>
          </a:xfrm>
          <a:prstGeom prst="flowChartAlternateProcess">
            <a:avLst/>
          </a:prstGeom>
          <a:solidFill>
            <a:srgbClr val="1D3245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Add Text</a:t>
            </a:r>
          </a:p>
        </p:txBody>
      </p:sp>
      <p:sp>
        <p:nvSpPr>
          <p:cNvPr id="18448" name="AutoShape 22"/>
          <p:cNvSpPr>
            <a:spLocks noChangeArrowheads="1"/>
          </p:cNvSpPr>
          <p:nvPr/>
        </p:nvSpPr>
        <p:spPr bwMode="auto">
          <a:xfrm>
            <a:off x="6604000" y="2749550"/>
            <a:ext cx="1079500" cy="430213"/>
          </a:xfrm>
          <a:prstGeom prst="flowChartAlternateProcess">
            <a:avLst/>
          </a:prstGeom>
          <a:solidFill>
            <a:srgbClr val="1D3245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Add Text</a:t>
            </a:r>
          </a:p>
        </p:txBody>
      </p:sp>
      <p:sp>
        <p:nvSpPr>
          <p:cNvPr id="18449" name="AutoShape 23"/>
          <p:cNvSpPr>
            <a:spLocks noChangeArrowheads="1"/>
          </p:cNvSpPr>
          <p:nvPr/>
        </p:nvSpPr>
        <p:spPr bwMode="auto">
          <a:xfrm>
            <a:off x="8521700" y="1835150"/>
            <a:ext cx="1079500" cy="430213"/>
          </a:xfrm>
          <a:prstGeom prst="flowChartAlternateProcess">
            <a:avLst/>
          </a:prstGeom>
          <a:solidFill>
            <a:srgbClr val="1D3245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Add Text</a:t>
            </a:r>
          </a:p>
        </p:txBody>
      </p:sp>
      <p:sp>
        <p:nvSpPr>
          <p:cNvPr id="18450" name="Oval 24"/>
          <p:cNvSpPr>
            <a:spLocks noChangeArrowheads="1"/>
          </p:cNvSpPr>
          <p:nvPr/>
        </p:nvSpPr>
        <p:spPr bwMode="auto">
          <a:xfrm rot="10800000">
            <a:off x="8397875" y="906463"/>
            <a:ext cx="865188" cy="865187"/>
          </a:xfrm>
          <a:prstGeom prst="ellipse">
            <a:avLst/>
          </a:prstGeom>
          <a:solidFill>
            <a:srgbClr val="1D3245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Times New Roman" panose="02020603050405020304" pitchFamily="18" charset="0"/>
              </a:rPr>
              <a:t>picture</a:t>
            </a:r>
          </a:p>
        </p:txBody>
      </p:sp>
      <p:sp>
        <p:nvSpPr>
          <p:cNvPr id="18451" name="Oval 25"/>
          <p:cNvSpPr>
            <a:spLocks noChangeArrowheads="1"/>
          </p:cNvSpPr>
          <p:nvPr/>
        </p:nvSpPr>
        <p:spPr bwMode="auto">
          <a:xfrm rot="10800000">
            <a:off x="2784475" y="3140075"/>
            <a:ext cx="1222375" cy="1223963"/>
          </a:xfrm>
          <a:prstGeom prst="ellipse">
            <a:avLst/>
          </a:prstGeom>
          <a:solidFill>
            <a:srgbClr val="1D3245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picture</a:t>
            </a:r>
          </a:p>
        </p:txBody>
      </p:sp>
      <p:sp>
        <p:nvSpPr>
          <p:cNvPr id="18452" name="Oval 26"/>
          <p:cNvSpPr>
            <a:spLocks noChangeArrowheads="1"/>
          </p:cNvSpPr>
          <p:nvPr/>
        </p:nvSpPr>
        <p:spPr bwMode="auto">
          <a:xfrm rot="10800000">
            <a:off x="6527800" y="1628775"/>
            <a:ext cx="1039813" cy="1039813"/>
          </a:xfrm>
          <a:prstGeom prst="ellipse">
            <a:avLst/>
          </a:prstGeom>
          <a:solidFill>
            <a:srgbClr val="1D3245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picture</a:t>
            </a:r>
          </a:p>
        </p:txBody>
      </p:sp>
      <p:sp>
        <p:nvSpPr>
          <p:cNvPr id="18453" name="Oval 27"/>
          <p:cNvSpPr>
            <a:spLocks noChangeArrowheads="1"/>
          </p:cNvSpPr>
          <p:nvPr/>
        </p:nvSpPr>
        <p:spPr bwMode="auto">
          <a:xfrm rot="10800000">
            <a:off x="4583113" y="2420938"/>
            <a:ext cx="1152525" cy="1152525"/>
          </a:xfrm>
          <a:prstGeom prst="ellipse">
            <a:avLst/>
          </a:prstGeom>
          <a:solidFill>
            <a:srgbClr val="1D3245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picture</a:t>
            </a:r>
          </a:p>
        </p:txBody>
      </p:sp>
      <p:sp>
        <p:nvSpPr>
          <p:cNvPr id="18454" name="Text Box 28"/>
          <p:cNvSpPr txBox="1">
            <a:spLocks noChangeArrowheads="1"/>
          </p:cNvSpPr>
          <p:nvPr/>
        </p:nvSpPr>
        <p:spPr bwMode="auto">
          <a:xfrm>
            <a:off x="2346325" y="5143500"/>
            <a:ext cx="1663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Times New Roman" panose="02020603050405020304" pitchFamily="18" charset="0"/>
              </a:rPr>
              <a:t>Add your text</a:t>
            </a:r>
          </a:p>
        </p:txBody>
      </p:sp>
      <p:sp>
        <p:nvSpPr>
          <p:cNvPr id="18455" name="Text Box 29"/>
          <p:cNvSpPr txBox="1">
            <a:spLocks noChangeArrowheads="1"/>
          </p:cNvSpPr>
          <p:nvPr/>
        </p:nvSpPr>
        <p:spPr bwMode="auto">
          <a:xfrm>
            <a:off x="4314825" y="4267200"/>
            <a:ext cx="1663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Times New Roman" panose="02020603050405020304" pitchFamily="18" charset="0"/>
              </a:rPr>
              <a:t>Add your text</a:t>
            </a:r>
          </a:p>
        </p:txBody>
      </p:sp>
      <p:sp>
        <p:nvSpPr>
          <p:cNvPr id="18456" name="Text Box 30"/>
          <p:cNvSpPr txBox="1">
            <a:spLocks noChangeArrowheads="1"/>
          </p:cNvSpPr>
          <p:nvPr/>
        </p:nvSpPr>
        <p:spPr bwMode="auto">
          <a:xfrm>
            <a:off x="6321425" y="3505200"/>
            <a:ext cx="1663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Times New Roman" panose="02020603050405020304" pitchFamily="18" charset="0"/>
              </a:rPr>
              <a:t>Add your text</a:t>
            </a:r>
          </a:p>
        </p:txBody>
      </p:sp>
      <p:sp>
        <p:nvSpPr>
          <p:cNvPr id="18457" name="Text Box 31"/>
          <p:cNvSpPr txBox="1">
            <a:spLocks noChangeArrowheads="1"/>
          </p:cNvSpPr>
          <p:nvPr/>
        </p:nvSpPr>
        <p:spPr bwMode="auto">
          <a:xfrm>
            <a:off x="8289925" y="2628900"/>
            <a:ext cx="1663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Times New Roman" panose="02020603050405020304" pitchFamily="18" charset="0"/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Line 2"/>
          <p:cNvSpPr>
            <a:spLocks noChangeShapeType="1"/>
          </p:cNvSpPr>
          <p:nvPr/>
        </p:nvSpPr>
        <p:spPr bwMode="auto">
          <a:xfrm>
            <a:off x="2784475" y="6180138"/>
            <a:ext cx="7561263" cy="1587"/>
          </a:xfrm>
          <a:prstGeom prst="line">
            <a:avLst/>
          </a:prstGeom>
          <a:noFill/>
          <a:ln w="508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695325" y="549275"/>
            <a:ext cx="10801350" cy="5630863"/>
          </a:xfrm>
          <a:prstGeom prst="flowChartProcess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D3245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2873375" y="1270000"/>
            <a:ext cx="0" cy="7207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WordArt 5"/>
          <p:cNvSpPr>
            <a:spLocks noChangeArrowheads="1" noChangeShapeType="1"/>
          </p:cNvSpPr>
          <p:nvPr/>
        </p:nvSpPr>
        <p:spPr bwMode="auto">
          <a:xfrm>
            <a:off x="1200150" y="1270000"/>
            <a:ext cx="1584325" cy="4016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Text</a:t>
            </a:r>
            <a:endParaRPr lang="zh-CN" altLang="en-US" sz="3600" b="1" kern="1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2" name="WordArt 6"/>
          <p:cNvSpPr>
            <a:spLocks noChangeArrowheads="1" noChangeShapeType="1"/>
          </p:cNvSpPr>
          <p:nvPr/>
        </p:nvSpPr>
        <p:spPr bwMode="auto">
          <a:xfrm flipV="1">
            <a:off x="1200150" y="1690688"/>
            <a:ext cx="1584325" cy="4016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gradFill rotWithShape="1">
                  <a:gsLst>
                    <a:gs pos="0">
                      <a:schemeClr val="bg1"/>
                    </a:gs>
                    <a:gs pos="100000">
                      <a:srgbClr val="1D3245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Your Text</a:t>
            </a:r>
            <a:endParaRPr lang="zh-CN" altLang="en-US" sz="3600" b="1" kern="10">
              <a:gradFill rotWithShape="1">
                <a:gsLst>
                  <a:gs pos="0">
                    <a:schemeClr val="bg1"/>
                  </a:gs>
                  <a:gs pos="100000">
                    <a:srgbClr val="1D3245"/>
                  </a:gs>
                </a:gsLst>
                <a:lin ang="5400000" scaled="1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3" name="WordArt 7"/>
          <p:cNvSpPr>
            <a:spLocks noChangeArrowheads="1" noChangeShapeType="1"/>
          </p:cNvSpPr>
          <p:nvPr/>
        </p:nvSpPr>
        <p:spPr bwMode="auto">
          <a:xfrm>
            <a:off x="2947988" y="1428750"/>
            <a:ext cx="887412" cy="225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Text</a:t>
            </a:r>
            <a:endParaRPr lang="zh-CN" altLang="en-US" sz="3600" b="1" kern="1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4" name="WordArt 8"/>
          <p:cNvSpPr>
            <a:spLocks noChangeArrowheads="1" noChangeShapeType="1"/>
          </p:cNvSpPr>
          <p:nvPr/>
        </p:nvSpPr>
        <p:spPr bwMode="auto">
          <a:xfrm flipV="1">
            <a:off x="2947988" y="1666875"/>
            <a:ext cx="887412" cy="2238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gradFill rotWithShape="1">
                  <a:gsLst>
                    <a:gs pos="0">
                      <a:schemeClr val="bg1"/>
                    </a:gs>
                    <a:gs pos="100000">
                      <a:srgbClr val="1D3245"/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Your Text</a:t>
            </a:r>
            <a:endParaRPr lang="zh-CN" altLang="en-US" sz="3600" b="1" kern="10">
              <a:gradFill rotWithShape="1">
                <a:gsLst>
                  <a:gs pos="0">
                    <a:schemeClr val="bg1"/>
                  </a:gs>
                  <a:gs pos="100000">
                    <a:srgbClr val="1D3245"/>
                  </a:gs>
                </a:gsLst>
                <a:lin ang="5400000" scaled="1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>
            <a:off x="1920875" y="776288"/>
            <a:ext cx="7561263" cy="1587"/>
          </a:xfrm>
          <a:prstGeom prst="line">
            <a:avLst/>
          </a:prstGeom>
          <a:noFill/>
          <a:ln w="50800">
            <a:solidFill>
              <a:srgbClr val="4D4D4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3071813" y="2276475"/>
            <a:ext cx="792162" cy="793750"/>
          </a:xfrm>
          <a:prstGeom prst="ellips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Text</a:t>
            </a:r>
          </a:p>
        </p:txBody>
      </p:sp>
      <p:sp>
        <p:nvSpPr>
          <p:cNvPr id="7179" name="AutoShape 11"/>
          <p:cNvSpPr>
            <a:spLocks noChangeArrowheads="1"/>
          </p:cNvSpPr>
          <p:nvPr/>
        </p:nvSpPr>
        <p:spPr bwMode="auto">
          <a:xfrm>
            <a:off x="2682875" y="3141663"/>
            <a:ext cx="1549400" cy="22320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Times New Roman" pitchFamily="18" charset="0"/>
              </a:rPr>
              <a:t>Add Text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/>
                </a:solidFill>
                <a:latin typeface="Times New Roman" pitchFamily="18" charset="0"/>
              </a:rPr>
              <a:t>Text1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/>
                </a:solidFill>
                <a:latin typeface="Times New Roman" pitchFamily="18" charset="0"/>
              </a:rPr>
              <a:t>Text2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bg1"/>
                </a:solidFill>
                <a:latin typeface="Times New Roman" pitchFamily="18" charset="0"/>
              </a:rPr>
              <a:t>Text3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sp>
        <p:nvSpPr>
          <p:cNvPr id="19468" name="Oval 12"/>
          <p:cNvSpPr>
            <a:spLocks noChangeArrowheads="1"/>
          </p:cNvSpPr>
          <p:nvPr/>
        </p:nvSpPr>
        <p:spPr bwMode="auto">
          <a:xfrm>
            <a:off x="4943475" y="2924175"/>
            <a:ext cx="793750" cy="793750"/>
          </a:xfrm>
          <a:prstGeom prst="ellips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Text</a:t>
            </a:r>
          </a:p>
        </p:txBody>
      </p:sp>
      <p:sp>
        <p:nvSpPr>
          <p:cNvPr id="19469" name="Oval 13"/>
          <p:cNvSpPr>
            <a:spLocks noChangeArrowheads="1"/>
          </p:cNvSpPr>
          <p:nvPr/>
        </p:nvSpPr>
        <p:spPr bwMode="auto">
          <a:xfrm>
            <a:off x="6888163" y="2276475"/>
            <a:ext cx="792162" cy="793750"/>
          </a:xfrm>
          <a:prstGeom prst="ellips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Text</a:t>
            </a:r>
          </a:p>
        </p:txBody>
      </p:sp>
      <p:sp>
        <p:nvSpPr>
          <p:cNvPr id="19470" name="Oval 14"/>
          <p:cNvSpPr>
            <a:spLocks noChangeArrowheads="1"/>
          </p:cNvSpPr>
          <p:nvPr/>
        </p:nvSpPr>
        <p:spPr bwMode="auto">
          <a:xfrm>
            <a:off x="8904288" y="1485900"/>
            <a:ext cx="792162" cy="792163"/>
          </a:xfrm>
          <a:prstGeom prst="ellips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Times New Roman" panose="02020603050405020304" pitchFamily="18" charset="0"/>
              </a:rPr>
              <a:t>Text</a:t>
            </a:r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>
            <a:off x="3865563" y="2854325"/>
            <a:ext cx="935037" cy="28575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2" name="Line 16"/>
          <p:cNvSpPr>
            <a:spLocks noChangeShapeType="1"/>
          </p:cNvSpPr>
          <p:nvPr/>
        </p:nvSpPr>
        <p:spPr bwMode="auto">
          <a:xfrm flipV="1">
            <a:off x="5807075" y="2852738"/>
            <a:ext cx="1081088" cy="360362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 flipV="1">
            <a:off x="7726363" y="2073275"/>
            <a:ext cx="1131887" cy="466725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6" name="AutoShape 18"/>
          <p:cNvSpPr>
            <a:spLocks noChangeArrowheads="1"/>
          </p:cNvSpPr>
          <p:nvPr/>
        </p:nvSpPr>
        <p:spPr bwMode="auto">
          <a:xfrm>
            <a:off x="4557713" y="3763963"/>
            <a:ext cx="1550987" cy="22320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Times New Roman" pitchFamily="18" charset="0"/>
              </a:rPr>
              <a:t>Add Text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Text1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Text2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Text3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187" name="AutoShape 19"/>
          <p:cNvSpPr>
            <a:spLocks noChangeArrowheads="1"/>
          </p:cNvSpPr>
          <p:nvPr/>
        </p:nvSpPr>
        <p:spPr bwMode="auto">
          <a:xfrm>
            <a:off x="6500813" y="3154363"/>
            <a:ext cx="1550987" cy="22320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Times New Roman" pitchFamily="18" charset="0"/>
              </a:rPr>
              <a:t>Add Text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Text1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Text2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Text3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188" name="AutoShape 20"/>
          <p:cNvSpPr>
            <a:spLocks noChangeArrowheads="1"/>
          </p:cNvSpPr>
          <p:nvPr/>
        </p:nvSpPr>
        <p:spPr bwMode="auto">
          <a:xfrm>
            <a:off x="8532813" y="2354263"/>
            <a:ext cx="1550987" cy="22320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Times New Roman" pitchFamily="18" charset="0"/>
              </a:rPr>
              <a:t>Add Text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Text1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Text2</a:t>
            </a:r>
          </a:p>
          <a:p>
            <a:pPr marL="285750" indent="-285750" algn="ctr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zh-CN" altLang="en-US">
                <a:solidFill>
                  <a:schemeClr val="bg1"/>
                </a:solidFill>
                <a:latin typeface="Times New Roman" pitchFamily="18" charset="0"/>
              </a:rPr>
              <a:t>Text3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/>
          </p:cNvSpPr>
          <p:nvPr/>
        </p:nvSpPr>
        <p:spPr bwMode="auto">
          <a:xfrm>
            <a:off x="7104063" y="3319463"/>
            <a:ext cx="2514600" cy="520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Your!</a:t>
            </a:r>
            <a:endParaRPr lang="zh-CN" altLang="en-US" sz="3600" kern="1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195" name="中国 242"/>
          <p:cNvGrpSpPr>
            <a:grpSpLocks/>
          </p:cNvGrpSpPr>
          <p:nvPr/>
        </p:nvGrpSpPr>
        <p:grpSpPr bwMode="auto">
          <a:xfrm>
            <a:off x="4622800" y="2108200"/>
            <a:ext cx="1728788" cy="1511300"/>
            <a:chOff x="0" y="0"/>
            <a:chExt cx="5832647" cy="4819363"/>
          </a:xfrm>
        </p:grpSpPr>
        <p:sp>
          <p:nvSpPr>
            <p:cNvPr id="20499" name="Freeform 4"/>
            <p:cNvSpPr>
              <a:spLocks/>
            </p:cNvSpPr>
            <p:nvPr/>
          </p:nvSpPr>
          <p:spPr bwMode="auto">
            <a:xfrm>
              <a:off x="2449067" y="53708"/>
              <a:ext cx="2556482" cy="2180529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2147483646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0" name="Freeform 5"/>
            <p:cNvSpPr>
              <a:spLocks/>
            </p:cNvSpPr>
            <p:nvPr/>
          </p:nvSpPr>
          <p:spPr bwMode="auto">
            <a:xfrm>
              <a:off x="1958538" y="1528877"/>
              <a:ext cx="1632711" cy="1382076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1" name="Freeform 6"/>
            <p:cNvSpPr>
              <a:spLocks/>
            </p:cNvSpPr>
            <p:nvPr/>
          </p:nvSpPr>
          <p:spPr bwMode="auto">
            <a:xfrm>
              <a:off x="3118622" y="2008665"/>
              <a:ext cx="329407" cy="544237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2" name="Freeform 7"/>
            <p:cNvSpPr>
              <a:spLocks/>
            </p:cNvSpPr>
            <p:nvPr/>
          </p:nvSpPr>
          <p:spPr bwMode="auto">
            <a:xfrm>
              <a:off x="0" y="576462"/>
              <a:ext cx="2334491" cy="1765190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0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2147483646 w 1304"/>
                <a:gd name="T117" fmla="*/ 2147483646 h 986"/>
                <a:gd name="T118" fmla="*/ 2147483646 w 1304"/>
                <a:gd name="T119" fmla="*/ 2147483646 h 986"/>
                <a:gd name="T120" fmla="*/ 2147483646 w 1304"/>
                <a:gd name="T121" fmla="*/ 2147483646 h 986"/>
                <a:gd name="T122" fmla="*/ 2147483646 w 1304"/>
                <a:gd name="T123" fmla="*/ 2147483646 h 986"/>
                <a:gd name="T124" fmla="*/ 2147483646 w 1304"/>
                <a:gd name="T125" fmla="*/ 2147483646 h 9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3" name="Freeform 8"/>
            <p:cNvSpPr>
              <a:spLocks/>
            </p:cNvSpPr>
            <p:nvPr/>
          </p:nvSpPr>
          <p:spPr bwMode="auto">
            <a:xfrm>
              <a:off x="1514555" y="1962118"/>
              <a:ext cx="1453686" cy="1041928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2147483646 w 812"/>
                <a:gd name="T35" fmla="*/ 2147483646 h 582"/>
                <a:gd name="T36" fmla="*/ 2147483646 w 812"/>
                <a:gd name="T37" fmla="*/ 2147483646 h 582"/>
                <a:gd name="T38" fmla="*/ 0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2147483646 w 812"/>
                <a:gd name="T109" fmla="*/ 2147483646 h 582"/>
                <a:gd name="T110" fmla="*/ 2147483646 w 812"/>
                <a:gd name="T111" fmla="*/ 2147483646 h 582"/>
                <a:gd name="T112" fmla="*/ 2147483646 w 812"/>
                <a:gd name="T113" fmla="*/ 2147483646 h 582"/>
                <a:gd name="T114" fmla="*/ 2147483646 w 812"/>
                <a:gd name="T115" fmla="*/ 2147483646 h 582"/>
                <a:gd name="T116" fmla="*/ 2147483646 w 812"/>
                <a:gd name="T117" fmla="*/ 2147483646 h 582"/>
                <a:gd name="T118" fmla="*/ 2147483646 w 812"/>
                <a:gd name="T119" fmla="*/ 2147483646 h 582"/>
                <a:gd name="T120" fmla="*/ 2147483646 w 812"/>
                <a:gd name="T121" fmla="*/ 2147483646 h 58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4" name="Freeform 9"/>
            <p:cNvSpPr>
              <a:spLocks/>
            </p:cNvSpPr>
            <p:nvPr/>
          </p:nvSpPr>
          <p:spPr bwMode="auto">
            <a:xfrm>
              <a:off x="2348813" y="2692542"/>
              <a:ext cx="1256758" cy="1102796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2147483646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5" name="Freeform 10"/>
            <p:cNvSpPr>
              <a:spLocks/>
            </p:cNvSpPr>
            <p:nvPr/>
          </p:nvSpPr>
          <p:spPr bwMode="auto">
            <a:xfrm>
              <a:off x="261377" y="2244978"/>
              <a:ext cx="2248559" cy="1367754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6" name="Freeform 11"/>
            <p:cNvSpPr>
              <a:spLocks/>
            </p:cNvSpPr>
            <p:nvPr/>
          </p:nvSpPr>
          <p:spPr bwMode="auto">
            <a:xfrm>
              <a:off x="2309427" y="3383580"/>
              <a:ext cx="1016864" cy="1059830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0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7" name="Freeform 12"/>
            <p:cNvSpPr>
              <a:spLocks/>
            </p:cNvSpPr>
            <p:nvPr/>
          </p:nvSpPr>
          <p:spPr bwMode="auto">
            <a:xfrm>
              <a:off x="3039851" y="3369257"/>
              <a:ext cx="687457" cy="594364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0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0 w 384"/>
                <a:gd name="T41" fmla="*/ 2147483646 h 332"/>
                <a:gd name="T42" fmla="*/ 2147483646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8" name="Freeform 13"/>
            <p:cNvSpPr>
              <a:spLocks/>
            </p:cNvSpPr>
            <p:nvPr/>
          </p:nvSpPr>
          <p:spPr bwMode="auto">
            <a:xfrm>
              <a:off x="3150847" y="3734469"/>
              <a:ext cx="898707" cy="683877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0 h 382"/>
                <a:gd name="T112" fmla="*/ 2147483646 w 502"/>
                <a:gd name="T113" fmla="*/ 2147483646 h 382"/>
                <a:gd name="T114" fmla="*/ 2147483646 w 502"/>
                <a:gd name="T115" fmla="*/ 2147483646 h 3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9" name="Freeform 14"/>
            <p:cNvSpPr>
              <a:spLocks/>
            </p:cNvSpPr>
            <p:nvPr/>
          </p:nvSpPr>
          <p:spPr bwMode="auto">
            <a:xfrm>
              <a:off x="3276165" y="2982563"/>
              <a:ext cx="508432" cy="515593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0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2147483646 w 284"/>
                <a:gd name="T105" fmla="*/ 2147483646 h 288"/>
                <a:gd name="T106" fmla="*/ 2147483646 w 284"/>
                <a:gd name="T107" fmla="*/ 2147483646 h 288"/>
                <a:gd name="T108" fmla="*/ 2147483646 w 284"/>
                <a:gd name="T109" fmla="*/ 2147483646 h 288"/>
                <a:gd name="T110" fmla="*/ 2147483646 w 284"/>
                <a:gd name="T111" fmla="*/ 2147483646 h 288"/>
                <a:gd name="T112" fmla="*/ 2147483646 w 284"/>
                <a:gd name="T113" fmla="*/ 2147483646 h 288"/>
                <a:gd name="T114" fmla="*/ 2147483646 w 284"/>
                <a:gd name="T115" fmla="*/ 2147483646 h 288"/>
                <a:gd name="T116" fmla="*/ 2147483646 w 284"/>
                <a:gd name="T117" fmla="*/ 2147483646 h 2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0" name="Freeform 15"/>
            <p:cNvSpPr>
              <a:spLocks/>
            </p:cNvSpPr>
            <p:nvPr/>
          </p:nvSpPr>
          <p:spPr bwMode="auto">
            <a:xfrm>
              <a:off x="3276165" y="1980021"/>
              <a:ext cx="580042" cy="1034767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0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2147483646 w 324"/>
                <a:gd name="T103" fmla="*/ 2147483646 h 578"/>
                <a:gd name="T104" fmla="*/ 2147483646 w 324"/>
                <a:gd name="T105" fmla="*/ 2147483646 h 578"/>
                <a:gd name="T106" fmla="*/ 2147483646 w 324"/>
                <a:gd name="T107" fmla="*/ 2147483646 h 5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1" name="Freeform 16"/>
            <p:cNvSpPr>
              <a:spLocks/>
            </p:cNvSpPr>
            <p:nvPr/>
          </p:nvSpPr>
          <p:spPr bwMode="auto">
            <a:xfrm>
              <a:off x="3777436" y="1786673"/>
              <a:ext cx="386695" cy="848580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0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2147483646 w 216"/>
                <a:gd name="T99" fmla="*/ 2147483646 h 474"/>
                <a:gd name="T100" fmla="*/ 2147483646 w 216"/>
                <a:gd name="T101" fmla="*/ 2147483646 h 474"/>
                <a:gd name="T102" fmla="*/ 2147483646 w 216"/>
                <a:gd name="T103" fmla="*/ 2147483646 h 474"/>
                <a:gd name="T104" fmla="*/ 2147483646 w 216"/>
                <a:gd name="T105" fmla="*/ 2147483646 h 4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2" name="Freeform 17"/>
            <p:cNvSpPr>
              <a:spLocks/>
            </p:cNvSpPr>
            <p:nvPr/>
          </p:nvSpPr>
          <p:spPr bwMode="auto">
            <a:xfrm>
              <a:off x="3677181" y="3233198"/>
              <a:ext cx="615847" cy="716101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2147483646 w 344"/>
                <a:gd name="T107" fmla="*/ 2147483646 h 400"/>
                <a:gd name="T108" fmla="*/ 2147483646 w 344"/>
                <a:gd name="T109" fmla="*/ 2147483646 h 4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3" name="Freeform 18"/>
            <p:cNvSpPr>
              <a:spLocks/>
            </p:cNvSpPr>
            <p:nvPr/>
          </p:nvSpPr>
          <p:spPr bwMode="auto">
            <a:xfrm>
              <a:off x="3605571" y="2821440"/>
              <a:ext cx="873644" cy="547818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0 h 306"/>
                <a:gd name="T86" fmla="*/ 2147483646 w 488"/>
                <a:gd name="T87" fmla="*/ 2147483646 h 3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4" name="Freeform 19"/>
            <p:cNvSpPr>
              <a:spLocks/>
            </p:cNvSpPr>
            <p:nvPr/>
          </p:nvSpPr>
          <p:spPr bwMode="auto">
            <a:xfrm>
              <a:off x="3798919" y="3827562"/>
              <a:ext cx="909449" cy="719682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0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2147483646 w 508"/>
                <a:gd name="T103" fmla="*/ 2147483646 h 402"/>
                <a:gd name="T104" fmla="*/ 2147483646 w 508"/>
                <a:gd name="T105" fmla="*/ 2147483646 h 402"/>
                <a:gd name="T106" fmla="*/ 2147483646 w 508"/>
                <a:gd name="T107" fmla="*/ 2147483646 h 402"/>
                <a:gd name="T108" fmla="*/ 2147483646 w 508"/>
                <a:gd name="T109" fmla="*/ 2147483646 h 4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5" name="Freeform 20"/>
            <p:cNvSpPr>
              <a:spLocks/>
            </p:cNvSpPr>
            <p:nvPr/>
          </p:nvSpPr>
          <p:spPr bwMode="auto">
            <a:xfrm>
              <a:off x="4228580" y="3204554"/>
              <a:ext cx="544237" cy="741165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0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2147483646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6" name="Freeform 21"/>
            <p:cNvSpPr>
              <a:spLocks/>
            </p:cNvSpPr>
            <p:nvPr/>
          </p:nvSpPr>
          <p:spPr bwMode="auto">
            <a:xfrm>
              <a:off x="4511440" y="3401482"/>
              <a:ext cx="504852" cy="615847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0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2147483646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7" name="Freeform 22"/>
            <p:cNvSpPr>
              <a:spLocks/>
            </p:cNvSpPr>
            <p:nvPr/>
          </p:nvSpPr>
          <p:spPr bwMode="auto">
            <a:xfrm>
              <a:off x="4737012" y="3011207"/>
              <a:ext cx="433241" cy="501271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2147483646 w 242"/>
                <a:gd name="T19" fmla="*/ 2147483646 h 280"/>
                <a:gd name="T20" fmla="*/ 2147483646 w 242"/>
                <a:gd name="T21" fmla="*/ 2147483646 h 280"/>
                <a:gd name="T22" fmla="*/ 0 w 242"/>
                <a:gd name="T23" fmla="*/ 2147483646 h 280"/>
                <a:gd name="T24" fmla="*/ 0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2147483646 w 242"/>
                <a:gd name="T93" fmla="*/ 2147483646 h 280"/>
                <a:gd name="T94" fmla="*/ 2147483646 w 242"/>
                <a:gd name="T95" fmla="*/ 2147483646 h 280"/>
                <a:gd name="T96" fmla="*/ 2147483646 w 242"/>
                <a:gd name="T97" fmla="*/ 2147483646 h 280"/>
                <a:gd name="T98" fmla="*/ 2147483646 w 242"/>
                <a:gd name="T99" fmla="*/ 2147483646 h 280"/>
                <a:gd name="T100" fmla="*/ 2147483646 w 242"/>
                <a:gd name="T101" fmla="*/ 2147483646 h 280"/>
                <a:gd name="T102" fmla="*/ 2147483646 w 242"/>
                <a:gd name="T103" fmla="*/ 2147483646 h 280"/>
                <a:gd name="T104" fmla="*/ 2147483646 w 242"/>
                <a:gd name="T105" fmla="*/ 2147483646 h 280"/>
                <a:gd name="T106" fmla="*/ 2147483646 w 242"/>
                <a:gd name="T107" fmla="*/ 2147483646 h 280"/>
                <a:gd name="T108" fmla="*/ 2147483646 w 242"/>
                <a:gd name="T109" fmla="*/ 2147483646 h 28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8" name="Freeform 23"/>
            <p:cNvSpPr>
              <a:spLocks/>
            </p:cNvSpPr>
            <p:nvPr/>
          </p:nvSpPr>
          <p:spPr bwMode="auto">
            <a:xfrm>
              <a:off x="4314512" y="2577965"/>
              <a:ext cx="547818" cy="669555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0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0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9" name="Freeform 24"/>
            <p:cNvSpPr>
              <a:spLocks/>
            </p:cNvSpPr>
            <p:nvPr/>
          </p:nvSpPr>
          <p:spPr bwMode="auto">
            <a:xfrm>
              <a:off x="4421927" y="1804576"/>
              <a:ext cx="143220" cy="20766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2147483646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0 w 80"/>
                <a:gd name="T29" fmla="*/ 2147483646 h 116"/>
                <a:gd name="T30" fmla="*/ 0 w 80"/>
                <a:gd name="T31" fmla="*/ 2147483646 h 116"/>
                <a:gd name="T32" fmla="*/ 0 w 80"/>
                <a:gd name="T33" fmla="*/ 2147483646 h 116"/>
                <a:gd name="T34" fmla="*/ 2147483646 w 80"/>
                <a:gd name="T35" fmla="*/ 2147483646 h 116"/>
                <a:gd name="T36" fmla="*/ 2147483646 w 80"/>
                <a:gd name="T37" fmla="*/ 2147483646 h 116"/>
                <a:gd name="T38" fmla="*/ 2147483646 w 80"/>
                <a:gd name="T39" fmla="*/ 2147483646 h 116"/>
                <a:gd name="T40" fmla="*/ 2147483646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20" name="Freeform 25"/>
            <p:cNvSpPr>
              <a:spLocks/>
            </p:cNvSpPr>
            <p:nvPr/>
          </p:nvSpPr>
          <p:spPr bwMode="auto">
            <a:xfrm>
              <a:off x="4278707" y="1711483"/>
              <a:ext cx="189767" cy="204089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2147483646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0 w 106"/>
                <a:gd name="T33" fmla="*/ 2147483646 h 114"/>
                <a:gd name="T34" fmla="*/ 0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2147483646 w 106"/>
                <a:gd name="T65" fmla="*/ 2147483646 h 114"/>
                <a:gd name="T66" fmla="*/ 2147483646 w 106"/>
                <a:gd name="T67" fmla="*/ 2147483646 h 114"/>
                <a:gd name="T68" fmla="*/ 2147483646 w 106"/>
                <a:gd name="T69" fmla="*/ 2147483646 h 114"/>
                <a:gd name="T70" fmla="*/ 2147483646 w 106"/>
                <a:gd name="T71" fmla="*/ 2147483646 h 114"/>
                <a:gd name="T72" fmla="*/ 2147483646 w 106"/>
                <a:gd name="T73" fmla="*/ 2147483646 h 114"/>
                <a:gd name="T74" fmla="*/ 2147483646 w 106"/>
                <a:gd name="T75" fmla="*/ 2147483646 h 114"/>
                <a:gd name="T76" fmla="*/ 2147483646 w 106"/>
                <a:gd name="T77" fmla="*/ 2147483646 h 114"/>
                <a:gd name="T78" fmla="*/ 2147483646 w 106"/>
                <a:gd name="T79" fmla="*/ 2147483646 h 114"/>
                <a:gd name="T80" fmla="*/ 2147483646 w 106"/>
                <a:gd name="T81" fmla="*/ 2147483646 h 114"/>
                <a:gd name="T82" fmla="*/ 2147483646 w 106"/>
                <a:gd name="T83" fmla="*/ 2147483646 h 114"/>
                <a:gd name="T84" fmla="*/ 2147483646 w 106"/>
                <a:gd name="T85" fmla="*/ 2147483646 h 114"/>
                <a:gd name="T86" fmla="*/ 2147483646 w 106"/>
                <a:gd name="T87" fmla="*/ 2147483646 h 114"/>
                <a:gd name="T88" fmla="*/ 2147483646 w 106"/>
                <a:gd name="T89" fmla="*/ 0 h 114"/>
                <a:gd name="T90" fmla="*/ 2147483646 w 106"/>
                <a:gd name="T91" fmla="*/ 2147483646 h 114"/>
                <a:gd name="T92" fmla="*/ 2147483646 w 106"/>
                <a:gd name="T93" fmla="*/ 2147483646 h 114"/>
                <a:gd name="T94" fmla="*/ 2147483646 w 106"/>
                <a:gd name="T95" fmla="*/ 2147483646 h 114"/>
                <a:gd name="T96" fmla="*/ 2147483646 w 106"/>
                <a:gd name="T97" fmla="*/ 2147483646 h 114"/>
                <a:gd name="T98" fmla="*/ 2147483646 w 106"/>
                <a:gd name="T99" fmla="*/ 2147483646 h 114"/>
                <a:gd name="T100" fmla="*/ 2147483646 w 106"/>
                <a:gd name="T101" fmla="*/ 2147483646 h 114"/>
                <a:gd name="T102" fmla="*/ 2147483646 w 106"/>
                <a:gd name="T103" fmla="*/ 2147483646 h 1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21" name="Freeform 26"/>
            <p:cNvSpPr>
              <a:spLocks/>
            </p:cNvSpPr>
            <p:nvPr/>
          </p:nvSpPr>
          <p:spPr bwMode="auto">
            <a:xfrm>
              <a:off x="4600952" y="1306885"/>
              <a:ext cx="673135" cy="640911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0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22" name="Freeform 27"/>
            <p:cNvSpPr>
              <a:spLocks/>
            </p:cNvSpPr>
            <p:nvPr/>
          </p:nvSpPr>
          <p:spPr bwMode="auto">
            <a:xfrm>
              <a:off x="4751334" y="920190"/>
              <a:ext cx="959576" cy="651652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0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23" name="Freeform 28"/>
            <p:cNvSpPr>
              <a:spLocks/>
            </p:cNvSpPr>
            <p:nvPr/>
          </p:nvSpPr>
          <p:spPr bwMode="auto">
            <a:xfrm>
              <a:off x="4547245" y="0"/>
              <a:ext cx="1285402" cy="1167245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2147483646 h 652"/>
                <a:gd name="T28" fmla="*/ 2147483646 w 718"/>
                <a:gd name="T29" fmla="*/ 2147483646 h 652"/>
                <a:gd name="T30" fmla="*/ 0 w 718"/>
                <a:gd name="T31" fmla="*/ 2147483646 h 652"/>
                <a:gd name="T32" fmla="*/ 2147483646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24" name="Freeform 29"/>
            <p:cNvSpPr>
              <a:spLocks/>
            </p:cNvSpPr>
            <p:nvPr/>
          </p:nvSpPr>
          <p:spPr bwMode="auto">
            <a:xfrm>
              <a:off x="4293029" y="2094597"/>
              <a:ext cx="776970" cy="486949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2147483646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0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2147483646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0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2147483646 w 434"/>
                <a:gd name="T103" fmla="*/ 2147483646 h 272"/>
                <a:gd name="T104" fmla="*/ 2147483646 w 434"/>
                <a:gd name="T105" fmla="*/ 2147483646 h 272"/>
                <a:gd name="T106" fmla="*/ 2147483646 w 434"/>
                <a:gd name="T107" fmla="*/ 2147483646 h 272"/>
                <a:gd name="T108" fmla="*/ 2147483646 w 434"/>
                <a:gd name="T109" fmla="*/ 2147483646 h 272"/>
                <a:gd name="T110" fmla="*/ 2147483646 w 434"/>
                <a:gd name="T111" fmla="*/ 2147483646 h 272"/>
                <a:gd name="T112" fmla="*/ 2147483646 w 434"/>
                <a:gd name="T113" fmla="*/ 2147483646 h 272"/>
                <a:gd name="T114" fmla="*/ 2147483646 w 434"/>
                <a:gd name="T115" fmla="*/ 2147483646 h 272"/>
                <a:gd name="T116" fmla="*/ 2147483646 w 434"/>
                <a:gd name="T117" fmla="*/ 2147483646 h 272"/>
                <a:gd name="T118" fmla="*/ 2147483646 w 434"/>
                <a:gd name="T119" fmla="*/ 2147483646 h 272"/>
                <a:gd name="T120" fmla="*/ 2147483646 w 434"/>
                <a:gd name="T121" fmla="*/ 2147483646 h 2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25" name="Freeform 30"/>
            <p:cNvSpPr>
              <a:spLocks/>
            </p:cNvSpPr>
            <p:nvPr/>
          </p:nvSpPr>
          <p:spPr bwMode="auto">
            <a:xfrm>
              <a:off x="5019872" y="2903792"/>
              <a:ext cx="121737" cy="107415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0 h 60"/>
                <a:gd name="T10" fmla="*/ 2147483646 w 68"/>
                <a:gd name="T11" fmla="*/ 0 h 60"/>
                <a:gd name="T12" fmla="*/ 2147483646 w 68"/>
                <a:gd name="T13" fmla="*/ 0 h 60"/>
                <a:gd name="T14" fmla="*/ 2147483646 w 68"/>
                <a:gd name="T15" fmla="*/ 2147483646 h 60"/>
                <a:gd name="T16" fmla="*/ 2147483646 w 68"/>
                <a:gd name="T17" fmla="*/ 2147483646 h 60"/>
                <a:gd name="T18" fmla="*/ 2147483646 w 68"/>
                <a:gd name="T19" fmla="*/ 2147483646 h 60"/>
                <a:gd name="T20" fmla="*/ 2147483646 w 68"/>
                <a:gd name="T21" fmla="*/ 2147483646 h 60"/>
                <a:gd name="T22" fmla="*/ 0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2147483646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26" name="Freeform 31"/>
            <p:cNvSpPr>
              <a:spLocks/>
            </p:cNvSpPr>
            <p:nvPr/>
          </p:nvSpPr>
          <p:spPr bwMode="auto">
            <a:xfrm>
              <a:off x="4450571" y="2492033"/>
              <a:ext cx="676716" cy="522754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2147483646 h 292"/>
                <a:gd name="T12" fmla="*/ 2147483646 w 378"/>
                <a:gd name="T13" fmla="*/ 2147483646 h 292"/>
                <a:gd name="T14" fmla="*/ 2147483646 w 378"/>
                <a:gd name="T15" fmla="*/ 0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0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2147483646 w 378"/>
                <a:gd name="T103" fmla="*/ 2147483646 h 292"/>
                <a:gd name="T104" fmla="*/ 2147483646 w 378"/>
                <a:gd name="T105" fmla="*/ 2147483646 h 292"/>
                <a:gd name="T106" fmla="*/ 2147483646 w 378"/>
                <a:gd name="T107" fmla="*/ 2147483646 h 292"/>
                <a:gd name="T108" fmla="*/ 2147483646 w 378"/>
                <a:gd name="T109" fmla="*/ 2147483646 h 292"/>
                <a:gd name="T110" fmla="*/ 2147483646 w 378"/>
                <a:gd name="T111" fmla="*/ 2147483646 h 292"/>
                <a:gd name="T112" fmla="*/ 2147483646 w 378"/>
                <a:gd name="T113" fmla="*/ 2147483646 h 292"/>
                <a:gd name="T114" fmla="*/ 2147483646 w 378"/>
                <a:gd name="T115" fmla="*/ 2147483646 h 2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27" name="Freeform 32"/>
            <p:cNvSpPr>
              <a:spLocks/>
            </p:cNvSpPr>
            <p:nvPr/>
          </p:nvSpPr>
          <p:spPr bwMode="auto">
            <a:xfrm>
              <a:off x="4096101" y="1493072"/>
              <a:ext cx="630169" cy="898707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0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0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28" name="Freeform 33"/>
            <p:cNvSpPr>
              <a:spLocks/>
            </p:cNvSpPr>
            <p:nvPr/>
          </p:nvSpPr>
          <p:spPr bwMode="auto">
            <a:xfrm>
              <a:off x="3809660" y="2355974"/>
              <a:ext cx="662394" cy="655233"/>
            </a:xfrm>
            <a:custGeom>
              <a:avLst/>
              <a:gdLst>
                <a:gd name="T0" fmla="*/ 2147483646 w 370"/>
                <a:gd name="T1" fmla="*/ 2147483646 h 366"/>
                <a:gd name="T2" fmla="*/ 2147483646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2147483646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2147483646 w 370"/>
                <a:gd name="T111" fmla="*/ 2147483646 h 366"/>
                <a:gd name="T112" fmla="*/ 2147483646 w 370"/>
                <a:gd name="T113" fmla="*/ 2147483646 h 366"/>
                <a:gd name="T114" fmla="*/ 2147483646 w 370"/>
                <a:gd name="T115" fmla="*/ 2147483646 h 366"/>
                <a:gd name="T116" fmla="*/ 2147483646 w 370"/>
                <a:gd name="T117" fmla="*/ 2147483646 h 366"/>
                <a:gd name="T118" fmla="*/ 2147483646 w 370"/>
                <a:gd name="T119" fmla="*/ 2147483646 h 366"/>
                <a:gd name="T120" fmla="*/ 2147483646 w 370"/>
                <a:gd name="T121" fmla="*/ 2147483646 h 366"/>
                <a:gd name="T122" fmla="*/ 2147483646 w 370"/>
                <a:gd name="T123" fmla="*/ 2147483646 h 366"/>
                <a:gd name="T124" fmla="*/ 2147483646 w 370"/>
                <a:gd name="T125" fmla="*/ 2147483646 h 3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29" name="Freeform 34"/>
            <p:cNvSpPr>
              <a:spLocks/>
            </p:cNvSpPr>
            <p:nvPr/>
          </p:nvSpPr>
          <p:spPr bwMode="auto">
            <a:xfrm>
              <a:off x="5055677" y="3755952"/>
              <a:ext cx="189767" cy="458305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0 w 106"/>
                <a:gd name="T17" fmla="*/ 2147483646 h 256"/>
                <a:gd name="T18" fmla="*/ 2147483646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0 h 25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30" name="Freeform 35"/>
            <p:cNvSpPr>
              <a:spLocks/>
            </p:cNvSpPr>
            <p:nvPr/>
          </p:nvSpPr>
          <p:spPr bwMode="auto">
            <a:xfrm>
              <a:off x="3659279" y="4568727"/>
              <a:ext cx="286441" cy="250636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0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2147483646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0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noFill/>
            <a:ln w="3175" cap="flat" cmpd="sng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8228" name="Line 36"/>
          <p:cNvSpPr>
            <a:spLocks noChangeShapeType="1"/>
          </p:cNvSpPr>
          <p:nvPr/>
        </p:nvSpPr>
        <p:spPr bwMode="auto">
          <a:xfrm>
            <a:off x="47625" y="3862388"/>
            <a:ext cx="2016125" cy="0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9" name="Line 37"/>
          <p:cNvSpPr>
            <a:spLocks noChangeShapeType="1"/>
          </p:cNvSpPr>
          <p:nvPr/>
        </p:nvSpPr>
        <p:spPr bwMode="auto">
          <a:xfrm>
            <a:off x="2063750" y="3860800"/>
            <a:ext cx="73025" cy="215900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0" name="Line 38"/>
          <p:cNvSpPr>
            <a:spLocks noChangeShapeType="1"/>
          </p:cNvSpPr>
          <p:nvPr/>
        </p:nvSpPr>
        <p:spPr bwMode="auto">
          <a:xfrm flipV="1">
            <a:off x="2136775" y="3141663"/>
            <a:ext cx="431800" cy="935037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1" name="Line 39"/>
          <p:cNvSpPr>
            <a:spLocks noChangeShapeType="1"/>
          </p:cNvSpPr>
          <p:nvPr/>
        </p:nvSpPr>
        <p:spPr bwMode="auto">
          <a:xfrm>
            <a:off x="2568575" y="3141663"/>
            <a:ext cx="215900" cy="719137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2" name="Line 40"/>
          <p:cNvSpPr>
            <a:spLocks noChangeShapeType="1"/>
          </p:cNvSpPr>
          <p:nvPr/>
        </p:nvSpPr>
        <p:spPr bwMode="auto">
          <a:xfrm flipV="1">
            <a:off x="2784475" y="3644900"/>
            <a:ext cx="71438" cy="215900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3" name="Line 41"/>
          <p:cNvSpPr>
            <a:spLocks noChangeShapeType="1"/>
          </p:cNvSpPr>
          <p:nvPr/>
        </p:nvSpPr>
        <p:spPr bwMode="auto">
          <a:xfrm>
            <a:off x="2855913" y="3644900"/>
            <a:ext cx="217487" cy="576263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4" name="Line 42"/>
          <p:cNvSpPr>
            <a:spLocks noChangeShapeType="1"/>
          </p:cNvSpPr>
          <p:nvPr/>
        </p:nvSpPr>
        <p:spPr bwMode="auto">
          <a:xfrm flipV="1">
            <a:off x="3073400" y="3357563"/>
            <a:ext cx="287338" cy="863600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5" name="Line 43"/>
          <p:cNvSpPr>
            <a:spLocks noChangeShapeType="1"/>
          </p:cNvSpPr>
          <p:nvPr/>
        </p:nvSpPr>
        <p:spPr bwMode="auto">
          <a:xfrm>
            <a:off x="3359150" y="3357563"/>
            <a:ext cx="184150" cy="523875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6" name="Line 44"/>
          <p:cNvSpPr>
            <a:spLocks noChangeShapeType="1"/>
          </p:cNvSpPr>
          <p:nvPr/>
        </p:nvSpPr>
        <p:spPr bwMode="auto">
          <a:xfrm flipV="1">
            <a:off x="3514725" y="3867150"/>
            <a:ext cx="709613" cy="0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7" name="AutoShape 45"/>
          <p:cNvSpPr>
            <a:spLocks noChangeArrowheads="1"/>
          </p:cNvSpPr>
          <p:nvPr/>
        </p:nvSpPr>
        <p:spPr bwMode="auto">
          <a:xfrm>
            <a:off x="4160838" y="2000250"/>
            <a:ext cx="2881312" cy="20161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50800" cap="flat" cmpd="sng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4" name="AutoShape 46"/>
          <p:cNvSpPr>
            <a:spLocks noChangeArrowheads="1"/>
          </p:cNvSpPr>
          <p:nvPr/>
        </p:nvSpPr>
        <p:spPr bwMode="auto">
          <a:xfrm>
            <a:off x="5089525" y="3897313"/>
            <a:ext cx="1079500" cy="325437"/>
          </a:xfrm>
          <a:prstGeom prst="flowChartProcess">
            <a:avLst/>
          </a:prstGeom>
          <a:solidFill>
            <a:srgbClr val="1D324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8239" name="Group 47"/>
          <p:cNvGrpSpPr>
            <a:grpSpLocks/>
          </p:cNvGrpSpPr>
          <p:nvPr/>
        </p:nvGrpSpPr>
        <p:grpSpPr bwMode="auto">
          <a:xfrm>
            <a:off x="5726113" y="3765550"/>
            <a:ext cx="4826000" cy="215900"/>
            <a:chOff x="0" y="0"/>
            <a:chExt cx="7600" cy="340"/>
          </a:xfrm>
        </p:grpSpPr>
        <p:sp>
          <p:nvSpPr>
            <p:cNvPr id="20497" name="燕尾形箭头3 234"/>
            <p:cNvSpPr>
              <a:spLocks noChangeArrowheads="1"/>
            </p:cNvSpPr>
            <p:nvPr/>
          </p:nvSpPr>
          <p:spPr bwMode="auto">
            <a:xfrm>
              <a:off x="7148" y="0"/>
              <a:ext cx="453" cy="341"/>
            </a:xfrm>
            <a:prstGeom prst="chevron">
              <a:avLst>
                <a:gd name="adj" fmla="val 66422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20498" name="Line 49"/>
            <p:cNvSpPr>
              <a:spLocks noChangeShapeType="1"/>
            </p:cNvSpPr>
            <p:nvPr/>
          </p:nvSpPr>
          <p:spPr bwMode="auto">
            <a:xfrm>
              <a:off x="0" y="170"/>
              <a:ext cx="7371" cy="4"/>
            </a:xfrm>
            <a:prstGeom prst="line">
              <a:avLst/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42" name="Line 50"/>
          <p:cNvSpPr>
            <a:spLocks noChangeShapeType="1"/>
          </p:cNvSpPr>
          <p:nvPr/>
        </p:nvSpPr>
        <p:spPr bwMode="auto">
          <a:xfrm flipV="1">
            <a:off x="4165600" y="3860800"/>
            <a:ext cx="1282700" cy="1588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228" grpId="0" animBg="1"/>
      <p:bldP spid="8229" grpId="0" animBg="1"/>
      <p:bldP spid="8230" grpId="0" animBg="1"/>
      <p:bldP spid="8231" grpId="0" animBg="1"/>
      <p:bldP spid="8232" grpId="0" animBg="1"/>
      <p:bldP spid="8233" grpId="0" animBg="1"/>
      <p:bldP spid="8234" grpId="0" animBg="1"/>
      <p:bldP spid="8235" grpId="0" animBg="1"/>
      <p:bldP spid="8236" grpId="0" animBg="1"/>
      <p:bldP spid="8237" grpId="0" animBg="1"/>
      <p:bldP spid="82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275" y="3921125"/>
            <a:ext cx="6907213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Pages>0</Pages>
  <Words>178</Words>
  <Characters>0</Characters>
  <Application>Microsoft Office PowerPoint</Application>
  <DocSecurity>0</DocSecurity>
  <PresentationFormat>宽屏</PresentationFormat>
  <Lines>0</Lines>
  <Paragraphs>70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Calibri Light</vt:lpstr>
      <vt:lpstr>Calibri</vt:lpstr>
      <vt:lpstr>微软雅黑</vt:lpstr>
      <vt:lpstr>Times New Roman</vt:lpstr>
      <vt:lpstr>Meiryo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ypppt</dc:creator>
  <cp:keywords>http:/www.ypppt.com</cp:keywords>
  <dc:description/>
  <cp:lastModifiedBy>ypppt</cp:lastModifiedBy>
  <cp:revision>6</cp:revision>
  <dcterms:created xsi:type="dcterms:W3CDTF">2015-01-11T02:38:55Z</dcterms:created>
  <dcterms:modified xsi:type="dcterms:W3CDTF">2017-02-07T17:33:33Z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