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7.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8.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9.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2.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3.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14.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5.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6.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7.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8.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19.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20.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21.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22.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23.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24.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notesSlides/notesSlide25.xml" ContentType="application/vnd.openxmlformats-officedocument.presentationml.notesSlid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26.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27.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28.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3"/>
  </p:notesMasterIdLst>
  <p:sldIdLst>
    <p:sldId id="256" r:id="rId3"/>
    <p:sldId id="282" r:id="rId4"/>
    <p:sldId id="283" r:id="rId5"/>
    <p:sldId id="287" r:id="rId6"/>
    <p:sldId id="285" r:id="rId7"/>
    <p:sldId id="263" r:id="rId8"/>
    <p:sldId id="262" r:id="rId9"/>
    <p:sldId id="261" r:id="rId10"/>
    <p:sldId id="260" r:id="rId11"/>
    <p:sldId id="259" r:id="rId12"/>
    <p:sldId id="257" r:id="rId13"/>
    <p:sldId id="258" r:id="rId14"/>
    <p:sldId id="272" r:id="rId15"/>
    <p:sldId id="271" r:id="rId16"/>
    <p:sldId id="270" r:id="rId17"/>
    <p:sldId id="269" r:id="rId18"/>
    <p:sldId id="268" r:id="rId19"/>
    <p:sldId id="264" r:id="rId20"/>
    <p:sldId id="274" r:id="rId21"/>
    <p:sldId id="275" r:id="rId22"/>
    <p:sldId id="276" r:id="rId23"/>
    <p:sldId id="266" r:id="rId24"/>
    <p:sldId id="273" r:id="rId25"/>
    <p:sldId id="267" r:id="rId26"/>
    <p:sldId id="265" r:id="rId27"/>
    <p:sldId id="279" r:id="rId28"/>
    <p:sldId id="277" r:id="rId29"/>
    <p:sldId id="280" r:id="rId30"/>
    <p:sldId id="281" r:id="rId31"/>
    <p:sldId id="28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F35D1-98FA-4001-A08B-B7FCAA12134B}"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12AD35-8AA8-424E-A363-DE08581C4100}" type="slidenum">
              <a:rPr lang="zh-CN" altLang="en-US" smtClean="0"/>
              <a:t>‹#›</a:t>
            </a:fld>
            <a:endParaRPr lang="zh-CN" altLang="en-US"/>
          </a:p>
        </p:txBody>
      </p:sp>
    </p:spTree>
    <p:extLst>
      <p:ext uri="{BB962C8B-B14F-4D97-AF65-F5344CB8AC3E}">
        <p14:creationId xmlns:p14="http://schemas.microsoft.com/office/powerpoint/2010/main" val="3018201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a:t>
            </a:fld>
            <a:endParaRPr lang="zh-CN" altLang="en-US"/>
          </a:p>
        </p:txBody>
      </p:sp>
    </p:spTree>
    <p:extLst>
      <p:ext uri="{BB962C8B-B14F-4D97-AF65-F5344CB8AC3E}">
        <p14:creationId xmlns:p14="http://schemas.microsoft.com/office/powerpoint/2010/main" val="998425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10</a:t>
            </a:fld>
            <a:endParaRPr lang="zh-CN" altLang="en-US"/>
          </a:p>
        </p:txBody>
      </p:sp>
    </p:spTree>
    <p:extLst>
      <p:ext uri="{BB962C8B-B14F-4D97-AF65-F5344CB8AC3E}">
        <p14:creationId xmlns:p14="http://schemas.microsoft.com/office/powerpoint/2010/main" val="842424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11</a:t>
            </a:fld>
            <a:endParaRPr lang="zh-CN" altLang="en-US"/>
          </a:p>
        </p:txBody>
      </p:sp>
    </p:spTree>
    <p:extLst>
      <p:ext uri="{BB962C8B-B14F-4D97-AF65-F5344CB8AC3E}">
        <p14:creationId xmlns:p14="http://schemas.microsoft.com/office/powerpoint/2010/main" val="68907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12</a:t>
            </a:fld>
            <a:endParaRPr lang="zh-CN" altLang="en-US"/>
          </a:p>
        </p:txBody>
      </p:sp>
    </p:spTree>
    <p:extLst>
      <p:ext uri="{BB962C8B-B14F-4D97-AF65-F5344CB8AC3E}">
        <p14:creationId xmlns:p14="http://schemas.microsoft.com/office/powerpoint/2010/main" val="311195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13</a:t>
            </a:fld>
            <a:endParaRPr lang="zh-CN" altLang="en-US"/>
          </a:p>
        </p:txBody>
      </p:sp>
    </p:spTree>
    <p:extLst>
      <p:ext uri="{BB962C8B-B14F-4D97-AF65-F5344CB8AC3E}">
        <p14:creationId xmlns:p14="http://schemas.microsoft.com/office/powerpoint/2010/main" val="1247466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14</a:t>
            </a:fld>
            <a:endParaRPr lang="zh-CN" altLang="en-US"/>
          </a:p>
        </p:txBody>
      </p:sp>
    </p:spTree>
    <p:extLst>
      <p:ext uri="{BB962C8B-B14F-4D97-AF65-F5344CB8AC3E}">
        <p14:creationId xmlns:p14="http://schemas.microsoft.com/office/powerpoint/2010/main" val="182970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15</a:t>
            </a:fld>
            <a:endParaRPr lang="zh-CN" altLang="en-US"/>
          </a:p>
        </p:txBody>
      </p:sp>
    </p:spTree>
    <p:extLst>
      <p:ext uri="{BB962C8B-B14F-4D97-AF65-F5344CB8AC3E}">
        <p14:creationId xmlns:p14="http://schemas.microsoft.com/office/powerpoint/2010/main" val="3660625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16</a:t>
            </a:fld>
            <a:endParaRPr lang="zh-CN" altLang="en-US"/>
          </a:p>
        </p:txBody>
      </p:sp>
    </p:spTree>
    <p:extLst>
      <p:ext uri="{BB962C8B-B14F-4D97-AF65-F5344CB8AC3E}">
        <p14:creationId xmlns:p14="http://schemas.microsoft.com/office/powerpoint/2010/main" val="1218868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17</a:t>
            </a:fld>
            <a:endParaRPr lang="zh-CN" altLang="en-US"/>
          </a:p>
        </p:txBody>
      </p:sp>
    </p:spTree>
    <p:extLst>
      <p:ext uri="{BB962C8B-B14F-4D97-AF65-F5344CB8AC3E}">
        <p14:creationId xmlns:p14="http://schemas.microsoft.com/office/powerpoint/2010/main" val="1773058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18</a:t>
            </a:fld>
            <a:endParaRPr lang="zh-CN" altLang="en-US"/>
          </a:p>
        </p:txBody>
      </p:sp>
    </p:spTree>
    <p:extLst>
      <p:ext uri="{BB962C8B-B14F-4D97-AF65-F5344CB8AC3E}">
        <p14:creationId xmlns:p14="http://schemas.microsoft.com/office/powerpoint/2010/main" val="1376695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19</a:t>
            </a:fld>
            <a:endParaRPr lang="zh-CN" altLang="en-US"/>
          </a:p>
        </p:txBody>
      </p:sp>
    </p:spTree>
    <p:extLst>
      <p:ext uri="{BB962C8B-B14F-4D97-AF65-F5344CB8AC3E}">
        <p14:creationId xmlns:p14="http://schemas.microsoft.com/office/powerpoint/2010/main" val="3083307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t>2</a:t>
            </a:fld>
            <a:endParaRPr lang="zh-CN" altLang="en-US"/>
          </a:p>
        </p:txBody>
      </p:sp>
    </p:spTree>
    <p:extLst>
      <p:ext uri="{BB962C8B-B14F-4D97-AF65-F5344CB8AC3E}">
        <p14:creationId xmlns:p14="http://schemas.microsoft.com/office/powerpoint/2010/main" val="1579812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20</a:t>
            </a:fld>
            <a:endParaRPr lang="zh-CN" altLang="en-US"/>
          </a:p>
        </p:txBody>
      </p:sp>
    </p:spTree>
    <p:extLst>
      <p:ext uri="{BB962C8B-B14F-4D97-AF65-F5344CB8AC3E}">
        <p14:creationId xmlns:p14="http://schemas.microsoft.com/office/powerpoint/2010/main" val="1224814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21</a:t>
            </a:fld>
            <a:endParaRPr lang="zh-CN" altLang="en-US"/>
          </a:p>
        </p:txBody>
      </p:sp>
    </p:spTree>
    <p:extLst>
      <p:ext uri="{BB962C8B-B14F-4D97-AF65-F5344CB8AC3E}">
        <p14:creationId xmlns:p14="http://schemas.microsoft.com/office/powerpoint/2010/main" val="4169002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22</a:t>
            </a:fld>
            <a:endParaRPr lang="zh-CN" altLang="en-US"/>
          </a:p>
        </p:txBody>
      </p:sp>
    </p:spTree>
    <p:extLst>
      <p:ext uri="{BB962C8B-B14F-4D97-AF65-F5344CB8AC3E}">
        <p14:creationId xmlns:p14="http://schemas.microsoft.com/office/powerpoint/2010/main" val="3541710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23</a:t>
            </a:fld>
            <a:endParaRPr lang="zh-CN" altLang="en-US"/>
          </a:p>
        </p:txBody>
      </p:sp>
    </p:spTree>
    <p:extLst>
      <p:ext uri="{BB962C8B-B14F-4D97-AF65-F5344CB8AC3E}">
        <p14:creationId xmlns:p14="http://schemas.microsoft.com/office/powerpoint/2010/main" val="109353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24</a:t>
            </a:fld>
            <a:endParaRPr lang="zh-CN" altLang="en-US"/>
          </a:p>
        </p:txBody>
      </p:sp>
    </p:spTree>
    <p:extLst>
      <p:ext uri="{BB962C8B-B14F-4D97-AF65-F5344CB8AC3E}">
        <p14:creationId xmlns:p14="http://schemas.microsoft.com/office/powerpoint/2010/main" val="11833575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25</a:t>
            </a:fld>
            <a:endParaRPr lang="zh-CN" altLang="en-US"/>
          </a:p>
        </p:txBody>
      </p:sp>
    </p:spTree>
    <p:extLst>
      <p:ext uri="{BB962C8B-B14F-4D97-AF65-F5344CB8AC3E}">
        <p14:creationId xmlns:p14="http://schemas.microsoft.com/office/powerpoint/2010/main" val="38610898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26</a:t>
            </a:fld>
            <a:endParaRPr lang="zh-CN" altLang="en-US"/>
          </a:p>
        </p:txBody>
      </p:sp>
    </p:spTree>
    <p:extLst>
      <p:ext uri="{BB962C8B-B14F-4D97-AF65-F5344CB8AC3E}">
        <p14:creationId xmlns:p14="http://schemas.microsoft.com/office/powerpoint/2010/main" val="1403766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27</a:t>
            </a:fld>
            <a:endParaRPr lang="zh-CN" altLang="en-US"/>
          </a:p>
        </p:txBody>
      </p:sp>
    </p:spTree>
    <p:extLst>
      <p:ext uri="{BB962C8B-B14F-4D97-AF65-F5344CB8AC3E}">
        <p14:creationId xmlns:p14="http://schemas.microsoft.com/office/powerpoint/2010/main" val="3165007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28</a:t>
            </a:fld>
            <a:endParaRPr lang="zh-CN" altLang="en-US"/>
          </a:p>
        </p:txBody>
      </p:sp>
    </p:spTree>
    <p:extLst>
      <p:ext uri="{BB962C8B-B14F-4D97-AF65-F5344CB8AC3E}">
        <p14:creationId xmlns:p14="http://schemas.microsoft.com/office/powerpoint/2010/main" val="1310688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29</a:t>
            </a:fld>
            <a:endParaRPr lang="zh-CN" altLang="en-US"/>
          </a:p>
        </p:txBody>
      </p:sp>
    </p:spTree>
    <p:extLst>
      <p:ext uri="{BB962C8B-B14F-4D97-AF65-F5344CB8AC3E}">
        <p14:creationId xmlns:p14="http://schemas.microsoft.com/office/powerpoint/2010/main" val="1350119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t>3</a:t>
            </a:fld>
            <a:endParaRPr lang="zh-CN" altLang="en-US"/>
          </a:p>
        </p:txBody>
      </p:sp>
    </p:spTree>
    <p:extLst>
      <p:ext uri="{BB962C8B-B14F-4D97-AF65-F5344CB8AC3E}">
        <p14:creationId xmlns:p14="http://schemas.microsoft.com/office/powerpoint/2010/main" val="13159207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1791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t>4</a:t>
            </a:fld>
            <a:endParaRPr lang="zh-CN" altLang="en-US"/>
          </a:p>
        </p:txBody>
      </p:sp>
    </p:spTree>
    <p:extLst>
      <p:ext uri="{BB962C8B-B14F-4D97-AF65-F5344CB8AC3E}">
        <p14:creationId xmlns:p14="http://schemas.microsoft.com/office/powerpoint/2010/main" val="382207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t>5</a:t>
            </a:fld>
            <a:endParaRPr lang="zh-CN" altLang="en-US"/>
          </a:p>
        </p:txBody>
      </p:sp>
    </p:spTree>
    <p:extLst>
      <p:ext uri="{BB962C8B-B14F-4D97-AF65-F5344CB8AC3E}">
        <p14:creationId xmlns:p14="http://schemas.microsoft.com/office/powerpoint/2010/main" val="416310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6</a:t>
            </a:fld>
            <a:endParaRPr lang="zh-CN" altLang="en-US"/>
          </a:p>
        </p:txBody>
      </p:sp>
    </p:spTree>
    <p:extLst>
      <p:ext uri="{BB962C8B-B14F-4D97-AF65-F5344CB8AC3E}">
        <p14:creationId xmlns:p14="http://schemas.microsoft.com/office/powerpoint/2010/main" val="611738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7</a:t>
            </a:fld>
            <a:endParaRPr lang="zh-CN" altLang="en-US"/>
          </a:p>
        </p:txBody>
      </p:sp>
    </p:spTree>
    <p:extLst>
      <p:ext uri="{BB962C8B-B14F-4D97-AF65-F5344CB8AC3E}">
        <p14:creationId xmlns:p14="http://schemas.microsoft.com/office/powerpoint/2010/main" val="1548211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8</a:t>
            </a:fld>
            <a:endParaRPr lang="zh-CN" altLang="en-US"/>
          </a:p>
        </p:txBody>
      </p:sp>
    </p:spTree>
    <p:extLst>
      <p:ext uri="{BB962C8B-B14F-4D97-AF65-F5344CB8AC3E}">
        <p14:creationId xmlns:p14="http://schemas.microsoft.com/office/powerpoint/2010/main" val="2022962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12AD35-8AA8-424E-A363-DE08581C4100}" type="slidenum">
              <a:rPr lang="zh-CN" altLang="en-US" smtClean="0"/>
              <a:t>9</a:t>
            </a:fld>
            <a:endParaRPr lang="zh-CN" altLang="en-US"/>
          </a:p>
        </p:txBody>
      </p:sp>
    </p:spTree>
    <p:extLst>
      <p:ext uri="{BB962C8B-B14F-4D97-AF65-F5344CB8AC3E}">
        <p14:creationId xmlns:p14="http://schemas.microsoft.com/office/powerpoint/2010/main" val="543502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108700" y="2616200"/>
            <a:ext cx="4711700" cy="1866900"/>
          </a:xfrm>
        </p:spPr>
        <p:txBody>
          <a:bodyPr anchor="ctr">
            <a:normAutofit/>
          </a:bodyPr>
          <a:lstStyle>
            <a:lvl1pPr algn="ctr">
              <a:defRPr sz="4800"/>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5156200" y="5181599"/>
            <a:ext cx="6197600" cy="54610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bg>
      <p:bgPr>
        <a:solidFill>
          <a:srgbClr val="00B0F0"/>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D733D6-D234-44AD-B452-41358B67D6AD}" type="slidenum">
              <a:rPr lang="zh-CN" altLang="en-US" smtClean="0"/>
              <a:t>‹#›</a:t>
            </a:fld>
            <a:endParaRPr lang="zh-CN" altLang="en-US"/>
          </a:p>
        </p:txBody>
      </p:sp>
      <p:sp>
        <p:nvSpPr>
          <p:cNvPr id="7" name="内容占位符 6"/>
          <p:cNvSpPr>
            <a:spLocks noGrp="1"/>
          </p:cNvSpPr>
          <p:nvPr>
            <p:ph sz="quarter" idx="13"/>
          </p:nvPr>
        </p:nvSpPr>
        <p:spPr>
          <a:xfrm>
            <a:off x="838800" y="363600"/>
            <a:ext cx="10515600" cy="5810400"/>
          </a:xfrm>
        </p:spPr>
        <p:txBody>
          <a:bodyPr/>
          <a:lstStyle>
            <a:lvl1pPr marL="342900" indent="-342900">
              <a:buFont typeface="Arial" pitchFamily="34" charset="0"/>
              <a:buChar char="•"/>
              <a:defRPr sz="2400"/>
            </a:lvl1pPr>
            <a:lvl2pPr marL="800100" indent="-342900">
              <a:buFont typeface="Arial" pitchFamily="34" charset="0"/>
              <a:buChar char="•"/>
              <a:defRPr sz="2000"/>
            </a:lvl2pPr>
            <a:lvl3pPr marL="1200150" indent="-285750">
              <a:buFont typeface="Arial" pitchFamily="34" charset="0"/>
              <a:buChar char="•"/>
              <a:defRPr sz="1800"/>
            </a:lvl3pPr>
            <a:lvl4pPr marL="1657350" indent="-285750">
              <a:buFont typeface="Arial" pitchFamily="34" charset="0"/>
              <a:buChar char="•"/>
              <a:defRPr sz="1800"/>
            </a:lvl4pPr>
            <a:lvl5pPr marL="2114550" indent="-285750">
              <a:buFont typeface="Arial" pitchFamily="34" charset="0"/>
              <a:buChar cha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3672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6717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13468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5753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812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565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75053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122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6755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786000" y="1432800"/>
            <a:ext cx="4780800" cy="615600"/>
          </a:xfrm>
          <a:solidFill>
            <a:schemeClr val="accent1"/>
          </a:solidFill>
        </p:spPr>
        <p:txBody>
          <a:bodyPr>
            <a:normAutofit/>
          </a:bodyPr>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6750000" y="2084400"/>
            <a:ext cx="4730400" cy="3657600"/>
          </a:xfrm>
        </p:spPr>
        <p:txBody>
          <a:bodyPr/>
          <a:lstStyle>
            <a:lvl1pPr marL="0" indent="0">
              <a:buFont typeface="Arial" pitchFamily="34" charset="0"/>
              <a:buNone/>
              <a:defRPr sz="2400"/>
            </a:lvl1pPr>
            <a:lvl2pPr marL="449580" indent="0">
              <a:buFont typeface="Arial" pitchFamily="34" charset="0"/>
              <a:buNone/>
              <a:defRPr sz="2000"/>
            </a:lvl2pPr>
            <a:lvl3pPr marL="914400" indent="0">
              <a:buFont typeface="Arial" pitchFamily="34" charset="0"/>
              <a:buNone/>
              <a:defRPr sz="1800"/>
            </a:lvl3pPr>
            <a:lvl4pPr marL="1371600" indent="0">
              <a:buFont typeface="Arial" pitchFamily="34" charset="0"/>
              <a:buNone/>
              <a:defRPr sz="1800"/>
            </a:lvl4pPr>
            <a:lvl5pPr marL="1828800" indent="0">
              <a:buFont typeface="Arial" pitchFamily="34" charset="0"/>
              <a:buNone/>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04197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131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85950" y="2603500"/>
            <a:ext cx="6457950" cy="1019175"/>
          </a:xfrm>
        </p:spPr>
        <p:txBody>
          <a:bodyPr anchor="b">
            <a:normAutofit/>
          </a:bodyPr>
          <a:lstStyle>
            <a:lvl1pPr algn="l">
              <a:defRPr sz="36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885950" y="3622675"/>
            <a:ext cx="6457950" cy="456087"/>
          </a:xfrm>
        </p:spPr>
        <p:txBody>
          <a:bodyPr>
            <a:normAutofit/>
          </a:bodyPr>
          <a:lstStyle>
            <a:lvl1pPr marL="0" indent="0" algn="l">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0" y="1141200"/>
            <a:ext cx="4953600" cy="1803600"/>
          </a:xfrm>
          <a:solidFill>
            <a:schemeClr val="accent1">
              <a:alpha val="70000"/>
            </a:schemeClr>
          </a:solidFill>
        </p:spPr>
        <p:txBody>
          <a:bodyPr/>
          <a:lstStyle/>
          <a:p>
            <a:r>
              <a:rPr lang="zh-CN" altLang="en-US" dirty="0" smtClean="0"/>
              <a:t>单击此处编辑标题</a:t>
            </a:r>
            <a:endParaRPr lang="zh-CN" altLang="en-US" dirty="0"/>
          </a:p>
        </p:txBody>
      </p:sp>
      <p:sp>
        <p:nvSpPr>
          <p:cNvPr id="3" name="内容占位符 2"/>
          <p:cNvSpPr>
            <a:spLocks noGrp="1"/>
          </p:cNvSpPr>
          <p:nvPr>
            <p:ph sz="half" idx="1" hasCustomPrompt="1"/>
          </p:nvPr>
        </p:nvSpPr>
        <p:spPr>
          <a:xfrm>
            <a:off x="6750000" y="3823200"/>
            <a:ext cx="4730400" cy="1893600"/>
          </a:xfrm>
        </p:spPr>
        <p:txBody>
          <a:bodyPr anchor="b" anchorCtr="0"/>
          <a:lstStyle>
            <a:lvl1pPr marL="0" indent="0" algn="l">
              <a:buFont typeface="Arial" pitchFamily="34" charset="0"/>
              <a:buNone/>
              <a:defRPr sz="2400"/>
            </a:lvl1pPr>
            <a:lvl2pPr marL="447675" indent="0">
              <a:buFont typeface="Arial" pitchFamily="34" charset="0"/>
              <a:buNone/>
              <a:defRPr sz="2000"/>
            </a:lvl2pPr>
            <a:lvl3pPr marL="914400" indent="0">
              <a:buFont typeface="Arial" pitchFamily="34" charset="0"/>
              <a:buNone/>
              <a:defRPr sz="1800"/>
            </a:lvl3pPr>
            <a:lvl4pPr marL="1371600" indent="0">
              <a:buFont typeface="Arial" pitchFamily="34" charset="0"/>
              <a:buNone/>
              <a:defRPr sz="1800"/>
            </a:lvl4pPr>
            <a:lvl5pPr marL="1828800" indent="0">
              <a:buFont typeface="Arial" pitchFamily="34" charset="0"/>
              <a:buNone/>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p>
        </p:txBody>
      </p:sp>
      <p:sp>
        <p:nvSpPr>
          <p:cNvPr id="4" name="内容占位符 3"/>
          <p:cNvSpPr>
            <a:spLocks noGrp="1"/>
          </p:cNvSpPr>
          <p:nvPr>
            <p:ph sz="half" idx="2" hasCustomPrompt="1"/>
          </p:nvPr>
        </p:nvSpPr>
        <p:spPr>
          <a:xfrm>
            <a:off x="6750000" y="1141200"/>
            <a:ext cx="4730400" cy="1893600"/>
          </a:xfrm>
        </p:spPr>
        <p:txBody>
          <a:bodyPr anchor="b" anchorCtr="0"/>
          <a:lstStyle>
            <a:lvl1pPr marL="0" indent="0" algn="l">
              <a:buFont typeface="Arial" pitchFamily="34" charset="0"/>
              <a:buNone/>
              <a:defRPr sz="2400"/>
            </a:lvl1pPr>
            <a:lvl2pPr marL="449580" indent="0">
              <a:buFont typeface="Arial" pitchFamily="34" charset="0"/>
              <a:buNone/>
              <a:defRPr sz="2000"/>
            </a:lvl2pPr>
            <a:lvl3pPr marL="914400" indent="0">
              <a:buFont typeface="Arial" pitchFamily="34" charset="0"/>
              <a:buNone/>
              <a:defRPr sz="1800"/>
            </a:lvl3pPr>
            <a:lvl4pPr marL="1371600" indent="0">
              <a:buFont typeface="Arial" pitchFamily="34" charset="0"/>
              <a:buNone/>
              <a:defRPr sz="1800"/>
            </a:lvl4pPr>
            <a:lvl5pPr marL="1828800" indent="0">
              <a:buFont typeface="Arial" pitchFamily="34" charset="0"/>
              <a:buNone/>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p>
        </p:txBody>
      </p:sp>
      <p:sp>
        <p:nvSpPr>
          <p:cNvPr id="5" name="日期占位符 4"/>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800" y="363600"/>
            <a:ext cx="10515600" cy="72720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lvl1pPr marL="342900" indent="-342900">
              <a:buFont typeface="Arial" pitchFamily="34" charset="0"/>
              <a:buChar char="•"/>
              <a:defRPr sz="2400"/>
            </a:lvl1pPr>
            <a:lvl2pPr marL="800100" indent="-361950" defTabSz="-635">
              <a:buFont typeface="Arial" pitchFamily="34" charset="0"/>
              <a:buChar char="•"/>
              <a:tabLst>
                <a:tab pos="990600" algn="l"/>
              </a:tabLst>
              <a:defRPr sz="2000"/>
            </a:lvl2pPr>
            <a:lvl3pPr marL="1200150" indent="-285750">
              <a:buFont typeface="Arial" pitchFamily="34" charset="0"/>
              <a:buChar char="•"/>
              <a:defRPr sz="1800"/>
            </a:lvl3pPr>
            <a:lvl4pPr marL="1657350" indent="-285750">
              <a:buFont typeface="Arial" pitchFamily="34" charset="0"/>
              <a:buChar char="•"/>
              <a:defRPr sz="1800"/>
            </a:lvl4pPr>
            <a:lvl5pPr marL="2114550" indent="-285750">
              <a:buFont typeface="Arial" pitchFamily="34" charset="0"/>
              <a:buChar cha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lvl1pPr marL="342900" indent="-342900">
              <a:buFont typeface="Arial" pitchFamily="34" charset="0"/>
              <a:buChar char="•"/>
              <a:defRPr sz="2400"/>
            </a:lvl1pPr>
            <a:lvl2pPr marL="800100" indent="-342900">
              <a:buFont typeface="Arial" pitchFamily="34" charset="0"/>
              <a:buChar char="•"/>
              <a:defRPr sz="2000"/>
            </a:lvl2pPr>
            <a:lvl3pPr marL="1200150" indent="-285750">
              <a:buFont typeface="Arial" pitchFamily="34" charset="0"/>
              <a:buChar char="•"/>
              <a:defRPr sz="1800"/>
            </a:lvl3pPr>
            <a:lvl4pPr marL="1657350" indent="-285750">
              <a:buFont typeface="Arial" pitchFamily="34" charset="0"/>
              <a:buChar char="•"/>
              <a:defRPr sz="1800"/>
            </a:lvl4pPr>
            <a:lvl5pPr marL="2114550" indent="-285750">
              <a:buFont typeface="Arial" pitchFamily="34" charset="0"/>
              <a:buChar cha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682800" y="1965600"/>
            <a:ext cx="4726800" cy="2800800"/>
          </a:xfrm>
        </p:spPr>
        <p:txBody>
          <a:bodyPr lIns="0" tIns="0" rIns="0" bIns="0" anchor="t" anchorCtr="0">
            <a:normAutofit/>
          </a:bodyPr>
          <a:lstStyle>
            <a:lvl1pPr algn="ctr">
              <a:defRPr sz="8800" b="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D733D6-D234-44AD-B452-41358B67D6AD}" type="slidenum">
              <a:rPr lang="zh-CN" altLang="en-US" smtClean="0"/>
              <a:t>‹#›</a:t>
            </a:fld>
            <a:endParaRPr lang="zh-CN" altLang="en-US"/>
          </a:p>
        </p:txBody>
      </p:sp>
      <p:sp>
        <p:nvSpPr>
          <p:cNvPr id="7" name="内容占位符 6"/>
          <p:cNvSpPr>
            <a:spLocks noGrp="1"/>
          </p:cNvSpPr>
          <p:nvPr>
            <p:ph sz="quarter" idx="13" hasCustomPrompt="1"/>
          </p:nvPr>
        </p:nvSpPr>
        <p:spPr>
          <a:xfrm>
            <a:off x="4114800" y="3063600"/>
            <a:ext cx="3862800" cy="536400"/>
          </a:xfrm>
          <a:solidFill>
            <a:schemeClr val="accent1"/>
          </a:solidFill>
        </p:spPr>
        <p:txBody>
          <a:bodyPr lIns="0" tIns="0" rIns="0" bIns="0" anchor="ctr" anchorCtr="0">
            <a:normAutofit/>
          </a:bodyPr>
          <a:lstStyle>
            <a:lvl1pPr algn="ctr">
              <a:defRPr sz="3000"/>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63BEDB-6C8F-4841-B6A1-39BD2876BDEC}"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D733D6-D234-44AD-B452-41358B67D6A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838200" y="6542692"/>
            <a:ext cx="2743200" cy="273378"/>
          </a:xfrm>
        </p:spPr>
        <p:txBody>
          <a:bodyPr>
            <a:normAutofit/>
          </a:bodyPr>
          <a:lstStyle/>
          <a:p>
            <a:fld id="{1263BEDB-6C8F-4841-B6A1-39BD2876BDEC}" type="datetimeFigureOut">
              <a:rPr lang="zh-CN" altLang="en-US" smtClean="0"/>
              <a:t>2017/2/15</a:t>
            </a:fld>
            <a:endParaRPr lang="zh-CN" altLang="en-US"/>
          </a:p>
        </p:txBody>
      </p:sp>
      <p:sp>
        <p:nvSpPr>
          <p:cNvPr id="6" name="页脚占位符 5"/>
          <p:cNvSpPr>
            <a:spLocks noGrp="1"/>
          </p:cNvSpPr>
          <p:nvPr>
            <p:ph type="ftr" sz="quarter" idx="11"/>
          </p:nvPr>
        </p:nvSpPr>
        <p:spPr>
          <a:xfrm>
            <a:off x="4038600" y="6542692"/>
            <a:ext cx="4114800" cy="273378"/>
          </a:xfrm>
        </p:spPr>
        <p:txBody>
          <a:bodyPr>
            <a:normAutofit/>
          </a:bodyPr>
          <a:lstStyle/>
          <a:p>
            <a:endParaRPr lang="zh-CN" altLang="en-US"/>
          </a:p>
        </p:txBody>
      </p:sp>
      <p:sp>
        <p:nvSpPr>
          <p:cNvPr id="7" name="灯片编号占位符 6"/>
          <p:cNvSpPr>
            <a:spLocks noGrp="1"/>
          </p:cNvSpPr>
          <p:nvPr>
            <p:ph type="sldNum" sz="quarter" idx="12"/>
          </p:nvPr>
        </p:nvSpPr>
        <p:spPr>
          <a:xfrm>
            <a:off x="8610600" y="6542692"/>
            <a:ext cx="2743200" cy="273378"/>
          </a:xfrm>
        </p:spPr>
        <p:txBody>
          <a:bodyPr>
            <a:normAutofit/>
          </a:bodyPr>
          <a:lstStyle/>
          <a:p>
            <a:fld id="{6DD733D6-D234-44AD-B452-41358B67D6AD}" type="slidenum">
              <a:rPr lang="zh-CN" altLang="en-US" smtClean="0"/>
              <a:t>‹#›</a:t>
            </a:fld>
            <a:endParaRPr lang="zh-CN" altLang="en-US"/>
          </a:p>
        </p:txBody>
      </p:sp>
      <p:sp>
        <p:nvSpPr>
          <p:cNvPr id="2" name="标题 1"/>
          <p:cNvSpPr>
            <a:spLocks noGrp="1"/>
          </p:cNvSpPr>
          <p:nvPr>
            <p:ph type="title"/>
          </p:nvPr>
        </p:nvSpPr>
        <p:spPr>
          <a:xfrm>
            <a:off x="838800" y="363600"/>
            <a:ext cx="10515600" cy="727200"/>
          </a:xfrm>
        </p:spPr>
        <p:txBody>
          <a:bodyPr anchor="ctr" anchorCtr="0">
            <a:normAutofit/>
          </a:bodyPr>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1162800" y="1425600"/>
            <a:ext cx="11026800" cy="40572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327600" y="5688000"/>
            <a:ext cx="10656000" cy="950400"/>
          </a:xfrm>
        </p:spPr>
        <p:txBody>
          <a:bodyPr anchor="ctr" anchorCtr="0">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8" name="矩形 7"/>
          <p:cNvSpPr/>
          <p:nvPr userDrawn="1"/>
        </p:nvSpPr>
        <p:spPr>
          <a:xfrm>
            <a:off x="0" y="1431145"/>
            <a:ext cx="911424" cy="4051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latin typeface="Arial" pitchFamily="34" charset="0"/>
              <a:ea typeface="黑体" pitchFamily="49" charset="-122"/>
              <a:cs typeface="+mn-ea"/>
              <a:sym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marL="0" indent="0">
              <a:buFont typeface="Arial" pitchFamily="34" charset="0"/>
              <a:buNone/>
              <a:defRPr sz="2400"/>
            </a:lvl1pPr>
            <a:lvl2pPr marL="457200" indent="0">
              <a:buFont typeface="Arial" pitchFamily="34" charset="0"/>
              <a:buNone/>
              <a:defRPr sz="2000"/>
            </a:lvl2pPr>
            <a:lvl3pPr marL="914400" indent="0">
              <a:buFont typeface="Arial" pitchFamily="34" charset="0"/>
              <a:buNone/>
              <a:defRPr sz="1800"/>
            </a:lvl3pPr>
            <a:lvl4pPr marL="1371600" indent="0">
              <a:buFont typeface="Arial" pitchFamily="34" charset="0"/>
              <a:buNone/>
              <a:defRPr sz="1800"/>
            </a:lvl4pPr>
            <a:lvl5pPr marL="1828800" indent="0">
              <a:buFont typeface="Arial" pitchFamily="34" charset="0"/>
              <a:buNone/>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3CEC51B-3CEA-455A-8A0C-BD8D05A945DC}"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652248-C500-4C20-B1F7-BDAC4E3251B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7270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308100"/>
            <a:ext cx="10515600" cy="4868863"/>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263BEDB-6C8F-4841-B6A1-39BD2876BDEC}"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6DD733D6-D234-44AD-B452-41358B67D6A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342900" indent="-342900" algn="just" defTabSz="914400" rtl="0" eaLnBrk="1" latinLnBrk="0" hangingPunct="1">
        <a:lnSpc>
          <a:spcPct val="130000"/>
        </a:lnSpc>
        <a:spcBef>
          <a:spcPts val="1200"/>
        </a:spcBef>
        <a:buSzPct val="80000"/>
        <a:buFont typeface="Arial" pitchFamily="34" charset="0"/>
        <a:buChar char="•"/>
        <a:defRPr sz="2400" kern="1200">
          <a:solidFill>
            <a:schemeClr val="tx1"/>
          </a:solidFill>
          <a:latin typeface="+mn-lt"/>
          <a:ea typeface="+mn-ea"/>
          <a:cs typeface="+mn-cs"/>
        </a:defRPr>
      </a:lvl1pPr>
      <a:lvl2pPr marL="802005" indent="-352425" algn="just" defTabSz="914400" rtl="0" eaLnBrk="1" latinLnBrk="0" hangingPunct="1">
        <a:lnSpc>
          <a:spcPct val="120000"/>
        </a:lnSpc>
        <a:spcBef>
          <a:spcPts val="600"/>
        </a:spcBef>
        <a:buFont typeface="Arial" pitchFamily="34" charset="0"/>
        <a:buChar char="•"/>
        <a:defRPr sz="2000" kern="1200">
          <a:solidFill>
            <a:schemeClr val="tx1"/>
          </a:solidFill>
          <a:latin typeface="+mn-lt"/>
          <a:ea typeface="+mn-ea"/>
          <a:cs typeface="+mn-cs"/>
        </a:defRPr>
      </a:lvl2pPr>
      <a:lvl3pPr marL="1200150" indent="-285750" algn="just"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57350" indent="-285750" algn="just"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114550" indent="-285750" algn="just"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56869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3" Type="http://schemas.openxmlformats.org/officeDocument/2006/relationships/tags" Target="../tags/tag61.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notesSlide" Target="../notesSlides/notesSlide10.xml"/><Relationship Id="rId2" Type="http://schemas.openxmlformats.org/officeDocument/2006/relationships/tags" Target="../tags/tag60.xml"/><Relationship Id="rId16" Type="http://schemas.openxmlformats.org/officeDocument/2006/relationships/slideLayout" Target="../slideLayouts/slideLayout7.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5" Type="http://schemas.openxmlformats.org/officeDocument/2006/relationships/tags" Target="../tags/tag63.xml"/><Relationship Id="rId15" Type="http://schemas.openxmlformats.org/officeDocument/2006/relationships/tags" Target="../tags/tag73.xml"/><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s>
</file>

<file path=ppt/slides/_rels/slide11.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slideLayout" Target="../slideLayouts/slideLayout7.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 Type="http://schemas.openxmlformats.org/officeDocument/2006/relationships/tags" Target="../tags/tag75.xml"/><Relationship Id="rId16" Type="http://schemas.openxmlformats.org/officeDocument/2006/relationships/tags" Target="../tags/tag89.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5" Type="http://schemas.openxmlformats.org/officeDocument/2006/relationships/tags" Target="../tags/tag88.xml"/><Relationship Id="rId10" Type="http://schemas.openxmlformats.org/officeDocument/2006/relationships/tags" Target="../tags/tag83.xml"/><Relationship Id="rId19" Type="http://schemas.openxmlformats.org/officeDocument/2006/relationships/notesSlide" Target="../notesSlides/notesSlide11.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s>
</file>

<file path=ppt/slides/_rels/slide12.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notesSlide" Target="../notesSlides/notesSlide13.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slideLayout" Target="../slideLayouts/slideLayout5.xml"/><Relationship Id="rId5" Type="http://schemas.openxmlformats.org/officeDocument/2006/relationships/tags" Target="../tags/tag98.xml"/><Relationship Id="rId4" Type="http://schemas.openxmlformats.org/officeDocument/2006/relationships/tags" Target="../tags/tag97.xml"/></Relationships>
</file>

<file path=ppt/slides/_rels/slide14.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10" Type="http://schemas.openxmlformats.org/officeDocument/2006/relationships/notesSlide" Target="../notesSlides/notesSlide14.xml"/><Relationship Id="rId4" Type="http://schemas.openxmlformats.org/officeDocument/2006/relationships/tags" Target="../tags/tag102.xml"/><Relationship Id="rId9"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notesSlide" Target="../notesSlides/notesSlide15.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slideLayout" Target="../slideLayouts/slideLayout5.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s>
</file>

<file path=ppt/slides/_rels/slide16.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tags" Target="../tags/tag129.xml"/><Relationship Id="rId2" Type="http://schemas.openxmlformats.org/officeDocument/2006/relationships/tags" Target="../tags/tag119.xml"/><Relationship Id="rId16" Type="http://schemas.openxmlformats.org/officeDocument/2006/relationships/notesSlide" Target="../notesSlides/notesSlide16.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5" Type="http://schemas.openxmlformats.org/officeDocument/2006/relationships/slideLayout" Target="../slideLayouts/slideLayout5.xml"/><Relationship Id="rId10" Type="http://schemas.openxmlformats.org/officeDocument/2006/relationships/tags" Target="../tags/tag127.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s>
</file>

<file path=ppt/slides/_rels/slide17.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slideLayout" Target="../slideLayouts/slideLayout5.xml"/><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tags" Target="../tags/tag148.xml"/><Relationship Id="rId2" Type="http://schemas.openxmlformats.org/officeDocument/2006/relationships/tags" Target="../tags/tag133.xml"/><Relationship Id="rId16" Type="http://schemas.openxmlformats.org/officeDocument/2006/relationships/tags" Target="../tags/tag147.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5" Type="http://schemas.openxmlformats.org/officeDocument/2006/relationships/tags" Target="../tags/tag136.xml"/><Relationship Id="rId15" Type="http://schemas.openxmlformats.org/officeDocument/2006/relationships/tags" Target="../tags/tag146.xml"/><Relationship Id="rId10" Type="http://schemas.openxmlformats.org/officeDocument/2006/relationships/tags" Target="../tags/tag141.xml"/><Relationship Id="rId19" Type="http://schemas.openxmlformats.org/officeDocument/2006/relationships/notesSlide" Target="../notesSlides/notesSlide17.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s>
</file>

<file path=ppt/slides/_rels/slide18.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tags" Target="../tags/tag166.xml"/><Relationship Id="rId3" Type="http://schemas.openxmlformats.org/officeDocument/2006/relationships/tags" Target="../tags/tag151.xml"/><Relationship Id="rId21" Type="http://schemas.openxmlformats.org/officeDocument/2006/relationships/slideLayout" Target="../slideLayouts/slideLayout5.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tags" Target="../tags/tag165.xml"/><Relationship Id="rId2" Type="http://schemas.openxmlformats.org/officeDocument/2006/relationships/tags" Target="../tags/tag150.xml"/><Relationship Id="rId16" Type="http://schemas.openxmlformats.org/officeDocument/2006/relationships/tags" Target="../tags/tag164.xml"/><Relationship Id="rId20" Type="http://schemas.openxmlformats.org/officeDocument/2006/relationships/tags" Target="../tags/tag168.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tags" Target="../tags/tag163.xml"/><Relationship Id="rId10" Type="http://schemas.openxmlformats.org/officeDocument/2006/relationships/tags" Target="../tags/tag158.xml"/><Relationship Id="rId19" Type="http://schemas.openxmlformats.org/officeDocument/2006/relationships/tags" Target="../tags/tag167.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 Id="rId2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10" Type="http://schemas.openxmlformats.org/officeDocument/2006/relationships/notesSlide" Target="../notesSlides/notesSlide19.xml"/><Relationship Id="rId4" Type="http://schemas.openxmlformats.org/officeDocument/2006/relationships/tags" Target="../tags/tag172.xml"/><Relationship Id="rId9"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notesSlide" Target="../notesSlides/notesSlide20.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tags" Target="../tags/tag202.xml"/><Relationship Id="rId18" Type="http://schemas.openxmlformats.org/officeDocument/2006/relationships/tags" Target="../tags/tag207.xml"/><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tags" Target="../tags/tag201.xml"/><Relationship Id="rId17" Type="http://schemas.openxmlformats.org/officeDocument/2006/relationships/tags" Target="../tags/tag206.xml"/><Relationship Id="rId2" Type="http://schemas.openxmlformats.org/officeDocument/2006/relationships/tags" Target="../tags/tag191.xml"/><Relationship Id="rId16" Type="http://schemas.openxmlformats.org/officeDocument/2006/relationships/tags" Target="../tags/tag205.xml"/><Relationship Id="rId20" Type="http://schemas.openxmlformats.org/officeDocument/2006/relationships/notesSlide" Target="../notesSlides/notesSlide2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tags" Target="../tags/tag200.xml"/><Relationship Id="rId5" Type="http://schemas.openxmlformats.org/officeDocument/2006/relationships/tags" Target="../tags/tag194.xml"/><Relationship Id="rId15" Type="http://schemas.openxmlformats.org/officeDocument/2006/relationships/tags" Target="../tags/tag204.xml"/><Relationship Id="rId10" Type="http://schemas.openxmlformats.org/officeDocument/2006/relationships/tags" Target="../tags/tag199.xml"/><Relationship Id="rId19" Type="http://schemas.openxmlformats.org/officeDocument/2006/relationships/slideLayout" Target="../slideLayouts/slideLayout5.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tags" Target="../tags/tag203.xml"/></Relationships>
</file>

<file path=ppt/slides/_rels/slide22.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tags" Target="../tags/tag220.xml"/><Relationship Id="rId18" Type="http://schemas.openxmlformats.org/officeDocument/2006/relationships/tags" Target="../tags/tag225.xml"/><Relationship Id="rId3" Type="http://schemas.openxmlformats.org/officeDocument/2006/relationships/tags" Target="../tags/tag210.xml"/><Relationship Id="rId21" Type="http://schemas.openxmlformats.org/officeDocument/2006/relationships/tags" Target="../tags/tag228.xml"/><Relationship Id="rId7" Type="http://schemas.openxmlformats.org/officeDocument/2006/relationships/tags" Target="../tags/tag214.xml"/><Relationship Id="rId12" Type="http://schemas.openxmlformats.org/officeDocument/2006/relationships/tags" Target="../tags/tag219.xml"/><Relationship Id="rId17" Type="http://schemas.openxmlformats.org/officeDocument/2006/relationships/tags" Target="../tags/tag224.xml"/><Relationship Id="rId25" Type="http://schemas.openxmlformats.org/officeDocument/2006/relationships/notesSlide" Target="../notesSlides/notesSlide22.xml"/><Relationship Id="rId2" Type="http://schemas.openxmlformats.org/officeDocument/2006/relationships/tags" Target="../tags/tag209.xml"/><Relationship Id="rId16" Type="http://schemas.openxmlformats.org/officeDocument/2006/relationships/tags" Target="../tags/tag223.xml"/><Relationship Id="rId20" Type="http://schemas.openxmlformats.org/officeDocument/2006/relationships/tags" Target="../tags/tag227.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24" Type="http://schemas.openxmlformats.org/officeDocument/2006/relationships/slideLayout" Target="../slideLayouts/slideLayout5.xml"/><Relationship Id="rId5" Type="http://schemas.openxmlformats.org/officeDocument/2006/relationships/tags" Target="../tags/tag212.xml"/><Relationship Id="rId15" Type="http://schemas.openxmlformats.org/officeDocument/2006/relationships/tags" Target="../tags/tag222.xml"/><Relationship Id="rId23" Type="http://schemas.openxmlformats.org/officeDocument/2006/relationships/tags" Target="../tags/tag230.xml"/><Relationship Id="rId10" Type="http://schemas.openxmlformats.org/officeDocument/2006/relationships/tags" Target="../tags/tag217.xml"/><Relationship Id="rId19" Type="http://schemas.openxmlformats.org/officeDocument/2006/relationships/tags" Target="../tags/tag226.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tags" Target="../tags/tag221.xml"/><Relationship Id="rId22" Type="http://schemas.openxmlformats.org/officeDocument/2006/relationships/tags" Target="../tags/tag229.xml"/></Relationships>
</file>

<file path=ppt/slides/_rels/slide23.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tags" Target="../tags/tag248.xml"/><Relationship Id="rId26" Type="http://schemas.openxmlformats.org/officeDocument/2006/relationships/tags" Target="../tags/tag256.xml"/><Relationship Id="rId3" Type="http://schemas.openxmlformats.org/officeDocument/2006/relationships/tags" Target="../tags/tag233.xml"/><Relationship Id="rId21" Type="http://schemas.openxmlformats.org/officeDocument/2006/relationships/tags" Target="../tags/tag251.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tags" Target="../tags/tag247.xml"/><Relationship Id="rId25" Type="http://schemas.openxmlformats.org/officeDocument/2006/relationships/tags" Target="../tags/tag255.xml"/><Relationship Id="rId2" Type="http://schemas.openxmlformats.org/officeDocument/2006/relationships/tags" Target="../tags/tag232.xml"/><Relationship Id="rId16" Type="http://schemas.openxmlformats.org/officeDocument/2006/relationships/tags" Target="../tags/tag246.xml"/><Relationship Id="rId20" Type="http://schemas.openxmlformats.org/officeDocument/2006/relationships/tags" Target="../tags/tag250.xml"/><Relationship Id="rId29" Type="http://schemas.openxmlformats.org/officeDocument/2006/relationships/slideLayout" Target="../slideLayouts/slideLayout5.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24" Type="http://schemas.openxmlformats.org/officeDocument/2006/relationships/tags" Target="../tags/tag254.xml"/><Relationship Id="rId5" Type="http://schemas.openxmlformats.org/officeDocument/2006/relationships/tags" Target="../tags/tag235.xml"/><Relationship Id="rId15" Type="http://schemas.openxmlformats.org/officeDocument/2006/relationships/tags" Target="../tags/tag245.xml"/><Relationship Id="rId23" Type="http://schemas.openxmlformats.org/officeDocument/2006/relationships/tags" Target="../tags/tag253.xml"/><Relationship Id="rId28" Type="http://schemas.openxmlformats.org/officeDocument/2006/relationships/tags" Target="../tags/tag258.xml"/><Relationship Id="rId10" Type="http://schemas.openxmlformats.org/officeDocument/2006/relationships/tags" Target="../tags/tag240.xml"/><Relationship Id="rId19" Type="http://schemas.openxmlformats.org/officeDocument/2006/relationships/tags" Target="../tags/tag249.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 Id="rId22" Type="http://schemas.openxmlformats.org/officeDocument/2006/relationships/tags" Target="../tags/tag252.xml"/><Relationship Id="rId27" Type="http://schemas.openxmlformats.org/officeDocument/2006/relationships/tags" Target="../tags/tag257.xml"/><Relationship Id="rId30"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3" Type="http://schemas.openxmlformats.org/officeDocument/2006/relationships/tags" Target="../tags/tag271.xml"/><Relationship Id="rId18" Type="http://schemas.openxmlformats.org/officeDocument/2006/relationships/tags" Target="../tags/tag276.xml"/><Relationship Id="rId26" Type="http://schemas.openxmlformats.org/officeDocument/2006/relationships/tags" Target="../tags/tag284.xml"/><Relationship Id="rId3" Type="http://schemas.openxmlformats.org/officeDocument/2006/relationships/tags" Target="../tags/tag261.xml"/><Relationship Id="rId21" Type="http://schemas.openxmlformats.org/officeDocument/2006/relationships/tags" Target="../tags/tag279.xml"/><Relationship Id="rId34" Type="http://schemas.openxmlformats.org/officeDocument/2006/relationships/slideLayout" Target="../slideLayouts/slideLayout5.xml"/><Relationship Id="rId7" Type="http://schemas.openxmlformats.org/officeDocument/2006/relationships/tags" Target="../tags/tag265.xml"/><Relationship Id="rId12" Type="http://schemas.openxmlformats.org/officeDocument/2006/relationships/tags" Target="../tags/tag270.xml"/><Relationship Id="rId17" Type="http://schemas.openxmlformats.org/officeDocument/2006/relationships/tags" Target="../tags/tag275.xml"/><Relationship Id="rId25" Type="http://schemas.openxmlformats.org/officeDocument/2006/relationships/tags" Target="../tags/tag283.xml"/><Relationship Id="rId33" Type="http://schemas.openxmlformats.org/officeDocument/2006/relationships/tags" Target="../tags/tag291.xml"/><Relationship Id="rId2" Type="http://schemas.openxmlformats.org/officeDocument/2006/relationships/tags" Target="../tags/tag260.xml"/><Relationship Id="rId16" Type="http://schemas.openxmlformats.org/officeDocument/2006/relationships/tags" Target="../tags/tag274.xml"/><Relationship Id="rId20" Type="http://schemas.openxmlformats.org/officeDocument/2006/relationships/tags" Target="../tags/tag278.xml"/><Relationship Id="rId29" Type="http://schemas.openxmlformats.org/officeDocument/2006/relationships/tags" Target="../tags/tag287.xml"/><Relationship Id="rId1" Type="http://schemas.openxmlformats.org/officeDocument/2006/relationships/tags" Target="../tags/tag259.xml"/><Relationship Id="rId6" Type="http://schemas.openxmlformats.org/officeDocument/2006/relationships/tags" Target="../tags/tag264.xml"/><Relationship Id="rId11" Type="http://schemas.openxmlformats.org/officeDocument/2006/relationships/tags" Target="../tags/tag269.xml"/><Relationship Id="rId24" Type="http://schemas.openxmlformats.org/officeDocument/2006/relationships/tags" Target="../tags/tag282.xml"/><Relationship Id="rId32" Type="http://schemas.openxmlformats.org/officeDocument/2006/relationships/tags" Target="../tags/tag290.xml"/><Relationship Id="rId5" Type="http://schemas.openxmlformats.org/officeDocument/2006/relationships/tags" Target="../tags/tag263.xml"/><Relationship Id="rId15" Type="http://schemas.openxmlformats.org/officeDocument/2006/relationships/tags" Target="../tags/tag273.xml"/><Relationship Id="rId23" Type="http://schemas.openxmlformats.org/officeDocument/2006/relationships/tags" Target="../tags/tag281.xml"/><Relationship Id="rId28" Type="http://schemas.openxmlformats.org/officeDocument/2006/relationships/tags" Target="../tags/tag286.xml"/><Relationship Id="rId10" Type="http://schemas.openxmlformats.org/officeDocument/2006/relationships/tags" Target="../tags/tag268.xml"/><Relationship Id="rId19" Type="http://schemas.openxmlformats.org/officeDocument/2006/relationships/tags" Target="../tags/tag277.xml"/><Relationship Id="rId31" Type="http://schemas.openxmlformats.org/officeDocument/2006/relationships/tags" Target="../tags/tag289.xml"/><Relationship Id="rId4" Type="http://schemas.openxmlformats.org/officeDocument/2006/relationships/tags" Target="../tags/tag262.xml"/><Relationship Id="rId9" Type="http://schemas.openxmlformats.org/officeDocument/2006/relationships/tags" Target="../tags/tag267.xml"/><Relationship Id="rId14" Type="http://schemas.openxmlformats.org/officeDocument/2006/relationships/tags" Target="../tags/tag272.xml"/><Relationship Id="rId22" Type="http://schemas.openxmlformats.org/officeDocument/2006/relationships/tags" Target="../tags/tag280.xml"/><Relationship Id="rId27" Type="http://schemas.openxmlformats.org/officeDocument/2006/relationships/tags" Target="../tags/tag285.xml"/><Relationship Id="rId30" Type="http://schemas.openxmlformats.org/officeDocument/2006/relationships/tags" Target="../tags/tag288.xml"/><Relationship Id="rId35" Type="http://schemas.openxmlformats.org/officeDocument/2006/relationships/notesSlide" Target="../notesSlides/notesSlide24.xml"/><Relationship Id="rId8" Type="http://schemas.openxmlformats.org/officeDocument/2006/relationships/tags" Target="../tags/tag266.xml"/></Relationships>
</file>

<file path=ppt/slides/_rels/slide25.xml.rels><?xml version="1.0" encoding="UTF-8" standalone="yes"?>
<Relationships xmlns="http://schemas.openxmlformats.org/package/2006/relationships"><Relationship Id="rId3" Type="http://schemas.openxmlformats.org/officeDocument/2006/relationships/tags" Target="../tags/tag294.xml"/><Relationship Id="rId7" Type="http://schemas.openxmlformats.org/officeDocument/2006/relationships/image" Target="../media/image7.jpeg"/><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notesSlide" Target="../notesSlides/notesSlide25.xml"/><Relationship Id="rId5" Type="http://schemas.openxmlformats.org/officeDocument/2006/relationships/slideLayout" Target="../slideLayouts/slideLayout8.xml"/><Relationship Id="rId4" Type="http://schemas.openxmlformats.org/officeDocument/2006/relationships/tags" Target="../tags/tag29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298.xml"/><Relationship Id="rId7" Type="http://schemas.openxmlformats.org/officeDocument/2006/relationships/tags" Target="../tags/tag302.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image" Target="../media/image6.jpeg"/><Relationship Id="rId5" Type="http://schemas.openxmlformats.org/officeDocument/2006/relationships/tags" Target="../tags/tag300.xml"/><Relationship Id="rId10" Type="http://schemas.openxmlformats.org/officeDocument/2006/relationships/image" Target="../media/image5.jpeg"/><Relationship Id="rId4" Type="http://schemas.openxmlformats.org/officeDocument/2006/relationships/tags" Target="../tags/tag299.xml"/><Relationship Id="rId9"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tags" Target="../tags/tag305.xml"/><Relationship Id="rId7" Type="http://schemas.openxmlformats.org/officeDocument/2006/relationships/image" Target="../media/image8.jpeg"/><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tags" Target="../tags/tag306.xml"/></Relationships>
</file>

<file path=ppt/slides/_rels/slide2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309.xml"/><Relationship Id="rId7" Type="http://schemas.openxmlformats.org/officeDocument/2006/relationships/notesSlide" Target="../notesSlides/notesSlide28.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slideLayout" Target="../slideLayouts/slideLayout4.xml"/><Relationship Id="rId5" Type="http://schemas.openxmlformats.org/officeDocument/2006/relationships/tags" Target="../tags/tag311.xml"/><Relationship Id="rId4" Type="http://schemas.openxmlformats.org/officeDocument/2006/relationships/tags" Target="../tags/tag310.xml"/></Relationships>
</file>

<file path=ppt/slides/_rels/slide29.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5" Type="http://schemas.openxmlformats.org/officeDocument/2006/relationships/notesSlide" Target="../notesSlides/notesSlide29.xml"/><Relationship Id="rId4"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5.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6.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notesSlide" Target="../notesSlides/notesSlide7.xml"/><Relationship Id="rId5" Type="http://schemas.openxmlformats.org/officeDocument/2006/relationships/tags" Target="../tags/tag30.xml"/><Relationship Id="rId10" Type="http://schemas.openxmlformats.org/officeDocument/2006/relationships/slideLayout" Target="../slideLayouts/slideLayout7.xml"/><Relationship Id="rId4" Type="http://schemas.openxmlformats.org/officeDocument/2006/relationships/tags" Target="../tags/tag29.xml"/><Relationship Id="rId9" Type="http://schemas.openxmlformats.org/officeDocument/2006/relationships/tags" Target="../tags/tag34.xml"/></Relationships>
</file>

<file path=ppt/slides/_rels/slide8.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notesSlide" Target="../notesSlides/notesSlide8.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s>
</file>

<file path=ppt/slides/_rels/slide9.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notesSlide" Target="../notesSlides/notesSlide9.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normAutofit/>
          </a:bodyPr>
          <a:lstStyle/>
          <a:p>
            <a:r>
              <a:rPr lang="da-DK" altLang="zh-CN" smtClean="0"/>
              <a:t>LOREM IPSUM</a:t>
            </a:r>
            <a:endParaRPr lang="zh-CN" altLang="en-US" dirty="0"/>
          </a:p>
        </p:txBody>
      </p:sp>
      <p:sp>
        <p:nvSpPr>
          <p:cNvPr id="3" name="副标题 2"/>
          <p:cNvSpPr>
            <a:spLocks noGrp="1"/>
          </p:cNvSpPr>
          <p:nvPr>
            <p:ph type="subTitle" idx="1"/>
            <p:custDataLst>
              <p:tags r:id="rId3"/>
            </p:custDataLst>
          </p:nvPr>
        </p:nvSpPr>
        <p:spPr/>
        <p:txBody>
          <a:bodyPr>
            <a:normAutofit lnSpcReduction="10000"/>
          </a:bodyPr>
          <a:lstStyle/>
          <a:p>
            <a:r>
              <a:rPr lang="en-US" altLang="zh-CN" smtClean="0"/>
              <a:t>LOREM IPSUM DOLOR LOREM </a:t>
            </a:r>
            <a:endParaRPr lang="zh-CN" alt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13"/>
              </p:custDataLst>
            </p:nvPr>
          </p:nvSpPr>
          <p:spPr>
            <a:xfrm>
              <a:off x="8257080" y="278556"/>
              <a:ext cx="3363419" cy="1569660"/>
            </a:xfrm>
            <a:prstGeom prst="rect">
              <a:avLst/>
            </a:prstGeom>
            <a:noFill/>
          </p:spPr>
          <p:txBody>
            <a:bodyPr wrap="square" rtlCol="0">
              <a:normAutofit/>
            </a:bodyPr>
            <a:lstStyle/>
            <a:p>
              <a:pPr algn="ctr"/>
              <a:r>
                <a:rPr lang="en-US" altLang="zh-CN" sz="9600" dirty="0" smtClean="0">
                  <a:sym typeface="Arial" pitchFamily="34" charset="0"/>
                </a:rPr>
                <a:t>C</a:t>
              </a:r>
              <a:r>
                <a:rPr lang="en-US" altLang="zh-CN" sz="3200" dirty="0" smtClean="0">
                  <a:sym typeface="Arial" pitchFamily="34" charset="0"/>
                </a:rPr>
                <a:t>ONTENTS</a:t>
              </a:r>
              <a:endParaRPr lang="zh-CN" altLang="en-US" sz="3200" dirty="0">
                <a:sym typeface="Arial" pitchFamily="34" charset="0"/>
              </a:endParaRPr>
            </a:p>
          </p:txBody>
        </p:sp>
        <p:sp>
          <p:nvSpPr>
            <p:cNvPr id="5" name="矩形 4"/>
            <p:cNvSpPr/>
            <p:nvPr>
              <p:custDataLst>
                <p:tags r:id="rId14"/>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15"/>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1826691" y="689850"/>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531467" y="2002453"/>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5" name="矩形 24"/>
          <p:cNvSpPr/>
          <p:nvPr>
            <p:custDataLst>
              <p:tags r:id="rId5"/>
            </p:custDataLst>
          </p:nvPr>
        </p:nvSpPr>
        <p:spPr>
          <a:xfrm>
            <a:off x="4013706" y="2843421"/>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8" name="矩形 27"/>
          <p:cNvSpPr/>
          <p:nvPr>
            <p:custDataLst>
              <p:tags r:id="rId6"/>
            </p:custDataLst>
          </p:nvPr>
        </p:nvSpPr>
        <p:spPr>
          <a:xfrm>
            <a:off x="7495944" y="3684388"/>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1" name="矩形 30"/>
          <p:cNvSpPr/>
          <p:nvPr>
            <p:custDataLst>
              <p:tags r:id="rId7"/>
            </p:custDataLst>
          </p:nvPr>
        </p:nvSpPr>
        <p:spPr>
          <a:xfrm>
            <a:off x="1052167" y="4837749"/>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4" name="矩形 33"/>
          <p:cNvSpPr/>
          <p:nvPr>
            <p:custDataLst>
              <p:tags r:id="rId8"/>
            </p:custDataLst>
          </p:nvPr>
        </p:nvSpPr>
        <p:spPr>
          <a:xfrm>
            <a:off x="4534406" y="5678717"/>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8" name="KSO_Shape"/>
          <p:cNvSpPr>
            <a:spLocks noChangeAspect="1"/>
          </p:cNvSpPr>
          <p:nvPr>
            <p:custDataLst>
              <p:tags r:id="rId9"/>
            </p:custDataLst>
          </p:nvPr>
        </p:nvSpPr>
        <p:spPr bwMode="auto">
          <a:xfrm>
            <a:off x="5308930" y="1543193"/>
            <a:ext cx="1223416" cy="1129621"/>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2"/>
          </a:solidFill>
          <a:ln>
            <a:noFill/>
          </a:ln>
        </p:spPr>
        <p:txBody>
          <a:bodyPr anchor="ctr" anchorCtr="1">
            <a:normAutofit/>
          </a:bodyPr>
          <a:lstStyle/>
          <a:p>
            <a:endParaRPr lang="zh-CN" altLang="en-US"/>
          </a:p>
        </p:txBody>
      </p:sp>
      <p:sp>
        <p:nvSpPr>
          <p:cNvPr id="39" name="KSO_Shape"/>
          <p:cNvSpPr>
            <a:spLocks noChangeAspect="1"/>
          </p:cNvSpPr>
          <p:nvPr>
            <p:custDataLst>
              <p:tags r:id="rId10"/>
            </p:custDataLst>
          </p:nvPr>
        </p:nvSpPr>
        <p:spPr bwMode="auto">
          <a:xfrm>
            <a:off x="8840104" y="2337262"/>
            <a:ext cx="1125543" cy="1223416"/>
          </a:xfrm>
          <a:custGeom>
            <a:avLst/>
            <a:gdLst>
              <a:gd name="T0" fmla="*/ 873642 w 1122363"/>
              <a:gd name="T1" fmla="*/ 1643523 h 1220788"/>
              <a:gd name="T2" fmla="*/ 866371 w 1122363"/>
              <a:gd name="T3" fmla="*/ 1292418 h 1220788"/>
              <a:gd name="T4" fmla="*/ 756438 w 1122363"/>
              <a:gd name="T5" fmla="*/ 1193029 h 1220788"/>
              <a:gd name="T6" fmla="*/ 116958 w 1122363"/>
              <a:gd name="T7" fmla="*/ 940116 h 1220788"/>
              <a:gd name="T8" fmla="*/ 566716 w 1122363"/>
              <a:gd name="T9" fmla="*/ 935182 h 1220788"/>
              <a:gd name="T10" fmla="*/ 558560 w 1122363"/>
              <a:gd name="T11" fmla="*/ 945792 h 1220788"/>
              <a:gd name="T12" fmla="*/ 557142 w 1122363"/>
              <a:gd name="T13" fmla="*/ 969490 h 1220788"/>
              <a:gd name="T14" fmla="*/ 565652 w 1122363"/>
              <a:gd name="T15" fmla="*/ 983992 h 1220788"/>
              <a:gd name="T16" fmla="*/ 1186593 w 1122363"/>
              <a:gd name="T17" fmla="*/ 983992 h 1220788"/>
              <a:gd name="T18" fmla="*/ 1195105 w 1122363"/>
              <a:gd name="T19" fmla="*/ 969490 h 1220788"/>
              <a:gd name="T20" fmla="*/ 1194040 w 1122363"/>
              <a:gd name="T21" fmla="*/ 945792 h 1220788"/>
              <a:gd name="T22" fmla="*/ 1185530 w 1122363"/>
              <a:gd name="T23" fmla="*/ 935182 h 1220788"/>
              <a:gd name="T24" fmla="*/ 563525 w 1122363"/>
              <a:gd name="T25" fmla="*/ 837206 h 1220788"/>
              <a:gd name="T26" fmla="*/ 556433 w 1122363"/>
              <a:gd name="T27" fmla="*/ 855245 h 1220788"/>
              <a:gd name="T28" fmla="*/ 559623 w 1122363"/>
              <a:gd name="T29" fmla="*/ 877882 h 1220788"/>
              <a:gd name="T30" fmla="*/ 568135 w 1122363"/>
              <a:gd name="T31" fmla="*/ 885309 h 1220788"/>
              <a:gd name="T32" fmla="*/ 1190849 w 1122363"/>
              <a:gd name="T33" fmla="*/ 881065 h 1220788"/>
              <a:gd name="T34" fmla="*/ 1196169 w 1122363"/>
              <a:gd name="T35" fmla="*/ 860551 h 1220788"/>
              <a:gd name="T36" fmla="*/ 1190849 w 1122363"/>
              <a:gd name="T37" fmla="*/ 839683 h 1220788"/>
              <a:gd name="T38" fmla="*/ 568135 w 1122363"/>
              <a:gd name="T39" fmla="*/ 835791 h 1220788"/>
              <a:gd name="T40" fmla="*/ 561751 w 1122363"/>
              <a:gd name="T41" fmla="*/ 740292 h 1220788"/>
              <a:gd name="T42" fmla="*/ 556433 w 1122363"/>
              <a:gd name="T43" fmla="*/ 761160 h 1220788"/>
              <a:gd name="T44" fmla="*/ 561751 w 1122363"/>
              <a:gd name="T45" fmla="*/ 781676 h 1220788"/>
              <a:gd name="T46" fmla="*/ 1184112 w 1122363"/>
              <a:gd name="T47" fmla="*/ 785920 h 1220788"/>
              <a:gd name="T48" fmla="*/ 1192622 w 1122363"/>
              <a:gd name="T49" fmla="*/ 778492 h 1220788"/>
              <a:gd name="T50" fmla="*/ 1195814 w 1122363"/>
              <a:gd name="T51" fmla="*/ 755855 h 1220788"/>
              <a:gd name="T52" fmla="*/ 1189076 w 1122363"/>
              <a:gd name="T53" fmla="*/ 738170 h 1220788"/>
              <a:gd name="T54" fmla="*/ 566716 w 1122363"/>
              <a:gd name="T55" fmla="*/ 736402 h 1220788"/>
              <a:gd name="T56" fmla="*/ 1260710 w 1122363"/>
              <a:gd name="T57" fmla="*/ 871515 h 1220788"/>
              <a:gd name="T58" fmla="*/ 894386 w 1122363"/>
              <a:gd name="T59" fmla="*/ 1086564 h 1220788"/>
              <a:gd name="T60" fmla="*/ 899705 w 1122363"/>
              <a:gd name="T61" fmla="*/ 1075601 h 1220788"/>
              <a:gd name="T62" fmla="*/ 900059 w 1122363"/>
              <a:gd name="T63" fmla="*/ 1051902 h 1220788"/>
              <a:gd name="T64" fmla="*/ 895804 w 1122363"/>
              <a:gd name="T65" fmla="*/ 1037400 h 1220788"/>
              <a:gd name="T66" fmla="*/ 490827 w 1122363"/>
              <a:gd name="T67" fmla="*/ 649037 h 1220788"/>
              <a:gd name="T68" fmla="*/ 877186 w 1122363"/>
              <a:gd name="T69" fmla="*/ 187173 h 1220788"/>
              <a:gd name="T70" fmla="*/ 1640604 w 1122363"/>
              <a:gd name="T71" fmla="*/ 708714 h 1220788"/>
              <a:gd name="T72" fmla="*/ 1681716 w 1122363"/>
              <a:gd name="T73" fmla="*/ 714728 h 1220788"/>
              <a:gd name="T74" fmla="*/ 1711488 w 1122363"/>
              <a:gd name="T75" fmla="*/ 729590 h 1220788"/>
              <a:gd name="T76" fmla="*/ 1732044 w 1122363"/>
              <a:gd name="T77" fmla="*/ 749404 h 1220788"/>
              <a:gd name="T78" fmla="*/ 1746576 w 1122363"/>
              <a:gd name="T79" fmla="*/ 776295 h 1220788"/>
              <a:gd name="T80" fmla="*/ 1752600 w 1122363"/>
              <a:gd name="T81" fmla="*/ 1846618 h 1220788"/>
              <a:gd name="T82" fmla="*/ 1745158 w 1122363"/>
              <a:gd name="T83" fmla="*/ 1874217 h 1220788"/>
              <a:gd name="T84" fmla="*/ 1726373 w 1122363"/>
              <a:gd name="T85" fmla="*/ 1894740 h 1220788"/>
              <a:gd name="T86" fmla="*/ 1699792 w 1122363"/>
              <a:gd name="T87" fmla="*/ 1905000 h 1220788"/>
              <a:gd name="T88" fmla="*/ 41112 w 1122363"/>
              <a:gd name="T89" fmla="*/ 1902524 h 1220788"/>
              <a:gd name="T90" fmla="*/ 17011 w 1122363"/>
              <a:gd name="T91" fmla="*/ 1887663 h 1220788"/>
              <a:gd name="T92" fmla="*/ 2127 w 1122363"/>
              <a:gd name="T93" fmla="*/ 1863602 h 1220788"/>
              <a:gd name="T94" fmla="*/ 354 w 1122363"/>
              <a:gd name="T95" fmla="*/ 795401 h 1220788"/>
              <a:gd name="T96" fmla="*/ 8151 w 1122363"/>
              <a:gd name="T97" fmla="*/ 755065 h 1220788"/>
              <a:gd name="T98" fmla="*/ 19847 w 1122363"/>
              <a:gd name="T99" fmla="*/ 734543 h 1220788"/>
              <a:gd name="T100" fmla="*/ 38631 w 1122363"/>
              <a:gd name="T101" fmla="*/ 718622 h 1220788"/>
              <a:gd name="T102" fmla="*/ 64858 w 1122363"/>
              <a:gd name="T103" fmla="*/ 707299 h 1220788"/>
              <a:gd name="T104" fmla="*/ 100654 w 1122363"/>
              <a:gd name="T105" fmla="*/ 701992 h 12207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22363" h="1220788">
                <a:moveTo>
                  <a:pt x="396743" y="901306"/>
                </a:moveTo>
                <a:lnTo>
                  <a:pt x="119386" y="1152538"/>
                </a:lnTo>
                <a:lnTo>
                  <a:pt x="1002750" y="1152538"/>
                </a:lnTo>
                <a:lnTo>
                  <a:pt x="727664" y="901306"/>
                </a:lnTo>
                <a:lnTo>
                  <a:pt x="559479" y="1053225"/>
                </a:lnTo>
                <a:lnTo>
                  <a:pt x="396743" y="901306"/>
                </a:lnTo>
                <a:close/>
                <a:moveTo>
                  <a:pt x="554823" y="828225"/>
                </a:moveTo>
                <a:lnTo>
                  <a:pt x="567313" y="828225"/>
                </a:lnTo>
                <a:lnTo>
                  <a:pt x="560955" y="833438"/>
                </a:lnTo>
                <a:lnTo>
                  <a:pt x="554823" y="828225"/>
                </a:lnTo>
                <a:close/>
                <a:moveTo>
                  <a:pt x="484422" y="764533"/>
                </a:moveTo>
                <a:lnTo>
                  <a:pt x="637714" y="764533"/>
                </a:lnTo>
                <a:lnTo>
                  <a:pt x="602514" y="796266"/>
                </a:lnTo>
                <a:lnTo>
                  <a:pt x="519850" y="796266"/>
                </a:lnTo>
                <a:lnTo>
                  <a:pt x="484422" y="764533"/>
                </a:lnTo>
                <a:close/>
                <a:moveTo>
                  <a:pt x="1051549" y="602458"/>
                </a:moveTo>
                <a:lnTo>
                  <a:pt x="788945" y="850289"/>
                </a:lnTo>
                <a:lnTo>
                  <a:pt x="1051549" y="1097893"/>
                </a:lnTo>
                <a:lnTo>
                  <a:pt x="1051549" y="602458"/>
                </a:lnTo>
                <a:close/>
                <a:moveTo>
                  <a:pt x="74900" y="602458"/>
                </a:moveTo>
                <a:lnTo>
                  <a:pt x="74900" y="1097893"/>
                </a:lnTo>
                <a:lnTo>
                  <a:pt x="337957" y="850289"/>
                </a:lnTo>
                <a:lnTo>
                  <a:pt x="74900" y="602458"/>
                </a:lnTo>
                <a:close/>
                <a:moveTo>
                  <a:pt x="363833" y="599069"/>
                </a:moveTo>
                <a:lnTo>
                  <a:pt x="362924" y="599296"/>
                </a:lnTo>
                <a:lnTo>
                  <a:pt x="362243" y="599522"/>
                </a:lnTo>
                <a:lnTo>
                  <a:pt x="360881" y="600202"/>
                </a:lnTo>
                <a:lnTo>
                  <a:pt x="359745" y="601789"/>
                </a:lnTo>
                <a:lnTo>
                  <a:pt x="358382" y="603829"/>
                </a:lnTo>
                <a:lnTo>
                  <a:pt x="357701" y="606095"/>
                </a:lnTo>
                <a:lnTo>
                  <a:pt x="356793" y="609042"/>
                </a:lnTo>
                <a:lnTo>
                  <a:pt x="356339" y="611762"/>
                </a:lnTo>
                <a:lnTo>
                  <a:pt x="356339" y="615162"/>
                </a:lnTo>
                <a:lnTo>
                  <a:pt x="356339" y="618335"/>
                </a:lnTo>
                <a:lnTo>
                  <a:pt x="356793" y="621282"/>
                </a:lnTo>
                <a:lnTo>
                  <a:pt x="357701" y="624002"/>
                </a:lnTo>
                <a:lnTo>
                  <a:pt x="358382" y="626268"/>
                </a:lnTo>
                <a:lnTo>
                  <a:pt x="359745" y="628082"/>
                </a:lnTo>
                <a:lnTo>
                  <a:pt x="360881" y="629668"/>
                </a:lnTo>
                <a:lnTo>
                  <a:pt x="362243" y="630575"/>
                </a:lnTo>
                <a:lnTo>
                  <a:pt x="362924" y="631028"/>
                </a:lnTo>
                <a:lnTo>
                  <a:pt x="363833" y="631028"/>
                </a:lnTo>
                <a:lnTo>
                  <a:pt x="758304" y="631028"/>
                </a:lnTo>
                <a:lnTo>
                  <a:pt x="759212" y="631028"/>
                </a:lnTo>
                <a:lnTo>
                  <a:pt x="759893" y="630575"/>
                </a:lnTo>
                <a:lnTo>
                  <a:pt x="761483" y="629668"/>
                </a:lnTo>
                <a:lnTo>
                  <a:pt x="762618" y="628082"/>
                </a:lnTo>
                <a:lnTo>
                  <a:pt x="763754" y="626268"/>
                </a:lnTo>
                <a:lnTo>
                  <a:pt x="764662" y="624002"/>
                </a:lnTo>
                <a:lnTo>
                  <a:pt x="765344" y="621282"/>
                </a:lnTo>
                <a:lnTo>
                  <a:pt x="765798" y="618335"/>
                </a:lnTo>
                <a:lnTo>
                  <a:pt x="766025" y="615162"/>
                </a:lnTo>
                <a:lnTo>
                  <a:pt x="765798" y="611762"/>
                </a:lnTo>
                <a:lnTo>
                  <a:pt x="765344" y="609042"/>
                </a:lnTo>
                <a:lnTo>
                  <a:pt x="764662" y="606095"/>
                </a:lnTo>
                <a:lnTo>
                  <a:pt x="763754" y="603829"/>
                </a:lnTo>
                <a:lnTo>
                  <a:pt x="762618" y="601789"/>
                </a:lnTo>
                <a:lnTo>
                  <a:pt x="761483" y="600202"/>
                </a:lnTo>
                <a:lnTo>
                  <a:pt x="759893" y="599522"/>
                </a:lnTo>
                <a:lnTo>
                  <a:pt x="759212" y="599296"/>
                </a:lnTo>
                <a:lnTo>
                  <a:pt x="758304" y="599069"/>
                </a:lnTo>
                <a:lnTo>
                  <a:pt x="363833" y="599069"/>
                </a:lnTo>
                <a:close/>
                <a:moveTo>
                  <a:pt x="362924" y="535603"/>
                </a:moveTo>
                <a:lnTo>
                  <a:pt x="362243" y="535830"/>
                </a:lnTo>
                <a:lnTo>
                  <a:pt x="360881" y="536510"/>
                </a:lnTo>
                <a:lnTo>
                  <a:pt x="359745" y="538097"/>
                </a:lnTo>
                <a:lnTo>
                  <a:pt x="358382" y="540136"/>
                </a:lnTo>
                <a:lnTo>
                  <a:pt x="357701" y="542403"/>
                </a:lnTo>
                <a:lnTo>
                  <a:pt x="356793" y="545350"/>
                </a:lnTo>
                <a:lnTo>
                  <a:pt x="356339" y="548070"/>
                </a:lnTo>
                <a:lnTo>
                  <a:pt x="356339" y="551470"/>
                </a:lnTo>
                <a:lnTo>
                  <a:pt x="356339" y="554416"/>
                </a:lnTo>
                <a:lnTo>
                  <a:pt x="356793" y="557590"/>
                </a:lnTo>
                <a:lnTo>
                  <a:pt x="357701" y="560309"/>
                </a:lnTo>
                <a:lnTo>
                  <a:pt x="358382" y="562576"/>
                </a:lnTo>
                <a:lnTo>
                  <a:pt x="359745" y="564616"/>
                </a:lnTo>
                <a:lnTo>
                  <a:pt x="360881" y="565976"/>
                </a:lnTo>
                <a:lnTo>
                  <a:pt x="362243" y="566883"/>
                </a:lnTo>
                <a:lnTo>
                  <a:pt x="362924" y="567336"/>
                </a:lnTo>
                <a:lnTo>
                  <a:pt x="363833" y="567336"/>
                </a:lnTo>
                <a:lnTo>
                  <a:pt x="758304" y="567336"/>
                </a:lnTo>
                <a:lnTo>
                  <a:pt x="759212" y="567336"/>
                </a:lnTo>
                <a:lnTo>
                  <a:pt x="759893" y="566883"/>
                </a:lnTo>
                <a:lnTo>
                  <a:pt x="761483" y="565976"/>
                </a:lnTo>
                <a:lnTo>
                  <a:pt x="762618" y="564616"/>
                </a:lnTo>
                <a:lnTo>
                  <a:pt x="763754" y="562576"/>
                </a:lnTo>
                <a:lnTo>
                  <a:pt x="764662" y="560309"/>
                </a:lnTo>
                <a:lnTo>
                  <a:pt x="765344" y="557590"/>
                </a:lnTo>
                <a:lnTo>
                  <a:pt x="765798" y="554416"/>
                </a:lnTo>
                <a:lnTo>
                  <a:pt x="766025" y="551470"/>
                </a:lnTo>
                <a:lnTo>
                  <a:pt x="765798" y="548070"/>
                </a:lnTo>
                <a:lnTo>
                  <a:pt x="765344" y="545350"/>
                </a:lnTo>
                <a:lnTo>
                  <a:pt x="764662" y="542403"/>
                </a:lnTo>
                <a:lnTo>
                  <a:pt x="763754" y="540136"/>
                </a:lnTo>
                <a:lnTo>
                  <a:pt x="762618" y="538097"/>
                </a:lnTo>
                <a:lnTo>
                  <a:pt x="761483" y="536510"/>
                </a:lnTo>
                <a:lnTo>
                  <a:pt x="759893" y="535830"/>
                </a:lnTo>
                <a:lnTo>
                  <a:pt x="759212" y="535603"/>
                </a:lnTo>
                <a:lnTo>
                  <a:pt x="758304" y="535603"/>
                </a:lnTo>
                <a:lnTo>
                  <a:pt x="363833" y="535603"/>
                </a:lnTo>
                <a:lnTo>
                  <a:pt x="362924" y="535603"/>
                </a:lnTo>
                <a:close/>
                <a:moveTo>
                  <a:pt x="362924" y="471911"/>
                </a:moveTo>
                <a:lnTo>
                  <a:pt x="362243" y="472138"/>
                </a:lnTo>
                <a:lnTo>
                  <a:pt x="360881" y="473044"/>
                </a:lnTo>
                <a:lnTo>
                  <a:pt x="359745" y="474404"/>
                </a:lnTo>
                <a:lnTo>
                  <a:pt x="358382" y="476444"/>
                </a:lnTo>
                <a:lnTo>
                  <a:pt x="357701" y="478711"/>
                </a:lnTo>
                <a:lnTo>
                  <a:pt x="356793" y="481657"/>
                </a:lnTo>
                <a:lnTo>
                  <a:pt x="356339" y="484377"/>
                </a:lnTo>
                <a:lnTo>
                  <a:pt x="356339" y="487777"/>
                </a:lnTo>
                <a:lnTo>
                  <a:pt x="356339" y="490724"/>
                </a:lnTo>
                <a:lnTo>
                  <a:pt x="356793" y="493897"/>
                </a:lnTo>
                <a:lnTo>
                  <a:pt x="357701" y="496617"/>
                </a:lnTo>
                <a:lnTo>
                  <a:pt x="358382" y="498884"/>
                </a:lnTo>
                <a:lnTo>
                  <a:pt x="359745" y="500924"/>
                </a:lnTo>
                <a:lnTo>
                  <a:pt x="360881" y="502284"/>
                </a:lnTo>
                <a:lnTo>
                  <a:pt x="362243" y="503417"/>
                </a:lnTo>
                <a:lnTo>
                  <a:pt x="362924" y="503644"/>
                </a:lnTo>
                <a:lnTo>
                  <a:pt x="363833" y="503644"/>
                </a:lnTo>
                <a:lnTo>
                  <a:pt x="758304" y="503644"/>
                </a:lnTo>
                <a:lnTo>
                  <a:pt x="759212" y="503644"/>
                </a:lnTo>
                <a:lnTo>
                  <a:pt x="759893" y="503417"/>
                </a:lnTo>
                <a:lnTo>
                  <a:pt x="761483" y="502284"/>
                </a:lnTo>
                <a:lnTo>
                  <a:pt x="762618" y="500924"/>
                </a:lnTo>
                <a:lnTo>
                  <a:pt x="763754" y="498884"/>
                </a:lnTo>
                <a:lnTo>
                  <a:pt x="764662" y="496617"/>
                </a:lnTo>
                <a:lnTo>
                  <a:pt x="765344" y="493897"/>
                </a:lnTo>
                <a:lnTo>
                  <a:pt x="765798" y="490724"/>
                </a:lnTo>
                <a:lnTo>
                  <a:pt x="766025" y="487777"/>
                </a:lnTo>
                <a:lnTo>
                  <a:pt x="765798" y="484377"/>
                </a:lnTo>
                <a:lnTo>
                  <a:pt x="765344" y="481657"/>
                </a:lnTo>
                <a:lnTo>
                  <a:pt x="764662" y="478711"/>
                </a:lnTo>
                <a:lnTo>
                  <a:pt x="763754" y="476444"/>
                </a:lnTo>
                <a:lnTo>
                  <a:pt x="762618" y="474404"/>
                </a:lnTo>
                <a:lnTo>
                  <a:pt x="761483" y="473044"/>
                </a:lnTo>
                <a:lnTo>
                  <a:pt x="759893" y="472138"/>
                </a:lnTo>
                <a:lnTo>
                  <a:pt x="759212" y="471911"/>
                </a:lnTo>
                <a:lnTo>
                  <a:pt x="758304" y="471911"/>
                </a:lnTo>
                <a:lnTo>
                  <a:pt x="363833" y="471911"/>
                </a:lnTo>
                <a:lnTo>
                  <a:pt x="362924" y="471911"/>
                </a:lnTo>
                <a:close/>
                <a:moveTo>
                  <a:pt x="314325" y="415925"/>
                </a:moveTo>
                <a:lnTo>
                  <a:pt x="352251" y="415925"/>
                </a:lnTo>
                <a:lnTo>
                  <a:pt x="771930" y="415925"/>
                </a:lnTo>
                <a:lnTo>
                  <a:pt x="808038" y="415925"/>
                </a:lnTo>
                <a:lnTo>
                  <a:pt x="807357" y="558496"/>
                </a:lnTo>
                <a:lnTo>
                  <a:pt x="807130" y="611309"/>
                </a:lnTo>
                <a:lnTo>
                  <a:pt x="672687" y="732573"/>
                </a:lnTo>
                <a:lnTo>
                  <a:pt x="449449" y="732573"/>
                </a:lnTo>
                <a:lnTo>
                  <a:pt x="409480" y="696307"/>
                </a:lnTo>
                <a:lnTo>
                  <a:pt x="572764" y="696307"/>
                </a:lnTo>
                <a:lnTo>
                  <a:pt x="573672" y="695854"/>
                </a:lnTo>
                <a:lnTo>
                  <a:pt x="574353" y="695174"/>
                </a:lnTo>
                <a:lnTo>
                  <a:pt x="574808" y="693587"/>
                </a:lnTo>
                <a:lnTo>
                  <a:pt x="575716" y="691547"/>
                </a:lnTo>
                <a:lnTo>
                  <a:pt x="576170" y="689281"/>
                </a:lnTo>
                <a:lnTo>
                  <a:pt x="576397" y="686787"/>
                </a:lnTo>
                <a:lnTo>
                  <a:pt x="576624" y="683614"/>
                </a:lnTo>
                <a:lnTo>
                  <a:pt x="576624" y="680214"/>
                </a:lnTo>
                <a:lnTo>
                  <a:pt x="576624" y="677268"/>
                </a:lnTo>
                <a:lnTo>
                  <a:pt x="576397" y="674094"/>
                </a:lnTo>
                <a:lnTo>
                  <a:pt x="576170" y="671374"/>
                </a:lnTo>
                <a:lnTo>
                  <a:pt x="575716" y="669108"/>
                </a:lnTo>
                <a:lnTo>
                  <a:pt x="574808" y="667294"/>
                </a:lnTo>
                <a:lnTo>
                  <a:pt x="574353" y="665708"/>
                </a:lnTo>
                <a:lnTo>
                  <a:pt x="573672" y="664801"/>
                </a:lnTo>
                <a:lnTo>
                  <a:pt x="572764" y="664348"/>
                </a:lnTo>
                <a:lnTo>
                  <a:pt x="374052" y="664348"/>
                </a:lnTo>
                <a:lnTo>
                  <a:pt x="314325" y="610175"/>
                </a:lnTo>
                <a:lnTo>
                  <a:pt x="314325" y="563483"/>
                </a:lnTo>
                <a:lnTo>
                  <a:pt x="314325" y="415925"/>
                </a:lnTo>
                <a:close/>
                <a:moveTo>
                  <a:pt x="561749" y="119947"/>
                </a:moveTo>
                <a:lnTo>
                  <a:pt x="127783" y="529447"/>
                </a:lnTo>
                <a:lnTo>
                  <a:pt x="573325" y="935318"/>
                </a:lnTo>
                <a:lnTo>
                  <a:pt x="994126" y="529447"/>
                </a:lnTo>
                <a:lnTo>
                  <a:pt x="561749" y="119947"/>
                </a:lnTo>
                <a:close/>
                <a:moveTo>
                  <a:pt x="553351" y="0"/>
                </a:moveTo>
                <a:lnTo>
                  <a:pt x="1030895" y="455075"/>
                </a:lnTo>
                <a:lnTo>
                  <a:pt x="1037704" y="454394"/>
                </a:lnTo>
                <a:lnTo>
                  <a:pt x="1044059" y="454168"/>
                </a:lnTo>
                <a:lnTo>
                  <a:pt x="1050641" y="454168"/>
                </a:lnTo>
                <a:lnTo>
                  <a:pt x="1056542" y="454394"/>
                </a:lnTo>
                <a:lnTo>
                  <a:pt x="1061762" y="454848"/>
                </a:lnTo>
                <a:lnTo>
                  <a:pt x="1067210" y="455755"/>
                </a:lnTo>
                <a:lnTo>
                  <a:pt x="1071976" y="456662"/>
                </a:lnTo>
                <a:lnTo>
                  <a:pt x="1076969" y="458022"/>
                </a:lnTo>
                <a:lnTo>
                  <a:pt x="1081282" y="459610"/>
                </a:lnTo>
                <a:lnTo>
                  <a:pt x="1085367" y="461197"/>
                </a:lnTo>
                <a:lnTo>
                  <a:pt x="1089226" y="463011"/>
                </a:lnTo>
                <a:lnTo>
                  <a:pt x="1092857" y="465051"/>
                </a:lnTo>
                <a:lnTo>
                  <a:pt x="1096035" y="467546"/>
                </a:lnTo>
                <a:lnTo>
                  <a:pt x="1099212" y="469813"/>
                </a:lnTo>
                <a:lnTo>
                  <a:pt x="1101936" y="472307"/>
                </a:lnTo>
                <a:lnTo>
                  <a:pt x="1104660" y="474801"/>
                </a:lnTo>
                <a:lnTo>
                  <a:pt x="1107156" y="477522"/>
                </a:lnTo>
                <a:lnTo>
                  <a:pt x="1109199" y="480243"/>
                </a:lnTo>
                <a:lnTo>
                  <a:pt x="1111242" y="482964"/>
                </a:lnTo>
                <a:lnTo>
                  <a:pt x="1113057" y="485912"/>
                </a:lnTo>
                <a:lnTo>
                  <a:pt x="1114646" y="488633"/>
                </a:lnTo>
                <a:lnTo>
                  <a:pt x="1116008" y="491580"/>
                </a:lnTo>
                <a:lnTo>
                  <a:pt x="1118505" y="497476"/>
                </a:lnTo>
                <a:lnTo>
                  <a:pt x="1120093" y="502691"/>
                </a:lnTo>
                <a:lnTo>
                  <a:pt x="1121228" y="508133"/>
                </a:lnTo>
                <a:lnTo>
                  <a:pt x="1121909" y="512668"/>
                </a:lnTo>
                <a:lnTo>
                  <a:pt x="1122363" y="516976"/>
                </a:lnTo>
                <a:lnTo>
                  <a:pt x="1122363" y="1183375"/>
                </a:lnTo>
                <a:lnTo>
                  <a:pt x="1121909" y="1187003"/>
                </a:lnTo>
                <a:lnTo>
                  <a:pt x="1121455" y="1190858"/>
                </a:lnTo>
                <a:lnTo>
                  <a:pt x="1120547" y="1194259"/>
                </a:lnTo>
                <a:lnTo>
                  <a:pt x="1119186" y="1197887"/>
                </a:lnTo>
                <a:lnTo>
                  <a:pt x="1117597" y="1201061"/>
                </a:lnTo>
                <a:lnTo>
                  <a:pt x="1115554" y="1204009"/>
                </a:lnTo>
                <a:lnTo>
                  <a:pt x="1113511" y="1207184"/>
                </a:lnTo>
                <a:lnTo>
                  <a:pt x="1111242" y="1209678"/>
                </a:lnTo>
                <a:lnTo>
                  <a:pt x="1108518" y="1212172"/>
                </a:lnTo>
                <a:lnTo>
                  <a:pt x="1105567" y="1214213"/>
                </a:lnTo>
                <a:lnTo>
                  <a:pt x="1102617" y="1216253"/>
                </a:lnTo>
                <a:lnTo>
                  <a:pt x="1099212" y="1217841"/>
                </a:lnTo>
                <a:lnTo>
                  <a:pt x="1095581" y="1219201"/>
                </a:lnTo>
                <a:lnTo>
                  <a:pt x="1091949" y="1219881"/>
                </a:lnTo>
                <a:lnTo>
                  <a:pt x="1088545" y="1220788"/>
                </a:lnTo>
                <a:lnTo>
                  <a:pt x="1084686" y="1220788"/>
                </a:lnTo>
                <a:lnTo>
                  <a:pt x="37450" y="1220788"/>
                </a:lnTo>
                <a:lnTo>
                  <a:pt x="33591" y="1220788"/>
                </a:lnTo>
                <a:lnTo>
                  <a:pt x="29960" y="1219881"/>
                </a:lnTo>
                <a:lnTo>
                  <a:pt x="26328" y="1219201"/>
                </a:lnTo>
                <a:lnTo>
                  <a:pt x="22924" y="1217841"/>
                </a:lnTo>
                <a:lnTo>
                  <a:pt x="19519" y="1216253"/>
                </a:lnTo>
                <a:lnTo>
                  <a:pt x="16569" y="1214213"/>
                </a:lnTo>
                <a:lnTo>
                  <a:pt x="13391" y="1212172"/>
                </a:lnTo>
                <a:lnTo>
                  <a:pt x="10894" y="1209678"/>
                </a:lnTo>
                <a:lnTo>
                  <a:pt x="8398" y="1207184"/>
                </a:lnTo>
                <a:lnTo>
                  <a:pt x="6355" y="1204009"/>
                </a:lnTo>
                <a:lnTo>
                  <a:pt x="4539" y="1201061"/>
                </a:lnTo>
                <a:lnTo>
                  <a:pt x="2723" y="1197887"/>
                </a:lnTo>
                <a:lnTo>
                  <a:pt x="1362" y="1194259"/>
                </a:lnTo>
                <a:lnTo>
                  <a:pt x="681" y="1190858"/>
                </a:lnTo>
                <a:lnTo>
                  <a:pt x="227" y="1187003"/>
                </a:lnTo>
                <a:lnTo>
                  <a:pt x="0" y="1183375"/>
                </a:lnTo>
                <a:lnTo>
                  <a:pt x="0" y="516976"/>
                </a:lnTo>
                <a:lnTo>
                  <a:pt x="227" y="509720"/>
                </a:lnTo>
                <a:lnTo>
                  <a:pt x="681" y="502691"/>
                </a:lnTo>
                <a:lnTo>
                  <a:pt x="1589" y="496115"/>
                </a:lnTo>
                <a:lnTo>
                  <a:pt x="3177" y="489993"/>
                </a:lnTo>
                <a:lnTo>
                  <a:pt x="4312" y="486819"/>
                </a:lnTo>
                <a:lnTo>
                  <a:pt x="5220" y="483871"/>
                </a:lnTo>
                <a:lnTo>
                  <a:pt x="6582" y="480923"/>
                </a:lnTo>
                <a:lnTo>
                  <a:pt x="7944" y="478429"/>
                </a:lnTo>
                <a:lnTo>
                  <a:pt x="9305" y="475708"/>
                </a:lnTo>
                <a:lnTo>
                  <a:pt x="10894" y="472987"/>
                </a:lnTo>
                <a:lnTo>
                  <a:pt x="12710" y="470720"/>
                </a:lnTo>
                <a:lnTo>
                  <a:pt x="14753" y="468453"/>
                </a:lnTo>
                <a:lnTo>
                  <a:pt x="17022" y="466412"/>
                </a:lnTo>
                <a:lnTo>
                  <a:pt x="19292" y="464144"/>
                </a:lnTo>
                <a:lnTo>
                  <a:pt x="22016" y="462331"/>
                </a:lnTo>
                <a:lnTo>
                  <a:pt x="24739" y="460517"/>
                </a:lnTo>
                <a:lnTo>
                  <a:pt x="27463" y="458703"/>
                </a:lnTo>
                <a:lnTo>
                  <a:pt x="30868" y="457115"/>
                </a:lnTo>
                <a:lnTo>
                  <a:pt x="34272" y="455755"/>
                </a:lnTo>
                <a:lnTo>
                  <a:pt x="37904" y="454394"/>
                </a:lnTo>
                <a:lnTo>
                  <a:pt x="41535" y="453261"/>
                </a:lnTo>
                <a:lnTo>
                  <a:pt x="45848" y="452354"/>
                </a:lnTo>
                <a:lnTo>
                  <a:pt x="50160" y="451674"/>
                </a:lnTo>
                <a:lnTo>
                  <a:pt x="54699" y="450767"/>
                </a:lnTo>
                <a:lnTo>
                  <a:pt x="59466" y="450313"/>
                </a:lnTo>
                <a:lnTo>
                  <a:pt x="64459" y="449860"/>
                </a:lnTo>
                <a:lnTo>
                  <a:pt x="69906" y="449633"/>
                </a:lnTo>
                <a:lnTo>
                  <a:pt x="75354" y="449633"/>
                </a:lnTo>
                <a:lnTo>
                  <a:pt x="553351" y="0"/>
                </a:lnTo>
                <a:close/>
              </a:path>
            </a:pathLst>
          </a:custGeom>
          <a:solidFill>
            <a:schemeClr val="accent3"/>
          </a:solidFill>
          <a:ln>
            <a:noFill/>
          </a:ln>
        </p:spPr>
        <p:txBody>
          <a:bodyPr anchor="ctr" anchorCtr="1">
            <a:normAutofit/>
          </a:bodyPr>
          <a:lstStyle/>
          <a:p>
            <a:endParaRPr lang="zh-CN" altLang="en-US"/>
          </a:p>
        </p:txBody>
      </p:sp>
      <p:sp>
        <p:nvSpPr>
          <p:cNvPr id="40" name="KSO_Shape"/>
          <p:cNvSpPr>
            <a:spLocks noChangeAspect="1"/>
          </p:cNvSpPr>
          <p:nvPr>
            <p:custDataLst>
              <p:tags r:id="rId11"/>
            </p:custDataLst>
          </p:nvPr>
        </p:nvSpPr>
        <p:spPr bwMode="auto">
          <a:xfrm>
            <a:off x="2347391" y="3666999"/>
            <a:ext cx="1223416" cy="870664"/>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3"/>
          </a:solidFill>
          <a:ln>
            <a:noFill/>
          </a:ln>
        </p:spPr>
        <p:txBody>
          <a:bodyPr anchor="ctr" anchorCtr="1">
            <a:normAutofit/>
          </a:bodyPr>
          <a:lstStyle/>
          <a:p>
            <a:endParaRPr lang="zh-CN" altLang="en-US"/>
          </a:p>
        </p:txBody>
      </p:sp>
      <p:sp>
        <p:nvSpPr>
          <p:cNvPr id="43" name="KSO_Shape"/>
          <p:cNvSpPr>
            <a:spLocks noChangeAspect="1"/>
          </p:cNvSpPr>
          <p:nvPr>
            <p:custDataLst>
              <p:tags r:id="rId12"/>
            </p:custDataLst>
          </p:nvPr>
        </p:nvSpPr>
        <p:spPr>
          <a:xfrm>
            <a:off x="5829629" y="4508986"/>
            <a:ext cx="1223416" cy="86862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solidFill>
                <a:schemeClr val="tx1"/>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15"/>
              </p:custDataLst>
            </p:nvPr>
          </p:nvSpPr>
          <p:spPr>
            <a:xfrm>
              <a:off x="8257080" y="278556"/>
              <a:ext cx="3363419" cy="1569660"/>
            </a:xfrm>
            <a:prstGeom prst="rect">
              <a:avLst/>
            </a:prstGeom>
            <a:noFill/>
          </p:spPr>
          <p:txBody>
            <a:bodyPr wrap="square" rtlCol="0">
              <a:normAutofit/>
            </a:bodyPr>
            <a:lstStyle/>
            <a:p>
              <a:pPr algn="ctr"/>
              <a:r>
                <a:rPr lang="en-US" altLang="zh-CN" sz="9600" dirty="0" smtClean="0">
                  <a:sym typeface="Arial" pitchFamily="34" charset="0"/>
                </a:rPr>
                <a:t>C</a:t>
              </a:r>
              <a:r>
                <a:rPr lang="en-US" altLang="zh-CN" sz="3200" dirty="0" smtClean="0">
                  <a:sym typeface="Arial" pitchFamily="34" charset="0"/>
                </a:rPr>
                <a:t>ONTENTS</a:t>
              </a:r>
              <a:endParaRPr lang="zh-CN" altLang="en-US" sz="3200" dirty="0">
                <a:sym typeface="Arial" pitchFamily="34" charset="0"/>
              </a:endParaRPr>
            </a:p>
          </p:txBody>
        </p:sp>
        <p:sp>
          <p:nvSpPr>
            <p:cNvPr id="5" name="矩形 4"/>
            <p:cNvSpPr/>
            <p:nvPr>
              <p:custDataLst>
                <p:tags r:id="rId16"/>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17"/>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1826691" y="689850"/>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531467" y="2002453"/>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5" name="矩形 24"/>
          <p:cNvSpPr/>
          <p:nvPr>
            <p:custDataLst>
              <p:tags r:id="rId5"/>
            </p:custDataLst>
          </p:nvPr>
        </p:nvSpPr>
        <p:spPr>
          <a:xfrm>
            <a:off x="4013706" y="2843421"/>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8" name="矩形 27"/>
          <p:cNvSpPr/>
          <p:nvPr>
            <p:custDataLst>
              <p:tags r:id="rId6"/>
            </p:custDataLst>
          </p:nvPr>
        </p:nvSpPr>
        <p:spPr>
          <a:xfrm>
            <a:off x="7495944" y="3684388"/>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1" name="矩形 30"/>
          <p:cNvSpPr/>
          <p:nvPr>
            <p:custDataLst>
              <p:tags r:id="rId7"/>
            </p:custDataLst>
          </p:nvPr>
        </p:nvSpPr>
        <p:spPr>
          <a:xfrm>
            <a:off x="290167" y="4207957"/>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4" name="矩形 33"/>
          <p:cNvSpPr/>
          <p:nvPr>
            <p:custDataLst>
              <p:tags r:id="rId8"/>
            </p:custDataLst>
          </p:nvPr>
        </p:nvSpPr>
        <p:spPr>
          <a:xfrm>
            <a:off x="3772406" y="5048925"/>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7" name="矩形 36"/>
          <p:cNvSpPr/>
          <p:nvPr>
            <p:custDataLst>
              <p:tags r:id="rId9"/>
            </p:custDataLst>
          </p:nvPr>
        </p:nvSpPr>
        <p:spPr>
          <a:xfrm>
            <a:off x="7254644" y="5889892"/>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8" name="KSO_Shape"/>
          <p:cNvSpPr>
            <a:spLocks noChangeAspect="1"/>
          </p:cNvSpPr>
          <p:nvPr>
            <p:custDataLst>
              <p:tags r:id="rId10"/>
            </p:custDataLst>
          </p:nvPr>
        </p:nvSpPr>
        <p:spPr bwMode="auto">
          <a:xfrm>
            <a:off x="5308930" y="1543193"/>
            <a:ext cx="1223416" cy="1129621"/>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2"/>
          </a:solidFill>
          <a:ln>
            <a:noFill/>
          </a:ln>
        </p:spPr>
        <p:txBody>
          <a:bodyPr anchor="ctr" anchorCtr="1">
            <a:normAutofit/>
          </a:bodyPr>
          <a:lstStyle/>
          <a:p>
            <a:endParaRPr lang="zh-CN" altLang="en-US"/>
          </a:p>
        </p:txBody>
      </p:sp>
      <p:sp>
        <p:nvSpPr>
          <p:cNvPr id="39" name="KSO_Shape"/>
          <p:cNvSpPr>
            <a:spLocks noChangeAspect="1"/>
          </p:cNvSpPr>
          <p:nvPr>
            <p:custDataLst>
              <p:tags r:id="rId11"/>
            </p:custDataLst>
          </p:nvPr>
        </p:nvSpPr>
        <p:spPr bwMode="auto">
          <a:xfrm>
            <a:off x="8840104" y="2337262"/>
            <a:ext cx="1125543" cy="1223416"/>
          </a:xfrm>
          <a:custGeom>
            <a:avLst/>
            <a:gdLst>
              <a:gd name="T0" fmla="*/ 873642 w 1122363"/>
              <a:gd name="T1" fmla="*/ 1643523 h 1220788"/>
              <a:gd name="T2" fmla="*/ 866371 w 1122363"/>
              <a:gd name="T3" fmla="*/ 1292418 h 1220788"/>
              <a:gd name="T4" fmla="*/ 756438 w 1122363"/>
              <a:gd name="T5" fmla="*/ 1193029 h 1220788"/>
              <a:gd name="T6" fmla="*/ 116958 w 1122363"/>
              <a:gd name="T7" fmla="*/ 940116 h 1220788"/>
              <a:gd name="T8" fmla="*/ 566716 w 1122363"/>
              <a:gd name="T9" fmla="*/ 935182 h 1220788"/>
              <a:gd name="T10" fmla="*/ 558560 w 1122363"/>
              <a:gd name="T11" fmla="*/ 945792 h 1220788"/>
              <a:gd name="T12" fmla="*/ 557142 w 1122363"/>
              <a:gd name="T13" fmla="*/ 969490 h 1220788"/>
              <a:gd name="T14" fmla="*/ 565652 w 1122363"/>
              <a:gd name="T15" fmla="*/ 983992 h 1220788"/>
              <a:gd name="T16" fmla="*/ 1186593 w 1122363"/>
              <a:gd name="T17" fmla="*/ 983992 h 1220788"/>
              <a:gd name="T18" fmla="*/ 1195105 w 1122363"/>
              <a:gd name="T19" fmla="*/ 969490 h 1220788"/>
              <a:gd name="T20" fmla="*/ 1194040 w 1122363"/>
              <a:gd name="T21" fmla="*/ 945792 h 1220788"/>
              <a:gd name="T22" fmla="*/ 1185530 w 1122363"/>
              <a:gd name="T23" fmla="*/ 935182 h 1220788"/>
              <a:gd name="T24" fmla="*/ 563525 w 1122363"/>
              <a:gd name="T25" fmla="*/ 837206 h 1220788"/>
              <a:gd name="T26" fmla="*/ 556433 w 1122363"/>
              <a:gd name="T27" fmla="*/ 855245 h 1220788"/>
              <a:gd name="T28" fmla="*/ 559623 w 1122363"/>
              <a:gd name="T29" fmla="*/ 877882 h 1220788"/>
              <a:gd name="T30" fmla="*/ 568135 w 1122363"/>
              <a:gd name="T31" fmla="*/ 885309 h 1220788"/>
              <a:gd name="T32" fmla="*/ 1190849 w 1122363"/>
              <a:gd name="T33" fmla="*/ 881065 h 1220788"/>
              <a:gd name="T34" fmla="*/ 1196169 w 1122363"/>
              <a:gd name="T35" fmla="*/ 860551 h 1220788"/>
              <a:gd name="T36" fmla="*/ 1190849 w 1122363"/>
              <a:gd name="T37" fmla="*/ 839683 h 1220788"/>
              <a:gd name="T38" fmla="*/ 568135 w 1122363"/>
              <a:gd name="T39" fmla="*/ 835791 h 1220788"/>
              <a:gd name="T40" fmla="*/ 561751 w 1122363"/>
              <a:gd name="T41" fmla="*/ 740292 h 1220788"/>
              <a:gd name="T42" fmla="*/ 556433 w 1122363"/>
              <a:gd name="T43" fmla="*/ 761160 h 1220788"/>
              <a:gd name="T44" fmla="*/ 561751 w 1122363"/>
              <a:gd name="T45" fmla="*/ 781676 h 1220788"/>
              <a:gd name="T46" fmla="*/ 1184112 w 1122363"/>
              <a:gd name="T47" fmla="*/ 785920 h 1220788"/>
              <a:gd name="T48" fmla="*/ 1192622 w 1122363"/>
              <a:gd name="T49" fmla="*/ 778492 h 1220788"/>
              <a:gd name="T50" fmla="*/ 1195814 w 1122363"/>
              <a:gd name="T51" fmla="*/ 755855 h 1220788"/>
              <a:gd name="T52" fmla="*/ 1189076 w 1122363"/>
              <a:gd name="T53" fmla="*/ 738170 h 1220788"/>
              <a:gd name="T54" fmla="*/ 566716 w 1122363"/>
              <a:gd name="T55" fmla="*/ 736402 h 1220788"/>
              <a:gd name="T56" fmla="*/ 1260710 w 1122363"/>
              <a:gd name="T57" fmla="*/ 871515 h 1220788"/>
              <a:gd name="T58" fmla="*/ 894386 w 1122363"/>
              <a:gd name="T59" fmla="*/ 1086564 h 1220788"/>
              <a:gd name="T60" fmla="*/ 899705 w 1122363"/>
              <a:gd name="T61" fmla="*/ 1075601 h 1220788"/>
              <a:gd name="T62" fmla="*/ 900059 w 1122363"/>
              <a:gd name="T63" fmla="*/ 1051902 h 1220788"/>
              <a:gd name="T64" fmla="*/ 895804 w 1122363"/>
              <a:gd name="T65" fmla="*/ 1037400 h 1220788"/>
              <a:gd name="T66" fmla="*/ 490827 w 1122363"/>
              <a:gd name="T67" fmla="*/ 649037 h 1220788"/>
              <a:gd name="T68" fmla="*/ 877186 w 1122363"/>
              <a:gd name="T69" fmla="*/ 187173 h 1220788"/>
              <a:gd name="T70" fmla="*/ 1640604 w 1122363"/>
              <a:gd name="T71" fmla="*/ 708714 h 1220788"/>
              <a:gd name="T72" fmla="*/ 1681716 w 1122363"/>
              <a:gd name="T73" fmla="*/ 714728 h 1220788"/>
              <a:gd name="T74" fmla="*/ 1711488 w 1122363"/>
              <a:gd name="T75" fmla="*/ 729590 h 1220788"/>
              <a:gd name="T76" fmla="*/ 1732044 w 1122363"/>
              <a:gd name="T77" fmla="*/ 749404 h 1220788"/>
              <a:gd name="T78" fmla="*/ 1746576 w 1122363"/>
              <a:gd name="T79" fmla="*/ 776295 h 1220788"/>
              <a:gd name="T80" fmla="*/ 1752600 w 1122363"/>
              <a:gd name="T81" fmla="*/ 1846618 h 1220788"/>
              <a:gd name="T82" fmla="*/ 1745158 w 1122363"/>
              <a:gd name="T83" fmla="*/ 1874217 h 1220788"/>
              <a:gd name="T84" fmla="*/ 1726373 w 1122363"/>
              <a:gd name="T85" fmla="*/ 1894740 h 1220788"/>
              <a:gd name="T86" fmla="*/ 1699792 w 1122363"/>
              <a:gd name="T87" fmla="*/ 1905000 h 1220788"/>
              <a:gd name="T88" fmla="*/ 41112 w 1122363"/>
              <a:gd name="T89" fmla="*/ 1902524 h 1220788"/>
              <a:gd name="T90" fmla="*/ 17011 w 1122363"/>
              <a:gd name="T91" fmla="*/ 1887663 h 1220788"/>
              <a:gd name="T92" fmla="*/ 2127 w 1122363"/>
              <a:gd name="T93" fmla="*/ 1863602 h 1220788"/>
              <a:gd name="T94" fmla="*/ 354 w 1122363"/>
              <a:gd name="T95" fmla="*/ 795401 h 1220788"/>
              <a:gd name="T96" fmla="*/ 8151 w 1122363"/>
              <a:gd name="T97" fmla="*/ 755065 h 1220788"/>
              <a:gd name="T98" fmla="*/ 19847 w 1122363"/>
              <a:gd name="T99" fmla="*/ 734543 h 1220788"/>
              <a:gd name="T100" fmla="*/ 38631 w 1122363"/>
              <a:gd name="T101" fmla="*/ 718622 h 1220788"/>
              <a:gd name="T102" fmla="*/ 64858 w 1122363"/>
              <a:gd name="T103" fmla="*/ 707299 h 1220788"/>
              <a:gd name="T104" fmla="*/ 100654 w 1122363"/>
              <a:gd name="T105" fmla="*/ 701992 h 12207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22363" h="1220788">
                <a:moveTo>
                  <a:pt x="396743" y="901306"/>
                </a:moveTo>
                <a:lnTo>
                  <a:pt x="119386" y="1152538"/>
                </a:lnTo>
                <a:lnTo>
                  <a:pt x="1002750" y="1152538"/>
                </a:lnTo>
                <a:lnTo>
                  <a:pt x="727664" y="901306"/>
                </a:lnTo>
                <a:lnTo>
                  <a:pt x="559479" y="1053225"/>
                </a:lnTo>
                <a:lnTo>
                  <a:pt x="396743" y="901306"/>
                </a:lnTo>
                <a:close/>
                <a:moveTo>
                  <a:pt x="554823" y="828225"/>
                </a:moveTo>
                <a:lnTo>
                  <a:pt x="567313" y="828225"/>
                </a:lnTo>
                <a:lnTo>
                  <a:pt x="560955" y="833438"/>
                </a:lnTo>
                <a:lnTo>
                  <a:pt x="554823" y="828225"/>
                </a:lnTo>
                <a:close/>
                <a:moveTo>
                  <a:pt x="484422" y="764533"/>
                </a:moveTo>
                <a:lnTo>
                  <a:pt x="637714" y="764533"/>
                </a:lnTo>
                <a:lnTo>
                  <a:pt x="602514" y="796266"/>
                </a:lnTo>
                <a:lnTo>
                  <a:pt x="519850" y="796266"/>
                </a:lnTo>
                <a:lnTo>
                  <a:pt x="484422" y="764533"/>
                </a:lnTo>
                <a:close/>
                <a:moveTo>
                  <a:pt x="1051549" y="602458"/>
                </a:moveTo>
                <a:lnTo>
                  <a:pt x="788945" y="850289"/>
                </a:lnTo>
                <a:lnTo>
                  <a:pt x="1051549" y="1097893"/>
                </a:lnTo>
                <a:lnTo>
                  <a:pt x="1051549" y="602458"/>
                </a:lnTo>
                <a:close/>
                <a:moveTo>
                  <a:pt x="74900" y="602458"/>
                </a:moveTo>
                <a:lnTo>
                  <a:pt x="74900" y="1097893"/>
                </a:lnTo>
                <a:lnTo>
                  <a:pt x="337957" y="850289"/>
                </a:lnTo>
                <a:lnTo>
                  <a:pt x="74900" y="602458"/>
                </a:lnTo>
                <a:close/>
                <a:moveTo>
                  <a:pt x="363833" y="599069"/>
                </a:moveTo>
                <a:lnTo>
                  <a:pt x="362924" y="599296"/>
                </a:lnTo>
                <a:lnTo>
                  <a:pt x="362243" y="599522"/>
                </a:lnTo>
                <a:lnTo>
                  <a:pt x="360881" y="600202"/>
                </a:lnTo>
                <a:lnTo>
                  <a:pt x="359745" y="601789"/>
                </a:lnTo>
                <a:lnTo>
                  <a:pt x="358382" y="603829"/>
                </a:lnTo>
                <a:lnTo>
                  <a:pt x="357701" y="606095"/>
                </a:lnTo>
                <a:lnTo>
                  <a:pt x="356793" y="609042"/>
                </a:lnTo>
                <a:lnTo>
                  <a:pt x="356339" y="611762"/>
                </a:lnTo>
                <a:lnTo>
                  <a:pt x="356339" y="615162"/>
                </a:lnTo>
                <a:lnTo>
                  <a:pt x="356339" y="618335"/>
                </a:lnTo>
                <a:lnTo>
                  <a:pt x="356793" y="621282"/>
                </a:lnTo>
                <a:lnTo>
                  <a:pt x="357701" y="624002"/>
                </a:lnTo>
                <a:lnTo>
                  <a:pt x="358382" y="626268"/>
                </a:lnTo>
                <a:lnTo>
                  <a:pt x="359745" y="628082"/>
                </a:lnTo>
                <a:lnTo>
                  <a:pt x="360881" y="629668"/>
                </a:lnTo>
                <a:lnTo>
                  <a:pt x="362243" y="630575"/>
                </a:lnTo>
                <a:lnTo>
                  <a:pt x="362924" y="631028"/>
                </a:lnTo>
                <a:lnTo>
                  <a:pt x="363833" y="631028"/>
                </a:lnTo>
                <a:lnTo>
                  <a:pt x="758304" y="631028"/>
                </a:lnTo>
                <a:lnTo>
                  <a:pt x="759212" y="631028"/>
                </a:lnTo>
                <a:lnTo>
                  <a:pt x="759893" y="630575"/>
                </a:lnTo>
                <a:lnTo>
                  <a:pt x="761483" y="629668"/>
                </a:lnTo>
                <a:lnTo>
                  <a:pt x="762618" y="628082"/>
                </a:lnTo>
                <a:lnTo>
                  <a:pt x="763754" y="626268"/>
                </a:lnTo>
                <a:lnTo>
                  <a:pt x="764662" y="624002"/>
                </a:lnTo>
                <a:lnTo>
                  <a:pt x="765344" y="621282"/>
                </a:lnTo>
                <a:lnTo>
                  <a:pt x="765798" y="618335"/>
                </a:lnTo>
                <a:lnTo>
                  <a:pt x="766025" y="615162"/>
                </a:lnTo>
                <a:lnTo>
                  <a:pt x="765798" y="611762"/>
                </a:lnTo>
                <a:lnTo>
                  <a:pt x="765344" y="609042"/>
                </a:lnTo>
                <a:lnTo>
                  <a:pt x="764662" y="606095"/>
                </a:lnTo>
                <a:lnTo>
                  <a:pt x="763754" y="603829"/>
                </a:lnTo>
                <a:lnTo>
                  <a:pt x="762618" y="601789"/>
                </a:lnTo>
                <a:lnTo>
                  <a:pt x="761483" y="600202"/>
                </a:lnTo>
                <a:lnTo>
                  <a:pt x="759893" y="599522"/>
                </a:lnTo>
                <a:lnTo>
                  <a:pt x="759212" y="599296"/>
                </a:lnTo>
                <a:lnTo>
                  <a:pt x="758304" y="599069"/>
                </a:lnTo>
                <a:lnTo>
                  <a:pt x="363833" y="599069"/>
                </a:lnTo>
                <a:close/>
                <a:moveTo>
                  <a:pt x="362924" y="535603"/>
                </a:moveTo>
                <a:lnTo>
                  <a:pt x="362243" y="535830"/>
                </a:lnTo>
                <a:lnTo>
                  <a:pt x="360881" y="536510"/>
                </a:lnTo>
                <a:lnTo>
                  <a:pt x="359745" y="538097"/>
                </a:lnTo>
                <a:lnTo>
                  <a:pt x="358382" y="540136"/>
                </a:lnTo>
                <a:lnTo>
                  <a:pt x="357701" y="542403"/>
                </a:lnTo>
                <a:lnTo>
                  <a:pt x="356793" y="545350"/>
                </a:lnTo>
                <a:lnTo>
                  <a:pt x="356339" y="548070"/>
                </a:lnTo>
                <a:lnTo>
                  <a:pt x="356339" y="551470"/>
                </a:lnTo>
                <a:lnTo>
                  <a:pt x="356339" y="554416"/>
                </a:lnTo>
                <a:lnTo>
                  <a:pt x="356793" y="557590"/>
                </a:lnTo>
                <a:lnTo>
                  <a:pt x="357701" y="560309"/>
                </a:lnTo>
                <a:lnTo>
                  <a:pt x="358382" y="562576"/>
                </a:lnTo>
                <a:lnTo>
                  <a:pt x="359745" y="564616"/>
                </a:lnTo>
                <a:lnTo>
                  <a:pt x="360881" y="565976"/>
                </a:lnTo>
                <a:lnTo>
                  <a:pt x="362243" y="566883"/>
                </a:lnTo>
                <a:lnTo>
                  <a:pt x="362924" y="567336"/>
                </a:lnTo>
                <a:lnTo>
                  <a:pt x="363833" y="567336"/>
                </a:lnTo>
                <a:lnTo>
                  <a:pt x="758304" y="567336"/>
                </a:lnTo>
                <a:lnTo>
                  <a:pt x="759212" y="567336"/>
                </a:lnTo>
                <a:lnTo>
                  <a:pt x="759893" y="566883"/>
                </a:lnTo>
                <a:lnTo>
                  <a:pt x="761483" y="565976"/>
                </a:lnTo>
                <a:lnTo>
                  <a:pt x="762618" y="564616"/>
                </a:lnTo>
                <a:lnTo>
                  <a:pt x="763754" y="562576"/>
                </a:lnTo>
                <a:lnTo>
                  <a:pt x="764662" y="560309"/>
                </a:lnTo>
                <a:lnTo>
                  <a:pt x="765344" y="557590"/>
                </a:lnTo>
                <a:lnTo>
                  <a:pt x="765798" y="554416"/>
                </a:lnTo>
                <a:lnTo>
                  <a:pt x="766025" y="551470"/>
                </a:lnTo>
                <a:lnTo>
                  <a:pt x="765798" y="548070"/>
                </a:lnTo>
                <a:lnTo>
                  <a:pt x="765344" y="545350"/>
                </a:lnTo>
                <a:lnTo>
                  <a:pt x="764662" y="542403"/>
                </a:lnTo>
                <a:lnTo>
                  <a:pt x="763754" y="540136"/>
                </a:lnTo>
                <a:lnTo>
                  <a:pt x="762618" y="538097"/>
                </a:lnTo>
                <a:lnTo>
                  <a:pt x="761483" y="536510"/>
                </a:lnTo>
                <a:lnTo>
                  <a:pt x="759893" y="535830"/>
                </a:lnTo>
                <a:lnTo>
                  <a:pt x="759212" y="535603"/>
                </a:lnTo>
                <a:lnTo>
                  <a:pt x="758304" y="535603"/>
                </a:lnTo>
                <a:lnTo>
                  <a:pt x="363833" y="535603"/>
                </a:lnTo>
                <a:lnTo>
                  <a:pt x="362924" y="535603"/>
                </a:lnTo>
                <a:close/>
                <a:moveTo>
                  <a:pt x="362924" y="471911"/>
                </a:moveTo>
                <a:lnTo>
                  <a:pt x="362243" y="472138"/>
                </a:lnTo>
                <a:lnTo>
                  <a:pt x="360881" y="473044"/>
                </a:lnTo>
                <a:lnTo>
                  <a:pt x="359745" y="474404"/>
                </a:lnTo>
                <a:lnTo>
                  <a:pt x="358382" y="476444"/>
                </a:lnTo>
                <a:lnTo>
                  <a:pt x="357701" y="478711"/>
                </a:lnTo>
                <a:lnTo>
                  <a:pt x="356793" y="481657"/>
                </a:lnTo>
                <a:lnTo>
                  <a:pt x="356339" y="484377"/>
                </a:lnTo>
                <a:lnTo>
                  <a:pt x="356339" y="487777"/>
                </a:lnTo>
                <a:lnTo>
                  <a:pt x="356339" y="490724"/>
                </a:lnTo>
                <a:lnTo>
                  <a:pt x="356793" y="493897"/>
                </a:lnTo>
                <a:lnTo>
                  <a:pt x="357701" y="496617"/>
                </a:lnTo>
                <a:lnTo>
                  <a:pt x="358382" y="498884"/>
                </a:lnTo>
                <a:lnTo>
                  <a:pt x="359745" y="500924"/>
                </a:lnTo>
                <a:lnTo>
                  <a:pt x="360881" y="502284"/>
                </a:lnTo>
                <a:lnTo>
                  <a:pt x="362243" y="503417"/>
                </a:lnTo>
                <a:lnTo>
                  <a:pt x="362924" y="503644"/>
                </a:lnTo>
                <a:lnTo>
                  <a:pt x="363833" y="503644"/>
                </a:lnTo>
                <a:lnTo>
                  <a:pt x="758304" y="503644"/>
                </a:lnTo>
                <a:lnTo>
                  <a:pt x="759212" y="503644"/>
                </a:lnTo>
                <a:lnTo>
                  <a:pt x="759893" y="503417"/>
                </a:lnTo>
                <a:lnTo>
                  <a:pt x="761483" y="502284"/>
                </a:lnTo>
                <a:lnTo>
                  <a:pt x="762618" y="500924"/>
                </a:lnTo>
                <a:lnTo>
                  <a:pt x="763754" y="498884"/>
                </a:lnTo>
                <a:lnTo>
                  <a:pt x="764662" y="496617"/>
                </a:lnTo>
                <a:lnTo>
                  <a:pt x="765344" y="493897"/>
                </a:lnTo>
                <a:lnTo>
                  <a:pt x="765798" y="490724"/>
                </a:lnTo>
                <a:lnTo>
                  <a:pt x="766025" y="487777"/>
                </a:lnTo>
                <a:lnTo>
                  <a:pt x="765798" y="484377"/>
                </a:lnTo>
                <a:lnTo>
                  <a:pt x="765344" y="481657"/>
                </a:lnTo>
                <a:lnTo>
                  <a:pt x="764662" y="478711"/>
                </a:lnTo>
                <a:lnTo>
                  <a:pt x="763754" y="476444"/>
                </a:lnTo>
                <a:lnTo>
                  <a:pt x="762618" y="474404"/>
                </a:lnTo>
                <a:lnTo>
                  <a:pt x="761483" y="473044"/>
                </a:lnTo>
                <a:lnTo>
                  <a:pt x="759893" y="472138"/>
                </a:lnTo>
                <a:lnTo>
                  <a:pt x="759212" y="471911"/>
                </a:lnTo>
                <a:lnTo>
                  <a:pt x="758304" y="471911"/>
                </a:lnTo>
                <a:lnTo>
                  <a:pt x="363833" y="471911"/>
                </a:lnTo>
                <a:lnTo>
                  <a:pt x="362924" y="471911"/>
                </a:lnTo>
                <a:close/>
                <a:moveTo>
                  <a:pt x="314325" y="415925"/>
                </a:moveTo>
                <a:lnTo>
                  <a:pt x="352251" y="415925"/>
                </a:lnTo>
                <a:lnTo>
                  <a:pt x="771930" y="415925"/>
                </a:lnTo>
                <a:lnTo>
                  <a:pt x="808038" y="415925"/>
                </a:lnTo>
                <a:lnTo>
                  <a:pt x="807357" y="558496"/>
                </a:lnTo>
                <a:lnTo>
                  <a:pt x="807130" y="611309"/>
                </a:lnTo>
                <a:lnTo>
                  <a:pt x="672687" y="732573"/>
                </a:lnTo>
                <a:lnTo>
                  <a:pt x="449449" y="732573"/>
                </a:lnTo>
                <a:lnTo>
                  <a:pt x="409480" y="696307"/>
                </a:lnTo>
                <a:lnTo>
                  <a:pt x="572764" y="696307"/>
                </a:lnTo>
                <a:lnTo>
                  <a:pt x="573672" y="695854"/>
                </a:lnTo>
                <a:lnTo>
                  <a:pt x="574353" y="695174"/>
                </a:lnTo>
                <a:lnTo>
                  <a:pt x="574808" y="693587"/>
                </a:lnTo>
                <a:lnTo>
                  <a:pt x="575716" y="691547"/>
                </a:lnTo>
                <a:lnTo>
                  <a:pt x="576170" y="689281"/>
                </a:lnTo>
                <a:lnTo>
                  <a:pt x="576397" y="686787"/>
                </a:lnTo>
                <a:lnTo>
                  <a:pt x="576624" y="683614"/>
                </a:lnTo>
                <a:lnTo>
                  <a:pt x="576624" y="680214"/>
                </a:lnTo>
                <a:lnTo>
                  <a:pt x="576624" y="677268"/>
                </a:lnTo>
                <a:lnTo>
                  <a:pt x="576397" y="674094"/>
                </a:lnTo>
                <a:lnTo>
                  <a:pt x="576170" y="671374"/>
                </a:lnTo>
                <a:lnTo>
                  <a:pt x="575716" y="669108"/>
                </a:lnTo>
                <a:lnTo>
                  <a:pt x="574808" y="667294"/>
                </a:lnTo>
                <a:lnTo>
                  <a:pt x="574353" y="665708"/>
                </a:lnTo>
                <a:lnTo>
                  <a:pt x="573672" y="664801"/>
                </a:lnTo>
                <a:lnTo>
                  <a:pt x="572764" y="664348"/>
                </a:lnTo>
                <a:lnTo>
                  <a:pt x="374052" y="664348"/>
                </a:lnTo>
                <a:lnTo>
                  <a:pt x="314325" y="610175"/>
                </a:lnTo>
                <a:lnTo>
                  <a:pt x="314325" y="563483"/>
                </a:lnTo>
                <a:lnTo>
                  <a:pt x="314325" y="415925"/>
                </a:lnTo>
                <a:close/>
                <a:moveTo>
                  <a:pt x="561749" y="119947"/>
                </a:moveTo>
                <a:lnTo>
                  <a:pt x="127783" y="529447"/>
                </a:lnTo>
                <a:lnTo>
                  <a:pt x="573325" y="935318"/>
                </a:lnTo>
                <a:lnTo>
                  <a:pt x="994126" y="529447"/>
                </a:lnTo>
                <a:lnTo>
                  <a:pt x="561749" y="119947"/>
                </a:lnTo>
                <a:close/>
                <a:moveTo>
                  <a:pt x="553351" y="0"/>
                </a:moveTo>
                <a:lnTo>
                  <a:pt x="1030895" y="455075"/>
                </a:lnTo>
                <a:lnTo>
                  <a:pt x="1037704" y="454394"/>
                </a:lnTo>
                <a:lnTo>
                  <a:pt x="1044059" y="454168"/>
                </a:lnTo>
                <a:lnTo>
                  <a:pt x="1050641" y="454168"/>
                </a:lnTo>
                <a:lnTo>
                  <a:pt x="1056542" y="454394"/>
                </a:lnTo>
                <a:lnTo>
                  <a:pt x="1061762" y="454848"/>
                </a:lnTo>
                <a:lnTo>
                  <a:pt x="1067210" y="455755"/>
                </a:lnTo>
                <a:lnTo>
                  <a:pt x="1071976" y="456662"/>
                </a:lnTo>
                <a:lnTo>
                  <a:pt x="1076969" y="458022"/>
                </a:lnTo>
                <a:lnTo>
                  <a:pt x="1081282" y="459610"/>
                </a:lnTo>
                <a:lnTo>
                  <a:pt x="1085367" y="461197"/>
                </a:lnTo>
                <a:lnTo>
                  <a:pt x="1089226" y="463011"/>
                </a:lnTo>
                <a:lnTo>
                  <a:pt x="1092857" y="465051"/>
                </a:lnTo>
                <a:lnTo>
                  <a:pt x="1096035" y="467546"/>
                </a:lnTo>
                <a:lnTo>
                  <a:pt x="1099212" y="469813"/>
                </a:lnTo>
                <a:lnTo>
                  <a:pt x="1101936" y="472307"/>
                </a:lnTo>
                <a:lnTo>
                  <a:pt x="1104660" y="474801"/>
                </a:lnTo>
                <a:lnTo>
                  <a:pt x="1107156" y="477522"/>
                </a:lnTo>
                <a:lnTo>
                  <a:pt x="1109199" y="480243"/>
                </a:lnTo>
                <a:lnTo>
                  <a:pt x="1111242" y="482964"/>
                </a:lnTo>
                <a:lnTo>
                  <a:pt x="1113057" y="485912"/>
                </a:lnTo>
                <a:lnTo>
                  <a:pt x="1114646" y="488633"/>
                </a:lnTo>
                <a:lnTo>
                  <a:pt x="1116008" y="491580"/>
                </a:lnTo>
                <a:lnTo>
                  <a:pt x="1118505" y="497476"/>
                </a:lnTo>
                <a:lnTo>
                  <a:pt x="1120093" y="502691"/>
                </a:lnTo>
                <a:lnTo>
                  <a:pt x="1121228" y="508133"/>
                </a:lnTo>
                <a:lnTo>
                  <a:pt x="1121909" y="512668"/>
                </a:lnTo>
                <a:lnTo>
                  <a:pt x="1122363" y="516976"/>
                </a:lnTo>
                <a:lnTo>
                  <a:pt x="1122363" y="1183375"/>
                </a:lnTo>
                <a:lnTo>
                  <a:pt x="1121909" y="1187003"/>
                </a:lnTo>
                <a:lnTo>
                  <a:pt x="1121455" y="1190858"/>
                </a:lnTo>
                <a:lnTo>
                  <a:pt x="1120547" y="1194259"/>
                </a:lnTo>
                <a:lnTo>
                  <a:pt x="1119186" y="1197887"/>
                </a:lnTo>
                <a:lnTo>
                  <a:pt x="1117597" y="1201061"/>
                </a:lnTo>
                <a:lnTo>
                  <a:pt x="1115554" y="1204009"/>
                </a:lnTo>
                <a:lnTo>
                  <a:pt x="1113511" y="1207184"/>
                </a:lnTo>
                <a:lnTo>
                  <a:pt x="1111242" y="1209678"/>
                </a:lnTo>
                <a:lnTo>
                  <a:pt x="1108518" y="1212172"/>
                </a:lnTo>
                <a:lnTo>
                  <a:pt x="1105567" y="1214213"/>
                </a:lnTo>
                <a:lnTo>
                  <a:pt x="1102617" y="1216253"/>
                </a:lnTo>
                <a:lnTo>
                  <a:pt x="1099212" y="1217841"/>
                </a:lnTo>
                <a:lnTo>
                  <a:pt x="1095581" y="1219201"/>
                </a:lnTo>
                <a:lnTo>
                  <a:pt x="1091949" y="1219881"/>
                </a:lnTo>
                <a:lnTo>
                  <a:pt x="1088545" y="1220788"/>
                </a:lnTo>
                <a:lnTo>
                  <a:pt x="1084686" y="1220788"/>
                </a:lnTo>
                <a:lnTo>
                  <a:pt x="37450" y="1220788"/>
                </a:lnTo>
                <a:lnTo>
                  <a:pt x="33591" y="1220788"/>
                </a:lnTo>
                <a:lnTo>
                  <a:pt x="29960" y="1219881"/>
                </a:lnTo>
                <a:lnTo>
                  <a:pt x="26328" y="1219201"/>
                </a:lnTo>
                <a:lnTo>
                  <a:pt x="22924" y="1217841"/>
                </a:lnTo>
                <a:lnTo>
                  <a:pt x="19519" y="1216253"/>
                </a:lnTo>
                <a:lnTo>
                  <a:pt x="16569" y="1214213"/>
                </a:lnTo>
                <a:lnTo>
                  <a:pt x="13391" y="1212172"/>
                </a:lnTo>
                <a:lnTo>
                  <a:pt x="10894" y="1209678"/>
                </a:lnTo>
                <a:lnTo>
                  <a:pt x="8398" y="1207184"/>
                </a:lnTo>
                <a:lnTo>
                  <a:pt x="6355" y="1204009"/>
                </a:lnTo>
                <a:lnTo>
                  <a:pt x="4539" y="1201061"/>
                </a:lnTo>
                <a:lnTo>
                  <a:pt x="2723" y="1197887"/>
                </a:lnTo>
                <a:lnTo>
                  <a:pt x="1362" y="1194259"/>
                </a:lnTo>
                <a:lnTo>
                  <a:pt x="681" y="1190858"/>
                </a:lnTo>
                <a:lnTo>
                  <a:pt x="227" y="1187003"/>
                </a:lnTo>
                <a:lnTo>
                  <a:pt x="0" y="1183375"/>
                </a:lnTo>
                <a:lnTo>
                  <a:pt x="0" y="516976"/>
                </a:lnTo>
                <a:lnTo>
                  <a:pt x="227" y="509720"/>
                </a:lnTo>
                <a:lnTo>
                  <a:pt x="681" y="502691"/>
                </a:lnTo>
                <a:lnTo>
                  <a:pt x="1589" y="496115"/>
                </a:lnTo>
                <a:lnTo>
                  <a:pt x="3177" y="489993"/>
                </a:lnTo>
                <a:lnTo>
                  <a:pt x="4312" y="486819"/>
                </a:lnTo>
                <a:lnTo>
                  <a:pt x="5220" y="483871"/>
                </a:lnTo>
                <a:lnTo>
                  <a:pt x="6582" y="480923"/>
                </a:lnTo>
                <a:lnTo>
                  <a:pt x="7944" y="478429"/>
                </a:lnTo>
                <a:lnTo>
                  <a:pt x="9305" y="475708"/>
                </a:lnTo>
                <a:lnTo>
                  <a:pt x="10894" y="472987"/>
                </a:lnTo>
                <a:lnTo>
                  <a:pt x="12710" y="470720"/>
                </a:lnTo>
                <a:lnTo>
                  <a:pt x="14753" y="468453"/>
                </a:lnTo>
                <a:lnTo>
                  <a:pt x="17022" y="466412"/>
                </a:lnTo>
                <a:lnTo>
                  <a:pt x="19292" y="464144"/>
                </a:lnTo>
                <a:lnTo>
                  <a:pt x="22016" y="462331"/>
                </a:lnTo>
                <a:lnTo>
                  <a:pt x="24739" y="460517"/>
                </a:lnTo>
                <a:lnTo>
                  <a:pt x="27463" y="458703"/>
                </a:lnTo>
                <a:lnTo>
                  <a:pt x="30868" y="457115"/>
                </a:lnTo>
                <a:lnTo>
                  <a:pt x="34272" y="455755"/>
                </a:lnTo>
                <a:lnTo>
                  <a:pt x="37904" y="454394"/>
                </a:lnTo>
                <a:lnTo>
                  <a:pt x="41535" y="453261"/>
                </a:lnTo>
                <a:lnTo>
                  <a:pt x="45848" y="452354"/>
                </a:lnTo>
                <a:lnTo>
                  <a:pt x="50160" y="451674"/>
                </a:lnTo>
                <a:lnTo>
                  <a:pt x="54699" y="450767"/>
                </a:lnTo>
                <a:lnTo>
                  <a:pt x="59466" y="450313"/>
                </a:lnTo>
                <a:lnTo>
                  <a:pt x="64459" y="449860"/>
                </a:lnTo>
                <a:lnTo>
                  <a:pt x="69906" y="449633"/>
                </a:lnTo>
                <a:lnTo>
                  <a:pt x="75354" y="449633"/>
                </a:lnTo>
                <a:lnTo>
                  <a:pt x="553351" y="0"/>
                </a:lnTo>
                <a:close/>
              </a:path>
            </a:pathLst>
          </a:custGeom>
          <a:solidFill>
            <a:schemeClr val="accent3"/>
          </a:solidFill>
          <a:ln>
            <a:noFill/>
          </a:ln>
        </p:spPr>
        <p:txBody>
          <a:bodyPr anchor="ctr" anchorCtr="1">
            <a:normAutofit/>
          </a:bodyPr>
          <a:lstStyle/>
          <a:p>
            <a:endParaRPr lang="zh-CN" altLang="en-US"/>
          </a:p>
        </p:txBody>
      </p:sp>
      <p:sp>
        <p:nvSpPr>
          <p:cNvPr id="40" name="KSO_Shape"/>
          <p:cNvSpPr>
            <a:spLocks noChangeAspect="1"/>
          </p:cNvSpPr>
          <p:nvPr>
            <p:custDataLst>
              <p:tags r:id="rId12"/>
            </p:custDataLst>
          </p:nvPr>
        </p:nvSpPr>
        <p:spPr bwMode="auto">
          <a:xfrm>
            <a:off x="1585391" y="3037207"/>
            <a:ext cx="1223416" cy="870664"/>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3"/>
          </a:solidFill>
          <a:ln>
            <a:noFill/>
          </a:ln>
        </p:spPr>
        <p:txBody>
          <a:bodyPr anchor="ctr" anchorCtr="1">
            <a:normAutofit/>
          </a:bodyPr>
          <a:lstStyle/>
          <a:p>
            <a:endParaRPr lang="zh-CN" altLang="en-US"/>
          </a:p>
        </p:txBody>
      </p:sp>
      <p:sp>
        <p:nvSpPr>
          <p:cNvPr id="42" name="KSO_Shape"/>
          <p:cNvSpPr>
            <a:spLocks noChangeAspect="1"/>
          </p:cNvSpPr>
          <p:nvPr>
            <p:custDataLst>
              <p:tags r:id="rId13"/>
            </p:custDataLst>
          </p:nvPr>
        </p:nvSpPr>
        <p:spPr>
          <a:xfrm>
            <a:off x="8549867" y="4568254"/>
            <a:ext cx="1223416" cy="117244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2"/>
          </a:solidFill>
          <a:ln>
            <a:noFill/>
          </a:ln>
        </p:spPr>
        <p:txBody>
          <a:bodyPr anchor="ctr" anchorCtr="1">
            <a:normAutofit/>
          </a:bodyPr>
          <a:lstStyle/>
          <a:p>
            <a:endParaRPr lang="zh-CN" altLang="en-US">
              <a:solidFill>
                <a:schemeClr val="tx1"/>
              </a:solidFill>
            </a:endParaRPr>
          </a:p>
        </p:txBody>
      </p:sp>
      <p:sp>
        <p:nvSpPr>
          <p:cNvPr id="43" name="KSO_Shape"/>
          <p:cNvSpPr>
            <a:spLocks noChangeAspect="1"/>
          </p:cNvSpPr>
          <p:nvPr>
            <p:custDataLst>
              <p:tags r:id="rId14"/>
            </p:custDataLst>
          </p:nvPr>
        </p:nvSpPr>
        <p:spPr>
          <a:xfrm>
            <a:off x="5067629" y="3879194"/>
            <a:ext cx="1223416" cy="86862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solidFill>
                <a:schemeClr val="tx1"/>
              </a:solidFill>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normAutofit/>
          </a:bodyPr>
          <a:lstStyle/>
          <a:p>
            <a:r>
              <a:rPr lang="en-US" altLang="zh-CN" dirty="0" smtClean="0"/>
              <a:t>LOREM IPSUM DOLOR</a:t>
            </a:r>
            <a:endParaRPr lang="zh-CN" altLang="en-US" dirty="0"/>
          </a:p>
        </p:txBody>
      </p:sp>
      <p:sp>
        <p:nvSpPr>
          <p:cNvPr id="3" name="文本占位符 2"/>
          <p:cNvSpPr>
            <a:spLocks noGrp="1"/>
          </p:cNvSpPr>
          <p:nvPr>
            <p:ph type="body" idx="1"/>
            <p:custDataLst>
              <p:tags r:id="rId3"/>
            </p:custDataLst>
          </p:nvPr>
        </p:nvSpPr>
        <p:spPr/>
        <p:txBody>
          <a:bodyPr/>
          <a:lstStyle/>
          <a:p>
            <a:r>
              <a:rPr lang="en-US" altLang="zh-CN" dirty="0" smtClean="0"/>
              <a:t>LOREM IPSUM DOLOR LOREM</a:t>
            </a:r>
            <a:endParaRPr lang="zh-CN" altLang="en-US"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3643317" y="2999698"/>
            <a:ext cx="4905367" cy="1337827"/>
            <a:chOff x="340187" y="1450298"/>
            <a:chExt cx="4905367" cy="1337827"/>
          </a:xfrm>
        </p:grpSpPr>
        <p:sp>
          <p:nvSpPr>
            <p:cNvPr id="6" name="矩形 1"/>
            <p:cNvSpPr/>
            <p:nvPr>
              <p:custDataLst>
                <p:tags r:id="rId4"/>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5"/>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sp>
        <p:nvSpPr>
          <p:cNvPr id="9" name="文本框 8"/>
          <p:cNvSpPr txBox="1"/>
          <p:nvPr>
            <p:custDataLst>
              <p:tags r:id="rId3"/>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3159914" y="2275798"/>
            <a:ext cx="4905367" cy="1337827"/>
            <a:chOff x="340187" y="1450298"/>
            <a:chExt cx="4905367" cy="1337827"/>
          </a:xfrm>
        </p:grpSpPr>
        <p:sp>
          <p:nvSpPr>
            <p:cNvPr id="6" name="矩形 1"/>
            <p:cNvSpPr/>
            <p:nvPr>
              <p:custDataLst>
                <p:tags r:id="rId7"/>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8"/>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6" name="组合 25"/>
          <p:cNvGrpSpPr/>
          <p:nvPr>
            <p:custDataLst>
              <p:tags r:id="rId3"/>
            </p:custDataLst>
          </p:nvPr>
        </p:nvGrpSpPr>
        <p:grpSpPr>
          <a:xfrm>
            <a:off x="4126719" y="3791921"/>
            <a:ext cx="4905367" cy="1337827"/>
            <a:chOff x="964506" y="2333860"/>
            <a:chExt cx="4905367" cy="1337827"/>
          </a:xfrm>
        </p:grpSpPr>
        <p:sp>
          <p:nvSpPr>
            <p:cNvPr id="7" name="矩形 1"/>
            <p:cNvSpPr/>
            <p:nvPr>
              <p:custDataLst>
                <p:tags r:id="rId5"/>
              </p:custDataLst>
            </p:nvPr>
          </p:nvSpPr>
          <p:spPr>
            <a:xfrm flipH="1">
              <a:off x="964506" y="2333860"/>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10" name="Freeform 92"/>
            <p:cNvSpPr>
              <a:spLocks noEditPoints="1"/>
            </p:cNvSpPr>
            <p:nvPr>
              <p:custDataLst>
                <p:tags r:id="rId6"/>
              </p:custDataLst>
            </p:nvPr>
          </p:nvSpPr>
          <p:spPr bwMode="auto">
            <a:xfrm>
              <a:off x="1211437" y="2754663"/>
              <a:ext cx="428645" cy="496221"/>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sp>
        <p:nvSpPr>
          <p:cNvPr id="11" name="文本框 10"/>
          <p:cNvSpPr txBox="1"/>
          <p:nvPr>
            <p:custDataLst>
              <p:tags r:id="rId4"/>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2676512" y="1869398"/>
            <a:ext cx="4905367" cy="1337827"/>
            <a:chOff x="340187" y="1450298"/>
            <a:chExt cx="4905367" cy="1337827"/>
          </a:xfrm>
        </p:grpSpPr>
        <p:sp>
          <p:nvSpPr>
            <p:cNvPr id="6" name="矩形 1"/>
            <p:cNvSpPr/>
            <p:nvPr>
              <p:custDataLst>
                <p:tags r:id="rId10"/>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11"/>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7" name="组合 26"/>
          <p:cNvGrpSpPr/>
          <p:nvPr>
            <p:custDataLst>
              <p:tags r:id="rId3"/>
            </p:custDataLst>
          </p:nvPr>
        </p:nvGrpSpPr>
        <p:grpSpPr>
          <a:xfrm>
            <a:off x="4610122" y="4901644"/>
            <a:ext cx="4905367" cy="1337827"/>
            <a:chOff x="340187" y="3144879"/>
            <a:chExt cx="4905367" cy="1337827"/>
          </a:xfrm>
        </p:grpSpPr>
        <p:sp>
          <p:nvSpPr>
            <p:cNvPr id="5" name="矩形 1"/>
            <p:cNvSpPr/>
            <p:nvPr>
              <p:custDataLst>
                <p:tags r:id="rId8"/>
              </p:custDataLst>
            </p:nvPr>
          </p:nvSpPr>
          <p:spPr>
            <a:xfrm>
              <a:off x="340187" y="3144879"/>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9" name="Freeform 68"/>
            <p:cNvSpPr>
              <a:spLocks noEditPoints="1"/>
            </p:cNvSpPr>
            <p:nvPr>
              <p:custDataLst>
                <p:tags r:id="rId9"/>
              </p:custDataLst>
            </p:nvPr>
          </p:nvSpPr>
          <p:spPr bwMode="auto">
            <a:xfrm>
              <a:off x="4510124" y="3565682"/>
              <a:ext cx="460106" cy="496221"/>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6" name="组合 25"/>
          <p:cNvGrpSpPr/>
          <p:nvPr>
            <p:custDataLst>
              <p:tags r:id="rId4"/>
            </p:custDataLst>
          </p:nvPr>
        </p:nvGrpSpPr>
        <p:grpSpPr>
          <a:xfrm>
            <a:off x="3643317" y="3385521"/>
            <a:ext cx="4905367" cy="1337827"/>
            <a:chOff x="964506" y="2333860"/>
            <a:chExt cx="4905367" cy="1337827"/>
          </a:xfrm>
        </p:grpSpPr>
        <p:sp>
          <p:nvSpPr>
            <p:cNvPr id="7" name="矩形 1"/>
            <p:cNvSpPr/>
            <p:nvPr>
              <p:custDataLst>
                <p:tags r:id="rId6"/>
              </p:custDataLst>
            </p:nvPr>
          </p:nvSpPr>
          <p:spPr>
            <a:xfrm flipH="1">
              <a:off x="964506" y="2333860"/>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10" name="Freeform 92"/>
            <p:cNvSpPr>
              <a:spLocks noEditPoints="1"/>
            </p:cNvSpPr>
            <p:nvPr>
              <p:custDataLst>
                <p:tags r:id="rId7"/>
              </p:custDataLst>
            </p:nvPr>
          </p:nvSpPr>
          <p:spPr bwMode="auto">
            <a:xfrm>
              <a:off x="1211437" y="2754663"/>
              <a:ext cx="428645" cy="496221"/>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sp>
        <p:nvSpPr>
          <p:cNvPr id="13" name="文本框 12"/>
          <p:cNvSpPr txBox="1"/>
          <p:nvPr>
            <p:custDataLst>
              <p:tags r:id="rId5"/>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884978" y="2542498"/>
            <a:ext cx="4905367" cy="1337827"/>
            <a:chOff x="340187" y="1450298"/>
            <a:chExt cx="4905367" cy="1337827"/>
          </a:xfrm>
        </p:grpSpPr>
        <p:sp>
          <p:nvSpPr>
            <p:cNvPr id="6" name="矩形 1"/>
            <p:cNvSpPr/>
            <p:nvPr>
              <p:custDataLst>
                <p:tags r:id="rId13"/>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14"/>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6" name="组合 25"/>
          <p:cNvGrpSpPr/>
          <p:nvPr>
            <p:custDataLst>
              <p:tags r:id="rId3"/>
            </p:custDataLst>
          </p:nvPr>
        </p:nvGrpSpPr>
        <p:grpSpPr>
          <a:xfrm>
            <a:off x="1088748" y="3863594"/>
            <a:ext cx="4905367" cy="1337827"/>
            <a:chOff x="964506" y="2333860"/>
            <a:chExt cx="4905367" cy="1337827"/>
          </a:xfrm>
        </p:grpSpPr>
        <p:sp>
          <p:nvSpPr>
            <p:cNvPr id="7" name="矩形 1"/>
            <p:cNvSpPr/>
            <p:nvPr>
              <p:custDataLst>
                <p:tags r:id="rId11"/>
              </p:custDataLst>
            </p:nvPr>
          </p:nvSpPr>
          <p:spPr>
            <a:xfrm flipH="1">
              <a:off x="964506" y="2333860"/>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10" name="Freeform 92"/>
            <p:cNvSpPr>
              <a:spLocks noEditPoints="1"/>
            </p:cNvSpPr>
            <p:nvPr>
              <p:custDataLst>
                <p:tags r:id="rId12"/>
              </p:custDataLst>
            </p:nvPr>
          </p:nvSpPr>
          <p:spPr bwMode="auto">
            <a:xfrm>
              <a:off x="1211437" y="2754663"/>
              <a:ext cx="428645" cy="496221"/>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30" name="组合 29"/>
          <p:cNvGrpSpPr/>
          <p:nvPr>
            <p:custDataLst>
              <p:tags r:id="rId4"/>
            </p:custDataLst>
          </p:nvPr>
        </p:nvGrpSpPr>
        <p:grpSpPr>
          <a:xfrm>
            <a:off x="6197885" y="2542498"/>
            <a:ext cx="4905367" cy="1337827"/>
            <a:chOff x="5449324" y="1501491"/>
            <a:chExt cx="4905367" cy="1337827"/>
          </a:xfrm>
        </p:grpSpPr>
        <p:sp>
          <p:nvSpPr>
            <p:cNvPr id="15" name="矩形 1"/>
            <p:cNvSpPr/>
            <p:nvPr>
              <p:custDataLst>
                <p:tags r:id="rId9"/>
              </p:custDataLst>
            </p:nvPr>
          </p:nvSpPr>
          <p:spPr>
            <a:xfrm>
              <a:off x="5449324" y="1501491"/>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smtClean="0">
                  <a:solidFill>
                    <a:srgbClr val="FFFFFF"/>
                  </a:solidFill>
                </a:rPr>
                <a:t>LOREM IPSUM DOLOR LOREM</a:t>
              </a:r>
              <a:endParaRPr lang="zh-CN" altLang="en-US" dirty="0">
                <a:solidFill>
                  <a:srgbClr val="FFFFFF"/>
                </a:solidFill>
                <a:sym typeface="Arial" pitchFamily="34" charset="0"/>
              </a:endParaRPr>
            </a:p>
          </p:txBody>
        </p:sp>
        <p:sp>
          <p:nvSpPr>
            <p:cNvPr id="22" name="Freeform 85"/>
            <p:cNvSpPr>
              <a:spLocks noEditPoints="1"/>
            </p:cNvSpPr>
            <p:nvPr>
              <p:custDataLst>
                <p:tags r:id="rId10"/>
              </p:custDataLst>
            </p:nvPr>
          </p:nvSpPr>
          <p:spPr bwMode="auto">
            <a:xfrm>
              <a:off x="9487408" y="1890776"/>
              <a:ext cx="567816" cy="559257"/>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0 w 199"/>
                <a:gd name="T21" fmla="*/ 0 h 196"/>
                <a:gd name="T22" fmla="*/ 142 w 199"/>
                <a:gd name="T23" fmla="*/ 47 h 196"/>
                <a:gd name="T24" fmla="*/ 135 w 199"/>
                <a:gd name="T25" fmla="*/ 52 h 196"/>
                <a:gd name="T26" fmla="*/ 88 w 199"/>
                <a:gd name="T27" fmla="*/ 61 h 196"/>
                <a:gd name="T28" fmla="*/ 85 w 199"/>
                <a:gd name="T29" fmla="*/ 59 h 196"/>
                <a:gd name="T30" fmla="*/ 59 w 199"/>
                <a:gd name="T31" fmla="*/ 78 h 196"/>
                <a:gd name="T32" fmla="*/ 99 w 199"/>
                <a:gd name="T33" fmla="*/ 75 h 196"/>
                <a:gd name="T34" fmla="*/ 104 w 199"/>
                <a:gd name="T35" fmla="*/ 78 h 196"/>
                <a:gd name="T36" fmla="*/ 139 w 199"/>
                <a:gd name="T37" fmla="*/ 61 h 196"/>
                <a:gd name="T38" fmla="*/ 149 w 199"/>
                <a:gd name="T39" fmla="*/ 47 h 196"/>
                <a:gd name="T40" fmla="*/ 132 w 199"/>
                <a:gd name="T41" fmla="*/ 68 h 196"/>
                <a:gd name="T42" fmla="*/ 142 w 199"/>
                <a:gd name="T43" fmla="*/ 99 h 196"/>
                <a:gd name="T44" fmla="*/ 132 w 199"/>
                <a:gd name="T45" fmla="*/ 68 h 196"/>
                <a:gd name="T46" fmla="*/ 118 w 199"/>
                <a:gd name="T47" fmla="*/ 78 h 196"/>
                <a:gd name="T48" fmla="*/ 128 w 199"/>
                <a:gd name="T49" fmla="*/ 99 h 196"/>
                <a:gd name="T50" fmla="*/ 118 w 199"/>
                <a:gd name="T51" fmla="*/ 78 h 196"/>
                <a:gd name="T52" fmla="*/ 102 w 199"/>
                <a:gd name="T53" fmla="*/ 89 h 196"/>
                <a:gd name="T54" fmla="*/ 111 w 199"/>
                <a:gd name="T55" fmla="*/ 99 h 196"/>
                <a:gd name="T56" fmla="*/ 102 w 199"/>
                <a:gd name="T57" fmla="*/ 89 h 196"/>
                <a:gd name="T58" fmla="*/ 88 w 199"/>
                <a:gd name="T59" fmla="*/ 80 h 196"/>
                <a:gd name="T60" fmla="*/ 97 w 199"/>
                <a:gd name="T61" fmla="*/ 99 h 196"/>
                <a:gd name="T62" fmla="*/ 88 w 199"/>
                <a:gd name="T63" fmla="*/ 80 h 196"/>
                <a:gd name="T64" fmla="*/ 73 w 199"/>
                <a:gd name="T65" fmla="*/ 80 h 196"/>
                <a:gd name="T66" fmla="*/ 83 w 199"/>
                <a:gd name="T67" fmla="*/ 99 h 196"/>
                <a:gd name="T68" fmla="*/ 73 w 199"/>
                <a:gd name="T69" fmla="*/ 80 h 196"/>
                <a:gd name="T70" fmla="*/ 57 w 199"/>
                <a:gd name="T71" fmla="*/ 85 h 196"/>
                <a:gd name="T72" fmla="*/ 66 w 199"/>
                <a:gd name="T73" fmla="*/ 99 h 196"/>
                <a:gd name="T74" fmla="*/ 57 w 199"/>
                <a:gd name="T75" fmla="*/ 85 h 196"/>
                <a:gd name="T76" fmla="*/ 170 w 199"/>
                <a:gd name="T77" fmla="*/ 21 h 196"/>
                <a:gd name="T78" fmla="*/ 28 w 199"/>
                <a:gd name="T79" fmla="*/ 118 h 196"/>
                <a:gd name="T80" fmla="*/ 170 w 199"/>
                <a:gd name="T81"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lnTo>
                    <a:pt x="149" y="47"/>
                  </a:lnTo>
                  <a:close/>
                  <a:moveTo>
                    <a:pt x="132" y="68"/>
                  </a:moveTo>
                  <a:lnTo>
                    <a:pt x="132" y="99"/>
                  </a:lnTo>
                  <a:lnTo>
                    <a:pt x="142" y="99"/>
                  </a:lnTo>
                  <a:lnTo>
                    <a:pt x="142" y="68"/>
                  </a:lnTo>
                  <a:lnTo>
                    <a:pt x="132" y="68"/>
                  </a:lnTo>
                  <a:lnTo>
                    <a:pt x="132" y="68"/>
                  </a:lnTo>
                  <a:close/>
                  <a:moveTo>
                    <a:pt x="118" y="78"/>
                  </a:moveTo>
                  <a:lnTo>
                    <a:pt x="118" y="99"/>
                  </a:lnTo>
                  <a:lnTo>
                    <a:pt x="128" y="99"/>
                  </a:lnTo>
                  <a:lnTo>
                    <a:pt x="128" y="78"/>
                  </a:lnTo>
                  <a:lnTo>
                    <a:pt x="118" y="78"/>
                  </a:lnTo>
                  <a:lnTo>
                    <a:pt x="118" y="78"/>
                  </a:lnTo>
                  <a:close/>
                  <a:moveTo>
                    <a:pt x="102" y="89"/>
                  </a:moveTo>
                  <a:lnTo>
                    <a:pt x="102" y="99"/>
                  </a:lnTo>
                  <a:lnTo>
                    <a:pt x="111" y="99"/>
                  </a:lnTo>
                  <a:lnTo>
                    <a:pt x="111" y="89"/>
                  </a:lnTo>
                  <a:lnTo>
                    <a:pt x="102" y="89"/>
                  </a:lnTo>
                  <a:lnTo>
                    <a:pt x="102" y="89"/>
                  </a:lnTo>
                  <a:close/>
                  <a:moveTo>
                    <a:pt x="88" y="80"/>
                  </a:moveTo>
                  <a:lnTo>
                    <a:pt x="88" y="99"/>
                  </a:lnTo>
                  <a:lnTo>
                    <a:pt x="97" y="99"/>
                  </a:lnTo>
                  <a:lnTo>
                    <a:pt x="97" y="80"/>
                  </a:lnTo>
                  <a:lnTo>
                    <a:pt x="88" y="80"/>
                  </a:lnTo>
                  <a:lnTo>
                    <a:pt x="88" y="80"/>
                  </a:lnTo>
                  <a:close/>
                  <a:moveTo>
                    <a:pt x="73" y="80"/>
                  </a:moveTo>
                  <a:lnTo>
                    <a:pt x="73" y="99"/>
                  </a:lnTo>
                  <a:lnTo>
                    <a:pt x="83" y="99"/>
                  </a:lnTo>
                  <a:lnTo>
                    <a:pt x="83" y="80"/>
                  </a:lnTo>
                  <a:lnTo>
                    <a:pt x="73" y="80"/>
                  </a:lnTo>
                  <a:lnTo>
                    <a:pt x="73" y="80"/>
                  </a:lnTo>
                  <a:close/>
                  <a:moveTo>
                    <a:pt x="57" y="85"/>
                  </a:moveTo>
                  <a:lnTo>
                    <a:pt x="57" y="99"/>
                  </a:lnTo>
                  <a:lnTo>
                    <a:pt x="66" y="99"/>
                  </a:lnTo>
                  <a:lnTo>
                    <a:pt x="66" y="85"/>
                  </a:lnTo>
                  <a:lnTo>
                    <a:pt x="57" y="85"/>
                  </a:lnTo>
                  <a:lnTo>
                    <a:pt x="57" y="85"/>
                  </a:lnTo>
                  <a:close/>
                  <a:moveTo>
                    <a:pt x="170" y="21"/>
                  </a:moveTo>
                  <a:lnTo>
                    <a:pt x="28" y="21"/>
                  </a:lnTo>
                  <a:lnTo>
                    <a:pt x="28" y="118"/>
                  </a:lnTo>
                  <a:lnTo>
                    <a:pt x="170" y="118"/>
                  </a:lnTo>
                  <a:lnTo>
                    <a:pt x="170" y="21"/>
                  </a:lnTo>
                  <a:close/>
                </a:path>
              </a:pathLst>
            </a:custGeom>
            <a:solidFill>
              <a:srgbClr val="FFFFFF"/>
            </a:solidFill>
            <a:ln>
              <a:noFill/>
            </a:ln>
          </p:spPr>
          <p:txBody>
            <a:bodyPr>
              <a:normAutofit/>
            </a:bodyPr>
            <a:lstStyle/>
            <a:p>
              <a:pPr>
                <a:defRPr/>
              </a:pPr>
              <a:endParaRPr lang="zh-CN" altLang="en-US" sz="1350">
                <a:sym typeface="Arial" pitchFamily="34" charset="0"/>
              </a:endParaRPr>
            </a:p>
          </p:txBody>
        </p:sp>
      </p:grpSp>
      <p:grpSp>
        <p:nvGrpSpPr>
          <p:cNvPr id="29" name="组合 28"/>
          <p:cNvGrpSpPr/>
          <p:nvPr>
            <p:custDataLst>
              <p:tags r:id="rId5"/>
            </p:custDataLst>
          </p:nvPr>
        </p:nvGrpSpPr>
        <p:grpSpPr>
          <a:xfrm>
            <a:off x="6401655" y="3863594"/>
            <a:ext cx="4905367" cy="1337827"/>
            <a:chOff x="6073643" y="2385053"/>
            <a:chExt cx="4905367" cy="1337827"/>
          </a:xfrm>
        </p:grpSpPr>
        <p:sp>
          <p:nvSpPr>
            <p:cNvPr id="16" name="矩形 1"/>
            <p:cNvSpPr/>
            <p:nvPr>
              <p:custDataLst>
                <p:tags r:id="rId7"/>
              </p:custDataLst>
            </p:nvPr>
          </p:nvSpPr>
          <p:spPr>
            <a:xfrm flipH="1">
              <a:off x="6073643" y="2385053"/>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24" name="KSO_Shape"/>
            <p:cNvSpPr/>
            <p:nvPr>
              <p:custDataLst>
                <p:tags r:id="rId8"/>
              </p:custDataLst>
            </p:nvPr>
          </p:nvSpPr>
          <p:spPr bwMode="auto">
            <a:xfrm>
              <a:off x="6372015" y="2829626"/>
              <a:ext cx="450850" cy="51624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1" name="文本框 10"/>
          <p:cNvSpPr txBox="1"/>
          <p:nvPr>
            <p:custDataLst>
              <p:tags r:id="rId6"/>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884978" y="1869398"/>
            <a:ext cx="4905367" cy="1337827"/>
            <a:chOff x="340187" y="1450298"/>
            <a:chExt cx="4905367" cy="1337827"/>
          </a:xfrm>
        </p:grpSpPr>
        <p:sp>
          <p:nvSpPr>
            <p:cNvPr id="6" name="矩形 1"/>
            <p:cNvSpPr/>
            <p:nvPr>
              <p:custDataLst>
                <p:tags r:id="rId16"/>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17"/>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7" name="组合 26"/>
          <p:cNvGrpSpPr/>
          <p:nvPr>
            <p:custDataLst>
              <p:tags r:id="rId3"/>
            </p:custDataLst>
          </p:nvPr>
        </p:nvGrpSpPr>
        <p:grpSpPr>
          <a:xfrm>
            <a:off x="884978" y="4511590"/>
            <a:ext cx="4905367" cy="1337827"/>
            <a:chOff x="340187" y="3144879"/>
            <a:chExt cx="4905367" cy="1337827"/>
          </a:xfrm>
        </p:grpSpPr>
        <p:sp>
          <p:nvSpPr>
            <p:cNvPr id="5" name="矩形 1"/>
            <p:cNvSpPr/>
            <p:nvPr>
              <p:custDataLst>
                <p:tags r:id="rId14"/>
              </p:custDataLst>
            </p:nvPr>
          </p:nvSpPr>
          <p:spPr>
            <a:xfrm>
              <a:off x="340187" y="3144879"/>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9" name="Freeform 68"/>
            <p:cNvSpPr>
              <a:spLocks noEditPoints="1"/>
            </p:cNvSpPr>
            <p:nvPr>
              <p:custDataLst>
                <p:tags r:id="rId15"/>
              </p:custDataLst>
            </p:nvPr>
          </p:nvSpPr>
          <p:spPr bwMode="auto">
            <a:xfrm>
              <a:off x="4510124" y="3565682"/>
              <a:ext cx="460106" cy="496221"/>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6" name="组合 25"/>
          <p:cNvGrpSpPr/>
          <p:nvPr>
            <p:custDataLst>
              <p:tags r:id="rId4"/>
            </p:custDataLst>
          </p:nvPr>
        </p:nvGrpSpPr>
        <p:grpSpPr>
          <a:xfrm>
            <a:off x="3541432" y="3190494"/>
            <a:ext cx="4905367" cy="1337827"/>
            <a:chOff x="964506" y="2333860"/>
            <a:chExt cx="4905367" cy="1337827"/>
          </a:xfrm>
        </p:grpSpPr>
        <p:sp>
          <p:nvSpPr>
            <p:cNvPr id="7" name="矩形 1"/>
            <p:cNvSpPr/>
            <p:nvPr>
              <p:custDataLst>
                <p:tags r:id="rId12"/>
              </p:custDataLst>
            </p:nvPr>
          </p:nvSpPr>
          <p:spPr>
            <a:xfrm flipH="1">
              <a:off x="964506" y="2333860"/>
              <a:ext cx="4905367" cy="1337827"/>
            </a:xfrm>
            <a:prstGeom prst="rect">
              <a:avLst/>
            </a:prstGeom>
            <a:solidFill>
              <a:schemeClr val="accent2"/>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smtClean="0">
                  <a:solidFill>
                    <a:srgbClr val="FFFFFF"/>
                  </a:solidFill>
                </a:rPr>
                <a:t>LOREM IPSUM DOLOR LOREM</a:t>
              </a:r>
              <a:endParaRPr lang="zh-CN" altLang="en-US" dirty="0">
                <a:solidFill>
                  <a:srgbClr val="FFFFFF"/>
                </a:solidFill>
                <a:sym typeface="Arial" pitchFamily="34" charset="0"/>
              </a:endParaRPr>
            </a:p>
          </p:txBody>
        </p:sp>
        <p:sp>
          <p:nvSpPr>
            <p:cNvPr id="10" name="Freeform 92"/>
            <p:cNvSpPr>
              <a:spLocks noEditPoints="1"/>
            </p:cNvSpPr>
            <p:nvPr>
              <p:custDataLst>
                <p:tags r:id="rId13"/>
              </p:custDataLst>
            </p:nvPr>
          </p:nvSpPr>
          <p:spPr bwMode="auto">
            <a:xfrm>
              <a:off x="1211437" y="2754663"/>
              <a:ext cx="428645" cy="496221"/>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9" name="组合 28"/>
          <p:cNvGrpSpPr/>
          <p:nvPr>
            <p:custDataLst>
              <p:tags r:id="rId5"/>
            </p:custDataLst>
          </p:nvPr>
        </p:nvGrpSpPr>
        <p:grpSpPr>
          <a:xfrm>
            <a:off x="6197885" y="4511590"/>
            <a:ext cx="4905367" cy="1337827"/>
            <a:chOff x="6073643" y="2385053"/>
            <a:chExt cx="4905367" cy="1337827"/>
          </a:xfrm>
        </p:grpSpPr>
        <p:sp>
          <p:nvSpPr>
            <p:cNvPr id="16" name="矩形 1"/>
            <p:cNvSpPr/>
            <p:nvPr>
              <p:custDataLst>
                <p:tags r:id="rId10"/>
              </p:custDataLst>
            </p:nvPr>
          </p:nvSpPr>
          <p:spPr>
            <a:xfrm flipH="1">
              <a:off x="6073643" y="2385053"/>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24" name="KSO_Shape"/>
            <p:cNvSpPr/>
            <p:nvPr>
              <p:custDataLst>
                <p:tags r:id="rId11"/>
              </p:custDataLst>
            </p:nvPr>
          </p:nvSpPr>
          <p:spPr bwMode="auto">
            <a:xfrm>
              <a:off x="6372015" y="2829626"/>
              <a:ext cx="450850" cy="51624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2" name="组合 1"/>
          <p:cNvGrpSpPr/>
          <p:nvPr>
            <p:custDataLst>
              <p:tags r:id="rId6"/>
            </p:custDataLst>
          </p:nvPr>
        </p:nvGrpSpPr>
        <p:grpSpPr>
          <a:xfrm>
            <a:off x="6197885" y="1869398"/>
            <a:ext cx="4905367" cy="1337827"/>
            <a:chOff x="6197885" y="1869398"/>
            <a:chExt cx="4905367" cy="1337827"/>
          </a:xfrm>
        </p:grpSpPr>
        <p:sp>
          <p:nvSpPr>
            <p:cNvPr id="31" name="矩形 1"/>
            <p:cNvSpPr/>
            <p:nvPr>
              <p:custDataLst>
                <p:tags r:id="rId8"/>
              </p:custDataLst>
            </p:nvPr>
          </p:nvSpPr>
          <p:spPr>
            <a:xfrm flipH="1">
              <a:off x="6197885" y="18693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34" name="KSO_Shape"/>
            <p:cNvSpPr>
              <a:spLocks noChangeAspect="1"/>
            </p:cNvSpPr>
            <p:nvPr>
              <p:custDataLst>
                <p:tags r:id="rId9"/>
              </p:custDataLst>
            </p:nvPr>
          </p:nvSpPr>
          <p:spPr bwMode="auto">
            <a:xfrm>
              <a:off x="6411028" y="2327004"/>
              <a:ext cx="496221" cy="42261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dirty="0"/>
            </a:p>
          </p:txBody>
        </p:sp>
      </p:grpSp>
      <p:sp>
        <p:nvSpPr>
          <p:cNvPr id="14" name="文本框 13"/>
          <p:cNvSpPr txBox="1"/>
          <p:nvPr>
            <p:custDataLst>
              <p:tags r:id="rId7"/>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2"/>
            </p:custDataLst>
          </p:nvPr>
        </p:nvGrpSpPr>
        <p:grpSpPr>
          <a:xfrm>
            <a:off x="884978" y="1869398"/>
            <a:ext cx="4905367" cy="1337827"/>
            <a:chOff x="340187" y="1450298"/>
            <a:chExt cx="4905367" cy="1337827"/>
          </a:xfrm>
        </p:grpSpPr>
        <p:sp>
          <p:nvSpPr>
            <p:cNvPr id="6" name="矩形 1"/>
            <p:cNvSpPr/>
            <p:nvPr>
              <p:custDataLst>
                <p:tags r:id="rId19"/>
              </p:custDataLst>
            </p:nvPr>
          </p:nvSpPr>
          <p:spPr>
            <a:xfrm>
              <a:off x="340187" y="1450298"/>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8" name="Freeform 47"/>
            <p:cNvSpPr>
              <a:spLocks noEditPoints="1"/>
            </p:cNvSpPr>
            <p:nvPr>
              <p:custDataLst>
                <p:tags r:id="rId20"/>
              </p:custDataLst>
            </p:nvPr>
          </p:nvSpPr>
          <p:spPr bwMode="auto">
            <a:xfrm>
              <a:off x="4489547" y="1840352"/>
              <a:ext cx="473869" cy="557719"/>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7" name="组合 26"/>
          <p:cNvGrpSpPr/>
          <p:nvPr>
            <p:custDataLst>
              <p:tags r:id="rId3"/>
            </p:custDataLst>
          </p:nvPr>
        </p:nvGrpSpPr>
        <p:grpSpPr>
          <a:xfrm>
            <a:off x="884978" y="4511590"/>
            <a:ext cx="4905367" cy="1337827"/>
            <a:chOff x="340187" y="3144879"/>
            <a:chExt cx="4905367" cy="1337827"/>
          </a:xfrm>
        </p:grpSpPr>
        <p:sp>
          <p:nvSpPr>
            <p:cNvPr id="5" name="矩形 1"/>
            <p:cNvSpPr/>
            <p:nvPr>
              <p:custDataLst>
                <p:tags r:id="rId17"/>
              </p:custDataLst>
            </p:nvPr>
          </p:nvSpPr>
          <p:spPr>
            <a:xfrm>
              <a:off x="340187" y="3144879"/>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9" name="Freeform 68"/>
            <p:cNvSpPr>
              <a:spLocks noEditPoints="1"/>
            </p:cNvSpPr>
            <p:nvPr>
              <p:custDataLst>
                <p:tags r:id="rId18"/>
              </p:custDataLst>
            </p:nvPr>
          </p:nvSpPr>
          <p:spPr bwMode="auto">
            <a:xfrm>
              <a:off x="4510124" y="3565682"/>
              <a:ext cx="460106" cy="496221"/>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6" name="组合 25"/>
          <p:cNvGrpSpPr/>
          <p:nvPr>
            <p:custDataLst>
              <p:tags r:id="rId4"/>
            </p:custDataLst>
          </p:nvPr>
        </p:nvGrpSpPr>
        <p:grpSpPr>
          <a:xfrm>
            <a:off x="1088748" y="3190494"/>
            <a:ext cx="4905367" cy="1337827"/>
            <a:chOff x="964506" y="2333860"/>
            <a:chExt cx="4905367" cy="1337827"/>
          </a:xfrm>
        </p:grpSpPr>
        <p:sp>
          <p:nvSpPr>
            <p:cNvPr id="7" name="矩形 1"/>
            <p:cNvSpPr/>
            <p:nvPr>
              <p:custDataLst>
                <p:tags r:id="rId15"/>
              </p:custDataLst>
            </p:nvPr>
          </p:nvSpPr>
          <p:spPr>
            <a:xfrm flipH="1">
              <a:off x="964506" y="2333860"/>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10" name="Freeform 92"/>
            <p:cNvSpPr>
              <a:spLocks noEditPoints="1"/>
            </p:cNvSpPr>
            <p:nvPr>
              <p:custDataLst>
                <p:tags r:id="rId16"/>
              </p:custDataLst>
            </p:nvPr>
          </p:nvSpPr>
          <p:spPr bwMode="auto">
            <a:xfrm>
              <a:off x="1211437" y="2754663"/>
              <a:ext cx="428645" cy="496221"/>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FFFFFF"/>
            </a:solidFill>
            <a:ln>
              <a:noFill/>
            </a:ln>
          </p:spPr>
          <p:txBody>
            <a:bodyPr vert="horz" wrap="square" lIns="91440" tIns="45720" rIns="91440" bIns="45720" numCol="1" anchor="t" anchorCtr="0" compatLnSpc="1">
              <a:normAutofit/>
            </a:bodyPr>
            <a:lstStyle/>
            <a:p>
              <a:endParaRPr lang="zh-CN" altLang="en-US">
                <a:sym typeface="Arial" pitchFamily="34" charset="0"/>
              </a:endParaRPr>
            </a:p>
          </p:txBody>
        </p:sp>
      </p:grpSp>
      <p:grpSp>
        <p:nvGrpSpPr>
          <p:cNvPr id="28" name="组合 27"/>
          <p:cNvGrpSpPr/>
          <p:nvPr>
            <p:custDataLst>
              <p:tags r:id="rId5"/>
            </p:custDataLst>
          </p:nvPr>
        </p:nvGrpSpPr>
        <p:grpSpPr>
          <a:xfrm>
            <a:off x="6197885" y="4511590"/>
            <a:ext cx="4905367" cy="1337827"/>
            <a:chOff x="5449324" y="3196073"/>
            <a:chExt cx="4905367" cy="1337827"/>
          </a:xfrm>
        </p:grpSpPr>
        <p:sp>
          <p:nvSpPr>
            <p:cNvPr id="14" name="矩形 1"/>
            <p:cNvSpPr/>
            <p:nvPr>
              <p:custDataLst>
                <p:tags r:id="rId13"/>
              </p:custDataLst>
            </p:nvPr>
          </p:nvSpPr>
          <p:spPr>
            <a:xfrm>
              <a:off x="5449324" y="3196073"/>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21" name="Freeform 45"/>
            <p:cNvSpPr>
              <a:spLocks noEditPoints="1"/>
            </p:cNvSpPr>
            <p:nvPr>
              <p:custDataLst>
                <p:tags r:id="rId14"/>
              </p:custDataLst>
            </p:nvPr>
          </p:nvSpPr>
          <p:spPr bwMode="auto">
            <a:xfrm>
              <a:off x="9637177" y="3604846"/>
              <a:ext cx="410363" cy="520281"/>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FFFFFF"/>
            </a:solidFill>
            <a:ln>
              <a:noFill/>
            </a:ln>
          </p:spPr>
          <p:txBody>
            <a:bodyPr>
              <a:normAutofit/>
            </a:bodyPr>
            <a:lstStyle/>
            <a:p>
              <a:pPr>
                <a:defRPr/>
              </a:pPr>
              <a:endParaRPr lang="zh-CN" altLang="en-US" sz="1350">
                <a:sym typeface="Arial" pitchFamily="34" charset="0"/>
              </a:endParaRPr>
            </a:p>
          </p:txBody>
        </p:sp>
      </p:grpSp>
      <p:grpSp>
        <p:nvGrpSpPr>
          <p:cNvPr id="30" name="组合 29"/>
          <p:cNvGrpSpPr/>
          <p:nvPr>
            <p:custDataLst>
              <p:tags r:id="rId6"/>
            </p:custDataLst>
          </p:nvPr>
        </p:nvGrpSpPr>
        <p:grpSpPr>
          <a:xfrm>
            <a:off x="6197885" y="1869398"/>
            <a:ext cx="4905367" cy="1337827"/>
            <a:chOff x="5449324" y="1501491"/>
            <a:chExt cx="4905367" cy="1337827"/>
          </a:xfrm>
        </p:grpSpPr>
        <p:sp>
          <p:nvSpPr>
            <p:cNvPr id="15" name="矩形 1"/>
            <p:cNvSpPr/>
            <p:nvPr>
              <p:custDataLst>
                <p:tags r:id="rId11"/>
              </p:custDataLst>
            </p:nvPr>
          </p:nvSpPr>
          <p:spPr>
            <a:xfrm>
              <a:off x="5449324" y="1501491"/>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Ins="900000" rtlCol="0" anchor="ctr">
              <a:normAutofit/>
            </a:bodyPr>
            <a:lstStyle/>
            <a:p>
              <a:pPr algn="ctr"/>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22" name="Freeform 85"/>
            <p:cNvSpPr>
              <a:spLocks noEditPoints="1"/>
            </p:cNvSpPr>
            <p:nvPr>
              <p:custDataLst>
                <p:tags r:id="rId12"/>
              </p:custDataLst>
            </p:nvPr>
          </p:nvSpPr>
          <p:spPr bwMode="auto">
            <a:xfrm>
              <a:off x="9487408" y="1890776"/>
              <a:ext cx="567816" cy="559257"/>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0 w 199"/>
                <a:gd name="T21" fmla="*/ 0 h 196"/>
                <a:gd name="T22" fmla="*/ 142 w 199"/>
                <a:gd name="T23" fmla="*/ 47 h 196"/>
                <a:gd name="T24" fmla="*/ 135 w 199"/>
                <a:gd name="T25" fmla="*/ 52 h 196"/>
                <a:gd name="T26" fmla="*/ 88 w 199"/>
                <a:gd name="T27" fmla="*/ 61 h 196"/>
                <a:gd name="T28" fmla="*/ 85 w 199"/>
                <a:gd name="T29" fmla="*/ 59 h 196"/>
                <a:gd name="T30" fmla="*/ 59 w 199"/>
                <a:gd name="T31" fmla="*/ 78 h 196"/>
                <a:gd name="T32" fmla="*/ 99 w 199"/>
                <a:gd name="T33" fmla="*/ 75 h 196"/>
                <a:gd name="T34" fmla="*/ 104 w 199"/>
                <a:gd name="T35" fmla="*/ 78 h 196"/>
                <a:gd name="T36" fmla="*/ 139 w 199"/>
                <a:gd name="T37" fmla="*/ 61 h 196"/>
                <a:gd name="T38" fmla="*/ 149 w 199"/>
                <a:gd name="T39" fmla="*/ 47 h 196"/>
                <a:gd name="T40" fmla="*/ 132 w 199"/>
                <a:gd name="T41" fmla="*/ 68 h 196"/>
                <a:gd name="T42" fmla="*/ 142 w 199"/>
                <a:gd name="T43" fmla="*/ 99 h 196"/>
                <a:gd name="T44" fmla="*/ 132 w 199"/>
                <a:gd name="T45" fmla="*/ 68 h 196"/>
                <a:gd name="T46" fmla="*/ 118 w 199"/>
                <a:gd name="T47" fmla="*/ 78 h 196"/>
                <a:gd name="T48" fmla="*/ 128 w 199"/>
                <a:gd name="T49" fmla="*/ 99 h 196"/>
                <a:gd name="T50" fmla="*/ 118 w 199"/>
                <a:gd name="T51" fmla="*/ 78 h 196"/>
                <a:gd name="T52" fmla="*/ 102 w 199"/>
                <a:gd name="T53" fmla="*/ 89 h 196"/>
                <a:gd name="T54" fmla="*/ 111 w 199"/>
                <a:gd name="T55" fmla="*/ 99 h 196"/>
                <a:gd name="T56" fmla="*/ 102 w 199"/>
                <a:gd name="T57" fmla="*/ 89 h 196"/>
                <a:gd name="T58" fmla="*/ 88 w 199"/>
                <a:gd name="T59" fmla="*/ 80 h 196"/>
                <a:gd name="T60" fmla="*/ 97 w 199"/>
                <a:gd name="T61" fmla="*/ 99 h 196"/>
                <a:gd name="T62" fmla="*/ 88 w 199"/>
                <a:gd name="T63" fmla="*/ 80 h 196"/>
                <a:gd name="T64" fmla="*/ 73 w 199"/>
                <a:gd name="T65" fmla="*/ 80 h 196"/>
                <a:gd name="T66" fmla="*/ 83 w 199"/>
                <a:gd name="T67" fmla="*/ 99 h 196"/>
                <a:gd name="T68" fmla="*/ 73 w 199"/>
                <a:gd name="T69" fmla="*/ 80 h 196"/>
                <a:gd name="T70" fmla="*/ 57 w 199"/>
                <a:gd name="T71" fmla="*/ 85 h 196"/>
                <a:gd name="T72" fmla="*/ 66 w 199"/>
                <a:gd name="T73" fmla="*/ 99 h 196"/>
                <a:gd name="T74" fmla="*/ 57 w 199"/>
                <a:gd name="T75" fmla="*/ 85 h 196"/>
                <a:gd name="T76" fmla="*/ 170 w 199"/>
                <a:gd name="T77" fmla="*/ 21 h 196"/>
                <a:gd name="T78" fmla="*/ 28 w 199"/>
                <a:gd name="T79" fmla="*/ 118 h 196"/>
                <a:gd name="T80" fmla="*/ 170 w 199"/>
                <a:gd name="T81"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lnTo>
                    <a:pt x="149" y="47"/>
                  </a:lnTo>
                  <a:close/>
                  <a:moveTo>
                    <a:pt x="132" y="68"/>
                  </a:moveTo>
                  <a:lnTo>
                    <a:pt x="132" y="99"/>
                  </a:lnTo>
                  <a:lnTo>
                    <a:pt x="142" y="99"/>
                  </a:lnTo>
                  <a:lnTo>
                    <a:pt x="142" y="68"/>
                  </a:lnTo>
                  <a:lnTo>
                    <a:pt x="132" y="68"/>
                  </a:lnTo>
                  <a:lnTo>
                    <a:pt x="132" y="68"/>
                  </a:lnTo>
                  <a:close/>
                  <a:moveTo>
                    <a:pt x="118" y="78"/>
                  </a:moveTo>
                  <a:lnTo>
                    <a:pt x="118" y="99"/>
                  </a:lnTo>
                  <a:lnTo>
                    <a:pt x="128" y="99"/>
                  </a:lnTo>
                  <a:lnTo>
                    <a:pt x="128" y="78"/>
                  </a:lnTo>
                  <a:lnTo>
                    <a:pt x="118" y="78"/>
                  </a:lnTo>
                  <a:lnTo>
                    <a:pt x="118" y="78"/>
                  </a:lnTo>
                  <a:close/>
                  <a:moveTo>
                    <a:pt x="102" y="89"/>
                  </a:moveTo>
                  <a:lnTo>
                    <a:pt x="102" y="99"/>
                  </a:lnTo>
                  <a:lnTo>
                    <a:pt x="111" y="99"/>
                  </a:lnTo>
                  <a:lnTo>
                    <a:pt x="111" y="89"/>
                  </a:lnTo>
                  <a:lnTo>
                    <a:pt x="102" y="89"/>
                  </a:lnTo>
                  <a:lnTo>
                    <a:pt x="102" y="89"/>
                  </a:lnTo>
                  <a:close/>
                  <a:moveTo>
                    <a:pt x="88" y="80"/>
                  </a:moveTo>
                  <a:lnTo>
                    <a:pt x="88" y="99"/>
                  </a:lnTo>
                  <a:lnTo>
                    <a:pt x="97" y="99"/>
                  </a:lnTo>
                  <a:lnTo>
                    <a:pt x="97" y="80"/>
                  </a:lnTo>
                  <a:lnTo>
                    <a:pt x="88" y="80"/>
                  </a:lnTo>
                  <a:lnTo>
                    <a:pt x="88" y="80"/>
                  </a:lnTo>
                  <a:close/>
                  <a:moveTo>
                    <a:pt x="73" y="80"/>
                  </a:moveTo>
                  <a:lnTo>
                    <a:pt x="73" y="99"/>
                  </a:lnTo>
                  <a:lnTo>
                    <a:pt x="83" y="99"/>
                  </a:lnTo>
                  <a:lnTo>
                    <a:pt x="83" y="80"/>
                  </a:lnTo>
                  <a:lnTo>
                    <a:pt x="73" y="80"/>
                  </a:lnTo>
                  <a:lnTo>
                    <a:pt x="73" y="80"/>
                  </a:lnTo>
                  <a:close/>
                  <a:moveTo>
                    <a:pt x="57" y="85"/>
                  </a:moveTo>
                  <a:lnTo>
                    <a:pt x="57" y="99"/>
                  </a:lnTo>
                  <a:lnTo>
                    <a:pt x="66" y="99"/>
                  </a:lnTo>
                  <a:lnTo>
                    <a:pt x="66" y="85"/>
                  </a:lnTo>
                  <a:lnTo>
                    <a:pt x="57" y="85"/>
                  </a:lnTo>
                  <a:lnTo>
                    <a:pt x="57" y="85"/>
                  </a:lnTo>
                  <a:close/>
                  <a:moveTo>
                    <a:pt x="170" y="21"/>
                  </a:moveTo>
                  <a:lnTo>
                    <a:pt x="28" y="21"/>
                  </a:lnTo>
                  <a:lnTo>
                    <a:pt x="28" y="118"/>
                  </a:lnTo>
                  <a:lnTo>
                    <a:pt x="170" y="118"/>
                  </a:lnTo>
                  <a:lnTo>
                    <a:pt x="170" y="21"/>
                  </a:lnTo>
                  <a:close/>
                </a:path>
              </a:pathLst>
            </a:custGeom>
            <a:solidFill>
              <a:srgbClr val="FFFFFF"/>
            </a:solidFill>
            <a:ln>
              <a:noFill/>
            </a:ln>
          </p:spPr>
          <p:txBody>
            <a:bodyPr>
              <a:normAutofit/>
            </a:bodyPr>
            <a:lstStyle/>
            <a:p>
              <a:pPr>
                <a:defRPr/>
              </a:pPr>
              <a:endParaRPr lang="zh-CN" altLang="en-US" sz="1350">
                <a:sym typeface="Arial" pitchFamily="34" charset="0"/>
              </a:endParaRPr>
            </a:p>
          </p:txBody>
        </p:sp>
      </p:grpSp>
      <p:grpSp>
        <p:nvGrpSpPr>
          <p:cNvPr id="29" name="组合 28"/>
          <p:cNvGrpSpPr/>
          <p:nvPr>
            <p:custDataLst>
              <p:tags r:id="rId7"/>
            </p:custDataLst>
          </p:nvPr>
        </p:nvGrpSpPr>
        <p:grpSpPr>
          <a:xfrm>
            <a:off x="6401655" y="3190494"/>
            <a:ext cx="4905367" cy="1337827"/>
            <a:chOff x="6073643" y="2385053"/>
            <a:chExt cx="4905367" cy="1337827"/>
          </a:xfrm>
        </p:grpSpPr>
        <p:sp>
          <p:nvSpPr>
            <p:cNvPr id="16" name="矩形 1"/>
            <p:cNvSpPr/>
            <p:nvPr>
              <p:custDataLst>
                <p:tags r:id="rId9"/>
              </p:custDataLst>
            </p:nvPr>
          </p:nvSpPr>
          <p:spPr>
            <a:xfrm flipH="1">
              <a:off x="6073643" y="2385053"/>
              <a:ext cx="4905367" cy="13378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w="6350"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00000" rtlCol="0" anchor="ctr">
              <a:normAutofit/>
            </a:bodyPr>
            <a:lstStyle/>
            <a:p>
              <a:pPr algn="just"/>
              <a:r>
                <a:rPr lang="en-US" altLang="zh-CN" dirty="0" smtClean="0">
                  <a:solidFill>
                    <a:srgbClr val="FFFFFF"/>
                  </a:solidFill>
                </a:rPr>
                <a:t>LOREM IPSUM DOLOR LOREM</a:t>
              </a:r>
              <a:endParaRPr lang="zh-CN" altLang="en-US" dirty="0">
                <a:solidFill>
                  <a:srgbClr val="FFFFFF"/>
                </a:solidFill>
                <a:sym typeface="Arial" pitchFamily="34" charset="0"/>
              </a:endParaRPr>
            </a:p>
          </p:txBody>
        </p:sp>
        <p:sp>
          <p:nvSpPr>
            <p:cNvPr id="24" name="KSO_Shape"/>
            <p:cNvSpPr/>
            <p:nvPr>
              <p:custDataLst>
                <p:tags r:id="rId10"/>
              </p:custDataLst>
            </p:nvPr>
          </p:nvSpPr>
          <p:spPr bwMode="auto">
            <a:xfrm>
              <a:off x="6372015" y="2829626"/>
              <a:ext cx="450850" cy="51624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3" name="文本框 12"/>
          <p:cNvSpPr txBox="1"/>
          <p:nvPr>
            <p:custDataLst>
              <p:tags r:id="rId8"/>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3790779" y="1925893"/>
            <a:ext cx="4610443" cy="3534679"/>
            <a:chOff x="3790779" y="1570293"/>
            <a:chExt cx="4610443" cy="3534679"/>
          </a:xfrm>
        </p:grpSpPr>
        <p:sp>
          <p:nvSpPr>
            <p:cNvPr id="5" name="任意多边形 4"/>
            <p:cNvSpPr/>
            <p:nvPr>
              <p:custDataLst>
                <p:tags r:id="rId4"/>
              </p:custDataLst>
            </p:nvPr>
          </p:nvSpPr>
          <p:spPr>
            <a:xfrm rot="8089122">
              <a:off x="5320723" y="1580778"/>
              <a:ext cx="1550555" cy="152958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6" name="椭圆 5"/>
            <p:cNvSpPr/>
            <p:nvPr>
              <p:custDataLst>
                <p:tags r:id="rId5"/>
              </p:custDataLst>
            </p:nvPr>
          </p:nvSpPr>
          <p:spPr>
            <a:xfrm>
              <a:off x="5996533" y="3567206"/>
              <a:ext cx="198934" cy="198934"/>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7" name="标题 1"/>
            <p:cNvSpPr txBox="1"/>
            <p:nvPr>
              <p:custDataLst>
                <p:tags r:id="rId6"/>
              </p:custDataLst>
            </p:nvPr>
          </p:nvSpPr>
          <p:spPr>
            <a:xfrm>
              <a:off x="5402451" y="2001887"/>
              <a:ext cx="1387098" cy="461665"/>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2000" dirty="0" smtClean="0">
                  <a:latin typeface="+mj-lt"/>
                  <a:ea typeface="+mj-ea"/>
                  <a:cs typeface="+mj-cs"/>
                </a:rPr>
                <a:t>LOREM</a:t>
              </a:r>
              <a:endParaRPr lang="zh-CN" altLang="en-US" sz="2000" dirty="0">
                <a:latin typeface="+mj-lt"/>
                <a:ea typeface="+mj-ea"/>
                <a:cs typeface="+mj-cs"/>
              </a:endParaRPr>
            </a:p>
          </p:txBody>
        </p:sp>
        <p:sp>
          <p:nvSpPr>
            <p:cNvPr id="8" name="标题 1"/>
            <p:cNvSpPr txBox="1"/>
            <p:nvPr>
              <p:custDataLst>
                <p:tags r:id="rId7"/>
              </p:custDataLst>
            </p:nvPr>
          </p:nvSpPr>
          <p:spPr>
            <a:xfrm>
              <a:off x="3790779" y="3971425"/>
              <a:ext cx="4610443" cy="1057775"/>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sp>
          <p:nvSpPr>
            <p:cNvPr id="9" name="矩形 8"/>
            <p:cNvSpPr/>
            <p:nvPr>
              <p:custDataLst>
                <p:tags r:id="rId8"/>
              </p:custDataLst>
            </p:nvPr>
          </p:nvSpPr>
          <p:spPr>
            <a:xfrm>
              <a:off x="4266905" y="5027815"/>
              <a:ext cx="3658191" cy="771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
        <p:nvSpPr>
          <p:cNvPr id="13" name="文本框 12"/>
          <p:cNvSpPr txBox="1"/>
          <p:nvPr>
            <p:custDataLst>
              <p:tags r:id="rId3"/>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838800" y="363600"/>
            <a:ext cx="10515600" cy="132480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b="1" dirty="0" smtClean="0"/>
              <a:t>LOREM IPSUM DOLOR</a:t>
            </a:r>
            <a:endParaRPr lang="zh-CN" altLang="en-US" b="1" dirty="0"/>
          </a:p>
        </p:txBody>
      </p:sp>
      <p:sp>
        <p:nvSpPr>
          <p:cNvPr id="3" name="文本框 2"/>
          <p:cNvSpPr txBox="1"/>
          <p:nvPr>
            <p:custDataLst>
              <p:tags r:id="rId3"/>
            </p:custDataLst>
          </p:nvPr>
        </p:nvSpPr>
        <p:spPr>
          <a:xfrm>
            <a:off x="838800" y="1825200"/>
            <a:ext cx="10515600" cy="4352400"/>
          </a:xfrm>
          <a:prstGeom prst="rect">
            <a:avLst/>
          </a:prstGeom>
        </p:spPr>
        <p:txBody>
          <a:bodyPr>
            <a:normAutofit/>
          </a:bodyPr>
          <a:lstStyle>
            <a:defPPr>
              <a:defRPr lang="zh-CN"/>
            </a:defPPr>
            <a:lvl1pPr marL="228600" lvl="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z="2400"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custDataLst>
              <p:tags r:id="rId2"/>
            </p:custDataLst>
          </p:nvPr>
        </p:nvSpPr>
        <p:spPr>
          <a:xfrm>
            <a:off x="2645954" y="4306752"/>
            <a:ext cx="6823178" cy="1793644"/>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 name="connsiteX0-87" fmla="*/ 0 w 4946468"/>
              <a:gd name="connsiteY0-88" fmla="*/ 2473235 h 2473235"/>
              <a:gd name="connsiteX1-89" fmla="*/ 0 w 4946468"/>
              <a:gd name="connsiteY1-90" fmla="*/ 1959429 h 2473235"/>
              <a:gd name="connsiteX2-91" fmla="*/ 1271452 w 4946468"/>
              <a:gd name="connsiteY2-92" fmla="*/ 1959429 h 2473235"/>
              <a:gd name="connsiteX3-93" fmla="*/ 1271452 w 4946468"/>
              <a:gd name="connsiteY3-94" fmla="*/ 1367246 h 2473235"/>
              <a:gd name="connsiteX4-95" fmla="*/ 2577737 w 4946468"/>
              <a:gd name="connsiteY4-96" fmla="*/ 1367246 h 2473235"/>
              <a:gd name="connsiteX5-97" fmla="*/ 2577737 w 4946468"/>
              <a:gd name="connsiteY5-98" fmla="*/ 679269 h 2473235"/>
              <a:gd name="connsiteX6-99" fmla="*/ 3796937 w 4946468"/>
              <a:gd name="connsiteY6-100" fmla="*/ 679269 h 2473235"/>
              <a:gd name="connsiteX7-101" fmla="*/ 3796937 w 4946468"/>
              <a:gd name="connsiteY7-102" fmla="*/ 8709 h 2473235"/>
              <a:gd name="connsiteX8-103" fmla="*/ 4946468 w 4946468"/>
              <a:gd name="connsiteY8-104" fmla="*/ 0 h 2473235"/>
              <a:gd name="connsiteX0-105" fmla="*/ 0 w 4946468"/>
              <a:gd name="connsiteY0-106" fmla="*/ 1959429 h 1959429"/>
              <a:gd name="connsiteX1-107" fmla="*/ 1271452 w 4946468"/>
              <a:gd name="connsiteY1-108" fmla="*/ 1959429 h 1959429"/>
              <a:gd name="connsiteX2-109" fmla="*/ 1271452 w 4946468"/>
              <a:gd name="connsiteY2-110" fmla="*/ 1367246 h 1959429"/>
              <a:gd name="connsiteX3-111" fmla="*/ 2577737 w 4946468"/>
              <a:gd name="connsiteY3-112" fmla="*/ 1367246 h 1959429"/>
              <a:gd name="connsiteX4-113" fmla="*/ 2577737 w 4946468"/>
              <a:gd name="connsiteY4-114" fmla="*/ 679269 h 1959429"/>
              <a:gd name="connsiteX5-115" fmla="*/ 3796937 w 4946468"/>
              <a:gd name="connsiteY5-116" fmla="*/ 679269 h 1959429"/>
              <a:gd name="connsiteX6-117" fmla="*/ 3796937 w 4946468"/>
              <a:gd name="connsiteY6-118" fmla="*/ 8709 h 1959429"/>
              <a:gd name="connsiteX7-119" fmla="*/ 4946468 w 4946468"/>
              <a:gd name="connsiteY7-120" fmla="*/ 0 h 1959429"/>
              <a:gd name="connsiteX0-121" fmla="*/ 0 w 3675016"/>
              <a:gd name="connsiteY0-122" fmla="*/ 1959429 h 1959429"/>
              <a:gd name="connsiteX1-123" fmla="*/ 0 w 3675016"/>
              <a:gd name="connsiteY1-124" fmla="*/ 1367246 h 1959429"/>
              <a:gd name="connsiteX2-125" fmla="*/ 1306285 w 3675016"/>
              <a:gd name="connsiteY2-126" fmla="*/ 1367246 h 1959429"/>
              <a:gd name="connsiteX3-127" fmla="*/ 1306285 w 3675016"/>
              <a:gd name="connsiteY3-128" fmla="*/ 679269 h 1959429"/>
              <a:gd name="connsiteX4-129" fmla="*/ 2525485 w 3675016"/>
              <a:gd name="connsiteY4-130" fmla="*/ 679269 h 1959429"/>
              <a:gd name="connsiteX5-131" fmla="*/ 2525485 w 3675016"/>
              <a:gd name="connsiteY5-132" fmla="*/ 8709 h 1959429"/>
              <a:gd name="connsiteX6-133" fmla="*/ 3675016 w 3675016"/>
              <a:gd name="connsiteY6-134" fmla="*/ 0 h 1959429"/>
              <a:gd name="connsiteX0-135" fmla="*/ 0 w 3675016"/>
              <a:gd name="connsiteY0-136" fmla="*/ 1367246 h 1367246"/>
              <a:gd name="connsiteX1-137" fmla="*/ 1306285 w 3675016"/>
              <a:gd name="connsiteY1-138" fmla="*/ 1367246 h 1367246"/>
              <a:gd name="connsiteX2-139" fmla="*/ 1306285 w 3675016"/>
              <a:gd name="connsiteY2-140" fmla="*/ 679269 h 1367246"/>
              <a:gd name="connsiteX3-141" fmla="*/ 2525485 w 3675016"/>
              <a:gd name="connsiteY3-142" fmla="*/ 679269 h 1367246"/>
              <a:gd name="connsiteX4-143" fmla="*/ 2525485 w 3675016"/>
              <a:gd name="connsiteY4-144" fmla="*/ 8709 h 1367246"/>
              <a:gd name="connsiteX5-145" fmla="*/ 3675016 w 3675016"/>
              <a:gd name="connsiteY5-146" fmla="*/ 0 h 1367246"/>
              <a:gd name="connsiteX0-147" fmla="*/ 0 w 2368731"/>
              <a:gd name="connsiteY0-148" fmla="*/ 1367246 h 1367246"/>
              <a:gd name="connsiteX1-149" fmla="*/ 0 w 2368731"/>
              <a:gd name="connsiteY1-150" fmla="*/ 679269 h 1367246"/>
              <a:gd name="connsiteX2-151" fmla="*/ 1219200 w 2368731"/>
              <a:gd name="connsiteY2-152" fmla="*/ 679269 h 1367246"/>
              <a:gd name="connsiteX3-153" fmla="*/ 1219200 w 2368731"/>
              <a:gd name="connsiteY3-154" fmla="*/ 8709 h 1367246"/>
              <a:gd name="connsiteX4-155" fmla="*/ 2368731 w 2368731"/>
              <a:gd name="connsiteY4-156" fmla="*/ 0 h 1367246"/>
              <a:gd name="connsiteX0-157" fmla="*/ 0 w 2368731"/>
              <a:gd name="connsiteY0-158" fmla="*/ 679269 h 679269"/>
              <a:gd name="connsiteX1-159" fmla="*/ 1219200 w 2368731"/>
              <a:gd name="connsiteY1-160" fmla="*/ 679269 h 679269"/>
              <a:gd name="connsiteX2-161" fmla="*/ 1219200 w 2368731"/>
              <a:gd name="connsiteY2-162" fmla="*/ 8709 h 679269"/>
              <a:gd name="connsiteX3-163" fmla="*/ 2368731 w 2368731"/>
              <a:gd name="connsiteY3-164" fmla="*/ 0 h 679269"/>
            </a:gdLst>
            <a:ahLst/>
            <a:cxnLst>
              <a:cxn ang="0">
                <a:pos x="connsiteX0-157" y="connsiteY0-158"/>
              </a:cxn>
              <a:cxn ang="0">
                <a:pos x="connsiteX1-159" y="connsiteY1-160"/>
              </a:cxn>
              <a:cxn ang="0">
                <a:pos x="connsiteX2-161" y="connsiteY2-162"/>
              </a:cxn>
              <a:cxn ang="0">
                <a:pos x="connsiteX3-163" y="connsiteY3-164"/>
              </a:cxn>
            </a:cxnLst>
            <a:rect l="l" t="t" r="r" b="b"/>
            <a:pathLst>
              <a:path w="2368731" h="679269">
                <a:moveTo>
                  <a:pt x="0" y="679269"/>
                </a:moveTo>
                <a:lnTo>
                  <a:pt x="1219200" y="679269"/>
                </a:lnTo>
                <a:lnTo>
                  <a:pt x="1219200" y="8709"/>
                </a:lnTo>
                <a:lnTo>
                  <a:pt x="2368731"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15" name="组合 14"/>
          <p:cNvGrpSpPr/>
          <p:nvPr>
            <p:custDataLst>
              <p:tags r:id="rId3"/>
            </p:custDataLst>
          </p:nvPr>
        </p:nvGrpSpPr>
        <p:grpSpPr>
          <a:xfrm>
            <a:off x="2722870" y="3185527"/>
            <a:ext cx="3398530" cy="2871651"/>
            <a:chOff x="2722870" y="3185527"/>
            <a:chExt cx="3398530" cy="2871651"/>
          </a:xfrm>
        </p:grpSpPr>
        <p:sp>
          <p:nvSpPr>
            <p:cNvPr id="6" name="任意多边形 5"/>
            <p:cNvSpPr/>
            <p:nvPr>
              <p:custDataLst>
                <p:tags r:id="rId10"/>
              </p:custDataLst>
            </p:nvPr>
          </p:nvSpPr>
          <p:spPr>
            <a:xfrm rot="8089122">
              <a:off x="3843844" y="3193348"/>
              <a:ext cx="1156582" cy="1140939"/>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7" name="椭圆 6"/>
            <p:cNvSpPr/>
            <p:nvPr>
              <p:custDataLst>
                <p:tags r:id="rId11"/>
              </p:custDataLst>
            </p:nvPr>
          </p:nvSpPr>
          <p:spPr>
            <a:xfrm>
              <a:off x="4347941" y="4675052"/>
              <a:ext cx="148388" cy="148388"/>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8" name="标题 1"/>
            <p:cNvSpPr txBox="1"/>
            <p:nvPr>
              <p:custDataLst>
                <p:tags r:id="rId12"/>
              </p:custDataLst>
            </p:nvPr>
          </p:nvSpPr>
          <p:spPr>
            <a:xfrm>
              <a:off x="3886805" y="3466916"/>
              <a:ext cx="1070660"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9" name="标题 1"/>
            <p:cNvSpPr txBox="1"/>
            <p:nvPr>
              <p:custDataLst>
                <p:tags r:id="rId13"/>
              </p:custDataLst>
            </p:nvPr>
          </p:nvSpPr>
          <p:spPr>
            <a:xfrm>
              <a:off x="2722870" y="4926663"/>
              <a:ext cx="3398530" cy="1130515"/>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grpSp>
        <p:nvGrpSpPr>
          <p:cNvPr id="16" name="组合 15"/>
          <p:cNvGrpSpPr/>
          <p:nvPr>
            <p:custDataLst>
              <p:tags r:id="rId4"/>
            </p:custDataLst>
          </p:nvPr>
        </p:nvGrpSpPr>
        <p:grpSpPr>
          <a:xfrm>
            <a:off x="6121400" y="1435100"/>
            <a:ext cx="3398530" cy="2871652"/>
            <a:chOff x="6121400" y="1435100"/>
            <a:chExt cx="3398530" cy="2871652"/>
          </a:xfrm>
        </p:grpSpPr>
        <p:sp>
          <p:nvSpPr>
            <p:cNvPr id="11" name="任意多边形 10"/>
            <p:cNvSpPr/>
            <p:nvPr>
              <p:custDataLst>
                <p:tags r:id="rId6"/>
              </p:custDataLst>
            </p:nvPr>
          </p:nvSpPr>
          <p:spPr>
            <a:xfrm rot="8089122">
              <a:off x="7242374" y="1442921"/>
              <a:ext cx="1156582" cy="1140939"/>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2" name="椭圆 11"/>
            <p:cNvSpPr/>
            <p:nvPr>
              <p:custDataLst>
                <p:tags r:id="rId7"/>
              </p:custDataLst>
            </p:nvPr>
          </p:nvSpPr>
          <p:spPr>
            <a:xfrm>
              <a:off x="7746471" y="2924626"/>
              <a:ext cx="148388" cy="148388"/>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3" name="标题 1"/>
            <p:cNvSpPr txBox="1"/>
            <p:nvPr>
              <p:custDataLst>
                <p:tags r:id="rId8"/>
              </p:custDataLst>
            </p:nvPr>
          </p:nvSpPr>
          <p:spPr>
            <a:xfrm>
              <a:off x="7285335" y="1716490"/>
              <a:ext cx="1070660"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14" name="标题 1"/>
            <p:cNvSpPr txBox="1"/>
            <p:nvPr>
              <p:custDataLst>
                <p:tags r:id="rId9"/>
              </p:custDataLst>
            </p:nvPr>
          </p:nvSpPr>
          <p:spPr>
            <a:xfrm>
              <a:off x="6121400" y="3176237"/>
              <a:ext cx="3398530" cy="1130515"/>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sp>
        <p:nvSpPr>
          <p:cNvPr id="18" name="文本框 17"/>
          <p:cNvSpPr txBox="1"/>
          <p:nvPr>
            <p:custDataLst>
              <p:tags r:id="rId5"/>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custDataLst>
              <p:tags r:id="rId2"/>
            </p:custDataLst>
          </p:nvPr>
        </p:nvGrpSpPr>
        <p:grpSpPr>
          <a:xfrm>
            <a:off x="2098362" y="3302527"/>
            <a:ext cx="2562538" cy="3045760"/>
            <a:chOff x="2098362" y="3302527"/>
            <a:chExt cx="2562538" cy="3045760"/>
          </a:xfrm>
        </p:grpSpPr>
        <p:sp>
          <p:nvSpPr>
            <p:cNvPr id="5" name="任意多边形 4"/>
            <p:cNvSpPr/>
            <p:nvPr>
              <p:custDataLst>
                <p:tags r:id="rId15"/>
              </p:custDataLst>
            </p:nvPr>
          </p:nvSpPr>
          <p:spPr>
            <a:xfrm rot="8089122">
              <a:off x="2735147" y="3311243"/>
              <a:ext cx="1288969" cy="1271537"/>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6" name="椭圆 5"/>
            <p:cNvSpPr/>
            <p:nvPr>
              <p:custDataLst>
                <p:tags r:id="rId16"/>
              </p:custDataLst>
            </p:nvPr>
          </p:nvSpPr>
          <p:spPr>
            <a:xfrm>
              <a:off x="3296944" y="4962550"/>
              <a:ext cx="165374" cy="165374"/>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7" name="标题 1"/>
            <p:cNvSpPr txBox="1"/>
            <p:nvPr>
              <p:custDataLst>
                <p:tags r:id="rId17"/>
              </p:custDataLst>
            </p:nvPr>
          </p:nvSpPr>
          <p:spPr>
            <a:xfrm>
              <a:off x="2783025" y="3617865"/>
              <a:ext cx="1193213"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8" name="标题 1"/>
            <p:cNvSpPr txBox="1"/>
            <p:nvPr>
              <p:custDataLst>
                <p:tags r:id="rId18"/>
              </p:custDataLst>
            </p:nvPr>
          </p:nvSpPr>
          <p:spPr>
            <a:xfrm>
              <a:off x="2098362" y="5258446"/>
              <a:ext cx="2562538" cy="108984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grpSp>
        <p:nvGrpSpPr>
          <p:cNvPr id="21" name="组合 20"/>
          <p:cNvGrpSpPr/>
          <p:nvPr>
            <p:custDataLst>
              <p:tags r:id="rId3"/>
            </p:custDataLst>
          </p:nvPr>
        </p:nvGrpSpPr>
        <p:grpSpPr>
          <a:xfrm>
            <a:off x="4878992" y="2280768"/>
            <a:ext cx="2562538" cy="3045760"/>
            <a:chOff x="5005552" y="2282700"/>
            <a:chExt cx="2562538" cy="3045760"/>
          </a:xfrm>
        </p:grpSpPr>
        <p:sp>
          <p:nvSpPr>
            <p:cNvPr id="10" name="任意多边形 9"/>
            <p:cNvSpPr/>
            <p:nvPr>
              <p:custDataLst>
                <p:tags r:id="rId11"/>
              </p:custDataLst>
            </p:nvPr>
          </p:nvSpPr>
          <p:spPr>
            <a:xfrm rot="8089122">
              <a:off x="5642337" y="2291416"/>
              <a:ext cx="1288969" cy="1271537"/>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1" name="椭圆 10"/>
            <p:cNvSpPr/>
            <p:nvPr>
              <p:custDataLst>
                <p:tags r:id="rId12"/>
              </p:custDataLst>
            </p:nvPr>
          </p:nvSpPr>
          <p:spPr>
            <a:xfrm>
              <a:off x="6204134" y="3942723"/>
              <a:ext cx="165374" cy="165374"/>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2" name="标题 1"/>
            <p:cNvSpPr txBox="1"/>
            <p:nvPr>
              <p:custDataLst>
                <p:tags r:id="rId13"/>
              </p:custDataLst>
            </p:nvPr>
          </p:nvSpPr>
          <p:spPr>
            <a:xfrm>
              <a:off x="5690215" y="2598038"/>
              <a:ext cx="1193213"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13" name="标题 1"/>
            <p:cNvSpPr txBox="1"/>
            <p:nvPr>
              <p:custDataLst>
                <p:tags r:id="rId14"/>
              </p:custDataLst>
            </p:nvPr>
          </p:nvSpPr>
          <p:spPr>
            <a:xfrm>
              <a:off x="5005552" y="4238619"/>
              <a:ext cx="2562538" cy="108984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grpSp>
        <p:nvGrpSpPr>
          <p:cNvPr id="22" name="组合 21"/>
          <p:cNvGrpSpPr/>
          <p:nvPr>
            <p:custDataLst>
              <p:tags r:id="rId4"/>
            </p:custDataLst>
          </p:nvPr>
        </p:nvGrpSpPr>
        <p:grpSpPr>
          <a:xfrm>
            <a:off x="7659622" y="1259010"/>
            <a:ext cx="2562538" cy="3045760"/>
            <a:chOff x="7659622" y="1259010"/>
            <a:chExt cx="2562538" cy="3045760"/>
          </a:xfrm>
        </p:grpSpPr>
        <p:sp>
          <p:nvSpPr>
            <p:cNvPr id="15" name="任意多边形 14"/>
            <p:cNvSpPr/>
            <p:nvPr>
              <p:custDataLst>
                <p:tags r:id="rId7"/>
              </p:custDataLst>
            </p:nvPr>
          </p:nvSpPr>
          <p:spPr>
            <a:xfrm rot="8089122">
              <a:off x="8296407" y="1267726"/>
              <a:ext cx="1288969" cy="1271537"/>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6" name="椭圆 15"/>
            <p:cNvSpPr/>
            <p:nvPr>
              <p:custDataLst>
                <p:tags r:id="rId8"/>
              </p:custDataLst>
            </p:nvPr>
          </p:nvSpPr>
          <p:spPr>
            <a:xfrm>
              <a:off x="8858204" y="2919033"/>
              <a:ext cx="165374" cy="165374"/>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7" name="标题 1"/>
            <p:cNvSpPr txBox="1"/>
            <p:nvPr>
              <p:custDataLst>
                <p:tags r:id="rId9"/>
              </p:custDataLst>
            </p:nvPr>
          </p:nvSpPr>
          <p:spPr>
            <a:xfrm>
              <a:off x="8344285" y="1574348"/>
              <a:ext cx="1193213"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18" name="标题 1"/>
            <p:cNvSpPr txBox="1"/>
            <p:nvPr>
              <p:custDataLst>
                <p:tags r:id="rId10"/>
              </p:custDataLst>
            </p:nvPr>
          </p:nvSpPr>
          <p:spPr>
            <a:xfrm>
              <a:off x="7659622" y="3214929"/>
              <a:ext cx="2562538" cy="108984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sp>
        <p:nvSpPr>
          <p:cNvPr id="19" name="任意多边形 18"/>
          <p:cNvSpPr/>
          <p:nvPr>
            <p:custDataLst>
              <p:tags r:id="rId5"/>
            </p:custDataLst>
          </p:nvPr>
        </p:nvSpPr>
        <p:spPr>
          <a:xfrm>
            <a:off x="1878307" y="4328544"/>
            <a:ext cx="8435386" cy="2110903"/>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 name="connsiteX0-87" fmla="*/ 0 w 4946468"/>
              <a:gd name="connsiteY0-88" fmla="*/ 2473235 h 2473235"/>
              <a:gd name="connsiteX1-89" fmla="*/ 0 w 4946468"/>
              <a:gd name="connsiteY1-90" fmla="*/ 1959429 h 2473235"/>
              <a:gd name="connsiteX2-91" fmla="*/ 1271452 w 4946468"/>
              <a:gd name="connsiteY2-92" fmla="*/ 1959429 h 2473235"/>
              <a:gd name="connsiteX3-93" fmla="*/ 1271452 w 4946468"/>
              <a:gd name="connsiteY3-94" fmla="*/ 1367246 h 2473235"/>
              <a:gd name="connsiteX4-95" fmla="*/ 2577737 w 4946468"/>
              <a:gd name="connsiteY4-96" fmla="*/ 1367246 h 2473235"/>
              <a:gd name="connsiteX5-97" fmla="*/ 2577737 w 4946468"/>
              <a:gd name="connsiteY5-98" fmla="*/ 679269 h 2473235"/>
              <a:gd name="connsiteX6-99" fmla="*/ 3796937 w 4946468"/>
              <a:gd name="connsiteY6-100" fmla="*/ 679269 h 2473235"/>
              <a:gd name="connsiteX7-101" fmla="*/ 3796937 w 4946468"/>
              <a:gd name="connsiteY7-102" fmla="*/ 8709 h 2473235"/>
              <a:gd name="connsiteX8-103" fmla="*/ 4946468 w 4946468"/>
              <a:gd name="connsiteY8-104" fmla="*/ 0 h 2473235"/>
              <a:gd name="connsiteX0-105" fmla="*/ 0 w 4946468"/>
              <a:gd name="connsiteY0-106" fmla="*/ 1959429 h 1959429"/>
              <a:gd name="connsiteX1-107" fmla="*/ 1271452 w 4946468"/>
              <a:gd name="connsiteY1-108" fmla="*/ 1959429 h 1959429"/>
              <a:gd name="connsiteX2-109" fmla="*/ 1271452 w 4946468"/>
              <a:gd name="connsiteY2-110" fmla="*/ 1367246 h 1959429"/>
              <a:gd name="connsiteX3-111" fmla="*/ 2577737 w 4946468"/>
              <a:gd name="connsiteY3-112" fmla="*/ 1367246 h 1959429"/>
              <a:gd name="connsiteX4-113" fmla="*/ 2577737 w 4946468"/>
              <a:gd name="connsiteY4-114" fmla="*/ 679269 h 1959429"/>
              <a:gd name="connsiteX5-115" fmla="*/ 3796937 w 4946468"/>
              <a:gd name="connsiteY5-116" fmla="*/ 679269 h 1959429"/>
              <a:gd name="connsiteX6-117" fmla="*/ 3796937 w 4946468"/>
              <a:gd name="connsiteY6-118" fmla="*/ 8709 h 1959429"/>
              <a:gd name="connsiteX7-119" fmla="*/ 4946468 w 4946468"/>
              <a:gd name="connsiteY7-120" fmla="*/ 0 h 1959429"/>
              <a:gd name="connsiteX0-121" fmla="*/ 0 w 3675016"/>
              <a:gd name="connsiteY0-122" fmla="*/ 1959429 h 1959429"/>
              <a:gd name="connsiteX1-123" fmla="*/ 0 w 3675016"/>
              <a:gd name="connsiteY1-124" fmla="*/ 1367246 h 1959429"/>
              <a:gd name="connsiteX2-125" fmla="*/ 1306285 w 3675016"/>
              <a:gd name="connsiteY2-126" fmla="*/ 1367246 h 1959429"/>
              <a:gd name="connsiteX3-127" fmla="*/ 1306285 w 3675016"/>
              <a:gd name="connsiteY3-128" fmla="*/ 679269 h 1959429"/>
              <a:gd name="connsiteX4-129" fmla="*/ 2525485 w 3675016"/>
              <a:gd name="connsiteY4-130" fmla="*/ 679269 h 1959429"/>
              <a:gd name="connsiteX5-131" fmla="*/ 2525485 w 3675016"/>
              <a:gd name="connsiteY5-132" fmla="*/ 8709 h 1959429"/>
              <a:gd name="connsiteX6-133" fmla="*/ 3675016 w 3675016"/>
              <a:gd name="connsiteY6-134" fmla="*/ 0 h 1959429"/>
              <a:gd name="connsiteX0-135" fmla="*/ 0 w 3675016"/>
              <a:gd name="connsiteY0-136" fmla="*/ 1367246 h 1367246"/>
              <a:gd name="connsiteX1-137" fmla="*/ 1306285 w 3675016"/>
              <a:gd name="connsiteY1-138" fmla="*/ 1367246 h 1367246"/>
              <a:gd name="connsiteX2-139" fmla="*/ 1306285 w 3675016"/>
              <a:gd name="connsiteY2-140" fmla="*/ 679269 h 1367246"/>
              <a:gd name="connsiteX3-141" fmla="*/ 2525485 w 3675016"/>
              <a:gd name="connsiteY3-142" fmla="*/ 679269 h 1367246"/>
              <a:gd name="connsiteX4-143" fmla="*/ 2525485 w 3675016"/>
              <a:gd name="connsiteY4-144" fmla="*/ 8709 h 1367246"/>
              <a:gd name="connsiteX5-145" fmla="*/ 3675016 w 3675016"/>
              <a:gd name="connsiteY5-146" fmla="*/ 0 h 1367246"/>
            </a:gdLst>
            <a:ahLst/>
            <a:cxnLst>
              <a:cxn ang="0">
                <a:pos x="connsiteX0-135" y="connsiteY0-136"/>
              </a:cxn>
              <a:cxn ang="0">
                <a:pos x="connsiteX1-137" y="connsiteY1-138"/>
              </a:cxn>
              <a:cxn ang="0">
                <a:pos x="connsiteX2-139" y="connsiteY2-140"/>
              </a:cxn>
              <a:cxn ang="0">
                <a:pos x="connsiteX3-141" y="connsiteY3-142"/>
              </a:cxn>
              <a:cxn ang="0">
                <a:pos x="connsiteX4-143" y="connsiteY4-144"/>
              </a:cxn>
              <a:cxn ang="0">
                <a:pos x="connsiteX5-145" y="connsiteY5-146"/>
              </a:cxn>
            </a:cxnLst>
            <a:rect l="l" t="t" r="r" b="b"/>
            <a:pathLst>
              <a:path w="3675016" h="1367246">
                <a:moveTo>
                  <a:pt x="0" y="1367246"/>
                </a:moveTo>
                <a:lnTo>
                  <a:pt x="1306285" y="1367246"/>
                </a:lnTo>
                <a:lnTo>
                  <a:pt x="1306285" y="679269"/>
                </a:lnTo>
                <a:lnTo>
                  <a:pt x="2525485" y="679269"/>
                </a:lnTo>
                <a:lnTo>
                  <a:pt x="2525485" y="8709"/>
                </a:lnTo>
                <a:lnTo>
                  <a:pt x="3675016"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3" name="文本框 22"/>
          <p:cNvSpPr txBox="1"/>
          <p:nvPr>
            <p:custDataLst>
              <p:tags r:id="rId6"/>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custDataLst>
              <p:tags r:id="rId2"/>
            </p:custDataLst>
          </p:nvPr>
        </p:nvGrpSpPr>
        <p:grpSpPr>
          <a:xfrm>
            <a:off x="1722333" y="3477025"/>
            <a:ext cx="2125767" cy="3030217"/>
            <a:chOff x="1722333" y="3477025"/>
            <a:chExt cx="2125767" cy="3030217"/>
          </a:xfrm>
        </p:grpSpPr>
        <p:sp>
          <p:nvSpPr>
            <p:cNvPr id="5" name="任意多边形 4"/>
            <p:cNvSpPr/>
            <p:nvPr>
              <p:custDataLst>
                <p:tags r:id="rId20"/>
              </p:custDataLst>
            </p:nvPr>
          </p:nvSpPr>
          <p:spPr>
            <a:xfrm rot="8089122">
              <a:off x="2171884" y="3485320"/>
              <a:ext cx="1226665" cy="12100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6" name="椭圆 5"/>
            <p:cNvSpPr/>
            <p:nvPr>
              <p:custDataLst>
                <p:tags r:id="rId21"/>
              </p:custDataLst>
            </p:nvPr>
          </p:nvSpPr>
          <p:spPr>
            <a:xfrm>
              <a:off x="2706526" y="5056809"/>
              <a:ext cx="157380" cy="157380"/>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7" name="标题 1"/>
            <p:cNvSpPr txBox="1"/>
            <p:nvPr>
              <p:custDataLst>
                <p:tags r:id="rId22"/>
              </p:custDataLst>
            </p:nvPr>
          </p:nvSpPr>
          <p:spPr>
            <a:xfrm>
              <a:off x="2217448" y="3776383"/>
              <a:ext cx="1135537"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8" name="标题 1"/>
            <p:cNvSpPr txBox="1"/>
            <p:nvPr>
              <p:custDataLst>
                <p:tags r:id="rId23"/>
              </p:custDataLst>
            </p:nvPr>
          </p:nvSpPr>
          <p:spPr>
            <a:xfrm>
              <a:off x="1722333" y="5338402"/>
              <a:ext cx="2125767" cy="1168840"/>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30" name="组合 29"/>
          <p:cNvGrpSpPr/>
          <p:nvPr>
            <p:custDataLst>
              <p:tags r:id="rId3"/>
            </p:custDataLst>
          </p:nvPr>
        </p:nvGrpSpPr>
        <p:grpSpPr>
          <a:xfrm>
            <a:off x="3986667" y="2604234"/>
            <a:ext cx="2125767" cy="3030217"/>
            <a:chOff x="3986667" y="2604234"/>
            <a:chExt cx="2125767" cy="3030217"/>
          </a:xfrm>
        </p:grpSpPr>
        <p:sp>
          <p:nvSpPr>
            <p:cNvPr id="10" name="任意多边形 9"/>
            <p:cNvSpPr/>
            <p:nvPr>
              <p:custDataLst>
                <p:tags r:id="rId16"/>
              </p:custDataLst>
            </p:nvPr>
          </p:nvSpPr>
          <p:spPr>
            <a:xfrm rot="8089122">
              <a:off x="4436218" y="2612529"/>
              <a:ext cx="1226665" cy="12100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1" name="椭圆 10"/>
            <p:cNvSpPr/>
            <p:nvPr>
              <p:custDataLst>
                <p:tags r:id="rId17"/>
              </p:custDataLst>
            </p:nvPr>
          </p:nvSpPr>
          <p:spPr>
            <a:xfrm>
              <a:off x="4970860" y="4184018"/>
              <a:ext cx="157380" cy="157380"/>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2" name="标题 1"/>
            <p:cNvSpPr txBox="1"/>
            <p:nvPr>
              <p:custDataLst>
                <p:tags r:id="rId18"/>
              </p:custDataLst>
            </p:nvPr>
          </p:nvSpPr>
          <p:spPr>
            <a:xfrm>
              <a:off x="4481782" y="2903592"/>
              <a:ext cx="1135537"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13" name="标题 1"/>
            <p:cNvSpPr txBox="1"/>
            <p:nvPr>
              <p:custDataLst>
                <p:tags r:id="rId19"/>
              </p:custDataLst>
            </p:nvPr>
          </p:nvSpPr>
          <p:spPr>
            <a:xfrm>
              <a:off x="3986667" y="4465611"/>
              <a:ext cx="2125767" cy="1168840"/>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31" name="组合 30"/>
          <p:cNvGrpSpPr/>
          <p:nvPr>
            <p:custDataLst>
              <p:tags r:id="rId4"/>
            </p:custDataLst>
          </p:nvPr>
        </p:nvGrpSpPr>
        <p:grpSpPr>
          <a:xfrm>
            <a:off x="6251001" y="1731444"/>
            <a:ext cx="2125767" cy="3030217"/>
            <a:chOff x="6251001" y="1731444"/>
            <a:chExt cx="2125767" cy="3030217"/>
          </a:xfrm>
        </p:grpSpPr>
        <p:sp>
          <p:nvSpPr>
            <p:cNvPr id="15" name="任意多边形 14"/>
            <p:cNvSpPr/>
            <p:nvPr>
              <p:custDataLst>
                <p:tags r:id="rId12"/>
              </p:custDataLst>
            </p:nvPr>
          </p:nvSpPr>
          <p:spPr>
            <a:xfrm rot="8089122">
              <a:off x="6700552" y="1739739"/>
              <a:ext cx="1226665" cy="12100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6" name="椭圆 15"/>
            <p:cNvSpPr/>
            <p:nvPr>
              <p:custDataLst>
                <p:tags r:id="rId13"/>
              </p:custDataLst>
            </p:nvPr>
          </p:nvSpPr>
          <p:spPr>
            <a:xfrm>
              <a:off x="7235194" y="3311228"/>
              <a:ext cx="157380" cy="157380"/>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7" name="标题 1"/>
            <p:cNvSpPr txBox="1"/>
            <p:nvPr>
              <p:custDataLst>
                <p:tags r:id="rId14"/>
              </p:custDataLst>
            </p:nvPr>
          </p:nvSpPr>
          <p:spPr>
            <a:xfrm>
              <a:off x="6746116" y="2030802"/>
              <a:ext cx="1135537"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18" name="标题 1"/>
            <p:cNvSpPr txBox="1"/>
            <p:nvPr>
              <p:custDataLst>
                <p:tags r:id="rId15"/>
              </p:custDataLst>
            </p:nvPr>
          </p:nvSpPr>
          <p:spPr>
            <a:xfrm>
              <a:off x="6251001" y="3592821"/>
              <a:ext cx="2125767" cy="1168840"/>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 DOLOR</a:t>
              </a:r>
              <a:endParaRPr lang="zh-CN" altLang="en-US" sz="1800" dirty="0"/>
            </a:p>
          </p:txBody>
        </p:sp>
      </p:grpSp>
      <p:grpSp>
        <p:nvGrpSpPr>
          <p:cNvPr id="32" name="组合 31"/>
          <p:cNvGrpSpPr/>
          <p:nvPr>
            <p:custDataLst>
              <p:tags r:id="rId5"/>
            </p:custDataLst>
          </p:nvPr>
        </p:nvGrpSpPr>
        <p:grpSpPr>
          <a:xfrm>
            <a:off x="8515336" y="858654"/>
            <a:ext cx="2125767" cy="3030217"/>
            <a:chOff x="8515336" y="858654"/>
            <a:chExt cx="2125767" cy="3030217"/>
          </a:xfrm>
        </p:grpSpPr>
        <p:sp>
          <p:nvSpPr>
            <p:cNvPr id="20" name="任意多边形 19"/>
            <p:cNvSpPr/>
            <p:nvPr>
              <p:custDataLst>
                <p:tags r:id="rId8"/>
              </p:custDataLst>
            </p:nvPr>
          </p:nvSpPr>
          <p:spPr>
            <a:xfrm rot="8089122">
              <a:off x="8964887" y="866949"/>
              <a:ext cx="1226665" cy="12100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21" name="椭圆 20"/>
            <p:cNvSpPr/>
            <p:nvPr>
              <p:custDataLst>
                <p:tags r:id="rId9"/>
              </p:custDataLst>
            </p:nvPr>
          </p:nvSpPr>
          <p:spPr>
            <a:xfrm>
              <a:off x="9499529" y="2438438"/>
              <a:ext cx="157380" cy="157380"/>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22" name="标题 1"/>
            <p:cNvSpPr txBox="1"/>
            <p:nvPr>
              <p:custDataLst>
                <p:tags r:id="rId10"/>
              </p:custDataLst>
            </p:nvPr>
          </p:nvSpPr>
          <p:spPr>
            <a:xfrm>
              <a:off x="9010451" y="1158012"/>
              <a:ext cx="1135537"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23" name="标题 1"/>
            <p:cNvSpPr txBox="1"/>
            <p:nvPr>
              <p:custDataLst>
                <p:tags r:id="rId11"/>
              </p:custDataLst>
            </p:nvPr>
          </p:nvSpPr>
          <p:spPr>
            <a:xfrm>
              <a:off x="8515336" y="2720031"/>
              <a:ext cx="2125767" cy="1168840"/>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sp>
        <p:nvSpPr>
          <p:cNvPr id="24" name="任意多边形 23"/>
          <p:cNvSpPr/>
          <p:nvPr>
            <p:custDataLst>
              <p:tags r:id="rId6"/>
            </p:custDataLst>
          </p:nvPr>
        </p:nvSpPr>
        <p:spPr>
          <a:xfrm>
            <a:off x="1722333" y="3965342"/>
            <a:ext cx="8747335" cy="2621968"/>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 name="connsiteX0-87" fmla="*/ 0 w 4946468"/>
              <a:gd name="connsiteY0-88" fmla="*/ 2473235 h 2473235"/>
              <a:gd name="connsiteX1-89" fmla="*/ 0 w 4946468"/>
              <a:gd name="connsiteY1-90" fmla="*/ 1959429 h 2473235"/>
              <a:gd name="connsiteX2-91" fmla="*/ 1271452 w 4946468"/>
              <a:gd name="connsiteY2-92" fmla="*/ 1959429 h 2473235"/>
              <a:gd name="connsiteX3-93" fmla="*/ 1271452 w 4946468"/>
              <a:gd name="connsiteY3-94" fmla="*/ 1367246 h 2473235"/>
              <a:gd name="connsiteX4-95" fmla="*/ 2577737 w 4946468"/>
              <a:gd name="connsiteY4-96" fmla="*/ 1367246 h 2473235"/>
              <a:gd name="connsiteX5-97" fmla="*/ 2577737 w 4946468"/>
              <a:gd name="connsiteY5-98" fmla="*/ 679269 h 2473235"/>
              <a:gd name="connsiteX6-99" fmla="*/ 3796937 w 4946468"/>
              <a:gd name="connsiteY6-100" fmla="*/ 679269 h 2473235"/>
              <a:gd name="connsiteX7-101" fmla="*/ 3796937 w 4946468"/>
              <a:gd name="connsiteY7-102" fmla="*/ 8709 h 2473235"/>
              <a:gd name="connsiteX8-103" fmla="*/ 4946468 w 4946468"/>
              <a:gd name="connsiteY8-104" fmla="*/ 0 h 2473235"/>
              <a:gd name="connsiteX0-105" fmla="*/ 0 w 4946468"/>
              <a:gd name="connsiteY0-106" fmla="*/ 1959429 h 1959429"/>
              <a:gd name="connsiteX1-107" fmla="*/ 1271452 w 4946468"/>
              <a:gd name="connsiteY1-108" fmla="*/ 1959429 h 1959429"/>
              <a:gd name="connsiteX2-109" fmla="*/ 1271452 w 4946468"/>
              <a:gd name="connsiteY2-110" fmla="*/ 1367246 h 1959429"/>
              <a:gd name="connsiteX3-111" fmla="*/ 2577737 w 4946468"/>
              <a:gd name="connsiteY3-112" fmla="*/ 1367246 h 1959429"/>
              <a:gd name="connsiteX4-113" fmla="*/ 2577737 w 4946468"/>
              <a:gd name="connsiteY4-114" fmla="*/ 679269 h 1959429"/>
              <a:gd name="connsiteX5-115" fmla="*/ 3796937 w 4946468"/>
              <a:gd name="connsiteY5-116" fmla="*/ 679269 h 1959429"/>
              <a:gd name="connsiteX6-117" fmla="*/ 3796937 w 4946468"/>
              <a:gd name="connsiteY6-118" fmla="*/ 8709 h 1959429"/>
              <a:gd name="connsiteX7-119" fmla="*/ 4946468 w 4946468"/>
              <a:gd name="connsiteY7-120" fmla="*/ 0 h 1959429"/>
            </a:gdLst>
            <a:ahLst/>
            <a:cxnLst>
              <a:cxn ang="0">
                <a:pos x="connsiteX0-105" y="connsiteY0-106"/>
              </a:cxn>
              <a:cxn ang="0">
                <a:pos x="connsiteX1-107" y="connsiteY1-108"/>
              </a:cxn>
              <a:cxn ang="0">
                <a:pos x="connsiteX2-109" y="connsiteY2-110"/>
              </a:cxn>
              <a:cxn ang="0">
                <a:pos x="connsiteX3-111" y="connsiteY3-112"/>
              </a:cxn>
              <a:cxn ang="0">
                <a:pos x="connsiteX4-113" y="connsiteY4-114"/>
              </a:cxn>
              <a:cxn ang="0">
                <a:pos x="connsiteX5-115" y="connsiteY5-116"/>
              </a:cxn>
              <a:cxn ang="0">
                <a:pos x="connsiteX6-117" y="connsiteY6-118"/>
              </a:cxn>
              <a:cxn ang="0">
                <a:pos x="connsiteX7-119" y="connsiteY7-120"/>
              </a:cxn>
            </a:cxnLst>
            <a:rect l="l" t="t" r="r" b="b"/>
            <a:pathLst>
              <a:path w="4946468" h="1959429">
                <a:moveTo>
                  <a:pt x="0" y="1959429"/>
                </a:moveTo>
                <a:lnTo>
                  <a:pt x="1271452" y="1959429"/>
                </a:lnTo>
                <a:lnTo>
                  <a:pt x="1271452" y="1367246"/>
                </a:lnTo>
                <a:lnTo>
                  <a:pt x="2577737" y="1367246"/>
                </a:lnTo>
                <a:lnTo>
                  <a:pt x="2577737" y="679269"/>
                </a:lnTo>
                <a:lnTo>
                  <a:pt x="3796937" y="679269"/>
                </a:lnTo>
                <a:lnTo>
                  <a:pt x="3796937" y="8709"/>
                </a:lnTo>
                <a:lnTo>
                  <a:pt x="4946468"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9" name="文本框 18"/>
          <p:cNvSpPr txBox="1"/>
          <p:nvPr>
            <p:custDataLst>
              <p:tags r:id="rId7"/>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771465" y="3539143"/>
            <a:ext cx="1903943" cy="2966531"/>
            <a:chOff x="771465" y="3539143"/>
            <a:chExt cx="1903943" cy="2966531"/>
          </a:xfrm>
        </p:grpSpPr>
        <p:sp>
          <p:nvSpPr>
            <p:cNvPr id="36" name="任意多边形 35"/>
            <p:cNvSpPr/>
            <p:nvPr>
              <p:custDataLst>
                <p:tags r:id="rId25"/>
              </p:custDataLst>
            </p:nvPr>
          </p:nvSpPr>
          <p:spPr>
            <a:xfrm rot="8089122">
              <a:off x="1095717" y="3547633"/>
              <a:ext cx="1255439" cy="1238460"/>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37" name="椭圆 36"/>
            <p:cNvSpPr/>
            <p:nvPr>
              <p:custDataLst>
                <p:tags r:id="rId26"/>
              </p:custDataLst>
            </p:nvPr>
          </p:nvSpPr>
          <p:spPr>
            <a:xfrm>
              <a:off x="1642900" y="5155985"/>
              <a:ext cx="161072" cy="161072"/>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38" name="标题 1"/>
            <p:cNvSpPr txBox="1"/>
            <p:nvPr>
              <p:custDataLst>
                <p:tags r:id="rId27"/>
              </p:custDataLst>
            </p:nvPr>
          </p:nvSpPr>
          <p:spPr>
            <a:xfrm>
              <a:off x="1142349" y="3845882"/>
              <a:ext cx="1162174"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39" name="标题 1"/>
            <p:cNvSpPr txBox="1"/>
            <p:nvPr>
              <p:custDataLst>
                <p:tags r:id="rId28"/>
              </p:custDataLst>
            </p:nvPr>
          </p:nvSpPr>
          <p:spPr>
            <a:xfrm>
              <a:off x="771465" y="5444183"/>
              <a:ext cx="1903943" cy="106149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14" name="组合 13"/>
          <p:cNvGrpSpPr/>
          <p:nvPr>
            <p:custDataLst>
              <p:tags r:id="rId3"/>
            </p:custDataLst>
          </p:nvPr>
        </p:nvGrpSpPr>
        <p:grpSpPr>
          <a:xfrm>
            <a:off x="2933155" y="3036635"/>
            <a:ext cx="1903943" cy="2966531"/>
            <a:chOff x="2992789" y="3036635"/>
            <a:chExt cx="1903943" cy="2966531"/>
          </a:xfrm>
        </p:grpSpPr>
        <p:sp>
          <p:nvSpPr>
            <p:cNvPr id="41" name="任意多边形 40"/>
            <p:cNvSpPr/>
            <p:nvPr>
              <p:custDataLst>
                <p:tags r:id="rId21"/>
              </p:custDataLst>
            </p:nvPr>
          </p:nvSpPr>
          <p:spPr>
            <a:xfrm rot="8089122">
              <a:off x="3317041" y="3045125"/>
              <a:ext cx="1255439" cy="1238460"/>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42" name="椭圆 41"/>
            <p:cNvSpPr/>
            <p:nvPr>
              <p:custDataLst>
                <p:tags r:id="rId22"/>
              </p:custDataLst>
            </p:nvPr>
          </p:nvSpPr>
          <p:spPr>
            <a:xfrm>
              <a:off x="3864224" y="4653477"/>
              <a:ext cx="161072" cy="161072"/>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43" name="标题 1"/>
            <p:cNvSpPr txBox="1"/>
            <p:nvPr>
              <p:custDataLst>
                <p:tags r:id="rId23"/>
              </p:custDataLst>
            </p:nvPr>
          </p:nvSpPr>
          <p:spPr>
            <a:xfrm>
              <a:off x="3363673" y="3343374"/>
              <a:ext cx="1162174" cy="424732"/>
            </a:xfrm>
            <a:prstGeom prst="rect">
              <a:avLst/>
            </a:prstGeom>
            <a:noFill/>
          </p:spPr>
          <p:txBody>
            <a:bodyPr wrap="square" rtlCol="0" anchor="ctr">
              <a:norm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44" name="标题 1"/>
            <p:cNvSpPr txBox="1"/>
            <p:nvPr>
              <p:custDataLst>
                <p:tags r:id="rId24"/>
              </p:custDataLst>
            </p:nvPr>
          </p:nvSpPr>
          <p:spPr>
            <a:xfrm>
              <a:off x="2992789" y="4941675"/>
              <a:ext cx="1903943" cy="106149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19" name="组合 18"/>
          <p:cNvGrpSpPr/>
          <p:nvPr>
            <p:custDataLst>
              <p:tags r:id="rId4"/>
            </p:custDataLst>
          </p:nvPr>
        </p:nvGrpSpPr>
        <p:grpSpPr>
          <a:xfrm>
            <a:off x="5094845" y="2462379"/>
            <a:ext cx="1903943" cy="2966531"/>
            <a:chOff x="5166407" y="2462379"/>
            <a:chExt cx="1903943" cy="2966531"/>
          </a:xfrm>
        </p:grpSpPr>
        <p:sp>
          <p:nvSpPr>
            <p:cNvPr id="46" name="任意多边形 45"/>
            <p:cNvSpPr/>
            <p:nvPr>
              <p:custDataLst>
                <p:tags r:id="rId17"/>
              </p:custDataLst>
            </p:nvPr>
          </p:nvSpPr>
          <p:spPr>
            <a:xfrm rot="8089122">
              <a:off x="5490659" y="2470869"/>
              <a:ext cx="1255439" cy="1238460"/>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47" name="椭圆 46"/>
            <p:cNvSpPr/>
            <p:nvPr>
              <p:custDataLst>
                <p:tags r:id="rId18"/>
              </p:custDataLst>
            </p:nvPr>
          </p:nvSpPr>
          <p:spPr>
            <a:xfrm>
              <a:off x="6037842" y="4079221"/>
              <a:ext cx="161072" cy="161072"/>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48" name="标题 1"/>
            <p:cNvSpPr txBox="1"/>
            <p:nvPr>
              <p:custDataLst>
                <p:tags r:id="rId19"/>
              </p:custDataLst>
            </p:nvPr>
          </p:nvSpPr>
          <p:spPr>
            <a:xfrm>
              <a:off x="5537291" y="2784379"/>
              <a:ext cx="1162174" cy="394210"/>
            </a:xfrm>
            <a:prstGeom prst="rect">
              <a:avLst/>
            </a:prstGeom>
            <a:noFill/>
          </p:spPr>
          <p:txBody>
            <a:bodyPr wrap="square" rtlCol="0" anchor="ctr">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49" name="标题 1"/>
            <p:cNvSpPr txBox="1"/>
            <p:nvPr>
              <p:custDataLst>
                <p:tags r:id="rId20"/>
              </p:custDataLst>
            </p:nvPr>
          </p:nvSpPr>
          <p:spPr>
            <a:xfrm>
              <a:off x="5166407" y="4367419"/>
              <a:ext cx="1903943" cy="106149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24" name="组合 23"/>
          <p:cNvGrpSpPr/>
          <p:nvPr>
            <p:custDataLst>
              <p:tags r:id="rId5"/>
            </p:custDataLst>
          </p:nvPr>
        </p:nvGrpSpPr>
        <p:grpSpPr>
          <a:xfrm>
            <a:off x="7256535" y="1767249"/>
            <a:ext cx="1903943" cy="2966531"/>
            <a:chOff x="7399654" y="1767249"/>
            <a:chExt cx="1903943" cy="2966531"/>
          </a:xfrm>
        </p:grpSpPr>
        <p:sp>
          <p:nvSpPr>
            <p:cNvPr id="51" name="任意多边形 50"/>
            <p:cNvSpPr/>
            <p:nvPr>
              <p:custDataLst>
                <p:tags r:id="rId13"/>
              </p:custDataLst>
            </p:nvPr>
          </p:nvSpPr>
          <p:spPr>
            <a:xfrm rot="8089122">
              <a:off x="7723906" y="1775739"/>
              <a:ext cx="1255439" cy="1238460"/>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52" name="椭圆 51"/>
            <p:cNvSpPr/>
            <p:nvPr>
              <p:custDataLst>
                <p:tags r:id="rId14"/>
              </p:custDataLst>
            </p:nvPr>
          </p:nvSpPr>
          <p:spPr>
            <a:xfrm>
              <a:off x="8271089" y="3384091"/>
              <a:ext cx="161072" cy="161072"/>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53" name="标题 1"/>
            <p:cNvSpPr txBox="1"/>
            <p:nvPr>
              <p:custDataLst>
                <p:tags r:id="rId15"/>
              </p:custDataLst>
            </p:nvPr>
          </p:nvSpPr>
          <p:spPr>
            <a:xfrm>
              <a:off x="7770538" y="2089249"/>
              <a:ext cx="1162174" cy="394210"/>
            </a:xfrm>
            <a:prstGeom prst="rect">
              <a:avLst/>
            </a:prstGeom>
            <a:noFill/>
          </p:spPr>
          <p:txBody>
            <a:bodyPr wrap="square" rtlCol="0" anchor="ctr">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54" name="标题 1"/>
            <p:cNvSpPr txBox="1"/>
            <p:nvPr>
              <p:custDataLst>
                <p:tags r:id="rId16"/>
              </p:custDataLst>
            </p:nvPr>
          </p:nvSpPr>
          <p:spPr>
            <a:xfrm>
              <a:off x="7399654" y="3672289"/>
              <a:ext cx="1903943" cy="106149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grpSp>
        <p:nvGrpSpPr>
          <p:cNvPr id="61" name="组合 60"/>
          <p:cNvGrpSpPr/>
          <p:nvPr>
            <p:custDataLst>
              <p:tags r:id="rId6"/>
            </p:custDataLst>
          </p:nvPr>
        </p:nvGrpSpPr>
        <p:grpSpPr>
          <a:xfrm>
            <a:off x="9418226" y="1092199"/>
            <a:ext cx="1903943" cy="2966531"/>
            <a:chOff x="9418226" y="1092199"/>
            <a:chExt cx="1903943" cy="2966531"/>
          </a:xfrm>
        </p:grpSpPr>
        <p:sp>
          <p:nvSpPr>
            <p:cNvPr id="56" name="任意多边形 55"/>
            <p:cNvSpPr/>
            <p:nvPr>
              <p:custDataLst>
                <p:tags r:id="rId9"/>
              </p:custDataLst>
            </p:nvPr>
          </p:nvSpPr>
          <p:spPr>
            <a:xfrm rot="8089122">
              <a:off x="9742478" y="1100689"/>
              <a:ext cx="1255439" cy="1238460"/>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57" name="椭圆 56"/>
            <p:cNvSpPr/>
            <p:nvPr>
              <p:custDataLst>
                <p:tags r:id="rId10"/>
              </p:custDataLst>
            </p:nvPr>
          </p:nvSpPr>
          <p:spPr>
            <a:xfrm>
              <a:off x="10289661" y="2709041"/>
              <a:ext cx="161072" cy="161072"/>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58" name="标题 1"/>
            <p:cNvSpPr txBox="1"/>
            <p:nvPr>
              <p:custDataLst>
                <p:tags r:id="rId11"/>
              </p:custDataLst>
            </p:nvPr>
          </p:nvSpPr>
          <p:spPr>
            <a:xfrm>
              <a:off x="9789110" y="1414199"/>
              <a:ext cx="1162174" cy="394210"/>
            </a:xfrm>
            <a:prstGeom prst="rect">
              <a:avLst/>
            </a:prstGeom>
            <a:noFill/>
          </p:spPr>
          <p:txBody>
            <a:bodyPr wrap="square" rtlCol="0" anchor="ctr">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en-US" altLang="zh-CN" sz="1800" dirty="0">
                <a:latin typeface="+mj-lt"/>
                <a:ea typeface="+mj-ea"/>
                <a:cs typeface="+mj-cs"/>
              </a:endParaRPr>
            </a:p>
          </p:txBody>
        </p:sp>
        <p:sp>
          <p:nvSpPr>
            <p:cNvPr id="59" name="标题 1"/>
            <p:cNvSpPr txBox="1"/>
            <p:nvPr>
              <p:custDataLst>
                <p:tags r:id="rId12"/>
              </p:custDataLst>
            </p:nvPr>
          </p:nvSpPr>
          <p:spPr>
            <a:xfrm>
              <a:off x="9418226" y="2997239"/>
              <a:ext cx="1903943" cy="1061491"/>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 DOLOR</a:t>
              </a:r>
              <a:endParaRPr lang="zh-CN" altLang="en-US" sz="1800" dirty="0"/>
            </a:p>
          </p:txBody>
        </p:sp>
      </p:grpSp>
      <p:sp>
        <p:nvSpPr>
          <p:cNvPr id="60" name="任意多边形 59"/>
          <p:cNvSpPr/>
          <p:nvPr>
            <p:custDataLst>
              <p:tags r:id="rId7"/>
            </p:custDataLst>
          </p:nvPr>
        </p:nvSpPr>
        <p:spPr>
          <a:xfrm>
            <a:off x="939345" y="4170728"/>
            <a:ext cx="10481190" cy="2450555"/>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Lst>
            <a:ahLst/>
            <a:cxnLst>
              <a:cxn ang="0">
                <a:pos x="connsiteX0-67" y="connsiteY0-68"/>
              </a:cxn>
              <a:cxn ang="0">
                <a:pos x="connsiteX1-69" y="connsiteY1-70"/>
              </a:cxn>
              <a:cxn ang="0">
                <a:pos x="connsiteX2-71" y="connsiteY2-72"/>
              </a:cxn>
              <a:cxn ang="0">
                <a:pos x="connsiteX3-73" y="connsiteY3-74"/>
              </a:cxn>
              <a:cxn ang="0">
                <a:pos x="connsiteX4-75" y="connsiteY4-76"/>
              </a:cxn>
              <a:cxn ang="0">
                <a:pos x="connsiteX5-77" y="connsiteY5-78"/>
              </a:cxn>
              <a:cxn ang="0">
                <a:pos x="connsiteX6-79" y="connsiteY6-80"/>
              </a:cxn>
              <a:cxn ang="0">
                <a:pos x="connsiteX7-81" y="connsiteY7-82"/>
              </a:cxn>
              <a:cxn ang="0">
                <a:pos x="connsiteX8-83" y="connsiteY8-84"/>
              </a:cxn>
              <a:cxn ang="0">
                <a:pos x="connsiteX9-85" y="connsiteY9-86"/>
              </a:cxn>
            </a:cxnLst>
            <a:rect l="l" t="t" r="r" b="b"/>
            <a:pathLst>
              <a:path w="6075448" h="2473235">
                <a:moveTo>
                  <a:pt x="0" y="2473235"/>
                </a:moveTo>
                <a:lnTo>
                  <a:pt x="1128980" y="2473235"/>
                </a:lnTo>
                <a:lnTo>
                  <a:pt x="1128980" y="1959429"/>
                </a:lnTo>
                <a:lnTo>
                  <a:pt x="2400432" y="1959429"/>
                </a:lnTo>
                <a:lnTo>
                  <a:pt x="2400432" y="1367246"/>
                </a:lnTo>
                <a:lnTo>
                  <a:pt x="3706717" y="1367246"/>
                </a:lnTo>
                <a:lnTo>
                  <a:pt x="3706717" y="679269"/>
                </a:lnTo>
                <a:lnTo>
                  <a:pt x="4925917" y="679269"/>
                </a:lnTo>
                <a:lnTo>
                  <a:pt x="4925917" y="8709"/>
                </a:lnTo>
                <a:lnTo>
                  <a:pt x="6075448"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7" name="文本框 6"/>
          <p:cNvSpPr txBox="1"/>
          <p:nvPr>
            <p:custDataLst>
              <p:tags r:id="rId8"/>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pt-BR" altLang="zh-CN" smtClean="0"/>
              <a:t>LOREM IPSUM DOLOR LOREM</a:t>
            </a:r>
            <a:endParaRPr lang="zh-CN" altLang="en-US" dirty="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custDataLst>
              <p:tags r:id="rId2"/>
            </p:custDataLst>
          </p:nvPr>
        </p:nvGrpSpPr>
        <p:grpSpPr>
          <a:xfrm>
            <a:off x="653901" y="3511501"/>
            <a:ext cx="1863038" cy="3000104"/>
            <a:chOff x="653901" y="3551964"/>
            <a:chExt cx="1863038" cy="3000104"/>
          </a:xfrm>
        </p:grpSpPr>
        <p:sp>
          <p:nvSpPr>
            <p:cNvPr id="5" name="任意多边形 4"/>
            <p:cNvSpPr/>
            <p:nvPr>
              <p:custDataLst>
                <p:tags r:id="rId30"/>
              </p:custDataLst>
            </p:nvPr>
          </p:nvSpPr>
          <p:spPr>
            <a:xfrm rot="8089122">
              <a:off x="971187" y="3560271"/>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6" name="椭圆 5"/>
            <p:cNvSpPr/>
            <p:nvPr>
              <p:custDataLst>
                <p:tags r:id="rId31"/>
              </p:custDataLst>
            </p:nvPr>
          </p:nvSpPr>
          <p:spPr>
            <a:xfrm>
              <a:off x="1506615" y="5134068"/>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7" name="标题 1"/>
            <p:cNvSpPr txBox="1"/>
            <p:nvPr>
              <p:custDataLst>
                <p:tags r:id="rId32"/>
              </p:custDataLst>
            </p:nvPr>
          </p:nvSpPr>
          <p:spPr>
            <a:xfrm>
              <a:off x="1016818" y="3867046"/>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8" name="标题 1"/>
            <p:cNvSpPr txBox="1"/>
            <p:nvPr>
              <p:custDataLst>
                <p:tags r:id="rId33"/>
              </p:custDataLst>
            </p:nvPr>
          </p:nvSpPr>
          <p:spPr>
            <a:xfrm>
              <a:off x="653901" y="5416075"/>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a:t>
              </a:r>
              <a:endParaRPr lang="zh-CN" altLang="en-US" sz="1800" dirty="0"/>
            </a:p>
          </p:txBody>
        </p:sp>
      </p:grpSp>
      <p:grpSp>
        <p:nvGrpSpPr>
          <p:cNvPr id="36" name="组合 35"/>
          <p:cNvGrpSpPr/>
          <p:nvPr>
            <p:custDataLst>
              <p:tags r:id="rId3"/>
            </p:custDataLst>
          </p:nvPr>
        </p:nvGrpSpPr>
        <p:grpSpPr>
          <a:xfrm>
            <a:off x="2458133" y="2927852"/>
            <a:ext cx="1863038" cy="3000104"/>
            <a:chOff x="2427791" y="2999314"/>
            <a:chExt cx="1863038" cy="3000104"/>
          </a:xfrm>
        </p:grpSpPr>
        <p:sp>
          <p:nvSpPr>
            <p:cNvPr id="10" name="任意多边形 9"/>
            <p:cNvSpPr/>
            <p:nvPr>
              <p:custDataLst>
                <p:tags r:id="rId26"/>
              </p:custDataLst>
            </p:nvPr>
          </p:nvSpPr>
          <p:spPr>
            <a:xfrm rot="8089122">
              <a:off x="2745077" y="3007621"/>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1" name="椭圆 10"/>
            <p:cNvSpPr/>
            <p:nvPr>
              <p:custDataLst>
                <p:tags r:id="rId27"/>
              </p:custDataLst>
            </p:nvPr>
          </p:nvSpPr>
          <p:spPr>
            <a:xfrm>
              <a:off x="3280505" y="4581418"/>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2" name="标题 1"/>
            <p:cNvSpPr txBox="1"/>
            <p:nvPr>
              <p:custDataLst>
                <p:tags r:id="rId28"/>
              </p:custDataLst>
            </p:nvPr>
          </p:nvSpPr>
          <p:spPr>
            <a:xfrm>
              <a:off x="2790708" y="3314396"/>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13" name="标题 1"/>
            <p:cNvSpPr txBox="1"/>
            <p:nvPr>
              <p:custDataLst>
                <p:tags r:id="rId29"/>
              </p:custDataLst>
            </p:nvPr>
          </p:nvSpPr>
          <p:spPr>
            <a:xfrm>
              <a:off x="2427791" y="4863425"/>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a:t>
              </a:r>
              <a:endParaRPr lang="zh-CN" altLang="en-US" sz="1800" dirty="0"/>
            </a:p>
          </p:txBody>
        </p:sp>
      </p:grpSp>
      <p:grpSp>
        <p:nvGrpSpPr>
          <p:cNvPr id="37" name="组合 36"/>
          <p:cNvGrpSpPr/>
          <p:nvPr>
            <p:custDataLst>
              <p:tags r:id="rId4"/>
            </p:custDataLst>
          </p:nvPr>
        </p:nvGrpSpPr>
        <p:grpSpPr>
          <a:xfrm>
            <a:off x="4262365" y="2344205"/>
            <a:ext cx="1863038" cy="3000104"/>
            <a:chOff x="4271705" y="2530946"/>
            <a:chExt cx="1863038" cy="3000104"/>
          </a:xfrm>
        </p:grpSpPr>
        <p:sp>
          <p:nvSpPr>
            <p:cNvPr id="15" name="任意多边形 14"/>
            <p:cNvSpPr/>
            <p:nvPr>
              <p:custDataLst>
                <p:tags r:id="rId22"/>
              </p:custDataLst>
            </p:nvPr>
          </p:nvSpPr>
          <p:spPr>
            <a:xfrm rot="8089122">
              <a:off x="4588991" y="2539253"/>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16" name="椭圆 15"/>
            <p:cNvSpPr/>
            <p:nvPr>
              <p:custDataLst>
                <p:tags r:id="rId23"/>
              </p:custDataLst>
            </p:nvPr>
          </p:nvSpPr>
          <p:spPr>
            <a:xfrm>
              <a:off x="5124419" y="4113050"/>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17" name="标题 1"/>
            <p:cNvSpPr txBox="1"/>
            <p:nvPr>
              <p:custDataLst>
                <p:tags r:id="rId24"/>
              </p:custDataLst>
            </p:nvPr>
          </p:nvSpPr>
          <p:spPr>
            <a:xfrm>
              <a:off x="4634622" y="2846028"/>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18" name="标题 1"/>
            <p:cNvSpPr txBox="1"/>
            <p:nvPr>
              <p:custDataLst>
                <p:tags r:id="rId25"/>
              </p:custDataLst>
            </p:nvPr>
          </p:nvSpPr>
          <p:spPr>
            <a:xfrm>
              <a:off x="4271705" y="4395057"/>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a:t>
              </a:r>
              <a:endParaRPr lang="zh-CN" altLang="en-US" sz="1800" dirty="0"/>
            </a:p>
          </p:txBody>
        </p:sp>
      </p:grpSp>
      <p:grpSp>
        <p:nvGrpSpPr>
          <p:cNvPr id="38" name="组合 37"/>
          <p:cNvGrpSpPr/>
          <p:nvPr>
            <p:custDataLst>
              <p:tags r:id="rId5"/>
            </p:custDataLst>
          </p:nvPr>
        </p:nvGrpSpPr>
        <p:grpSpPr>
          <a:xfrm>
            <a:off x="6066597" y="1760558"/>
            <a:ext cx="1863038" cy="3000104"/>
            <a:chOff x="6103940" y="1945680"/>
            <a:chExt cx="1863038" cy="3000104"/>
          </a:xfrm>
        </p:grpSpPr>
        <p:sp>
          <p:nvSpPr>
            <p:cNvPr id="20" name="任意多边形 19"/>
            <p:cNvSpPr/>
            <p:nvPr>
              <p:custDataLst>
                <p:tags r:id="rId18"/>
              </p:custDataLst>
            </p:nvPr>
          </p:nvSpPr>
          <p:spPr>
            <a:xfrm rot="8089122">
              <a:off x="6421226" y="1953987"/>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21" name="椭圆 20"/>
            <p:cNvSpPr/>
            <p:nvPr>
              <p:custDataLst>
                <p:tags r:id="rId19"/>
              </p:custDataLst>
            </p:nvPr>
          </p:nvSpPr>
          <p:spPr>
            <a:xfrm>
              <a:off x="6956654" y="3527784"/>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22" name="标题 1"/>
            <p:cNvSpPr txBox="1"/>
            <p:nvPr>
              <p:custDataLst>
                <p:tags r:id="rId20"/>
              </p:custDataLst>
            </p:nvPr>
          </p:nvSpPr>
          <p:spPr>
            <a:xfrm>
              <a:off x="6466857" y="2260762"/>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23" name="标题 1"/>
            <p:cNvSpPr txBox="1"/>
            <p:nvPr>
              <p:custDataLst>
                <p:tags r:id="rId21"/>
              </p:custDataLst>
            </p:nvPr>
          </p:nvSpPr>
          <p:spPr>
            <a:xfrm>
              <a:off x="6103940" y="3809791"/>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smtClean="0"/>
                <a:t>LOREM IPSUM</a:t>
              </a:r>
              <a:endParaRPr lang="zh-CN" altLang="en-US" sz="1800" dirty="0"/>
            </a:p>
          </p:txBody>
        </p:sp>
      </p:grpSp>
      <p:grpSp>
        <p:nvGrpSpPr>
          <p:cNvPr id="39" name="组合 38"/>
          <p:cNvGrpSpPr/>
          <p:nvPr>
            <p:custDataLst>
              <p:tags r:id="rId6"/>
            </p:custDataLst>
          </p:nvPr>
        </p:nvGrpSpPr>
        <p:grpSpPr>
          <a:xfrm>
            <a:off x="7870829" y="1176911"/>
            <a:ext cx="1863038" cy="3000104"/>
            <a:chOff x="7901168" y="1288818"/>
            <a:chExt cx="1863038" cy="3000104"/>
          </a:xfrm>
        </p:grpSpPr>
        <p:sp>
          <p:nvSpPr>
            <p:cNvPr id="25" name="任意多边形 24"/>
            <p:cNvSpPr/>
            <p:nvPr>
              <p:custDataLst>
                <p:tags r:id="rId14"/>
              </p:custDataLst>
            </p:nvPr>
          </p:nvSpPr>
          <p:spPr>
            <a:xfrm rot="8089122">
              <a:off x="8218454" y="1297125"/>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26" name="椭圆 25"/>
            <p:cNvSpPr/>
            <p:nvPr>
              <p:custDataLst>
                <p:tags r:id="rId15"/>
              </p:custDataLst>
            </p:nvPr>
          </p:nvSpPr>
          <p:spPr>
            <a:xfrm>
              <a:off x="8753882" y="2870922"/>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27" name="标题 1"/>
            <p:cNvSpPr txBox="1"/>
            <p:nvPr>
              <p:custDataLst>
                <p:tags r:id="rId16"/>
              </p:custDataLst>
            </p:nvPr>
          </p:nvSpPr>
          <p:spPr>
            <a:xfrm>
              <a:off x="8264085" y="1603900"/>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28" name="标题 1"/>
            <p:cNvSpPr txBox="1"/>
            <p:nvPr>
              <p:custDataLst>
                <p:tags r:id="rId17"/>
              </p:custDataLst>
            </p:nvPr>
          </p:nvSpPr>
          <p:spPr>
            <a:xfrm>
              <a:off x="7901168" y="3152929"/>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a:t>
              </a:r>
              <a:endParaRPr lang="zh-CN" altLang="en-US" sz="1800" dirty="0"/>
            </a:p>
          </p:txBody>
        </p:sp>
      </p:grpSp>
      <p:grpSp>
        <p:nvGrpSpPr>
          <p:cNvPr id="40" name="组合 39"/>
          <p:cNvGrpSpPr/>
          <p:nvPr>
            <p:custDataLst>
              <p:tags r:id="rId7"/>
            </p:custDataLst>
          </p:nvPr>
        </p:nvGrpSpPr>
        <p:grpSpPr>
          <a:xfrm>
            <a:off x="9675061" y="593264"/>
            <a:ext cx="1863038" cy="3000104"/>
            <a:chOff x="9675061" y="593264"/>
            <a:chExt cx="1863038" cy="3000104"/>
          </a:xfrm>
        </p:grpSpPr>
        <p:sp>
          <p:nvSpPr>
            <p:cNvPr id="30" name="任意多边形 29"/>
            <p:cNvSpPr/>
            <p:nvPr>
              <p:custDataLst>
                <p:tags r:id="rId10"/>
              </p:custDataLst>
            </p:nvPr>
          </p:nvSpPr>
          <p:spPr>
            <a:xfrm rot="8089122">
              <a:off x="9992347" y="601571"/>
              <a:ext cx="1228467" cy="1211853"/>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tx1"/>
                </a:solidFill>
              </a:endParaRPr>
            </a:p>
          </p:txBody>
        </p:sp>
        <p:sp>
          <p:nvSpPr>
            <p:cNvPr id="31" name="椭圆 30"/>
            <p:cNvSpPr/>
            <p:nvPr>
              <p:custDataLst>
                <p:tags r:id="rId11"/>
              </p:custDataLst>
            </p:nvPr>
          </p:nvSpPr>
          <p:spPr>
            <a:xfrm>
              <a:off x="10527775" y="2175368"/>
              <a:ext cx="157611" cy="157611"/>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sp>
          <p:nvSpPr>
            <p:cNvPr id="32" name="标题 1"/>
            <p:cNvSpPr txBox="1"/>
            <p:nvPr>
              <p:custDataLst>
                <p:tags r:id="rId12"/>
              </p:custDataLst>
            </p:nvPr>
          </p:nvSpPr>
          <p:spPr>
            <a:xfrm>
              <a:off x="10037978" y="908346"/>
              <a:ext cx="1137205" cy="394210"/>
            </a:xfrm>
            <a:prstGeom prst="rect">
              <a:avLst/>
            </a:prstGeom>
            <a:noFill/>
          </p:spPr>
          <p:txBody>
            <a:bodyPr wrap="square" rtlCol="0" anchor="ctr" anchorCtr="0">
              <a:noAutofit/>
            </a:bodyPr>
            <a:lstStyle>
              <a:defPPr>
                <a:defRPr lang="zh-CN"/>
              </a:defPPr>
              <a:lvl1pPr>
                <a:lnSpc>
                  <a:spcPct val="130000"/>
                </a:lnSpc>
                <a:defRPr sz="1200"/>
              </a:lvl1pPr>
            </a:lstStyle>
            <a:p>
              <a:pPr algn="ctr">
                <a:lnSpc>
                  <a:spcPct val="120000"/>
                </a:lnSpc>
              </a:pPr>
              <a:r>
                <a:rPr lang="en-US" altLang="zh-CN" sz="1800" dirty="0" smtClean="0">
                  <a:latin typeface="+mj-lt"/>
                  <a:ea typeface="+mj-ea"/>
                  <a:cs typeface="+mj-cs"/>
                </a:rPr>
                <a:t>LOREM</a:t>
              </a:r>
              <a:endParaRPr lang="zh-CN" altLang="en-US" sz="1800" dirty="0">
                <a:latin typeface="+mj-lt"/>
                <a:ea typeface="+mj-ea"/>
                <a:cs typeface="+mj-cs"/>
              </a:endParaRPr>
            </a:p>
          </p:txBody>
        </p:sp>
        <p:sp>
          <p:nvSpPr>
            <p:cNvPr id="33" name="标题 1"/>
            <p:cNvSpPr txBox="1"/>
            <p:nvPr>
              <p:custDataLst>
                <p:tags r:id="rId13"/>
              </p:custDataLst>
            </p:nvPr>
          </p:nvSpPr>
          <p:spPr>
            <a:xfrm>
              <a:off x="9675061" y="2457375"/>
              <a:ext cx="1863038" cy="1135993"/>
            </a:xfrm>
            <a:prstGeom prst="rect">
              <a:avLst/>
            </a:prstGeom>
            <a:noFill/>
          </p:spPr>
          <p:txBody>
            <a:bodyPr wrap="square" rtlCol="0">
              <a:normAutofit/>
            </a:bodyPr>
            <a:lstStyle>
              <a:defPPr>
                <a:defRPr lang="zh-CN"/>
              </a:defPPr>
              <a:lvl1pPr>
                <a:lnSpc>
                  <a:spcPct val="130000"/>
                </a:lnSpc>
                <a:defRPr sz="1200"/>
              </a:lvl1pPr>
            </a:lstStyle>
            <a:p>
              <a:pPr algn="ctr"/>
              <a:r>
                <a:rPr lang="en-US" altLang="zh-CN" sz="1800" dirty="0" smtClean="0"/>
                <a:t>LOREM IPSUM</a:t>
              </a:r>
              <a:endParaRPr lang="zh-CN" altLang="en-US" sz="1800" dirty="0"/>
            </a:p>
          </p:txBody>
        </p:sp>
      </p:grpSp>
      <p:sp>
        <p:nvSpPr>
          <p:cNvPr id="34" name="任意多边形 33"/>
          <p:cNvSpPr/>
          <p:nvPr>
            <p:custDataLst>
              <p:tags r:id="rId8"/>
            </p:custDataLst>
          </p:nvPr>
        </p:nvSpPr>
        <p:spPr>
          <a:xfrm>
            <a:off x="853178" y="3618357"/>
            <a:ext cx="10619977" cy="2933711"/>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7376159" h="2969623">
                <a:moveTo>
                  <a:pt x="0" y="2969623"/>
                </a:moveTo>
                <a:lnTo>
                  <a:pt x="1132114" y="2969623"/>
                </a:lnTo>
                <a:lnTo>
                  <a:pt x="1132114" y="2473235"/>
                </a:lnTo>
                <a:lnTo>
                  <a:pt x="2429691" y="2473235"/>
                </a:lnTo>
                <a:lnTo>
                  <a:pt x="2429691" y="1959429"/>
                </a:lnTo>
                <a:lnTo>
                  <a:pt x="3701143" y="1959429"/>
                </a:lnTo>
                <a:lnTo>
                  <a:pt x="3701143" y="1367246"/>
                </a:lnTo>
                <a:lnTo>
                  <a:pt x="5007428" y="1367246"/>
                </a:lnTo>
                <a:lnTo>
                  <a:pt x="5007428" y="679269"/>
                </a:lnTo>
                <a:lnTo>
                  <a:pt x="6226628" y="679269"/>
                </a:lnTo>
                <a:lnTo>
                  <a:pt x="6226628" y="8709"/>
                </a:lnTo>
                <a:lnTo>
                  <a:pt x="7376159"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9" name="文本框 18"/>
          <p:cNvSpPr txBox="1"/>
          <p:nvPr>
            <p:custDataLst>
              <p:tags r:id="rId9"/>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p:txBody>
          <a:bodyPr/>
          <a:lstStyle/>
          <a:p>
            <a:r>
              <a:rPr lang="en-US" altLang="zh-CN" smtClean="0"/>
              <a:t>LOREM IPSUM DOLOR LOREM</a:t>
            </a:r>
            <a:endParaRPr lang="zh-CN" altLang="en-US" dirty="0"/>
          </a:p>
        </p:txBody>
      </p:sp>
      <p:pic>
        <p:nvPicPr>
          <p:cNvPr id="10" name="图片占位符 9"/>
          <p:cNvPicPr>
            <a:picLocks noGrp="1" noChangeAspect="1"/>
          </p:cNvPicPr>
          <p:nvPr>
            <p:ph type="pic" idx="1"/>
            <p:custDataLst>
              <p:tags r:id="rId3"/>
            </p:custDataLst>
          </p:nvPr>
        </p:nvPicPr>
        <p:blipFill>
          <a:blip r:embed="rId7">
            <a:extLst>
              <a:ext uri="{28A0092B-C50C-407E-A947-70E740481C1C}">
                <a14:useLocalDpi xmlns:a14="http://schemas.microsoft.com/office/drawing/2010/main" val="0"/>
              </a:ext>
            </a:extLst>
          </a:blip>
          <a:srcRect t="76" b="76"/>
          <a:stretch>
            <a:fillRect/>
          </a:stretch>
        </p:blipFill>
        <p:spPr/>
      </p:pic>
      <p:sp>
        <p:nvSpPr>
          <p:cNvPr id="9" name="文本占位符 8"/>
          <p:cNvSpPr>
            <a:spLocks noGrp="1"/>
          </p:cNvSpPr>
          <p:nvPr>
            <p:ph type="body" sz="half" idx="2"/>
            <p:custDataLst>
              <p:tags r:id="rId4"/>
            </p:custDataLst>
          </p:nvPr>
        </p:nvSpPr>
        <p:spPr/>
        <p:txBody>
          <a:bodyPr>
            <a:normAutofit/>
          </a:bodyPr>
          <a:lstStyle/>
          <a:p>
            <a:r>
              <a:rPr lang="en-US" altLang="zh-CN" sz="1800" dirty="0" smtClean="0"/>
              <a:t>LOREM IPSUM DOLOR LOREM IPSUM DOLOR LOREM IPSUM DOLOR LOREM IPSUM DOLOR LOREM IPSUM DOLOR LOREM IPSUM DOLOR LOREM IPSUM DOLOR</a:t>
            </a:r>
            <a:endParaRPr lang="zh-CN" altLang="en-US" sz="1800" dirty="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328712" y="5687091"/>
            <a:ext cx="10657185" cy="949775"/>
          </a:xfrm>
          <a:prstGeom prst="rect">
            <a:avLst/>
          </a:prstGeom>
        </p:spPr>
        <p:txBody>
          <a:bodyPr wrap="square" anchor="ctr">
            <a:normAutofit/>
          </a:bodyPr>
          <a:lstStyle/>
          <a:p>
            <a:pPr latinLnBrk="1">
              <a:lnSpc>
                <a:spcPct val="130000"/>
              </a:lnSpc>
            </a:pPr>
            <a:r>
              <a:rPr lang="en-US" altLang="zh-CN" dirty="0" smtClean="0">
                <a:sym typeface="Arial" pitchFamily="34" charset="0"/>
              </a:rPr>
              <a:t>LOREM IPSUM DOLOR LOREM IPSUM DOLOR LOREM IPSUM DOLOR LOREM IPSUM DOLOR LOREM IPSUM DOLOR LOREM IPSUM DOLOR LOREM IPSUM DOLOR</a:t>
            </a:r>
            <a:endParaRPr lang="zh-CN" altLang="en-US" dirty="0">
              <a:sym typeface="Arial" pitchFamily="34" charset="0"/>
            </a:endParaRPr>
          </a:p>
        </p:txBody>
      </p:sp>
      <p:sp>
        <p:nvSpPr>
          <p:cNvPr id="6" name="矩形 5"/>
          <p:cNvSpPr/>
          <p:nvPr>
            <p:custDataLst>
              <p:tags r:id="rId3"/>
            </p:custDataLst>
          </p:nvPr>
        </p:nvSpPr>
        <p:spPr>
          <a:xfrm>
            <a:off x="0" y="1431145"/>
            <a:ext cx="911424" cy="4051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latin typeface="Arial" pitchFamily="34" charset="0"/>
              <a:ea typeface="黑体" pitchFamily="49" charset="-122"/>
              <a:cs typeface="+mn-ea"/>
              <a:sym typeface="Arial" pitchFamily="34" charset="0"/>
            </a:endParaRPr>
          </a:p>
        </p:txBody>
      </p:sp>
      <p:sp>
        <p:nvSpPr>
          <p:cNvPr id="7" name="矩形 6"/>
          <p:cNvSpPr/>
          <p:nvPr>
            <p:custDataLst>
              <p:tags r:id="rId4"/>
            </p:custDataLst>
          </p:nvPr>
        </p:nvSpPr>
        <p:spPr>
          <a:xfrm>
            <a:off x="1066800" y="1431145"/>
            <a:ext cx="5118100" cy="4051013"/>
          </a:xfrm>
          <a:prstGeom prst="rect">
            <a:avLst/>
          </a:prstGeom>
          <a:blipFill>
            <a:blip r:embed="rId10"/>
            <a:srcRect/>
            <a:stretch>
              <a:fillRect l="-1982" t="-5330" r="-3226" b="-275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sym typeface="Arial" pitchFamily="34" charset="0"/>
            </a:endParaRPr>
          </a:p>
        </p:txBody>
      </p:sp>
      <p:sp>
        <p:nvSpPr>
          <p:cNvPr id="8" name="矩形 7"/>
          <p:cNvSpPr/>
          <p:nvPr>
            <p:custDataLst>
              <p:tags r:id="rId5"/>
            </p:custDataLst>
          </p:nvPr>
        </p:nvSpPr>
        <p:spPr>
          <a:xfrm>
            <a:off x="6340276" y="1431145"/>
            <a:ext cx="5118100" cy="4051013"/>
          </a:xfrm>
          <a:prstGeom prst="rect">
            <a:avLst/>
          </a:prstGeom>
          <a:blipFill>
            <a:blip r:embed="rId11"/>
            <a:srcRect/>
            <a:stretch>
              <a:fillRect l="-2978" t="-2019" r="-8582" b="-355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sym typeface="Arial" pitchFamily="34" charset="0"/>
            </a:endParaRPr>
          </a:p>
        </p:txBody>
      </p:sp>
      <p:sp>
        <p:nvSpPr>
          <p:cNvPr id="9" name="矩形 8"/>
          <p:cNvSpPr/>
          <p:nvPr>
            <p:custDataLst>
              <p:tags r:id="rId6"/>
            </p:custDataLst>
          </p:nvPr>
        </p:nvSpPr>
        <p:spPr>
          <a:xfrm>
            <a:off x="11613752" y="1431145"/>
            <a:ext cx="578248" cy="40510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latin typeface="Arial" pitchFamily="34" charset="0"/>
              <a:ea typeface="黑体" pitchFamily="49" charset="-122"/>
              <a:cs typeface="+mn-ea"/>
              <a:sym typeface="Arial" pitchFamily="34" charset="0"/>
            </a:endParaRPr>
          </a:p>
        </p:txBody>
      </p:sp>
      <p:sp>
        <p:nvSpPr>
          <p:cNvPr id="12" name="文本框 11"/>
          <p:cNvSpPr txBox="1"/>
          <p:nvPr>
            <p:custDataLst>
              <p:tags r:id="rId7"/>
            </p:custDataLst>
          </p:nvPr>
        </p:nvSpPr>
        <p:spPr>
          <a:xfrm>
            <a:off x="838800" y="363600"/>
            <a:ext cx="10515600" cy="727200"/>
          </a:xfrm>
          <a:prstGeom prst="rect">
            <a:avLst/>
          </a:prstGeom>
        </p:spPr>
        <p:txBody>
          <a:bodyPr vert="horz" lIns="91440" tIns="45720" rIns="91440" bIns="45720" rtlCol="0" anchor="ctr">
            <a:normAutofit/>
          </a:bodyPr>
          <a:lstStyle>
            <a:lvl1pPr>
              <a:lnSpc>
                <a:spcPct val="90000"/>
              </a:lnSpc>
              <a:spcBef>
                <a:spcPct val="0"/>
              </a:spcBef>
              <a:buNone/>
              <a:defRPr sz="3600" b="1">
                <a:latin typeface="+mj-lt"/>
                <a:ea typeface="+mj-ea"/>
                <a:cs typeface="+mj-cs"/>
              </a:defRPr>
            </a:lvl1pPr>
          </a:lstStyle>
          <a:p>
            <a:r>
              <a:rPr lang="da-DK" altLang="zh-CN" smtClean="0"/>
              <a:t>LOREM IPSUM DOLOR LOREM</a:t>
            </a:r>
            <a:endParaRPr lang="zh-CN" altLang="en-US" dirty="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2"/>
            </p:custDataLst>
          </p:nvPr>
        </p:nvSpPr>
        <p:spPr>
          <a:xfrm>
            <a:off x="0" y="0"/>
            <a:ext cx="6717324" cy="6858000"/>
          </a:xfrm>
          <a:custGeom>
            <a:avLst/>
            <a:gdLst>
              <a:gd name="connsiteX0" fmla="*/ 0 w 6717324"/>
              <a:gd name="connsiteY0" fmla="*/ 0 h 6858000"/>
              <a:gd name="connsiteX1" fmla="*/ 6096000 w 6717324"/>
              <a:gd name="connsiteY1" fmla="*/ 0 h 6858000"/>
              <a:gd name="connsiteX2" fmla="*/ 6096000 w 6717324"/>
              <a:gd name="connsiteY2" fmla="*/ 3096148 h 6858000"/>
              <a:gd name="connsiteX3" fmla="*/ 6717324 w 6717324"/>
              <a:gd name="connsiteY3" fmla="*/ 3429000 h 6858000"/>
              <a:gd name="connsiteX4" fmla="*/ 6096000 w 6717324"/>
              <a:gd name="connsiteY4" fmla="*/ 3761852 h 6858000"/>
              <a:gd name="connsiteX5" fmla="*/ 6096000 w 6717324"/>
              <a:gd name="connsiteY5" fmla="*/ 6858000 h 6858000"/>
              <a:gd name="connsiteX6" fmla="*/ 0 w 671732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17324" h="6858000">
                <a:moveTo>
                  <a:pt x="0" y="0"/>
                </a:moveTo>
                <a:lnTo>
                  <a:pt x="6096000" y="0"/>
                </a:lnTo>
                <a:lnTo>
                  <a:pt x="6096000" y="3096148"/>
                </a:lnTo>
                <a:lnTo>
                  <a:pt x="6717324" y="3429000"/>
                </a:lnTo>
                <a:lnTo>
                  <a:pt x="6096000" y="3761852"/>
                </a:lnTo>
                <a:lnTo>
                  <a:pt x="6096000" y="6858000"/>
                </a:lnTo>
                <a:lnTo>
                  <a:pt x="0" y="6858000"/>
                </a:lnTo>
                <a:close/>
              </a:path>
            </a:pathLst>
          </a:custGeom>
          <a:blipFill>
            <a:blip r:embed="rId7"/>
            <a:srcRect/>
            <a:stretch>
              <a:fillRect l="-54829" t="-612" r="-1149" b="-12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itchFamily="34" charset="0"/>
              <a:ea typeface="黑体" pitchFamily="49" charset="-122"/>
              <a:cs typeface="+mn-ea"/>
              <a:sym typeface="Arial" pitchFamily="34" charset="0"/>
            </a:endParaRPr>
          </a:p>
        </p:txBody>
      </p:sp>
      <p:sp>
        <p:nvSpPr>
          <p:cNvPr id="2" name="标题 1"/>
          <p:cNvSpPr>
            <a:spLocks noGrp="1"/>
          </p:cNvSpPr>
          <p:nvPr>
            <p:ph type="title"/>
            <p:custDataLst>
              <p:tags r:id="rId3"/>
            </p:custDataLst>
          </p:nvPr>
        </p:nvSpPr>
        <p:spPr/>
        <p:txBody>
          <a:bodyPr>
            <a:normAutofit/>
          </a:bodyPr>
          <a:lstStyle/>
          <a:p>
            <a:r>
              <a:rPr lang="en-US" altLang="zh-CN" smtClean="0"/>
              <a:t>LOREM IPSUM DOLOR</a:t>
            </a:r>
            <a:endParaRPr lang="zh-CN" altLang="en-US" dirty="0"/>
          </a:p>
        </p:txBody>
      </p:sp>
      <p:sp>
        <p:nvSpPr>
          <p:cNvPr id="3" name="内容占位符 2"/>
          <p:cNvSpPr>
            <a:spLocks noGrp="1"/>
          </p:cNvSpPr>
          <p:nvPr>
            <p:ph idx="1"/>
            <p:custDataLst>
              <p:tags r:id="rId4"/>
            </p:custDataLst>
          </p:nvPr>
        </p:nvSpPr>
        <p:spPr/>
        <p:txBody>
          <a:bodyPr>
            <a:normAutofit lnSpcReduction="10000"/>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2"/>
            </p:custDataLst>
          </p:nvPr>
        </p:nvSpPr>
        <p:spPr>
          <a:xfrm>
            <a:off x="0" y="0"/>
            <a:ext cx="6717324" cy="6858000"/>
          </a:xfrm>
          <a:custGeom>
            <a:avLst/>
            <a:gdLst>
              <a:gd name="connsiteX0" fmla="*/ 0 w 6717324"/>
              <a:gd name="connsiteY0" fmla="*/ 0 h 6858000"/>
              <a:gd name="connsiteX1" fmla="*/ 6096000 w 6717324"/>
              <a:gd name="connsiteY1" fmla="*/ 0 h 6858000"/>
              <a:gd name="connsiteX2" fmla="*/ 6096000 w 6717324"/>
              <a:gd name="connsiteY2" fmla="*/ 3096148 h 6858000"/>
              <a:gd name="connsiteX3" fmla="*/ 6717324 w 6717324"/>
              <a:gd name="connsiteY3" fmla="*/ 3429000 h 6858000"/>
              <a:gd name="connsiteX4" fmla="*/ 6096000 w 6717324"/>
              <a:gd name="connsiteY4" fmla="*/ 3761852 h 6858000"/>
              <a:gd name="connsiteX5" fmla="*/ 6096000 w 6717324"/>
              <a:gd name="connsiteY5" fmla="*/ 6858000 h 6858000"/>
              <a:gd name="connsiteX6" fmla="*/ 0 w 671732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17324" h="6858000">
                <a:moveTo>
                  <a:pt x="0" y="0"/>
                </a:moveTo>
                <a:lnTo>
                  <a:pt x="6096000" y="0"/>
                </a:lnTo>
                <a:lnTo>
                  <a:pt x="6096000" y="3096148"/>
                </a:lnTo>
                <a:lnTo>
                  <a:pt x="6717324" y="3429000"/>
                </a:lnTo>
                <a:lnTo>
                  <a:pt x="6096000" y="3761852"/>
                </a:lnTo>
                <a:lnTo>
                  <a:pt x="6096000" y="6858000"/>
                </a:lnTo>
                <a:lnTo>
                  <a:pt x="0" y="6858000"/>
                </a:lnTo>
                <a:close/>
              </a:path>
            </a:pathLst>
          </a:custGeom>
          <a:blipFill>
            <a:blip r:embed="rId8"/>
            <a:srcRect/>
            <a:stretch>
              <a:fillRect l="-54829" t="-612" r="-1149" b="-12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itchFamily="34" charset="0"/>
              <a:ea typeface="黑体" pitchFamily="49" charset="-122"/>
              <a:cs typeface="+mn-ea"/>
              <a:sym typeface="Arial" pitchFamily="34" charset="0"/>
            </a:endParaRPr>
          </a:p>
        </p:txBody>
      </p:sp>
      <p:sp>
        <p:nvSpPr>
          <p:cNvPr id="2" name="标题 1"/>
          <p:cNvSpPr>
            <a:spLocks noGrp="1"/>
          </p:cNvSpPr>
          <p:nvPr>
            <p:ph type="title"/>
            <p:custDataLst>
              <p:tags r:id="rId3"/>
            </p:custDataLst>
          </p:nvPr>
        </p:nvSpPr>
        <p:spPr/>
        <p:txBody>
          <a:bodyPr>
            <a:normAutofit/>
          </a:bodyPr>
          <a:lstStyle/>
          <a:p>
            <a:r>
              <a:rPr lang="en-US" altLang="zh-CN" smtClean="0"/>
              <a:t>LOREM IPSUM DOLOR</a:t>
            </a:r>
            <a:endParaRPr lang="zh-CN" altLang="en-US" dirty="0"/>
          </a:p>
        </p:txBody>
      </p:sp>
      <p:sp>
        <p:nvSpPr>
          <p:cNvPr id="3" name="内容占位符 2"/>
          <p:cNvSpPr>
            <a:spLocks noGrp="1"/>
          </p:cNvSpPr>
          <p:nvPr>
            <p:ph sz="half" idx="1"/>
            <p:custDataLst>
              <p:tags r:id="rId4"/>
            </p:custDataLst>
          </p:nvPr>
        </p:nvSpPr>
        <p:spPr/>
        <p:txBody>
          <a:bodyPr>
            <a:normAutofit fontScale="77500" lnSpcReduction="20000"/>
          </a:bodyPr>
          <a:lstStyle/>
          <a:p>
            <a:r>
              <a:rPr lang="en-US" altLang="zh-CN" smtClean="0"/>
              <a:t>Lorem ipsum dolor sit amet, consectetur adipisicing elit, sed do eiusmod tempor incididunt ut labore et dolore magna aliqua. Ut enim ad minim veniam, quis nostrud exercitation ullamco laboris nisi ut </a:t>
            </a:r>
            <a:endParaRPr lang="zh-CN" altLang="en-US" dirty="0"/>
          </a:p>
        </p:txBody>
      </p:sp>
      <p:sp>
        <p:nvSpPr>
          <p:cNvPr id="4" name="内容占位符 3"/>
          <p:cNvSpPr>
            <a:spLocks noGrp="1"/>
          </p:cNvSpPr>
          <p:nvPr>
            <p:ph sz="half" idx="2"/>
            <p:custDataLst>
              <p:tags r:id="rId5"/>
            </p:custDataLst>
          </p:nvPr>
        </p:nvSpPr>
        <p:spPr/>
        <p:txBody>
          <a:bodyPr>
            <a:normAutofit fontScale="77500" lnSpcReduction="20000"/>
          </a:bodyPr>
          <a:lstStyle/>
          <a:p>
            <a:r>
              <a:rPr lang="en-US" altLang="zh-CN" smtClean="0"/>
              <a:t>Lorem ipsum dolor sit amet, consectetur adipisicing elit, sed do eiusmod tempor incididunt ut labore et dolore magna aliqua. Ut enim ad minim veniam, quis nostrud exercitation ullamco laboris nisi ut </a:t>
            </a:r>
            <a:endParaRPr lang="zh-CN" altLang="en-US"/>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normAutofit/>
          </a:bodyPr>
          <a:lstStyle/>
          <a:p>
            <a:r>
              <a:rPr lang="en-US" altLang="zh-CN" smtClean="0"/>
              <a:t>THANK </a:t>
            </a:r>
            <a:br>
              <a:rPr lang="en-US" altLang="zh-CN" smtClean="0"/>
            </a:br>
            <a:r>
              <a:rPr lang="en-US" altLang="zh-CN" smtClean="0"/>
              <a:t>YOU!</a:t>
            </a:r>
          </a:p>
        </p:txBody>
      </p:sp>
      <p:sp>
        <p:nvSpPr>
          <p:cNvPr id="5" name="内容占位符 4"/>
          <p:cNvSpPr>
            <a:spLocks noGrp="1"/>
          </p:cNvSpPr>
          <p:nvPr>
            <p:ph sz="quarter" idx="13"/>
            <p:custDataLst>
              <p:tags r:id="rId3"/>
            </p:custDataLst>
          </p:nvPr>
        </p:nvSpPr>
        <p:spPr>
          <a:xfrm>
            <a:off x="4114800" y="3063601"/>
            <a:ext cx="3862800" cy="536849"/>
          </a:xfrm>
        </p:spPr>
        <p:txBody>
          <a:bodyPr>
            <a:normAutofit fontScale="92500" lnSpcReduction="10000"/>
          </a:bodyPr>
          <a:lstStyle/>
          <a:p>
            <a:r>
              <a:rPr lang="zh-CN" altLang="en-US" smtClean="0"/>
              <a:t>谢谢观赏</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38200" y="363600"/>
            <a:ext cx="10515600" cy="1324800"/>
          </a:xfrm>
          <a:prstGeom prst="rect">
            <a:avLst/>
          </a:prstGeom>
        </p:spPr>
        <p:txBody>
          <a:bodyPr vert="horz" lIns="91440" tIns="45720" rIns="91440" bIns="45720" rtlCol="0" anchor="ctr">
            <a:normAutofit/>
          </a:bodyPr>
          <a:lstStyle>
            <a:lvl1pPr algn="ctr">
              <a:lnSpc>
                <a:spcPct val="90000"/>
              </a:lnSpc>
              <a:spcBef>
                <a:spcPct val="0"/>
              </a:spcBef>
              <a:buNone/>
              <a:defRPr sz="4400">
                <a:latin typeface="+mj-lt"/>
                <a:ea typeface="+mj-ea"/>
                <a:cs typeface="+mj-cs"/>
              </a:defRPr>
            </a:lvl1pPr>
          </a:lstStyle>
          <a:p>
            <a:pPr algn="l"/>
            <a:r>
              <a:rPr lang="en-US" altLang="zh-CN" b="1" dirty="0" smtClean="0"/>
              <a:t>LOREM IPSUM DOLOR</a:t>
            </a:r>
            <a:endParaRPr lang="zh-CN" altLang="en-US" b="1" dirty="0"/>
          </a:p>
        </p:txBody>
      </p:sp>
      <p:sp>
        <p:nvSpPr>
          <p:cNvPr id="6" name="文本框 5"/>
          <p:cNvSpPr txBox="1"/>
          <p:nvPr>
            <p:custDataLst>
              <p:tags r:id="rId3"/>
            </p:custDataLst>
          </p:nvPr>
        </p:nvSpPr>
        <p:spPr>
          <a:xfrm>
            <a:off x="838200" y="1825625"/>
            <a:ext cx="5180400" cy="4352400"/>
          </a:xfrm>
          <a:prstGeom prst="rect">
            <a:avLst/>
          </a:prstGeom>
        </p:spPr>
        <p:txBody>
          <a:bodyPr vert="horz" lIns="91440" tIns="45720" rIns="91440" bIns="45720" rtlCol="0">
            <a:normAutofit/>
          </a:bodyPr>
          <a:lstStyle>
            <a:lvl1pPr marL="228600" indent="-228600">
              <a:lnSpc>
                <a:spcPct val="90000"/>
              </a:lnSpc>
              <a:spcBef>
                <a:spcPts val="1000"/>
              </a:spcBef>
              <a:buFont typeface="Arial" pitchFamily="34" charset="0"/>
              <a:buChar char="•"/>
              <a:defRPr sz="2400"/>
            </a:lvl1pPr>
            <a:lvl2pPr marL="685800" lvl="1" indent="-228600">
              <a:lnSpc>
                <a:spcPct val="90000"/>
              </a:lnSpc>
              <a:spcBef>
                <a:spcPts val="500"/>
              </a:spcBef>
              <a:buFont typeface="Arial" pitchFamily="34" charset="0"/>
              <a:buChar char="•"/>
              <a:defRPr sz="22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dirty="0" smtClean="0"/>
              <a:t>Lorem ipsum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r>
              <a:rPr lang="en-US" altLang="zh-CN" dirty="0" err="1" smtClean="0"/>
              <a:t>quis</a:t>
            </a:r>
            <a:r>
              <a:rPr lang="en-US" altLang="zh-CN" dirty="0" smtClean="0"/>
              <a:t> </a:t>
            </a:r>
            <a:r>
              <a:rPr lang="en-US" altLang="zh-CN" dirty="0" err="1" smtClean="0"/>
              <a:t>nostrud</a:t>
            </a:r>
            <a:r>
              <a:rPr lang="en-US" altLang="zh-CN" dirty="0" smtClean="0"/>
              <a:t> exercitation </a:t>
            </a:r>
            <a:r>
              <a:rPr lang="en-US" altLang="zh-CN" dirty="0" err="1" smtClean="0"/>
              <a:t>ullamco</a:t>
            </a:r>
            <a:r>
              <a:rPr lang="en-US" altLang="zh-CN" dirty="0" smtClean="0"/>
              <a:t> </a:t>
            </a:r>
            <a:r>
              <a:rPr lang="en-US" altLang="zh-CN" dirty="0" err="1" smtClean="0"/>
              <a:t>laboris</a:t>
            </a:r>
            <a:r>
              <a:rPr lang="en-US" altLang="zh-CN" dirty="0" smtClean="0"/>
              <a:t> nisi </a:t>
            </a:r>
            <a:r>
              <a:rPr lang="en-US" altLang="zh-CN" dirty="0" err="1" smtClean="0"/>
              <a:t>ut</a:t>
            </a:r>
            <a:r>
              <a:rPr lang="en-US" altLang="zh-CN" dirty="0" smtClean="0"/>
              <a:t> </a:t>
            </a:r>
            <a:r>
              <a:rPr lang="en-US" altLang="zh-CN" dirty="0" err="1" smtClean="0"/>
              <a:t>aliquip</a:t>
            </a:r>
            <a:r>
              <a:rPr lang="en-US" altLang="zh-CN" dirty="0" smtClean="0"/>
              <a:t> ex </a:t>
            </a:r>
            <a:r>
              <a:rPr lang="en-US" altLang="zh-CN" dirty="0" err="1" smtClean="0"/>
              <a:t>ea</a:t>
            </a:r>
            <a:r>
              <a:rPr lang="en-US" altLang="zh-CN" dirty="0" smtClean="0"/>
              <a:t> </a:t>
            </a:r>
            <a:r>
              <a:rPr lang="en-US" altLang="zh-CN" dirty="0" err="1" smtClean="0"/>
              <a:t>commodo</a:t>
            </a:r>
            <a:r>
              <a:rPr lang="en-US" altLang="zh-CN" dirty="0" smtClean="0"/>
              <a:t> </a:t>
            </a:r>
            <a:r>
              <a:rPr lang="en-US" altLang="zh-CN" dirty="0" err="1" smtClean="0"/>
              <a:t>consequat</a:t>
            </a:r>
            <a:r>
              <a:rPr lang="en-US" altLang="zh-CN" dirty="0" smtClean="0"/>
              <a:t>.</a:t>
            </a:r>
            <a:endParaRPr lang="zh-CN" altLang="en-US" dirty="0"/>
          </a:p>
        </p:txBody>
      </p:sp>
      <p:sp>
        <p:nvSpPr>
          <p:cNvPr id="7" name="文本框 6"/>
          <p:cNvSpPr txBox="1"/>
          <p:nvPr>
            <p:custDataLst>
              <p:tags r:id="rId4"/>
            </p:custDataLst>
          </p:nvPr>
        </p:nvSpPr>
        <p:spPr>
          <a:xfrm>
            <a:off x="6172200" y="1825625"/>
            <a:ext cx="5181600" cy="4351338"/>
          </a:xfrm>
          <a:prstGeom prst="rect">
            <a:avLst/>
          </a:prstGeom>
        </p:spPr>
        <p:txBody>
          <a:bodyPr vert="horz" lIns="91440" tIns="45720" rIns="91440" bIns="45720" rtlCol="0">
            <a:normAutofit/>
          </a:bodyPr>
          <a:lstStyle>
            <a:lvl1pPr marL="228600" lvl="0" indent="-228600">
              <a:lnSpc>
                <a:spcPct val="90000"/>
              </a:lnSpc>
              <a:spcBef>
                <a:spcPts val="1000"/>
              </a:spcBef>
              <a:buFont typeface="Arial" pitchFamily="34" charset="0"/>
              <a:buChar char="•"/>
              <a:defRPr sz="2800"/>
            </a:lvl1pPr>
            <a:lvl2pPr marL="685800" lvl="1" indent="-228600">
              <a:lnSpc>
                <a:spcPct val="90000"/>
              </a:lnSpc>
              <a:spcBef>
                <a:spcPts val="500"/>
              </a:spcBef>
              <a:buFont typeface="Arial" pitchFamily="34" charset="0"/>
              <a:buChar char="•"/>
              <a:defRPr sz="2400"/>
            </a:lvl2pPr>
            <a:lvl3pPr marL="1143000" lvl="2" indent="-228600">
              <a:lnSpc>
                <a:spcPct val="90000"/>
              </a:lnSpc>
              <a:spcBef>
                <a:spcPts val="500"/>
              </a:spcBef>
              <a:buFont typeface="Arial" pitchFamily="34" charset="0"/>
              <a:buChar char="•"/>
              <a:defRPr sz="2000"/>
            </a:lvl3pPr>
            <a:lvl4pPr marL="1600200" lvl="3" indent="-228600">
              <a:lnSpc>
                <a:spcPct val="90000"/>
              </a:lnSpc>
              <a:spcBef>
                <a:spcPts val="500"/>
              </a:spcBef>
              <a:buFont typeface="Arial" pitchFamily="34" charset="0"/>
              <a:buChar char="•"/>
            </a:lvl4pPr>
            <a:lvl5pPr marL="2057400" lvl="4"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z="2400" dirty="0" smtClean="0"/>
              <a:t>Lorem ipsum dolor sit </a:t>
            </a:r>
            <a:r>
              <a:rPr lang="en-US" altLang="zh-CN" sz="2400" dirty="0" err="1" smtClean="0"/>
              <a:t>amet</a:t>
            </a:r>
            <a:r>
              <a:rPr lang="en-US" altLang="zh-CN" sz="2400" dirty="0" smtClean="0"/>
              <a:t>, </a:t>
            </a:r>
            <a:r>
              <a:rPr lang="en-US" altLang="zh-CN" sz="2400" dirty="0" err="1" smtClean="0"/>
              <a:t>consectetur</a:t>
            </a:r>
            <a:r>
              <a:rPr lang="en-US" altLang="zh-CN" sz="2400" dirty="0" smtClean="0"/>
              <a:t> </a:t>
            </a:r>
            <a:r>
              <a:rPr lang="en-US" altLang="zh-CN" sz="2400" dirty="0" err="1" smtClean="0"/>
              <a:t>adipisicing</a:t>
            </a:r>
            <a:r>
              <a:rPr lang="en-US" altLang="zh-CN" sz="2400" dirty="0" smtClean="0"/>
              <a:t> </a:t>
            </a:r>
            <a:r>
              <a:rPr lang="en-US" altLang="zh-CN" sz="2400" dirty="0" err="1" smtClean="0"/>
              <a:t>elit</a:t>
            </a:r>
            <a:r>
              <a:rPr lang="en-US" altLang="zh-CN" sz="2400" dirty="0" smtClean="0"/>
              <a:t>, </a:t>
            </a:r>
            <a:r>
              <a:rPr lang="en-US" altLang="zh-CN" sz="2400" dirty="0" err="1" smtClean="0"/>
              <a:t>sed</a:t>
            </a:r>
            <a:r>
              <a:rPr lang="en-US" altLang="zh-CN" sz="2400" dirty="0" smtClean="0"/>
              <a:t> do </a:t>
            </a:r>
            <a:r>
              <a:rPr lang="en-US" altLang="zh-CN" sz="2400" dirty="0" err="1" smtClean="0"/>
              <a:t>eiusmod</a:t>
            </a:r>
            <a:r>
              <a:rPr lang="en-US" altLang="zh-CN" sz="2400" dirty="0" smtClean="0"/>
              <a:t> </a:t>
            </a:r>
            <a:r>
              <a:rPr lang="en-US" altLang="zh-CN" sz="2400" dirty="0" err="1" smtClean="0"/>
              <a:t>tempor</a:t>
            </a:r>
            <a:r>
              <a:rPr lang="en-US" altLang="zh-CN" sz="2400" dirty="0" smtClean="0"/>
              <a:t> </a:t>
            </a:r>
            <a:r>
              <a:rPr lang="en-US" altLang="zh-CN" sz="2400" dirty="0" err="1" smtClean="0"/>
              <a:t>incididunt</a:t>
            </a:r>
            <a:r>
              <a:rPr lang="en-US" altLang="zh-CN" sz="2400" dirty="0" smtClean="0"/>
              <a:t> </a:t>
            </a:r>
            <a:r>
              <a:rPr lang="en-US" altLang="zh-CN" sz="2400" dirty="0" err="1" smtClean="0"/>
              <a:t>ut</a:t>
            </a:r>
            <a:r>
              <a:rPr lang="en-US" altLang="zh-CN" sz="2400" dirty="0" smtClean="0"/>
              <a:t> </a:t>
            </a:r>
            <a:r>
              <a:rPr lang="en-US" altLang="zh-CN" sz="2400" dirty="0" err="1" smtClean="0"/>
              <a:t>labore</a:t>
            </a:r>
            <a:r>
              <a:rPr lang="en-US" altLang="zh-CN" sz="2400" dirty="0" smtClean="0"/>
              <a:t> et </a:t>
            </a:r>
            <a:r>
              <a:rPr lang="en-US" altLang="zh-CN" sz="2400" dirty="0" err="1" smtClean="0"/>
              <a:t>dolore</a:t>
            </a:r>
            <a:r>
              <a:rPr lang="en-US" altLang="zh-CN" sz="2400" dirty="0" smtClean="0"/>
              <a:t> magna </a:t>
            </a:r>
            <a:r>
              <a:rPr lang="en-US" altLang="zh-CN" sz="2400" dirty="0" err="1" smtClean="0"/>
              <a:t>aliqua</a:t>
            </a:r>
            <a:r>
              <a:rPr lang="en-US" altLang="zh-CN" sz="2400" dirty="0" smtClean="0"/>
              <a:t>. </a:t>
            </a:r>
            <a:r>
              <a:rPr lang="en-US" altLang="zh-CN" sz="2400" dirty="0" err="1" smtClean="0"/>
              <a:t>Ut</a:t>
            </a:r>
            <a:r>
              <a:rPr lang="en-US" altLang="zh-CN" sz="2400" dirty="0" smtClean="0"/>
              <a:t> </a:t>
            </a:r>
            <a:r>
              <a:rPr lang="en-US" altLang="zh-CN" sz="2400" dirty="0" err="1" smtClean="0"/>
              <a:t>enim</a:t>
            </a:r>
            <a:r>
              <a:rPr lang="en-US" altLang="zh-CN" sz="2400" dirty="0" smtClean="0"/>
              <a:t> ad minim </a:t>
            </a:r>
            <a:r>
              <a:rPr lang="en-US" altLang="zh-CN" sz="2400" dirty="0" err="1" smtClean="0"/>
              <a:t>veniam</a:t>
            </a:r>
            <a:r>
              <a:rPr lang="en-US" altLang="zh-CN" sz="2400" dirty="0" smtClean="0"/>
              <a:t>, </a:t>
            </a:r>
            <a:r>
              <a:rPr lang="en-US" altLang="zh-CN" sz="2400" dirty="0" err="1" smtClean="0"/>
              <a:t>quis</a:t>
            </a:r>
            <a:r>
              <a:rPr lang="en-US" altLang="zh-CN" sz="2400" dirty="0" smtClean="0"/>
              <a:t> </a:t>
            </a:r>
            <a:r>
              <a:rPr lang="en-US" altLang="zh-CN" sz="2400" dirty="0" err="1" smtClean="0"/>
              <a:t>nostrud</a:t>
            </a:r>
            <a:r>
              <a:rPr lang="en-US" altLang="zh-CN" sz="2400" dirty="0" smtClean="0"/>
              <a:t> exercitation </a:t>
            </a:r>
            <a:r>
              <a:rPr lang="en-US" altLang="zh-CN" sz="2400" dirty="0" err="1" smtClean="0"/>
              <a:t>ullamco</a:t>
            </a:r>
            <a:r>
              <a:rPr lang="en-US" altLang="zh-CN" sz="2400" dirty="0" smtClean="0"/>
              <a:t> </a:t>
            </a:r>
            <a:r>
              <a:rPr lang="en-US" altLang="zh-CN" sz="2400" dirty="0" err="1" smtClean="0"/>
              <a:t>laboris</a:t>
            </a:r>
            <a:r>
              <a:rPr lang="en-US" altLang="zh-CN" sz="2400" dirty="0" smtClean="0"/>
              <a:t> nisi </a:t>
            </a:r>
            <a:r>
              <a:rPr lang="en-US" altLang="zh-CN" sz="2400" dirty="0" err="1" smtClean="0"/>
              <a:t>ut</a:t>
            </a:r>
            <a:r>
              <a:rPr lang="en-US" altLang="zh-CN" sz="2400" dirty="0" smtClean="0"/>
              <a:t> </a:t>
            </a:r>
            <a:r>
              <a:rPr lang="en-US" altLang="zh-CN" sz="2400" dirty="0" err="1" smtClean="0"/>
              <a:t>aliquip</a:t>
            </a:r>
            <a:r>
              <a:rPr lang="en-US" altLang="zh-CN" sz="2400" dirty="0" smtClean="0"/>
              <a:t> ex </a:t>
            </a:r>
            <a:r>
              <a:rPr lang="en-US" altLang="zh-CN" sz="2400" dirty="0" err="1" smtClean="0"/>
              <a:t>ea</a:t>
            </a:r>
            <a:r>
              <a:rPr lang="en-US" altLang="zh-CN" sz="2400" dirty="0" smtClean="0"/>
              <a:t> </a:t>
            </a:r>
            <a:r>
              <a:rPr lang="en-US" altLang="zh-CN" sz="2400" dirty="0" err="1" smtClean="0"/>
              <a:t>commodo</a:t>
            </a:r>
            <a:r>
              <a:rPr lang="en-US" altLang="zh-CN" sz="2400" dirty="0" smtClean="0"/>
              <a:t> </a:t>
            </a:r>
            <a:r>
              <a:rPr lang="en-US" altLang="zh-CN" sz="2400" dirty="0" err="1" smtClean="0"/>
              <a:t>consequat</a:t>
            </a:r>
            <a:r>
              <a:rPr lang="en-US" altLang="zh-CN" sz="2400" dirty="0" smtClean="0"/>
              <a:t>.</a:t>
            </a:r>
            <a:endParaRPr lang="zh-CN" altLang="en-US" dirty="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973255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5184000" y="457200"/>
            <a:ext cx="6170400" cy="5403600"/>
          </a:xfrm>
          <a:prstGeom prst="rect">
            <a:avLst/>
          </a:prstGeom>
          <a:blipFill>
            <a:blip r:embed="rId7"/>
            <a:srcRect/>
            <a:stretch>
              <a:fillRect l="-1982" t="-5330" r="-3226" b="-275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sym typeface="Arial" pitchFamily="34" charset="0"/>
            </a:endParaRPr>
          </a:p>
        </p:txBody>
      </p:sp>
      <p:sp>
        <p:nvSpPr>
          <p:cNvPr id="2" name="文本框 1"/>
          <p:cNvSpPr txBox="1"/>
          <p:nvPr>
            <p:custDataLst>
              <p:tags r:id="rId3"/>
            </p:custDataLst>
          </p:nvPr>
        </p:nvSpPr>
        <p:spPr>
          <a:xfrm>
            <a:off x="838200" y="457200"/>
            <a:ext cx="4165349" cy="1602000"/>
          </a:xfrm>
          <a:prstGeom prst="rect">
            <a:avLst/>
          </a:prstGeom>
        </p:spPr>
        <p:txBody>
          <a:bodyPr vert="horz" lIns="91440" tIns="45720" rIns="91440" bIns="45720" rtlCol="0" anchor="b">
            <a:normAutofit/>
          </a:bodyPr>
          <a:lstStyle>
            <a:defPPr>
              <a:defRPr lang="zh-CN"/>
            </a:defPPr>
            <a:lvl1pPr>
              <a:defRPr sz="3200"/>
            </a:lvl1pPr>
          </a:lstStyle>
          <a:p>
            <a:r>
              <a:rPr lang="en-US" altLang="zh-CN" b="1" dirty="0" smtClean="0">
                <a:latin typeface="+mj-lt"/>
                <a:ea typeface="+mj-ea"/>
                <a:cs typeface="+mj-cs"/>
              </a:rPr>
              <a:t>LOREM IPSUM DOLOR</a:t>
            </a:r>
            <a:endParaRPr lang="zh-CN" altLang="en-US" b="1" dirty="0">
              <a:latin typeface="+mj-lt"/>
              <a:ea typeface="+mj-ea"/>
              <a:cs typeface="+mj-cs"/>
            </a:endParaRPr>
          </a:p>
        </p:txBody>
      </p:sp>
      <p:sp>
        <p:nvSpPr>
          <p:cNvPr id="4" name="文本框 3"/>
          <p:cNvSpPr txBox="1"/>
          <p:nvPr>
            <p:custDataLst>
              <p:tags r:id="rId4"/>
            </p:custDataLst>
          </p:nvPr>
        </p:nvSpPr>
        <p:spPr>
          <a:xfrm>
            <a:off x="838200" y="2059200"/>
            <a:ext cx="4165349" cy="3812400"/>
          </a:xfrm>
          <a:prstGeom prst="rect">
            <a:avLst/>
          </a:prstGeom>
        </p:spPr>
        <p:txBody>
          <a:bodyPr vert="horz" lIns="91440" tIns="45720" rIns="91440" bIns="45720" rtlCol="0">
            <a:normAutofit/>
          </a:bodyPr>
          <a:lstStyle>
            <a:defPPr>
              <a:defRPr lang="zh-CN"/>
            </a:defPPr>
            <a:lvl1pPr lvl="0" indent="0">
              <a:buNone/>
              <a:defRPr sz="2000"/>
            </a:lvl1pPr>
            <a:lvl2pPr indent="0">
              <a:buNone/>
            </a:lvl2pPr>
            <a:lvl3pPr indent="0">
              <a:buNone/>
              <a:defRPr sz="1600"/>
            </a:lvl3pPr>
            <a:lvl4pPr indent="0">
              <a:buNone/>
              <a:defRPr sz="1400"/>
            </a:lvl4pPr>
            <a:lvl5pPr indent="0">
              <a:buNone/>
              <a:defRPr sz="1400"/>
            </a:lvl5pPr>
            <a:lvl6pPr indent="0">
              <a:buNone/>
              <a:defRPr sz="1400"/>
            </a:lvl6pPr>
            <a:lvl7pPr indent="0">
              <a:buNone/>
              <a:defRPr sz="1400"/>
            </a:lvl7pPr>
            <a:lvl8pPr indent="0">
              <a:buNone/>
              <a:defRPr sz="1400"/>
            </a:lvl8pPr>
            <a:lvl9pPr indent="0">
              <a:buNone/>
              <a:defRPr sz="1400"/>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a:xfrm>
            <a:off x="1554600" y="1418400"/>
            <a:ext cx="9082800" cy="4543200"/>
          </a:xfrm>
          <a:prstGeom prst="rect">
            <a:avLst/>
          </a:prstGeom>
          <a:blipFill>
            <a:blip r:embed="rId7"/>
            <a:srcRect/>
            <a:stretch>
              <a:fillRect l="-2978" t="-30171" r="-8582" b="-45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200">
              <a:sym typeface="Arial" pitchFamily="34" charset="0"/>
            </a:endParaRPr>
          </a:p>
        </p:txBody>
      </p:sp>
      <p:sp>
        <p:nvSpPr>
          <p:cNvPr id="6" name="文本框 5"/>
          <p:cNvSpPr txBox="1"/>
          <p:nvPr>
            <p:custDataLst>
              <p:tags r:id="rId3"/>
            </p:custDataLst>
          </p:nvPr>
        </p:nvSpPr>
        <p:spPr>
          <a:xfrm>
            <a:off x="1554600" y="297958"/>
            <a:ext cx="9082800" cy="939600"/>
          </a:xfrm>
          <a:prstGeom prst="rect">
            <a:avLst/>
          </a:prstGeom>
          <a:noFill/>
        </p:spPr>
        <p:txBody>
          <a:bodyPr wrap="square" rtlCol="0" anchor="ctr" anchorCtr="0">
            <a:normAutofit/>
          </a:bodyPr>
          <a:lstStyle/>
          <a:p>
            <a:r>
              <a:rPr lang="en-US" altLang="zh-CN" sz="3600" b="1" smtClean="0">
                <a:latin typeface="+mj-lt"/>
                <a:ea typeface="+mj-ea"/>
                <a:cs typeface="+mj-cs"/>
              </a:rPr>
              <a:t>LOREM IPSUM DOLOR</a:t>
            </a:r>
            <a:endParaRPr lang="zh-CN" altLang="en-US" sz="3600" b="1" dirty="0">
              <a:latin typeface="+mj-lt"/>
              <a:ea typeface="+mj-ea"/>
              <a:cs typeface="+mj-cs"/>
            </a:endParaRPr>
          </a:p>
        </p:txBody>
      </p:sp>
      <p:sp>
        <p:nvSpPr>
          <p:cNvPr id="7" name="文本框 6"/>
          <p:cNvSpPr txBox="1"/>
          <p:nvPr>
            <p:custDataLst>
              <p:tags r:id="rId4"/>
            </p:custDataLst>
          </p:nvPr>
        </p:nvSpPr>
        <p:spPr>
          <a:xfrm>
            <a:off x="1554600" y="6142412"/>
            <a:ext cx="9082800" cy="597600"/>
          </a:xfrm>
          <a:prstGeom prst="rect">
            <a:avLst/>
          </a:prstGeom>
          <a:noFill/>
        </p:spPr>
        <p:txBody>
          <a:bodyPr wrap="square" rtlCol="0" anchor="ctr" anchorCtr="0">
            <a:normAutofit/>
          </a:bodyPr>
          <a:lstStyle/>
          <a:p>
            <a:r>
              <a:rPr lang="en-US" altLang="zh-CN" dirty="0" smtClean="0"/>
              <a:t>Lorem ipsum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sz="1800" dirty="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5"/>
              </p:custDataLst>
            </p:nvPr>
          </p:nvSpPr>
          <p:spPr>
            <a:xfrm>
              <a:off x="8257080" y="278556"/>
              <a:ext cx="3363419" cy="1569660"/>
            </a:xfrm>
            <a:prstGeom prst="rect">
              <a:avLst/>
            </a:prstGeom>
            <a:noFill/>
          </p:spPr>
          <p:txBody>
            <a:bodyPr wrap="square" rtlCol="0">
              <a:normAutofit/>
            </a:bodyPr>
            <a:lstStyle/>
            <a:p>
              <a:pPr algn="ctr"/>
              <a:r>
                <a:rPr lang="en-US" altLang="zh-CN" sz="9600" dirty="0" smtClean="0">
                  <a:cs typeface="+mn-ea"/>
                  <a:sym typeface="Arial" pitchFamily="34" charset="0"/>
                </a:rPr>
                <a:t>C</a:t>
              </a:r>
              <a:r>
                <a:rPr lang="en-US" altLang="zh-CN" sz="3200" dirty="0" smtClean="0">
                  <a:cs typeface="+mn-ea"/>
                  <a:sym typeface="Arial" pitchFamily="34" charset="0"/>
                </a:rPr>
                <a:t>ONTENTS</a:t>
              </a:r>
              <a:endParaRPr lang="zh-CN" altLang="en-US" sz="3200" dirty="0">
                <a:cs typeface="+mn-ea"/>
                <a:sym typeface="Arial" pitchFamily="34" charset="0"/>
              </a:endParaRPr>
            </a:p>
          </p:txBody>
        </p:sp>
        <p:sp>
          <p:nvSpPr>
            <p:cNvPr id="5" name="矩形 4"/>
            <p:cNvSpPr/>
            <p:nvPr>
              <p:custDataLst>
                <p:tags r:id="rId6"/>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7"/>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5166791" y="2346393"/>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3871567" y="3658996"/>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7"/>
              </p:custDataLst>
            </p:nvPr>
          </p:nvSpPr>
          <p:spPr>
            <a:xfrm>
              <a:off x="8257080" y="278556"/>
              <a:ext cx="3363419" cy="1569660"/>
            </a:xfrm>
            <a:prstGeom prst="rect">
              <a:avLst/>
            </a:prstGeom>
            <a:noFill/>
          </p:spPr>
          <p:txBody>
            <a:bodyPr wrap="square" rtlCol="0">
              <a:normAutofit/>
            </a:bodyPr>
            <a:lstStyle/>
            <a:p>
              <a:pPr algn="ctr"/>
              <a:r>
                <a:rPr lang="en-US" altLang="zh-CN" sz="9600" dirty="0" smtClean="0">
                  <a:sym typeface="Arial" pitchFamily="34" charset="0"/>
                </a:rPr>
                <a:t>C</a:t>
              </a:r>
              <a:r>
                <a:rPr lang="en-US" altLang="zh-CN" sz="3200" dirty="0" smtClean="0">
                  <a:sym typeface="Arial" pitchFamily="34" charset="0"/>
                </a:rPr>
                <a:t>ONTENTS</a:t>
              </a:r>
              <a:endParaRPr lang="zh-CN" altLang="en-US" sz="3200" dirty="0">
                <a:sym typeface="Arial" pitchFamily="34" charset="0"/>
              </a:endParaRPr>
            </a:p>
          </p:txBody>
        </p:sp>
        <p:sp>
          <p:nvSpPr>
            <p:cNvPr id="5" name="矩形 4"/>
            <p:cNvSpPr/>
            <p:nvPr>
              <p:custDataLst>
                <p:tags r:id="rId8"/>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9"/>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2956991" y="2054293"/>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1661767" y="3366896"/>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5" name="矩形 24"/>
          <p:cNvSpPr/>
          <p:nvPr>
            <p:custDataLst>
              <p:tags r:id="rId5"/>
            </p:custDataLst>
          </p:nvPr>
        </p:nvSpPr>
        <p:spPr>
          <a:xfrm>
            <a:off x="5842506" y="4471645"/>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8" name="KSO_Shape"/>
          <p:cNvSpPr>
            <a:spLocks noChangeAspect="1"/>
          </p:cNvSpPr>
          <p:nvPr>
            <p:custDataLst>
              <p:tags r:id="rId6"/>
            </p:custDataLst>
          </p:nvPr>
        </p:nvSpPr>
        <p:spPr bwMode="auto">
          <a:xfrm>
            <a:off x="7137730" y="3171417"/>
            <a:ext cx="1223416" cy="1129621"/>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2"/>
          </a:solidFill>
          <a:ln>
            <a:noFill/>
          </a:ln>
        </p:spPr>
        <p:txBody>
          <a:bodyPr anchor="ctr" anchorCtr="1">
            <a:normAutofit/>
          </a:bodyPr>
          <a:lstStyle/>
          <a:p>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9"/>
              </p:custDataLst>
            </p:nvPr>
          </p:nvSpPr>
          <p:spPr>
            <a:xfrm>
              <a:off x="8257080" y="278556"/>
              <a:ext cx="3363419" cy="1569660"/>
            </a:xfrm>
            <a:prstGeom prst="rect">
              <a:avLst/>
            </a:prstGeom>
            <a:noFill/>
          </p:spPr>
          <p:txBody>
            <a:bodyPr wrap="square" rtlCol="0">
              <a:normAutofit/>
            </a:bodyPr>
            <a:lstStyle/>
            <a:p>
              <a:pPr algn="ctr"/>
              <a:r>
                <a:rPr lang="en-US" altLang="zh-CN" sz="9600" dirty="0" smtClean="0">
                  <a:sym typeface="Arial" pitchFamily="34" charset="0"/>
                </a:rPr>
                <a:t>C</a:t>
              </a:r>
              <a:r>
                <a:rPr lang="en-US" altLang="zh-CN" sz="3200" dirty="0" smtClean="0">
                  <a:sym typeface="Arial" pitchFamily="34" charset="0"/>
                </a:rPr>
                <a:t>ONTENTS</a:t>
              </a:r>
              <a:endParaRPr lang="zh-CN" altLang="en-US" sz="3200" dirty="0">
                <a:sym typeface="Arial" pitchFamily="34" charset="0"/>
              </a:endParaRPr>
            </a:p>
          </p:txBody>
        </p:sp>
        <p:sp>
          <p:nvSpPr>
            <p:cNvPr id="5" name="矩形 4"/>
            <p:cNvSpPr/>
            <p:nvPr>
              <p:custDataLst>
                <p:tags r:id="rId10"/>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11"/>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1826691" y="1530818"/>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531467" y="2843421"/>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5" name="矩形 24"/>
          <p:cNvSpPr/>
          <p:nvPr>
            <p:custDataLst>
              <p:tags r:id="rId5"/>
            </p:custDataLst>
          </p:nvPr>
        </p:nvSpPr>
        <p:spPr>
          <a:xfrm>
            <a:off x="4013706" y="3684389"/>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8" name="矩形 27"/>
          <p:cNvSpPr/>
          <p:nvPr>
            <p:custDataLst>
              <p:tags r:id="rId6"/>
            </p:custDataLst>
          </p:nvPr>
        </p:nvSpPr>
        <p:spPr>
          <a:xfrm>
            <a:off x="7495944" y="4525356"/>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8" name="KSO_Shape"/>
          <p:cNvSpPr>
            <a:spLocks noChangeAspect="1"/>
          </p:cNvSpPr>
          <p:nvPr>
            <p:custDataLst>
              <p:tags r:id="rId7"/>
            </p:custDataLst>
          </p:nvPr>
        </p:nvSpPr>
        <p:spPr bwMode="auto">
          <a:xfrm>
            <a:off x="5308930" y="2384161"/>
            <a:ext cx="1223416" cy="1129621"/>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2"/>
          </a:solidFill>
          <a:ln>
            <a:noFill/>
          </a:ln>
        </p:spPr>
        <p:txBody>
          <a:bodyPr anchor="ctr" anchorCtr="1">
            <a:normAutofit/>
          </a:bodyPr>
          <a:lstStyle/>
          <a:p>
            <a:endParaRPr lang="zh-CN" altLang="en-US"/>
          </a:p>
        </p:txBody>
      </p:sp>
      <p:sp>
        <p:nvSpPr>
          <p:cNvPr id="39" name="KSO_Shape"/>
          <p:cNvSpPr>
            <a:spLocks noChangeAspect="1"/>
          </p:cNvSpPr>
          <p:nvPr>
            <p:custDataLst>
              <p:tags r:id="rId8"/>
            </p:custDataLst>
          </p:nvPr>
        </p:nvSpPr>
        <p:spPr bwMode="auto">
          <a:xfrm>
            <a:off x="8840104" y="3178230"/>
            <a:ext cx="1125543" cy="1223416"/>
          </a:xfrm>
          <a:custGeom>
            <a:avLst/>
            <a:gdLst>
              <a:gd name="T0" fmla="*/ 873642 w 1122363"/>
              <a:gd name="T1" fmla="*/ 1643523 h 1220788"/>
              <a:gd name="T2" fmla="*/ 866371 w 1122363"/>
              <a:gd name="T3" fmla="*/ 1292418 h 1220788"/>
              <a:gd name="T4" fmla="*/ 756438 w 1122363"/>
              <a:gd name="T5" fmla="*/ 1193029 h 1220788"/>
              <a:gd name="T6" fmla="*/ 116958 w 1122363"/>
              <a:gd name="T7" fmla="*/ 940116 h 1220788"/>
              <a:gd name="T8" fmla="*/ 566716 w 1122363"/>
              <a:gd name="T9" fmla="*/ 935182 h 1220788"/>
              <a:gd name="T10" fmla="*/ 558560 w 1122363"/>
              <a:gd name="T11" fmla="*/ 945792 h 1220788"/>
              <a:gd name="T12" fmla="*/ 557142 w 1122363"/>
              <a:gd name="T13" fmla="*/ 969490 h 1220788"/>
              <a:gd name="T14" fmla="*/ 565652 w 1122363"/>
              <a:gd name="T15" fmla="*/ 983992 h 1220788"/>
              <a:gd name="T16" fmla="*/ 1186593 w 1122363"/>
              <a:gd name="T17" fmla="*/ 983992 h 1220788"/>
              <a:gd name="T18" fmla="*/ 1195105 w 1122363"/>
              <a:gd name="T19" fmla="*/ 969490 h 1220788"/>
              <a:gd name="T20" fmla="*/ 1194040 w 1122363"/>
              <a:gd name="T21" fmla="*/ 945792 h 1220788"/>
              <a:gd name="T22" fmla="*/ 1185530 w 1122363"/>
              <a:gd name="T23" fmla="*/ 935182 h 1220788"/>
              <a:gd name="T24" fmla="*/ 563525 w 1122363"/>
              <a:gd name="T25" fmla="*/ 837206 h 1220788"/>
              <a:gd name="T26" fmla="*/ 556433 w 1122363"/>
              <a:gd name="T27" fmla="*/ 855245 h 1220788"/>
              <a:gd name="T28" fmla="*/ 559623 w 1122363"/>
              <a:gd name="T29" fmla="*/ 877882 h 1220788"/>
              <a:gd name="T30" fmla="*/ 568135 w 1122363"/>
              <a:gd name="T31" fmla="*/ 885309 h 1220788"/>
              <a:gd name="T32" fmla="*/ 1190849 w 1122363"/>
              <a:gd name="T33" fmla="*/ 881065 h 1220788"/>
              <a:gd name="T34" fmla="*/ 1196169 w 1122363"/>
              <a:gd name="T35" fmla="*/ 860551 h 1220788"/>
              <a:gd name="T36" fmla="*/ 1190849 w 1122363"/>
              <a:gd name="T37" fmla="*/ 839683 h 1220788"/>
              <a:gd name="T38" fmla="*/ 568135 w 1122363"/>
              <a:gd name="T39" fmla="*/ 835791 h 1220788"/>
              <a:gd name="T40" fmla="*/ 561751 w 1122363"/>
              <a:gd name="T41" fmla="*/ 740292 h 1220788"/>
              <a:gd name="T42" fmla="*/ 556433 w 1122363"/>
              <a:gd name="T43" fmla="*/ 761160 h 1220788"/>
              <a:gd name="T44" fmla="*/ 561751 w 1122363"/>
              <a:gd name="T45" fmla="*/ 781676 h 1220788"/>
              <a:gd name="T46" fmla="*/ 1184112 w 1122363"/>
              <a:gd name="T47" fmla="*/ 785920 h 1220788"/>
              <a:gd name="T48" fmla="*/ 1192622 w 1122363"/>
              <a:gd name="T49" fmla="*/ 778492 h 1220788"/>
              <a:gd name="T50" fmla="*/ 1195814 w 1122363"/>
              <a:gd name="T51" fmla="*/ 755855 h 1220788"/>
              <a:gd name="T52" fmla="*/ 1189076 w 1122363"/>
              <a:gd name="T53" fmla="*/ 738170 h 1220788"/>
              <a:gd name="T54" fmla="*/ 566716 w 1122363"/>
              <a:gd name="T55" fmla="*/ 736402 h 1220788"/>
              <a:gd name="T56" fmla="*/ 1260710 w 1122363"/>
              <a:gd name="T57" fmla="*/ 871515 h 1220788"/>
              <a:gd name="T58" fmla="*/ 894386 w 1122363"/>
              <a:gd name="T59" fmla="*/ 1086564 h 1220788"/>
              <a:gd name="T60" fmla="*/ 899705 w 1122363"/>
              <a:gd name="T61" fmla="*/ 1075601 h 1220788"/>
              <a:gd name="T62" fmla="*/ 900059 w 1122363"/>
              <a:gd name="T63" fmla="*/ 1051902 h 1220788"/>
              <a:gd name="T64" fmla="*/ 895804 w 1122363"/>
              <a:gd name="T65" fmla="*/ 1037400 h 1220788"/>
              <a:gd name="T66" fmla="*/ 490827 w 1122363"/>
              <a:gd name="T67" fmla="*/ 649037 h 1220788"/>
              <a:gd name="T68" fmla="*/ 877186 w 1122363"/>
              <a:gd name="T69" fmla="*/ 187173 h 1220788"/>
              <a:gd name="T70" fmla="*/ 1640604 w 1122363"/>
              <a:gd name="T71" fmla="*/ 708714 h 1220788"/>
              <a:gd name="T72" fmla="*/ 1681716 w 1122363"/>
              <a:gd name="T73" fmla="*/ 714728 h 1220788"/>
              <a:gd name="T74" fmla="*/ 1711488 w 1122363"/>
              <a:gd name="T75" fmla="*/ 729590 h 1220788"/>
              <a:gd name="T76" fmla="*/ 1732044 w 1122363"/>
              <a:gd name="T77" fmla="*/ 749404 h 1220788"/>
              <a:gd name="T78" fmla="*/ 1746576 w 1122363"/>
              <a:gd name="T79" fmla="*/ 776295 h 1220788"/>
              <a:gd name="T80" fmla="*/ 1752600 w 1122363"/>
              <a:gd name="T81" fmla="*/ 1846618 h 1220788"/>
              <a:gd name="T82" fmla="*/ 1745158 w 1122363"/>
              <a:gd name="T83" fmla="*/ 1874217 h 1220788"/>
              <a:gd name="T84" fmla="*/ 1726373 w 1122363"/>
              <a:gd name="T85" fmla="*/ 1894740 h 1220788"/>
              <a:gd name="T86" fmla="*/ 1699792 w 1122363"/>
              <a:gd name="T87" fmla="*/ 1905000 h 1220788"/>
              <a:gd name="T88" fmla="*/ 41112 w 1122363"/>
              <a:gd name="T89" fmla="*/ 1902524 h 1220788"/>
              <a:gd name="T90" fmla="*/ 17011 w 1122363"/>
              <a:gd name="T91" fmla="*/ 1887663 h 1220788"/>
              <a:gd name="T92" fmla="*/ 2127 w 1122363"/>
              <a:gd name="T93" fmla="*/ 1863602 h 1220788"/>
              <a:gd name="T94" fmla="*/ 354 w 1122363"/>
              <a:gd name="T95" fmla="*/ 795401 h 1220788"/>
              <a:gd name="T96" fmla="*/ 8151 w 1122363"/>
              <a:gd name="T97" fmla="*/ 755065 h 1220788"/>
              <a:gd name="T98" fmla="*/ 19847 w 1122363"/>
              <a:gd name="T99" fmla="*/ 734543 h 1220788"/>
              <a:gd name="T100" fmla="*/ 38631 w 1122363"/>
              <a:gd name="T101" fmla="*/ 718622 h 1220788"/>
              <a:gd name="T102" fmla="*/ 64858 w 1122363"/>
              <a:gd name="T103" fmla="*/ 707299 h 1220788"/>
              <a:gd name="T104" fmla="*/ 100654 w 1122363"/>
              <a:gd name="T105" fmla="*/ 701992 h 12207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22363" h="1220788">
                <a:moveTo>
                  <a:pt x="396743" y="901306"/>
                </a:moveTo>
                <a:lnTo>
                  <a:pt x="119386" y="1152538"/>
                </a:lnTo>
                <a:lnTo>
                  <a:pt x="1002750" y="1152538"/>
                </a:lnTo>
                <a:lnTo>
                  <a:pt x="727664" y="901306"/>
                </a:lnTo>
                <a:lnTo>
                  <a:pt x="559479" y="1053225"/>
                </a:lnTo>
                <a:lnTo>
                  <a:pt x="396743" y="901306"/>
                </a:lnTo>
                <a:close/>
                <a:moveTo>
                  <a:pt x="554823" y="828225"/>
                </a:moveTo>
                <a:lnTo>
                  <a:pt x="567313" y="828225"/>
                </a:lnTo>
                <a:lnTo>
                  <a:pt x="560955" y="833438"/>
                </a:lnTo>
                <a:lnTo>
                  <a:pt x="554823" y="828225"/>
                </a:lnTo>
                <a:close/>
                <a:moveTo>
                  <a:pt x="484422" y="764533"/>
                </a:moveTo>
                <a:lnTo>
                  <a:pt x="637714" y="764533"/>
                </a:lnTo>
                <a:lnTo>
                  <a:pt x="602514" y="796266"/>
                </a:lnTo>
                <a:lnTo>
                  <a:pt x="519850" y="796266"/>
                </a:lnTo>
                <a:lnTo>
                  <a:pt x="484422" y="764533"/>
                </a:lnTo>
                <a:close/>
                <a:moveTo>
                  <a:pt x="1051549" y="602458"/>
                </a:moveTo>
                <a:lnTo>
                  <a:pt x="788945" y="850289"/>
                </a:lnTo>
                <a:lnTo>
                  <a:pt x="1051549" y="1097893"/>
                </a:lnTo>
                <a:lnTo>
                  <a:pt x="1051549" y="602458"/>
                </a:lnTo>
                <a:close/>
                <a:moveTo>
                  <a:pt x="74900" y="602458"/>
                </a:moveTo>
                <a:lnTo>
                  <a:pt x="74900" y="1097893"/>
                </a:lnTo>
                <a:lnTo>
                  <a:pt x="337957" y="850289"/>
                </a:lnTo>
                <a:lnTo>
                  <a:pt x="74900" y="602458"/>
                </a:lnTo>
                <a:close/>
                <a:moveTo>
                  <a:pt x="363833" y="599069"/>
                </a:moveTo>
                <a:lnTo>
                  <a:pt x="362924" y="599296"/>
                </a:lnTo>
                <a:lnTo>
                  <a:pt x="362243" y="599522"/>
                </a:lnTo>
                <a:lnTo>
                  <a:pt x="360881" y="600202"/>
                </a:lnTo>
                <a:lnTo>
                  <a:pt x="359745" y="601789"/>
                </a:lnTo>
                <a:lnTo>
                  <a:pt x="358382" y="603829"/>
                </a:lnTo>
                <a:lnTo>
                  <a:pt x="357701" y="606095"/>
                </a:lnTo>
                <a:lnTo>
                  <a:pt x="356793" y="609042"/>
                </a:lnTo>
                <a:lnTo>
                  <a:pt x="356339" y="611762"/>
                </a:lnTo>
                <a:lnTo>
                  <a:pt x="356339" y="615162"/>
                </a:lnTo>
                <a:lnTo>
                  <a:pt x="356339" y="618335"/>
                </a:lnTo>
                <a:lnTo>
                  <a:pt x="356793" y="621282"/>
                </a:lnTo>
                <a:lnTo>
                  <a:pt x="357701" y="624002"/>
                </a:lnTo>
                <a:lnTo>
                  <a:pt x="358382" y="626268"/>
                </a:lnTo>
                <a:lnTo>
                  <a:pt x="359745" y="628082"/>
                </a:lnTo>
                <a:lnTo>
                  <a:pt x="360881" y="629668"/>
                </a:lnTo>
                <a:lnTo>
                  <a:pt x="362243" y="630575"/>
                </a:lnTo>
                <a:lnTo>
                  <a:pt x="362924" y="631028"/>
                </a:lnTo>
                <a:lnTo>
                  <a:pt x="363833" y="631028"/>
                </a:lnTo>
                <a:lnTo>
                  <a:pt x="758304" y="631028"/>
                </a:lnTo>
                <a:lnTo>
                  <a:pt x="759212" y="631028"/>
                </a:lnTo>
                <a:lnTo>
                  <a:pt x="759893" y="630575"/>
                </a:lnTo>
                <a:lnTo>
                  <a:pt x="761483" y="629668"/>
                </a:lnTo>
                <a:lnTo>
                  <a:pt x="762618" y="628082"/>
                </a:lnTo>
                <a:lnTo>
                  <a:pt x="763754" y="626268"/>
                </a:lnTo>
                <a:lnTo>
                  <a:pt x="764662" y="624002"/>
                </a:lnTo>
                <a:lnTo>
                  <a:pt x="765344" y="621282"/>
                </a:lnTo>
                <a:lnTo>
                  <a:pt x="765798" y="618335"/>
                </a:lnTo>
                <a:lnTo>
                  <a:pt x="766025" y="615162"/>
                </a:lnTo>
                <a:lnTo>
                  <a:pt x="765798" y="611762"/>
                </a:lnTo>
                <a:lnTo>
                  <a:pt x="765344" y="609042"/>
                </a:lnTo>
                <a:lnTo>
                  <a:pt x="764662" y="606095"/>
                </a:lnTo>
                <a:lnTo>
                  <a:pt x="763754" y="603829"/>
                </a:lnTo>
                <a:lnTo>
                  <a:pt x="762618" y="601789"/>
                </a:lnTo>
                <a:lnTo>
                  <a:pt x="761483" y="600202"/>
                </a:lnTo>
                <a:lnTo>
                  <a:pt x="759893" y="599522"/>
                </a:lnTo>
                <a:lnTo>
                  <a:pt x="759212" y="599296"/>
                </a:lnTo>
                <a:lnTo>
                  <a:pt x="758304" y="599069"/>
                </a:lnTo>
                <a:lnTo>
                  <a:pt x="363833" y="599069"/>
                </a:lnTo>
                <a:close/>
                <a:moveTo>
                  <a:pt x="362924" y="535603"/>
                </a:moveTo>
                <a:lnTo>
                  <a:pt x="362243" y="535830"/>
                </a:lnTo>
                <a:lnTo>
                  <a:pt x="360881" y="536510"/>
                </a:lnTo>
                <a:lnTo>
                  <a:pt x="359745" y="538097"/>
                </a:lnTo>
                <a:lnTo>
                  <a:pt x="358382" y="540136"/>
                </a:lnTo>
                <a:lnTo>
                  <a:pt x="357701" y="542403"/>
                </a:lnTo>
                <a:lnTo>
                  <a:pt x="356793" y="545350"/>
                </a:lnTo>
                <a:lnTo>
                  <a:pt x="356339" y="548070"/>
                </a:lnTo>
                <a:lnTo>
                  <a:pt x="356339" y="551470"/>
                </a:lnTo>
                <a:lnTo>
                  <a:pt x="356339" y="554416"/>
                </a:lnTo>
                <a:lnTo>
                  <a:pt x="356793" y="557590"/>
                </a:lnTo>
                <a:lnTo>
                  <a:pt x="357701" y="560309"/>
                </a:lnTo>
                <a:lnTo>
                  <a:pt x="358382" y="562576"/>
                </a:lnTo>
                <a:lnTo>
                  <a:pt x="359745" y="564616"/>
                </a:lnTo>
                <a:lnTo>
                  <a:pt x="360881" y="565976"/>
                </a:lnTo>
                <a:lnTo>
                  <a:pt x="362243" y="566883"/>
                </a:lnTo>
                <a:lnTo>
                  <a:pt x="362924" y="567336"/>
                </a:lnTo>
                <a:lnTo>
                  <a:pt x="363833" y="567336"/>
                </a:lnTo>
                <a:lnTo>
                  <a:pt x="758304" y="567336"/>
                </a:lnTo>
                <a:lnTo>
                  <a:pt x="759212" y="567336"/>
                </a:lnTo>
                <a:lnTo>
                  <a:pt x="759893" y="566883"/>
                </a:lnTo>
                <a:lnTo>
                  <a:pt x="761483" y="565976"/>
                </a:lnTo>
                <a:lnTo>
                  <a:pt x="762618" y="564616"/>
                </a:lnTo>
                <a:lnTo>
                  <a:pt x="763754" y="562576"/>
                </a:lnTo>
                <a:lnTo>
                  <a:pt x="764662" y="560309"/>
                </a:lnTo>
                <a:lnTo>
                  <a:pt x="765344" y="557590"/>
                </a:lnTo>
                <a:lnTo>
                  <a:pt x="765798" y="554416"/>
                </a:lnTo>
                <a:lnTo>
                  <a:pt x="766025" y="551470"/>
                </a:lnTo>
                <a:lnTo>
                  <a:pt x="765798" y="548070"/>
                </a:lnTo>
                <a:lnTo>
                  <a:pt x="765344" y="545350"/>
                </a:lnTo>
                <a:lnTo>
                  <a:pt x="764662" y="542403"/>
                </a:lnTo>
                <a:lnTo>
                  <a:pt x="763754" y="540136"/>
                </a:lnTo>
                <a:lnTo>
                  <a:pt x="762618" y="538097"/>
                </a:lnTo>
                <a:lnTo>
                  <a:pt x="761483" y="536510"/>
                </a:lnTo>
                <a:lnTo>
                  <a:pt x="759893" y="535830"/>
                </a:lnTo>
                <a:lnTo>
                  <a:pt x="759212" y="535603"/>
                </a:lnTo>
                <a:lnTo>
                  <a:pt x="758304" y="535603"/>
                </a:lnTo>
                <a:lnTo>
                  <a:pt x="363833" y="535603"/>
                </a:lnTo>
                <a:lnTo>
                  <a:pt x="362924" y="535603"/>
                </a:lnTo>
                <a:close/>
                <a:moveTo>
                  <a:pt x="362924" y="471911"/>
                </a:moveTo>
                <a:lnTo>
                  <a:pt x="362243" y="472138"/>
                </a:lnTo>
                <a:lnTo>
                  <a:pt x="360881" y="473044"/>
                </a:lnTo>
                <a:lnTo>
                  <a:pt x="359745" y="474404"/>
                </a:lnTo>
                <a:lnTo>
                  <a:pt x="358382" y="476444"/>
                </a:lnTo>
                <a:lnTo>
                  <a:pt x="357701" y="478711"/>
                </a:lnTo>
                <a:lnTo>
                  <a:pt x="356793" y="481657"/>
                </a:lnTo>
                <a:lnTo>
                  <a:pt x="356339" y="484377"/>
                </a:lnTo>
                <a:lnTo>
                  <a:pt x="356339" y="487777"/>
                </a:lnTo>
                <a:lnTo>
                  <a:pt x="356339" y="490724"/>
                </a:lnTo>
                <a:lnTo>
                  <a:pt x="356793" y="493897"/>
                </a:lnTo>
                <a:lnTo>
                  <a:pt x="357701" y="496617"/>
                </a:lnTo>
                <a:lnTo>
                  <a:pt x="358382" y="498884"/>
                </a:lnTo>
                <a:lnTo>
                  <a:pt x="359745" y="500924"/>
                </a:lnTo>
                <a:lnTo>
                  <a:pt x="360881" y="502284"/>
                </a:lnTo>
                <a:lnTo>
                  <a:pt x="362243" y="503417"/>
                </a:lnTo>
                <a:lnTo>
                  <a:pt x="362924" y="503644"/>
                </a:lnTo>
                <a:lnTo>
                  <a:pt x="363833" y="503644"/>
                </a:lnTo>
                <a:lnTo>
                  <a:pt x="758304" y="503644"/>
                </a:lnTo>
                <a:lnTo>
                  <a:pt x="759212" y="503644"/>
                </a:lnTo>
                <a:lnTo>
                  <a:pt x="759893" y="503417"/>
                </a:lnTo>
                <a:lnTo>
                  <a:pt x="761483" y="502284"/>
                </a:lnTo>
                <a:lnTo>
                  <a:pt x="762618" y="500924"/>
                </a:lnTo>
                <a:lnTo>
                  <a:pt x="763754" y="498884"/>
                </a:lnTo>
                <a:lnTo>
                  <a:pt x="764662" y="496617"/>
                </a:lnTo>
                <a:lnTo>
                  <a:pt x="765344" y="493897"/>
                </a:lnTo>
                <a:lnTo>
                  <a:pt x="765798" y="490724"/>
                </a:lnTo>
                <a:lnTo>
                  <a:pt x="766025" y="487777"/>
                </a:lnTo>
                <a:lnTo>
                  <a:pt x="765798" y="484377"/>
                </a:lnTo>
                <a:lnTo>
                  <a:pt x="765344" y="481657"/>
                </a:lnTo>
                <a:lnTo>
                  <a:pt x="764662" y="478711"/>
                </a:lnTo>
                <a:lnTo>
                  <a:pt x="763754" y="476444"/>
                </a:lnTo>
                <a:lnTo>
                  <a:pt x="762618" y="474404"/>
                </a:lnTo>
                <a:lnTo>
                  <a:pt x="761483" y="473044"/>
                </a:lnTo>
                <a:lnTo>
                  <a:pt x="759893" y="472138"/>
                </a:lnTo>
                <a:lnTo>
                  <a:pt x="759212" y="471911"/>
                </a:lnTo>
                <a:lnTo>
                  <a:pt x="758304" y="471911"/>
                </a:lnTo>
                <a:lnTo>
                  <a:pt x="363833" y="471911"/>
                </a:lnTo>
                <a:lnTo>
                  <a:pt x="362924" y="471911"/>
                </a:lnTo>
                <a:close/>
                <a:moveTo>
                  <a:pt x="314325" y="415925"/>
                </a:moveTo>
                <a:lnTo>
                  <a:pt x="352251" y="415925"/>
                </a:lnTo>
                <a:lnTo>
                  <a:pt x="771930" y="415925"/>
                </a:lnTo>
                <a:lnTo>
                  <a:pt x="808038" y="415925"/>
                </a:lnTo>
                <a:lnTo>
                  <a:pt x="807357" y="558496"/>
                </a:lnTo>
                <a:lnTo>
                  <a:pt x="807130" y="611309"/>
                </a:lnTo>
                <a:lnTo>
                  <a:pt x="672687" y="732573"/>
                </a:lnTo>
                <a:lnTo>
                  <a:pt x="449449" y="732573"/>
                </a:lnTo>
                <a:lnTo>
                  <a:pt x="409480" y="696307"/>
                </a:lnTo>
                <a:lnTo>
                  <a:pt x="572764" y="696307"/>
                </a:lnTo>
                <a:lnTo>
                  <a:pt x="573672" y="695854"/>
                </a:lnTo>
                <a:lnTo>
                  <a:pt x="574353" y="695174"/>
                </a:lnTo>
                <a:lnTo>
                  <a:pt x="574808" y="693587"/>
                </a:lnTo>
                <a:lnTo>
                  <a:pt x="575716" y="691547"/>
                </a:lnTo>
                <a:lnTo>
                  <a:pt x="576170" y="689281"/>
                </a:lnTo>
                <a:lnTo>
                  <a:pt x="576397" y="686787"/>
                </a:lnTo>
                <a:lnTo>
                  <a:pt x="576624" y="683614"/>
                </a:lnTo>
                <a:lnTo>
                  <a:pt x="576624" y="680214"/>
                </a:lnTo>
                <a:lnTo>
                  <a:pt x="576624" y="677268"/>
                </a:lnTo>
                <a:lnTo>
                  <a:pt x="576397" y="674094"/>
                </a:lnTo>
                <a:lnTo>
                  <a:pt x="576170" y="671374"/>
                </a:lnTo>
                <a:lnTo>
                  <a:pt x="575716" y="669108"/>
                </a:lnTo>
                <a:lnTo>
                  <a:pt x="574808" y="667294"/>
                </a:lnTo>
                <a:lnTo>
                  <a:pt x="574353" y="665708"/>
                </a:lnTo>
                <a:lnTo>
                  <a:pt x="573672" y="664801"/>
                </a:lnTo>
                <a:lnTo>
                  <a:pt x="572764" y="664348"/>
                </a:lnTo>
                <a:lnTo>
                  <a:pt x="374052" y="664348"/>
                </a:lnTo>
                <a:lnTo>
                  <a:pt x="314325" y="610175"/>
                </a:lnTo>
                <a:lnTo>
                  <a:pt x="314325" y="563483"/>
                </a:lnTo>
                <a:lnTo>
                  <a:pt x="314325" y="415925"/>
                </a:lnTo>
                <a:close/>
                <a:moveTo>
                  <a:pt x="561749" y="119947"/>
                </a:moveTo>
                <a:lnTo>
                  <a:pt x="127783" y="529447"/>
                </a:lnTo>
                <a:lnTo>
                  <a:pt x="573325" y="935318"/>
                </a:lnTo>
                <a:lnTo>
                  <a:pt x="994126" y="529447"/>
                </a:lnTo>
                <a:lnTo>
                  <a:pt x="561749" y="119947"/>
                </a:lnTo>
                <a:close/>
                <a:moveTo>
                  <a:pt x="553351" y="0"/>
                </a:moveTo>
                <a:lnTo>
                  <a:pt x="1030895" y="455075"/>
                </a:lnTo>
                <a:lnTo>
                  <a:pt x="1037704" y="454394"/>
                </a:lnTo>
                <a:lnTo>
                  <a:pt x="1044059" y="454168"/>
                </a:lnTo>
                <a:lnTo>
                  <a:pt x="1050641" y="454168"/>
                </a:lnTo>
                <a:lnTo>
                  <a:pt x="1056542" y="454394"/>
                </a:lnTo>
                <a:lnTo>
                  <a:pt x="1061762" y="454848"/>
                </a:lnTo>
                <a:lnTo>
                  <a:pt x="1067210" y="455755"/>
                </a:lnTo>
                <a:lnTo>
                  <a:pt x="1071976" y="456662"/>
                </a:lnTo>
                <a:lnTo>
                  <a:pt x="1076969" y="458022"/>
                </a:lnTo>
                <a:lnTo>
                  <a:pt x="1081282" y="459610"/>
                </a:lnTo>
                <a:lnTo>
                  <a:pt x="1085367" y="461197"/>
                </a:lnTo>
                <a:lnTo>
                  <a:pt x="1089226" y="463011"/>
                </a:lnTo>
                <a:lnTo>
                  <a:pt x="1092857" y="465051"/>
                </a:lnTo>
                <a:lnTo>
                  <a:pt x="1096035" y="467546"/>
                </a:lnTo>
                <a:lnTo>
                  <a:pt x="1099212" y="469813"/>
                </a:lnTo>
                <a:lnTo>
                  <a:pt x="1101936" y="472307"/>
                </a:lnTo>
                <a:lnTo>
                  <a:pt x="1104660" y="474801"/>
                </a:lnTo>
                <a:lnTo>
                  <a:pt x="1107156" y="477522"/>
                </a:lnTo>
                <a:lnTo>
                  <a:pt x="1109199" y="480243"/>
                </a:lnTo>
                <a:lnTo>
                  <a:pt x="1111242" y="482964"/>
                </a:lnTo>
                <a:lnTo>
                  <a:pt x="1113057" y="485912"/>
                </a:lnTo>
                <a:lnTo>
                  <a:pt x="1114646" y="488633"/>
                </a:lnTo>
                <a:lnTo>
                  <a:pt x="1116008" y="491580"/>
                </a:lnTo>
                <a:lnTo>
                  <a:pt x="1118505" y="497476"/>
                </a:lnTo>
                <a:lnTo>
                  <a:pt x="1120093" y="502691"/>
                </a:lnTo>
                <a:lnTo>
                  <a:pt x="1121228" y="508133"/>
                </a:lnTo>
                <a:lnTo>
                  <a:pt x="1121909" y="512668"/>
                </a:lnTo>
                <a:lnTo>
                  <a:pt x="1122363" y="516976"/>
                </a:lnTo>
                <a:lnTo>
                  <a:pt x="1122363" y="1183375"/>
                </a:lnTo>
                <a:lnTo>
                  <a:pt x="1121909" y="1187003"/>
                </a:lnTo>
                <a:lnTo>
                  <a:pt x="1121455" y="1190858"/>
                </a:lnTo>
                <a:lnTo>
                  <a:pt x="1120547" y="1194259"/>
                </a:lnTo>
                <a:lnTo>
                  <a:pt x="1119186" y="1197887"/>
                </a:lnTo>
                <a:lnTo>
                  <a:pt x="1117597" y="1201061"/>
                </a:lnTo>
                <a:lnTo>
                  <a:pt x="1115554" y="1204009"/>
                </a:lnTo>
                <a:lnTo>
                  <a:pt x="1113511" y="1207184"/>
                </a:lnTo>
                <a:lnTo>
                  <a:pt x="1111242" y="1209678"/>
                </a:lnTo>
                <a:lnTo>
                  <a:pt x="1108518" y="1212172"/>
                </a:lnTo>
                <a:lnTo>
                  <a:pt x="1105567" y="1214213"/>
                </a:lnTo>
                <a:lnTo>
                  <a:pt x="1102617" y="1216253"/>
                </a:lnTo>
                <a:lnTo>
                  <a:pt x="1099212" y="1217841"/>
                </a:lnTo>
                <a:lnTo>
                  <a:pt x="1095581" y="1219201"/>
                </a:lnTo>
                <a:lnTo>
                  <a:pt x="1091949" y="1219881"/>
                </a:lnTo>
                <a:lnTo>
                  <a:pt x="1088545" y="1220788"/>
                </a:lnTo>
                <a:lnTo>
                  <a:pt x="1084686" y="1220788"/>
                </a:lnTo>
                <a:lnTo>
                  <a:pt x="37450" y="1220788"/>
                </a:lnTo>
                <a:lnTo>
                  <a:pt x="33591" y="1220788"/>
                </a:lnTo>
                <a:lnTo>
                  <a:pt x="29960" y="1219881"/>
                </a:lnTo>
                <a:lnTo>
                  <a:pt x="26328" y="1219201"/>
                </a:lnTo>
                <a:lnTo>
                  <a:pt x="22924" y="1217841"/>
                </a:lnTo>
                <a:lnTo>
                  <a:pt x="19519" y="1216253"/>
                </a:lnTo>
                <a:lnTo>
                  <a:pt x="16569" y="1214213"/>
                </a:lnTo>
                <a:lnTo>
                  <a:pt x="13391" y="1212172"/>
                </a:lnTo>
                <a:lnTo>
                  <a:pt x="10894" y="1209678"/>
                </a:lnTo>
                <a:lnTo>
                  <a:pt x="8398" y="1207184"/>
                </a:lnTo>
                <a:lnTo>
                  <a:pt x="6355" y="1204009"/>
                </a:lnTo>
                <a:lnTo>
                  <a:pt x="4539" y="1201061"/>
                </a:lnTo>
                <a:lnTo>
                  <a:pt x="2723" y="1197887"/>
                </a:lnTo>
                <a:lnTo>
                  <a:pt x="1362" y="1194259"/>
                </a:lnTo>
                <a:lnTo>
                  <a:pt x="681" y="1190858"/>
                </a:lnTo>
                <a:lnTo>
                  <a:pt x="227" y="1187003"/>
                </a:lnTo>
                <a:lnTo>
                  <a:pt x="0" y="1183375"/>
                </a:lnTo>
                <a:lnTo>
                  <a:pt x="0" y="516976"/>
                </a:lnTo>
                <a:lnTo>
                  <a:pt x="227" y="509720"/>
                </a:lnTo>
                <a:lnTo>
                  <a:pt x="681" y="502691"/>
                </a:lnTo>
                <a:lnTo>
                  <a:pt x="1589" y="496115"/>
                </a:lnTo>
                <a:lnTo>
                  <a:pt x="3177" y="489993"/>
                </a:lnTo>
                <a:lnTo>
                  <a:pt x="4312" y="486819"/>
                </a:lnTo>
                <a:lnTo>
                  <a:pt x="5220" y="483871"/>
                </a:lnTo>
                <a:lnTo>
                  <a:pt x="6582" y="480923"/>
                </a:lnTo>
                <a:lnTo>
                  <a:pt x="7944" y="478429"/>
                </a:lnTo>
                <a:lnTo>
                  <a:pt x="9305" y="475708"/>
                </a:lnTo>
                <a:lnTo>
                  <a:pt x="10894" y="472987"/>
                </a:lnTo>
                <a:lnTo>
                  <a:pt x="12710" y="470720"/>
                </a:lnTo>
                <a:lnTo>
                  <a:pt x="14753" y="468453"/>
                </a:lnTo>
                <a:lnTo>
                  <a:pt x="17022" y="466412"/>
                </a:lnTo>
                <a:lnTo>
                  <a:pt x="19292" y="464144"/>
                </a:lnTo>
                <a:lnTo>
                  <a:pt x="22016" y="462331"/>
                </a:lnTo>
                <a:lnTo>
                  <a:pt x="24739" y="460517"/>
                </a:lnTo>
                <a:lnTo>
                  <a:pt x="27463" y="458703"/>
                </a:lnTo>
                <a:lnTo>
                  <a:pt x="30868" y="457115"/>
                </a:lnTo>
                <a:lnTo>
                  <a:pt x="34272" y="455755"/>
                </a:lnTo>
                <a:lnTo>
                  <a:pt x="37904" y="454394"/>
                </a:lnTo>
                <a:lnTo>
                  <a:pt x="41535" y="453261"/>
                </a:lnTo>
                <a:lnTo>
                  <a:pt x="45848" y="452354"/>
                </a:lnTo>
                <a:lnTo>
                  <a:pt x="50160" y="451674"/>
                </a:lnTo>
                <a:lnTo>
                  <a:pt x="54699" y="450767"/>
                </a:lnTo>
                <a:lnTo>
                  <a:pt x="59466" y="450313"/>
                </a:lnTo>
                <a:lnTo>
                  <a:pt x="64459" y="449860"/>
                </a:lnTo>
                <a:lnTo>
                  <a:pt x="69906" y="449633"/>
                </a:lnTo>
                <a:lnTo>
                  <a:pt x="75354" y="449633"/>
                </a:lnTo>
                <a:lnTo>
                  <a:pt x="553351" y="0"/>
                </a:lnTo>
                <a:close/>
              </a:path>
            </a:pathLst>
          </a:custGeom>
          <a:solidFill>
            <a:schemeClr val="accent3"/>
          </a:solidFill>
          <a:ln>
            <a:noFill/>
          </a:ln>
        </p:spPr>
        <p:txBody>
          <a:bodyPr anchor="ctr" anchorCtr="1">
            <a:normAutofit/>
          </a:bodyPr>
          <a:lstStyle/>
          <a:p>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custDataLst>
              <p:tags r:id="rId2"/>
            </p:custDataLst>
          </p:nvPr>
        </p:nvGrpSpPr>
        <p:grpSpPr>
          <a:xfrm>
            <a:off x="8257080" y="278556"/>
            <a:ext cx="3363419" cy="1569660"/>
            <a:chOff x="8257080" y="278556"/>
            <a:chExt cx="3363419" cy="1569660"/>
          </a:xfrm>
        </p:grpSpPr>
        <p:sp>
          <p:nvSpPr>
            <p:cNvPr id="4" name="TextBox 14"/>
            <p:cNvSpPr txBox="1"/>
            <p:nvPr>
              <p:custDataLst>
                <p:tags r:id="rId11"/>
              </p:custDataLst>
            </p:nvPr>
          </p:nvSpPr>
          <p:spPr>
            <a:xfrm>
              <a:off x="8257080" y="278556"/>
              <a:ext cx="3363419" cy="1569660"/>
            </a:xfrm>
            <a:prstGeom prst="rect">
              <a:avLst/>
            </a:prstGeom>
            <a:noFill/>
          </p:spPr>
          <p:txBody>
            <a:bodyPr wrap="square" rtlCol="0">
              <a:normAutofit/>
            </a:bodyPr>
            <a:lstStyle/>
            <a:p>
              <a:pPr algn="ctr"/>
              <a:r>
                <a:rPr lang="en-US" altLang="zh-CN" sz="9600" dirty="0" smtClean="0">
                  <a:cs typeface="+mn-ea"/>
                  <a:sym typeface="Arial" pitchFamily="34" charset="0"/>
                </a:rPr>
                <a:t>C</a:t>
              </a:r>
              <a:r>
                <a:rPr lang="en-US" altLang="zh-CN" sz="3200" dirty="0" smtClean="0">
                  <a:cs typeface="+mn-ea"/>
                  <a:sym typeface="Arial" pitchFamily="34" charset="0"/>
                </a:rPr>
                <a:t>ONTENTS</a:t>
              </a:r>
              <a:endParaRPr lang="zh-CN" altLang="en-US" sz="3200" dirty="0">
                <a:cs typeface="+mn-ea"/>
                <a:sym typeface="Arial" pitchFamily="34" charset="0"/>
              </a:endParaRPr>
            </a:p>
          </p:txBody>
        </p:sp>
        <p:sp>
          <p:nvSpPr>
            <p:cNvPr id="5" name="矩形 4"/>
            <p:cNvSpPr/>
            <p:nvPr>
              <p:custDataLst>
                <p:tags r:id="rId12"/>
              </p:custDataLst>
            </p:nvPr>
          </p:nvSpPr>
          <p:spPr>
            <a:xfrm>
              <a:off x="9762713" y="550744"/>
              <a:ext cx="1210588" cy="707886"/>
            </a:xfrm>
            <a:prstGeom prst="rect">
              <a:avLst/>
            </a:prstGeom>
          </p:spPr>
          <p:txBody>
            <a:bodyPr wrap="none">
              <a:normAutofit/>
            </a:bodyPr>
            <a:lstStyle/>
            <a:p>
              <a:r>
                <a:rPr lang="zh-CN" altLang="en-US" sz="4000" smtClean="0">
                  <a:latin typeface="+mj-lt"/>
                  <a:ea typeface="+mj-ea"/>
                  <a:cs typeface="+mj-cs"/>
                </a:rPr>
                <a:t>目录</a:t>
              </a:r>
            </a:p>
          </p:txBody>
        </p:sp>
        <p:cxnSp>
          <p:nvCxnSpPr>
            <p:cNvPr id="6" name="直接连接符 5"/>
            <p:cNvCxnSpPr/>
            <p:nvPr>
              <p:custDataLst>
                <p:tags r:id="rId13"/>
              </p:custDataLst>
            </p:nvPr>
          </p:nvCxnSpPr>
          <p:spPr>
            <a:xfrm>
              <a:off x="9437809" y="1166424"/>
              <a:ext cx="18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KSO_Shape"/>
          <p:cNvSpPr/>
          <p:nvPr>
            <p:custDataLst>
              <p:tags r:id="rId3"/>
            </p:custDataLst>
          </p:nvPr>
        </p:nvSpPr>
        <p:spPr bwMode="auto">
          <a:xfrm>
            <a:off x="2448991" y="931150"/>
            <a:ext cx="1223416" cy="1154370"/>
          </a:xfrm>
          <a:custGeom>
            <a:avLst/>
            <a:gdLst>
              <a:gd name="T0" fmla="*/ 1299223 w 11947525"/>
              <a:gd name="T1" fmla="*/ 1305443 h 11268075"/>
              <a:gd name="T2" fmla="*/ 1461656 w 11947525"/>
              <a:gd name="T3" fmla="*/ 1305443 h 11268075"/>
              <a:gd name="T4" fmla="*/ 1461656 w 11947525"/>
              <a:gd name="T5" fmla="*/ 1467876 h 11268075"/>
              <a:gd name="T6" fmla="*/ 1299223 w 11947525"/>
              <a:gd name="T7" fmla="*/ 1467876 h 11268075"/>
              <a:gd name="T8" fmla="*/ 1028901 w 11947525"/>
              <a:gd name="T9" fmla="*/ 1305443 h 11268075"/>
              <a:gd name="T10" fmla="*/ 1191334 w 11947525"/>
              <a:gd name="T11" fmla="*/ 1305443 h 11268075"/>
              <a:gd name="T12" fmla="*/ 1191334 w 11947525"/>
              <a:gd name="T13" fmla="*/ 1467876 h 11268075"/>
              <a:gd name="T14" fmla="*/ 1028901 w 11947525"/>
              <a:gd name="T15" fmla="*/ 1467876 h 11268075"/>
              <a:gd name="T16" fmla="*/ 757860 w 11947525"/>
              <a:gd name="T17" fmla="*/ 1305443 h 11268075"/>
              <a:gd name="T18" fmla="*/ 920293 w 11947525"/>
              <a:gd name="T19" fmla="*/ 1305443 h 11268075"/>
              <a:gd name="T20" fmla="*/ 920293 w 11947525"/>
              <a:gd name="T21" fmla="*/ 1467876 h 11268075"/>
              <a:gd name="T22" fmla="*/ 757860 w 11947525"/>
              <a:gd name="T23" fmla="*/ 1467876 h 11268075"/>
              <a:gd name="T24" fmla="*/ 108129 w 11947525"/>
              <a:gd name="T25" fmla="*/ 1183439 h 11268075"/>
              <a:gd name="T26" fmla="*/ 108129 w 11947525"/>
              <a:gd name="T27" fmla="*/ 1590119 h 11268075"/>
              <a:gd name="T28" fmla="*/ 1583900 w 11947525"/>
              <a:gd name="T29" fmla="*/ 1590119 h 11268075"/>
              <a:gd name="T30" fmla="*/ 1583900 w 11947525"/>
              <a:gd name="T31" fmla="*/ 1183439 h 11268075"/>
              <a:gd name="T32" fmla="*/ 791830 w 11947525"/>
              <a:gd name="T33" fmla="*/ 184920 h 11268075"/>
              <a:gd name="T34" fmla="*/ 434909 w 11947525"/>
              <a:gd name="T35" fmla="*/ 541363 h 11268075"/>
              <a:gd name="T36" fmla="*/ 791830 w 11947525"/>
              <a:gd name="T37" fmla="*/ 541363 h 11268075"/>
              <a:gd name="T38" fmla="*/ 899959 w 11947525"/>
              <a:gd name="T39" fmla="*/ 107890 h 11268075"/>
              <a:gd name="T40" fmla="*/ 899959 w 11947525"/>
              <a:gd name="T41" fmla="*/ 649970 h 11268075"/>
              <a:gd name="T42" fmla="*/ 358596 w 11947525"/>
              <a:gd name="T43" fmla="*/ 649970 h 11268075"/>
              <a:gd name="T44" fmla="*/ 358596 w 11947525"/>
              <a:gd name="T45" fmla="*/ 1075310 h 11268075"/>
              <a:gd name="T46" fmla="*/ 1333193 w 11947525"/>
              <a:gd name="T47" fmla="*/ 1075310 h 11268075"/>
              <a:gd name="T48" fmla="*/ 1333193 w 11947525"/>
              <a:gd name="T49" fmla="*/ 107890 h 11268075"/>
              <a:gd name="T50" fmla="*/ 823647 w 11947525"/>
              <a:gd name="T51" fmla="*/ 0 h 11268075"/>
              <a:gd name="T52" fmla="*/ 1441322 w 11947525"/>
              <a:gd name="T53" fmla="*/ 0 h 11268075"/>
              <a:gd name="T54" fmla="*/ 1441322 w 11947525"/>
              <a:gd name="T55" fmla="*/ 1075310 h 11268075"/>
              <a:gd name="T56" fmla="*/ 1691789 w 11947525"/>
              <a:gd name="T57" fmla="*/ 1075310 h 11268075"/>
              <a:gd name="T58" fmla="*/ 1691789 w 11947525"/>
              <a:gd name="T59" fmla="*/ 1183439 h 11268075"/>
              <a:gd name="T60" fmla="*/ 1800397 w 11947525"/>
              <a:gd name="T61" fmla="*/ 1183439 h 11268075"/>
              <a:gd name="T62" fmla="*/ 1800397 w 11947525"/>
              <a:gd name="T63" fmla="*/ 1590119 h 11268075"/>
              <a:gd name="T64" fmla="*/ 1691789 w 11947525"/>
              <a:gd name="T65" fmla="*/ 1590119 h 11268075"/>
              <a:gd name="T66" fmla="*/ 1691789 w 11947525"/>
              <a:gd name="T67" fmla="*/ 1698009 h 11268075"/>
              <a:gd name="T68" fmla="*/ 0 w 11947525"/>
              <a:gd name="T69" fmla="*/ 1698009 h 11268075"/>
              <a:gd name="T70" fmla="*/ 0 w 11947525"/>
              <a:gd name="T71" fmla="*/ 1698009 h 11268075"/>
              <a:gd name="T72" fmla="*/ 0 w 11947525"/>
              <a:gd name="T73" fmla="*/ 1075310 h 11268075"/>
              <a:gd name="T74" fmla="*/ 0 w 11947525"/>
              <a:gd name="T75" fmla="*/ 1075310 h 11268075"/>
              <a:gd name="T76" fmla="*/ 250467 w 11947525"/>
              <a:gd name="T77" fmla="*/ 1075310 h 11268075"/>
              <a:gd name="T78" fmla="*/ 250467 w 11947525"/>
              <a:gd name="T79" fmla="*/ 572940 h 112680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947525" h="11268075">
                <a:moveTo>
                  <a:pt x="8621712" y="8662987"/>
                </a:moveTo>
                <a:lnTo>
                  <a:pt x="9699625" y="8662987"/>
                </a:lnTo>
                <a:lnTo>
                  <a:pt x="9699625" y="9740900"/>
                </a:lnTo>
                <a:lnTo>
                  <a:pt x="8621712" y="9740900"/>
                </a:lnTo>
                <a:lnTo>
                  <a:pt x="8621712" y="8662987"/>
                </a:lnTo>
                <a:close/>
                <a:moveTo>
                  <a:pt x="6827837" y="8662987"/>
                </a:moveTo>
                <a:lnTo>
                  <a:pt x="7905750" y="8662987"/>
                </a:lnTo>
                <a:lnTo>
                  <a:pt x="7905750" y="9740900"/>
                </a:lnTo>
                <a:lnTo>
                  <a:pt x="6827837" y="9740900"/>
                </a:lnTo>
                <a:lnTo>
                  <a:pt x="6827837" y="8662987"/>
                </a:lnTo>
                <a:close/>
                <a:moveTo>
                  <a:pt x="5029199" y="8662987"/>
                </a:moveTo>
                <a:lnTo>
                  <a:pt x="6107112" y="8662987"/>
                </a:lnTo>
                <a:lnTo>
                  <a:pt x="6107112" y="9740900"/>
                </a:lnTo>
                <a:lnTo>
                  <a:pt x="5029199" y="9740900"/>
                </a:lnTo>
                <a:lnTo>
                  <a:pt x="5029199" y="8662987"/>
                </a:lnTo>
                <a:close/>
                <a:moveTo>
                  <a:pt x="717550" y="7853362"/>
                </a:moveTo>
                <a:lnTo>
                  <a:pt x="717550" y="10552112"/>
                </a:lnTo>
                <a:lnTo>
                  <a:pt x="10510837" y="10552112"/>
                </a:lnTo>
                <a:lnTo>
                  <a:pt x="10510837" y="7853362"/>
                </a:lnTo>
                <a:lnTo>
                  <a:pt x="717550" y="7853362"/>
                </a:lnTo>
                <a:close/>
                <a:moveTo>
                  <a:pt x="5254625" y="1227137"/>
                </a:moveTo>
                <a:lnTo>
                  <a:pt x="2886075" y="3592512"/>
                </a:lnTo>
                <a:lnTo>
                  <a:pt x="5254625" y="3592512"/>
                </a:lnTo>
                <a:lnTo>
                  <a:pt x="5254625" y="1227137"/>
                </a:lnTo>
                <a:close/>
                <a:moveTo>
                  <a:pt x="5972175" y="715962"/>
                </a:moveTo>
                <a:lnTo>
                  <a:pt x="5972175" y="4313237"/>
                </a:lnTo>
                <a:lnTo>
                  <a:pt x="2379662" y="4313237"/>
                </a:lnTo>
                <a:lnTo>
                  <a:pt x="2379662" y="7135812"/>
                </a:lnTo>
                <a:lnTo>
                  <a:pt x="8847137" y="7135812"/>
                </a:lnTo>
                <a:lnTo>
                  <a:pt x="8847137" y="715962"/>
                </a:lnTo>
                <a:lnTo>
                  <a:pt x="5972175" y="715962"/>
                </a:lnTo>
                <a:close/>
                <a:moveTo>
                  <a:pt x="5465762" y="0"/>
                </a:moveTo>
                <a:lnTo>
                  <a:pt x="9564687" y="0"/>
                </a:lnTo>
                <a:lnTo>
                  <a:pt x="9564687" y="7135812"/>
                </a:lnTo>
                <a:lnTo>
                  <a:pt x="11226800" y="7135812"/>
                </a:lnTo>
                <a:lnTo>
                  <a:pt x="11226800" y="7853362"/>
                </a:lnTo>
                <a:lnTo>
                  <a:pt x="11947525" y="7853362"/>
                </a:lnTo>
                <a:lnTo>
                  <a:pt x="11947525" y="10552112"/>
                </a:lnTo>
                <a:lnTo>
                  <a:pt x="11226800" y="10552112"/>
                </a:lnTo>
                <a:lnTo>
                  <a:pt x="11226800" y="11268075"/>
                </a:lnTo>
                <a:lnTo>
                  <a:pt x="0" y="11268075"/>
                </a:lnTo>
                <a:lnTo>
                  <a:pt x="0" y="7135812"/>
                </a:lnTo>
                <a:lnTo>
                  <a:pt x="1662112" y="7135812"/>
                </a:lnTo>
                <a:lnTo>
                  <a:pt x="1662112" y="3802062"/>
                </a:lnTo>
                <a:lnTo>
                  <a:pt x="546576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p>
        </p:txBody>
      </p:sp>
      <p:sp>
        <p:nvSpPr>
          <p:cNvPr id="21" name="矩形 20"/>
          <p:cNvSpPr/>
          <p:nvPr>
            <p:custDataLst>
              <p:tags r:id="rId4"/>
            </p:custDataLst>
          </p:nvPr>
        </p:nvSpPr>
        <p:spPr>
          <a:xfrm>
            <a:off x="1153767" y="2243753"/>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25" name="矩形 24"/>
          <p:cNvSpPr/>
          <p:nvPr>
            <p:custDataLst>
              <p:tags r:id="rId5"/>
            </p:custDataLst>
          </p:nvPr>
        </p:nvSpPr>
        <p:spPr>
          <a:xfrm>
            <a:off x="5428148" y="3082333"/>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1" name="矩形 30"/>
          <p:cNvSpPr/>
          <p:nvPr>
            <p:custDataLst>
              <p:tags r:id="rId6"/>
            </p:custDataLst>
          </p:nvPr>
        </p:nvSpPr>
        <p:spPr>
          <a:xfrm>
            <a:off x="1674467" y="5079049"/>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4" name="矩形 33"/>
          <p:cNvSpPr/>
          <p:nvPr>
            <p:custDataLst>
              <p:tags r:id="rId7"/>
            </p:custDataLst>
          </p:nvPr>
        </p:nvSpPr>
        <p:spPr>
          <a:xfrm>
            <a:off x="5948848" y="5917629"/>
            <a:ext cx="3813865" cy="369332"/>
          </a:xfrm>
          <a:prstGeom prst="rect">
            <a:avLst/>
          </a:prstGeom>
        </p:spPr>
        <p:txBody>
          <a:bodyPr wrap="square">
            <a:normAutofit/>
          </a:bodyPr>
          <a:lstStyle/>
          <a:p>
            <a:r>
              <a:rPr lang="en-US" altLang="zh-CN" kern="0" smtClean="0">
                <a:effectLst/>
              </a:rPr>
              <a:t>LOREM IPSUM DOLOR LOREM</a:t>
            </a:r>
            <a:endParaRPr lang="zh-CN" altLang="en-US" dirty="0"/>
          </a:p>
        </p:txBody>
      </p:sp>
      <p:sp>
        <p:nvSpPr>
          <p:cNvPr id="38" name="KSO_Shape"/>
          <p:cNvSpPr>
            <a:spLocks noChangeAspect="1"/>
          </p:cNvSpPr>
          <p:nvPr>
            <p:custDataLst>
              <p:tags r:id="rId8"/>
            </p:custDataLst>
          </p:nvPr>
        </p:nvSpPr>
        <p:spPr bwMode="auto">
          <a:xfrm>
            <a:off x="6723372" y="1782105"/>
            <a:ext cx="1223416" cy="1129621"/>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2"/>
          </a:solidFill>
          <a:ln>
            <a:noFill/>
          </a:ln>
        </p:spPr>
        <p:txBody>
          <a:bodyPr anchor="ctr" anchorCtr="1">
            <a:normAutofit/>
          </a:bodyPr>
          <a:lstStyle/>
          <a:p>
            <a:endParaRPr lang="zh-CN" altLang="en-US"/>
          </a:p>
        </p:txBody>
      </p:sp>
      <p:sp>
        <p:nvSpPr>
          <p:cNvPr id="40" name="KSO_Shape"/>
          <p:cNvSpPr>
            <a:spLocks noChangeAspect="1"/>
          </p:cNvSpPr>
          <p:nvPr>
            <p:custDataLst>
              <p:tags r:id="rId9"/>
            </p:custDataLst>
          </p:nvPr>
        </p:nvSpPr>
        <p:spPr bwMode="auto">
          <a:xfrm>
            <a:off x="2969691" y="3908299"/>
            <a:ext cx="1223416" cy="870664"/>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3"/>
          </a:solidFill>
          <a:ln>
            <a:noFill/>
          </a:ln>
        </p:spPr>
        <p:txBody>
          <a:bodyPr anchor="ctr" anchorCtr="1">
            <a:normAutofit/>
          </a:bodyPr>
          <a:lstStyle/>
          <a:p>
            <a:endParaRPr lang="zh-CN" altLang="en-US"/>
          </a:p>
        </p:txBody>
      </p:sp>
      <p:sp>
        <p:nvSpPr>
          <p:cNvPr id="43" name="KSO_Shape"/>
          <p:cNvSpPr>
            <a:spLocks noChangeAspect="1"/>
          </p:cNvSpPr>
          <p:nvPr>
            <p:custDataLst>
              <p:tags r:id="rId10"/>
            </p:custDataLst>
          </p:nvPr>
        </p:nvSpPr>
        <p:spPr>
          <a:xfrm>
            <a:off x="7244071" y="4747898"/>
            <a:ext cx="1223416" cy="86862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lstStyle/>
          <a:p>
            <a:endParaRPr lang="zh-CN" altLang="en-US">
              <a:solidFill>
                <a:schemeClr val="tx1"/>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5、8、10、17、21、22、23、25"/>
  <p:tag name="KSO_WM_TEMPLATE_CATEGORY" val="custom"/>
  <p:tag name="KSO_WM_TEMPLATE_INDEX" val="160232"/>
  <p:tag name="KSO_WM_TAG_VERSION" val="1.0"/>
  <p:tag name="KSO_WM_SLIDE_ID" val="custom160232_1"/>
  <p:tag name="KSO_WM_SLIDE_INDEX" val="1"/>
  <p:tag name="KSO_WM_SLIDE_ITEM_CNT" val="2"/>
  <p:tag name="KSO_WM_SLIDE_LAYOUT" val="a_b"/>
  <p:tag name="KSO_WM_SLIDE_LAYOUT_CNT" val="1_1"/>
  <p:tag name="KSO_WM_SLIDE_TYPE" val="title"/>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2"/>
  <p:tag name="KSO_WM_UNIT_ID" val="custom160232_3*f*2"/>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4*i*0"/>
  <p:tag name="KSO_WM_TEMPLATE_CATEGORY" val="custom"/>
  <p:tag name="KSO_WM_TEMPLATE_INDEX" val="160232"/>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4*i*5"/>
  <p:tag name="KSO_WM_TEMPLATE_CATEGORY" val="custom"/>
  <p:tag name="KSO_WM_TEMPLATE_INDEX" val="160232"/>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4*l_h_f*1_2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4*l_i*1_2"/>
  <p:tag name="KSO_WM_UNIT_CLEAR" val="1"/>
  <p:tag name="KSO_WM_UNIT_LAYERLEVEL" val="1_1"/>
  <p:tag name="KSO_WM_DIAGRAM_GROUP_CODE" val="l1-2"/>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4*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4*l_i*1_1"/>
  <p:tag name="KSO_WM_UNIT_CLEAR" val="1"/>
  <p:tag name="KSO_WM_UNIT_LAYERLEVEL" val="1_1"/>
  <p:tag name="KSO_WM_DIAGRAM_GROUP_CODE" val="l1-2"/>
</p:tagLst>
</file>

<file path=ppt/tags/tag1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5"/>
  <p:tag name="KSO_WM_SLIDE_INDEX" val="15"/>
  <p:tag name="KSO_WM_SLIDE_ITEM_CNT" val="3"/>
  <p:tag name="KSO_WM_SLIDE_LAYOUT" val="a_l"/>
  <p:tag name="KSO_WM_SLIDE_LAYOUT_CNT" val="1_1"/>
  <p:tag name="KSO_WM_SLIDE_TYPE" val="text"/>
  <p:tag name="KSO_WM_BEAUTIFY_FLAG" val="#wm#"/>
  <p:tag name="KSO_WM_SLIDE_POSITION" val="211*147"/>
  <p:tag name="KSO_WM_SLIDE_SIZE" val="538*344"/>
  <p:tag name="KSO_WM_DIAGRAM_GROUP_CODE" val="l1-2"/>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5*i*0"/>
  <p:tag name="KSO_WM_TEMPLATE_CATEGORY" val="custom"/>
  <p:tag name="KSO_WM_TEMPLATE_INDEX" val="160232"/>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5*i*5"/>
  <p:tag name="KSO_WM_TEMPLATE_CATEGORY" val="custom"/>
  <p:tag name="KSO_WM_TEMPLATE_INDEX" val="160232"/>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4"/>
  <p:tag name="KSO_WM_SLIDE_INDEX" val="4"/>
  <p:tag name="KSO_WM_SLIDE_ITEM_CNT" val="2"/>
  <p:tag name="KSO_WM_SLIDE_LAYOUT" val="a_f_d"/>
  <p:tag name="KSO_WM_SLIDE_LAYOUT_CNT" val="1_1_1"/>
  <p:tag name="KSO_WM_SLIDE_TYPE" val="text"/>
  <p:tag name="KSO_WM_BEAUTIFY_FLAG" val="#wm#"/>
  <p:tag name="KSO_WM_SLIDE_POSITION" val="66*36"/>
  <p:tag name="KSO_WM_SLIDE_SIZE" val="828*426"/>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5*i*10"/>
  <p:tag name="KSO_WM_TEMPLATE_CATEGORY" val="custom"/>
  <p:tag name="KSO_WM_TEMPLATE_INDEX" val="160232"/>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5*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5*l_h_f*1_2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5*l_i*1_3"/>
  <p:tag name="KSO_WM_UNIT_CLEAR" val="1"/>
  <p:tag name="KSO_WM_UNIT_LAYERLEVEL" val="1_1"/>
  <p:tag name="KSO_WM_DIAGRAM_GROUP_CODE" val="l1-2"/>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5*l_h_f*1_3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5*l_i*1_2"/>
  <p:tag name="KSO_WM_UNIT_CLEAR" val="1"/>
  <p:tag name="KSO_WM_UNIT_LAYERLEVEL" val="1_1"/>
  <p:tag name="KSO_WM_DIAGRAM_GROUP_CODE" val="l1-2"/>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5*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5*l_i*1_1"/>
  <p:tag name="KSO_WM_UNIT_CLEAR" val="1"/>
  <p:tag name="KSO_WM_UNIT_LAYERLEVEL" val="1_1"/>
  <p:tag name="KSO_WM_DIAGRAM_GROUP_CODE" val="l1-2"/>
</p:tagLst>
</file>

<file path=ppt/tags/tag1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6"/>
  <p:tag name="KSO_WM_SLIDE_INDEX" val="16"/>
  <p:tag name="KSO_WM_SLIDE_ITEM_CNT" val="4"/>
  <p:tag name="KSO_WM_SLIDE_LAYOUT" val="a_l"/>
  <p:tag name="KSO_WM_SLIDE_LAYOUT_CNT" val="1_1"/>
  <p:tag name="KSO_WM_SLIDE_TYPE" val="text"/>
  <p:tag name="KSO_WM_BEAUTIFY_FLAG" val="#wm#"/>
  <p:tag name="KSO_WM_SLIDE_POSITION" val="70*200"/>
  <p:tag name="KSO_WM_SLIDE_SIZE" val="820*209"/>
  <p:tag name="KSO_WM_DIAGRAM_GROUP_CODE" val="l1-2"/>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6*i*0"/>
  <p:tag name="KSO_WM_TEMPLATE_CATEGORY" val="custom"/>
  <p:tag name="KSO_WM_TEMPLATE_INDEX" val="160232"/>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d"/>
  <p:tag name="KSO_WM_UNIT_INDEX" val="1"/>
  <p:tag name="KSO_WM_UNIT_ID" val="custom160232_4*d*1"/>
  <p:tag name="KSO_WM_UNIT_CLEAR" val="0"/>
  <p:tag name="KSO_WM_UNIT_LAYERLEVEL" val="1"/>
  <p:tag name="KSO_WM_UNIT_VALUE" val="1500*1713"/>
  <p:tag name="KSO_WM_UNIT_HIGHLIGHT" val="0"/>
  <p:tag name="KSO_WM_UNIT_COMPATIBLE" val="0"/>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6*i*5"/>
  <p:tag name="KSO_WM_TEMPLATE_CATEGORY" val="custom"/>
  <p:tag name="KSO_WM_TEMPLATE_INDEX" val="160232"/>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6*i*10"/>
  <p:tag name="KSO_WM_TEMPLATE_CATEGORY" val="custom"/>
  <p:tag name="KSO_WM_TEMPLATE_INDEX" val="160232"/>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6*i*15"/>
  <p:tag name="KSO_WM_TEMPLATE_CATEGORY" val="custom"/>
  <p:tag name="KSO_WM_TEMPLATE_INDEX" val="160232"/>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6*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16*l_h_f*1_4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16*l_i*1_4"/>
  <p:tag name="KSO_WM_UNIT_CLEAR" val="1"/>
  <p:tag name="KSO_WM_UNIT_LAYERLEVEL" val="1_1"/>
  <p:tag name="KSO_WM_DIAGRAM_GROUP_CODE" val="l1-2"/>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6*l_h_f*1_2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6*l_i*1_3"/>
  <p:tag name="KSO_WM_UNIT_CLEAR" val="1"/>
  <p:tag name="KSO_WM_UNIT_LAYERLEVEL" val="1_1"/>
  <p:tag name="KSO_WM_DIAGRAM_GROUP_CODE" val="l1-2"/>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6*l_h_f*1_3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6*l_i*1_2"/>
  <p:tag name="KSO_WM_UNIT_CLEAR" val="1"/>
  <p:tag name="KSO_WM_UNIT_LAYERLEVEL" val="1_1"/>
  <p:tag name="KSO_WM_DIAGRAM_GROUP_CODE" val="l1-2"/>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6*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6*l_i*1_1"/>
  <p:tag name="KSO_WM_UNIT_CLEAR" val="1"/>
  <p:tag name="KSO_WM_UNIT_LAYERLEVEL" val="1_1"/>
  <p:tag name="KSO_WM_DIAGRAM_GROUP_CODE" val="l1-2"/>
</p:tagLst>
</file>

<file path=ppt/tags/tag1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7"/>
  <p:tag name="KSO_WM_SLIDE_INDEX" val="17"/>
  <p:tag name="KSO_WM_SLIDE_ITEM_CNT" val="5"/>
  <p:tag name="KSO_WM_SLIDE_LAYOUT" val="a_l"/>
  <p:tag name="KSO_WM_SLIDE_LAYOUT_CNT" val="1_1"/>
  <p:tag name="KSO_WM_SLIDE_TYPE" val="text"/>
  <p:tag name="KSO_WM_BEAUTIFY_FLAG" val="#wm#"/>
  <p:tag name="KSO_WM_SLIDE_POSITION" val="70*147"/>
  <p:tag name="KSO_WM_SLIDE_SIZE" val="804*313"/>
  <p:tag name="KSO_WM_DIAGRAM_GROUP_CODE" val="l1-2"/>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7*i*0"/>
  <p:tag name="KSO_WM_TEMPLATE_CATEGORY" val="custom"/>
  <p:tag name="KSO_WM_TEMPLATE_INDEX" val="160232"/>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7*i*5"/>
  <p:tag name="KSO_WM_TEMPLATE_CATEGORY" val="custom"/>
  <p:tag name="KSO_WM_TEMPLATE_INDEX" val="160232"/>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7*i*10"/>
  <p:tag name="KSO_WM_TEMPLATE_CATEGORY" val="custom"/>
  <p:tag name="KSO_WM_TEMPLATE_INDEX" val="160232"/>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7*i*15"/>
  <p:tag name="KSO_WM_TEMPLATE_CATEGORY" val="custom"/>
  <p:tag name="KSO_WM_TEMPLATE_INDEX" val="160232"/>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7*i*20"/>
  <p:tag name="KSO_WM_TEMPLATE_CATEGORY" val="custom"/>
  <p:tag name="KSO_WM_TEMPLATE_INDEX" val="160232"/>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7*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7*l_h_f*1_2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4*f*1"/>
  <p:tag name="KSO_WM_UNIT_CLEAR" val="1"/>
  <p:tag name="KSO_WM_UNIT_LAYERLEVEL" val="1"/>
  <p:tag name="KSO_WM_UNIT_VALUE" val="180"/>
  <p:tag name="KSO_WM_UNIT_HIGHLIGHT" val="0"/>
  <p:tag name="KSO_WM_UNIT_COMPATIBLE" val="0"/>
  <p:tag name="KSO_WM_UNIT_PRESET_TEXT_INDEX" val="5"/>
  <p:tag name="KSO_WM_UNIT_PRESET_TEXT_LEN" val="232"/>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5"/>
  <p:tag name="KSO_WM_UNIT_ID" val="custom160232_17*l_i*1_5"/>
  <p:tag name="KSO_WM_UNIT_CLEAR" val="1"/>
  <p:tag name="KSO_WM_UNIT_LAYERLEVEL" val="1_1"/>
  <p:tag name="KSO_WM_DIAGRAM_GROUP_CODE" val="l1-2"/>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5_1"/>
  <p:tag name="KSO_WM_UNIT_ID" val="custom160232_17*l_h_f*1_5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17*l_i*1_4"/>
  <p:tag name="KSO_WM_UNIT_CLEAR" val="1"/>
  <p:tag name="KSO_WM_UNIT_LAYERLEVEL" val="1_1"/>
  <p:tag name="KSO_WM_DIAGRAM_GROUP_CODE" val="l1-2"/>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7*l_h_f*1_3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7*l_i*1_3"/>
  <p:tag name="KSO_WM_UNIT_CLEAR" val="1"/>
  <p:tag name="KSO_WM_UNIT_LAYERLEVEL" val="1_1"/>
  <p:tag name="KSO_WM_DIAGRAM_GROUP_CODE" val="l1-2"/>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17*l_h_f*1_4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7*l_i*1_2"/>
  <p:tag name="KSO_WM_UNIT_CLEAR" val="1"/>
  <p:tag name="KSO_WM_UNIT_LAYERLEVEL" val="1_1"/>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7*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7*l_i*1_1"/>
  <p:tag name="KSO_WM_UNIT_CLEAR" val="1"/>
  <p:tag name="KSO_WM_UNIT_LAYERLEVEL" val="1_1"/>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8"/>
  <p:tag name="KSO_WM_SLIDE_INDEX" val="18"/>
  <p:tag name="KSO_WM_SLIDE_ITEM_CNT" val="6"/>
  <p:tag name="KSO_WM_SLIDE_LAYOUT" val="a_l"/>
  <p:tag name="KSO_WM_SLIDE_LAYOUT_CNT" val="1_1"/>
  <p:tag name="KSO_WM_SLIDE_TYPE" val="text"/>
  <p:tag name="KSO_WM_BEAUTIFY_FLAG" val="#wm#"/>
  <p:tag name="KSO_WM_SLIDE_POSITION" val="70*147"/>
  <p:tag name="KSO_WM_SLIDE_SIZE" val="820*313"/>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5"/>
  <p:tag name="KSO_WM_SLIDE_INDEX" val="5"/>
  <p:tag name="KSO_WM_SLIDE_ITEM_CNT" val="2"/>
  <p:tag name="KSO_WM_SLIDE_LAYOUT" val="a_f_d"/>
  <p:tag name="KSO_WM_SLIDE_LAYOUT_CNT" val="1_1_1"/>
  <p:tag name="KSO_WM_SLIDE_TYPE" val="text"/>
  <p:tag name="KSO_WM_BEAUTIFY_FLAG" val="#wm#"/>
  <p:tag name="KSO_WM_SLIDE_POSITION" val="122*112"/>
  <p:tag name="KSO_WM_SLIDE_SIZE" val="715*419"/>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0"/>
  <p:tag name="KSO_WM_TEMPLATE_CATEGORY" val="custom"/>
  <p:tag name="KSO_WM_TEMPLATE_INDEX" val="16023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5"/>
  <p:tag name="KSO_WM_TEMPLATE_CATEGORY" val="custom"/>
  <p:tag name="KSO_WM_TEMPLATE_INDEX" val="160232"/>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10"/>
  <p:tag name="KSO_WM_TEMPLATE_CATEGORY" val="custom"/>
  <p:tag name="KSO_WM_TEMPLATE_INDEX" val="160232"/>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15"/>
  <p:tag name="KSO_WM_TEMPLATE_CATEGORY" val="custom"/>
  <p:tag name="KSO_WM_TEMPLATE_INDEX" val="160232"/>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20"/>
  <p:tag name="KSO_WM_TEMPLATE_CATEGORY" val="custom"/>
  <p:tag name="KSO_WM_TEMPLATE_INDEX" val="160232"/>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8*i*25"/>
  <p:tag name="KSO_WM_TEMPLATE_CATEGORY" val="custom"/>
  <p:tag name="KSO_WM_TEMPLATE_INDEX" val="160232"/>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8*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18*l_h_f*1_4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6"/>
  <p:tag name="KSO_WM_UNIT_ID" val="custom160232_18*l_i*1_6"/>
  <p:tag name="KSO_WM_UNIT_CLEAR" val="1"/>
  <p:tag name="KSO_WM_UNIT_LAYERLEVEL" val="1_1"/>
  <p:tag name="KSO_WM_DIAGRAM_GROUP_CODE" val="l1-2"/>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8*l_h_f*1_2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d"/>
  <p:tag name="KSO_WM_UNIT_INDEX" val="2"/>
  <p:tag name="KSO_WM_UNIT_ID" val="custom160232_5*d*2"/>
  <p:tag name="KSO_WM_UNIT_CLEAR" val="0"/>
  <p:tag name="KSO_WM_UNIT_LAYERLEVEL" val="1"/>
  <p:tag name="KSO_WM_UNIT_VALUE" val="1261*2521"/>
  <p:tag name="KSO_WM_UNIT_HIGHLIGHT" val="0"/>
  <p:tag name="KSO_WM_UNIT_COMPATIBLE" val="0"/>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5"/>
  <p:tag name="KSO_WM_UNIT_ID" val="custom160232_18*l_i*1_5"/>
  <p:tag name="KSO_WM_UNIT_CLEAR" val="1"/>
  <p:tag name="KSO_WM_UNIT_LAYERLEVEL" val="1_1"/>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6_1"/>
  <p:tag name="KSO_WM_UNIT_ID" val="custom160232_18*l_h_f*1_6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18*l_i*1_4"/>
  <p:tag name="KSO_WM_UNIT_CLEAR" val="1"/>
  <p:tag name="KSO_WM_UNIT_LAYERLEVEL" val="1_1"/>
  <p:tag name="KSO_WM_DIAGRAM_GROUP_CODE" val="l1-2"/>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8*l_h_f*1_3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8*l_i*1_3"/>
  <p:tag name="KSO_WM_UNIT_CLEAR" val="1"/>
  <p:tag name="KSO_WM_UNIT_LAYERLEVEL" val="1_1"/>
  <p:tag name="KSO_WM_DIAGRAM_GROUP_CODE" val="l1-2"/>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5_1"/>
  <p:tag name="KSO_WM_UNIT_ID" val="custom160232_18*l_h_f*1_5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8*l_i*1_2"/>
  <p:tag name="KSO_WM_UNIT_CLEAR" val="1"/>
  <p:tag name="KSO_WM_UNIT_LAYERLEVEL" val="1_1"/>
  <p:tag name="KSO_WM_DIAGRAM_GROUP_CODE" val="l1-2"/>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8*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8*l_i*1_1"/>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9"/>
  <p:tag name="KSO_WM_SLIDE_INDEX" val="19"/>
  <p:tag name="KSO_WM_SLIDE_ITEM_CNT" val="1"/>
  <p:tag name="KSO_WM_SLIDE_LAYOUT" val="a_m"/>
  <p:tag name="KSO_WM_SLIDE_LAYOUT_CNT" val="1_1"/>
  <p:tag name="KSO_WM_SLIDE_TYPE" val="text"/>
  <p:tag name="KSO_WM_BEAUTIFY_FLAG" val="#wm#"/>
  <p:tag name="KSO_WM_SLIDE_POSITION" val="298*152"/>
  <p:tag name="KSO_WM_SLIDE_SIZE" val="363*278"/>
  <p:tag name="KSO_WM_DIAGRAM_GROUP_CODE" val="m1-1"/>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9*i*0"/>
  <p:tag name="KSO_WM_TEMPLATE_CATEGORY" val="custom"/>
  <p:tag name="KSO_WM_TEMPLATE_INDEX" val="16023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9*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19*m_i*1_1"/>
  <p:tag name="KSO_WM_UNIT_CLEAR" val="1"/>
  <p:tag name="KSO_WM_UNIT_LAYERLEVEL" val="1_1"/>
  <p:tag name="KSO_WM_DIAGRAM_GROUP_CODE" val="m1-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19*m_i*1_2"/>
  <p:tag name="KSO_WM_UNIT_CLEAR" val="1"/>
  <p:tag name="KSO_WM_UNIT_LAYERLEVEL" val="1_1"/>
  <p:tag name="KSO_WM_DIAGRAM_GROUP_CODE" val="m1-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19*m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m1-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19*m_h_f*1_1_1"/>
  <p:tag name="KSO_WM_UNIT_CLEAR" val="1"/>
  <p:tag name="KSO_WM_UNIT_LAYERLEVEL" val="1_1_1"/>
  <p:tag name="KSO_WM_UNIT_VALUE" val="38"/>
  <p:tag name="KSO_WM_UNIT_HIGHLIGHT" val="0"/>
  <p:tag name="KSO_WM_UNIT_COMPATIBLE" val="0"/>
  <p:tag name="KSO_WM_UNIT_PRESET_TEXT_INDEX" val="3"/>
  <p:tag name="KSO_WM_UNIT_PRESET_TEXT_LEN" val="17"/>
  <p:tag name="KSO_WM_DIAGRAM_GROUP_CODE" val="m1-1"/>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19*m_i*1_3"/>
  <p:tag name="KSO_WM_UNIT_CLEAR" val="1"/>
  <p:tag name="KSO_WM_UNIT_LAYERLEVEL" val="1_1"/>
  <p:tag name="KSO_WM_DIAGRAM_GROUP_CODE" val="m1-1"/>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0"/>
  <p:tag name="KSO_WM_SLIDE_INDEX" val="20"/>
  <p:tag name="KSO_WM_SLIDE_ITEM_CNT" val="2"/>
  <p:tag name="KSO_WM_SLIDE_LAYOUT" val="a_m"/>
  <p:tag name="KSO_WM_SLIDE_LAYOUT_CNT" val="1_1"/>
  <p:tag name="KSO_WM_SLIDE_TYPE" val="text"/>
  <p:tag name="KSO_WM_BEAUTIFY_FLAG" val="#wm#"/>
  <p:tag name="KSO_WM_SLIDE_POSITION" val="208*114"/>
  <p:tag name="KSO_WM_SLIDE_SIZE" val="542*366"/>
  <p:tag name="KSO_WM_DIAGRAM_GROUP_CODE" val="m1-1"/>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20*m_i*1_1"/>
  <p:tag name="KSO_WM_UNIT_CLEAR" val="1"/>
  <p:tag name="KSO_WM_UNIT_LAYERLEVEL" val="1_1"/>
  <p:tag name="KSO_WM_DIAGRAM_GROUP_CODE" val="m1-1"/>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0*i*1"/>
  <p:tag name="KSO_WM_TEMPLATE_CATEGORY" val="custom"/>
  <p:tag name="KSO_WM_TEMPLATE_INDEX" val="16023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0*i*10"/>
  <p:tag name="KSO_WM_TEMPLATE_CATEGORY" val="custom"/>
  <p:tag name="KSO_WM_TEMPLATE_INDEX" val="160232"/>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0*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4"/>
  <p:tag name="KSO_WM_UNIT_ID" val="custom160232_20*m_i*1_4"/>
  <p:tag name="KSO_WM_UNIT_CLEAR" val="1"/>
  <p:tag name="KSO_WM_UNIT_LAYERLEVEL" val="1_1"/>
  <p:tag name="KSO_WM_DIAGRAM_GROUP_CODE" val="m1-1"/>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5"/>
  <p:tag name="KSO_WM_UNIT_ID" val="custom160232_20*m_i*1_5"/>
  <p:tag name="KSO_WM_UNIT_CLEAR" val="1"/>
  <p:tag name="KSO_WM_UNIT_LAYERLEVEL" val="1_1"/>
  <p:tag name="KSO_WM_DIAGRAM_GROUP_CODE" val="m1-1"/>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2_1"/>
  <p:tag name="KSO_WM_UNIT_ID" val="custom160232_20*m_h_a*1_2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m1-1"/>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2_1"/>
  <p:tag name="KSO_WM_UNIT_ID" val="custom160232_20*m_h_f*1_2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m1-1"/>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20*m_i*1_2"/>
  <p:tag name="KSO_WM_UNIT_CLEAR" val="1"/>
  <p:tag name="KSO_WM_UNIT_LAYERLEVEL" val="1_1"/>
  <p:tag name="KSO_WM_DIAGRAM_GROUP_CODE" val="m1-1"/>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20*m_i*1_3"/>
  <p:tag name="KSO_WM_UNIT_CLEAR" val="1"/>
  <p:tag name="KSO_WM_UNIT_LAYERLEVEL" val="1_1"/>
  <p:tag name="KSO_WM_DIAGRAM_GROUP_CODE" val="m1-1"/>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20*m_h_a*1_1_1"/>
  <p:tag name="KSO_WM_UNIT_CLEAR" val="1"/>
  <p:tag name="KSO_WM_UNIT_LAYERLEVEL" val="1_1_1"/>
  <p:tag name="KSO_WM_UNIT_VALUE" val="3"/>
  <p:tag name="KSO_WM_UNIT_HIGHLIGHT" val="0"/>
  <p:tag name="KSO_WM_UNIT_COMPATIBLE" val="0"/>
  <p:tag name="KSO_WM_UNIT_PRESET_TEXT_INDEX" val="3"/>
  <p:tag name="KSO_WM_UNIT_PRESET_TEXT_LEN" val="5"/>
  <p:tag name="KSO_WM_DIAGRAM_GROUP_CODE" val="m1-1"/>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20*m_h_f*1_1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m1-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1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1"/>
  <p:tag name="KSO_WM_SLIDE_INDEX" val="21"/>
  <p:tag name="KSO_WM_SLIDE_ITEM_CNT" val="3"/>
  <p:tag name="KSO_WM_SLIDE_LAYOUT" val="a_m"/>
  <p:tag name="KSO_WM_SLIDE_LAYOUT_CNT" val="1_1"/>
  <p:tag name="KSO_WM_SLIDE_TYPE" val="text"/>
  <p:tag name="KSO_WM_BEAUTIFY_FLAG" val="#wm#"/>
  <p:tag name="KSO_WM_SLIDE_POSITION" val="148*100"/>
  <p:tag name="KSO_WM_SLIDE_SIZE" val="664*407"/>
  <p:tag name="KSO_WM_DIAGRAM_GROUP_CODE" val="m1-1"/>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1*i*0"/>
  <p:tag name="KSO_WM_TEMPLATE_CATEGORY" val="custom"/>
  <p:tag name="KSO_WM_TEMPLATE_INDEX" val="16023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1*i*9"/>
  <p:tag name="KSO_WM_TEMPLATE_CATEGORY" val="custom"/>
  <p:tag name="KSO_WM_TEMPLATE_INDEX" val="160232"/>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1*i*18"/>
  <p:tag name="KSO_WM_TEMPLATE_CATEGORY" val="custom"/>
  <p:tag name="KSO_WM_TEMPLATE_INDEX" val="160232"/>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7"/>
  <p:tag name="KSO_WM_UNIT_ID" val="custom160232_21*m_i*1_7"/>
  <p:tag name="KSO_WM_UNIT_CLEAR" val="1"/>
  <p:tag name="KSO_WM_UNIT_LAYERLEVEL" val="1_1"/>
  <p:tag name="KSO_WM_DIAGRAM_GROUP_CODE" val="m1-1"/>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1*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5"/>
  <p:tag name="KSO_WM_UNIT_ID" val="custom160232_21*m_i*1_5"/>
  <p:tag name="KSO_WM_UNIT_CLEAR" val="1"/>
  <p:tag name="KSO_WM_UNIT_LAYERLEVEL" val="1_1"/>
  <p:tag name="KSO_WM_DIAGRAM_GROUP_CODE" val="m1-1"/>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6"/>
  <p:tag name="KSO_WM_UNIT_ID" val="custom160232_21*m_i*1_6"/>
  <p:tag name="KSO_WM_UNIT_CLEAR" val="1"/>
  <p:tag name="KSO_WM_UNIT_LAYERLEVEL" val="1_1"/>
  <p:tag name="KSO_WM_DIAGRAM_GROUP_CODE" val="m1-1"/>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3_1"/>
  <p:tag name="KSO_WM_UNIT_ID" val="custom160232_21*m_h_a*1_3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3_1"/>
  <p:tag name="KSO_WM_UNIT_ID" val="custom160232_21*m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m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1"/>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6*i*0"/>
  <p:tag name="KSO_WM_TEMPLATE_CATEGORY" val="custom"/>
  <p:tag name="KSO_WM_TEMPLATE_INDEX" val="160232"/>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21*m_i*1_3"/>
  <p:tag name="KSO_WM_UNIT_CLEAR" val="1"/>
  <p:tag name="KSO_WM_UNIT_LAYERLEVEL" val="1_1"/>
  <p:tag name="KSO_WM_DIAGRAM_GROUP_CODE" val="m1-1"/>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4"/>
  <p:tag name="KSO_WM_UNIT_ID" val="custom160232_21*m_i*1_4"/>
  <p:tag name="KSO_WM_UNIT_CLEAR" val="1"/>
  <p:tag name="KSO_WM_UNIT_LAYERLEVEL" val="1_1"/>
  <p:tag name="KSO_WM_DIAGRAM_GROUP_CODE" val="m1-1"/>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2_1"/>
  <p:tag name="KSO_WM_UNIT_ID" val="custom160232_21*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2_1"/>
  <p:tag name="KSO_WM_UNIT_ID" val="custom160232_21*m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m1-1"/>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21*m_i*1_1"/>
  <p:tag name="KSO_WM_UNIT_CLEAR" val="1"/>
  <p:tag name="KSO_WM_UNIT_LAYERLEVEL" val="1_1"/>
  <p:tag name="KSO_WM_DIAGRAM_GROUP_CODE" val="m1-1"/>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21*m_i*1_2"/>
  <p:tag name="KSO_WM_UNIT_CLEAR" val="1"/>
  <p:tag name="KSO_WM_UNIT_LAYERLEVEL" val="1_1"/>
  <p:tag name="KSO_WM_DIAGRAM_GROUP_CODE" val="m1-1"/>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21*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21*m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m1-1"/>
</p:tagLst>
</file>

<file path=ppt/tags/tag20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2"/>
  <p:tag name="KSO_WM_SLIDE_INDEX" val="22"/>
  <p:tag name="KSO_WM_SLIDE_ITEM_CNT" val="4"/>
  <p:tag name="KSO_WM_SLIDE_LAYOUT" val="a_m"/>
  <p:tag name="KSO_WM_SLIDE_LAYOUT_CNT" val="1_1"/>
  <p:tag name="KSO_WM_SLIDE_TYPE" val="text"/>
  <p:tag name="KSO_WM_BEAUTIFY_FLAG" val="#wm#"/>
  <p:tag name="KSO_WM_SLIDE_POSITION" val="136*68"/>
  <p:tag name="KSO_WM_SLIDE_SIZE" val="701*450"/>
  <p:tag name="KSO_WM_DIAGRAM_GROUP_CODE" val="m1-1"/>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2*i*0"/>
  <p:tag name="KSO_WM_TEMPLATE_CATEGORY" val="custom"/>
  <p:tag name="KSO_WM_TEMPLATE_INDEX" val="16023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6*l_i*1_1"/>
  <p:tag name="KSO_WM_UNIT_CLEAR" val="1"/>
  <p:tag name="KSO_WM_UNIT_LAYERLEVEL" val="1_1"/>
  <p:tag name="KSO_WM_DIAGRAM_GROUP_CODE" val="l1-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2*i*9"/>
  <p:tag name="KSO_WM_TEMPLATE_CATEGORY" val="custom"/>
  <p:tag name="KSO_WM_TEMPLATE_INDEX" val="160232"/>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2*i*18"/>
  <p:tag name="KSO_WM_TEMPLATE_CATEGORY" val="custom"/>
  <p:tag name="KSO_WM_TEMPLATE_INDEX" val="160232"/>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2*i*27"/>
  <p:tag name="KSO_WM_TEMPLATE_CATEGORY" val="custom"/>
  <p:tag name="KSO_WM_TEMPLATE_INDEX" val="160232"/>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9"/>
  <p:tag name="KSO_WM_UNIT_ID" val="custom160232_22*m_i*1_9"/>
  <p:tag name="KSO_WM_UNIT_CLEAR" val="1"/>
  <p:tag name="KSO_WM_UNIT_LAYERLEVEL" val="1_1"/>
  <p:tag name="KSO_WM_DIAGRAM_GROUP_CODE" val="m1-1"/>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2*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7"/>
  <p:tag name="KSO_WM_UNIT_ID" val="custom160232_22*m_i*1_7"/>
  <p:tag name="KSO_WM_UNIT_CLEAR" val="1"/>
  <p:tag name="KSO_WM_UNIT_LAYERLEVEL" val="1_1"/>
  <p:tag name="KSO_WM_DIAGRAM_GROUP_CODE" val="m1-1"/>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8"/>
  <p:tag name="KSO_WM_UNIT_ID" val="custom160232_22*m_i*1_8"/>
  <p:tag name="KSO_WM_UNIT_CLEAR" val="1"/>
  <p:tag name="KSO_WM_UNIT_LAYERLEVEL" val="1_1"/>
  <p:tag name="KSO_WM_DIAGRAM_GROUP_CODE" val="m1-1"/>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4_1"/>
  <p:tag name="KSO_WM_UNIT_ID" val="custom160232_22*m_h_a*1_4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4_1"/>
  <p:tag name="KSO_WM_UNIT_ID" val="custom160232_22*m_h_f*1_4_1"/>
  <p:tag name="KSO_WM_UNIT_CLEAR" val="1"/>
  <p:tag name="KSO_WM_UNIT_LAYERLEVEL" val="1_1_1"/>
  <p:tag name="KSO_WM_UNIT_VALUE" val="24"/>
  <p:tag name="KSO_WM_UNIT_HIGHLIGHT" val="0"/>
  <p:tag name="KSO_WM_UNIT_COMPATIBLE" val="0"/>
  <p:tag name="KSO_WM_UNIT_PRESET_TEXT_INDEX" val="3"/>
  <p:tag name="KSO_WM_UNIT_PRESET_TEXT_LEN" val="17"/>
  <p:tag name="KSO_WM_DIAGRAM_GROUP_CODE" val="m1-1"/>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5"/>
  <p:tag name="KSO_WM_UNIT_ID" val="custom160232_22*m_i*1_5"/>
  <p:tag name="KSO_WM_UNIT_CLEAR" val="1"/>
  <p:tag name="KSO_WM_UNIT_LAYERLEVEL" val="1_1"/>
  <p:tag name="KSO_WM_DIAGRAM_GROUP_CODE" val="m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6*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6"/>
  <p:tag name="KSO_WM_UNIT_ID" val="custom160232_22*m_i*1_6"/>
  <p:tag name="KSO_WM_UNIT_CLEAR" val="1"/>
  <p:tag name="KSO_WM_UNIT_LAYERLEVEL" val="1_1"/>
  <p:tag name="KSO_WM_DIAGRAM_GROUP_CODE" val="m1-1"/>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3_1"/>
  <p:tag name="KSO_WM_UNIT_ID" val="custom160232_22*m_h_a*1_3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3_1"/>
  <p:tag name="KSO_WM_UNIT_ID" val="custom160232_22*m_h_f*1_3_1"/>
  <p:tag name="KSO_WM_UNIT_CLEAR" val="1"/>
  <p:tag name="KSO_WM_UNIT_LAYERLEVEL" val="1_1_1"/>
  <p:tag name="KSO_WM_UNIT_VALUE" val="24"/>
  <p:tag name="KSO_WM_UNIT_HIGHLIGHT" val="0"/>
  <p:tag name="KSO_WM_UNIT_COMPATIBLE" val="0"/>
  <p:tag name="KSO_WM_UNIT_PRESET_TEXT_INDEX" val="3"/>
  <p:tag name="KSO_WM_UNIT_PRESET_TEXT_LEN" val="17"/>
  <p:tag name="KSO_WM_DIAGRAM_GROUP_CODE" val="m1-1"/>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22*m_i*1_3"/>
  <p:tag name="KSO_WM_UNIT_CLEAR" val="1"/>
  <p:tag name="KSO_WM_UNIT_LAYERLEVEL" val="1_1"/>
  <p:tag name="KSO_WM_DIAGRAM_GROUP_CODE" val="m1-1"/>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4"/>
  <p:tag name="KSO_WM_UNIT_ID" val="custom160232_22*m_i*1_4"/>
  <p:tag name="KSO_WM_UNIT_CLEAR" val="1"/>
  <p:tag name="KSO_WM_UNIT_LAYERLEVEL" val="1_1"/>
  <p:tag name="KSO_WM_DIAGRAM_GROUP_CODE" val="m1-1"/>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2_1"/>
  <p:tag name="KSO_WM_UNIT_ID" val="custom160232_22*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2_1"/>
  <p:tag name="KSO_WM_UNIT_ID" val="custom160232_22*m_h_f*1_2_1"/>
  <p:tag name="KSO_WM_UNIT_CLEAR" val="1"/>
  <p:tag name="KSO_WM_UNIT_LAYERLEVEL" val="1_1_1"/>
  <p:tag name="KSO_WM_UNIT_VALUE" val="24"/>
  <p:tag name="KSO_WM_UNIT_HIGHLIGHT" val="0"/>
  <p:tag name="KSO_WM_UNIT_COMPATIBLE" val="0"/>
  <p:tag name="KSO_WM_UNIT_PRESET_TEXT_INDEX" val="3"/>
  <p:tag name="KSO_WM_UNIT_PRESET_TEXT_LEN" val="17"/>
  <p:tag name="KSO_WM_DIAGRAM_GROUP_CODE" val="m1-1"/>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22*m_i*1_1"/>
  <p:tag name="KSO_WM_UNIT_CLEAR" val="1"/>
  <p:tag name="KSO_WM_UNIT_LAYERLEVEL" val="1_1"/>
  <p:tag name="KSO_WM_DIAGRAM_GROUP_CODE" val="m1-1"/>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22*m_i*1_2"/>
  <p:tag name="KSO_WM_UNIT_CLEAR" val="1"/>
  <p:tag name="KSO_WM_UNIT_LAYERLEVEL" val="1_1"/>
  <p:tag name="KSO_WM_DIAGRAM_GROUP_CODE" val="m1-1"/>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22*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6*i*4"/>
  <p:tag name="KSO_WM_TEMPLATE_CATEGORY" val="custom"/>
  <p:tag name="KSO_WM_TEMPLATE_INDEX" val="160232"/>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22*m_h_f*1_1_1"/>
  <p:tag name="KSO_WM_UNIT_CLEAR" val="1"/>
  <p:tag name="KSO_WM_UNIT_LAYERLEVEL" val="1_1_1"/>
  <p:tag name="KSO_WM_UNIT_VALUE" val="24"/>
  <p:tag name="KSO_WM_UNIT_HIGHLIGHT" val="0"/>
  <p:tag name="KSO_WM_UNIT_COMPATIBLE" val="0"/>
  <p:tag name="KSO_WM_UNIT_PRESET_TEXT_INDEX" val="3"/>
  <p:tag name="KSO_WM_UNIT_PRESET_TEXT_LEN" val="17"/>
  <p:tag name="KSO_WM_DIAGRAM_GROUP_CODE" val="m1-1"/>
</p:tagLst>
</file>

<file path=ppt/tags/tag2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3"/>
  <p:tag name="KSO_WM_SLIDE_INDEX" val="23"/>
  <p:tag name="KSO_WM_SLIDE_ITEM_CNT" val="5"/>
  <p:tag name="KSO_WM_SLIDE_LAYOUT" val="a_m"/>
  <p:tag name="KSO_WM_SLIDE_LAYOUT_CNT" val="1_1"/>
  <p:tag name="KSO_WM_SLIDE_TYPE" val="text"/>
  <p:tag name="KSO_WM_BEAUTIFY_FLAG" val="#wm#"/>
  <p:tag name="KSO_WM_SLIDE_POSITION" val="61*87"/>
  <p:tag name="KSO_WM_SLIDE_SIZE" val="838*434"/>
  <p:tag name="KSO_WM_DIAGRAM_GROUP_CODE" val="m1-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3*i*0"/>
  <p:tag name="KSO_WM_TEMPLATE_CATEGORY" val="custom"/>
  <p:tag name="KSO_WM_TEMPLATE_INDEX" val="160232"/>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3*i*9"/>
  <p:tag name="KSO_WM_TEMPLATE_CATEGORY" val="custom"/>
  <p:tag name="KSO_WM_TEMPLATE_INDEX" val="160232"/>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3*i*18"/>
  <p:tag name="KSO_WM_TEMPLATE_CATEGORY" val="custom"/>
  <p:tag name="KSO_WM_TEMPLATE_INDEX" val="160232"/>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3*i*27"/>
  <p:tag name="KSO_WM_TEMPLATE_CATEGORY" val="custom"/>
  <p:tag name="KSO_WM_TEMPLATE_INDEX" val="160232"/>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3*i*36"/>
  <p:tag name="KSO_WM_TEMPLATE_CATEGORY" val="custom"/>
  <p:tag name="KSO_WM_TEMPLATE_INDEX" val="160232"/>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1"/>
  <p:tag name="KSO_WM_UNIT_ID" val="custom160232_23*m_i*1_11"/>
  <p:tag name="KSO_WM_UNIT_CLEAR" val="1"/>
  <p:tag name="KSO_WM_UNIT_LAYERLEVEL" val="1_1"/>
  <p:tag name="KSO_WM_DIAGRAM_GROUP_CODE" val="m1-1"/>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3*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9"/>
  <p:tag name="KSO_WM_UNIT_ID" val="custom160232_23*m_i*1_9"/>
  <p:tag name="KSO_WM_UNIT_CLEAR" val="1"/>
  <p:tag name="KSO_WM_UNIT_LAYERLEVEL" val="1_1"/>
  <p:tag name="KSO_WM_DIAGRAM_GROUP_CODE" val="m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6*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0"/>
  <p:tag name="KSO_WM_UNIT_ID" val="custom160232_23*m_i*1_10"/>
  <p:tag name="KSO_WM_UNIT_CLEAR" val="1"/>
  <p:tag name="KSO_WM_UNIT_LAYERLEVEL" val="1_1"/>
  <p:tag name="KSO_WM_DIAGRAM_GROUP_CODE" val="m1-1"/>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5_1"/>
  <p:tag name="KSO_WM_UNIT_ID" val="custom160232_23*m_h_a*1_5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5_1"/>
  <p:tag name="KSO_WM_UNIT_ID" val="custom160232_23*m_h_f*1_5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m1-1"/>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7"/>
  <p:tag name="KSO_WM_UNIT_ID" val="custom160232_23*m_i*1_7"/>
  <p:tag name="KSO_WM_UNIT_CLEAR" val="1"/>
  <p:tag name="KSO_WM_UNIT_LAYERLEVEL" val="1_1"/>
  <p:tag name="KSO_WM_DIAGRAM_GROUP_CODE" val="m1-1"/>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8"/>
  <p:tag name="KSO_WM_UNIT_ID" val="custom160232_23*m_i*1_8"/>
  <p:tag name="KSO_WM_UNIT_CLEAR" val="1"/>
  <p:tag name="KSO_WM_UNIT_LAYERLEVEL" val="1_1"/>
  <p:tag name="KSO_WM_DIAGRAM_GROUP_CODE" val="m1-1"/>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4_1"/>
  <p:tag name="KSO_WM_UNIT_ID" val="custom160232_23*m_h_a*1_4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4_1"/>
  <p:tag name="KSO_WM_UNIT_ID" val="custom160232_23*m_h_f*1_4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m1-1"/>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5"/>
  <p:tag name="KSO_WM_UNIT_ID" val="custom160232_23*m_i*1_5"/>
  <p:tag name="KSO_WM_UNIT_CLEAR" val="1"/>
  <p:tag name="KSO_WM_UNIT_LAYERLEVEL" val="1_1"/>
  <p:tag name="KSO_WM_DIAGRAM_GROUP_CODE" val="m1-1"/>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6"/>
  <p:tag name="KSO_WM_UNIT_ID" val="custom160232_23*m_i*1_6"/>
  <p:tag name="KSO_WM_UNIT_CLEAR" val="1"/>
  <p:tag name="KSO_WM_UNIT_LAYERLEVEL" val="1_1"/>
  <p:tag name="KSO_WM_DIAGRAM_GROUP_CODE" val="m1-1"/>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3_1"/>
  <p:tag name="KSO_WM_UNIT_ID" val="custom160232_23*m_h_a*1_3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6*i*6"/>
  <p:tag name="KSO_WM_TEMPLATE_CATEGORY" val="custom"/>
  <p:tag name="KSO_WM_TEMPLATE_INDEX" val="160232"/>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3_1"/>
  <p:tag name="KSO_WM_UNIT_ID" val="custom160232_23*m_h_f*1_3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m1-1"/>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23*m_i*1_3"/>
  <p:tag name="KSO_WM_UNIT_CLEAR" val="1"/>
  <p:tag name="KSO_WM_UNIT_LAYERLEVEL" val="1_1"/>
  <p:tag name="KSO_WM_DIAGRAM_GROUP_CODE" val="m1-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4"/>
  <p:tag name="KSO_WM_UNIT_ID" val="custom160232_23*m_i*1_4"/>
  <p:tag name="KSO_WM_UNIT_CLEAR" val="1"/>
  <p:tag name="KSO_WM_UNIT_LAYERLEVEL" val="1_1"/>
  <p:tag name="KSO_WM_DIAGRAM_GROUP_CODE" val="m1-1"/>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2_1"/>
  <p:tag name="KSO_WM_UNIT_ID" val="custom160232_23*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2_1"/>
  <p:tag name="KSO_WM_UNIT_ID" val="custom160232_23*m_h_f*1_2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m1-1"/>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23*m_i*1_1"/>
  <p:tag name="KSO_WM_UNIT_CLEAR" val="1"/>
  <p:tag name="KSO_WM_UNIT_LAYERLEVEL" val="1_1"/>
  <p:tag name="KSO_WM_DIAGRAM_GROUP_CODE" val="m1-1"/>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23*m_i*1_2"/>
  <p:tag name="KSO_WM_UNIT_CLEAR" val="1"/>
  <p:tag name="KSO_WM_UNIT_LAYERLEVEL" val="1_1"/>
  <p:tag name="KSO_WM_DIAGRAM_GROUP_CODE" val="m1-1"/>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23*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23*m_h_f*1_1_1"/>
  <p:tag name="KSO_WM_UNIT_CLEAR" val="1"/>
  <p:tag name="KSO_WM_UNIT_LAYERLEVEL" val="1_1_1"/>
  <p:tag name="KSO_WM_UNIT_VALUE" val="14"/>
  <p:tag name="KSO_WM_UNIT_HIGHLIGHT" val="0"/>
  <p:tag name="KSO_WM_UNIT_COMPATIBLE" val="0"/>
  <p:tag name="KSO_WM_UNIT_PRESET_TEXT_INDEX" val="3"/>
  <p:tag name="KSO_WM_UNIT_PRESET_TEXT_LEN" val="17"/>
  <p:tag name="KSO_WM_DIAGRAM_GROUP_CODE" val="m1-1"/>
</p:tagLst>
</file>

<file path=ppt/tags/tag2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4"/>
  <p:tag name="KSO_WM_SLIDE_INDEX" val="24"/>
  <p:tag name="KSO_WM_SLIDE_ITEM_CNT" val="6"/>
  <p:tag name="KSO_WM_SLIDE_LAYOUT" val="a_m"/>
  <p:tag name="KSO_WM_SLIDE_LAYOUT_CNT" val="1_1"/>
  <p:tag name="KSO_WM_SLIDE_TYPE" val="text"/>
  <p:tag name="KSO_WM_BEAUTIFY_FLAG" val="#wm#"/>
  <p:tag name="KSO_WM_SLIDE_POSITION" val="51*47"/>
  <p:tag name="KSO_WM_SLIDE_SIZE" val="858*469"/>
  <p:tag name="KSO_WM_DIAGRAM_GROUP_CODE" val="m1-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0"/>
  <p:tag name="KSO_WM_TEMPLATE_CATEGORY" val="custom"/>
  <p:tag name="KSO_WM_TEMPLATE_INDEX" val="160232"/>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9"/>
  <p:tag name="KSO_WM_TEMPLATE_CATEGORY" val="custom"/>
  <p:tag name="KSO_WM_TEMPLATE_INDEX" val="160232"/>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18"/>
  <p:tag name="KSO_WM_TEMPLATE_CATEGORY" val="custom"/>
  <p:tag name="KSO_WM_TEMPLATE_INDEX" val="160232"/>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27"/>
  <p:tag name="KSO_WM_TEMPLATE_CATEGORY" val="custom"/>
  <p:tag name="KSO_WM_TEMPLATE_INDEX" val="160232"/>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36"/>
  <p:tag name="KSO_WM_TEMPLATE_CATEGORY" val="custom"/>
  <p:tag name="KSO_WM_TEMPLATE_INDEX" val="160232"/>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4*i*45"/>
  <p:tag name="KSO_WM_TEMPLATE_CATEGORY" val="custom"/>
  <p:tag name="KSO_WM_TEMPLATE_INDEX" val="160232"/>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3"/>
  <p:tag name="KSO_WM_UNIT_ID" val="custom160232_24*m_i*1_13"/>
  <p:tag name="KSO_WM_UNIT_CLEAR" val="1"/>
  <p:tag name="KSO_WM_UNIT_LAYERLEVEL" val="1_1"/>
  <p:tag name="KSO_WM_DIAGRAM_GROUP_CODE" val="m1-1"/>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4*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1"/>
  <p:tag name="KSO_WM_UNIT_ID" val="custom160232_24*m_i*1_11"/>
  <p:tag name="KSO_WM_UNIT_CLEAR" val="1"/>
  <p:tag name="KSO_WM_UNIT_LAYERLEVEL" val="1_1"/>
  <p:tag name="KSO_WM_DIAGRAM_GROUP_CODE" val="m1-1"/>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2"/>
  <p:tag name="KSO_WM_UNIT_ID" val="custom160232_24*m_i*1_12"/>
  <p:tag name="KSO_WM_UNIT_CLEAR" val="1"/>
  <p:tag name="KSO_WM_UNIT_LAYERLEVEL" val="1_1"/>
  <p:tag name="KSO_WM_DIAGRAM_GROUP_CODE" val="m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7*i*0"/>
  <p:tag name="KSO_WM_TEMPLATE_CATEGORY" val="custom"/>
  <p:tag name="KSO_WM_TEMPLATE_INDEX" val="160232"/>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6_1"/>
  <p:tag name="KSO_WM_UNIT_ID" val="custom160232_24*m_h_a*1_6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6_1"/>
  <p:tag name="KSO_WM_UNIT_ID" val="custom160232_24*m_h_f*1_6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9"/>
  <p:tag name="KSO_WM_UNIT_ID" val="custom160232_24*m_i*1_9"/>
  <p:tag name="KSO_WM_UNIT_CLEAR" val="1"/>
  <p:tag name="KSO_WM_UNIT_LAYERLEVEL" val="1_1"/>
  <p:tag name="KSO_WM_DIAGRAM_GROUP_CODE" val="m1-1"/>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0"/>
  <p:tag name="KSO_WM_UNIT_ID" val="custom160232_24*m_i*1_10"/>
  <p:tag name="KSO_WM_UNIT_CLEAR" val="1"/>
  <p:tag name="KSO_WM_UNIT_LAYERLEVEL" val="1_1"/>
  <p:tag name="KSO_WM_DIAGRAM_GROUP_CODE" val="m1-1"/>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5_1"/>
  <p:tag name="KSO_WM_UNIT_ID" val="custom160232_24*m_h_a*1_5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5_1"/>
  <p:tag name="KSO_WM_UNIT_ID" val="custom160232_24*m_h_f*1_5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7"/>
  <p:tag name="KSO_WM_UNIT_ID" val="custom160232_24*m_i*1_7"/>
  <p:tag name="KSO_WM_UNIT_CLEAR" val="1"/>
  <p:tag name="KSO_WM_UNIT_LAYERLEVEL" val="1_1"/>
  <p:tag name="KSO_WM_DIAGRAM_GROUP_CODE" val="m1-1"/>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8"/>
  <p:tag name="KSO_WM_UNIT_ID" val="custom160232_24*m_i*1_8"/>
  <p:tag name="KSO_WM_UNIT_CLEAR" val="1"/>
  <p:tag name="KSO_WM_UNIT_LAYERLEVEL" val="1_1"/>
  <p:tag name="KSO_WM_DIAGRAM_GROUP_CODE" val="m1-1"/>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4_1"/>
  <p:tag name="KSO_WM_UNIT_ID" val="custom160232_24*m_h_a*1_4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4_1"/>
  <p:tag name="KSO_WM_UNIT_ID" val="custom160232_24*m_h_f*1_4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7*l_i*1_1"/>
  <p:tag name="KSO_WM_UNIT_CLEAR" val="1"/>
  <p:tag name="KSO_WM_UNIT_LAYERLEVEL" val="1_1"/>
  <p:tag name="KSO_WM_DIAGRAM_GROUP_CODE" val="l1-1"/>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5"/>
  <p:tag name="KSO_WM_UNIT_ID" val="custom160232_24*m_i*1_5"/>
  <p:tag name="KSO_WM_UNIT_CLEAR" val="1"/>
  <p:tag name="KSO_WM_UNIT_LAYERLEVEL" val="1_1"/>
  <p:tag name="KSO_WM_DIAGRAM_GROUP_CODE" val="m1-1"/>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6"/>
  <p:tag name="KSO_WM_UNIT_ID" val="custom160232_24*m_i*1_6"/>
  <p:tag name="KSO_WM_UNIT_CLEAR" val="1"/>
  <p:tag name="KSO_WM_UNIT_LAYERLEVEL" val="1_1"/>
  <p:tag name="KSO_WM_DIAGRAM_GROUP_CODE" val="m1-1"/>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3_1"/>
  <p:tag name="KSO_WM_UNIT_ID" val="custom160232_24*m_h_a*1_3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3_1"/>
  <p:tag name="KSO_WM_UNIT_ID" val="custom160232_24*m_h_f*1_3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3"/>
  <p:tag name="KSO_WM_UNIT_ID" val="custom160232_24*m_i*1_3"/>
  <p:tag name="KSO_WM_UNIT_CLEAR" val="1"/>
  <p:tag name="KSO_WM_UNIT_LAYERLEVEL" val="1_1"/>
  <p:tag name="KSO_WM_DIAGRAM_GROUP_CODE" val="m1-1"/>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4"/>
  <p:tag name="KSO_WM_UNIT_ID" val="custom160232_24*m_i*1_4"/>
  <p:tag name="KSO_WM_UNIT_CLEAR" val="1"/>
  <p:tag name="KSO_WM_UNIT_LAYERLEVEL" val="1_1"/>
  <p:tag name="KSO_WM_DIAGRAM_GROUP_CODE" val="m1-1"/>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2_1"/>
  <p:tag name="KSO_WM_UNIT_ID" val="custom160232_24*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2_1"/>
  <p:tag name="KSO_WM_UNIT_ID" val="custom160232_24*m_h_f*1_2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1"/>
  <p:tag name="KSO_WM_UNIT_ID" val="custom160232_24*m_i*1_1"/>
  <p:tag name="KSO_WM_UNIT_CLEAR" val="1"/>
  <p:tag name="KSO_WM_UNIT_LAYERLEVEL" val="1_1"/>
  <p:tag name="KSO_WM_DIAGRAM_GROUP_CODE" val="m1-1"/>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i"/>
  <p:tag name="KSO_WM_UNIT_INDEX" val="1_2"/>
  <p:tag name="KSO_WM_UNIT_ID" val="custom160232_24*m_i*1_2"/>
  <p:tag name="KSO_WM_UNIT_CLEAR" val="1"/>
  <p:tag name="KSO_WM_UNIT_LAYERLEVEL" val="1_1"/>
  <p:tag name="KSO_WM_DIAGRAM_GROUP_CODE" val="m1-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7*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a"/>
  <p:tag name="KSO_WM_UNIT_INDEX" val="1_1_1"/>
  <p:tag name="KSO_WM_UNIT_ID" val="custom160232_24*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m_h_f"/>
  <p:tag name="KSO_WM_UNIT_INDEX" val="1_1_1"/>
  <p:tag name="KSO_WM_UNIT_ID" val="custom160232_24*m_h_f*1_1_1"/>
  <p:tag name="KSO_WM_UNIT_CLEAR" val="1"/>
  <p:tag name="KSO_WM_UNIT_LAYERLEVEL" val="1_1_1"/>
  <p:tag name="KSO_WM_UNIT_VALUE" val="21"/>
  <p:tag name="KSO_WM_UNIT_HIGHLIGHT" val="0"/>
  <p:tag name="KSO_WM_UNIT_COMPATIBLE" val="0"/>
  <p:tag name="KSO_WM_UNIT_PRESET_TEXT_INDEX" val="3"/>
  <p:tag name="KSO_WM_UNIT_PRESET_TEXT_LEN" val="11"/>
  <p:tag name="KSO_WM_DIAGRAM_GROUP_CODE" val="m1-1"/>
</p:tagLst>
</file>

<file path=ppt/tags/tag29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5"/>
  <p:tag name="KSO_WM_SLIDE_INDEX" val="25"/>
  <p:tag name="KSO_WM_SLIDE_ITEM_CNT" val="2"/>
  <p:tag name="KSO_WM_SLIDE_LAYOUT" val="a_f_d"/>
  <p:tag name="KSO_WM_SLIDE_LAYOUT_CNT" val="1_1_1"/>
  <p:tag name="KSO_WM_SLIDE_TYPE" val="text"/>
  <p:tag name="KSO_WM_BEAUTIFY_FLAG" val="#wm#"/>
  <p:tag name="KSO_WM_SLIDE_POSITION" val="26*112"/>
  <p:tag name="KSO_WM_SLIDE_SIZE" val="934*411"/>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5*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3"/>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d"/>
  <p:tag name="KSO_WM_UNIT_INDEX" val="1"/>
  <p:tag name="KSO_WM_UNIT_ID" val="custom160232_25*d*1"/>
  <p:tag name="KSO_WM_UNIT_CLEAR" val="0"/>
  <p:tag name="KSO_WM_UNIT_LAYERLEVEL" val="1"/>
  <p:tag name="KSO_WM_UNIT_VALUE" val="1126*3061"/>
  <p:tag name="KSO_WM_UNIT_HIGHLIGHT" val="0"/>
  <p:tag name="KSO_WM_UNIT_COMPATIBLE" val="0"/>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25*f*1"/>
  <p:tag name="KSO_WM_UNIT_CLEAR" val="1"/>
  <p:tag name="KSO_WM_UNIT_LAYERLEVEL" val="1"/>
  <p:tag name="KSO_WM_UNIT_VALUE" val="90"/>
  <p:tag name="KSO_WM_UNIT_HIGHLIGHT" val="0"/>
  <p:tag name="KSO_WM_UNIT_COMPATIBLE" val="0"/>
  <p:tag name="KSO_WM_UNIT_PRESET_TEXT_INDEX" val="3"/>
  <p:tag name="KSO_WM_UNIT_PRESET_TEXT_LEN" val="125"/>
</p:tagLst>
</file>

<file path=ppt/tags/tag29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6"/>
  <p:tag name="KSO_WM_SLIDE_INDEX" val="26"/>
  <p:tag name="KSO_WM_SLIDE_ITEM_CNT" val="3"/>
  <p:tag name="KSO_WM_SLIDE_LAYOUT" val="a_f_d"/>
  <p:tag name="KSO_WM_SLIDE_LAYOUT_CNT" val="1_1_2"/>
  <p:tag name="KSO_WM_SLIDE_TYPE" val="text"/>
  <p:tag name="KSO_WM_BEAUTIFY_FLAG" val="#wm#"/>
  <p:tag name="KSO_WM_SLIDE_POSITION" val="26*113"/>
  <p:tag name="KSO_WM_SLIDE_SIZE" val="876*410"/>
</p:tagLst>
</file>

<file path=ppt/tags/tag2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26*f*1"/>
  <p:tag name="KSO_WM_UNIT_CLEAR" val="1"/>
  <p:tag name="KSO_WM_UNIT_LAYERLEVEL" val="1"/>
  <p:tag name="KSO_WM_UNIT_VALUE" val="90"/>
  <p:tag name="KSO_WM_UNIT_HIGHLIGHT" val="0"/>
  <p:tag name="KSO_WM_UNIT_COMPATIBLE" val="0"/>
  <p:tag name="KSO_WM_UNIT_PRESET_TEXT_INDEX" val="3"/>
  <p:tag name="KSO_WM_UNIT_PRESET_TEXT_LEN" val="125"/>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6*i*1"/>
  <p:tag name="KSO_WM_TEMPLATE_CATEGORY" val="custom"/>
  <p:tag name="KSO_WM_TEMPLATE_INDEX" val="160232"/>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d"/>
  <p:tag name="KSO_WM_UNIT_INDEX" val="1"/>
  <p:tag name="KSO_WM_UNIT_ID" val="custom160232_26*d*1"/>
  <p:tag name="KSO_WM_UNIT_CLEAR" val="0"/>
  <p:tag name="KSO_WM_UNIT_LAYERLEVEL" val="1"/>
  <p:tag name="KSO_WM_UNIT_VALUE" val="1124*1421"/>
  <p:tag name="KSO_WM_UNIT_HIGHLIGHT" val="0"/>
  <p:tag name="KSO_WM_UNIT_COMPATIBLE" val="0"/>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b"/>
  <p:tag name="KSO_WM_UNIT_INDEX" val="1"/>
  <p:tag name="KSO_WM_UNIT_ID" val="custom160232_1*b*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24"/>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7*l_h_f*1_2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d"/>
  <p:tag name="KSO_WM_UNIT_INDEX" val="2"/>
  <p:tag name="KSO_WM_UNIT_ID" val="custom160232_26*d*2"/>
  <p:tag name="KSO_WM_UNIT_CLEAR" val="0"/>
  <p:tag name="KSO_WM_UNIT_LAYERLEVEL" val="1"/>
  <p:tag name="KSO_WM_UNIT_VALUE" val="1124*1421"/>
  <p:tag name="KSO_WM_UNIT_HIGHLIGHT" val="0"/>
  <p:tag name="KSO_WM_UNIT_COMPATIBLE" val="0"/>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6*i*4"/>
  <p:tag name="KSO_WM_TEMPLATE_CATEGORY" val="custom"/>
  <p:tag name="KSO_WM_TEMPLATE_INDEX" val="160232"/>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6*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30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7"/>
  <p:tag name="KSO_WM_SLIDE_INDEX" val="27"/>
  <p:tag name="KSO_WM_SLIDE_ITEM_CNT" val="1"/>
  <p:tag name="KSO_WM_SLIDE_LAYOUT" val="a_f"/>
  <p:tag name="KSO_WM_SLIDE_LAYOUT_CNT" val="1_1"/>
  <p:tag name="KSO_WM_SLIDE_TYPE" val="text"/>
  <p:tag name="KSO_WM_BEAUTIFY_FLAG" val="#wm#"/>
  <p:tag name="KSO_WM_SLIDE_POSITION" val="531*164"/>
  <p:tag name="KSO_WM_SLIDE_SIZE" val="372*288"/>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7*i*0"/>
  <p:tag name="KSO_WM_TEMPLATE_CATEGORY" val="custom"/>
  <p:tag name="KSO_WM_TEMPLATE_INDEX" val="160232"/>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7*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27*f*1"/>
  <p:tag name="KSO_WM_UNIT_CLEAR" val="1"/>
  <p:tag name="KSO_WM_UNIT_LAYERLEVEL" val="1"/>
  <p:tag name="KSO_WM_UNIT_VALUE" val="98"/>
  <p:tag name="KSO_WM_UNIT_HIGHLIGHT" val="0"/>
  <p:tag name="KSO_WM_UNIT_COMPATIBLE" val="0"/>
  <p:tag name="KSO_WM_UNIT_PRESET_TEXT_INDEX" val="5"/>
  <p:tag name="KSO_WM_UNIT_PRESET_TEXT_LEN" val="232"/>
</p:tagLst>
</file>

<file path=ppt/tags/tag30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8"/>
  <p:tag name="KSO_WM_SLIDE_INDEX" val="28"/>
  <p:tag name="KSO_WM_SLIDE_ITEM_CNT" val="2"/>
  <p:tag name="KSO_WM_SLIDE_LAYOUT" val="a_f"/>
  <p:tag name="KSO_WM_SLIDE_LAYOUT_CNT" val="1_2"/>
  <p:tag name="KSO_WM_SLIDE_TYPE" val="text"/>
  <p:tag name="KSO_WM_BEAUTIFY_FLAG" val="#wm#"/>
  <p:tag name="KSO_WM_SLIDE_POSITION" val="531*90"/>
  <p:tag name="KSO_WM_SLIDE_SIZE" val="372*360"/>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28*i*0"/>
  <p:tag name="KSO_WM_TEMPLATE_CATEGORY" val="custom"/>
  <p:tag name="KSO_WM_TEMPLATE_INDEX" val="160232"/>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8*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7*l_i*1_2"/>
  <p:tag name="KSO_WM_UNIT_CLEAR" val="1"/>
  <p:tag name="KSO_WM_UNIT_LAYERLEVEL" val="1_1"/>
  <p:tag name="KSO_WM_DIAGRAM_GROUP_CODE" val="l1-1"/>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2"/>
  <p:tag name="KSO_WM_UNIT_ID" val="custom160232_28*f*2"/>
  <p:tag name="KSO_WM_UNIT_CLEAR" val="1"/>
  <p:tag name="KSO_WM_UNIT_LAYERLEVEL" val="1"/>
  <p:tag name="KSO_WM_UNIT_VALUE" val="72"/>
  <p:tag name="KSO_WM_UNIT_HIGHLIGHT" val="0"/>
  <p:tag name="KSO_WM_UNIT_COMPATIBLE" val="0"/>
  <p:tag name="KSO_WM_UNIT_PRESET_TEXT_INDEX" val="5"/>
  <p:tag name="KSO_WM_UNIT_PRESET_TEXT_LEN" val="200"/>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28*f*1"/>
  <p:tag name="KSO_WM_UNIT_CLEAR" val="1"/>
  <p:tag name="KSO_WM_UNIT_LAYERLEVEL" val="1"/>
  <p:tag name="KSO_WM_UNIT_VALUE" val="72"/>
  <p:tag name="KSO_WM_UNIT_HIGHLIGHT" val="0"/>
  <p:tag name="KSO_WM_UNIT_COMPATIBLE" val="0"/>
  <p:tag name="KSO_WM_UNIT_PRESET_TEXT_INDEX" val="5"/>
  <p:tag name="KSO_WM_UNIT_PRESET_TEXT_LEN" val="200"/>
</p:tagLst>
</file>

<file path=ppt/tags/tag3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9"/>
  <p:tag name="KSO_WM_SLIDE_INDEX" val="29"/>
  <p:tag name="KSO_WM_SLIDE_ITEM_CNT" val="2"/>
  <p:tag name="KSO_WM_SLIDE_LAYOUT" val="a_b"/>
  <p:tag name="KSO_WM_SLIDE_LAYOUT_CNT" val="1_1"/>
  <p:tag name="KSO_WM_SLIDE_TYPE" val="endPage"/>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9*a*1"/>
  <p:tag name="KSO_WM_UNIT_CLEAR" val="1"/>
  <p:tag name="KSO_WM_UNIT_LAYERLEVEL" val="1"/>
  <p:tag name="KSO_WM_UNIT_VALUE" val="8"/>
  <p:tag name="KSO_WM_UNIT_ISCONTENTSTITLE" val="0"/>
  <p:tag name="KSO_WM_UNIT_HIGHLIGHT" val="0"/>
  <p:tag name="KSO_WM_UNIT_COMPATIBLE" val="0"/>
  <p:tag name="KSO_WM_UNIT_PRESET_TEXT" val="THANK _x000B_YOU!"/>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b"/>
  <p:tag name="KSO_WM_UNIT_INDEX" val="1"/>
  <p:tag name="KSO_WM_UNIT_ID" val="custom160232_29*b*1"/>
  <p:tag name="KSO_WM_UNIT_CLEAR" val="1"/>
  <p:tag name="KSO_WM_UNIT_LAYERLEVEL" val="1"/>
  <p:tag name="KSO_WM_UNIT_VALUE" val="12"/>
  <p:tag name="KSO_WM_UNIT_ISCONTENTSTITLE" val="0"/>
  <p:tag name="KSO_WM_UNIT_HIGHLIGHT" val="0"/>
  <p:tag name="KSO_WM_UNIT_COMPATIBLE" val="0"/>
  <p:tag name="KSO_WM_UNIT_PRESET_TEXT" val="谢谢观赏"/>
</p:tagLst>
</file>

<file path=ppt/tags/tag32.xml><?xml version="1.0" encoding="utf-8"?>
<p:tagLst xmlns:a="http://schemas.openxmlformats.org/drawingml/2006/main" xmlns:r="http://schemas.openxmlformats.org/officeDocument/2006/relationships" xmlns:p="http://schemas.openxmlformats.org/presentationml/2006/main">
  <p:tag name="KSO_WM_UNIT_INDEX" val="1_1"/>
  <p:tag name="KSO_WM_UNIT_CLEAR" val="1"/>
  <p:tag name="KSO_WM_UNIT_LAYERLEVEL" val="1_1"/>
  <p:tag name="KSO_WM_DIAGRAM_GROUP_CODE" val="l1-1"/>
  <p:tag name="KSO_WM_TAG_VERSION" val="1.0"/>
  <p:tag name="KSO_WM_BEAUTIFY_FLAG" val="#wm#"/>
  <p:tag name="KSO_WM_UNIT_TYPE" val="i"/>
  <p:tag name="KSO_WM_UNIT_ID" val="custom160232_7*i*4"/>
  <p:tag name="KSO_WM_TEMPLATE_CATEGORY" val="custom"/>
  <p:tag name="KSO_WM_TEMPLATE_INDEX" val="160232"/>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7*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34.xml><?xml version="1.0" encoding="utf-8"?>
<p:tagLst xmlns:a="http://schemas.openxmlformats.org/drawingml/2006/main" xmlns:r="http://schemas.openxmlformats.org/officeDocument/2006/relationships" xmlns:p="http://schemas.openxmlformats.org/presentationml/2006/main">
  <p:tag name="KSO_WM_UNIT_INDEX" val="1_2"/>
  <p:tag name="KSO_WM_UNIT_CLEAR" val="1"/>
  <p:tag name="KSO_WM_UNIT_LAYERLEVEL" val="1_1"/>
  <p:tag name="KSO_WM_DIAGRAM_GROUP_CODE" val="l1-1"/>
  <p:tag name="KSO_WM_TAG_VERSION" val="1.0"/>
  <p:tag name="KSO_WM_BEAUTIFY_FLAG" val="#wm#"/>
  <p:tag name="KSO_WM_UNIT_TYPE" val="i"/>
  <p:tag name="KSO_WM_UNIT_ID" val="custom160232_7*i*6"/>
  <p:tag name="KSO_WM_TEMPLATE_CATEGORY" val="custom"/>
  <p:tag name="KSO_WM_TEMPLATE_INDEX" val="160232"/>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8*i*0"/>
  <p:tag name="KSO_WM_TEMPLATE_CATEGORY" val="custom"/>
  <p:tag name="KSO_WM_TEMPLATE_INDEX" val="160232"/>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8*l_i*1_1"/>
  <p:tag name="KSO_WM_UNIT_CLEAR" val="1"/>
  <p:tag name="KSO_WM_UNIT_LAYERLEVEL" val="1_1"/>
  <p:tag name="KSO_WM_DIAGRAM_GROUP_CODE" val="l1-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8*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8*l_h_f*1_2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2"/>
  <p:tag name="KSO_WM_SLIDE_INDEX" val="2"/>
  <p:tag name="KSO_WM_SLIDE_ITEM_CNT" val="1"/>
  <p:tag name="KSO_WM_SLIDE_LAYOUT" val="a_f"/>
  <p:tag name="KSO_WM_SLIDE_LAYOUT_CNT" val="1_1"/>
  <p:tag name="KSO_WM_SLIDE_TYPE" val="text"/>
  <p:tag name="KSO_WM_BEAUTIFY_FLAG" val="#wm#"/>
  <p:tag name="KSO_WM_SLIDE_POSITION" val="66*144"/>
  <p:tag name="KSO_WM_SLIDE_SIZE" val="828*343"/>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8*l_h_f*1_3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8*l_i*1_2"/>
  <p:tag name="KSO_WM_UNIT_CLEAR" val="1"/>
  <p:tag name="KSO_WM_UNIT_LAYERLEVEL" val="1_1"/>
  <p:tag name="KSO_WM_DIAGRAM_GROUP_CODE" val="l1-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8*l_i*1_3"/>
  <p:tag name="KSO_WM_UNIT_CLEAR" val="1"/>
  <p:tag name="KSO_WM_UNIT_LAYERLEVEL" val="1_1"/>
  <p:tag name="KSO_WM_DIAGRAM_GROUP_CODE" val="l1-1"/>
</p:tagLst>
</file>

<file path=ppt/tags/tag43.xml><?xml version="1.0" encoding="utf-8"?>
<p:tagLst xmlns:a="http://schemas.openxmlformats.org/drawingml/2006/main" xmlns:r="http://schemas.openxmlformats.org/officeDocument/2006/relationships" xmlns:p="http://schemas.openxmlformats.org/presentationml/2006/main">
  <p:tag name="KSO_WM_UNIT_INDEX" val="1_1"/>
  <p:tag name="KSO_WM_UNIT_CLEAR" val="1"/>
  <p:tag name="KSO_WM_UNIT_LAYERLEVEL" val="1_1"/>
  <p:tag name="KSO_WM_DIAGRAM_GROUP_CODE" val="l1-1"/>
  <p:tag name="KSO_WM_TAG_VERSION" val="1.0"/>
  <p:tag name="KSO_WM_BEAUTIFY_FLAG" val="#wm#"/>
  <p:tag name="KSO_WM_UNIT_TYPE" val="i"/>
  <p:tag name="KSO_WM_UNIT_ID" val="custom160232_8*i*4"/>
  <p:tag name="KSO_WM_TEMPLATE_CATEGORY" val="custom"/>
  <p:tag name="KSO_WM_TEMPLATE_INDEX" val="160232"/>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8*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45.xml><?xml version="1.0" encoding="utf-8"?>
<p:tagLst xmlns:a="http://schemas.openxmlformats.org/drawingml/2006/main" xmlns:r="http://schemas.openxmlformats.org/officeDocument/2006/relationships" xmlns:p="http://schemas.openxmlformats.org/presentationml/2006/main">
  <p:tag name="KSO_WM_UNIT_INDEX" val="1_2"/>
  <p:tag name="KSO_WM_UNIT_CLEAR" val="1"/>
  <p:tag name="KSO_WM_UNIT_LAYERLEVEL" val="1_1"/>
  <p:tag name="KSO_WM_DIAGRAM_GROUP_CODE" val="l1-1"/>
  <p:tag name="KSO_WM_TAG_VERSION" val="1.0"/>
  <p:tag name="KSO_WM_BEAUTIFY_FLAG" val="#wm#"/>
  <p:tag name="KSO_WM_UNIT_TYPE" val="i"/>
  <p:tag name="KSO_WM_UNIT_ID" val="custom160232_8*i*6"/>
  <p:tag name="KSO_WM_TEMPLATE_CATEGORY" val="custom"/>
  <p:tag name="KSO_WM_TEMPLATE_INDEX" val="160232"/>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9*i*0"/>
  <p:tag name="KSO_WM_TEMPLATE_CATEGORY" val="custom"/>
  <p:tag name="KSO_WM_TEMPLATE_INDEX" val="160232"/>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9*l_i*1_1"/>
  <p:tag name="KSO_WM_UNIT_CLEAR" val="1"/>
  <p:tag name="KSO_WM_UNIT_LAYERLEVEL" val="1_1"/>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9*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2*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9*l_h_f*1_2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9*l_h_f*1_3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9*l_h_f*1_4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9*l_i*1_2"/>
  <p:tag name="KSO_WM_UNIT_CLEAR" val="1"/>
  <p:tag name="KSO_WM_UNIT_LAYERLEVEL" val="1_1"/>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9*l_i*1_3"/>
  <p:tag name="KSO_WM_UNIT_CLEAR" val="1"/>
  <p:tag name="KSO_WM_UNIT_LAYERLEVEL" val="1_1"/>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9*l_i*1_4"/>
  <p:tag name="KSO_WM_UNIT_CLEAR" val="1"/>
  <p:tag name="KSO_WM_UNIT_LAYERLEVEL" val="1_1"/>
  <p:tag name="KSO_WM_DIAGRAM_GROUP_CODE" val="l1-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9*i*4"/>
  <p:tag name="KSO_WM_TEMPLATE_CATEGORY" val="custom"/>
  <p:tag name="KSO_WM_TEMPLATE_INDEX" val="160232"/>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9*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9*i*6"/>
  <p:tag name="KSO_WM_TEMPLATE_CATEGORY" val="custom"/>
  <p:tag name="KSO_WM_TEMPLATE_INDEX" val="160232"/>
</p:tagLst>
</file>

<file path=ppt/tags/tag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0*i*0"/>
  <p:tag name="KSO_WM_TEMPLATE_CATEGORY" val="custom"/>
  <p:tag name="KSO_WM_TEMPLATE_INDEX" val="160232"/>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0*l_i*1_1"/>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0*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0*l_h_f*1_2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0*l_h_f*1_3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10*l_h_f*1_4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5_1"/>
  <p:tag name="KSO_WM_UNIT_ID" val="custom160232_10*l_h_f*1_5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0*l_i*1_2"/>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0*l_i*1_3"/>
  <p:tag name="KSO_WM_UNIT_CLEAR" val="1"/>
  <p:tag name="KSO_WM_UNIT_LAYERLEVEL" val="1_1"/>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10*l_i*1_4"/>
  <p:tag name="KSO_WM_UNIT_CLEAR" val="1"/>
  <p:tag name="KSO_WM_UNIT_LAYERLEVEL" val="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3"/>
  <p:tag name="KSO_WM_SLIDE_INDEX" val="3"/>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5"/>
  <p:tag name="KSO_WM_UNIT_ID" val="custom160232_10*l_i*1_5"/>
  <p:tag name="KSO_WM_UNIT_CLEAR" val="1"/>
  <p:tag name="KSO_WM_UNIT_LAYERLEVEL" val="1_1"/>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UNIT_INDEX" val="1_1"/>
  <p:tag name="KSO_WM_UNIT_CLEAR" val="1"/>
  <p:tag name="KSO_WM_UNIT_LAYERLEVEL" val="1_1"/>
  <p:tag name="KSO_WM_DIAGRAM_GROUP_CODE" val="l1-1"/>
  <p:tag name="KSO_WM_TAG_VERSION" val="1.0"/>
  <p:tag name="KSO_WM_BEAUTIFY_FLAG" val="#wm#"/>
  <p:tag name="KSO_WM_UNIT_TYPE" val="i"/>
  <p:tag name="KSO_WM_UNIT_ID" val="custom160232_10*i*4"/>
  <p:tag name="KSO_WM_TEMPLATE_CATEGORY" val="custom"/>
  <p:tag name="KSO_WM_TEMPLATE_INDEX" val="160232"/>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0*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73.xml><?xml version="1.0" encoding="utf-8"?>
<p:tagLst xmlns:a="http://schemas.openxmlformats.org/drawingml/2006/main" xmlns:r="http://schemas.openxmlformats.org/officeDocument/2006/relationships" xmlns:p="http://schemas.openxmlformats.org/presentationml/2006/main">
  <p:tag name="KSO_WM_UNIT_INDEX" val="1_2"/>
  <p:tag name="KSO_WM_UNIT_CLEAR" val="1"/>
  <p:tag name="KSO_WM_UNIT_LAYERLEVEL" val="1_1"/>
  <p:tag name="KSO_WM_DIAGRAM_GROUP_CODE" val="l1-1"/>
  <p:tag name="KSO_WM_TAG_VERSION" val="1.0"/>
  <p:tag name="KSO_WM_BEAUTIFY_FLAG" val="#wm#"/>
  <p:tag name="KSO_WM_UNIT_TYPE" val="i"/>
  <p:tag name="KSO_WM_UNIT_ID" val="custom160232_10*i*6"/>
  <p:tag name="KSO_WM_TEMPLATE_CATEGORY" val="custom"/>
  <p:tag name="KSO_WM_TEMPLATE_INDEX" val="160232"/>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1*i*0"/>
  <p:tag name="KSO_WM_TEMPLATE_CATEGORY" val="custom"/>
  <p:tag name="KSO_WM_TEMPLATE_INDEX" val="160232"/>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1*l_i*1_1"/>
  <p:tag name="KSO_WM_UNIT_CLEAR" val="1"/>
  <p:tag name="KSO_WM_UNIT_LAYERLEVEL" val="1_1"/>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1*l_h_f*1_1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2_1"/>
  <p:tag name="KSO_WM_UNIT_ID" val="custom160232_11*l_h_f*1_2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3_1"/>
  <p:tag name="KSO_WM_UNIT_ID" val="custom160232_11*l_h_f*1_3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3*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4_1"/>
  <p:tag name="KSO_WM_UNIT_ID" val="custom160232_11*l_h_f*1_4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5_1"/>
  <p:tag name="KSO_WM_UNIT_ID" val="custom160232_11*l_h_f*1_5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6_1"/>
  <p:tag name="KSO_WM_UNIT_ID" val="custom160232_11*l_h_f*1_6_1"/>
  <p:tag name="KSO_WM_UNIT_CLEAR" val="1"/>
  <p:tag name="KSO_WM_UNIT_LAYERLEVEL" val="1_1_1"/>
  <p:tag name="KSO_WM_UNIT_VALUE" val="15"/>
  <p:tag name="KSO_WM_UNIT_HIGHLIGHT" val="0"/>
  <p:tag name="KSO_WM_UNIT_COMPATIBLE" val="0"/>
  <p:tag name="KSO_WM_UNIT_PRESET_TEXT_INDEX" val="3"/>
  <p:tag name="KSO_WM_UNIT_PRESET_TEXT_LEN" val="23"/>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2"/>
  <p:tag name="KSO_WM_UNIT_ID" val="custom160232_11*l_i*1_2"/>
  <p:tag name="KSO_WM_UNIT_CLEAR" val="1"/>
  <p:tag name="KSO_WM_UNIT_LAYERLEVEL" val="1_1"/>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3"/>
  <p:tag name="KSO_WM_UNIT_ID" val="custom160232_11*l_i*1_3"/>
  <p:tag name="KSO_WM_UNIT_CLEAR" val="1"/>
  <p:tag name="KSO_WM_UNIT_LAYERLEVEL" val="1_1"/>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4"/>
  <p:tag name="KSO_WM_UNIT_ID" val="custom160232_11*l_i*1_4"/>
  <p:tag name="KSO_WM_UNIT_CLEAR" val="1"/>
  <p:tag name="KSO_WM_UNIT_LAYERLEVEL" val="1_1"/>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5"/>
  <p:tag name="KSO_WM_UNIT_ID" val="custom160232_11*l_i*1_5"/>
  <p:tag name="KSO_WM_UNIT_CLEAR" val="1"/>
  <p:tag name="KSO_WM_UNIT_LAYERLEVEL" val="1_1"/>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6"/>
  <p:tag name="KSO_WM_UNIT_ID" val="custom160232_11*l_i*1_6"/>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UNIT_INDEX" val="1_1"/>
  <p:tag name="KSO_WM_UNIT_CLEAR" val="1"/>
  <p:tag name="KSO_WM_UNIT_LAYERLEVEL" val="1_1"/>
  <p:tag name="KSO_WM_DIAGRAM_GROUP_CODE" val="l1-1"/>
  <p:tag name="KSO_WM_TAG_VERSION" val="1.0"/>
  <p:tag name="KSO_WM_BEAUTIFY_FLAG" val="#wm#"/>
  <p:tag name="KSO_WM_UNIT_TYPE" val="i"/>
  <p:tag name="KSO_WM_UNIT_ID" val="custom160232_11*i*4"/>
  <p:tag name="KSO_WM_TEMPLATE_CATEGORY" val="custom"/>
  <p:tag name="KSO_WM_TEMPLATE_INDEX" val="160232"/>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1*a*1"/>
  <p:tag name="KSO_WM_UNIT_CLEAR" val="1"/>
  <p:tag name="KSO_WM_UNIT_LAYERLEVEL" val="1"/>
  <p:tag name="KSO_WM_UNIT_ISCONTENTSTITLE" val="1"/>
  <p:tag name="KSO_WM_UNIT_VALUE" val="2"/>
  <p:tag name="KSO_WM_UNIT_HIGHLIGHT" val="0"/>
  <p:tag name="KSO_WM_UNIT_COMPATIBLE" val="0"/>
  <p:tag name="KSO_WM_UNIT_PRESET_TEXT" val="目录"/>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f"/>
  <p:tag name="KSO_WM_UNIT_INDEX" val="1"/>
  <p:tag name="KSO_WM_UNIT_ID" val="custom160232_3*f*1"/>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90.xml><?xml version="1.0" encoding="utf-8"?>
<p:tagLst xmlns:a="http://schemas.openxmlformats.org/drawingml/2006/main" xmlns:r="http://schemas.openxmlformats.org/officeDocument/2006/relationships" xmlns:p="http://schemas.openxmlformats.org/presentationml/2006/main">
  <p:tag name="KSO_WM_UNIT_INDEX" val="1_2"/>
  <p:tag name="KSO_WM_UNIT_CLEAR" val="1"/>
  <p:tag name="KSO_WM_UNIT_LAYERLEVEL" val="1_1"/>
  <p:tag name="KSO_WM_DIAGRAM_GROUP_CODE" val="l1-1"/>
  <p:tag name="KSO_WM_TAG_VERSION" val="1.0"/>
  <p:tag name="KSO_WM_BEAUTIFY_FLAG" val="#wm#"/>
  <p:tag name="KSO_WM_UNIT_TYPE" val="i"/>
  <p:tag name="KSO_WM_UNIT_ID" val="custom160232_11*i*6"/>
  <p:tag name="KSO_WM_TEMPLATE_CATEGORY" val="custom"/>
  <p:tag name="KSO_WM_TEMPLATE_INDEX" val="160232"/>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2"/>
  <p:tag name="KSO_WM_SLIDE_INDEX" val="12"/>
  <p:tag name="KSO_WM_SLIDE_ITEM_CNT" val="2"/>
  <p:tag name="KSO_WM_SLIDE_LAYOUT" val="a_b"/>
  <p:tag name="KSO_WM_SLIDE_LAYOUT_CNT" val="1_1"/>
  <p:tag name="KSO_WM_SLIDE_TYPE" val="sectionTitle"/>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2*a*1"/>
  <p:tag name="KSO_WM_UNIT_CLEAR" val="1"/>
  <p:tag name="KSO_WM_UNIT_LAYERLEVEL" val="1"/>
  <p:tag name="KSO_WM_UNIT_VALUE" val="15"/>
  <p:tag name="KSO_WM_UNIT_ISCONTENTSTITLE" val="0"/>
  <p:tag name="KSO_WM_UNIT_HIGHLIGHT" val="0"/>
  <p:tag name="KSO_WM_UNIT_COMPATIBLE" val="0"/>
  <p:tag name="KSO_WM_UNIT_PRESET_TEXT_INDEX" val="3"/>
  <p:tag name="KSO_WM_UNIT_PRESET_TEXT_LEN" val="17"/>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b"/>
  <p:tag name="KSO_WM_UNIT_INDEX" val="1"/>
  <p:tag name="KSO_WM_UNIT_ID" val="custom160232_12*b*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23"/>
</p:tagLst>
</file>

<file path=ppt/tags/tag9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3"/>
  <p:tag name="KSO_WM_SLIDE_INDEX" val="13"/>
  <p:tag name="KSO_WM_SLIDE_ITEM_CNT" val="1"/>
  <p:tag name="KSO_WM_SLIDE_LAYOUT" val="a_l"/>
  <p:tag name="KSO_WM_SLIDE_LAYOUT_CNT" val="1_1"/>
  <p:tag name="KSO_WM_SLIDE_TYPE" val="text"/>
  <p:tag name="KSO_WM_BEAUTIFY_FLAG" val="#wm#"/>
  <p:tag name="KSO_WM_SLIDE_POSITION" val="287*236"/>
  <p:tag name="KSO_WM_SLIDE_SIZE" val="386*105"/>
  <p:tag name="KSO_WM_DIAGRAM_GROUP_CODE" val="l1-2"/>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232_13*i*0"/>
  <p:tag name="KSO_WM_TEMPLATE_CATEGORY" val="custom"/>
  <p:tag name="KSO_WM_TEMPLATE_INDEX" val="160232"/>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a"/>
  <p:tag name="KSO_WM_UNIT_INDEX" val="1"/>
  <p:tag name="KSO_WM_UNIT_ID" val="custom160232_13*a*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3"/>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h_f"/>
  <p:tag name="KSO_WM_UNIT_INDEX" val="1_1_1"/>
  <p:tag name="KSO_WM_UNIT_ID" val="custom160232_13*l_h_f*1_1_1"/>
  <p:tag name="KSO_WM_UNIT_CLEAR" val="1"/>
  <p:tag name="KSO_WM_UNIT_LAYERLEVEL" val="1_1_1"/>
  <p:tag name="KSO_WM_UNIT_VALUE" val="68"/>
  <p:tag name="KSO_WM_UNIT_HIGHLIGHT" val="0"/>
  <p:tag name="KSO_WM_UNIT_COMPATIBLE" val="0"/>
  <p:tag name="KSO_WM_UNIT_PRESET_TEXT_INDEX" val="3"/>
  <p:tag name="KSO_WM_UNIT_PRESET_TEXT_LEN" val="23"/>
  <p:tag name="KSO_WM_DIAGRAM_GROUP_CODE" val="l1-2"/>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232"/>
  <p:tag name="KSO_WM_UNIT_TYPE" val="l_i"/>
  <p:tag name="KSO_WM_UNIT_INDEX" val="1_1"/>
  <p:tag name="KSO_WM_UNIT_ID" val="custom160232_13*l_i*1_1"/>
  <p:tag name="KSO_WM_UNIT_CLEAR" val="1"/>
  <p:tag name="KSO_WM_UNIT_LAYERLEVEL" val="1_1"/>
  <p:tag name="KSO_WM_DIAGRAM_GROUP_CODE" val="l1-2"/>
</p:tagLst>
</file>

<file path=ppt/tags/tag9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32"/>
  <p:tag name="KSO_WM_TAG_VERSION" val="1.0"/>
  <p:tag name="KSO_WM_SLIDE_ID" val="custom160232_14"/>
  <p:tag name="KSO_WM_SLIDE_INDEX" val="14"/>
  <p:tag name="KSO_WM_SLIDE_ITEM_CNT" val="2"/>
  <p:tag name="KSO_WM_SLIDE_LAYOUT" val="a_l"/>
  <p:tag name="KSO_WM_SLIDE_LAYOUT_CNT" val="1_1"/>
  <p:tag name="KSO_WM_SLIDE_TYPE" val="text"/>
  <p:tag name="KSO_WM_BEAUTIFY_FLAG" val="#wm#"/>
  <p:tag name="KSO_WM_SLIDE_POSITION" val="249*179"/>
  <p:tag name="KSO_WM_SLIDE_SIZE" val="462*225"/>
  <p:tag name="KSO_WM_DIAGRAM_GROUP_CODE" val="l1-2"/>
</p:tagLst>
</file>

<file path=ppt/theme/theme1.xml><?xml version="1.0" encoding="utf-8"?>
<a:theme xmlns:a="http://schemas.openxmlformats.org/drawingml/2006/main" name="Office 主题">
  <a:themeElements>
    <a:clrScheme name="自定义 33">
      <a:dk1>
        <a:srgbClr val="FFFFFF"/>
      </a:dk1>
      <a:lt1>
        <a:srgbClr val="3F3F3F"/>
      </a:lt1>
      <a:dk2>
        <a:srgbClr val="FFFFFF"/>
      </a:dk2>
      <a:lt2>
        <a:srgbClr val="3F3F3F"/>
      </a:lt2>
      <a:accent1>
        <a:srgbClr val="97CA48"/>
      </a:accent1>
      <a:accent2>
        <a:srgbClr val="5A7625"/>
      </a:accent2>
      <a:accent3>
        <a:srgbClr val="FDBB45"/>
      </a:accent3>
      <a:accent4>
        <a:srgbClr val="204259"/>
      </a:accent4>
      <a:accent5>
        <a:srgbClr val="F68C36"/>
      </a:accent5>
      <a:accent6>
        <a:srgbClr val="F05650"/>
      </a:accent6>
      <a:hlink>
        <a:srgbClr val="0563C1"/>
      </a:hlink>
      <a:folHlink>
        <a:srgbClr val="954F72"/>
      </a:folHlink>
    </a:clrScheme>
    <a:fontScheme name="自定义 9">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A000120151104A08KPBG</Template>
  <TotalTime>0</TotalTime>
  <Words>785</Words>
  <Application>Microsoft Office PowerPoint</Application>
  <PresentationFormat>宽屏</PresentationFormat>
  <Paragraphs>168</Paragraphs>
  <Slides>30</Slides>
  <Notes>30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Meiryo</vt:lpstr>
      <vt:lpstr>黑体</vt:lpstr>
      <vt:lpstr>宋体</vt:lpstr>
      <vt:lpstr>微软雅黑</vt:lpstr>
      <vt:lpstr>Arial</vt:lpstr>
      <vt:lpstr>Calibri</vt:lpstr>
      <vt:lpstr>Calibri Light</vt:lpstr>
      <vt:lpstr>Office 主题</vt:lpstr>
      <vt:lpstr>Office Theme</vt:lpstr>
      <vt:lpstr>LOREM IPSUM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 LOREM</vt:lpstr>
      <vt:lpstr>PowerPoint 演示文稿</vt:lpstr>
      <vt:lpstr>LOREM IPSUM DOLOR</vt:lpstr>
      <vt:lpstr>LOREM IPSUM DOLOR</vt:lpstr>
      <vt:lpstr>THANK  YOU!</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dc:title>
  <dc:creator/>
  <cp:keywords>http://www.ypppt.com/</cp:keywords>
  <dc:description>http://www.ypppt.com/</dc:description>
  <cp:lastModifiedBy>ypppt</cp:lastModifiedBy>
  <cp:revision>102</cp:revision>
  <dcterms:created xsi:type="dcterms:W3CDTF">2015-11-17T01:57:00Z</dcterms:created>
  <dcterms:modified xsi:type="dcterms:W3CDTF">2017-02-15T04:43:28Z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