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14" y="102"/>
      </p:cViewPr>
      <p:guideLst>
        <p:guide orient="horz" pos="2160"/>
        <p:guide pos="36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FD877-191C-4A49-99D3-13413F9799AA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4146D-00E0-4F62-AEC2-A3489E0D5D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254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9890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132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009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367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20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47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759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45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557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357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793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14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50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12.png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492" y="5469982"/>
            <a:ext cx="3429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2430051"/>
            <a:ext cx="3697287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3438163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553" y="4479563"/>
            <a:ext cx="34036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14" y="2414728"/>
            <a:ext cx="28702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533" y="3494352"/>
            <a:ext cx="3709987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031" y="4404040"/>
            <a:ext cx="30607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532" y="5447448"/>
            <a:ext cx="24130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51676" y="548680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毕业论文答辩必备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15880" y="1540844"/>
            <a:ext cx="2137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高校校徽</a:t>
            </a:r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素材</a:t>
            </a:r>
          </a:p>
        </p:txBody>
      </p:sp>
      <p:sp>
        <p:nvSpPr>
          <p:cNvPr id="3" name="矩形 2"/>
          <p:cNvSpPr/>
          <p:nvPr/>
        </p:nvSpPr>
        <p:spPr>
          <a:xfrm>
            <a:off x="2307296" y="1740900"/>
            <a:ext cx="2553982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86434" y="1740900"/>
            <a:ext cx="2553982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7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4657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885" y="260648"/>
            <a:ext cx="3429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886" y="1196752"/>
            <a:ext cx="3697287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885" y="2204864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907" y="3167673"/>
            <a:ext cx="20574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60" y="3933056"/>
            <a:ext cx="20447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001" y="4581128"/>
            <a:ext cx="3175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5661248"/>
            <a:ext cx="34036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516" y="308792"/>
            <a:ext cx="28829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894" y="1355843"/>
            <a:ext cx="28702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809" y="2567811"/>
            <a:ext cx="28575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347" y="3582499"/>
            <a:ext cx="32258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517" y="4732710"/>
            <a:ext cx="3709987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347" y="5648548"/>
            <a:ext cx="30607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8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404664"/>
            <a:ext cx="27813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1412776"/>
            <a:ext cx="27432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067" y="2438400"/>
            <a:ext cx="32766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080" y="3284984"/>
            <a:ext cx="26416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3" y="4365104"/>
            <a:ext cx="40655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38" y="5517232"/>
            <a:ext cx="24130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432" y="404664"/>
            <a:ext cx="32258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448" y="1556792"/>
            <a:ext cx="3175000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456" y="2897634"/>
            <a:ext cx="25400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456" y="3948446"/>
            <a:ext cx="2540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414" y="5013176"/>
            <a:ext cx="24638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832" y="6021288"/>
            <a:ext cx="26670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07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622846"/>
            <a:ext cx="29210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028" y="1558950"/>
            <a:ext cx="2984500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2804790"/>
            <a:ext cx="29464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3935374"/>
            <a:ext cx="26289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588" y="5159350"/>
            <a:ext cx="34163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256" y="617393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256" y="1628800"/>
            <a:ext cx="30226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256" y="2825714"/>
            <a:ext cx="3378200" cy="67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384" y="3663425"/>
            <a:ext cx="2489200" cy="67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384" y="4549750"/>
            <a:ext cx="27813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507" y="5447382"/>
            <a:ext cx="33782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68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617896"/>
            <a:ext cx="266700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459" y="1481992"/>
            <a:ext cx="34163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678" y="2401700"/>
            <a:ext cx="26289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3355870"/>
            <a:ext cx="2946400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4506328"/>
            <a:ext cx="2362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5514440"/>
            <a:ext cx="20701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080" y="464096"/>
            <a:ext cx="19812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624" y="1481992"/>
            <a:ext cx="33528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345" y="2580542"/>
            <a:ext cx="34940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471" y="3776464"/>
            <a:ext cx="27178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407" y="4856584"/>
            <a:ext cx="25146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369" y="5790916"/>
            <a:ext cx="33147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3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098" y="548680"/>
            <a:ext cx="33528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165" y="1700808"/>
            <a:ext cx="23622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077" y="2780928"/>
            <a:ext cx="4192587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3789040"/>
            <a:ext cx="2933700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165" y="5085184"/>
            <a:ext cx="28194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592642"/>
            <a:ext cx="3111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1700808"/>
            <a:ext cx="29972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2996952"/>
            <a:ext cx="3073400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4292783"/>
            <a:ext cx="30734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5479613"/>
            <a:ext cx="28067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3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476672"/>
            <a:ext cx="26035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484784"/>
            <a:ext cx="30734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262" y="2636912"/>
            <a:ext cx="30099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262" y="3669403"/>
            <a:ext cx="34163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262" y="4749523"/>
            <a:ext cx="26797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520" y="5613619"/>
            <a:ext cx="28702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014" y="548680"/>
            <a:ext cx="28702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930" y="1484784"/>
            <a:ext cx="3035300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94" y="2656414"/>
            <a:ext cx="32004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008" y="3825339"/>
            <a:ext cx="3327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894" y="4787820"/>
            <a:ext cx="294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944" y="5715219"/>
            <a:ext cx="29083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3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332656"/>
            <a:ext cx="27051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631" y="1340768"/>
            <a:ext cx="3621087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2420888"/>
            <a:ext cx="2806700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063" y="3424188"/>
            <a:ext cx="3175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588" y="4653136"/>
            <a:ext cx="2336800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857" y="5560398"/>
            <a:ext cx="3671887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520" y="464468"/>
            <a:ext cx="2844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520" y="1556792"/>
            <a:ext cx="3098800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00" y="2731710"/>
            <a:ext cx="31115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520" y="3614688"/>
            <a:ext cx="3060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00" y="4567188"/>
            <a:ext cx="3225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5560398"/>
            <a:ext cx="3111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32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2149158"/>
            <a:ext cx="27051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3178260"/>
            <a:ext cx="25654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898" y="4186372"/>
            <a:ext cx="26670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568" y="2149158"/>
            <a:ext cx="2971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568" y="3229278"/>
            <a:ext cx="25654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568" y="4165382"/>
            <a:ext cx="24130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32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88</Words>
  <Application>Microsoft Office PowerPoint</Application>
  <PresentationFormat>宽屏</PresentationFormat>
  <Paragraphs>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Meiryo</vt:lpstr>
      <vt:lpstr>华康俪金黑W8(P)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103</cp:revision>
  <dcterms:created xsi:type="dcterms:W3CDTF">2015-06-04T10:33:32Z</dcterms:created>
  <dcterms:modified xsi:type="dcterms:W3CDTF">2017-02-17T13:17:33Z</dcterms:modified>
</cp:coreProperties>
</file>