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56" r:id="rId4"/>
    <p:sldId id="258" r:id="rId5"/>
    <p:sldId id="257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4DD5FB-CF3A-413D-9681-F596F89EEF6D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B2ACA-C9EA-4E8B-ABF8-120DD08CD9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1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592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81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93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643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942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00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10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62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51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72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59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380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590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77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5192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523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7561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33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659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624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62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80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4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338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58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553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93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6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751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86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87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675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79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1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B7747-8243-40E5-8DD3-984422C78EA2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BDC03-59C6-46D0-9172-43C1A66EE0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6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46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25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16066" y="1362168"/>
            <a:ext cx="1521389" cy="3630304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07221" y="1861575"/>
            <a:ext cx="1200329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 smtClean="0">
                <a:latin typeface="TypeLand 康熙字典體試用版" pitchFamily="50" charset="-120"/>
                <a:ea typeface="TypeLand 康熙字典體試用版" pitchFamily="50" charset="-120"/>
              </a:rPr>
              <a:t>油菜花</a:t>
            </a:r>
            <a:endParaRPr lang="zh-CN" altLang="en-US" sz="6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23013" y="1362168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最美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84787" y="1362168"/>
            <a:ext cx="0" cy="36303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57717" y="1362168"/>
            <a:ext cx="0" cy="36303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243638" y="980612"/>
            <a:ext cx="1310863" cy="1310863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797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5081964" y="-743720"/>
            <a:ext cx="1897608" cy="7916459"/>
            <a:chOff x="3230605" y="1426950"/>
            <a:chExt cx="1123764" cy="4688129"/>
          </a:xfrm>
        </p:grpSpPr>
        <p:sp>
          <p:nvSpPr>
            <p:cNvPr id="19" name="任意多边形 18"/>
            <p:cNvSpPr/>
            <p:nvPr/>
          </p:nvSpPr>
          <p:spPr>
            <a:xfrm rot="10800000">
              <a:off x="3261884" y="1426950"/>
              <a:ext cx="1069625" cy="4688129"/>
            </a:xfrm>
            <a:custGeom>
              <a:avLst/>
              <a:gdLst>
                <a:gd name="connsiteX0" fmla="*/ 534813 w 1069625"/>
                <a:gd name="connsiteY0" fmla="*/ 4688129 h 4688129"/>
                <a:gd name="connsiteX1" fmla="*/ 185072 w 1069625"/>
                <a:gd name="connsiteY1" fmla="*/ 4338388 h 4688129"/>
                <a:gd name="connsiteX2" fmla="*/ 0 w 1069625"/>
                <a:gd name="connsiteY2" fmla="*/ 4338388 h 4688129"/>
                <a:gd name="connsiteX3" fmla="*/ 0 w 1069625"/>
                <a:gd name="connsiteY3" fmla="*/ 3980045 h 4688129"/>
                <a:gd name="connsiteX4" fmla="*/ 0 w 1069625"/>
                <a:gd name="connsiteY4" fmla="*/ 708084 h 4688129"/>
                <a:gd name="connsiteX5" fmla="*/ 0 w 1069625"/>
                <a:gd name="connsiteY5" fmla="*/ 349741 h 4688129"/>
                <a:gd name="connsiteX6" fmla="*/ 185071 w 1069625"/>
                <a:gd name="connsiteY6" fmla="*/ 349741 h 4688129"/>
                <a:gd name="connsiteX7" fmla="*/ 534812 w 1069625"/>
                <a:gd name="connsiteY7" fmla="*/ 0 h 4688129"/>
                <a:gd name="connsiteX8" fmla="*/ 884553 w 1069625"/>
                <a:gd name="connsiteY8" fmla="*/ 349741 h 4688129"/>
                <a:gd name="connsiteX9" fmla="*/ 1069625 w 1069625"/>
                <a:gd name="connsiteY9" fmla="*/ 349741 h 4688129"/>
                <a:gd name="connsiteX10" fmla="*/ 1069625 w 1069625"/>
                <a:gd name="connsiteY10" fmla="*/ 708084 h 4688129"/>
                <a:gd name="connsiteX11" fmla="*/ 1069625 w 1069625"/>
                <a:gd name="connsiteY11" fmla="*/ 3980045 h 4688129"/>
                <a:gd name="connsiteX12" fmla="*/ 1069625 w 1069625"/>
                <a:gd name="connsiteY12" fmla="*/ 4338388 h 4688129"/>
                <a:gd name="connsiteX13" fmla="*/ 884554 w 1069625"/>
                <a:gd name="connsiteY13" fmla="*/ 4338388 h 4688129"/>
                <a:gd name="connsiteX14" fmla="*/ 534813 w 1069625"/>
                <a:gd name="connsiteY14" fmla="*/ 4688129 h 468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9625" h="4688129">
                  <a:moveTo>
                    <a:pt x="534813" y="4688129"/>
                  </a:moveTo>
                  <a:cubicBezTo>
                    <a:pt x="341656" y="4688129"/>
                    <a:pt x="185072" y="4531545"/>
                    <a:pt x="185072" y="4338388"/>
                  </a:cubicBezTo>
                  <a:lnTo>
                    <a:pt x="0" y="4338388"/>
                  </a:lnTo>
                  <a:lnTo>
                    <a:pt x="0" y="3980045"/>
                  </a:lnTo>
                  <a:lnTo>
                    <a:pt x="0" y="708084"/>
                  </a:lnTo>
                  <a:lnTo>
                    <a:pt x="0" y="349741"/>
                  </a:lnTo>
                  <a:lnTo>
                    <a:pt x="185071" y="349741"/>
                  </a:lnTo>
                  <a:cubicBezTo>
                    <a:pt x="185071" y="156584"/>
                    <a:pt x="341655" y="0"/>
                    <a:pt x="534812" y="0"/>
                  </a:cubicBezTo>
                  <a:cubicBezTo>
                    <a:pt x="727969" y="0"/>
                    <a:pt x="884553" y="156584"/>
                    <a:pt x="884553" y="349741"/>
                  </a:cubicBezTo>
                  <a:lnTo>
                    <a:pt x="1069625" y="349741"/>
                  </a:lnTo>
                  <a:lnTo>
                    <a:pt x="1069625" y="708084"/>
                  </a:lnTo>
                  <a:lnTo>
                    <a:pt x="1069625" y="3980045"/>
                  </a:lnTo>
                  <a:lnTo>
                    <a:pt x="1069625" y="4338388"/>
                  </a:lnTo>
                  <a:lnTo>
                    <a:pt x="884554" y="4338388"/>
                  </a:lnTo>
                  <a:cubicBezTo>
                    <a:pt x="884554" y="4531545"/>
                    <a:pt x="727970" y="4688129"/>
                    <a:pt x="534813" y="4688129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1525" y="3742072"/>
              <a:ext cx="510343" cy="5471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44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30605" y="1776691"/>
              <a:ext cx="1123764" cy="3985480"/>
              <a:chOff x="1532434" y="1950863"/>
              <a:chExt cx="1123764" cy="3630304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32434" y="1950863"/>
                <a:ext cx="0" cy="36303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2656198" y="1950863"/>
                <a:ext cx="0" cy="36303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/>
          <p:cNvGrpSpPr/>
          <p:nvPr/>
        </p:nvGrpSpPr>
        <p:grpSpPr>
          <a:xfrm>
            <a:off x="5023330" y="1007661"/>
            <a:ext cx="2014875" cy="2014875"/>
            <a:chOff x="4570422" y="415274"/>
            <a:chExt cx="3260187" cy="3260187"/>
          </a:xfrm>
        </p:grpSpPr>
        <p:sp>
          <p:nvSpPr>
            <p:cNvPr id="17" name="椭圆 16"/>
            <p:cNvSpPr/>
            <p:nvPr/>
          </p:nvSpPr>
          <p:spPr>
            <a:xfrm>
              <a:off x="4570422" y="415274"/>
              <a:ext cx="3260187" cy="326018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04470" y="742633"/>
              <a:ext cx="2642766" cy="2642766"/>
            </a:xfrm>
            <a:prstGeom prst="rect">
              <a:avLst/>
            </a:prstGeom>
          </p:spPr>
        </p:pic>
      </p:grpSp>
      <p:sp>
        <p:nvSpPr>
          <p:cNvPr id="21" name="椭圆 20"/>
          <p:cNvSpPr/>
          <p:nvPr/>
        </p:nvSpPr>
        <p:spPr>
          <a:xfrm>
            <a:off x="7639901" y="3829484"/>
            <a:ext cx="1310863" cy="1310863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0867" y="2947067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最</a:t>
            </a:r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美油菜花城市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75535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0800000">
            <a:off x="3465083" y="1426950"/>
            <a:ext cx="1069625" cy="4688129"/>
          </a:xfrm>
          <a:custGeom>
            <a:avLst/>
            <a:gdLst>
              <a:gd name="connsiteX0" fmla="*/ 534813 w 1069625"/>
              <a:gd name="connsiteY0" fmla="*/ 4688129 h 4688129"/>
              <a:gd name="connsiteX1" fmla="*/ 185072 w 1069625"/>
              <a:gd name="connsiteY1" fmla="*/ 4338388 h 4688129"/>
              <a:gd name="connsiteX2" fmla="*/ 0 w 1069625"/>
              <a:gd name="connsiteY2" fmla="*/ 4338388 h 4688129"/>
              <a:gd name="connsiteX3" fmla="*/ 0 w 1069625"/>
              <a:gd name="connsiteY3" fmla="*/ 3980045 h 4688129"/>
              <a:gd name="connsiteX4" fmla="*/ 0 w 1069625"/>
              <a:gd name="connsiteY4" fmla="*/ 708084 h 4688129"/>
              <a:gd name="connsiteX5" fmla="*/ 0 w 1069625"/>
              <a:gd name="connsiteY5" fmla="*/ 349741 h 4688129"/>
              <a:gd name="connsiteX6" fmla="*/ 185071 w 1069625"/>
              <a:gd name="connsiteY6" fmla="*/ 349741 h 4688129"/>
              <a:gd name="connsiteX7" fmla="*/ 534812 w 1069625"/>
              <a:gd name="connsiteY7" fmla="*/ 0 h 4688129"/>
              <a:gd name="connsiteX8" fmla="*/ 884553 w 1069625"/>
              <a:gd name="connsiteY8" fmla="*/ 349741 h 4688129"/>
              <a:gd name="connsiteX9" fmla="*/ 1069625 w 1069625"/>
              <a:gd name="connsiteY9" fmla="*/ 349741 h 4688129"/>
              <a:gd name="connsiteX10" fmla="*/ 1069625 w 1069625"/>
              <a:gd name="connsiteY10" fmla="*/ 708084 h 4688129"/>
              <a:gd name="connsiteX11" fmla="*/ 1069625 w 1069625"/>
              <a:gd name="connsiteY11" fmla="*/ 3980045 h 4688129"/>
              <a:gd name="connsiteX12" fmla="*/ 1069625 w 1069625"/>
              <a:gd name="connsiteY12" fmla="*/ 4338388 h 4688129"/>
              <a:gd name="connsiteX13" fmla="*/ 884554 w 1069625"/>
              <a:gd name="connsiteY13" fmla="*/ 4338388 h 4688129"/>
              <a:gd name="connsiteX14" fmla="*/ 534813 w 1069625"/>
              <a:gd name="connsiteY14" fmla="*/ 4688129 h 468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9625" h="4688129">
                <a:moveTo>
                  <a:pt x="534813" y="4688129"/>
                </a:moveTo>
                <a:cubicBezTo>
                  <a:pt x="341656" y="4688129"/>
                  <a:pt x="185072" y="4531545"/>
                  <a:pt x="185072" y="4338388"/>
                </a:cubicBezTo>
                <a:lnTo>
                  <a:pt x="0" y="4338388"/>
                </a:lnTo>
                <a:lnTo>
                  <a:pt x="0" y="3980045"/>
                </a:lnTo>
                <a:lnTo>
                  <a:pt x="0" y="708084"/>
                </a:lnTo>
                <a:lnTo>
                  <a:pt x="0" y="349741"/>
                </a:lnTo>
                <a:lnTo>
                  <a:pt x="185071" y="349741"/>
                </a:lnTo>
                <a:cubicBezTo>
                  <a:pt x="185071" y="156584"/>
                  <a:pt x="341655" y="0"/>
                  <a:pt x="534812" y="0"/>
                </a:cubicBezTo>
                <a:cubicBezTo>
                  <a:pt x="727969" y="0"/>
                  <a:pt x="884553" y="156584"/>
                  <a:pt x="884553" y="349741"/>
                </a:cubicBezTo>
                <a:lnTo>
                  <a:pt x="1069625" y="349741"/>
                </a:lnTo>
                <a:lnTo>
                  <a:pt x="1069625" y="708084"/>
                </a:lnTo>
                <a:lnTo>
                  <a:pt x="1069625" y="3980045"/>
                </a:lnTo>
                <a:lnTo>
                  <a:pt x="1069625" y="4338388"/>
                </a:lnTo>
                <a:lnTo>
                  <a:pt x="884554" y="4338388"/>
                </a:lnTo>
                <a:cubicBezTo>
                  <a:pt x="884554" y="4531545"/>
                  <a:pt x="727970" y="4688129"/>
                  <a:pt x="534813" y="4688129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69008" y="2312622"/>
            <a:ext cx="861774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最</a:t>
            </a:r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美油菜花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33804" y="1776691"/>
            <a:ext cx="1123764" cy="3985480"/>
            <a:chOff x="1532434" y="1950863"/>
            <a:chExt cx="1123764" cy="363030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532434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656198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602152" y="1261094"/>
            <a:ext cx="809578" cy="809578"/>
            <a:chOff x="4570422" y="415274"/>
            <a:chExt cx="3260187" cy="3260187"/>
          </a:xfrm>
        </p:grpSpPr>
        <p:sp>
          <p:nvSpPr>
            <p:cNvPr id="17" name="椭圆 16"/>
            <p:cNvSpPr/>
            <p:nvPr/>
          </p:nvSpPr>
          <p:spPr>
            <a:xfrm>
              <a:off x="4570422" y="415274"/>
              <a:ext cx="3260187" cy="326018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501" y="742634"/>
              <a:ext cx="2642767" cy="2642767"/>
            </a:xfrm>
            <a:prstGeom prst="rect">
              <a:avLst/>
            </a:prstGeom>
          </p:spPr>
        </p:pic>
      </p:grpSp>
      <p:sp>
        <p:nvSpPr>
          <p:cNvPr id="21" name="椭圆 20"/>
          <p:cNvSpPr/>
          <p:nvPr/>
        </p:nvSpPr>
        <p:spPr>
          <a:xfrm>
            <a:off x="8378668" y="5106739"/>
            <a:ext cx="1310863" cy="1310863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0800000">
            <a:off x="5439026" y="1426950"/>
            <a:ext cx="1069625" cy="4688129"/>
          </a:xfrm>
          <a:custGeom>
            <a:avLst/>
            <a:gdLst>
              <a:gd name="connsiteX0" fmla="*/ 534813 w 1069625"/>
              <a:gd name="connsiteY0" fmla="*/ 4688129 h 4688129"/>
              <a:gd name="connsiteX1" fmla="*/ 185072 w 1069625"/>
              <a:gd name="connsiteY1" fmla="*/ 4338388 h 4688129"/>
              <a:gd name="connsiteX2" fmla="*/ 0 w 1069625"/>
              <a:gd name="connsiteY2" fmla="*/ 4338388 h 4688129"/>
              <a:gd name="connsiteX3" fmla="*/ 0 w 1069625"/>
              <a:gd name="connsiteY3" fmla="*/ 3980045 h 4688129"/>
              <a:gd name="connsiteX4" fmla="*/ 0 w 1069625"/>
              <a:gd name="connsiteY4" fmla="*/ 708084 h 4688129"/>
              <a:gd name="connsiteX5" fmla="*/ 0 w 1069625"/>
              <a:gd name="connsiteY5" fmla="*/ 349741 h 4688129"/>
              <a:gd name="connsiteX6" fmla="*/ 185071 w 1069625"/>
              <a:gd name="connsiteY6" fmla="*/ 349741 h 4688129"/>
              <a:gd name="connsiteX7" fmla="*/ 534812 w 1069625"/>
              <a:gd name="connsiteY7" fmla="*/ 0 h 4688129"/>
              <a:gd name="connsiteX8" fmla="*/ 884553 w 1069625"/>
              <a:gd name="connsiteY8" fmla="*/ 349741 h 4688129"/>
              <a:gd name="connsiteX9" fmla="*/ 1069625 w 1069625"/>
              <a:gd name="connsiteY9" fmla="*/ 349741 h 4688129"/>
              <a:gd name="connsiteX10" fmla="*/ 1069625 w 1069625"/>
              <a:gd name="connsiteY10" fmla="*/ 708084 h 4688129"/>
              <a:gd name="connsiteX11" fmla="*/ 1069625 w 1069625"/>
              <a:gd name="connsiteY11" fmla="*/ 3980045 h 4688129"/>
              <a:gd name="connsiteX12" fmla="*/ 1069625 w 1069625"/>
              <a:gd name="connsiteY12" fmla="*/ 4338388 h 4688129"/>
              <a:gd name="connsiteX13" fmla="*/ 884554 w 1069625"/>
              <a:gd name="connsiteY13" fmla="*/ 4338388 h 4688129"/>
              <a:gd name="connsiteX14" fmla="*/ 534813 w 1069625"/>
              <a:gd name="connsiteY14" fmla="*/ 4688129 h 468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9625" h="4688129">
                <a:moveTo>
                  <a:pt x="534813" y="4688129"/>
                </a:moveTo>
                <a:cubicBezTo>
                  <a:pt x="341656" y="4688129"/>
                  <a:pt x="185072" y="4531545"/>
                  <a:pt x="185072" y="4338388"/>
                </a:cubicBezTo>
                <a:lnTo>
                  <a:pt x="0" y="4338388"/>
                </a:lnTo>
                <a:lnTo>
                  <a:pt x="0" y="3980045"/>
                </a:lnTo>
                <a:lnTo>
                  <a:pt x="0" y="708084"/>
                </a:lnTo>
                <a:lnTo>
                  <a:pt x="0" y="349741"/>
                </a:lnTo>
                <a:lnTo>
                  <a:pt x="185071" y="349741"/>
                </a:lnTo>
                <a:cubicBezTo>
                  <a:pt x="185071" y="156584"/>
                  <a:pt x="341655" y="0"/>
                  <a:pt x="534812" y="0"/>
                </a:cubicBezTo>
                <a:cubicBezTo>
                  <a:pt x="727969" y="0"/>
                  <a:pt x="884553" y="156584"/>
                  <a:pt x="884553" y="349741"/>
                </a:cubicBezTo>
                <a:lnTo>
                  <a:pt x="1069625" y="349741"/>
                </a:lnTo>
                <a:lnTo>
                  <a:pt x="1069625" y="708084"/>
                </a:lnTo>
                <a:lnTo>
                  <a:pt x="1069625" y="3980045"/>
                </a:lnTo>
                <a:lnTo>
                  <a:pt x="1069625" y="4338388"/>
                </a:lnTo>
                <a:lnTo>
                  <a:pt x="884554" y="4338388"/>
                </a:lnTo>
                <a:cubicBezTo>
                  <a:pt x="884554" y="4531545"/>
                  <a:pt x="727970" y="4688129"/>
                  <a:pt x="534813" y="4688129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542951" y="2312622"/>
            <a:ext cx="861774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最</a:t>
            </a:r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美油菜花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07747" y="1776691"/>
            <a:ext cx="1123764" cy="3985480"/>
            <a:chOff x="1532434" y="1950863"/>
            <a:chExt cx="1123764" cy="3630304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532434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656198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5576095" y="1261094"/>
            <a:ext cx="809578" cy="809578"/>
            <a:chOff x="4570422" y="415274"/>
            <a:chExt cx="3260187" cy="3260187"/>
          </a:xfrm>
        </p:grpSpPr>
        <p:sp>
          <p:nvSpPr>
            <p:cNvPr id="28" name="椭圆 27"/>
            <p:cNvSpPr/>
            <p:nvPr/>
          </p:nvSpPr>
          <p:spPr>
            <a:xfrm>
              <a:off x="4570422" y="415274"/>
              <a:ext cx="3260187" cy="326018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501" y="742634"/>
              <a:ext cx="2642767" cy="2642767"/>
            </a:xfrm>
            <a:prstGeom prst="rect">
              <a:avLst/>
            </a:prstGeom>
          </p:spPr>
        </p:pic>
      </p:grpSp>
      <p:sp>
        <p:nvSpPr>
          <p:cNvPr id="30" name="任意多边形 29"/>
          <p:cNvSpPr/>
          <p:nvPr/>
        </p:nvSpPr>
        <p:spPr>
          <a:xfrm rot="10800000">
            <a:off x="7412969" y="1426950"/>
            <a:ext cx="1069625" cy="4688129"/>
          </a:xfrm>
          <a:custGeom>
            <a:avLst/>
            <a:gdLst>
              <a:gd name="connsiteX0" fmla="*/ 534813 w 1069625"/>
              <a:gd name="connsiteY0" fmla="*/ 4688129 h 4688129"/>
              <a:gd name="connsiteX1" fmla="*/ 185072 w 1069625"/>
              <a:gd name="connsiteY1" fmla="*/ 4338388 h 4688129"/>
              <a:gd name="connsiteX2" fmla="*/ 0 w 1069625"/>
              <a:gd name="connsiteY2" fmla="*/ 4338388 h 4688129"/>
              <a:gd name="connsiteX3" fmla="*/ 0 w 1069625"/>
              <a:gd name="connsiteY3" fmla="*/ 3980045 h 4688129"/>
              <a:gd name="connsiteX4" fmla="*/ 0 w 1069625"/>
              <a:gd name="connsiteY4" fmla="*/ 708084 h 4688129"/>
              <a:gd name="connsiteX5" fmla="*/ 0 w 1069625"/>
              <a:gd name="connsiteY5" fmla="*/ 349741 h 4688129"/>
              <a:gd name="connsiteX6" fmla="*/ 185071 w 1069625"/>
              <a:gd name="connsiteY6" fmla="*/ 349741 h 4688129"/>
              <a:gd name="connsiteX7" fmla="*/ 534812 w 1069625"/>
              <a:gd name="connsiteY7" fmla="*/ 0 h 4688129"/>
              <a:gd name="connsiteX8" fmla="*/ 884553 w 1069625"/>
              <a:gd name="connsiteY8" fmla="*/ 349741 h 4688129"/>
              <a:gd name="connsiteX9" fmla="*/ 1069625 w 1069625"/>
              <a:gd name="connsiteY9" fmla="*/ 349741 h 4688129"/>
              <a:gd name="connsiteX10" fmla="*/ 1069625 w 1069625"/>
              <a:gd name="connsiteY10" fmla="*/ 708084 h 4688129"/>
              <a:gd name="connsiteX11" fmla="*/ 1069625 w 1069625"/>
              <a:gd name="connsiteY11" fmla="*/ 3980045 h 4688129"/>
              <a:gd name="connsiteX12" fmla="*/ 1069625 w 1069625"/>
              <a:gd name="connsiteY12" fmla="*/ 4338388 h 4688129"/>
              <a:gd name="connsiteX13" fmla="*/ 884554 w 1069625"/>
              <a:gd name="connsiteY13" fmla="*/ 4338388 h 4688129"/>
              <a:gd name="connsiteX14" fmla="*/ 534813 w 1069625"/>
              <a:gd name="connsiteY14" fmla="*/ 4688129 h 468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9625" h="4688129">
                <a:moveTo>
                  <a:pt x="534813" y="4688129"/>
                </a:moveTo>
                <a:cubicBezTo>
                  <a:pt x="341656" y="4688129"/>
                  <a:pt x="185072" y="4531545"/>
                  <a:pt x="185072" y="4338388"/>
                </a:cubicBezTo>
                <a:lnTo>
                  <a:pt x="0" y="4338388"/>
                </a:lnTo>
                <a:lnTo>
                  <a:pt x="0" y="3980045"/>
                </a:lnTo>
                <a:lnTo>
                  <a:pt x="0" y="708084"/>
                </a:lnTo>
                <a:lnTo>
                  <a:pt x="0" y="349741"/>
                </a:lnTo>
                <a:lnTo>
                  <a:pt x="185071" y="349741"/>
                </a:lnTo>
                <a:cubicBezTo>
                  <a:pt x="185071" y="156584"/>
                  <a:pt x="341655" y="0"/>
                  <a:pt x="534812" y="0"/>
                </a:cubicBezTo>
                <a:cubicBezTo>
                  <a:pt x="727969" y="0"/>
                  <a:pt x="884553" y="156584"/>
                  <a:pt x="884553" y="349741"/>
                </a:cubicBezTo>
                <a:lnTo>
                  <a:pt x="1069625" y="349741"/>
                </a:lnTo>
                <a:lnTo>
                  <a:pt x="1069625" y="708084"/>
                </a:lnTo>
                <a:lnTo>
                  <a:pt x="1069625" y="3980045"/>
                </a:lnTo>
                <a:lnTo>
                  <a:pt x="1069625" y="4338388"/>
                </a:lnTo>
                <a:lnTo>
                  <a:pt x="884554" y="4338388"/>
                </a:lnTo>
                <a:cubicBezTo>
                  <a:pt x="884554" y="4531545"/>
                  <a:pt x="727970" y="4688129"/>
                  <a:pt x="534813" y="4688129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516894" y="2312622"/>
            <a:ext cx="861774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最</a:t>
            </a:r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美油菜花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381690" y="1776691"/>
            <a:ext cx="1123764" cy="3985480"/>
            <a:chOff x="1532434" y="1950863"/>
            <a:chExt cx="1123764" cy="363030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532434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656198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550038" y="1261094"/>
            <a:ext cx="809578" cy="809578"/>
            <a:chOff x="4570422" y="415274"/>
            <a:chExt cx="3260187" cy="3260187"/>
          </a:xfrm>
        </p:grpSpPr>
        <p:sp>
          <p:nvSpPr>
            <p:cNvPr id="36" name="椭圆 35"/>
            <p:cNvSpPr/>
            <p:nvPr/>
          </p:nvSpPr>
          <p:spPr>
            <a:xfrm>
              <a:off x="4570422" y="415274"/>
              <a:ext cx="3260187" cy="326018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501" y="742634"/>
              <a:ext cx="2642767" cy="26427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63133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7639901" y="3829484"/>
            <a:ext cx="1310863" cy="1310863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0800000">
            <a:off x="642156" y="1093121"/>
            <a:ext cx="1069625" cy="4688129"/>
          </a:xfrm>
          <a:custGeom>
            <a:avLst/>
            <a:gdLst>
              <a:gd name="connsiteX0" fmla="*/ 534813 w 1069625"/>
              <a:gd name="connsiteY0" fmla="*/ 4688129 h 4688129"/>
              <a:gd name="connsiteX1" fmla="*/ 185072 w 1069625"/>
              <a:gd name="connsiteY1" fmla="*/ 4338388 h 4688129"/>
              <a:gd name="connsiteX2" fmla="*/ 0 w 1069625"/>
              <a:gd name="connsiteY2" fmla="*/ 4338388 h 4688129"/>
              <a:gd name="connsiteX3" fmla="*/ 0 w 1069625"/>
              <a:gd name="connsiteY3" fmla="*/ 3980045 h 4688129"/>
              <a:gd name="connsiteX4" fmla="*/ 0 w 1069625"/>
              <a:gd name="connsiteY4" fmla="*/ 708084 h 4688129"/>
              <a:gd name="connsiteX5" fmla="*/ 0 w 1069625"/>
              <a:gd name="connsiteY5" fmla="*/ 349741 h 4688129"/>
              <a:gd name="connsiteX6" fmla="*/ 185071 w 1069625"/>
              <a:gd name="connsiteY6" fmla="*/ 349741 h 4688129"/>
              <a:gd name="connsiteX7" fmla="*/ 534812 w 1069625"/>
              <a:gd name="connsiteY7" fmla="*/ 0 h 4688129"/>
              <a:gd name="connsiteX8" fmla="*/ 884553 w 1069625"/>
              <a:gd name="connsiteY8" fmla="*/ 349741 h 4688129"/>
              <a:gd name="connsiteX9" fmla="*/ 1069625 w 1069625"/>
              <a:gd name="connsiteY9" fmla="*/ 349741 h 4688129"/>
              <a:gd name="connsiteX10" fmla="*/ 1069625 w 1069625"/>
              <a:gd name="connsiteY10" fmla="*/ 708084 h 4688129"/>
              <a:gd name="connsiteX11" fmla="*/ 1069625 w 1069625"/>
              <a:gd name="connsiteY11" fmla="*/ 3980045 h 4688129"/>
              <a:gd name="connsiteX12" fmla="*/ 1069625 w 1069625"/>
              <a:gd name="connsiteY12" fmla="*/ 4338388 h 4688129"/>
              <a:gd name="connsiteX13" fmla="*/ 884554 w 1069625"/>
              <a:gd name="connsiteY13" fmla="*/ 4338388 h 4688129"/>
              <a:gd name="connsiteX14" fmla="*/ 534813 w 1069625"/>
              <a:gd name="connsiteY14" fmla="*/ 4688129 h 468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69625" h="4688129">
                <a:moveTo>
                  <a:pt x="534813" y="4688129"/>
                </a:moveTo>
                <a:cubicBezTo>
                  <a:pt x="341656" y="4688129"/>
                  <a:pt x="185072" y="4531545"/>
                  <a:pt x="185072" y="4338388"/>
                </a:cubicBezTo>
                <a:lnTo>
                  <a:pt x="0" y="4338388"/>
                </a:lnTo>
                <a:lnTo>
                  <a:pt x="0" y="3980045"/>
                </a:lnTo>
                <a:lnTo>
                  <a:pt x="0" y="708084"/>
                </a:lnTo>
                <a:lnTo>
                  <a:pt x="0" y="349741"/>
                </a:lnTo>
                <a:lnTo>
                  <a:pt x="185071" y="349741"/>
                </a:lnTo>
                <a:cubicBezTo>
                  <a:pt x="185071" y="156584"/>
                  <a:pt x="341655" y="0"/>
                  <a:pt x="534812" y="0"/>
                </a:cubicBezTo>
                <a:cubicBezTo>
                  <a:pt x="727969" y="0"/>
                  <a:pt x="884553" y="156584"/>
                  <a:pt x="884553" y="349741"/>
                </a:cubicBezTo>
                <a:lnTo>
                  <a:pt x="1069625" y="349741"/>
                </a:lnTo>
                <a:lnTo>
                  <a:pt x="1069625" y="708084"/>
                </a:lnTo>
                <a:lnTo>
                  <a:pt x="1069625" y="3980045"/>
                </a:lnTo>
                <a:lnTo>
                  <a:pt x="1069625" y="4338388"/>
                </a:lnTo>
                <a:lnTo>
                  <a:pt x="884554" y="4338388"/>
                </a:lnTo>
                <a:cubicBezTo>
                  <a:pt x="884554" y="4531545"/>
                  <a:pt x="727970" y="4688129"/>
                  <a:pt x="534813" y="4688129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46081" y="1978793"/>
            <a:ext cx="861774" cy="29136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latin typeface="TypeLand 康熙字典體試用版" pitchFamily="50" charset="-120"/>
                <a:ea typeface="TypeLand 康熙字典體試用版" pitchFamily="50" charset="-120"/>
              </a:rPr>
              <a:t>最</a:t>
            </a:r>
            <a:r>
              <a:rPr lang="zh-CN" altLang="en-US" sz="4400" dirty="0" smtClean="0">
                <a:latin typeface="TypeLand 康熙字典體試用版" pitchFamily="50" charset="-120"/>
                <a:ea typeface="TypeLand 康熙字典體試用版" pitchFamily="50" charset="-120"/>
              </a:rPr>
              <a:t>美油菜花</a:t>
            </a:r>
            <a:endParaRPr lang="zh-CN" altLang="en-US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0877" y="1442862"/>
            <a:ext cx="1123764" cy="3985480"/>
            <a:chOff x="1532434" y="1950863"/>
            <a:chExt cx="1123764" cy="363030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1532434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2656198" y="1950863"/>
              <a:ext cx="0" cy="363030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779225" y="927265"/>
            <a:ext cx="809578" cy="809578"/>
            <a:chOff x="4570422" y="415274"/>
            <a:chExt cx="3260187" cy="3260187"/>
          </a:xfrm>
        </p:grpSpPr>
        <p:sp>
          <p:nvSpPr>
            <p:cNvPr id="24" name="椭圆 23"/>
            <p:cNvSpPr/>
            <p:nvPr/>
          </p:nvSpPr>
          <p:spPr>
            <a:xfrm>
              <a:off x="4570422" y="415274"/>
              <a:ext cx="3260187" cy="326018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57501" y="742634"/>
              <a:ext cx="2642767" cy="2642767"/>
            </a:xfrm>
            <a:prstGeom prst="rect">
              <a:avLst/>
            </a:prstGeom>
          </p:spPr>
        </p:pic>
      </p:grpSp>
      <p:sp>
        <p:nvSpPr>
          <p:cNvPr id="3" name="对角圆角矩形 2"/>
          <p:cNvSpPr/>
          <p:nvPr/>
        </p:nvSpPr>
        <p:spPr>
          <a:xfrm>
            <a:off x="1886857" y="1442862"/>
            <a:ext cx="9622972" cy="3985480"/>
          </a:xfrm>
          <a:prstGeom prst="round2DiagRect">
            <a:avLst/>
          </a:prstGeom>
          <a:solidFill>
            <a:schemeClr val="bg1">
              <a:alpha val="42000"/>
            </a:schemeClr>
          </a:solidFill>
          <a:ln>
            <a:solidFill>
              <a:schemeClr val="bg1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"/>
          <p:cNvSpPr txBox="1"/>
          <p:nvPr/>
        </p:nvSpPr>
        <p:spPr>
          <a:xfrm>
            <a:off x="2696439" y="2132373"/>
            <a:ext cx="82908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青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烟幂处，碧海飞金镜。永夜闲阶卧桂影。露凉时、零乱多少寒螀，神京远，惟有蓝桥路近。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水晶帘不下，云母屏开，冷浸佳人淡脂粉。待都将许多明，付与金尊，投晓共、流霞倾尽。更携取、胡床上南楼，看玉做人间，素秋千顷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青烟幂处，碧海飞金镜。永夜闲阶卧桂影。露凉时、零乱多少寒螀，神京远，惟有蓝桥路近。 </a:t>
            </a:r>
          </a:p>
        </p:txBody>
      </p:sp>
    </p:spTree>
    <p:extLst>
      <p:ext uri="{BB962C8B-B14F-4D97-AF65-F5344CB8AC3E}">
        <p14:creationId xmlns:p14="http://schemas.microsoft.com/office/powerpoint/2010/main" val="35193424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546920" y="667819"/>
            <a:ext cx="5260733" cy="5260733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064" y="1165963"/>
            <a:ext cx="4264444" cy="42644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5400000">
            <a:off x="5733521" y="3191600"/>
            <a:ext cx="887530" cy="13389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6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8" name="任意多边形 17"/>
          <p:cNvSpPr/>
          <p:nvPr/>
        </p:nvSpPr>
        <p:spPr>
          <a:xfrm rot="5400000">
            <a:off x="5527848" y="578483"/>
            <a:ext cx="1310473" cy="5631542"/>
          </a:xfrm>
          <a:custGeom>
            <a:avLst/>
            <a:gdLst>
              <a:gd name="connsiteX0" fmla="*/ 0 w 1310473"/>
              <a:gd name="connsiteY0" fmla="*/ 5208909 h 5260734"/>
              <a:gd name="connsiteX1" fmla="*/ 0 w 1310473"/>
              <a:gd name="connsiteY1" fmla="*/ 51825 h 5260734"/>
              <a:gd name="connsiteX2" fmla="*/ 250592 w 1310473"/>
              <a:gd name="connsiteY2" fmla="*/ 13580 h 5260734"/>
              <a:gd name="connsiteX3" fmla="*/ 519532 w 1310473"/>
              <a:gd name="connsiteY3" fmla="*/ 0 h 5260734"/>
              <a:gd name="connsiteX4" fmla="*/ 1301722 w 1310473"/>
              <a:gd name="connsiteY4" fmla="*/ 118256 h 5260734"/>
              <a:gd name="connsiteX5" fmla="*/ 1310473 w 1310473"/>
              <a:gd name="connsiteY5" fmla="*/ 121459 h 5260734"/>
              <a:gd name="connsiteX6" fmla="*/ 1310473 w 1310473"/>
              <a:gd name="connsiteY6" fmla="*/ 5139275 h 5260734"/>
              <a:gd name="connsiteX7" fmla="*/ 1301722 w 1310473"/>
              <a:gd name="connsiteY7" fmla="*/ 5142478 h 5260734"/>
              <a:gd name="connsiteX8" fmla="*/ 519532 w 1310473"/>
              <a:gd name="connsiteY8" fmla="*/ 5260734 h 5260734"/>
              <a:gd name="connsiteX9" fmla="*/ 250592 w 1310473"/>
              <a:gd name="connsiteY9" fmla="*/ 5247153 h 526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473" h="5260734">
                <a:moveTo>
                  <a:pt x="0" y="5208909"/>
                </a:moveTo>
                <a:lnTo>
                  <a:pt x="0" y="51825"/>
                </a:lnTo>
                <a:lnTo>
                  <a:pt x="250592" y="13580"/>
                </a:lnTo>
                <a:cubicBezTo>
                  <a:pt x="339017" y="4600"/>
                  <a:pt x="428737" y="0"/>
                  <a:pt x="519532" y="0"/>
                </a:cubicBezTo>
                <a:cubicBezTo>
                  <a:pt x="791915" y="0"/>
                  <a:pt x="1054629" y="41402"/>
                  <a:pt x="1301722" y="118256"/>
                </a:cubicBezTo>
                <a:lnTo>
                  <a:pt x="1310473" y="121459"/>
                </a:lnTo>
                <a:lnTo>
                  <a:pt x="1310473" y="5139275"/>
                </a:lnTo>
                <a:lnTo>
                  <a:pt x="1301722" y="5142478"/>
                </a:lnTo>
                <a:cubicBezTo>
                  <a:pt x="1054629" y="5219332"/>
                  <a:pt x="791915" y="5260734"/>
                  <a:pt x="519532" y="5260734"/>
                </a:cubicBezTo>
                <a:cubicBezTo>
                  <a:pt x="428737" y="5260734"/>
                  <a:pt x="339017" y="5256133"/>
                  <a:pt x="250592" y="5247153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754172" y="3047920"/>
            <a:ext cx="29386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TypeLand 康熙字典體試用版" pitchFamily="50" charset="-120"/>
                <a:ea typeface="TypeLand 康熙字典體試用版" pitchFamily="50" charset="-120"/>
              </a:rPr>
              <a:t>THANKS</a:t>
            </a:r>
            <a:endParaRPr lang="zh-CN" altLang="en-US" sz="48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04072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http://www.ypppt.com/article/2017/3605.html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442608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8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0621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265</Words>
  <Application>Microsoft Office PowerPoint</Application>
  <PresentationFormat>宽屏</PresentationFormat>
  <Paragraphs>23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TypeLand 康熙字典體試用版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46</cp:revision>
  <dcterms:created xsi:type="dcterms:W3CDTF">2016-03-20T06:38:01Z</dcterms:created>
  <dcterms:modified xsi:type="dcterms:W3CDTF">2017-02-18T12:10:43Z</dcterms:modified>
</cp:coreProperties>
</file>