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4"/>
  </p:notesMasterIdLst>
  <p:sldIdLst>
    <p:sldId id="256" r:id="rId3"/>
    <p:sldId id="263" r:id="rId4"/>
    <p:sldId id="272" r:id="rId5"/>
    <p:sldId id="268" r:id="rId6"/>
    <p:sldId id="274" r:id="rId7"/>
    <p:sldId id="273" r:id="rId8"/>
    <p:sldId id="271" r:id="rId9"/>
    <p:sldId id="270" r:id="rId10"/>
    <p:sldId id="269" r:id="rId11"/>
    <p:sldId id="275" r:id="rId12"/>
    <p:sldId id="276" r:id="rId13"/>
    <p:sldId id="267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7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5" userDrawn="1">
          <p15:clr>
            <a:srgbClr val="000000"/>
          </p15:clr>
        </p15:guide>
        <p15:guide id="2" pos="1111" userDrawn="1">
          <p15:clr>
            <a:srgbClr val="000000"/>
          </p15:clr>
        </p15:guide>
        <p15:guide id="3" pos="2472" userDrawn="1">
          <p15:clr>
            <a:srgbClr val="000000"/>
          </p15:clr>
        </p15:guide>
        <p15:guide id="4" orient="horz" pos="2663" userDrawn="1">
          <p15:clr>
            <a:srgbClr val="000000"/>
          </p15:clr>
        </p15:guide>
        <p15:guide id="5" pos="4649" userDrawn="1">
          <p15:clr>
            <a:srgbClr val="000000"/>
          </p15:clr>
        </p15:guide>
        <p15:guide id="6" pos="2880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1A"/>
    <a:srgbClr val="85B428"/>
    <a:srgbClr val="629432"/>
    <a:srgbClr val="4B7916"/>
    <a:srgbClr val="030000"/>
    <a:srgbClr val="397900"/>
    <a:srgbClr val="215500"/>
    <a:srgbClr val="335B0F"/>
    <a:srgbClr val="325B0F"/>
    <a:srgbClr val="C0D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96" y="96"/>
      </p:cViewPr>
      <p:guideLst>
        <p:guide orient="horz" pos="985"/>
        <p:guide pos="1111"/>
        <p:guide pos="2472"/>
        <p:guide orient="horz" pos="2663"/>
        <p:guide pos="464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6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8139C-BD8C-486E-92AF-8256DF9B4C0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39F78-26C5-4277-AFF9-8D6FD3A1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881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78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BD6D8-E06F-41FC-BF8E-16EC2B280F9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4418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26B1-0FA9-4B69-ABCD-F5A06F6EEBF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245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24C7D-FBC8-413D-842E-8B9A31E367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7139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86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62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73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418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02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380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53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94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02070-7277-46F6-B6AC-82E5DA55B43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4963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612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37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51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67BA5-FAAB-4AA4-BDA2-3A66A88EAC8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348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BEFB4-5EDC-4E5F-AB87-7C1E9AA65D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5547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6FA80-DA1E-4AF4-B786-404798F986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658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DC0E-7654-464D-91F4-831720E70F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1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F7C34-4447-4B69-8E8D-81AFF12FE13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6788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3534A-4BF2-4410-A15A-778D19A122B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1409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32131-9633-43C9-BF5C-34099BAC4D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27409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818A24-7C37-4CA7-8FD1-420782E271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1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5.bm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" t="395" r="5571" b="605"/>
          <a:stretch/>
        </p:blipFill>
        <p:spPr>
          <a:xfrm>
            <a:off x="-7309" y="0"/>
            <a:ext cx="9217024" cy="5164038"/>
          </a:xfrm>
          <a:custGeom>
            <a:avLst/>
            <a:gdLst>
              <a:gd name="connsiteX0" fmla="*/ 0 w 9889655"/>
              <a:gd name="connsiteY0" fmla="*/ 0 h 5092030"/>
              <a:gd name="connsiteX1" fmla="*/ 9889655 w 9889655"/>
              <a:gd name="connsiteY1" fmla="*/ 0 h 5092030"/>
              <a:gd name="connsiteX2" fmla="*/ 9889655 w 9889655"/>
              <a:gd name="connsiteY2" fmla="*/ 5092030 h 5092030"/>
              <a:gd name="connsiteX3" fmla="*/ 0 w 9889655"/>
              <a:gd name="connsiteY3" fmla="*/ 5092030 h 509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9655" h="5092030">
                <a:moveTo>
                  <a:pt x="0" y="0"/>
                </a:moveTo>
                <a:lnTo>
                  <a:pt x="9889655" y="0"/>
                </a:lnTo>
                <a:lnTo>
                  <a:pt x="9889655" y="5092030"/>
                </a:lnTo>
                <a:lnTo>
                  <a:pt x="0" y="5092030"/>
                </a:lnTo>
                <a:close/>
              </a:path>
            </a:pathLst>
          </a:custGeom>
        </p:spPr>
      </p:pic>
      <p:pic>
        <p:nvPicPr>
          <p:cNvPr id="2053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2" t="22539" r="44107" b="35463"/>
          <a:stretch>
            <a:fillRect/>
          </a:stretch>
        </p:blipFill>
        <p:spPr bwMode="auto">
          <a:xfrm>
            <a:off x="398463" y="1801813"/>
            <a:ext cx="2039937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5" t="19225" r="26947" b="30377"/>
          <a:stretch>
            <a:fillRect/>
          </a:stretch>
        </p:blipFill>
        <p:spPr bwMode="auto">
          <a:xfrm>
            <a:off x="1400175" y="1422400"/>
            <a:ext cx="2136775" cy="3495675"/>
          </a:xfrm>
          <a:custGeom>
            <a:avLst/>
            <a:gdLst>
              <a:gd name="connsiteX0" fmla="*/ 409575 w 2136775"/>
              <a:gd name="connsiteY0" fmla="*/ 2917825 h 3495675"/>
              <a:gd name="connsiteX1" fmla="*/ 209550 w 2136775"/>
              <a:gd name="connsiteY1" fmla="*/ 3044825 h 3495675"/>
              <a:gd name="connsiteX2" fmla="*/ 115094 w 2136775"/>
              <a:gd name="connsiteY2" fmla="*/ 3334544 h 3495675"/>
              <a:gd name="connsiteX3" fmla="*/ 440531 w 2136775"/>
              <a:gd name="connsiteY3" fmla="*/ 3228975 h 3495675"/>
              <a:gd name="connsiteX4" fmla="*/ 444500 w 2136775"/>
              <a:gd name="connsiteY4" fmla="*/ 2994025 h 3495675"/>
              <a:gd name="connsiteX5" fmla="*/ 0 w 2136775"/>
              <a:gd name="connsiteY5" fmla="*/ 0 h 3495675"/>
              <a:gd name="connsiteX6" fmla="*/ 2136775 w 2136775"/>
              <a:gd name="connsiteY6" fmla="*/ 0 h 3495675"/>
              <a:gd name="connsiteX7" fmla="*/ 2136775 w 2136775"/>
              <a:gd name="connsiteY7" fmla="*/ 3495675 h 3495675"/>
              <a:gd name="connsiteX8" fmla="*/ 852453 w 2136775"/>
              <a:gd name="connsiteY8" fmla="*/ 3495675 h 3495675"/>
              <a:gd name="connsiteX9" fmla="*/ 928018 w 2136775"/>
              <a:gd name="connsiteY9" fmla="*/ 3295649 h 3495675"/>
              <a:gd name="connsiteX10" fmla="*/ 699418 w 2136775"/>
              <a:gd name="connsiteY10" fmla="*/ 2997199 h 3495675"/>
              <a:gd name="connsiteX11" fmla="*/ 616868 w 2136775"/>
              <a:gd name="connsiteY11" fmla="*/ 2987674 h 3495675"/>
              <a:gd name="connsiteX12" fmla="*/ 578768 w 2136775"/>
              <a:gd name="connsiteY12" fmla="*/ 3308349 h 3495675"/>
              <a:gd name="connsiteX13" fmla="*/ 483518 w 2136775"/>
              <a:gd name="connsiteY13" fmla="*/ 3314699 h 3495675"/>
              <a:gd name="connsiteX14" fmla="*/ 531778 w 2136775"/>
              <a:gd name="connsiteY14" fmla="*/ 3495675 h 3495675"/>
              <a:gd name="connsiteX15" fmla="*/ 0 w 2136775"/>
              <a:gd name="connsiteY15" fmla="*/ 3495675 h 349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36775" h="3495675">
                <a:moveTo>
                  <a:pt x="409575" y="2917825"/>
                </a:moveTo>
                <a:lnTo>
                  <a:pt x="209550" y="3044825"/>
                </a:lnTo>
                <a:lnTo>
                  <a:pt x="115094" y="3334544"/>
                </a:lnTo>
                <a:cubicBezTo>
                  <a:pt x="164836" y="3355711"/>
                  <a:pt x="426508" y="3445933"/>
                  <a:pt x="440531" y="3228975"/>
                </a:cubicBezTo>
                <a:cubicBezTo>
                  <a:pt x="452173" y="3141133"/>
                  <a:pt x="439208" y="3062817"/>
                  <a:pt x="444500" y="2994025"/>
                </a:cubicBezTo>
                <a:close/>
                <a:moveTo>
                  <a:pt x="0" y="0"/>
                </a:moveTo>
                <a:lnTo>
                  <a:pt x="2136775" y="0"/>
                </a:lnTo>
                <a:lnTo>
                  <a:pt x="2136775" y="3495675"/>
                </a:lnTo>
                <a:lnTo>
                  <a:pt x="852453" y="3495675"/>
                </a:lnTo>
                <a:lnTo>
                  <a:pt x="928018" y="3295649"/>
                </a:lnTo>
                <a:lnTo>
                  <a:pt x="699418" y="2997199"/>
                </a:lnTo>
                <a:lnTo>
                  <a:pt x="616868" y="2987674"/>
                </a:lnTo>
                <a:cubicBezTo>
                  <a:pt x="578768" y="3112557"/>
                  <a:pt x="585118" y="3227916"/>
                  <a:pt x="578768" y="3308349"/>
                </a:cubicBezTo>
                <a:cubicBezTo>
                  <a:pt x="548076" y="3334807"/>
                  <a:pt x="511035" y="3316816"/>
                  <a:pt x="483518" y="3314699"/>
                </a:cubicBezTo>
                <a:lnTo>
                  <a:pt x="531778" y="3495675"/>
                </a:lnTo>
                <a:lnTo>
                  <a:pt x="0" y="3495675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3" t="17651" r="29948" b="31805"/>
          <a:stretch>
            <a:fillRect/>
          </a:stretch>
        </p:blipFill>
        <p:spPr bwMode="auto">
          <a:xfrm>
            <a:off x="3333966" y="1378867"/>
            <a:ext cx="2390162" cy="371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6" t="38258" r="13493" b="5743"/>
          <a:stretch>
            <a:fillRect/>
          </a:stretch>
        </p:blipFill>
        <p:spPr bwMode="auto">
          <a:xfrm>
            <a:off x="5780088" y="1962150"/>
            <a:ext cx="1831975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6" t="51564" r="21117"/>
          <a:stretch>
            <a:fillRect/>
          </a:stretch>
        </p:blipFill>
        <p:spPr bwMode="auto">
          <a:xfrm>
            <a:off x="4805363" y="2143857"/>
            <a:ext cx="1922873" cy="266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0" name="组合 18"/>
          <p:cNvGrpSpPr>
            <a:grpSpLocks/>
          </p:cNvGrpSpPr>
          <p:nvPr/>
        </p:nvGrpSpPr>
        <p:grpSpPr bwMode="auto">
          <a:xfrm>
            <a:off x="2475125" y="1008063"/>
            <a:ext cx="2084388" cy="3873500"/>
            <a:chOff x="2717932" y="734044"/>
            <a:chExt cx="2144958" cy="4053363"/>
          </a:xfrm>
        </p:grpSpPr>
        <p:pic>
          <p:nvPicPr>
            <p:cNvPr id="2072" name="图片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7932" y="734044"/>
              <a:ext cx="2144958" cy="4053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任意多边形 16"/>
            <p:cNvSpPr/>
            <p:nvPr/>
          </p:nvSpPr>
          <p:spPr>
            <a:xfrm>
              <a:off x="3655636" y="833717"/>
              <a:ext cx="88216" cy="377095"/>
            </a:xfrm>
            <a:custGeom>
              <a:avLst/>
              <a:gdLst>
                <a:gd name="connsiteX0" fmla="*/ 71438 w 71438"/>
                <a:gd name="connsiteY0" fmla="*/ 0 h 357187"/>
                <a:gd name="connsiteX1" fmla="*/ 28575 w 71438"/>
                <a:gd name="connsiteY1" fmla="*/ 33337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1438 w 71438"/>
                <a:gd name="connsiteY0" fmla="*/ 0 h 357187"/>
                <a:gd name="connsiteX1" fmla="*/ 21431 w 71438"/>
                <a:gd name="connsiteY1" fmla="*/ 45243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1438 w 71438"/>
                <a:gd name="connsiteY0" fmla="*/ 0 h 357187"/>
                <a:gd name="connsiteX1" fmla="*/ 21431 w 71438"/>
                <a:gd name="connsiteY1" fmla="*/ 45243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3286 w 73286"/>
                <a:gd name="connsiteY0" fmla="*/ 0 h 357187"/>
                <a:gd name="connsiteX1" fmla="*/ 23279 w 73286"/>
                <a:gd name="connsiteY1" fmla="*/ 45243 h 357187"/>
                <a:gd name="connsiteX2" fmla="*/ 1848 w 73286"/>
                <a:gd name="connsiteY2" fmla="*/ 126206 h 357187"/>
                <a:gd name="connsiteX3" fmla="*/ 25661 w 73286"/>
                <a:gd name="connsiteY3" fmla="*/ 271462 h 357187"/>
                <a:gd name="connsiteX4" fmla="*/ 6611 w 73286"/>
                <a:gd name="connsiteY4" fmla="*/ 309562 h 357187"/>
                <a:gd name="connsiteX5" fmla="*/ 11373 w 73286"/>
                <a:gd name="connsiteY5" fmla="*/ 357187 h 357187"/>
                <a:gd name="connsiteX6" fmla="*/ 63761 w 73286"/>
                <a:gd name="connsiteY6" fmla="*/ 269081 h 357187"/>
                <a:gd name="connsiteX7" fmla="*/ 66142 w 73286"/>
                <a:gd name="connsiteY7" fmla="*/ 111918 h 357187"/>
                <a:gd name="connsiteX8" fmla="*/ 73286 w 73286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83300"/>
                <a:gd name="connsiteY0" fmla="*/ 0 h 357187"/>
                <a:gd name="connsiteX1" fmla="*/ 23768 w 83300"/>
                <a:gd name="connsiteY1" fmla="*/ 45243 h 357187"/>
                <a:gd name="connsiteX2" fmla="*/ 2337 w 83300"/>
                <a:gd name="connsiteY2" fmla="*/ 126206 h 357187"/>
                <a:gd name="connsiteX3" fmla="*/ 26150 w 83300"/>
                <a:gd name="connsiteY3" fmla="*/ 271462 h 357187"/>
                <a:gd name="connsiteX4" fmla="*/ 7100 w 83300"/>
                <a:gd name="connsiteY4" fmla="*/ 309562 h 357187"/>
                <a:gd name="connsiteX5" fmla="*/ 11862 w 83300"/>
                <a:gd name="connsiteY5" fmla="*/ 357187 h 357187"/>
                <a:gd name="connsiteX6" fmla="*/ 64250 w 83300"/>
                <a:gd name="connsiteY6" fmla="*/ 269081 h 357187"/>
                <a:gd name="connsiteX7" fmla="*/ 83300 w 83300"/>
                <a:gd name="connsiteY7" fmla="*/ 111918 h 357187"/>
                <a:gd name="connsiteX8" fmla="*/ 73775 w 83300"/>
                <a:gd name="connsiteY8" fmla="*/ 0 h 357187"/>
                <a:gd name="connsiteX0" fmla="*/ 88063 w 88063"/>
                <a:gd name="connsiteY0" fmla="*/ 0 h 369093"/>
                <a:gd name="connsiteX1" fmla="*/ 23768 w 88063"/>
                <a:gd name="connsiteY1" fmla="*/ 57149 h 369093"/>
                <a:gd name="connsiteX2" fmla="*/ 2337 w 88063"/>
                <a:gd name="connsiteY2" fmla="*/ 138112 h 369093"/>
                <a:gd name="connsiteX3" fmla="*/ 26150 w 88063"/>
                <a:gd name="connsiteY3" fmla="*/ 283368 h 369093"/>
                <a:gd name="connsiteX4" fmla="*/ 7100 w 88063"/>
                <a:gd name="connsiteY4" fmla="*/ 321468 h 369093"/>
                <a:gd name="connsiteX5" fmla="*/ 11862 w 88063"/>
                <a:gd name="connsiteY5" fmla="*/ 369093 h 369093"/>
                <a:gd name="connsiteX6" fmla="*/ 64250 w 88063"/>
                <a:gd name="connsiteY6" fmla="*/ 280987 h 369093"/>
                <a:gd name="connsiteX7" fmla="*/ 83300 w 88063"/>
                <a:gd name="connsiteY7" fmla="*/ 123824 h 369093"/>
                <a:gd name="connsiteX8" fmla="*/ 88063 w 88063"/>
                <a:gd name="connsiteY8" fmla="*/ 0 h 369093"/>
                <a:gd name="connsiteX0" fmla="*/ 88063 w 88063"/>
                <a:gd name="connsiteY0" fmla="*/ 0 h 369093"/>
                <a:gd name="connsiteX1" fmla="*/ 23768 w 88063"/>
                <a:gd name="connsiteY1" fmla="*/ 57149 h 369093"/>
                <a:gd name="connsiteX2" fmla="*/ 2337 w 88063"/>
                <a:gd name="connsiteY2" fmla="*/ 138112 h 369093"/>
                <a:gd name="connsiteX3" fmla="*/ 26150 w 88063"/>
                <a:gd name="connsiteY3" fmla="*/ 283368 h 369093"/>
                <a:gd name="connsiteX4" fmla="*/ 7100 w 88063"/>
                <a:gd name="connsiteY4" fmla="*/ 321468 h 369093"/>
                <a:gd name="connsiteX5" fmla="*/ 11862 w 88063"/>
                <a:gd name="connsiteY5" fmla="*/ 369093 h 369093"/>
                <a:gd name="connsiteX6" fmla="*/ 64250 w 88063"/>
                <a:gd name="connsiteY6" fmla="*/ 280987 h 369093"/>
                <a:gd name="connsiteX7" fmla="*/ 83300 w 88063"/>
                <a:gd name="connsiteY7" fmla="*/ 123824 h 369093"/>
                <a:gd name="connsiteX8" fmla="*/ 88063 w 88063"/>
                <a:gd name="connsiteY8" fmla="*/ 0 h 369093"/>
                <a:gd name="connsiteX0" fmla="*/ 88063 w 88063"/>
                <a:gd name="connsiteY0" fmla="*/ 0 h 376237"/>
                <a:gd name="connsiteX1" fmla="*/ 23768 w 88063"/>
                <a:gd name="connsiteY1" fmla="*/ 57149 h 376237"/>
                <a:gd name="connsiteX2" fmla="*/ 2337 w 88063"/>
                <a:gd name="connsiteY2" fmla="*/ 138112 h 376237"/>
                <a:gd name="connsiteX3" fmla="*/ 26150 w 88063"/>
                <a:gd name="connsiteY3" fmla="*/ 283368 h 376237"/>
                <a:gd name="connsiteX4" fmla="*/ 7100 w 88063"/>
                <a:gd name="connsiteY4" fmla="*/ 321468 h 376237"/>
                <a:gd name="connsiteX5" fmla="*/ 11862 w 88063"/>
                <a:gd name="connsiteY5" fmla="*/ 376237 h 376237"/>
                <a:gd name="connsiteX6" fmla="*/ 64250 w 88063"/>
                <a:gd name="connsiteY6" fmla="*/ 280987 h 376237"/>
                <a:gd name="connsiteX7" fmla="*/ 83300 w 88063"/>
                <a:gd name="connsiteY7" fmla="*/ 123824 h 376237"/>
                <a:gd name="connsiteX8" fmla="*/ 88063 w 88063"/>
                <a:gd name="connsiteY8" fmla="*/ 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63" h="376237">
                  <a:moveTo>
                    <a:pt x="88063" y="0"/>
                  </a:moveTo>
                  <a:cubicBezTo>
                    <a:pt x="57106" y="4762"/>
                    <a:pt x="45200" y="38099"/>
                    <a:pt x="23768" y="57149"/>
                  </a:cubicBezTo>
                  <a:cubicBezTo>
                    <a:pt x="7099" y="98425"/>
                    <a:pt x="9481" y="111124"/>
                    <a:pt x="2337" y="138112"/>
                  </a:cubicBezTo>
                  <a:cubicBezTo>
                    <a:pt x="-6394" y="210344"/>
                    <a:pt x="11068" y="242093"/>
                    <a:pt x="26150" y="283368"/>
                  </a:cubicBezTo>
                  <a:lnTo>
                    <a:pt x="7100" y="321468"/>
                  </a:lnTo>
                  <a:cubicBezTo>
                    <a:pt x="-838" y="346868"/>
                    <a:pt x="10275" y="360362"/>
                    <a:pt x="11862" y="376237"/>
                  </a:cubicBezTo>
                  <a:cubicBezTo>
                    <a:pt x="29325" y="346868"/>
                    <a:pt x="53931" y="336549"/>
                    <a:pt x="64250" y="280987"/>
                  </a:cubicBezTo>
                  <a:cubicBezTo>
                    <a:pt x="65044" y="228599"/>
                    <a:pt x="82506" y="176212"/>
                    <a:pt x="83300" y="123824"/>
                  </a:cubicBezTo>
                  <a:lnTo>
                    <a:pt x="8806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061" name="图片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t="29826" r="45773" b="12775"/>
          <a:stretch>
            <a:fillRect/>
          </a:stretch>
        </p:blipFill>
        <p:spPr bwMode="auto">
          <a:xfrm>
            <a:off x="295275" y="2143857"/>
            <a:ext cx="1266825" cy="259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5" t="19279" r="27264" b="17722"/>
          <a:stretch>
            <a:fillRect/>
          </a:stretch>
        </p:blipFill>
        <p:spPr bwMode="auto">
          <a:xfrm>
            <a:off x="7883525" y="3262313"/>
            <a:ext cx="16192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图片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4" t="15817" r="41553" b="21182"/>
          <a:stretch>
            <a:fillRect/>
          </a:stretch>
        </p:blipFill>
        <p:spPr bwMode="auto">
          <a:xfrm>
            <a:off x="7099300" y="2767013"/>
            <a:ext cx="121443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t="49189" r="57303" b="11612"/>
          <a:stretch/>
        </p:blipFill>
        <p:spPr>
          <a:xfrm>
            <a:off x="-15536" y="2980959"/>
            <a:ext cx="944943" cy="1918954"/>
          </a:xfrm>
          <a:custGeom>
            <a:avLst/>
            <a:gdLst>
              <a:gd name="connsiteX0" fmla="*/ 0 w 783823"/>
              <a:gd name="connsiteY0" fmla="*/ 0 h 1591757"/>
              <a:gd name="connsiteX1" fmla="*/ 783823 w 783823"/>
              <a:gd name="connsiteY1" fmla="*/ 0 h 1591757"/>
              <a:gd name="connsiteX2" fmla="*/ 783823 w 783823"/>
              <a:gd name="connsiteY2" fmla="*/ 1591757 h 1591757"/>
              <a:gd name="connsiteX3" fmla="*/ 0 w 783823"/>
              <a:gd name="connsiteY3" fmla="*/ 1591757 h 1591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823" h="1591757">
                <a:moveTo>
                  <a:pt x="0" y="0"/>
                </a:moveTo>
                <a:lnTo>
                  <a:pt x="783823" y="0"/>
                </a:lnTo>
                <a:lnTo>
                  <a:pt x="783823" y="1591757"/>
                </a:lnTo>
                <a:lnTo>
                  <a:pt x="0" y="1591757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3">
            <a:lum bright="-100000"/>
          </a:blip>
          <a:srcRect b="28147"/>
          <a:stretch>
            <a:fillRect/>
          </a:stretch>
        </p:blipFill>
        <p:spPr>
          <a:xfrm>
            <a:off x="-31436" y="4393345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4277538" y="1083480"/>
            <a:ext cx="2223553" cy="447467"/>
            <a:chOff x="676448" y="592959"/>
            <a:chExt cx="2223553" cy="447467"/>
          </a:xfrm>
        </p:grpSpPr>
        <p:sp>
          <p:nvSpPr>
            <p:cNvPr id="58" name="TextBox 63"/>
            <p:cNvSpPr txBox="1"/>
            <p:nvPr/>
          </p:nvSpPr>
          <p:spPr>
            <a:xfrm>
              <a:off x="1923452" y="672633"/>
              <a:ext cx="9765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演世界第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季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1515087" y="592959"/>
              <a:ext cx="447467" cy="447467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 rot="540000">
              <a:off x="1578098" y="655710"/>
              <a:ext cx="321444" cy="321965"/>
              <a:chOff x="5055381" y="3757059"/>
              <a:chExt cx="458344" cy="459086"/>
            </a:xfrm>
            <a:solidFill>
              <a:srgbClr val="016B52"/>
            </a:solidFill>
          </p:grpSpPr>
          <p:sp>
            <p:nvSpPr>
              <p:cNvPr id="73" name="Oval 6"/>
              <p:cNvSpPr>
                <a:spLocks noChangeArrowheads="1"/>
              </p:cNvSpPr>
              <p:nvPr/>
            </p:nvSpPr>
            <p:spPr bwMode="auto">
              <a:xfrm rot="21059721">
                <a:off x="5055381" y="3757059"/>
                <a:ext cx="458344" cy="45908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103986" y="3807981"/>
                <a:ext cx="361195" cy="356603"/>
                <a:chOff x="5103986" y="3807981"/>
                <a:chExt cx="361195" cy="356603"/>
              </a:xfrm>
              <a:grpFill/>
            </p:grpSpPr>
            <p:sp>
              <p:nvSpPr>
                <p:cNvPr id="75" name="Freeform 8"/>
                <p:cNvSpPr>
                  <a:spLocks/>
                </p:cNvSpPr>
                <p:nvPr/>
              </p:nvSpPr>
              <p:spPr bwMode="auto">
                <a:xfrm rot="21059721">
                  <a:off x="5215285" y="3818791"/>
                  <a:ext cx="34127" cy="60941"/>
                </a:xfrm>
                <a:custGeom>
                  <a:avLst/>
                  <a:gdLst>
                    <a:gd name="T0" fmla="*/ 42 w 42"/>
                    <a:gd name="T1" fmla="*/ 73 h 73"/>
                    <a:gd name="T2" fmla="*/ 42 w 42"/>
                    <a:gd name="T3" fmla="*/ 0 h 73"/>
                    <a:gd name="T4" fmla="*/ 0 w 42"/>
                    <a:gd name="T5" fmla="*/ 73 h 73"/>
                    <a:gd name="T6" fmla="*/ 42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42" y="73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6" y="22"/>
                        <a:pt x="11" y="47"/>
                        <a:pt x="0" y="73"/>
                      </a:cubicBezTo>
                      <a:lnTo>
                        <a:pt x="42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9"/>
                <p:cNvSpPr>
                  <a:spLocks/>
                </p:cNvSpPr>
                <p:nvPr/>
              </p:nvSpPr>
              <p:spPr bwMode="auto">
                <a:xfrm rot="21059721">
                  <a:off x="5103986" y="3929533"/>
                  <a:ext cx="73942" cy="61754"/>
                </a:xfrm>
                <a:custGeom>
                  <a:avLst/>
                  <a:gdLst>
                    <a:gd name="T0" fmla="*/ 89 w 89"/>
                    <a:gd name="T1" fmla="*/ 0 h 75"/>
                    <a:gd name="T2" fmla="*/ 22 w 89"/>
                    <a:gd name="T3" fmla="*/ 0 h 75"/>
                    <a:gd name="T4" fmla="*/ 0 w 89"/>
                    <a:gd name="T5" fmla="*/ 75 h 75"/>
                    <a:gd name="T6" fmla="*/ 78 w 89"/>
                    <a:gd name="T7" fmla="*/ 75 h 75"/>
                    <a:gd name="T8" fmla="*/ 89 w 8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5">
                      <a:moveTo>
                        <a:pt x="8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23"/>
                        <a:pt x="3" y="48"/>
                        <a:pt x="0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9" y="49"/>
                        <a:pt x="83" y="24"/>
                        <a:pt x="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0"/>
                <p:cNvSpPr>
                  <a:spLocks/>
                </p:cNvSpPr>
                <p:nvPr/>
              </p:nvSpPr>
              <p:spPr bwMode="auto">
                <a:xfrm rot="21059721">
                  <a:off x="5135860" y="3842013"/>
                  <a:ext cx="65003" cy="47940"/>
                </a:xfrm>
                <a:custGeom>
                  <a:avLst/>
                  <a:gdLst>
                    <a:gd name="T0" fmla="*/ 79 w 79"/>
                    <a:gd name="T1" fmla="*/ 0 h 58"/>
                    <a:gd name="T2" fmla="*/ 0 w 79"/>
                    <a:gd name="T3" fmla="*/ 58 h 58"/>
                    <a:gd name="T4" fmla="*/ 52 w 79"/>
                    <a:gd name="T5" fmla="*/ 58 h 58"/>
                    <a:gd name="T6" fmla="*/ 79 w 79"/>
                    <a:gd name="T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58">
                      <a:moveTo>
                        <a:pt x="79" y="0"/>
                      </a:moveTo>
                      <a:cubicBezTo>
                        <a:pt x="49" y="13"/>
                        <a:pt x="22" y="33"/>
                        <a:pt x="0" y="58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60" y="38"/>
                        <a:pt x="69" y="19"/>
                        <a:pt x="7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1"/>
                <p:cNvSpPr>
                  <a:spLocks/>
                </p:cNvSpPr>
                <p:nvPr/>
              </p:nvSpPr>
              <p:spPr bwMode="auto">
                <a:xfrm rot="21059721">
                  <a:off x="5283499" y="3807981"/>
                  <a:ext cx="34127" cy="60941"/>
                </a:xfrm>
                <a:custGeom>
                  <a:avLst/>
                  <a:gdLst>
                    <a:gd name="T0" fmla="*/ 42 w 42"/>
                    <a:gd name="T1" fmla="*/ 73 h 73"/>
                    <a:gd name="T2" fmla="*/ 0 w 42"/>
                    <a:gd name="T3" fmla="*/ 0 h 73"/>
                    <a:gd name="T4" fmla="*/ 0 w 42"/>
                    <a:gd name="T5" fmla="*/ 73 h 73"/>
                    <a:gd name="T6" fmla="*/ 42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42" y="73"/>
                      </a:moveTo>
                      <a:cubicBezTo>
                        <a:pt x="31" y="47"/>
                        <a:pt x="17" y="22"/>
                        <a:pt x="0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42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2"/>
                <p:cNvSpPr>
                  <a:spLocks/>
                </p:cNvSpPr>
                <p:nvPr/>
              </p:nvSpPr>
              <p:spPr bwMode="auto">
                <a:xfrm rot="21059721">
                  <a:off x="5376041" y="3886421"/>
                  <a:ext cx="73942" cy="61754"/>
                </a:xfrm>
                <a:custGeom>
                  <a:avLst/>
                  <a:gdLst>
                    <a:gd name="T0" fmla="*/ 11 w 89"/>
                    <a:gd name="T1" fmla="*/ 75 h 75"/>
                    <a:gd name="T2" fmla="*/ 89 w 89"/>
                    <a:gd name="T3" fmla="*/ 75 h 75"/>
                    <a:gd name="T4" fmla="*/ 67 w 89"/>
                    <a:gd name="T5" fmla="*/ 0 h 75"/>
                    <a:gd name="T6" fmla="*/ 0 w 89"/>
                    <a:gd name="T7" fmla="*/ 0 h 75"/>
                    <a:gd name="T8" fmla="*/ 11 w 8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5">
                      <a:moveTo>
                        <a:pt x="11" y="75"/>
                      </a:moveTo>
                      <a:cubicBezTo>
                        <a:pt x="89" y="75"/>
                        <a:pt x="89" y="75"/>
                        <a:pt x="89" y="75"/>
                      </a:cubicBezTo>
                      <a:cubicBezTo>
                        <a:pt x="86" y="48"/>
                        <a:pt x="78" y="23"/>
                        <a:pt x="6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24"/>
                        <a:pt x="9" y="49"/>
                        <a:pt x="11" y="7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3"/>
                <p:cNvSpPr>
                  <a:spLocks/>
                </p:cNvSpPr>
                <p:nvPr/>
              </p:nvSpPr>
              <p:spPr bwMode="auto">
                <a:xfrm rot="21059721">
                  <a:off x="5334891" y="3810537"/>
                  <a:ext cx="64190" cy="47940"/>
                </a:xfrm>
                <a:custGeom>
                  <a:avLst/>
                  <a:gdLst>
                    <a:gd name="T0" fmla="*/ 78 w 78"/>
                    <a:gd name="T1" fmla="*/ 58 h 58"/>
                    <a:gd name="T2" fmla="*/ 0 w 78"/>
                    <a:gd name="T3" fmla="*/ 0 h 58"/>
                    <a:gd name="T4" fmla="*/ 27 w 78"/>
                    <a:gd name="T5" fmla="*/ 58 h 58"/>
                    <a:gd name="T6" fmla="*/ 78 w 78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58">
                      <a:moveTo>
                        <a:pt x="78" y="58"/>
                      </a:moveTo>
                      <a:cubicBezTo>
                        <a:pt x="57" y="33"/>
                        <a:pt x="30" y="13"/>
                        <a:pt x="0" y="0"/>
                      </a:cubicBezTo>
                      <a:cubicBezTo>
                        <a:pt x="10" y="19"/>
                        <a:pt x="19" y="38"/>
                        <a:pt x="27" y="58"/>
                      </a:cubicBezTo>
                      <a:lnTo>
                        <a:pt x="78" y="5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4"/>
                <p:cNvSpPr>
                  <a:spLocks/>
                </p:cNvSpPr>
                <p:nvPr/>
              </p:nvSpPr>
              <p:spPr bwMode="auto">
                <a:xfrm rot="21059721">
                  <a:off x="5255553" y="4104456"/>
                  <a:ext cx="34127" cy="60128"/>
                </a:xfrm>
                <a:custGeom>
                  <a:avLst/>
                  <a:gdLst>
                    <a:gd name="T0" fmla="*/ 0 w 42"/>
                    <a:gd name="T1" fmla="*/ 0 h 73"/>
                    <a:gd name="T2" fmla="*/ 42 w 42"/>
                    <a:gd name="T3" fmla="*/ 73 h 73"/>
                    <a:gd name="T4" fmla="*/ 42 w 42"/>
                    <a:gd name="T5" fmla="*/ 0 h 73"/>
                    <a:gd name="T6" fmla="*/ 0 w 42"/>
                    <a:gd name="T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0" y="0"/>
                      </a:moveTo>
                      <a:cubicBezTo>
                        <a:pt x="11" y="27"/>
                        <a:pt x="26" y="51"/>
                        <a:pt x="42" y="73"/>
                      </a:cubicBezTo>
                      <a:cubicBezTo>
                        <a:pt x="42" y="0"/>
                        <a:pt x="42" y="0"/>
                        <a:pt x="4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5"/>
                <p:cNvSpPr>
                  <a:spLocks/>
                </p:cNvSpPr>
                <p:nvPr/>
              </p:nvSpPr>
              <p:spPr bwMode="auto">
                <a:xfrm rot="21059721">
                  <a:off x="5119184" y="4025028"/>
                  <a:ext cx="73942" cy="62566"/>
                </a:xfrm>
                <a:custGeom>
                  <a:avLst/>
                  <a:gdLst>
                    <a:gd name="T0" fmla="*/ 78 w 89"/>
                    <a:gd name="T1" fmla="*/ 0 h 76"/>
                    <a:gd name="T2" fmla="*/ 0 w 89"/>
                    <a:gd name="T3" fmla="*/ 0 h 76"/>
                    <a:gd name="T4" fmla="*/ 22 w 89"/>
                    <a:gd name="T5" fmla="*/ 76 h 76"/>
                    <a:gd name="T6" fmla="*/ 89 w 89"/>
                    <a:gd name="T7" fmla="*/ 76 h 76"/>
                    <a:gd name="T8" fmla="*/ 78 w 89"/>
                    <a:gd name="T9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6">
                      <a:moveTo>
                        <a:pt x="7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7"/>
                        <a:pt x="10" y="53"/>
                        <a:pt x="22" y="76"/>
                      </a:cubicBezTo>
                      <a:cubicBezTo>
                        <a:pt x="89" y="76"/>
                        <a:pt x="89" y="76"/>
                        <a:pt x="89" y="76"/>
                      </a:cubicBezTo>
                      <a:cubicBezTo>
                        <a:pt x="83" y="51"/>
                        <a:pt x="79" y="26"/>
                        <a:pt x="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6"/>
                <p:cNvSpPr>
                  <a:spLocks/>
                </p:cNvSpPr>
                <p:nvPr/>
              </p:nvSpPr>
              <p:spPr bwMode="auto">
                <a:xfrm rot="21059721">
                  <a:off x="5174093" y="4114838"/>
                  <a:ext cx="65003" cy="47128"/>
                </a:xfrm>
                <a:custGeom>
                  <a:avLst/>
                  <a:gdLst>
                    <a:gd name="T0" fmla="*/ 0 w 79"/>
                    <a:gd name="T1" fmla="*/ 0 h 58"/>
                    <a:gd name="T2" fmla="*/ 79 w 79"/>
                    <a:gd name="T3" fmla="*/ 58 h 58"/>
                    <a:gd name="T4" fmla="*/ 52 w 79"/>
                    <a:gd name="T5" fmla="*/ 0 h 58"/>
                    <a:gd name="T6" fmla="*/ 0 w 79"/>
                    <a:gd name="T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58">
                      <a:moveTo>
                        <a:pt x="0" y="0"/>
                      </a:moveTo>
                      <a:cubicBezTo>
                        <a:pt x="22" y="25"/>
                        <a:pt x="49" y="45"/>
                        <a:pt x="79" y="58"/>
                      </a:cubicBezTo>
                      <a:cubicBezTo>
                        <a:pt x="69" y="40"/>
                        <a:pt x="60" y="20"/>
                        <a:pt x="5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7"/>
                <p:cNvSpPr>
                  <a:spLocks/>
                </p:cNvSpPr>
                <p:nvPr/>
              </p:nvSpPr>
              <p:spPr bwMode="auto">
                <a:xfrm rot="21059721">
                  <a:off x="5323768" y="4093647"/>
                  <a:ext cx="34127" cy="60128"/>
                </a:xfrm>
                <a:custGeom>
                  <a:avLst/>
                  <a:gdLst>
                    <a:gd name="T0" fmla="*/ 0 w 42"/>
                    <a:gd name="T1" fmla="*/ 73 h 73"/>
                    <a:gd name="T2" fmla="*/ 42 w 42"/>
                    <a:gd name="T3" fmla="*/ 0 h 73"/>
                    <a:gd name="T4" fmla="*/ 0 w 42"/>
                    <a:gd name="T5" fmla="*/ 0 h 73"/>
                    <a:gd name="T6" fmla="*/ 0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0" y="73"/>
                      </a:moveTo>
                      <a:cubicBezTo>
                        <a:pt x="17" y="51"/>
                        <a:pt x="31" y="27"/>
                        <a:pt x="4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"/>
                <p:cNvSpPr>
                  <a:spLocks/>
                </p:cNvSpPr>
                <p:nvPr/>
              </p:nvSpPr>
              <p:spPr bwMode="auto">
                <a:xfrm rot="21059721">
                  <a:off x="5391239" y="3981916"/>
                  <a:ext cx="73942" cy="62566"/>
                </a:xfrm>
                <a:custGeom>
                  <a:avLst/>
                  <a:gdLst>
                    <a:gd name="T0" fmla="*/ 0 w 89"/>
                    <a:gd name="T1" fmla="*/ 76 h 76"/>
                    <a:gd name="T2" fmla="*/ 67 w 89"/>
                    <a:gd name="T3" fmla="*/ 76 h 76"/>
                    <a:gd name="T4" fmla="*/ 89 w 89"/>
                    <a:gd name="T5" fmla="*/ 0 h 76"/>
                    <a:gd name="T6" fmla="*/ 11 w 89"/>
                    <a:gd name="T7" fmla="*/ 0 h 76"/>
                    <a:gd name="T8" fmla="*/ 0 w 89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6">
                      <a:moveTo>
                        <a:pt x="0" y="76"/>
                      </a:move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78" y="53"/>
                        <a:pt x="86" y="27"/>
                        <a:pt x="8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26"/>
                        <a:pt x="6" y="51"/>
                        <a:pt x="0" y="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9"/>
                <p:cNvSpPr>
                  <a:spLocks/>
                </p:cNvSpPr>
                <p:nvPr/>
              </p:nvSpPr>
              <p:spPr bwMode="auto">
                <a:xfrm rot="21059721">
                  <a:off x="5373124" y="4083362"/>
                  <a:ext cx="64190" cy="47128"/>
                </a:xfrm>
                <a:custGeom>
                  <a:avLst/>
                  <a:gdLst>
                    <a:gd name="T0" fmla="*/ 0 w 78"/>
                    <a:gd name="T1" fmla="*/ 58 h 58"/>
                    <a:gd name="T2" fmla="*/ 78 w 78"/>
                    <a:gd name="T3" fmla="*/ 0 h 58"/>
                    <a:gd name="T4" fmla="*/ 27 w 78"/>
                    <a:gd name="T5" fmla="*/ 0 h 58"/>
                    <a:gd name="T6" fmla="*/ 0 w 78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58">
                      <a:moveTo>
                        <a:pt x="0" y="58"/>
                      </a:moveTo>
                      <a:cubicBezTo>
                        <a:pt x="30" y="45"/>
                        <a:pt x="57" y="25"/>
                        <a:pt x="7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9" y="20"/>
                        <a:pt x="10" y="40"/>
                        <a:pt x="0" y="5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21"/>
                <p:cNvSpPr>
                  <a:spLocks/>
                </p:cNvSpPr>
                <p:nvPr/>
              </p:nvSpPr>
              <p:spPr bwMode="auto">
                <a:xfrm rot="21059721">
                  <a:off x="5203991" y="3906687"/>
                  <a:ext cx="169820" cy="15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788" h="307975">
                      <a:moveTo>
                        <a:pt x="132815" y="86573"/>
                      </a:moveTo>
                      <a:cubicBezTo>
                        <a:pt x="130198" y="88182"/>
                        <a:pt x="128588" y="91401"/>
                        <a:pt x="128588" y="95424"/>
                      </a:cubicBezTo>
                      <a:cubicBezTo>
                        <a:pt x="128588" y="95424"/>
                        <a:pt x="128588" y="95424"/>
                        <a:pt x="128588" y="188760"/>
                      </a:cubicBezTo>
                      <a:cubicBezTo>
                        <a:pt x="128588" y="196807"/>
                        <a:pt x="135029" y="200025"/>
                        <a:pt x="143080" y="196807"/>
                      </a:cubicBezTo>
                      <a:cubicBezTo>
                        <a:pt x="143080" y="196807"/>
                        <a:pt x="143080" y="196807"/>
                        <a:pt x="234860" y="148529"/>
                      </a:cubicBezTo>
                      <a:cubicBezTo>
                        <a:pt x="241301" y="145311"/>
                        <a:pt x="241301" y="138874"/>
                        <a:pt x="234860" y="134046"/>
                      </a:cubicBezTo>
                      <a:cubicBezTo>
                        <a:pt x="234860" y="134046"/>
                        <a:pt x="234860" y="134046"/>
                        <a:pt x="143080" y="87378"/>
                      </a:cubicBezTo>
                      <a:cubicBezTo>
                        <a:pt x="139054" y="84964"/>
                        <a:pt x="135431" y="84964"/>
                        <a:pt x="132815" y="86573"/>
                      </a:cubicBezTo>
                      <a:close/>
                      <a:moveTo>
                        <a:pt x="11274" y="0"/>
                      </a:moveTo>
                      <a:cubicBezTo>
                        <a:pt x="11274" y="0"/>
                        <a:pt x="11274" y="0"/>
                        <a:pt x="318903" y="0"/>
                      </a:cubicBezTo>
                      <a:cubicBezTo>
                        <a:pt x="326956" y="0"/>
                        <a:pt x="331788" y="9675"/>
                        <a:pt x="331788" y="20962"/>
                      </a:cubicBezTo>
                      <a:lnTo>
                        <a:pt x="331788" y="287013"/>
                      </a:lnTo>
                      <a:cubicBezTo>
                        <a:pt x="331788" y="298301"/>
                        <a:pt x="326956" y="307975"/>
                        <a:pt x="318903" y="307975"/>
                      </a:cubicBezTo>
                      <a:cubicBezTo>
                        <a:pt x="318903" y="307975"/>
                        <a:pt x="318903" y="307975"/>
                        <a:pt x="11274" y="307975"/>
                      </a:cubicBezTo>
                      <a:cubicBezTo>
                        <a:pt x="4832" y="307975"/>
                        <a:pt x="0" y="298301"/>
                        <a:pt x="0" y="287013"/>
                      </a:cubicBezTo>
                      <a:cubicBezTo>
                        <a:pt x="0" y="287013"/>
                        <a:pt x="0" y="287013"/>
                        <a:pt x="0" y="20962"/>
                      </a:cubicBezTo>
                      <a:cubicBezTo>
                        <a:pt x="0" y="9675"/>
                        <a:pt x="4832" y="0"/>
                        <a:pt x="112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1" name="任意多边形 70"/>
            <p:cNvSpPr/>
            <p:nvPr/>
          </p:nvSpPr>
          <p:spPr>
            <a:xfrm>
              <a:off x="676448" y="700031"/>
              <a:ext cx="869950" cy="212725"/>
            </a:xfrm>
            <a:custGeom>
              <a:avLst/>
              <a:gdLst>
                <a:gd name="connsiteX0" fmla="*/ 863600 w 869950"/>
                <a:gd name="connsiteY0" fmla="*/ 0 h 212725"/>
                <a:gd name="connsiteX1" fmla="*/ 0 w 869950"/>
                <a:gd name="connsiteY1" fmla="*/ 0 h 212725"/>
                <a:gd name="connsiteX2" fmla="*/ 0 w 869950"/>
                <a:gd name="connsiteY2" fmla="*/ 212725 h 212725"/>
                <a:gd name="connsiteX3" fmla="*/ 869950 w 869950"/>
                <a:gd name="connsiteY3" fmla="*/ 212725 h 2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950" h="212725">
                  <a:moveTo>
                    <a:pt x="863600" y="0"/>
                  </a:moveTo>
                  <a:lnTo>
                    <a:pt x="0" y="0"/>
                  </a:lnTo>
                  <a:lnTo>
                    <a:pt x="0" y="212725"/>
                  </a:lnTo>
                  <a:lnTo>
                    <a:pt x="869950" y="212725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flipH="1">
              <a:off x="1932902" y="701804"/>
              <a:ext cx="938756" cy="212725"/>
            </a:xfrm>
            <a:custGeom>
              <a:avLst/>
              <a:gdLst>
                <a:gd name="connsiteX0" fmla="*/ 863600 w 869950"/>
                <a:gd name="connsiteY0" fmla="*/ 0 h 212725"/>
                <a:gd name="connsiteX1" fmla="*/ 0 w 869950"/>
                <a:gd name="connsiteY1" fmla="*/ 0 h 212725"/>
                <a:gd name="connsiteX2" fmla="*/ 0 w 869950"/>
                <a:gd name="connsiteY2" fmla="*/ 212725 h 212725"/>
                <a:gd name="connsiteX3" fmla="*/ 869950 w 869950"/>
                <a:gd name="connsiteY3" fmla="*/ 212725 h 2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950" h="212725">
                  <a:moveTo>
                    <a:pt x="863600" y="0"/>
                  </a:moveTo>
                  <a:lnTo>
                    <a:pt x="0" y="0"/>
                  </a:lnTo>
                  <a:lnTo>
                    <a:pt x="0" y="212725"/>
                  </a:lnTo>
                  <a:lnTo>
                    <a:pt x="869950" y="212725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67106" y="688897"/>
              <a:ext cx="806698" cy="246221"/>
              <a:chOff x="757118" y="272580"/>
              <a:chExt cx="806698" cy="24622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57118" y="327339"/>
                <a:ext cx="137997" cy="134693"/>
                <a:chOff x="10297566" y="436612"/>
                <a:chExt cx="286329" cy="279476"/>
              </a:xfrm>
              <a:solidFill>
                <a:schemeClr val="bg1"/>
              </a:solidFill>
            </p:grpSpPr>
            <p:sp>
              <p:nvSpPr>
                <p:cNvPr id="63" name="Freeform 40"/>
                <p:cNvSpPr>
                  <a:spLocks/>
                </p:cNvSpPr>
                <p:nvPr/>
              </p:nvSpPr>
              <p:spPr bwMode="auto">
                <a:xfrm>
                  <a:off x="10366102" y="457174"/>
                  <a:ext cx="217793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65" name="Freeform 66"/>
                <p:cNvSpPr>
                  <a:spLocks/>
                </p:cNvSpPr>
                <p:nvPr/>
              </p:nvSpPr>
              <p:spPr bwMode="auto">
                <a:xfrm>
                  <a:off x="10297566" y="436612"/>
                  <a:ext cx="152301" cy="279472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62" name="矩形 61"/>
              <p:cNvSpPr/>
              <p:nvPr/>
            </p:nvSpPr>
            <p:spPr>
              <a:xfrm>
                <a:off x="853365" y="272580"/>
                <a:ext cx="710451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锐普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 </a:t>
                </a:r>
                <a:endParaRPr lang="zh-CN" altLang="en-US" sz="1000" dirty="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6906" y="1141072"/>
            <a:ext cx="2562164" cy="338554"/>
            <a:chOff x="3648004" y="950759"/>
            <a:chExt cx="2562164" cy="338554"/>
          </a:xfrm>
        </p:grpSpPr>
        <p:sp>
          <p:nvSpPr>
            <p:cNvPr id="59" name="任意多边形 65"/>
            <p:cNvSpPr>
              <a:spLocks noChangeArrowheads="1"/>
            </p:cNvSpPr>
            <p:nvPr/>
          </p:nvSpPr>
          <p:spPr bwMode="auto">
            <a:xfrm>
              <a:off x="5474041" y="964997"/>
              <a:ext cx="441931" cy="208912"/>
            </a:xfrm>
            <a:custGeom>
              <a:avLst/>
              <a:gdLst>
                <a:gd name="T0" fmla="*/ 709910 w 960350"/>
                <a:gd name="T1" fmla="*/ 183393 h 453603"/>
                <a:gd name="T2" fmla="*/ 745405 w 960350"/>
                <a:gd name="T3" fmla="*/ 228749 h 453603"/>
                <a:gd name="T4" fmla="*/ 830200 w 960350"/>
                <a:gd name="T5" fmla="*/ 183393 h 453603"/>
                <a:gd name="T6" fmla="*/ 847948 w 960350"/>
                <a:gd name="T7" fmla="*/ 228749 h 453603"/>
                <a:gd name="T8" fmla="*/ 776957 w 960350"/>
                <a:gd name="T9" fmla="*/ 280020 h 453603"/>
                <a:gd name="T10" fmla="*/ 855836 w 960350"/>
                <a:gd name="T11" fmla="*/ 311571 h 453603"/>
                <a:gd name="T12" fmla="*/ 776957 w 960350"/>
                <a:gd name="T13" fmla="*/ 362843 h 453603"/>
                <a:gd name="T14" fmla="*/ 690190 w 960350"/>
                <a:gd name="T15" fmla="*/ 441722 h 453603"/>
                <a:gd name="T16" fmla="*/ 615255 w 960350"/>
                <a:gd name="T17" fmla="*/ 362843 h 453603"/>
                <a:gd name="T18" fmla="*/ 690190 w 960350"/>
                <a:gd name="T19" fmla="*/ 311571 h 453603"/>
                <a:gd name="T20" fmla="*/ 621171 w 960350"/>
                <a:gd name="T21" fmla="*/ 280020 h 453603"/>
                <a:gd name="T22" fmla="*/ 646807 w 960350"/>
                <a:gd name="T23" fmla="*/ 228749 h 453603"/>
                <a:gd name="T24" fmla="*/ 43383 w 960350"/>
                <a:gd name="T25" fmla="*/ 3944 h 453603"/>
                <a:gd name="T26" fmla="*/ 122262 w 960350"/>
                <a:gd name="T27" fmla="*/ 59159 h 453603"/>
                <a:gd name="T28" fmla="*/ 155786 w 960350"/>
                <a:gd name="T29" fmla="*/ 114374 h 453603"/>
                <a:gd name="T30" fmla="*/ 122262 w 960350"/>
                <a:gd name="T31" fmla="*/ 195225 h 453603"/>
                <a:gd name="T32" fmla="*/ 155786 w 960350"/>
                <a:gd name="T33" fmla="*/ 238608 h 453603"/>
                <a:gd name="T34" fmla="*/ 122262 w 960350"/>
                <a:gd name="T35" fmla="*/ 254384 h 453603"/>
                <a:gd name="T36" fmla="*/ 53243 w 960350"/>
                <a:gd name="T37" fmla="*/ 453553 h 453603"/>
                <a:gd name="T38" fmla="*/ 11832 w 960350"/>
                <a:gd name="T39" fmla="*/ 402282 h 453603"/>
                <a:gd name="T40" fmla="*/ 43383 w 960350"/>
                <a:gd name="T41" fmla="*/ 380590 h 453603"/>
                <a:gd name="T42" fmla="*/ 19720 w 960350"/>
                <a:gd name="T43" fmla="*/ 283964 h 453603"/>
                <a:gd name="T44" fmla="*/ 0 w 960350"/>
                <a:gd name="T45" fmla="*/ 216917 h 453603"/>
                <a:gd name="T46" fmla="*/ 43383 w 960350"/>
                <a:gd name="T47" fmla="*/ 212973 h 453603"/>
                <a:gd name="T48" fmla="*/ 3944 w 960350"/>
                <a:gd name="T49" fmla="*/ 114374 h 453603"/>
                <a:gd name="T50" fmla="*/ 43383 w 960350"/>
                <a:gd name="T51" fmla="*/ 59159 h 453603"/>
                <a:gd name="T52" fmla="*/ 167618 w 960350"/>
                <a:gd name="T53" fmla="*/ 1972 h 453603"/>
                <a:gd name="T54" fmla="*/ 246497 w 960350"/>
                <a:gd name="T55" fmla="*/ 59159 h 453603"/>
                <a:gd name="T56" fmla="*/ 451581 w 960350"/>
                <a:gd name="T57" fmla="*/ 11832 h 453603"/>
                <a:gd name="T58" fmla="*/ 276076 w 960350"/>
                <a:gd name="T59" fmla="*/ 126206 h 453603"/>
                <a:gd name="T60" fmla="*/ 386507 w 960350"/>
                <a:gd name="T61" fmla="*/ 100570 h 453603"/>
                <a:gd name="T62" fmla="*/ 453553 w 960350"/>
                <a:gd name="T63" fmla="*/ 90710 h 453603"/>
                <a:gd name="T64" fmla="*/ 384535 w 960350"/>
                <a:gd name="T65" fmla="*/ 181421 h 453603"/>
                <a:gd name="T66" fmla="*/ 167618 w 960350"/>
                <a:gd name="T67" fmla="*/ 110430 h 453603"/>
                <a:gd name="T68" fmla="*/ 688218 w 960350"/>
                <a:gd name="T69" fmla="*/ 0 h 453603"/>
                <a:gd name="T70" fmla="*/ 776957 w 960350"/>
                <a:gd name="T71" fmla="*/ 31551 h 453603"/>
                <a:gd name="T72" fmla="*/ 960350 w 960350"/>
                <a:gd name="T73" fmla="*/ 88738 h 453603"/>
                <a:gd name="T74" fmla="*/ 776957 w 960350"/>
                <a:gd name="T75" fmla="*/ 116346 h 453603"/>
                <a:gd name="T76" fmla="*/ 946547 w 960350"/>
                <a:gd name="T77" fmla="*/ 380590 h 453603"/>
                <a:gd name="T78" fmla="*/ 826256 w 960350"/>
                <a:gd name="T79" fmla="*/ 453553 h 453603"/>
                <a:gd name="T80" fmla="*/ 842032 w 960350"/>
                <a:gd name="T81" fmla="*/ 404254 h 453603"/>
                <a:gd name="T82" fmla="*/ 863724 w 960350"/>
                <a:gd name="T83" fmla="*/ 171561 h 453603"/>
                <a:gd name="T84" fmla="*/ 607367 w 960350"/>
                <a:gd name="T85" fmla="*/ 451581 h 453603"/>
                <a:gd name="T86" fmla="*/ 524544 w 960350"/>
                <a:gd name="T87" fmla="*/ 116346 h 453603"/>
                <a:gd name="T88" fmla="*/ 688218 w 960350"/>
                <a:gd name="T89" fmla="*/ 88738 h 453603"/>
                <a:gd name="T90" fmla="*/ 506797 w 960350"/>
                <a:gd name="T91" fmla="*/ 31551 h 453603"/>
                <a:gd name="T92" fmla="*/ 688218 w 960350"/>
                <a:gd name="T93" fmla="*/ 0 h 45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0350" h="453603">
                  <a:moveTo>
                    <a:pt x="636947" y="183393"/>
                  </a:moveTo>
                  <a:lnTo>
                    <a:pt x="709910" y="183393"/>
                  </a:lnTo>
                  <a:cubicBezTo>
                    <a:pt x="711224" y="201798"/>
                    <a:pt x="714511" y="216917"/>
                    <a:pt x="719770" y="228749"/>
                  </a:cubicBezTo>
                  <a:lnTo>
                    <a:pt x="745405" y="228749"/>
                  </a:lnTo>
                  <a:cubicBezTo>
                    <a:pt x="751979" y="211658"/>
                    <a:pt x="755923" y="196540"/>
                    <a:pt x="757237" y="183393"/>
                  </a:cubicBezTo>
                  <a:lnTo>
                    <a:pt x="830200" y="183393"/>
                  </a:lnTo>
                  <a:cubicBezTo>
                    <a:pt x="827571" y="200484"/>
                    <a:pt x="824284" y="215602"/>
                    <a:pt x="820340" y="228749"/>
                  </a:cubicBezTo>
                  <a:lnTo>
                    <a:pt x="847948" y="228749"/>
                  </a:lnTo>
                  <a:lnTo>
                    <a:pt x="847948" y="280020"/>
                  </a:lnTo>
                  <a:lnTo>
                    <a:pt x="776957" y="280020"/>
                  </a:lnTo>
                  <a:lnTo>
                    <a:pt x="776957" y="311571"/>
                  </a:lnTo>
                  <a:lnTo>
                    <a:pt x="855836" y="311571"/>
                  </a:lnTo>
                  <a:lnTo>
                    <a:pt x="855836" y="362843"/>
                  </a:lnTo>
                  <a:lnTo>
                    <a:pt x="776957" y="362843"/>
                  </a:lnTo>
                  <a:lnTo>
                    <a:pt x="776957" y="441722"/>
                  </a:lnTo>
                  <a:lnTo>
                    <a:pt x="690190" y="441722"/>
                  </a:lnTo>
                  <a:lnTo>
                    <a:pt x="690190" y="362843"/>
                  </a:lnTo>
                  <a:lnTo>
                    <a:pt x="615255" y="362843"/>
                  </a:lnTo>
                  <a:lnTo>
                    <a:pt x="615255" y="311571"/>
                  </a:lnTo>
                  <a:lnTo>
                    <a:pt x="690190" y="311571"/>
                  </a:lnTo>
                  <a:lnTo>
                    <a:pt x="690190" y="280020"/>
                  </a:lnTo>
                  <a:lnTo>
                    <a:pt x="621171" y="280020"/>
                  </a:lnTo>
                  <a:lnTo>
                    <a:pt x="621171" y="228749"/>
                  </a:lnTo>
                  <a:lnTo>
                    <a:pt x="646807" y="228749"/>
                  </a:lnTo>
                  <a:cubicBezTo>
                    <a:pt x="642863" y="215602"/>
                    <a:pt x="639576" y="200484"/>
                    <a:pt x="636947" y="183393"/>
                  </a:cubicBezTo>
                  <a:close/>
                  <a:moveTo>
                    <a:pt x="43383" y="3944"/>
                  </a:moveTo>
                  <a:lnTo>
                    <a:pt x="122262" y="3944"/>
                  </a:lnTo>
                  <a:lnTo>
                    <a:pt x="122262" y="59159"/>
                  </a:lnTo>
                  <a:lnTo>
                    <a:pt x="155786" y="59159"/>
                  </a:lnTo>
                  <a:lnTo>
                    <a:pt x="155786" y="114374"/>
                  </a:lnTo>
                  <a:lnTo>
                    <a:pt x="122262" y="114374"/>
                  </a:lnTo>
                  <a:lnTo>
                    <a:pt x="122262" y="195225"/>
                  </a:lnTo>
                  <a:cubicBezTo>
                    <a:pt x="131465" y="191281"/>
                    <a:pt x="142639" y="187337"/>
                    <a:pt x="155786" y="183393"/>
                  </a:cubicBezTo>
                  <a:lnTo>
                    <a:pt x="155786" y="238608"/>
                  </a:lnTo>
                  <a:cubicBezTo>
                    <a:pt x="151842" y="239923"/>
                    <a:pt x="145926" y="242552"/>
                    <a:pt x="138038" y="246496"/>
                  </a:cubicBezTo>
                  <a:cubicBezTo>
                    <a:pt x="131465" y="250440"/>
                    <a:pt x="126206" y="253070"/>
                    <a:pt x="122262" y="254384"/>
                  </a:cubicBezTo>
                  <a:lnTo>
                    <a:pt x="122262" y="388478"/>
                  </a:lnTo>
                  <a:cubicBezTo>
                    <a:pt x="122262" y="431862"/>
                    <a:pt x="99256" y="453553"/>
                    <a:pt x="53243" y="453553"/>
                  </a:cubicBezTo>
                  <a:lnTo>
                    <a:pt x="11832" y="453553"/>
                  </a:lnTo>
                  <a:lnTo>
                    <a:pt x="11832" y="402282"/>
                  </a:lnTo>
                  <a:lnTo>
                    <a:pt x="21692" y="402282"/>
                  </a:lnTo>
                  <a:cubicBezTo>
                    <a:pt x="37467" y="402282"/>
                    <a:pt x="44698" y="395052"/>
                    <a:pt x="43383" y="380590"/>
                  </a:cubicBezTo>
                  <a:lnTo>
                    <a:pt x="43383" y="278048"/>
                  </a:lnTo>
                  <a:cubicBezTo>
                    <a:pt x="39439" y="279363"/>
                    <a:pt x="31551" y="281334"/>
                    <a:pt x="19720" y="283964"/>
                  </a:cubicBezTo>
                  <a:cubicBezTo>
                    <a:pt x="10517" y="285278"/>
                    <a:pt x="3944" y="286593"/>
                    <a:pt x="0" y="287908"/>
                  </a:cubicBezTo>
                  <a:lnTo>
                    <a:pt x="0" y="216917"/>
                  </a:lnTo>
                  <a:cubicBezTo>
                    <a:pt x="5259" y="216917"/>
                    <a:pt x="12489" y="216259"/>
                    <a:pt x="21692" y="214945"/>
                  </a:cubicBezTo>
                  <a:cubicBezTo>
                    <a:pt x="32209" y="214945"/>
                    <a:pt x="39439" y="214287"/>
                    <a:pt x="43383" y="212973"/>
                  </a:cubicBezTo>
                  <a:lnTo>
                    <a:pt x="43383" y="114374"/>
                  </a:lnTo>
                  <a:lnTo>
                    <a:pt x="3944" y="114374"/>
                  </a:lnTo>
                  <a:lnTo>
                    <a:pt x="3944" y="59159"/>
                  </a:lnTo>
                  <a:lnTo>
                    <a:pt x="43383" y="59159"/>
                  </a:lnTo>
                  <a:lnTo>
                    <a:pt x="43383" y="3944"/>
                  </a:lnTo>
                  <a:close/>
                  <a:moveTo>
                    <a:pt x="167618" y="1972"/>
                  </a:moveTo>
                  <a:lnTo>
                    <a:pt x="246497" y="1972"/>
                  </a:lnTo>
                  <a:lnTo>
                    <a:pt x="246497" y="59159"/>
                  </a:lnTo>
                  <a:cubicBezTo>
                    <a:pt x="299082" y="52586"/>
                    <a:pt x="335235" y="36810"/>
                    <a:pt x="354955" y="11832"/>
                  </a:cubicBezTo>
                  <a:lnTo>
                    <a:pt x="451581" y="11832"/>
                  </a:lnTo>
                  <a:cubicBezTo>
                    <a:pt x="420030" y="69676"/>
                    <a:pt x="351668" y="99913"/>
                    <a:pt x="246497" y="102542"/>
                  </a:cubicBezTo>
                  <a:cubicBezTo>
                    <a:pt x="247811" y="118318"/>
                    <a:pt x="257671" y="126206"/>
                    <a:pt x="276076" y="126206"/>
                  </a:cubicBezTo>
                  <a:lnTo>
                    <a:pt x="360871" y="126206"/>
                  </a:lnTo>
                  <a:cubicBezTo>
                    <a:pt x="379276" y="127521"/>
                    <a:pt x="387821" y="118975"/>
                    <a:pt x="386507" y="100570"/>
                  </a:cubicBezTo>
                  <a:lnTo>
                    <a:pt x="386507" y="90710"/>
                  </a:lnTo>
                  <a:lnTo>
                    <a:pt x="453553" y="90710"/>
                  </a:lnTo>
                  <a:lnTo>
                    <a:pt x="453553" y="112402"/>
                  </a:lnTo>
                  <a:cubicBezTo>
                    <a:pt x="454868" y="158415"/>
                    <a:pt x="431862" y="181421"/>
                    <a:pt x="384535" y="181421"/>
                  </a:cubicBezTo>
                  <a:lnTo>
                    <a:pt x="234665" y="181421"/>
                  </a:lnTo>
                  <a:cubicBezTo>
                    <a:pt x="187337" y="184051"/>
                    <a:pt x="164988" y="160387"/>
                    <a:pt x="167618" y="110430"/>
                  </a:cubicBezTo>
                  <a:lnTo>
                    <a:pt x="167618" y="1972"/>
                  </a:lnTo>
                  <a:close/>
                  <a:moveTo>
                    <a:pt x="688218" y="0"/>
                  </a:moveTo>
                  <a:lnTo>
                    <a:pt x="776957" y="0"/>
                  </a:lnTo>
                  <a:lnTo>
                    <a:pt x="776957" y="31551"/>
                  </a:lnTo>
                  <a:lnTo>
                    <a:pt x="960350" y="31551"/>
                  </a:lnTo>
                  <a:lnTo>
                    <a:pt x="960350" y="88738"/>
                  </a:lnTo>
                  <a:lnTo>
                    <a:pt x="776957" y="88738"/>
                  </a:lnTo>
                  <a:lnTo>
                    <a:pt x="776957" y="116346"/>
                  </a:lnTo>
                  <a:lnTo>
                    <a:pt x="946547" y="116346"/>
                  </a:lnTo>
                  <a:lnTo>
                    <a:pt x="946547" y="380590"/>
                  </a:lnTo>
                  <a:cubicBezTo>
                    <a:pt x="947861" y="430547"/>
                    <a:pt x="926827" y="454868"/>
                    <a:pt x="883443" y="453553"/>
                  </a:cubicBezTo>
                  <a:lnTo>
                    <a:pt x="826256" y="453553"/>
                  </a:lnTo>
                  <a:lnTo>
                    <a:pt x="826256" y="404254"/>
                  </a:lnTo>
                  <a:lnTo>
                    <a:pt x="842032" y="404254"/>
                  </a:lnTo>
                  <a:cubicBezTo>
                    <a:pt x="857808" y="404254"/>
                    <a:pt x="865038" y="397681"/>
                    <a:pt x="863724" y="384534"/>
                  </a:cubicBezTo>
                  <a:lnTo>
                    <a:pt x="863724" y="171561"/>
                  </a:lnTo>
                  <a:lnTo>
                    <a:pt x="607367" y="171561"/>
                  </a:lnTo>
                  <a:lnTo>
                    <a:pt x="607367" y="451581"/>
                  </a:lnTo>
                  <a:lnTo>
                    <a:pt x="524544" y="451581"/>
                  </a:lnTo>
                  <a:lnTo>
                    <a:pt x="524544" y="116346"/>
                  </a:lnTo>
                  <a:lnTo>
                    <a:pt x="688218" y="116346"/>
                  </a:lnTo>
                  <a:lnTo>
                    <a:pt x="688218" y="88738"/>
                  </a:lnTo>
                  <a:lnTo>
                    <a:pt x="506797" y="88738"/>
                  </a:lnTo>
                  <a:lnTo>
                    <a:pt x="506797" y="31551"/>
                  </a:lnTo>
                  <a:lnTo>
                    <a:pt x="688218" y="31551"/>
                  </a:lnTo>
                  <a:lnTo>
                    <a:pt x="688218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E1A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648004" y="950759"/>
              <a:ext cx="2562164" cy="338554"/>
              <a:chOff x="3648004" y="950759"/>
              <a:chExt cx="2562164" cy="338554"/>
            </a:xfrm>
          </p:grpSpPr>
          <p:sp>
            <p:nvSpPr>
              <p:cNvPr id="55" name="矩形 2"/>
              <p:cNvSpPr>
                <a:spLocks noChangeArrowheads="1"/>
              </p:cNvSpPr>
              <p:nvPr/>
            </p:nvSpPr>
            <p:spPr bwMode="auto">
              <a:xfrm>
                <a:off x="3648004" y="950759"/>
                <a:ext cx="2190023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dirty="0" smtClean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2014</a:t>
                </a:r>
                <a:r>
                  <a:rPr lang="zh-CN" altLang="en-US" sz="1600" dirty="0" smtClean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巴西</a:t>
                </a:r>
                <a:r>
                  <a:rPr lang="zh-CN" altLang="en-US" sz="16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世界杯靓男</a:t>
                </a:r>
                <a:endParaRPr lang="zh-CN" altLang="en-US" sz="24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pic>
            <p:nvPicPr>
              <p:cNvPr id="57" name="图片 2062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600000">
                <a:off x="5823746" y="1083579"/>
                <a:ext cx="132944" cy="1336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任意多边形 59"/>
              <p:cNvSpPr>
                <a:spLocks noChangeArrowheads="1"/>
              </p:cNvSpPr>
              <p:nvPr/>
            </p:nvSpPr>
            <p:spPr bwMode="auto">
              <a:xfrm>
                <a:off x="5733893" y="983188"/>
                <a:ext cx="476275" cy="224959"/>
              </a:xfrm>
              <a:custGeom>
                <a:avLst/>
                <a:gdLst/>
                <a:ahLst/>
                <a:cxnLst/>
                <a:rect l="l" t="t" r="r" b="b"/>
                <a:pathLst>
                  <a:path w="960350" h="453604">
                    <a:moveTo>
                      <a:pt x="636947" y="183393"/>
                    </a:moveTo>
                    <a:lnTo>
                      <a:pt x="709910" y="183393"/>
                    </a:lnTo>
                    <a:cubicBezTo>
                      <a:pt x="711224" y="201798"/>
                      <a:pt x="714511" y="216917"/>
                      <a:pt x="719770" y="228749"/>
                    </a:cubicBezTo>
                    <a:lnTo>
                      <a:pt x="745405" y="228749"/>
                    </a:lnTo>
                    <a:cubicBezTo>
                      <a:pt x="751979" y="211658"/>
                      <a:pt x="755923" y="196540"/>
                      <a:pt x="757237" y="183393"/>
                    </a:cubicBezTo>
                    <a:lnTo>
                      <a:pt x="830200" y="183393"/>
                    </a:lnTo>
                    <a:cubicBezTo>
                      <a:pt x="827571" y="200484"/>
                      <a:pt x="824284" y="215602"/>
                      <a:pt x="820340" y="228749"/>
                    </a:cubicBezTo>
                    <a:lnTo>
                      <a:pt x="847948" y="228749"/>
                    </a:lnTo>
                    <a:lnTo>
                      <a:pt x="847948" y="280020"/>
                    </a:lnTo>
                    <a:lnTo>
                      <a:pt x="776957" y="280020"/>
                    </a:lnTo>
                    <a:lnTo>
                      <a:pt x="776957" y="311571"/>
                    </a:lnTo>
                    <a:lnTo>
                      <a:pt x="855836" y="311571"/>
                    </a:lnTo>
                    <a:lnTo>
                      <a:pt x="855836" y="362843"/>
                    </a:lnTo>
                    <a:lnTo>
                      <a:pt x="776957" y="362843"/>
                    </a:lnTo>
                    <a:lnTo>
                      <a:pt x="776957" y="441722"/>
                    </a:lnTo>
                    <a:lnTo>
                      <a:pt x="690190" y="441722"/>
                    </a:lnTo>
                    <a:lnTo>
                      <a:pt x="690190" y="362843"/>
                    </a:lnTo>
                    <a:lnTo>
                      <a:pt x="615255" y="362843"/>
                    </a:lnTo>
                    <a:lnTo>
                      <a:pt x="615255" y="311571"/>
                    </a:lnTo>
                    <a:lnTo>
                      <a:pt x="690190" y="311571"/>
                    </a:lnTo>
                    <a:lnTo>
                      <a:pt x="690190" y="280020"/>
                    </a:lnTo>
                    <a:lnTo>
                      <a:pt x="621171" y="280020"/>
                    </a:lnTo>
                    <a:lnTo>
                      <a:pt x="621171" y="228749"/>
                    </a:lnTo>
                    <a:lnTo>
                      <a:pt x="646807" y="228749"/>
                    </a:lnTo>
                    <a:cubicBezTo>
                      <a:pt x="642863" y="215602"/>
                      <a:pt x="639576" y="200484"/>
                      <a:pt x="636947" y="183393"/>
                    </a:cubicBezTo>
                    <a:close/>
                    <a:moveTo>
                      <a:pt x="43383" y="3944"/>
                    </a:moveTo>
                    <a:lnTo>
                      <a:pt x="122262" y="3944"/>
                    </a:lnTo>
                    <a:lnTo>
                      <a:pt x="122262" y="59159"/>
                    </a:lnTo>
                    <a:lnTo>
                      <a:pt x="155786" y="59159"/>
                    </a:lnTo>
                    <a:lnTo>
                      <a:pt x="155786" y="114374"/>
                    </a:lnTo>
                    <a:lnTo>
                      <a:pt x="122262" y="114374"/>
                    </a:lnTo>
                    <a:lnTo>
                      <a:pt x="122262" y="195225"/>
                    </a:lnTo>
                    <a:cubicBezTo>
                      <a:pt x="131465" y="191281"/>
                      <a:pt x="142639" y="187337"/>
                      <a:pt x="155786" y="183393"/>
                    </a:cubicBezTo>
                    <a:lnTo>
                      <a:pt x="155786" y="238608"/>
                    </a:lnTo>
                    <a:cubicBezTo>
                      <a:pt x="151842" y="239923"/>
                      <a:pt x="145926" y="242552"/>
                      <a:pt x="138038" y="246496"/>
                    </a:cubicBezTo>
                    <a:cubicBezTo>
                      <a:pt x="131465" y="250440"/>
                      <a:pt x="126206" y="253070"/>
                      <a:pt x="122262" y="254384"/>
                    </a:cubicBezTo>
                    <a:lnTo>
                      <a:pt x="122262" y="388478"/>
                    </a:lnTo>
                    <a:cubicBezTo>
                      <a:pt x="122262" y="431862"/>
                      <a:pt x="99256" y="453554"/>
                      <a:pt x="53243" y="453554"/>
                    </a:cubicBezTo>
                    <a:lnTo>
                      <a:pt x="11832" y="453554"/>
                    </a:lnTo>
                    <a:lnTo>
                      <a:pt x="11832" y="402282"/>
                    </a:lnTo>
                    <a:lnTo>
                      <a:pt x="21692" y="402282"/>
                    </a:lnTo>
                    <a:cubicBezTo>
                      <a:pt x="37467" y="402282"/>
                      <a:pt x="44698" y="395052"/>
                      <a:pt x="43383" y="380591"/>
                    </a:cubicBezTo>
                    <a:lnTo>
                      <a:pt x="43383" y="278048"/>
                    </a:lnTo>
                    <a:cubicBezTo>
                      <a:pt x="39439" y="279363"/>
                      <a:pt x="31551" y="281334"/>
                      <a:pt x="19720" y="283964"/>
                    </a:cubicBezTo>
                    <a:cubicBezTo>
                      <a:pt x="10517" y="285278"/>
                      <a:pt x="3944" y="286593"/>
                      <a:pt x="0" y="287908"/>
                    </a:cubicBezTo>
                    <a:lnTo>
                      <a:pt x="0" y="216917"/>
                    </a:lnTo>
                    <a:cubicBezTo>
                      <a:pt x="5259" y="216917"/>
                      <a:pt x="12489" y="216259"/>
                      <a:pt x="21692" y="214945"/>
                    </a:cubicBezTo>
                    <a:cubicBezTo>
                      <a:pt x="32209" y="214945"/>
                      <a:pt x="39439" y="214287"/>
                      <a:pt x="43383" y="212973"/>
                    </a:cubicBezTo>
                    <a:lnTo>
                      <a:pt x="43383" y="114374"/>
                    </a:lnTo>
                    <a:lnTo>
                      <a:pt x="3944" y="114374"/>
                    </a:lnTo>
                    <a:lnTo>
                      <a:pt x="3944" y="59159"/>
                    </a:lnTo>
                    <a:lnTo>
                      <a:pt x="43383" y="59159"/>
                    </a:lnTo>
                    <a:close/>
                    <a:moveTo>
                      <a:pt x="167618" y="1972"/>
                    </a:moveTo>
                    <a:lnTo>
                      <a:pt x="246497" y="1972"/>
                    </a:lnTo>
                    <a:lnTo>
                      <a:pt x="246497" y="59159"/>
                    </a:lnTo>
                    <a:cubicBezTo>
                      <a:pt x="299082" y="52586"/>
                      <a:pt x="335235" y="36810"/>
                      <a:pt x="354955" y="11832"/>
                    </a:cubicBezTo>
                    <a:lnTo>
                      <a:pt x="451582" y="11832"/>
                    </a:lnTo>
                    <a:cubicBezTo>
                      <a:pt x="420030" y="69676"/>
                      <a:pt x="351668" y="99913"/>
                      <a:pt x="246497" y="102542"/>
                    </a:cubicBezTo>
                    <a:cubicBezTo>
                      <a:pt x="247811" y="118318"/>
                      <a:pt x="257671" y="126206"/>
                      <a:pt x="276076" y="126206"/>
                    </a:cubicBezTo>
                    <a:lnTo>
                      <a:pt x="360871" y="126206"/>
                    </a:lnTo>
                    <a:cubicBezTo>
                      <a:pt x="379276" y="127521"/>
                      <a:pt x="387821" y="118975"/>
                      <a:pt x="386507" y="100570"/>
                    </a:cubicBezTo>
                    <a:lnTo>
                      <a:pt x="386507" y="90710"/>
                    </a:lnTo>
                    <a:lnTo>
                      <a:pt x="453554" y="90710"/>
                    </a:lnTo>
                    <a:lnTo>
                      <a:pt x="453554" y="112402"/>
                    </a:lnTo>
                    <a:cubicBezTo>
                      <a:pt x="454868" y="158415"/>
                      <a:pt x="431862" y="181421"/>
                      <a:pt x="384535" y="181421"/>
                    </a:cubicBezTo>
                    <a:lnTo>
                      <a:pt x="234665" y="181421"/>
                    </a:lnTo>
                    <a:cubicBezTo>
                      <a:pt x="187337" y="184051"/>
                      <a:pt x="164988" y="160387"/>
                      <a:pt x="167618" y="110430"/>
                    </a:cubicBezTo>
                    <a:close/>
                    <a:moveTo>
                      <a:pt x="688218" y="0"/>
                    </a:moveTo>
                    <a:lnTo>
                      <a:pt x="776957" y="0"/>
                    </a:lnTo>
                    <a:lnTo>
                      <a:pt x="776957" y="31551"/>
                    </a:lnTo>
                    <a:lnTo>
                      <a:pt x="960350" y="31551"/>
                    </a:lnTo>
                    <a:lnTo>
                      <a:pt x="960350" y="88738"/>
                    </a:lnTo>
                    <a:lnTo>
                      <a:pt x="776957" y="88738"/>
                    </a:lnTo>
                    <a:lnTo>
                      <a:pt x="776957" y="116346"/>
                    </a:lnTo>
                    <a:lnTo>
                      <a:pt x="946547" y="116346"/>
                    </a:lnTo>
                    <a:lnTo>
                      <a:pt x="946547" y="380591"/>
                    </a:lnTo>
                    <a:cubicBezTo>
                      <a:pt x="947861" y="430547"/>
                      <a:pt x="926827" y="454868"/>
                      <a:pt x="883443" y="453554"/>
                    </a:cubicBezTo>
                    <a:lnTo>
                      <a:pt x="826256" y="453554"/>
                    </a:lnTo>
                    <a:lnTo>
                      <a:pt x="826256" y="404254"/>
                    </a:lnTo>
                    <a:lnTo>
                      <a:pt x="842032" y="404254"/>
                    </a:lnTo>
                    <a:cubicBezTo>
                      <a:pt x="857808" y="404254"/>
                      <a:pt x="865038" y="397681"/>
                      <a:pt x="863724" y="384534"/>
                    </a:cubicBezTo>
                    <a:lnTo>
                      <a:pt x="863724" y="171561"/>
                    </a:lnTo>
                    <a:lnTo>
                      <a:pt x="607367" y="171561"/>
                    </a:lnTo>
                    <a:lnTo>
                      <a:pt x="607367" y="451582"/>
                    </a:lnTo>
                    <a:lnTo>
                      <a:pt x="524545" y="451582"/>
                    </a:lnTo>
                    <a:lnTo>
                      <a:pt x="524545" y="116346"/>
                    </a:lnTo>
                    <a:lnTo>
                      <a:pt x="688218" y="116346"/>
                    </a:lnTo>
                    <a:lnTo>
                      <a:pt x="688218" y="88738"/>
                    </a:lnTo>
                    <a:lnTo>
                      <a:pt x="506797" y="88738"/>
                    </a:lnTo>
                    <a:lnTo>
                      <a:pt x="506797" y="31551"/>
                    </a:lnTo>
                    <a:lnTo>
                      <a:pt x="688218" y="3155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4800" dirty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67" name="任意多边形 66"/>
            <p:cNvSpPr>
              <a:spLocks noChangeArrowheads="1"/>
            </p:cNvSpPr>
            <p:nvPr/>
          </p:nvSpPr>
          <p:spPr bwMode="auto">
            <a:xfrm>
              <a:off x="5734918" y="984112"/>
              <a:ext cx="474319" cy="94572"/>
            </a:xfrm>
            <a:custGeom>
              <a:avLst/>
              <a:gdLst>
                <a:gd name="connsiteX0" fmla="*/ 811908 w 1030826"/>
                <a:gd name="connsiteY0" fmla="*/ 197663 h 205532"/>
                <a:gd name="connsiteX1" fmla="*/ 890549 w 1030826"/>
                <a:gd name="connsiteY1" fmla="*/ 197663 h 205532"/>
                <a:gd name="connsiteX2" fmla="*/ 888838 w 1030826"/>
                <a:gd name="connsiteY2" fmla="*/ 205532 h 205532"/>
                <a:gd name="connsiteX3" fmla="*/ 809855 w 1030826"/>
                <a:gd name="connsiteY3" fmla="*/ 205532 h 205532"/>
                <a:gd name="connsiteX4" fmla="*/ 682258 w 1030826"/>
                <a:gd name="connsiteY4" fmla="*/ 197663 h 205532"/>
                <a:gd name="connsiteX5" fmla="*/ 760899 w 1030826"/>
                <a:gd name="connsiteY5" fmla="*/ 197663 h 205532"/>
                <a:gd name="connsiteX6" fmla="*/ 762610 w 1030826"/>
                <a:gd name="connsiteY6" fmla="*/ 205532 h 205532"/>
                <a:gd name="connsiteX7" fmla="*/ 683969 w 1030826"/>
                <a:gd name="connsiteY7" fmla="*/ 205532 h 205532"/>
                <a:gd name="connsiteX8" fmla="*/ 163657 w 1030826"/>
                <a:gd name="connsiteY8" fmla="*/ 197663 h 205532"/>
                <a:gd name="connsiteX9" fmla="*/ 163657 w 1030826"/>
                <a:gd name="connsiteY9" fmla="*/ 205532 h 205532"/>
                <a:gd name="connsiteX10" fmla="*/ 141363 w 1030826"/>
                <a:gd name="connsiteY10" fmla="*/ 205532 h 205532"/>
                <a:gd name="connsiteX11" fmla="*/ 42508 w 1030826"/>
                <a:gd name="connsiteY11" fmla="*/ 4251 h 205532"/>
                <a:gd name="connsiteX12" fmla="*/ 127525 w 1030826"/>
                <a:gd name="connsiteY12" fmla="*/ 4251 h 205532"/>
                <a:gd name="connsiteX13" fmla="*/ 127525 w 1030826"/>
                <a:gd name="connsiteY13" fmla="*/ 63762 h 205532"/>
                <a:gd name="connsiteX14" fmla="*/ 163657 w 1030826"/>
                <a:gd name="connsiteY14" fmla="*/ 63762 h 205532"/>
                <a:gd name="connsiteX15" fmla="*/ 163657 w 1030826"/>
                <a:gd name="connsiteY15" fmla="*/ 123274 h 205532"/>
                <a:gd name="connsiteX16" fmla="*/ 127525 w 1030826"/>
                <a:gd name="connsiteY16" fmla="*/ 123274 h 205532"/>
                <a:gd name="connsiteX17" fmla="*/ 127525 w 1030826"/>
                <a:gd name="connsiteY17" fmla="*/ 205532 h 205532"/>
                <a:gd name="connsiteX18" fmla="*/ 42508 w 1030826"/>
                <a:gd name="connsiteY18" fmla="*/ 205532 h 205532"/>
                <a:gd name="connsiteX19" fmla="*/ 42508 w 1030826"/>
                <a:gd name="connsiteY19" fmla="*/ 123274 h 205532"/>
                <a:gd name="connsiteX20" fmla="*/ 0 w 1030826"/>
                <a:gd name="connsiteY20" fmla="*/ 123274 h 205532"/>
                <a:gd name="connsiteX21" fmla="*/ 0 w 1030826"/>
                <a:gd name="connsiteY21" fmla="*/ 63762 h 205532"/>
                <a:gd name="connsiteX22" fmla="*/ 42508 w 1030826"/>
                <a:gd name="connsiteY22" fmla="*/ 63762 h 205532"/>
                <a:gd name="connsiteX23" fmla="*/ 176410 w 1030826"/>
                <a:gd name="connsiteY23" fmla="*/ 2126 h 205532"/>
                <a:gd name="connsiteX24" fmla="*/ 261427 w 1030826"/>
                <a:gd name="connsiteY24" fmla="*/ 2126 h 205532"/>
                <a:gd name="connsiteX25" fmla="*/ 261427 w 1030826"/>
                <a:gd name="connsiteY25" fmla="*/ 63762 h 205532"/>
                <a:gd name="connsiteX26" fmla="*/ 378324 w 1030826"/>
                <a:gd name="connsiteY26" fmla="*/ 12753 h 205532"/>
                <a:gd name="connsiteX27" fmla="*/ 482470 w 1030826"/>
                <a:gd name="connsiteY27" fmla="*/ 12753 h 205532"/>
                <a:gd name="connsiteX28" fmla="*/ 261427 w 1030826"/>
                <a:gd name="connsiteY28" fmla="*/ 110521 h 205532"/>
                <a:gd name="connsiteX29" fmla="*/ 293307 w 1030826"/>
                <a:gd name="connsiteY29" fmla="*/ 136027 h 205532"/>
                <a:gd name="connsiteX30" fmla="*/ 384700 w 1030826"/>
                <a:gd name="connsiteY30" fmla="*/ 136027 h 205532"/>
                <a:gd name="connsiteX31" fmla="*/ 412331 w 1030826"/>
                <a:gd name="connsiteY31" fmla="*/ 108396 h 205532"/>
                <a:gd name="connsiteX32" fmla="*/ 412331 w 1030826"/>
                <a:gd name="connsiteY32" fmla="*/ 97768 h 205532"/>
                <a:gd name="connsiteX33" fmla="*/ 484595 w 1030826"/>
                <a:gd name="connsiteY33" fmla="*/ 97768 h 205532"/>
                <a:gd name="connsiteX34" fmla="*/ 484595 w 1030826"/>
                <a:gd name="connsiteY34" fmla="*/ 121148 h 205532"/>
                <a:gd name="connsiteX35" fmla="*/ 410206 w 1030826"/>
                <a:gd name="connsiteY35" fmla="*/ 195538 h 205532"/>
                <a:gd name="connsiteX36" fmla="*/ 248674 w 1030826"/>
                <a:gd name="connsiteY36" fmla="*/ 195538 h 205532"/>
                <a:gd name="connsiteX37" fmla="*/ 176410 w 1030826"/>
                <a:gd name="connsiteY37" fmla="*/ 119023 h 205532"/>
                <a:gd name="connsiteX38" fmla="*/ 737519 w 1030826"/>
                <a:gd name="connsiteY38" fmla="*/ 0 h 205532"/>
                <a:gd name="connsiteX39" fmla="*/ 833163 w 1030826"/>
                <a:gd name="connsiteY39" fmla="*/ 0 h 205532"/>
                <a:gd name="connsiteX40" fmla="*/ 833163 w 1030826"/>
                <a:gd name="connsiteY40" fmla="*/ 34006 h 205532"/>
                <a:gd name="connsiteX41" fmla="*/ 1030826 w 1030826"/>
                <a:gd name="connsiteY41" fmla="*/ 34006 h 205532"/>
                <a:gd name="connsiteX42" fmla="*/ 1030826 w 1030826"/>
                <a:gd name="connsiteY42" fmla="*/ 95643 h 205532"/>
                <a:gd name="connsiteX43" fmla="*/ 833163 w 1030826"/>
                <a:gd name="connsiteY43" fmla="*/ 95643 h 205532"/>
                <a:gd name="connsiteX44" fmla="*/ 833163 w 1030826"/>
                <a:gd name="connsiteY44" fmla="*/ 125399 h 205532"/>
                <a:gd name="connsiteX45" fmla="*/ 1015949 w 1030826"/>
                <a:gd name="connsiteY45" fmla="*/ 125399 h 205532"/>
                <a:gd name="connsiteX46" fmla="*/ 1015949 w 1030826"/>
                <a:gd name="connsiteY46" fmla="*/ 205532 h 205532"/>
                <a:gd name="connsiteX47" fmla="*/ 926681 w 1030826"/>
                <a:gd name="connsiteY47" fmla="*/ 205532 h 205532"/>
                <a:gd name="connsiteX48" fmla="*/ 926681 w 1030826"/>
                <a:gd name="connsiteY48" fmla="*/ 184911 h 205532"/>
                <a:gd name="connsiteX49" fmla="*/ 650377 w 1030826"/>
                <a:gd name="connsiteY49" fmla="*/ 184911 h 205532"/>
                <a:gd name="connsiteX50" fmla="*/ 650377 w 1030826"/>
                <a:gd name="connsiteY50" fmla="*/ 205532 h 205532"/>
                <a:gd name="connsiteX51" fmla="*/ 561110 w 1030826"/>
                <a:gd name="connsiteY51" fmla="*/ 205532 h 205532"/>
                <a:gd name="connsiteX52" fmla="*/ 561110 w 1030826"/>
                <a:gd name="connsiteY52" fmla="*/ 125399 h 205532"/>
                <a:gd name="connsiteX53" fmla="*/ 737519 w 1030826"/>
                <a:gd name="connsiteY53" fmla="*/ 125399 h 205532"/>
                <a:gd name="connsiteX54" fmla="*/ 737519 w 1030826"/>
                <a:gd name="connsiteY54" fmla="*/ 95643 h 205532"/>
                <a:gd name="connsiteX55" fmla="*/ 541981 w 1030826"/>
                <a:gd name="connsiteY55" fmla="*/ 95643 h 205532"/>
                <a:gd name="connsiteX56" fmla="*/ 541981 w 1030826"/>
                <a:gd name="connsiteY56" fmla="*/ 34006 h 205532"/>
                <a:gd name="connsiteX57" fmla="*/ 737519 w 1030826"/>
                <a:gd name="connsiteY57" fmla="*/ 34006 h 205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030826" h="205532">
                  <a:moveTo>
                    <a:pt x="811908" y="197663"/>
                  </a:moveTo>
                  <a:lnTo>
                    <a:pt x="890549" y="197663"/>
                  </a:lnTo>
                  <a:lnTo>
                    <a:pt x="888838" y="205532"/>
                  </a:lnTo>
                  <a:lnTo>
                    <a:pt x="809855" y="205532"/>
                  </a:lnTo>
                  <a:close/>
                  <a:moveTo>
                    <a:pt x="682258" y="197663"/>
                  </a:moveTo>
                  <a:lnTo>
                    <a:pt x="760899" y="197663"/>
                  </a:lnTo>
                  <a:lnTo>
                    <a:pt x="762610" y="205532"/>
                  </a:lnTo>
                  <a:lnTo>
                    <a:pt x="683969" y="205532"/>
                  </a:lnTo>
                  <a:close/>
                  <a:moveTo>
                    <a:pt x="163657" y="197663"/>
                  </a:moveTo>
                  <a:lnTo>
                    <a:pt x="163657" y="205532"/>
                  </a:lnTo>
                  <a:lnTo>
                    <a:pt x="141363" y="205532"/>
                  </a:lnTo>
                  <a:close/>
                  <a:moveTo>
                    <a:pt x="42508" y="4251"/>
                  </a:moveTo>
                  <a:lnTo>
                    <a:pt x="127525" y="4251"/>
                  </a:lnTo>
                  <a:lnTo>
                    <a:pt x="127525" y="63762"/>
                  </a:lnTo>
                  <a:lnTo>
                    <a:pt x="163657" y="63762"/>
                  </a:lnTo>
                  <a:lnTo>
                    <a:pt x="163657" y="123274"/>
                  </a:lnTo>
                  <a:lnTo>
                    <a:pt x="127525" y="123274"/>
                  </a:lnTo>
                  <a:lnTo>
                    <a:pt x="127525" y="205532"/>
                  </a:lnTo>
                  <a:lnTo>
                    <a:pt x="42508" y="205532"/>
                  </a:lnTo>
                  <a:lnTo>
                    <a:pt x="42508" y="123274"/>
                  </a:lnTo>
                  <a:lnTo>
                    <a:pt x="0" y="123274"/>
                  </a:lnTo>
                  <a:lnTo>
                    <a:pt x="0" y="63762"/>
                  </a:lnTo>
                  <a:lnTo>
                    <a:pt x="42508" y="63762"/>
                  </a:lnTo>
                  <a:close/>
                  <a:moveTo>
                    <a:pt x="176410" y="2126"/>
                  </a:moveTo>
                  <a:lnTo>
                    <a:pt x="261427" y="2126"/>
                  </a:lnTo>
                  <a:lnTo>
                    <a:pt x="261427" y="63762"/>
                  </a:lnTo>
                  <a:cubicBezTo>
                    <a:pt x="318103" y="56678"/>
                    <a:pt x="357070" y="39674"/>
                    <a:pt x="378324" y="12753"/>
                  </a:cubicBezTo>
                  <a:lnTo>
                    <a:pt x="482470" y="12753"/>
                  </a:lnTo>
                  <a:cubicBezTo>
                    <a:pt x="448463" y="75098"/>
                    <a:pt x="374781" y="107688"/>
                    <a:pt x="261427" y="110521"/>
                  </a:cubicBezTo>
                  <a:cubicBezTo>
                    <a:pt x="262843" y="127525"/>
                    <a:pt x="273470" y="136027"/>
                    <a:pt x="293307" y="136027"/>
                  </a:cubicBezTo>
                  <a:lnTo>
                    <a:pt x="384700" y="136027"/>
                  </a:lnTo>
                  <a:cubicBezTo>
                    <a:pt x="404538" y="137444"/>
                    <a:pt x="413747" y="128233"/>
                    <a:pt x="412331" y="108396"/>
                  </a:cubicBezTo>
                  <a:lnTo>
                    <a:pt x="412331" y="97768"/>
                  </a:lnTo>
                  <a:lnTo>
                    <a:pt x="484595" y="97768"/>
                  </a:lnTo>
                  <a:lnTo>
                    <a:pt x="484595" y="121148"/>
                  </a:lnTo>
                  <a:cubicBezTo>
                    <a:pt x="486012" y="170742"/>
                    <a:pt x="461215" y="195538"/>
                    <a:pt x="410206" y="195538"/>
                  </a:cubicBezTo>
                  <a:lnTo>
                    <a:pt x="248674" y="195538"/>
                  </a:lnTo>
                  <a:cubicBezTo>
                    <a:pt x="197663" y="198373"/>
                    <a:pt x="173575" y="172867"/>
                    <a:pt x="176410" y="119023"/>
                  </a:cubicBezTo>
                  <a:close/>
                  <a:moveTo>
                    <a:pt x="737519" y="0"/>
                  </a:moveTo>
                  <a:lnTo>
                    <a:pt x="833163" y="0"/>
                  </a:lnTo>
                  <a:lnTo>
                    <a:pt x="833163" y="34006"/>
                  </a:lnTo>
                  <a:lnTo>
                    <a:pt x="1030826" y="34006"/>
                  </a:lnTo>
                  <a:lnTo>
                    <a:pt x="1030826" y="95643"/>
                  </a:lnTo>
                  <a:lnTo>
                    <a:pt x="833163" y="95643"/>
                  </a:lnTo>
                  <a:lnTo>
                    <a:pt x="833163" y="125399"/>
                  </a:lnTo>
                  <a:lnTo>
                    <a:pt x="1015949" y="125399"/>
                  </a:lnTo>
                  <a:lnTo>
                    <a:pt x="1015949" y="205532"/>
                  </a:lnTo>
                  <a:lnTo>
                    <a:pt x="926681" y="205532"/>
                  </a:lnTo>
                  <a:lnTo>
                    <a:pt x="926681" y="184911"/>
                  </a:lnTo>
                  <a:lnTo>
                    <a:pt x="650377" y="184911"/>
                  </a:lnTo>
                  <a:lnTo>
                    <a:pt x="650377" y="205532"/>
                  </a:lnTo>
                  <a:lnTo>
                    <a:pt x="561110" y="205532"/>
                  </a:lnTo>
                  <a:lnTo>
                    <a:pt x="561110" y="125399"/>
                  </a:lnTo>
                  <a:lnTo>
                    <a:pt x="737519" y="125399"/>
                  </a:lnTo>
                  <a:lnTo>
                    <a:pt x="737519" y="95643"/>
                  </a:lnTo>
                  <a:lnTo>
                    <a:pt x="541981" y="95643"/>
                  </a:lnTo>
                  <a:lnTo>
                    <a:pt x="541981" y="34006"/>
                  </a:lnTo>
                  <a:lnTo>
                    <a:pt x="737519" y="3400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800" dirty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4162778" y="67374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80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3200" dirty="0"/>
              <a:t>教你的妹纸看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606069" y="405127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54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世界杯</a:t>
            </a:r>
            <a:endParaRPr lang="zh-CN" altLang="en-US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6000">
        <p14:warp dir="in"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r="3428"/>
          <a:stretch/>
        </p:blipFill>
        <p:spPr>
          <a:xfrm>
            <a:off x="1681445" y="-46626"/>
            <a:ext cx="7488832" cy="5143500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 rot="20515931">
            <a:off x="-611784" y="-220312"/>
            <a:ext cx="3346644" cy="5851279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  <a:gd name="connsiteX0" fmla="*/ 2843276 w 3346644"/>
              <a:gd name="connsiteY0" fmla="*/ 5851278 h 5851278"/>
              <a:gd name="connsiteX1" fmla="*/ 0 w 3346644"/>
              <a:gd name="connsiteY1" fmla="*/ 4923719 h 5851278"/>
              <a:gd name="connsiteX2" fmla="*/ 1606260 w 3346644"/>
              <a:gd name="connsiteY2" fmla="*/ 0 h 5851278"/>
              <a:gd name="connsiteX3" fmla="*/ 3346644 w 3346644"/>
              <a:gd name="connsiteY3" fmla="*/ 567763 h 5851278"/>
              <a:gd name="connsiteX4" fmla="*/ 2843276 w 3346644"/>
              <a:gd name="connsiteY4" fmla="*/ 5851278 h 5851278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644" h="5851279">
                <a:moveTo>
                  <a:pt x="2843276" y="5851279"/>
                </a:moveTo>
                <a:lnTo>
                  <a:pt x="0" y="4923719"/>
                </a:lnTo>
                <a:lnTo>
                  <a:pt x="1606260" y="0"/>
                </a:lnTo>
                <a:lnTo>
                  <a:pt x="3346644" y="567763"/>
                </a:lnTo>
                <a:cubicBezTo>
                  <a:pt x="2817541" y="6111810"/>
                  <a:pt x="3372379" y="307232"/>
                  <a:pt x="2843276" y="5851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0515931">
            <a:off x="-752762" y="-239362"/>
            <a:ext cx="3346644" cy="5851279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  <a:gd name="connsiteX0" fmla="*/ 2843276 w 3346644"/>
              <a:gd name="connsiteY0" fmla="*/ 5851278 h 5851278"/>
              <a:gd name="connsiteX1" fmla="*/ 0 w 3346644"/>
              <a:gd name="connsiteY1" fmla="*/ 4923719 h 5851278"/>
              <a:gd name="connsiteX2" fmla="*/ 1606260 w 3346644"/>
              <a:gd name="connsiteY2" fmla="*/ 0 h 5851278"/>
              <a:gd name="connsiteX3" fmla="*/ 3346644 w 3346644"/>
              <a:gd name="connsiteY3" fmla="*/ 567763 h 5851278"/>
              <a:gd name="connsiteX4" fmla="*/ 2843276 w 3346644"/>
              <a:gd name="connsiteY4" fmla="*/ 5851278 h 5851278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644" h="5851279">
                <a:moveTo>
                  <a:pt x="2843276" y="5851279"/>
                </a:moveTo>
                <a:lnTo>
                  <a:pt x="0" y="4923719"/>
                </a:lnTo>
                <a:lnTo>
                  <a:pt x="1606260" y="0"/>
                </a:lnTo>
                <a:lnTo>
                  <a:pt x="3346644" y="567763"/>
                </a:lnTo>
                <a:cubicBezTo>
                  <a:pt x="2817541" y="6111810"/>
                  <a:pt x="3372379" y="307232"/>
                  <a:pt x="2843276" y="5851279"/>
                </a:cubicBez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15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2" t="22539" r="44107" b="35463"/>
          <a:stretch>
            <a:fillRect/>
          </a:stretch>
        </p:blipFill>
        <p:spPr bwMode="auto">
          <a:xfrm>
            <a:off x="-292641" y="427519"/>
            <a:ext cx="3000238" cy="473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1176641" y="2268486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1118207" y="2538941"/>
            <a:ext cx="3361145" cy="1710869"/>
            <a:chOff x="5215234" y="2718476"/>
            <a:chExt cx="3361145" cy="1710869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 rot="907892">
              <a:off x="5215234" y="2718476"/>
              <a:ext cx="226215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奥斯卡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160607" y="3598348"/>
              <a:ext cx="1415772" cy="830997"/>
              <a:chOff x="7160607" y="3598348"/>
              <a:chExt cx="1415772" cy="830997"/>
            </a:xfrm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 rot="907892">
                <a:off x="7160607" y="3598348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中场</a:t>
                </a:r>
                <a:endParaRPr lang="en-US" altLang="zh-CN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4" name="任意多边形 13"/>
              <p:cNvSpPr>
                <a:spLocks noChangeArrowheads="1"/>
              </p:cNvSpPr>
              <p:nvPr/>
            </p:nvSpPr>
            <p:spPr bwMode="auto">
              <a:xfrm rot="907892">
                <a:off x="7362961" y="3687740"/>
                <a:ext cx="1123950" cy="261750"/>
              </a:xfrm>
              <a:custGeom>
                <a:avLst/>
                <a:gdLst/>
                <a:ahLst/>
                <a:cxnLst/>
                <a:rect l="l" t="t" r="r" b="b"/>
                <a:pathLst>
                  <a:path w="1123950" h="261750">
                    <a:moveTo>
                      <a:pt x="795338" y="26194"/>
                    </a:moveTo>
                    <a:lnTo>
                      <a:pt x="1104901" y="26194"/>
                    </a:lnTo>
                    <a:lnTo>
                      <a:pt x="1104901" y="95250"/>
                    </a:lnTo>
                    <a:cubicBezTo>
                      <a:pt x="1042988" y="138113"/>
                      <a:pt x="984250" y="170656"/>
                      <a:pt x="928688" y="192881"/>
                    </a:cubicBezTo>
                    <a:lnTo>
                      <a:pt x="1123950" y="192881"/>
                    </a:lnTo>
                    <a:lnTo>
                      <a:pt x="1123950" y="259170"/>
                    </a:lnTo>
                    <a:lnTo>
                      <a:pt x="926301" y="259624"/>
                    </a:lnTo>
                    <a:lnTo>
                      <a:pt x="926307" y="259556"/>
                    </a:lnTo>
                    <a:lnTo>
                      <a:pt x="892969" y="259556"/>
                    </a:lnTo>
                    <a:lnTo>
                      <a:pt x="892953" y="259700"/>
                    </a:lnTo>
                    <a:lnTo>
                      <a:pt x="804833" y="259903"/>
                    </a:lnTo>
                    <a:lnTo>
                      <a:pt x="804863" y="259557"/>
                    </a:lnTo>
                    <a:lnTo>
                      <a:pt x="776288" y="259556"/>
                    </a:lnTo>
                    <a:lnTo>
                      <a:pt x="776288" y="195263"/>
                    </a:lnTo>
                    <a:cubicBezTo>
                      <a:pt x="830263" y="169863"/>
                      <a:pt x="885032" y="135732"/>
                      <a:pt x="940595" y="92869"/>
                    </a:cubicBezTo>
                    <a:lnTo>
                      <a:pt x="795338" y="92869"/>
                    </a:lnTo>
                    <a:close/>
                    <a:moveTo>
                      <a:pt x="633413" y="0"/>
                    </a:moveTo>
                    <a:lnTo>
                      <a:pt x="731044" y="0"/>
                    </a:lnTo>
                    <a:lnTo>
                      <a:pt x="731044" y="95250"/>
                    </a:lnTo>
                    <a:lnTo>
                      <a:pt x="766763" y="95250"/>
                    </a:lnTo>
                    <a:lnTo>
                      <a:pt x="766763" y="164306"/>
                    </a:lnTo>
                    <a:lnTo>
                      <a:pt x="731044" y="164307"/>
                    </a:lnTo>
                    <a:lnTo>
                      <a:pt x="731044" y="260072"/>
                    </a:lnTo>
                    <a:lnTo>
                      <a:pt x="633413" y="260296"/>
                    </a:lnTo>
                    <a:lnTo>
                      <a:pt x="633413" y="164306"/>
                    </a:lnTo>
                    <a:lnTo>
                      <a:pt x="592931" y="164306"/>
                    </a:lnTo>
                    <a:lnTo>
                      <a:pt x="592932" y="95250"/>
                    </a:lnTo>
                    <a:lnTo>
                      <a:pt x="633413" y="95250"/>
                    </a:lnTo>
                    <a:close/>
                    <a:moveTo>
                      <a:pt x="197644" y="0"/>
                    </a:moveTo>
                    <a:lnTo>
                      <a:pt x="307181" y="0"/>
                    </a:lnTo>
                    <a:lnTo>
                      <a:pt x="307182" y="88106"/>
                    </a:lnTo>
                    <a:lnTo>
                      <a:pt x="504825" y="88106"/>
                    </a:lnTo>
                    <a:lnTo>
                      <a:pt x="504826" y="260591"/>
                    </a:lnTo>
                    <a:lnTo>
                      <a:pt x="404813" y="260821"/>
                    </a:lnTo>
                    <a:lnTo>
                      <a:pt x="404813" y="157163"/>
                    </a:lnTo>
                    <a:lnTo>
                      <a:pt x="307181" y="157163"/>
                    </a:lnTo>
                    <a:lnTo>
                      <a:pt x="307182" y="261045"/>
                    </a:lnTo>
                    <a:lnTo>
                      <a:pt x="197644" y="261296"/>
                    </a:lnTo>
                    <a:lnTo>
                      <a:pt x="197644" y="157163"/>
                    </a:lnTo>
                    <a:lnTo>
                      <a:pt x="100013" y="157163"/>
                    </a:lnTo>
                    <a:lnTo>
                      <a:pt x="100013" y="261521"/>
                    </a:lnTo>
                    <a:lnTo>
                      <a:pt x="0" y="261750"/>
                    </a:lnTo>
                    <a:lnTo>
                      <a:pt x="1" y="88106"/>
                    </a:lnTo>
                    <a:lnTo>
                      <a:pt x="197644" y="88106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60699" y="3573027"/>
              <a:ext cx="902811" cy="523220"/>
              <a:chOff x="6360699" y="3573027"/>
              <a:chExt cx="902811" cy="523220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 rot="907892">
                <a:off x="6360699" y="3573027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巴西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7" name="任意多边形 16"/>
              <p:cNvSpPr>
                <a:spLocks noChangeArrowheads="1"/>
              </p:cNvSpPr>
              <p:nvPr/>
            </p:nvSpPr>
            <p:spPr bwMode="auto">
              <a:xfrm rot="907892">
                <a:off x="6517855" y="3661716"/>
                <a:ext cx="651160" cy="125894"/>
              </a:xfrm>
              <a:custGeom>
                <a:avLst/>
                <a:gdLst/>
                <a:ahLst/>
                <a:cxnLst/>
                <a:rect l="l" t="t" r="r" b="b"/>
                <a:pathLst>
                  <a:path w="651160" h="125894">
                    <a:moveTo>
                      <a:pt x="480454" y="41300"/>
                    </a:moveTo>
                    <a:lnTo>
                      <a:pt x="480455" y="72963"/>
                    </a:lnTo>
                    <a:lnTo>
                      <a:pt x="506611" y="72963"/>
                    </a:lnTo>
                    <a:lnTo>
                      <a:pt x="506611" y="41300"/>
                    </a:lnTo>
                    <a:close/>
                    <a:moveTo>
                      <a:pt x="334528" y="0"/>
                    </a:moveTo>
                    <a:lnTo>
                      <a:pt x="651160" y="0"/>
                    </a:lnTo>
                    <a:lnTo>
                      <a:pt x="651160" y="41300"/>
                    </a:lnTo>
                    <a:lnTo>
                      <a:pt x="558924" y="41300"/>
                    </a:lnTo>
                    <a:lnTo>
                      <a:pt x="558924" y="72963"/>
                    </a:lnTo>
                    <a:lnTo>
                      <a:pt x="640147" y="72963"/>
                    </a:lnTo>
                    <a:lnTo>
                      <a:pt x="640147" y="124425"/>
                    </a:lnTo>
                    <a:lnTo>
                      <a:pt x="585080" y="124551"/>
                    </a:lnTo>
                    <a:lnTo>
                      <a:pt x="585080" y="112886"/>
                    </a:lnTo>
                    <a:lnTo>
                      <a:pt x="558924" y="112886"/>
                    </a:lnTo>
                    <a:lnTo>
                      <a:pt x="558924" y="124611"/>
                    </a:lnTo>
                    <a:lnTo>
                      <a:pt x="506611" y="124731"/>
                    </a:lnTo>
                    <a:lnTo>
                      <a:pt x="506611" y="112886"/>
                    </a:lnTo>
                    <a:lnTo>
                      <a:pt x="480454" y="112886"/>
                    </a:lnTo>
                    <a:lnTo>
                      <a:pt x="480454" y="117016"/>
                    </a:lnTo>
                    <a:lnTo>
                      <a:pt x="479912" y="124792"/>
                    </a:lnTo>
                    <a:lnTo>
                      <a:pt x="427819" y="124912"/>
                    </a:lnTo>
                    <a:lnTo>
                      <a:pt x="428141" y="122523"/>
                    </a:lnTo>
                    <a:lnTo>
                      <a:pt x="428141" y="112886"/>
                    </a:lnTo>
                    <a:lnTo>
                      <a:pt x="401985" y="112886"/>
                    </a:lnTo>
                    <a:lnTo>
                      <a:pt x="401985" y="124971"/>
                    </a:lnTo>
                    <a:lnTo>
                      <a:pt x="346918" y="125098"/>
                    </a:lnTo>
                    <a:lnTo>
                      <a:pt x="346918" y="72963"/>
                    </a:lnTo>
                    <a:lnTo>
                      <a:pt x="428141" y="72963"/>
                    </a:lnTo>
                    <a:lnTo>
                      <a:pt x="428141" y="41300"/>
                    </a:lnTo>
                    <a:lnTo>
                      <a:pt x="334528" y="41300"/>
                    </a:lnTo>
                    <a:close/>
                    <a:moveTo>
                      <a:pt x="0" y="4130"/>
                    </a:moveTo>
                    <a:lnTo>
                      <a:pt x="278085" y="4130"/>
                    </a:lnTo>
                    <a:lnTo>
                      <a:pt x="278085" y="114263"/>
                    </a:lnTo>
                    <a:lnTo>
                      <a:pt x="276876" y="125258"/>
                    </a:lnTo>
                    <a:lnTo>
                      <a:pt x="215177" y="125400"/>
                    </a:lnTo>
                    <a:lnTo>
                      <a:pt x="218889" y="114263"/>
                    </a:lnTo>
                    <a:lnTo>
                      <a:pt x="218889" y="44053"/>
                    </a:lnTo>
                    <a:lnTo>
                      <a:pt x="170706" y="44053"/>
                    </a:lnTo>
                    <a:lnTo>
                      <a:pt x="170706" y="125502"/>
                    </a:lnTo>
                    <a:lnTo>
                      <a:pt x="111509" y="125638"/>
                    </a:lnTo>
                    <a:lnTo>
                      <a:pt x="111509" y="44053"/>
                    </a:lnTo>
                    <a:lnTo>
                      <a:pt x="60573" y="44053"/>
                    </a:lnTo>
                    <a:lnTo>
                      <a:pt x="60573" y="125755"/>
                    </a:lnTo>
                    <a:lnTo>
                      <a:pt x="0" y="125894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4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766" y="-2259"/>
            <a:ext cx="7676866" cy="5143500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 rot="20515931" flipH="1" flipV="1">
            <a:off x="6525000" y="-556712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0515931" flipH="1" flipV="1">
            <a:off x="6702099" y="-556712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" t="48851" r="56893" b="9149"/>
          <a:stretch/>
        </p:blipFill>
        <p:spPr>
          <a:xfrm>
            <a:off x="6155257" y="524673"/>
            <a:ext cx="3273192" cy="50639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3627332" y="416382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rot="1005230">
            <a:off x="3830696" y="1545884"/>
            <a:ext cx="5038170" cy="1438396"/>
            <a:chOff x="2164381" y="2728373"/>
            <a:chExt cx="5038170" cy="1438396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 rot="21341856">
              <a:off x="2164381" y="2728373"/>
              <a:ext cx="503214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马尔科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·</a:t>
              </a:r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罗伊斯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786779" y="3313511"/>
              <a:ext cx="1415772" cy="830997"/>
              <a:chOff x="5786779" y="3313511"/>
              <a:chExt cx="1415772" cy="830997"/>
            </a:xfrm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 rot="21341856">
                <a:off x="5786779" y="3313511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  <a:endParaRPr lang="en-US" altLang="zh-CN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5" name="任意多边形 14"/>
              <p:cNvSpPr>
                <a:spLocks noChangeArrowheads="1"/>
              </p:cNvSpPr>
              <p:nvPr/>
            </p:nvSpPr>
            <p:spPr bwMode="auto">
              <a:xfrm rot="21341856">
                <a:off x="5892180" y="3402570"/>
                <a:ext cx="1152525" cy="299029"/>
              </a:xfrm>
              <a:custGeom>
                <a:avLst/>
                <a:gdLst/>
                <a:ahLst/>
                <a:cxnLst/>
                <a:rect l="l" t="t" r="r" b="b"/>
                <a:pathLst>
                  <a:path w="1152525" h="299029">
                    <a:moveTo>
                      <a:pt x="207169" y="211932"/>
                    </a:moveTo>
                    <a:lnTo>
                      <a:pt x="121444" y="211932"/>
                    </a:lnTo>
                    <a:lnTo>
                      <a:pt x="121444" y="259557"/>
                    </a:lnTo>
                    <a:lnTo>
                      <a:pt x="207169" y="259557"/>
                    </a:lnTo>
                    <a:close/>
                    <a:moveTo>
                      <a:pt x="1026319" y="238125"/>
                    </a:moveTo>
                    <a:lnTo>
                      <a:pt x="1026319" y="261938"/>
                    </a:lnTo>
                    <a:lnTo>
                      <a:pt x="1138238" y="261938"/>
                    </a:lnTo>
                    <a:lnTo>
                      <a:pt x="1138238" y="299029"/>
                    </a:lnTo>
                    <a:lnTo>
                      <a:pt x="814388" y="297320"/>
                    </a:lnTo>
                    <a:lnTo>
                      <a:pt x="814388" y="261938"/>
                    </a:lnTo>
                    <a:lnTo>
                      <a:pt x="931069" y="261938"/>
                    </a:lnTo>
                    <a:lnTo>
                      <a:pt x="931069" y="238125"/>
                    </a:lnTo>
                    <a:close/>
                    <a:moveTo>
                      <a:pt x="411956" y="164307"/>
                    </a:moveTo>
                    <a:lnTo>
                      <a:pt x="411957" y="295196"/>
                    </a:lnTo>
                    <a:lnTo>
                      <a:pt x="323850" y="294731"/>
                    </a:lnTo>
                    <a:lnTo>
                      <a:pt x="323850" y="164307"/>
                    </a:lnTo>
                    <a:close/>
                    <a:moveTo>
                      <a:pt x="297656" y="147638"/>
                    </a:moveTo>
                    <a:lnTo>
                      <a:pt x="297656" y="294592"/>
                    </a:lnTo>
                    <a:lnTo>
                      <a:pt x="28575" y="293172"/>
                    </a:lnTo>
                    <a:lnTo>
                      <a:pt x="28575" y="147638"/>
                    </a:lnTo>
                    <a:close/>
                    <a:moveTo>
                      <a:pt x="792956" y="161925"/>
                    </a:moveTo>
                    <a:lnTo>
                      <a:pt x="792956" y="223838"/>
                    </a:lnTo>
                    <a:lnTo>
                      <a:pt x="754856" y="223838"/>
                    </a:lnTo>
                    <a:lnTo>
                      <a:pt x="754856" y="290513"/>
                    </a:lnTo>
                    <a:lnTo>
                      <a:pt x="797719" y="290513"/>
                    </a:lnTo>
                    <a:lnTo>
                      <a:pt x="797719" y="297232"/>
                    </a:lnTo>
                    <a:lnTo>
                      <a:pt x="611981" y="296251"/>
                    </a:lnTo>
                    <a:lnTo>
                      <a:pt x="611981" y="290513"/>
                    </a:lnTo>
                    <a:lnTo>
                      <a:pt x="659606" y="290513"/>
                    </a:lnTo>
                    <a:lnTo>
                      <a:pt x="659606" y="223838"/>
                    </a:lnTo>
                    <a:lnTo>
                      <a:pt x="623888" y="223838"/>
                    </a:lnTo>
                    <a:lnTo>
                      <a:pt x="623888" y="161925"/>
                    </a:lnTo>
                    <a:close/>
                    <a:moveTo>
                      <a:pt x="531019" y="140494"/>
                    </a:moveTo>
                    <a:lnTo>
                      <a:pt x="531019" y="295824"/>
                    </a:lnTo>
                    <a:lnTo>
                      <a:pt x="435769" y="295321"/>
                    </a:lnTo>
                    <a:lnTo>
                      <a:pt x="435769" y="140494"/>
                    </a:lnTo>
                    <a:close/>
                    <a:moveTo>
                      <a:pt x="1031081" y="83344"/>
                    </a:moveTo>
                    <a:lnTo>
                      <a:pt x="933450" y="83344"/>
                    </a:lnTo>
                    <a:cubicBezTo>
                      <a:pt x="923925" y="92869"/>
                      <a:pt x="912813" y="100013"/>
                      <a:pt x="900113" y="104776"/>
                    </a:cubicBezTo>
                    <a:lnTo>
                      <a:pt x="931069" y="104775"/>
                    </a:lnTo>
                    <a:cubicBezTo>
                      <a:pt x="945356" y="119063"/>
                      <a:pt x="959644" y="130175"/>
                      <a:pt x="973931" y="138113"/>
                    </a:cubicBezTo>
                    <a:cubicBezTo>
                      <a:pt x="996156" y="123825"/>
                      <a:pt x="1015206" y="105569"/>
                      <a:pt x="1031081" y="83344"/>
                    </a:cubicBezTo>
                    <a:close/>
                    <a:moveTo>
                      <a:pt x="457200" y="1"/>
                    </a:moveTo>
                    <a:cubicBezTo>
                      <a:pt x="455613" y="17463"/>
                      <a:pt x="452438" y="33338"/>
                      <a:pt x="447675" y="47625"/>
                    </a:cubicBezTo>
                    <a:lnTo>
                      <a:pt x="554831" y="47625"/>
                    </a:lnTo>
                    <a:lnTo>
                      <a:pt x="554831" y="119063"/>
                    </a:lnTo>
                    <a:lnTo>
                      <a:pt x="0" y="119063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3" y="33338"/>
                      <a:pt x="96838" y="17463"/>
                      <a:pt x="95250" y="0"/>
                    </a:cubicBezTo>
                    <a:lnTo>
                      <a:pt x="204787" y="0"/>
                    </a:lnTo>
                    <a:cubicBezTo>
                      <a:pt x="206375" y="17463"/>
                      <a:pt x="209550" y="33338"/>
                      <a:pt x="214312" y="47625"/>
                    </a:cubicBezTo>
                    <a:lnTo>
                      <a:pt x="338138" y="47625"/>
                    </a:lnTo>
                    <a:cubicBezTo>
                      <a:pt x="342900" y="34925"/>
                      <a:pt x="346075" y="19051"/>
                      <a:pt x="347663" y="0"/>
                    </a:cubicBezTo>
                    <a:close/>
                    <a:moveTo>
                      <a:pt x="750094" y="2382"/>
                    </a:moveTo>
                    <a:cubicBezTo>
                      <a:pt x="748506" y="19844"/>
                      <a:pt x="745332" y="34925"/>
                      <a:pt x="740569" y="47625"/>
                    </a:cubicBezTo>
                    <a:lnTo>
                      <a:pt x="804863" y="47626"/>
                    </a:lnTo>
                    <a:lnTo>
                      <a:pt x="804863" y="114300"/>
                    </a:lnTo>
                    <a:lnTo>
                      <a:pt x="702469" y="114301"/>
                    </a:lnTo>
                    <a:cubicBezTo>
                      <a:pt x="678656" y="134938"/>
                      <a:pt x="647700" y="148432"/>
                      <a:pt x="609600" y="154782"/>
                    </a:cubicBezTo>
                    <a:lnTo>
                      <a:pt x="609600" y="104775"/>
                    </a:lnTo>
                    <a:cubicBezTo>
                      <a:pt x="639763" y="84138"/>
                      <a:pt x="656431" y="50007"/>
                      <a:pt x="659606" y="2382"/>
                    </a:cubicBezTo>
                    <a:close/>
                    <a:moveTo>
                      <a:pt x="990600" y="2382"/>
                    </a:moveTo>
                    <a:cubicBezTo>
                      <a:pt x="985837" y="8732"/>
                      <a:pt x="982663" y="15875"/>
                      <a:pt x="981075" y="23813"/>
                    </a:cubicBezTo>
                    <a:lnTo>
                      <a:pt x="1143000" y="23813"/>
                    </a:lnTo>
                    <a:lnTo>
                      <a:pt x="1143000" y="83344"/>
                    </a:lnTo>
                    <a:cubicBezTo>
                      <a:pt x="1117600" y="121444"/>
                      <a:pt x="1088231" y="151607"/>
                      <a:pt x="1054894" y="173832"/>
                    </a:cubicBezTo>
                    <a:cubicBezTo>
                      <a:pt x="1083469" y="181769"/>
                      <a:pt x="1116013" y="188119"/>
                      <a:pt x="1152525" y="192882"/>
                    </a:cubicBezTo>
                    <a:lnTo>
                      <a:pt x="1152525" y="247651"/>
                    </a:lnTo>
                    <a:cubicBezTo>
                      <a:pt x="1082675" y="241300"/>
                      <a:pt x="1023938" y="230188"/>
                      <a:pt x="976313" y="214313"/>
                    </a:cubicBezTo>
                    <a:cubicBezTo>
                      <a:pt x="923925" y="230188"/>
                      <a:pt x="865981" y="241300"/>
                      <a:pt x="802481" y="247650"/>
                    </a:cubicBezTo>
                    <a:lnTo>
                      <a:pt x="802482" y="195263"/>
                    </a:lnTo>
                    <a:cubicBezTo>
                      <a:pt x="837406" y="187325"/>
                      <a:pt x="869156" y="180182"/>
                      <a:pt x="897731" y="173832"/>
                    </a:cubicBezTo>
                    <a:cubicBezTo>
                      <a:pt x="877094" y="159544"/>
                      <a:pt x="858044" y="142875"/>
                      <a:pt x="840581" y="123825"/>
                    </a:cubicBezTo>
                    <a:cubicBezTo>
                      <a:pt x="838994" y="123825"/>
                      <a:pt x="835025" y="123825"/>
                      <a:pt x="828675" y="123825"/>
                    </a:cubicBezTo>
                    <a:cubicBezTo>
                      <a:pt x="822325" y="125413"/>
                      <a:pt x="817563" y="126207"/>
                      <a:pt x="814388" y="126207"/>
                    </a:cubicBezTo>
                    <a:lnTo>
                      <a:pt x="814387" y="80963"/>
                    </a:lnTo>
                    <a:cubicBezTo>
                      <a:pt x="852488" y="68263"/>
                      <a:pt x="878681" y="42069"/>
                      <a:pt x="892969" y="2382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39358" y="3643549"/>
              <a:ext cx="902811" cy="523220"/>
              <a:chOff x="5039358" y="3643549"/>
              <a:chExt cx="902811" cy="523220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 rot="21341856">
                <a:off x="5039358" y="3643549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德国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8" name="任意多边形 17"/>
              <p:cNvSpPr>
                <a:spLocks noChangeArrowheads="1"/>
              </p:cNvSpPr>
              <p:nvPr/>
            </p:nvSpPr>
            <p:spPr bwMode="auto">
              <a:xfrm rot="21341856">
                <a:off x="5140287" y="3711828"/>
                <a:ext cx="662793" cy="162406"/>
              </a:xfrm>
              <a:custGeom>
                <a:avLst/>
                <a:gdLst/>
                <a:ahLst/>
                <a:cxnLst/>
                <a:rect l="l" t="t" r="r" b="b"/>
                <a:pathLst>
                  <a:path w="662793" h="162406">
                    <a:moveTo>
                      <a:pt x="158935" y="103250"/>
                    </a:moveTo>
                    <a:lnTo>
                      <a:pt x="141039" y="103250"/>
                    </a:lnTo>
                    <a:lnTo>
                      <a:pt x="141039" y="133537"/>
                    </a:lnTo>
                    <a:lnTo>
                      <a:pt x="158935" y="133536"/>
                    </a:lnTo>
                    <a:close/>
                    <a:moveTo>
                      <a:pt x="211249" y="103250"/>
                    </a:moveTo>
                    <a:lnTo>
                      <a:pt x="194728" y="103250"/>
                    </a:lnTo>
                    <a:lnTo>
                      <a:pt x="194728" y="133536"/>
                    </a:lnTo>
                    <a:lnTo>
                      <a:pt x="211248" y="133537"/>
                    </a:lnTo>
                    <a:close/>
                    <a:moveTo>
                      <a:pt x="95609" y="90860"/>
                    </a:moveTo>
                    <a:cubicBezTo>
                      <a:pt x="90102" y="109216"/>
                      <a:pt x="83678" y="124818"/>
                      <a:pt x="76335" y="137666"/>
                    </a:cubicBezTo>
                    <a:lnTo>
                      <a:pt x="76336" y="159311"/>
                    </a:lnTo>
                    <a:lnTo>
                      <a:pt x="0" y="158908"/>
                    </a:lnTo>
                    <a:lnTo>
                      <a:pt x="27120" y="130783"/>
                    </a:lnTo>
                    <a:cubicBezTo>
                      <a:pt x="34692" y="119311"/>
                      <a:pt x="40543" y="106004"/>
                      <a:pt x="44673" y="90860"/>
                    </a:cubicBezTo>
                    <a:close/>
                    <a:moveTo>
                      <a:pt x="264938" y="103250"/>
                    </a:moveTo>
                    <a:lnTo>
                      <a:pt x="248418" y="103250"/>
                    </a:lnTo>
                    <a:lnTo>
                      <a:pt x="248418" y="133537"/>
                    </a:lnTo>
                    <a:lnTo>
                      <a:pt x="252548" y="133537"/>
                    </a:lnTo>
                    <a:cubicBezTo>
                      <a:pt x="261726" y="134454"/>
                      <a:pt x="265856" y="129865"/>
                      <a:pt x="264938" y="119770"/>
                    </a:cubicBezTo>
                    <a:close/>
                    <a:moveTo>
                      <a:pt x="591206" y="67457"/>
                    </a:moveTo>
                    <a:lnTo>
                      <a:pt x="591206" y="103250"/>
                    </a:lnTo>
                    <a:lnTo>
                      <a:pt x="536140" y="103250"/>
                    </a:lnTo>
                    <a:lnTo>
                      <a:pt x="536140" y="134913"/>
                    </a:lnTo>
                    <a:lnTo>
                      <a:pt x="585700" y="134913"/>
                    </a:lnTo>
                    <a:lnTo>
                      <a:pt x="585700" y="161999"/>
                    </a:lnTo>
                    <a:lnTo>
                      <a:pt x="434267" y="161200"/>
                    </a:lnTo>
                    <a:lnTo>
                      <a:pt x="434267" y="134913"/>
                    </a:lnTo>
                    <a:lnTo>
                      <a:pt x="478320" y="134913"/>
                    </a:lnTo>
                    <a:lnTo>
                      <a:pt x="478320" y="103250"/>
                    </a:lnTo>
                    <a:lnTo>
                      <a:pt x="428760" y="103250"/>
                    </a:lnTo>
                    <a:lnTo>
                      <a:pt x="428761" y="67457"/>
                    </a:lnTo>
                    <a:close/>
                    <a:moveTo>
                      <a:pt x="96985" y="2754"/>
                    </a:moveTo>
                    <a:cubicBezTo>
                      <a:pt x="84136" y="57820"/>
                      <a:pt x="52014" y="91778"/>
                      <a:pt x="619" y="104627"/>
                    </a:cubicBezTo>
                    <a:lnTo>
                      <a:pt x="619" y="72964"/>
                    </a:lnTo>
                    <a:cubicBezTo>
                      <a:pt x="20810" y="57361"/>
                      <a:pt x="35954" y="33958"/>
                      <a:pt x="46049" y="2754"/>
                    </a:cubicBezTo>
                    <a:close/>
                    <a:moveTo>
                      <a:pt x="230522" y="1"/>
                    </a:moveTo>
                    <a:lnTo>
                      <a:pt x="230522" y="19274"/>
                    </a:lnTo>
                    <a:lnTo>
                      <a:pt x="314498" y="19274"/>
                    </a:lnTo>
                    <a:lnTo>
                      <a:pt x="314498" y="53690"/>
                    </a:lnTo>
                    <a:lnTo>
                      <a:pt x="230521" y="53690"/>
                    </a:lnTo>
                    <a:lnTo>
                      <a:pt x="230521" y="70210"/>
                    </a:lnTo>
                    <a:lnTo>
                      <a:pt x="308991" y="70210"/>
                    </a:lnTo>
                    <a:lnTo>
                      <a:pt x="308991" y="122523"/>
                    </a:lnTo>
                    <a:cubicBezTo>
                      <a:pt x="309909" y="138126"/>
                      <a:pt x="306926" y="149598"/>
                      <a:pt x="300043" y="156940"/>
                    </a:cubicBezTo>
                    <a:lnTo>
                      <a:pt x="288328" y="160429"/>
                    </a:lnTo>
                    <a:lnTo>
                      <a:pt x="96986" y="159419"/>
                    </a:lnTo>
                    <a:lnTo>
                      <a:pt x="96986" y="70210"/>
                    </a:lnTo>
                    <a:lnTo>
                      <a:pt x="174078" y="70210"/>
                    </a:lnTo>
                    <a:lnTo>
                      <a:pt x="174078" y="53690"/>
                    </a:lnTo>
                    <a:lnTo>
                      <a:pt x="92855" y="53690"/>
                    </a:lnTo>
                    <a:lnTo>
                      <a:pt x="92855" y="19274"/>
                    </a:lnTo>
                    <a:lnTo>
                      <a:pt x="174079" y="19274"/>
                    </a:lnTo>
                    <a:lnTo>
                      <a:pt x="174079" y="0"/>
                    </a:lnTo>
                    <a:close/>
                    <a:moveTo>
                      <a:pt x="662793" y="8260"/>
                    </a:moveTo>
                    <a:lnTo>
                      <a:pt x="662793" y="162406"/>
                    </a:lnTo>
                    <a:lnTo>
                      <a:pt x="603597" y="162093"/>
                    </a:lnTo>
                    <a:lnTo>
                      <a:pt x="603597" y="46807"/>
                    </a:lnTo>
                    <a:lnTo>
                      <a:pt x="417747" y="46807"/>
                    </a:lnTo>
                    <a:lnTo>
                      <a:pt x="417748" y="161112"/>
                    </a:lnTo>
                    <a:lnTo>
                      <a:pt x="358551" y="160800"/>
                    </a:lnTo>
                    <a:lnTo>
                      <a:pt x="358551" y="8260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30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-6513" y="1"/>
            <a:ext cx="9144000" cy="5096788"/>
          </a:xfrm>
          <a:custGeom>
            <a:avLst/>
            <a:gdLst>
              <a:gd name="connsiteX0" fmla="*/ 0 w 9144000"/>
              <a:gd name="connsiteY0" fmla="*/ 0 h 4587974"/>
              <a:gd name="connsiteX1" fmla="*/ 9144000 w 9144000"/>
              <a:gd name="connsiteY1" fmla="*/ 0 h 4587974"/>
              <a:gd name="connsiteX2" fmla="*/ 9144000 w 9144000"/>
              <a:gd name="connsiteY2" fmla="*/ 4587974 h 4587974"/>
              <a:gd name="connsiteX3" fmla="*/ 8776041 w 9144000"/>
              <a:gd name="connsiteY3" fmla="*/ 4587974 h 4587974"/>
              <a:gd name="connsiteX4" fmla="*/ 0 w 9144000"/>
              <a:gd name="connsiteY4" fmla="*/ 3790913 h 4587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4587974">
                <a:moveTo>
                  <a:pt x="0" y="0"/>
                </a:moveTo>
                <a:lnTo>
                  <a:pt x="9144000" y="0"/>
                </a:lnTo>
                <a:lnTo>
                  <a:pt x="9144000" y="4587974"/>
                </a:lnTo>
                <a:lnTo>
                  <a:pt x="8776041" y="4587974"/>
                </a:lnTo>
                <a:lnTo>
                  <a:pt x="0" y="3790913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-364194" y="44498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1979712" y="1203105"/>
            <a:ext cx="20954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2014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79712" y="1648420"/>
            <a:ext cx="54938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CE1A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巴西世界杯小组比赛</a:t>
            </a:r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进程表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 rot="300000">
            <a:off x="-11327" y="3954000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sp>
        <p:nvSpPr>
          <p:cNvPr id="12" name="任意多边形 11"/>
          <p:cNvSpPr/>
          <p:nvPr/>
        </p:nvSpPr>
        <p:spPr>
          <a:xfrm rot="311370">
            <a:off x="-38411" y="4583357"/>
            <a:ext cx="9207796" cy="144016"/>
          </a:xfrm>
          <a:custGeom>
            <a:avLst/>
            <a:gdLst>
              <a:gd name="connsiteX0" fmla="*/ 0 w 9207796"/>
              <a:gd name="connsiteY0" fmla="*/ 0 h 144016"/>
              <a:gd name="connsiteX1" fmla="*/ 9194716 w 9207796"/>
              <a:gd name="connsiteY1" fmla="*/ 0 h 144016"/>
              <a:gd name="connsiteX2" fmla="*/ 9207796 w 9207796"/>
              <a:gd name="connsiteY2" fmla="*/ 144016 h 144016"/>
              <a:gd name="connsiteX3" fmla="*/ 13080 w 9207796"/>
              <a:gd name="connsiteY3" fmla="*/ 144016 h 1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7796" h="144016">
                <a:moveTo>
                  <a:pt x="0" y="0"/>
                </a:moveTo>
                <a:lnTo>
                  <a:pt x="9194716" y="0"/>
                </a:lnTo>
                <a:lnTo>
                  <a:pt x="9207796" y="144016"/>
                </a:lnTo>
                <a:lnTo>
                  <a:pt x="13080" y="144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9552" y="3258069"/>
            <a:ext cx="1219772" cy="1215169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sp>
        <p:nvSpPr>
          <p:cNvPr id="17" name="任意多边形 16"/>
          <p:cNvSpPr/>
          <p:nvPr/>
        </p:nvSpPr>
        <p:spPr>
          <a:xfrm>
            <a:off x="2107068" y="2002823"/>
            <a:ext cx="3145969" cy="156403"/>
          </a:xfrm>
          <a:custGeom>
            <a:avLst/>
            <a:gdLst/>
            <a:ahLst/>
            <a:cxnLst/>
            <a:rect l="l" t="t" r="r" b="b"/>
            <a:pathLst>
              <a:path w="3115382" h="156403">
                <a:moveTo>
                  <a:pt x="2936416" y="133537"/>
                </a:moveTo>
                <a:lnTo>
                  <a:pt x="2936416" y="145926"/>
                </a:lnTo>
                <a:lnTo>
                  <a:pt x="2983223" y="145926"/>
                </a:lnTo>
                <a:lnTo>
                  <a:pt x="2983223" y="133537"/>
                </a:lnTo>
                <a:close/>
                <a:moveTo>
                  <a:pt x="1639603" y="132160"/>
                </a:moveTo>
                <a:cubicBezTo>
                  <a:pt x="1652451" y="136749"/>
                  <a:pt x="1664497" y="142600"/>
                  <a:pt x="1675740" y="149712"/>
                </a:cubicBezTo>
                <a:lnTo>
                  <a:pt x="1684081" y="156403"/>
                </a:lnTo>
                <a:lnTo>
                  <a:pt x="1639603" y="156403"/>
                </a:lnTo>
                <a:close/>
                <a:moveTo>
                  <a:pt x="1227981" y="103250"/>
                </a:moveTo>
                <a:lnTo>
                  <a:pt x="1227981" y="123900"/>
                </a:lnTo>
                <a:lnTo>
                  <a:pt x="1261021" y="123900"/>
                </a:lnTo>
                <a:cubicBezTo>
                  <a:pt x="1272952" y="124818"/>
                  <a:pt x="1278459" y="119311"/>
                  <a:pt x="1277541" y="107380"/>
                </a:cubicBezTo>
                <a:lnTo>
                  <a:pt x="1277541" y="103250"/>
                </a:lnTo>
                <a:close/>
                <a:moveTo>
                  <a:pt x="1119225" y="103250"/>
                </a:moveTo>
                <a:lnTo>
                  <a:pt x="1119225" y="123900"/>
                </a:lnTo>
                <a:lnTo>
                  <a:pt x="1167408" y="123900"/>
                </a:lnTo>
                <a:lnTo>
                  <a:pt x="1167408" y="103250"/>
                </a:lnTo>
                <a:close/>
                <a:moveTo>
                  <a:pt x="2936416" y="96367"/>
                </a:moveTo>
                <a:lnTo>
                  <a:pt x="2936416" y="107380"/>
                </a:lnTo>
                <a:lnTo>
                  <a:pt x="2983223" y="107380"/>
                </a:lnTo>
                <a:lnTo>
                  <a:pt x="2983223" y="96367"/>
                </a:lnTo>
                <a:close/>
                <a:moveTo>
                  <a:pt x="1961741" y="57820"/>
                </a:moveTo>
                <a:lnTo>
                  <a:pt x="2019561" y="57820"/>
                </a:lnTo>
                <a:cubicBezTo>
                  <a:pt x="2021396" y="91778"/>
                  <a:pt x="2025756" y="121720"/>
                  <a:pt x="2032639" y="147647"/>
                </a:cubicBezTo>
                <a:lnTo>
                  <a:pt x="2036398" y="156403"/>
                </a:lnTo>
                <a:lnTo>
                  <a:pt x="1978842" y="156403"/>
                </a:lnTo>
                <a:lnTo>
                  <a:pt x="1967936" y="123384"/>
                </a:lnTo>
                <a:cubicBezTo>
                  <a:pt x="1963806" y="103078"/>
                  <a:pt x="1961741" y="81223"/>
                  <a:pt x="1961741" y="57820"/>
                </a:cubicBezTo>
                <a:close/>
                <a:moveTo>
                  <a:pt x="1785529" y="57820"/>
                </a:moveTo>
                <a:lnTo>
                  <a:pt x="1843348" y="57820"/>
                </a:lnTo>
                <a:cubicBezTo>
                  <a:pt x="1843348" y="81223"/>
                  <a:pt x="1841283" y="103078"/>
                  <a:pt x="1837153" y="123384"/>
                </a:cubicBezTo>
                <a:lnTo>
                  <a:pt x="1826248" y="156403"/>
                </a:lnTo>
                <a:lnTo>
                  <a:pt x="1768691" y="156403"/>
                </a:lnTo>
                <a:lnTo>
                  <a:pt x="1772450" y="147647"/>
                </a:lnTo>
                <a:cubicBezTo>
                  <a:pt x="1779334" y="121720"/>
                  <a:pt x="1783693" y="91778"/>
                  <a:pt x="1785529" y="57820"/>
                </a:cubicBezTo>
                <a:close/>
                <a:moveTo>
                  <a:pt x="170706" y="57820"/>
                </a:moveTo>
                <a:lnTo>
                  <a:pt x="170706" y="145926"/>
                </a:lnTo>
                <a:lnTo>
                  <a:pt x="200993" y="145926"/>
                </a:lnTo>
                <a:cubicBezTo>
                  <a:pt x="212924" y="145926"/>
                  <a:pt x="218889" y="139961"/>
                  <a:pt x="218889" y="128030"/>
                </a:cubicBezTo>
                <a:lnTo>
                  <a:pt x="218889" y="57820"/>
                </a:lnTo>
                <a:close/>
                <a:moveTo>
                  <a:pt x="60573" y="57820"/>
                </a:moveTo>
                <a:lnTo>
                  <a:pt x="60573" y="145926"/>
                </a:lnTo>
                <a:lnTo>
                  <a:pt x="111510" y="145926"/>
                </a:lnTo>
                <a:lnTo>
                  <a:pt x="111510" y="57820"/>
                </a:lnTo>
                <a:close/>
                <a:moveTo>
                  <a:pt x="2882727" y="55067"/>
                </a:moveTo>
                <a:lnTo>
                  <a:pt x="2936416" y="55067"/>
                </a:lnTo>
                <a:lnTo>
                  <a:pt x="2936416" y="68833"/>
                </a:lnTo>
                <a:lnTo>
                  <a:pt x="2983223" y="68833"/>
                </a:lnTo>
                <a:lnTo>
                  <a:pt x="2983223" y="55067"/>
                </a:lnTo>
                <a:lnTo>
                  <a:pt x="3038289" y="55067"/>
                </a:lnTo>
                <a:lnTo>
                  <a:pt x="3038289" y="68833"/>
                </a:lnTo>
                <a:lnTo>
                  <a:pt x="3083719" y="68833"/>
                </a:lnTo>
                <a:lnTo>
                  <a:pt x="3083719" y="96367"/>
                </a:lnTo>
                <a:lnTo>
                  <a:pt x="3038289" y="96367"/>
                </a:lnTo>
                <a:lnTo>
                  <a:pt x="3038289" y="107380"/>
                </a:lnTo>
                <a:lnTo>
                  <a:pt x="3090602" y="107380"/>
                </a:lnTo>
                <a:lnTo>
                  <a:pt x="3090602" y="133537"/>
                </a:lnTo>
                <a:lnTo>
                  <a:pt x="3038289" y="133537"/>
                </a:lnTo>
                <a:lnTo>
                  <a:pt x="3038289" y="145926"/>
                </a:lnTo>
                <a:lnTo>
                  <a:pt x="3115382" y="145926"/>
                </a:lnTo>
                <a:lnTo>
                  <a:pt x="3115382" y="156403"/>
                </a:lnTo>
                <a:lnTo>
                  <a:pt x="2804257" y="156403"/>
                </a:lnTo>
                <a:lnTo>
                  <a:pt x="2804257" y="145926"/>
                </a:lnTo>
                <a:lnTo>
                  <a:pt x="2882727" y="145926"/>
                </a:lnTo>
                <a:lnTo>
                  <a:pt x="2882727" y="133537"/>
                </a:lnTo>
                <a:lnTo>
                  <a:pt x="2830414" y="133537"/>
                </a:lnTo>
                <a:lnTo>
                  <a:pt x="2830414" y="107380"/>
                </a:lnTo>
                <a:lnTo>
                  <a:pt x="2882727" y="107380"/>
                </a:lnTo>
                <a:lnTo>
                  <a:pt x="2882727" y="96367"/>
                </a:lnTo>
                <a:lnTo>
                  <a:pt x="2837297" y="96367"/>
                </a:lnTo>
                <a:lnTo>
                  <a:pt x="2837297" y="68833"/>
                </a:lnTo>
                <a:lnTo>
                  <a:pt x="2882727" y="68833"/>
                </a:lnTo>
                <a:close/>
                <a:moveTo>
                  <a:pt x="480455" y="55067"/>
                </a:moveTo>
                <a:lnTo>
                  <a:pt x="480455" y="86730"/>
                </a:lnTo>
                <a:lnTo>
                  <a:pt x="506611" y="86730"/>
                </a:lnTo>
                <a:lnTo>
                  <a:pt x="506611" y="55067"/>
                </a:lnTo>
                <a:close/>
                <a:moveTo>
                  <a:pt x="2281126" y="52314"/>
                </a:moveTo>
                <a:lnTo>
                  <a:pt x="2281126" y="97743"/>
                </a:lnTo>
                <a:lnTo>
                  <a:pt x="2337569" y="97743"/>
                </a:lnTo>
                <a:lnTo>
                  <a:pt x="2337569" y="52314"/>
                </a:lnTo>
                <a:close/>
                <a:moveTo>
                  <a:pt x="1227981" y="50937"/>
                </a:moveTo>
                <a:lnTo>
                  <a:pt x="1227981" y="70210"/>
                </a:lnTo>
                <a:lnTo>
                  <a:pt x="1277541" y="70210"/>
                </a:lnTo>
                <a:lnTo>
                  <a:pt x="1277541" y="50937"/>
                </a:lnTo>
                <a:close/>
                <a:moveTo>
                  <a:pt x="1119225" y="50937"/>
                </a:moveTo>
                <a:lnTo>
                  <a:pt x="1119225" y="70210"/>
                </a:lnTo>
                <a:lnTo>
                  <a:pt x="1167408" y="70210"/>
                </a:lnTo>
                <a:lnTo>
                  <a:pt x="1167408" y="50937"/>
                </a:lnTo>
                <a:close/>
                <a:moveTo>
                  <a:pt x="1511573" y="20650"/>
                </a:moveTo>
                <a:lnTo>
                  <a:pt x="1702929" y="20650"/>
                </a:lnTo>
                <a:lnTo>
                  <a:pt x="1702929" y="60574"/>
                </a:lnTo>
                <a:lnTo>
                  <a:pt x="1638226" y="60574"/>
                </a:lnTo>
                <a:cubicBezTo>
                  <a:pt x="1632719" y="78011"/>
                  <a:pt x="1627213" y="94531"/>
                  <a:pt x="1621706" y="110133"/>
                </a:cubicBezTo>
                <a:lnTo>
                  <a:pt x="1629966" y="110133"/>
                </a:lnTo>
                <a:lnTo>
                  <a:pt x="1629966" y="156403"/>
                </a:lnTo>
                <a:lnTo>
                  <a:pt x="1526520" y="156403"/>
                </a:lnTo>
                <a:lnTo>
                  <a:pt x="1574900" y="60574"/>
                </a:lnTo>
                <a:lnTo>
                  <a:pt x="1511573" y="60574"/>
                </a:lnTo>
                <a:close/>
                <a:moveTo>
                  <a:pt x="0" y="17897"/>
                </a:moveTo>
                <a:lnTo>
                  <a:pt x="278086" y="17897"/>
                </a:lnTo>
                <a:lnTo>
                  <a:pt x="278086" y="128030"/>
                </a:lnTo>
                <a:cubicBezTo>
                  <a:pt x="278315" y="137896"/>
                  <a:pt x="277369" y="146500"/>
                  <a:pt x="275246" y="153842"/>
                </a:cubicBezTo>
                <a:lnTo>
                  <a:pt x="273857" y="156403"/>
                </a:lnTo>
                <a:lnTo>
                  <a:pt x="0" y="156403"/>
                </a:lnTo>
                <a:close/>
                <a:moveTo>
                  <a:pt x="2224683" y="13767"/>
                </a:moveTo>
                <a:lnTo>
                  <a:pt x="2394012" y="13767"/>
                </a:lnTo>
                <a:lnTo>
                  <a:pt x="2394012" y="156403"/>
                </a:lnTo>
                <a:lnTo>
                  <a:pt x="2337569" y="156403"/>
                </a:lnTo>
                <a:lnTo>
                  <a:pt x="2337569" y="136290"/>
                </a:lnTo>
                <a:lnTo>
                  <a:pt x="2281126" y="136290"/>
                </a:lnTo>
                <a:lnTo>
                  <a:pt x="2281126" y="156403"/>
                </a:lnTo>
                <a:lnTo>
                  <a:pt x="2224683" y="156403"/>
                </a:lnTo>
                <a:close/>
                <a:moveTo>
                  <a:pt x="1062782" y="13767"/>
                </a:moveTo>
                <a:lnTo>
                  <a:pt x="1333984" y="13767"/>
                </a:lnTo>
                <a:lnTo>
                  <a:pt x="1333984" y="107380"/>
                </a:lnTo>
                <a:cubicBezTo>
                  <a:pt x="1334443" y="126194"/>
                  <a:pt x="1330543" y="140076"/>
                  <a:pt x="1322283" y="149024"/>
                </a:cubicBezTo>
                <a:lnTo>
                  <a:pt x="1299090" y="156403"/>
                </a:lnTo>
                <a:lnTo>
                  <a:pt x="1062782" y="156403"/>
                </a:lnTo>
                <a:close/>
                <a:moveTo>
                  <a:pt x="334529" y="13767"/>
                </a:moveTo>
                <a:lnTo>
                  <a:pt x="651161" y="13767"/>
                </a:lnTo>
                <a:lnTo>
                  <a:pt x="651161" y="55067"/>
                </a:lnTo>
                <a:lnTo>
                  <a:pt x="558924" y="55067"/>
                </a:lnTo>
                <a:lnTo>
                  <a:pt x="558924" y="86730"/>
                </a:lnTo>
                <a:lnTo>
                  <a:pt x="640147" y="86730"/>
                </a:lnTo>
                <a:lnTo>
                  <a:pt x="640147" y="156403"/>
                </a:lnTo>
                <a:lnTo>
                  <a:pt x="585081" y="156403"/>
                </a:lnTo>
                <a:lnTo>
                  <a:pt x="585081" y="126653"/>
                </a:lnTo>
                <a:lnTo>
                  <a:pt x="558924" y="126653"/>
                </a:lnTo>
                <a:lnTo>
                  <a:pt x="558924" y="156403"/>
                </a:lnTo>
                <a:lnTo>
                  <a:pt x="506611" y="156403"/>
                </a:lnTo>
                <a:lnTo>
                  <a:pt x="506611" y="126653"/>
                </a:lnTo>
                <a:lnTo>
                  <a:pt x="480455" y="126653"/>
                </a:lnTo>
                <a:lnTo>
                  <a:pt x="480455" y="130783"/>
                </a:lnTo>
                <a:lnTo>
                  <a:pt x="478667" y="156403"/>
                </a:lnTo>
                <a:lnTo>
                  <a:pt x="425428" y="156403"/>
                </a:lnTo>
                <a:lnTo>
                  <a:pt x="428142" y="136290"/>
                </a:lnTo>
                <a:lnTo>
                  <a:pt x="428142" y="126653"/>
                </a:lnTo>
                <a:lnTo>
                  <a:pt x="401985" y="126653"/>
                </a:lnTo>
                <a:lnTo>
                  <a:pt x="401985" y="156403"/>
                </a:lnTo>
                <a:lnTo>
                  <a:pt x="346919" y="156403"/>
                </a:lnTo>
                <a:lnTo>
                  <a:pt x="346919" y="86730"/>
                </a:lnTo>
                <a:lnTo>
                  <a:pt x="428142" y="86730"/>
                </a:lnTo>
                <a:lnTo>
                  <a:pt x="428142" y="55067"/>
                </a:lnTo>
                <a:lnTo>
                  <a:pt x="334529" y="55067"/>
                </a:lnTo>
                <a:close/>
                <a:moveTo>
                  <a:pt x="2466975" y="4130"/>
                </a:moveTo>
                <a:lnTo>
                  <a:pt x="2527548" y="4130"/>
                </a:lnTo>
                <a:lnTo>
                  <a:pt x="2527548" y="82600"/>
                </a:lnTo>
                <a:lnTo>
                  <a:pt x="2590875" y="82600"/>
                </a:lnTo>
                <a:lnTo>
                  <a:pt x="2590875" y="122523"/>
                </a:lnTo>
                <a:lnTo>
                  <a:pt x="2527548" y="122523"/>
                </a:lnTo>
                <a:lnTo>
                  <a:pt x="2527548" y="156403"/>
                </a:lnTo>
                <a:lnTo>
                  <a:pt x="2466975" y="156403"/>
                </a:lnTo>
                <a:close/>
                <a:moveTo>
                  <a:pt x="1872258" y="4130"/>
                </a:moveTo>
                <a:lnTo>
                  <a:pt x="1938338" y="4130"/>
                </a:lnTo>
                <a:lnTo>
                  <a:pt x="1938338" y="156403"/>
                </a:lnTo>
                <a:lnTo>
                  <a:pt x="1872258" y="156403"/>
                </a:lnTo>
                <a:close/>
                <a:moveTo>
                  <a:pt x="2604641" y="2754"/>
                </a:moveTo>
                <a:lnTo>
                  <a:pt x="2666591" y="2754"/>
                </a:lnTo>
                <a:lnTo>
                  <a:pt x="2666591" y="89483"/>
                </a:lnTo>
                <a:cubicBezTo>
                  <a:pt x="2685864" y="83977"/>
                  <a:pt x="2701008" y="70669"/>
                  <a:pt x="2712021" y="49560"/>
                </a:cubicBezTo>
                <a:lnTo>
                  <a:pt x="2771217" y="49560"/>
                </a:lnTo>
                <a:cubicBezTo>
                  <a:pt x="2753780" y="95449"/>
                  <a:pt x="2718904" y="120688"/>
                  <a:pt x="2666591" y="125277"/>
                </a:cubicBezTo>
                <a:lnTo>
                  <a:pt x="2666591" y="156403"/>
                </a:lnTo>
                <a:lnTo>
                  <a:pt x="2604641" y="156403"/>
                </a:lnTo>
                <a:close/>
                <a:moveTo>
                  <a:pt x="2135200" y="2754"/>
                </a:moveTo>
                <a:lnTo>
                  <a:pt x="2191643" y="2754"/>
                </a:lnTo>
                <a:cubicBezTo>
                  <a:pt x="2180630" y="40382"/>
                  <a:pt x="2164569" y="72963"/>
                  <a:pt x="2143460" y="100497"/>
                </a:cubicBezTo>
                <a:cubicBezTo>
                  <a:pt x="2149885" y="100497"/>
                  <a:pt x="2156309" y="100038"/>
                  <a:pt x="2162733" y="99120"/>
                </a:cubicBezTo>
                <a:cubicBezTo>
                  <a:pt x="2163651" y="97284"/>
                  <a:pt x="2164569" y="94531"/>
                  <a:pt x="2165487" y="90860"/>
                </a:cubicBezTo>
                <a:cubicBezTo>
                  <a:pt x="2166404" y="88107"/>
                  <a:pt x="2168699" y="81223"/>
                  <a:pt x="2172370" y="70210"/>
                </a:cubicBezTo>
                <a:lnTo>
                  <a:pt x="2220553" y="70210"/>
                </a:lnTo>
                <a:cubicBezTo>
                  <a:pt x="2217341" y="93155"/>
                  <a:pt x="2210114" y="114722"/>
                  <a:pt x="2198871" y="134913"/>
                </a:cubicBezTo>
                <a:lnTo>
                  <a:pt x="2181443" y="156403"/>
                </a:lnTo>
                <a:lnTo>
                  <a:pt x="2129298" y="156403"/>
                </a:lnTo>
                <a:lnTo>
                  <a:pt x="2143460" y="139043"/>
                </a:lnTo>
                <a:cubicBezTo>
                  <a:pt x="2129694" y="139043"/>
                  <a:pt x="2114091" y="139043"/>
                  <a:pt x="2096654" y="139043"/>
                </a:cubicBezTo>
                <a:lnTo>
                  <a:pt x="2096654" y="99120"/>
                </a:lnTo>
                <a:cubicBezTo>
                  <a:pt x="2115927" y="71587"/>
                  <a:pt x="2128776" y="39465"/>
                  <a:pt x="2135200" y="2754"/>
                </a:cubicBezTo>
                <a:close/>
                <a:moveTo>
                  <a:pt x="809477" y="2754"/>
                </a:moveTo>
                <a:lnTo>
                  <a:pt x="865920" y="2754"/>
                </a:lnTo>
                <a:lnTo>
                  <a:pt x="865920" y="50937"/>
                </a:lnTo>
                <a:lnTo>
                  <a:pt x="912726" y="50937"/>
                </a:lnTo>
                <a:lnTo>
                  <a:pt x="912726" y="2754"/>
                </a:lnTo>
                <a:lnTo>
                  <a:pt x="969169" y="2754"/>
                </a:lnTo>
                <a:lnTo>
                  <a:pt x="969169" y="50937"/>
                </a:lnTo>
                <a:lnTo>
                  <a:pt x="1004962" y="50937"/>
                </a:lnTo>
                <a:lnTo>
                  <a:pt x="1004962" y="90860"/>
                </a:lnTo>
                <a:lnTo>
                  <a:pt x="969169" y="90860"/>
                </a:lnTo>
                <a:lnTo>
                  <a:pt x="969169" y="156403"/>
                </a:lnTo>
                <a:lnTo>
                  <a:pt x="912726" y="156403"/>
                </a:lnTo>
                <a:lnTo>
                  <a:pt x="912726" y="90860"/>
                </a:lnTo>
                <a:lnTo>
                  <a:pt x="865920" y="90860"/>
                </a:lnTo>
                <a:lnTo>
                  <a:pt x="865920" y="156403"/>
                </a:lnTo>
                <a:lnTo>
                  <a:pt x="809477" y="156403"/>
                </a:lnTo>
                <a:lnTo>
                  <a:pt x="809477" y="90860"/>
                </a:lnTo>
                <a:lnTo>
                  <a:pt x="775060" y="90860"/>
                </a:lnTo>
                <a:lnTo>
                  <a:pt x="775060" y="156403"/>
                </a:lnTo>
                <a:lnTo>
                  <a:pt x="714487" y="156403"/>
                </a:lnTo>
                <a:lnTo>
                  <a:pt x="714487" y="90860"/>
                </a:lnTo>
                <a:lnTo>
                  <a:pt x="686954" y="90860"/>
                </a:lnTo>
                <a:lnTo>
                  <a:pt x="686954" y="50937"/>
                </a:lnTo>
                <a:lnTo>
                  <a:pt x="714487" y="50937"/>
                </a:lnTo>
                <a:lnTo>
                  <a:pt x="714487" y="15144"/>
                </a:lnTo>
                <a:lnTo>
                  <a:pt x="775060" y="15144"/>
                </a:lnTo>
                <a:lnTo>
                  <a:pt x="775060" y="50937"/>
                </a:lnTo>
                <a:lnTo>
                  <a:pt x="809477" y="50937"/>
                </a:lnTo>
                <a:close/>
                <a:moveTo>
                  <a:pt x="2925403" y="1377"/>
                </a:moveTo>
                <a:lnTo>
                  <a:pt x="2996990" y="1377"/>
                </a:lnTo>
                <a:lnTo>
                  <a:pt x="2996990" y="15144"/>
                </a:lnTo>
                <a:lnTo>
                  <a:pt x="3114006" y="15144"/>
                </a:lnTo>
                <a:lnTo>
                  <a:pt x="3114006" y="67457"/>
                </a:lnTo>
                <a:lnTo>
                  <a:pt x="3057563" y="67457"/>
                </a:lnTo>
                <a:lnTo>
                  <a:pt x="3057563" y="45430"/>
                </a:lnTo>
                <a:lnTo>
                  <a:pt x="2862077" y="45430"/>
                </a:lnTo>
                <a:lnTo>
                  <a:pt x="2862077" y="67457"/>
                </a:lnTo>
                <a:lnTo>
                  <a:pt x="2805634" y="67457"/>
                </a:lnTo>
                <a:lnTo>
                  <a:pt x="2805634" y="15144"/>
                </a:lnTo>
                <a:lnTo>
                  <a:pt x="2925403" y="15144"/>
                </a:lnTo>
                <a:close/>
                <a:moveTo>
                  <a:pt x="1422090" y="0"/>
                </a:moveTo>
                <a:lnTo>
                  <a:pt x="1477157" y="0"/>
                </a:lnTo>
                <a:lnTo>
                  <a:pt x="1477157" y="42677"/>
                </a:lnTo>
                <a:lnTo>
                  <a:pt x="1506067" y="42677"/>
                </a:lnTo>
                <a:lnTo>
                  <a:pt x="1506067" y="82600"/>
                </a:lnTo>
                <a:lnTo>
                  <a:pt x="1477157" y="82600"/>
                </a:lnTo>
                <a:cubicBezTo>
                  <a:pt x="1481746" y="104627"/>
                  <a:pt x="1490464" y="127571"/>
                  <a:pt x="1503313" y="151433"/>
                </a:cubicBezTo>
                <a:lnTo>
                  <a:pt x="1503313" y="156403"/>
                </a:lnTo>
                <a:lnTo>
                  <a:pt x="1398213" y="156403"/>
                </a:lnTo>
                <a:lnTo>
                  <a:pt x="1420714" y="82600"/>
                </a:lnTo>
                <a:lnTo>
                  <a:pt x="1390427" y="82600"/>
                </a:lnTo>
                <a:lnTo>
                  <a:pt x="1390427" y="42677"/>
                </a:lnTo>
                <a:lnTo>
                  <a:pt x="1422090" y="42677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>
                  <a:alpha val="4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93671" y="195486"/>
            <a:ext cx="798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附录</a:t>
            </a:r>
            <a:endParaRPr lang="zh-CN" altLang="en-US" sz="24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 87"/>
          <p:cNvSpPr/>
          <p:nvPr/>
        </p:nvSpPr>
        <p:spPr>
          <a:xfrm>
            <a:off x="-1" y="78897"/>
            <a:ext cx="9144000" cy="5064894"/>
          </a:xfrm>
          <a:custGeom>
            <a:avLst/>
            <a:gdLst>
              <a:gd name="connsiteX0" fmla="*/ 9144000 w 9144000"/>
              <a:gd name="connsiteY0" fmla="*/ 0 h 5064894"/>
              <a:gd name="connsiteX1" fmla="*/ 9144000 w 9144000"/>
              <a:gd name="connsiteY1" fmla="*/ 5064894 h 5064894"/>
              <a:gd name="connsiteX2" fmla="*/ 0 w 9144000"/>
              <a:gd name="connsiteY2" fmla="*/ 5064894 h 5064894"/>
              <a:gd name="connsiteX3" fmla="*/ 0 w 9144000"/>
              <a:gd name="connsiteY3" fmla="*/ 1385643 h 506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064894">
                <a:moveTo>
                  <a:pt x="9144000" y="0"/>
                </a:moveTo>
                <a:lnTo>
                  <a:pt x="9144000" y="5064894"/>
                </a:lnTo>
                <a:lnTo>
                  <a:pt x="0" y="5064894"/>
                </a:lnTo>
                <a:lnTo>
                  <a:pt x="0" y="1385643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25" name="矩形 24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任意多边形 90"/>
          <p:cNvSpPr/>
          <p:nvPr/>
        </p:nvSpPr>
        <p:spPr>
          <a:xfrm>
            <a:off x="0" y="1"/>
            <a:ext cx="9144000" cy="1403021"/>
          </a:xfrm>
          <a:custGeom>
            <a:avLst/>
            <a:gdLst>
              <a:gd name="connsiteX0" fmla="*/ 0 w 9144000"/>
              <a:gd name="connsiteY0" fmla="*/ 0 h 1403021"/>
              <a:gd name="connsiteX1" fmla="*/ 9144000 w 9144000"/>
              <a:gd name="connsiteY1" fmla="*/ 0 h 1403021"/>
              <a:gd name="connsiteX2" fmla="*/ 9144000 w 9144000"/>
              <a:gd name="connsiteY2" fmla="*/ 17378 h 1403021"/>
              <a:gd name="connsiteX3" fmla="*/ 0 w 9144000"/>
              <a:gd name="connsiteY3" fmla="*/ 1403021 h 1403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03021">
                <a:moveTo>
                  <a:pt x="0" y="0"/>
                </a:moveTo>
                <a:lnTo>
                  <a:pt x="9144000" y="0"/>
                </a:lnTo>
                <a:lnTo>
                  <a:pt x="9144000" y="17378"/>
                </a:lnTo>
                <a:lnTo>
                  <a:pt x="0" y="1403021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21060000">
            <a:off x="-120366" y="229533"/>
            <a:ext cx="9326194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112" name="任意多边形 111"/>
          <p:cNvSpPr/>
          <p:nvPr/>
        </p:nvSpPr>
        <p:spPr>
          <a:xfrm rot="21082992">
            <a:off x="-62979" y="711696"/>
            <a:ext cx="9282027" cy="141393"/>
          </a:xfrm>
          <a:custGeom>
            <a:avLst/>
            <a:gdLst>
              <a:gd name="connsiteX0" fmla="*/ 9282027 w 9282027"/>
              <a:gd name="connsiteY0" fmla="*/ 0 h 141393"/>
              <a:gd name="connsiteX1" fmla="*/ 9260601 w 9282027"/>
              <a:gd name="connsiteY1" fmla="*/ 141393 h 141393"/>
              <a:gd name="connsiteX2" fmla="*/ 0 w 9282027"/>
              <a:gd name="connsiteY2" fmla="*/ 141393 h 141393"/>
              <a:gd name="connsiteX3" fmla="*/ 21427 w 9282027"/>
              <a:gd name="connsiteY3" fmla="*/ 0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027" h="141393">
                <a:moveTo>
                  <a:pt x="9282027" y="0"/>
                </a:moveTo>
                <a:lnTo>
                  <a:pt x="9260601" y="141393"/>
                </a:lnTo>
                <a:lnTo>
                  <a:pt x="0" y="141393"/>
                </a:lnTo>
                <a:lnTo>
                  <a:pt x="2142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 flipH="1">
            <a:off x="62619" y="-434631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71583" y="97571"/>
            <a:ext cx="935404" cy="931874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1661984" y="112475"/>
            <a:ext cx="1515158" cy="830997"/>
            <a:chOff x="4036437" y="252868"/>
            <a:chExt cx="1515158" cy="830997"/>
          </a:xfrm>
        </p:grpSpPr>
        <p:sp>
          <p:nvSpPr>
            <p:cNvPr id="136" name="矩形 135"/>
            <p:cNvSpPr/>
            <p:nvPr/>
          </p:nvSpPr>
          <p:spPr>
            <a:xfrm>
              <a:off x="4036437" y="252868"/>
              <a:ext cx="1515158" cy="83099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A </a:t>
              </a:r>
              <a:r>
                <a:rPr lang="zh-CN" altLang="en-US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组</a:t>
              </a:r>
              <a:endParaRPr lang="en-US" altLang="zh-CN" sz="4800" dirty="0" smtClean="0">
                <a:solidFill>
                  <a:srgbClr val="FFCE1A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869958" y="340519"/>
              <a:ext cx="514048" cy="292894"/>
            </a:xfrm>
            <a:custGeom>
              <a:avLst/>
              <a:gdLst>
                <a:gd name="connsiteX0" fmla="*/ 214387 w 345579"/>
                <a:gd name="connsiteY0" fmla="*/ 57597 h 197377"/>
                <a:gd name="connsiteX1" fmla="*/ 214387 w 345579"/>
                <a:gd name="connsiteY1" fmla="*/ 110393 h 197377"/>
                <a:gd name="connsiteX2" fmla="*/ 279983 w 345579"/>
                <a:gd name="connsiteY2" fmla="*/ 110393 h 197377"/>
                <a:gd name="connsiteX3" fmla="*/ 279983 w 345579"/>
                <a:gd name="connsiteY3" fmla="*/ 57597 h 197377"/>
                <a:gd name="connsiteX4" fmla="*/ 148791 w 345579"/>
                <a:gd name="connsiteY4" fmla="*/ 12799 h 197377"/>
                <a:gd name="connsiteX5" fmla="*/ 345579 w 345579"/>
                <a:gd name="connsiteY5" fmla="*/ 12799 h 197377"/>
                <a:gd name="connsiteX6" fmla="*/ 345579 w 345579"/>
                <a:gd name="connsiteY6" fmla="*/ 197377 h 197377"/>
                <a:gd name="connsiteX7" fmla="*/ 279983 w 345579"/>
                <a:gd name="connsiteY7" fmla="*/ 197377 h 197377"/>
                <a:gd name="connsiteX8" fmla="*/ 279983 w 345579"/>
                <a:gd name="connsiteY8" fmla="*/ 155191 h 197377"/>
                <a:gd name="connsiteX9" fmla="*/ 214387 w 345579"/>
                <a:gd name="connsiteY9" fmla="*/ 155191 h 197377"/>
                <a:gd name="connsiteX10" fmla="*/ 214387 w 345579"/>
                <a:gd name="connsiteY10" fmla="*/ 197377 h 197377"/>
                <a:gd name="connsiteX11" fmla="*/ 148791 w 345579"/>
                <a:gd name="connsiteY11" fmla="*/ 197377 h 197377"/>
                <a:gd name="connsiteX12" fmla="*/ 44797 w 345579"/>
                <a:gd name="connsiteY12" fmla="*/ 0 h 197377"/>
                <a:gd name="connsiteX13" fmla="*/ 110393 w 345579"/>
                <a:gd name="connsiteY13" fmla="*/ 0 h 197377"/>
                <a:gd name="connsiteX14" fmla="*/ 54397 w 345579"/>
                <a:gd name="connsiteY14" fmla="*/ 113593 h 197377"/>
                <a:gd name="connsiteX15" fmla="*/ 76795 w 345579"/>
                <a:gd name="connsiteY15" fmla="*/ 111993 h 197377"/>
                <a:gd name="connsiteX16" fmla="*/ 79995 w 345579"/>
                <a:gd name="connsiteY16" fmla="*/ 102394 h 197377"/>
                <a:gd name="connsiteX17" fmla="*/ 87995 w 345579"/>
                <a:gd name="connsiteY17" fmla="*/ 78395 h 197377"/>
                <a:gd name="connsiteX18" fmla="*/ 143991 w 345579"/>
                <a:gd name="connsiteY18" fmla="*/ 78395 h 197377"/>
                <a:gd name="connsiteX19" fmla="*/ 118793 w 345579"/>
                <a:gd name="connsiteY19" fmla="*/ 153591 h 197377"/>
                <a:gd name="connsiteX20" fmla="*/ 83283 w 345579"/>
                <a:gd name="connsiteY20" fmla="*/ 197377 h 197377"/>
                <a:gd name="connsiteX21" fmla="*/ 24327 w 345579"/>
                <a:gd name="connsiteY21" fmla="*/ 197377 h 197377"/>
                <a:gd name="connsiteX22" fmla="*/ 35598 w 345579"/>
                <a:gd name="connsiteY22" fmla="*/ 184789 h 197377"/>
                <a:gd name="connsiteX23" fmla="*/ 54397 w 345579"/>
                <a:gd name="connsiteY23" fmla="*/ 158390 h 197377"/>
                <a:gd name="connsiteX24" fmla="*/ 0 w 345579"/>
                <a:gd name="connsiteY24" fmla="*/ 158390 h 197377"/>
                <a:gd name="connsiteX25" fmla="*/ 0 w 345579"/>
                <a:gd name="connsiteY25" fmla="*/ 111993 h 197377"/>
                <a:gd name="connsiteX26" fmla="*/ 44797 w 345579"/>
                <a:gd name="connsiteY26" fmla="*/ 0 h 19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5579" h="197377">
                  <a:moveTo>
                    <a:pt x="214387" y="57597"/>
                  </a:moveTo>
                  <a:lnTo>
                    <a:pt x="214387" y="110393"/>
                  </a:lnTo>
                  <a:lnTo>
                    <a:pt x="279983" y="110393"/>
                  </a:lnTo>
                  <a:lnTo>
                    <a:pt x="279983" y="57597"/>
                  </a:lnTo>
                  <a:close/>
                  <a:moveTo>
                    <a:pt x="148791" y="12799"/>
                  </a:moveTo>
                  <a:lnTo>
                    <a:pt x="345579" y="12799"/>
                  </a:lnTo>
                  <a:lnTo>
                    <a:pt x="345579" y="197377"/>
                  </a:lnTo>
                  <a:lnTo>
                    <a:pt x="279983" y="197377"/>
                  </a:lnTo>
                  <a:lnTo>
                    <a:pt x="279983" y="155191"/>
                  </a:lnTo>
                  <a:lnTo>
                    <a:pt x="214387" y="155191"/>
                  </a:lnTo>
                  <a:lnTo>
                    <a:pt x="214387" y="197377"/>
                  </a:lnTo>
                  <a:lnTo>
                    <a:pt x="148791" y="197377"/>
                  </a:lnTo>
                  <a:close/>
                  <a:moveTo>
                    <a:pt x="44797" y="0"/>
                  </a:moveTo>
                  <a:lnTo>
                    <a:pt x="110393" y="0"/>
                  </a:lnTo>
                  <a:cubicBezTo>
                    <a:pt x="97594" y="43731"/>
                    <a:pt x="78928" y="81595"/>
                    <a:pt x="54397" y="113593"/>
                  </a:cubicBezTo>
                  <a:cubicBezTo>
                    <a:pt x="61863" y="113593"/>
                    <a:pt x="69329" y="113060"/>
                    <a:pt x="76795" y="111993"/>
                  </a:cubicBezTo>
                  <a:cubicBezTo>
                    <a:pt x="77862" y="109860"/>
                    <a:pt x="78928" y="106660"/>
                    <a:pt x="79995" y="102394"/>
                  </a:cubicBezTo>
                  <a:cubicBezTo>
                    <a:pt x="81062" y="99194"/>
                    <a:pt x="83728" y="91194"/>
                    <a:pt x="87995" y="78395"/>
                  </a:cubicBezTo>
                  <a:lnTo>
                    <a:pt x="143991" y="78395"/>
                  </a:lnTo>
                  <a:cubicBezTo>
                    <a:pt x="140258" y="105060"/>
                    <a:pt x="131859" y="130125"/>
                    <a:pt x="118793" y="153591"/>
                  </a:cubicBezTo>
                  <a:lnTo>
                    <a:pt x="83283" y="197377"/>
                  </a:lnTo>
                  <a:lnTo>
                    <a:pt x="24327" y="197377"/>
                  </a:lnTo>
                  <a:lnTo>
                    <a:pt x="35598" y="184789"/>
                  </a:lnTo>
                  <a:cubicBezTo>
                    <a:pt x="43864" y="174656"/>
                    <a:pt x="50130" y="165857"/>
                    <a:pt x="54397" y="158390"/>
                  </a:cubicBezTo>
                  <a:cubicBezTo>
                    <a:pt x="38398" y="158390"/>
                    <a:pt x="20265" y="158390"/>
                    <a:pt x="0" y="158390"/>
                  </a:cubicBezTo>
                  <a:lnTo>
                    <a:pt x="0" y="111993"/>
                  </a:lnTo>
                  <a:cubicBezTo>
                    <a:pt x="22399" y="79995"/>
                    <a:pt x="37331" y="42664"/>
                    <a:pt x="4479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230305" y="362465"/>
              <a:ext cx="328996" cy="261893"/>
            </a:xfrm>
            <a:custGeom>
              <a:avLst/>
              <a:gdLst>
                <a:gd name="connsiteX0" fmla="*/ 69538 w 231871"/>
                <a:gd name="connsiteY0" fmla="*/ 0 h 184578"/>
                <a:gd name="connsiteX1" fmla="*/ 162332 w 231871"/>
                <a:gd name="connsiteY1" fmla="*/ 0 h 184578"/>
                <a:gd name="connsiteX2" fmla="*/ 231871 w 231871"/>
                <a:gd name="connsiteY2" fmla="*/ 184578 h 184578"/>
                <a:gd name="connsiteX3" fmla="*/ 154832 w 231871"/>
                <a:gd name="connsiteY3" fmla="*/ 184578 h 184578"/>
                <a:gd name="connsiteX4" fmla="*/ 115935 w 231871"/>
                <a:gd name="connsiteY4" fmla="*/ 70396 h 184578"/>
                <a:gd name="connsiteX5" fmla="*/ 75783 w 231871"/>
                <a:gd name="connsiteY5" fmla="*/ 184578 h 184578"/>
                <a:gd name="connsiteX6" fmla="*/ 0 w 231871"/>
                <a:gd name="connsiteY6" fmla="*/ 184578 h 18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71" h="184578">
                  <a:moveTo>
                    <a:pt x="69538" y="0"/>
                  </a:moveTo>
                  <a:lnTo>
                    <a:pt x="162332" y="0"/>
                  </a:lnTo>
                  <a:lnTo>
                    <a:pt x="231871" y="184578"/>
                  </a:lnTo>
                  <a:lnTo>
                    <a:pt x="154832" y="184578"/>
                  </a:lnTo>
                  <a:lnTo>
                    <a:pt x="115935" y="70396"/>
                  </a:lnTo>
                  <a:lnTo>
                    <a:pt x="75783" y="184578"/>
                  </a:lnTo>
                  <a:lnTo>
                    <a:pt x="0" y="18457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502015"/>
              </p:ext>
            </p:extLst>
          </p:nvPr>
        </p:nvGraphicFramePr>
        <p:xfrm>
          <a:off x="1585725" y="1819864"/>
          <a:ext cx="6658683" cy="28401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9679"/>
                <a:gridCol w="1254628"/>
                <a:gridCol w="3384376"/>
              </a:tblGrid>
              <a:tr h="47414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13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巴西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克罗地亚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14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墨西哥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喀麦隆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18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巴西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墨西哥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19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喀麦隆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克罗地亚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24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克罗地亚 </a:t>
                      </a:r>
                      <a:r>
                        <a:rPr lang="en-US" altLang="zh-CN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墨西哥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24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喀麦隆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巴西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3" name="组合 102"/>
          <p:cNvGrpSpPr/>
          <p:nvPr/>
        </p:nvGrpSpPr>
        <p:grpSpPr>
          <a:xfrm>
            <a:off x="924840" y="1604072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301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>
            <a:off x="0" y="1"/>
            <a:ext cx="9144000" cy="4871951"/>
          </a:xfrm>
          <a:custGeom>
            <a:avLst/>
            <a:gdLst>
              <a:gd name="connsiteX0" fmla="*/ 0 w 9144000"/>
              <a:gd name="connsiteY0" fmla="*/ 0 h 4871951"/>
              <a:gd name="connsiteX1" fmla="*/ 9144000 w 9144000"/>
              <a:gd name="connsiteY1" fmla="*/ 0 h 4871951"/>
              <a:gd name="connsiteX2" fmla="*/ 9144000 w 9144000"/>
              <a:gd name="connsiteY2" fmla="*/ 4871951 h 4871951"/>
              <a:gd name="connsiteX3" fmla="*/ 0 w 9144000"/>
              <a:gd name="connsiteY3" fmla="*/ 3661944 h 487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871951">
                <a:moveTo>
                  <a:pt x="0" y="0"/>
                </a:moveTo>
                <a:lnTo>
                  <a:pt x="9144000" y="0"/>
                </a:lnTo>
                <a:lnTo>
                  <a:pt x="9144000" y="4871951"/>
                </a:lnTo>
                <a:lnTo>
                  <a:pt x="0" y="3661944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14" name="矩形 13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" name="任意多边形 68"/>
          <p:cNvSpPr/>
          <p:nvPr/>
        </p:nvSpPr>
        <p:spPr>
          <a:xfrm>
            <a:off x="-1" y="3691318"/>
            <a:ext cx="9144000" cy="1452182"/>
          </a:xfrm>
          <a:custGeom>
            <a:avLst/>
            <a:gdLst>
              <a:gd name="connsiteX0" fmla="*/ 0 w 9144000"/>
              <a:gd name="connsiteY0" fmla="*/ 0 h 1452182"/>
              <a:gd name="connsiteX1" fmla="*/ 9144000 w 9144000"/>
              <a:gd name="connsiteY1" fmla="*/ 1210007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52182">
                <a:moveTo>
                  <a:pt x="0" y="0"/>
                </a:moveTo>
                <a:lnTo>
                  <a:pt x="9144000" y="1210007"/>
                </a:lnTo>
                <a:lnTo>
                  <a:pt x="9144000" y="1452182"/>
                </a:lnTo>
                <a:lnTo>
                  <a:pt x="0" y="1452182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20000">
            <a:off x="-24248" y="3784430"/>
            <a:ext cx="9242400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79" name="任意多边形 78"/>
          <p:cNvSpPr/>
          <p:nvPr/>
        </p:nvSpPr>
        <p:spPr>
          <a:xfrm rot="452282">
            <a:off x="-61915" y="4269267"/>
            <a:ext cx="9255182" cy="141393"/>
          </a:xfrm>
          <a:custGeom>
            <a:avLst/>
            <a:gdLst>
              <a:gd name="connsiteX0" fmla="*/ 0 w 9255182"/>
              <a:gd name="connsiteY0" fmla="*/ 0 h 141393"/>
              <a:gd name="connsiteX1" fmla="*/ 9236472 w 9255182"/>
              <a:gd name="connsiteY1" fmla="*/ 0 h 141393"/>
              <a:gd name="connsiteX2" fmla="*/ 9255182 w 9255182"/>
              <a:gd name="connsiteY2" fmla="*/ 141393 h 141393"/>
              <a:gd name="connsiteX3" fmla="*/ 18710 w 9255182"/>
              <a:gd name="connsiteY3" fmla="*/ 141393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5182" h="141393">
                <a:moveTo>
                  <a:pt x="0" y="0"/>
                </a:moveTo>
                <a:lnTo>
                  <a:pt x="9236472" y="0"/>
                </a:lnTo>
                <a:lnTo>
                  <a:pt x="9255182" y="141393"/>
                </a:lnTo>
                <a:lnTo>
                  <a:pt x="18710" y="141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 flipH="1">
            <a:off x="-337481" y="3035473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5" name="组合 4"/>
          <p:cNvGrpSpPr/>
          <p:nvPr/>
        </p:nvGrpSpPr>
        <p:grpSpPr>
          <a:xfrm>
            <a:off x="1875399" y="4189467"/>
            <a:ext cx="1491114" cy="830997"/>
            <a:chOff x="292472" y="3225725"/>
            <a:chExt cx="1491114" cy="830997"/>
          </a:xfrm>
        </p:grpSpPr>
        <p:sp>
          <p:nvSpPr>
            <p:cNvPr id="136" name="矩形 135"/>
            <p:cNvSpPr/>
            <p:nvPr/>
          </p:nvSpPr>
          <p:spPr>
            <a:xfrm>
              <a:off x="292472" y="3225725"/>
              <a:ext cx="1491114" cy="83099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B </a:t>
              </a:r>
              <a:r>
                <a:rPr lang="zh-CN" altLang="en-US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组</a:t>
              </a:r>
              <a:endParaRPr lang="en-US" altLang="zh-CN" sz="4800" dirty="0" smtClean="0">
                <a:solidFill>
                  <a:srgbClr val="FFCE1A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00908" y="3311526"/>
              <a:ext cx="514097" cy="293626"/>
            </a:xfrm>
            <a:custGeom>
              <a:avLst/>
              <a:gdLst>
                <a:gd name="connsiteX0" fmla="*/ 214387 w 345579"/>
                <a:gd name="connsiteY0" fmla="*/ 57597 h 197377"/>
                <a:gd name="connsiteX1" fmla="*/ 214387 w 345579"/>
                <a:gd name="connsiteY1" fmla="*/ 110393 h 197377"/>
                <a:gd name="connsiteX2" fmla="*/ 279983 w 345579"/>
                <a:gd name="connsiteY2" fmla="*/ 110393 h 197377"/>
                <a:gd name="connsiteX3" fmla="*/ 279983 w 345579"/>
                <a:gd name="connsiteY3" fmla="*/ 57597 h 197377"/>
                <a:gd name="connsiteX4" fmla="*/ 148791 w 345579"/>
                <a:gd name="connsiteY4" fmla="*/ 12799 h 197377"/>
                <a:gd name="connsiteX5" fmla="*/ 345579 w 345579"/>
                <a:gd name="connsiteY5" fmla="*/ 12799 h 197377"/>
                <a:gd name="connsiteX6" fmla="*/ 345579 w 345579"/>
                <a:gd name="connsiteY6" fmla="*/ 197377 h 197377"/>
                <a:gd name="connsiteX7" fmla="*/ 279983 w 345579"/>
                <a:gd name="connsiteY7" fmla="*/ 197377 h 197377"/>
                <a:gd name="connsiteX8" fmla="*/ 279983 w 345579"/>
                <a:gd name="connsiteY8" fmla="*/ 155191 h 197377"/>
                <a:gd name="connsiteX9" fmla="*/ 214387 w 345579"/>
                <a:gd name="connsiteY9" fmla="*/ 155191 h 197377"/>
                <a:gd name="connsiteX10" fmla="*/ 214387 w 345579"/>
                <a:gd name="connsiteY10" fmla="*/ 197377 h 197377"/>
                <a:gd name="connsiteX11" fmla="*/ 148791 w 345579"/>
                <a:gd name="connsiteY11" fmla="*/ 197377 h 197377"/>
                <a:gd name="connsiteX12" fmla="*/ 44797 w 345579"/>
                <a:gd name="connsiteY12" fmla="*/ 0 h 197377"/>
                <a:gd name="connsiteX13" fmla="*/ 110393 w 345579"/>
                <a:gd name="connsiteY13" fmla="*/ 0 h 197377"/>
                <a:gd name="connsiteX14" fmla="*/ 54397 w 345579"/>
                <a:gd name="connsiteY14" fmla="*/ 113593 h 197377"/>
                <a:gd name="connsiteX15" fmla="*/ 76795 w 345579"/>
                <a:gd name="connsiteY15" fmla="*/ 111993 h 197377"/>
                <a:gd name="connsiteX16" fmla="*/ 79995 w 345579"/>
                <a:gd name="connsiteY16" fmla="*/ 102394 h 197377"/>
                <a:gd name="connsiteX17" fmla="*/ 87995 w 345579"/>
                <a:gd name="connsiteY17" fmla="*/ 78395 h 197377"/>
                <a:gd name="connsiteX18" fmla="*/ 143991 w 345579"/>
                <a:gd name="connsiteY18" fmla="*/ 78395 h 197377"/>
                <a:gd name="connsiteX19" fmla="*/ 118793 w 345579"/>
                <a:gd name="connsiteY19" fmla="*/ 153591 h 197377"/>
                <a:gd name="connsiteX20" fmla="*/ 83283 w 345579"/>
                <a:gd name="connsiteY20" fmla="*/ 197377 h 197377"/>
                <a:gd name="connsiteX21" fmla="*/ 24327 w 345579"/>
                <a:gd name="connsiteY21" fmla="*/ 197377 h 197377"/>
                <a:gd name="connsiteX22" fmla="*/ 35598 w 345579"/>
                <a:gd name="connsiteY22" fmla="*/ 184789 h 197377"/>
                <a:gd name="connsiteX23" fmla="*/ 54397 w 345579"/>
                <a:gd name="connsiteY23" fmla="*/ 158390 h 197377"/>
                <a:gd name="connsiteX24" fmla="*/ 0 w 345579"/>
                <a:gd name="connsiteY24" fmla="*/ 158390 h 197377"/>
                <a:gd name="connsiteX25" fmla="*/ 0 w 345579"/>
                <a:gd name="connsiteY25" fmla="*/ 111993 h 197377"/>
                <a:gd name="connsiteX26" fmla="*/ 44797 w 345579"/>
                <a:gd name="connsiteY26" fmla="*/ 0 h 19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5579" h="197377">
                  <a:moveTo>
                    <a:pt x="214387" y="57597"/>
                  </a:moveTo>
                  <a:lnTo>
                    <a:pt x="214387" y="110393"/>
                  </a:lnTo>
                  <a:lnTo>
                    <a:pt x="279983" y="110393"/>
                  </a:lnTo>
                  <a:lnTo>
                    <a:pt x="279983" y="57597"/>
                  </a:lnTo>
                  <a:close/>
                  <a:moveTo>
                    <a:pt x="148791" y="12799"/>
                  </a:moveTo>
                  <a:lnTo>
                    <a:pt x="345579" y="12799"/>
                  </a:lnTo>
                  <a:lnTo>
                    <a:pt x="345579" y="197377"/>
                  </a:lnTo>
                  <a:lnTo>
                    <a:pt x="279983" y="197377"/>
                  </a:lnTo>
                  <a:lnTo>
                    <a:pt x="279983" y="155191"/>
                  </a:lnTo>
                  <a:lnTo>
                    <a:pt x="214387" y="155191"/>
                  </a:lnTo>
                  <a:lnTo>
                    <a:pt x="214387" y="197377"/>
                  </a:lnTo>
                  <a:lnTo>
                    <a:pt x="148791" y="197377"/>
                  </a:lnTo>
                  <a:close/>
                  <a:moveTo>
                    <a:pt x="44797" y="0"/>
                  </a:moveTo>
                  <a:lnTo>
                    <a:pt x="110393" y="0"/>
                  </a:lnTo>
                  <a:cubicBezTo>
                    <a:pt x="97594" y="43731"/>
                    <a:pt x="78928" y="81595"/>
                    <a:pt x="54397" y="113593"/>
                  </a:cubicBezTo>
                  <a:cubicBezTo>
                    <a:pt x="61863" y="113593"/>
                    <a:pt x="69329" y="113060"/>
                    <a:pt x="76795" y="111993"/>
                  </a:cubicBezTo>
                  <a:cubicBezTo>
                    <a:pt x="77862" y="109860"/>
                    <a:pt x="78928" y="106660"/>
                    <a:pt x="79995" y="102394"/>
                  </a:cubicBezTo>
                  <a:cubicBezTo>
                    <a:pt x="81062" y="99194"/>
                    <a:pt x="83728" y="91194"/>
                    <a:pt x="87995" y="78395"/>
                  </a:cubicBezTo>
                  <a:lnTo>
                    <a:pt x="143991" y="78395"/>
                  </a:lnTo>
                  <a:cubicBezTo>
                    <a:pt x="140258" y="105060"/>
                    <a:pt x="131859" y="130125"/>
                    <a:pt x="118793" y="153591"/>
                  </a:cubicBezTo>
                  <a:lnTo>
                    <a:pt x="83283" y="197377"/>
                  </a:lnTo>
                  <a:lnTo>
                    <a:pt x="24327" y="197377"/>
                  </a:lnTo>
                  <a:lnTo>
                    <a:pt x="35598" y="184789"/>
                  </a:lnTo>
                  <a:cubicBezTo>
                    <a:pt x="43864" y="174656"/>
                    <a:pt x="50130" y="165857"/>
                    <a:pt x="54397" y="158390"/>
                  </a:cubicBezTo>
                  <a:cubicBezTo>
                    <a:pt x="38398" y="158390"/>
                    <a:pt x="20265" y="158390"/>
                    <a:pt x="0" y="158390"/>
                  </a:cubicBezTo>
                  <a:lnTo>
                    <a:pt x="0" y="111993"/>
                  </a:lnTo>
                  <a:cubicBezTo>
                    <a:pt x="22399" y="79995"/>
                    <a:pt x="37331" y="42664"/>
                    <a:pt x="4479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1760" y="3330576"/>
              <a:ext cx="430412" cy="274576"/>
            </a:xfrm>
            <a:custGeom>
              <a:avLst/>
              <a:gdLst/>
              <a:ahLst/>
              <a:cxnLst/>
              <a:rect l="l" t="t" r="r" b="b"/>
              <a:pathLst>
                <a:path w="284826" h="181701">
                  <a:moveTo>
                    <a:pt x="76796" y="47997"/>
                  </a:moveTo>
                  <a:lnTo>
                    <a:pt x="76796" y="139192"/>
                  </a:lnTo>
                  <a:lnTo>
                    <a:pt x="155191" y="139192"/>
                  </a:lnTo>
                  <a:cubicBezTo>
                    <a:pt x="190389" y="139192"/>
                    <a:pt x="207454" y="123726"/>
                    <a:pt x="206388" y="92795"/>
                  </a:cubicBezTo>
                  <a:cubicBezTo>
                    <a:pt x="206388" y="62930"/>
                    <a:pt x="188256" y="47997"/>
                    <a:pt x="151991" y="47997"/>
                  </a:cubicBezTo>
                  <a:close/>
                  <a:moveTo>
                    <a:pt x="0" y="0"/>
                  </a:moveTo>
                  <a:lnTo>
                    <a:pt x="172790" y="0"/>
                  </a:lnTo>
                  <a:cubicBezTo>
                    <a:pt x="246385" y="1067"/>
                    <a:pt x="283716" y="29332"/>
                    <a:pt x="284783" y="84795"/>
                  </a:cubicBezTo>
                  <a:cubicBezTo>
                    <a:pt x="285850" y="124259"/>
                    <a:pt x="267184" y="150924"/>
                    <a:pt x="228786" y="164790"/>
                  </a:cubicBezTo>
                  <a:lnTo>
                    <a:pt x="258038" y="181701"/>
                  </a:lnTo>
                  <a:lnTo>
                    <a:pt x="0" y="18170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pic>
        <p:nvPicPr>
          <p:cNvPr id="134" name="图片 1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08377" y="3694187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938833" y="339502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131681"/>
              </p:ext>
            </p:extLst>
          </p:nvPr>
        </p:nvGraphicFramePr>
        <p:xfrm>
          <a:off x="1611293" y="570378"/>
          <a:ext cx="6274668" cy="28939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1726"/>
                <a:gridCol w="1405281"/>
                <a:gridCol w="2957661"/>
              </a:tblGrid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14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西班牙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荷兰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14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智利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澳大利亚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19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澳大利亚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荷兰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19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西班牙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智利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24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荷兰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智利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23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24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澳大利亚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西班牙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18232" marR="18232" marT="1823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866509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96848" y="652338"/>
            <a:ext cx="9570365" cy="3670875"/>
            <a:chOff x="-400102" y="687732"/>
            <a:chExt cx="9570365" cy="3670875"/>
          </a:xfrm>
        </p:grpSpPr>
        <p:sp>
          <p:nvSpPr>
            <p:cNvPr id="27" name="矩形 26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任意多边形 39"/>
          <p:cNvSpPr/>
          <p:nvPr/>
        </p:nvSpPr>
        <p:spPr>
          <a:xfrm flipV="1">
            <a:off x="-19051" y="96203"/>
            <a:ext cx="9177807" cy="5047297"/>
          </a:xfrm>
          <a:custGeom>
            <a:avLst/>
            <a:gdLst>
              <a:gd name="connsiteX0" fmla="*/ 0 w 9144000"/>
              <a:gd name="connsiteY0" fmla="*/ 0 h 1475753"/>
              <a:gd name="connsiteX1" fmla="*/ 9144000 w 9144000"/>
              <a:gd name="connsiteY1" fmla="*/ 0 h 1475753"/>
              <a:gd name="connsiteX2" fmla="*/ 9144000 w 9144000"/>
              <a:gd name="connsiteY2" fmla="*/ 1475753 h 1475753"/>
              <a:gd name="connsiteX3" fmla="*/ 0 w 9144000"/>
              <a:gd name="connsiteY3" fmla="*/ 265747 h 1475753"/>
              <a:gd name="connsiteX0" fmla="*/ 0 w 9144000"/>
              <a:gd name="connsiteY0" fmla="*/ 0 h 3637928"/>
              <a:gd name="connsiteX1" fmla="*/ 9144000 w 9144000"/>
              <a:gd name="connsiteY1" fmla="*/ 0 h 3637928"/>
              <a:gd name="connsiteX2" fmla="*/ 9144000 w 9144000"/>
              <a:gd name="connsiteY2" fmla="*/ 3637928 h 3637928"/>
              <a:gd name="connsiteX3" fmla="*/ 0 w 9144000"/>
              <a:gd name="connsiteY3" fmla="*/ 265747 h 3637928"/>
              <a:gd name="connsiteX4" fmla="*/ 0 w 9144000"/>
              <a:gd name="connsiteY4" fmla="*/ 0 h 3637928"/>
              <a:gd name="connsiteX0" fmla="*/ 0 w 9144000"/>
              <a:gd name="connsiteY0" fmla="*/ 0 h 5047297"/>
              <a:gd name="connsiteX1" fmla="*/ 9144000 w 9144000"/>
              <a:gd name="connsiteY1" fmla="*/ 0 h 5047297"/>
              <a:gd name="connsiteX2" fmla="*/ 9144000 w 9144000"/>
              <a:gd name="connsiteY2" fmla="*/ 3637928 h 5047297"/>
              <a:gd name="connsiteX3" fmla="*/ 19050 w 9144000"/>
              <a:gd name="connsiteY3" fmla="*/ 5047297 h 5047297"/>
              <a:gd name="connsiteX4" fmla="*/ 0 w 9144000"/>
              <a:gd name="connsiteY4" fmla="*/ 0 h 5047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5047297">
                <a:moveTo>
                  <a:pt x="0" y="0"/>
                </a:moveTo>
                <a:lnTo>
                  <a:pt x="9144000" y="0"/>
                </a:lnTo>
                <a:lnTo>
                  <a:pt x="9144000" y="3637928"/>
                </a:lnTo>
                <a:lnTo>
                  <a:pt x="19050" y="5047297"/>
                </a:lnTo>
                <a:lnTo>
                  <a:pt x="0" y="0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742228"/>
              </p:ext>
            </p:extLst>
          </p:nvPr>
        </p:nvGraphicFramePr>
        <p:xfrm>
          <a:off x="1729780" y="1874836"/>
          <a:ext cx="6552728" cy="2745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1800200"/>
                <a:gridCol w="3168352"/>
              </a:tblGrid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b="0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b="0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15</a:t>
                      </a:r>
                      <a:r>
                        <a:rPr lang="zh-CN" altLang="en-US" sz="2400" b="0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</a:t>
                      </a:r>
                      <a:r>
                        <a:rPr lang="zh-CN" altLang="en-US" sz="2400" b="0" i="0" u="none" strike="noStrike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 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哥伦比亚</a:t>
                      </a:r>
                      <a:r>
                        <a:rPr lang="en-US" altLang="zh-CN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希腊</a:t>
                      </a:r>
                      <a:endParaRPr 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15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科特迪瓦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日本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20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哥伦比亚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科特迪瓦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20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日本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希腊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25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希腊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科特迪瓦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6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25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日本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哥伦比亚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937692" y="1628304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91" name="矩形 90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 30"/>
          <p:cNvSpPr/>
          <p:nvPr/>
        </p:nvSpPr>
        <p:spPr>
          <a:xfrm flipV="1">
            <a:off x="-19051" y="0"/>
            <a:ext cx="9182100" cy="1562057"/>
          </a:xfrm>
          <a:custGeom>
            <a:avLst/>
            <a:gdLst>
              <a:gd name="connsiteX0" fmla="*/ 0 w 9144000"/>
              <a:gd name="connsiteY0" fmla="*/ 0 h 1452182"/>
              <a:gd name="connsiteX1" fmla="*/ 9144000 w 9144000"/>
              <a:gd name="connsiteY1" fmla="*/ 1210007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0" fmla="*/ 0 w 9144000"/>
              <a:gd name="connsiteY0" fmla="*/ 0 h 1452182"/>
              <a:gd name="connsiteX1" fmla="*/ 9144000 w 9144000"/>
              <a:gd name="connsiteY1" fmla="*/ 363253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4" fmla="*/ 0 w 9144000"/>
              <a:gd name="connsiteY4" fmla="*/ 0 h 1452182"/>
              <a:gd name="connsiteX0" fmla="*/ 0 w 9163050"/>
              <a:gd name="connsiteY0" fmla="*/ 427692 h 1879874"/>
              <a:gd name="connsiteX1" fmla="*/ 9163050 w 9163050"/>
              <a:gd name="connsiteY1" fmla="*/ 0 h 1879874"/>
              <a:gd name="connsiteX2" fmla="*/ 9144000 w 9163050"/>
              <a:gd name="connsiteY2" fmla="*/ 1879874 h 1879874"/>
              <a:gd name="connsiteX3" fmla="*/ 0 w 9163050"/>
              <a:gd name="connsiteY3" fmla="*/ 1879874 h 1879874"/>
              <a:gd name="connsiteX4" fmla="*/ 0 w 9163050"/>
              <a:gd name="connsiteY4" fmla="*/ 427692 h 1879874"/>
              <a:gd name="connsiteX0" fmla="*/ 0 w 9182100"/>
              <a:gd name="connsiteY0" fmla="*/ 1780321 h 1879874"/>
              <a:gd name="connsiteX1" fmla="*/ 9182100 w 9182100"/>
              <a:gd name="connsiteY1" fmla="*/ 0 h 1879874"/>
              <a:gd name="connsiteX2" fmla="*/ 9163050 w 9182100"/>
              <a:gd name="connsiteY2" fmla="*/ 1879874 h 1879874"/>
              <a:gd name="connsiteX3" fmla="*/ 19050 w 9182100"/>
              <a:gd name="connsiteY3" fmla="*/ 1879874 h 1879874"/>
              <a:gd name="connsiteX4" fmla="*/ 0 w 9182100"/>
              <a:gd name="connsiteY4" fmla="*/ 1780321 h 187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2100" h="1879874">
                <a:moveTo>
                  <a:pt x="0" y="1780321"/>
                </a:moveTo>
                <a:lnTo>
                  <a:pt x="9182100" y="0"/>
                </a:lnTo>
                <a:lnTo>
                  <a:pt x="9163050" y="1879874"/>
                </a:lnTo>
                <a:lnTo>
                  <a:pt x="19050" y="1879874"/>
                </a:lnTo>
                <a:lnTo>
                  <a:pt x="0" y="1780321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540000">
            <a:off x="-46827" y="329674"/>
            <a:ext cx="9341077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98" name="任意多边形 97"/>
          <p:cNvSpPr/>
          <p:nvPr/>
        </p:nvSpPr>
        <p:spPr>
          <a:xfrm rot="550472" flipV="1">
            <a:off x="-89934" y="769879"/>
            <a:ext cx="9319576" cy="141393"/>
          </a:xfrm>
          <a:custGeom>
            <a:avLst/>
            <a:gdLst>
              <a:gd name="connsiteX0" fmla="*/ 0 w 9319576"/>
              <a:gd name="connsiteY0" fmla="*/ 141393 h 141393"/>
              <a:gd name="connsiteX1" fmla="*/ 9296739 w 9319576"/>
              <a:gd name="connsiteY1" fmla="*/ 141393 h 141393"/>
              <a:gd name="connsiteX2" fmla="*/ 9319576 w 9319576"/>
              <a:gd name="connsiteY2" fmla="*/ 0 h 141393"/>
              <a:gd name="connsiteX3" fmla="*/ 22837 w 9319576"/>
              <a:gd name="connsiteY3" fmla="*/ 0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9576" h="141393">
                <a:moveTo>
                  <a:pt x="0" y="141393"/>
                </a:moveTo>
                <a:lnTo>
                  <a:pt x="9296739" y="141393"/>
                </a:lnTo>
                <a:lnTo>
                  <a:pt x="9319576" y="0"/>
                </a:lnTo>
                <a:lnTo>
                  <a:pt x="2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5586428" y="-429656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946239" y="135648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913841" y="135648"/>
            <a:ext cx="1500732" cy="830997"/>
            <a:chOff x="7110418" y="459002"/>
            <a:chExt cx="1500732" cy="830997"/>
          </a:xfrm>
        </p:grpSpPr>
        <p:grpSp>
          <p:nvGrpSpPr>
            <p:cNvPr id="33" name="组合 32"/>
            <p:cNvGrpSpPr/>
            <p:nvPr/>
          </p:nvGrpSpPr>
          <p:grpSpPr>
            <a:xfrm>
              <a:off x="7110418" y="459002"/>
              <a:ext cx="1500732" cy="830997"/>
              <a:chOff x="292472" y="3225725"/>
              <a:chExt cx="1500732" cy="83099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292472" y="3225725"/>
                <a:ext cx="1500732" cy="830997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FFCE1A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C</a:t>
                </a:r>
                <a:r>
                  <a:rPr lang="en-US" altLang="zh-CN" sz="4800" dirty="0" smtClean="0">
                    <a:solidFill>
                      <a:srgbClr val="FFCE1A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 </a:t>
                </a:r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组</a:t>
                </a:r>
                <a:endParaRPr lang="en-US" altLang="zh-CN" sz="4800" dirty="0" smtClean="0">
                  <a:solidFill>
                    <a:srgbClr val="FFCE1A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100908" y="3311526"/>
                <a:ext cx="514097" cy="293626"/>
              </a:xfrm>
              <a:custGeom>
                <a:avLst/>
                <a:gdLst>
                  <a:gd name="connsiteX0" fmla="*/ 214387 w 345579"/>
                  <a:gd name="connsiteY0" fmla="*/ 57597 h 197377"/>
                  <a:gd name="connsiteX1" fmla="*/ 214387 w 345579"/>
                  <a:gd name="connsiteY1" fmla="*/ 110393 h 197377"/>
                  <a:gd name="connsiteX2" fmla="*/ 279983 w 345579"/>
                  <a:gd name="connsiteY2" fmla="*/ 110393 h 197377"/>
                  <a:gd name="connsiteX3" fmla="*/ 279983 w 345579"/>
                  <a:gd name="connsiteY3" fmla="*/ 57597 h 197377"/>
                  <a:gd name="connsiteX4" fmla="*/ 148791 w 345579"/>
                  <a:gd name="connsiteY4" fmla="*/ 12799 h 197377"/>
                  <a:gd name="connsiteX5" fmla="*/ 345579 w 345579"/>
                  <a:gd name="connsiteY5" fmla="*/ 12799 h 197377"/>
                  <a:gd name="connsiteX6" fmla="*/ 345579 w 345579"/>
                  <a:gd name="connsiteY6" fmla="*/ 197377 h 197377"/>
                  <a:gd name="connsiteX7" fmla="*/ 279983 w 345579"/>
                  <a:gd name="connsiteY7" fmla="*/ 197377 h 197377"/>
                  <a:gd name="connsiteX8" fmla="*/ 279983 w 345579"/>
                  <a:gd name="connsiteY8" fmla="*/ 155191 h 197377"/>
                  <a:gd name="connsiteX9" fmla="*/ 214387 w 345579"/>
                  <a:gd name="connsiteY9" fmla="*/ 155191 h 197377"/>
                  <a:gd name="connsiteX10" fmla="*/ 214387 w 345579"/>
                  <a:gd name="connsiteY10" fmla="*/ 197377 h 197377"/>
                  <a:gd name="connsiteX11" fmla="*/ 148791 w 345579"/>
                  <a:gd name="connsiteY11" fmla="*/ 197377 h 197377"/>
                  <a:gd name="connsiteX12" fmla="*/ 44797 w 345579"/>
                  <a:gd name="connsiteY12" fmla="*/ 0 h 197377"/>
                  <a:gd name="connsiteX13" fmla="*/ 110393 w 345579"/>
                  <a:gd name="connsiteY13" fmla="*/ 0 h 197377"/>
                  <a:gd name="connsiteX14" fmla="*/ 54397 w 345579"/>
                  <a:gd name="connsiteY14" fmla="*/ 113593 h 197377"/>
                  <a:gd name="connsiteX15" fmla="*/ 76795 w 345579"/>
                  <a:gd name="connsiteY15" fmla="*/ 111993 h 197377"/>
                  <a:gd name="connsiteX16" fmla="*/ 79995 w 345579"/>
                  <a:gd name="connsiteY16" fmla="*/ 102394 h 197377"/>
                  <a:gd name="connsiteX17" fmla="*/ 87995 w 345579"/>
                  <a:gd name="connsiteY17" fmla="*/ 78395 h 197377"/>
                  <a:gd name="connsiteX18" fmla="*/ 143991 w 345579"/>
                  <a:gd name="connsiteY18" fmla="*/ 78395 h 197377"/>
                  <a:gd name="connsiteX19" fmla="*/ 118793 w 345579"/>
                  <a:gd name="connsiteY19" fmla="*/ 153591 h 197377"/>
                  <a:gd name="connsiteX20" fmla="*/ 83283 w 345579"/>
                  <a:gd name="connsiteY20" fmla="*/ 197377 h 197377"/>
                  <a:gd name="connsiteX21" fmla="*/ 24327 w 345579"/>
                  <a:gd name="connsiteY21" fmla="*/ 197377 h 197377"/>
                  <a:gd name="connsiteX22" fmla="*/ 35598 w 345579"/>
                  <a:gd name="connsiteY22" fmla="*/ 184789 h 197377"/>
                  <a:gd name="connsiteX23" fmla="*/ 54397 w 345579"/>
                  <a:gd name="connsiteY23" fmla="*/ 158390 h 197377"/>
                  <a:gd name="connsiteX24" fmla="*/ 0 w 345579"/>
                  <a:gd name="connsiteY24" fmla="*/ 158390 h 197377"/>
                  <a:gd name="connsiteX25" fmla="*/ 0 w 345579"/>
                  <a:gd name="connsiteY25" fmla="*/ 111993 h 197377"/>
                  <a:gd name="connsiteX26" fmla="*/ 44797 w 345579"/>
                  <a:gd name="connsiteY26" fmla="*/ 0 h 19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5579" h="197377">
                    <a:moveTo>
                      <a:pt x="214387" y="57597"/>
                    </a:moveTo>
                    <a:lnTo>
                      <a:pt x="214387" y="110393"/>
                    </a:lnTo>
                    <a:lnTo>
                      <a:pt x="279983" y="110393"/>
                    </a:lnTo>
                    <a:lnTo>
                      <a:pt x="279983" y="57597"/>
                    </a:lnTo>
                    <a:close/>
                    <a:moveTo>
                      <a:pt x="148791" y="12799"/>
                    </a:moveTo>
                    <a:lnTo>
                      <a:pt x="345579" y="12799"/>
                    </a:lnTo>
                    <a:lnTo>
                      <a:pt x="345579" y="197377"/>
                    </a:lnTo>
                    <a:lnTo>
                      <a:pt x="279983" y="197377"/>
                    </a:lnTo>
                    <a:lnTo>
                      <a:pt x="279983" y="155191"/>
                    </a:lnTo>
                    <a:lnTo>
                      <a:pt x="214387" y="155191"/>
                    </a:lnTo>
                    <a:lnTo>
                      <a:pt x="214387" y="197377"/>
                    </a:lnTo>
                    <a:lnTo>
                      <a:pt x="148791" y="197377"/>
                    </a:lnTo>
                    <a:close/>
                    <a:moveTo>
                      <a:pt x="44797" y="0"/>
                    </a:moveTo>
                    <a:lnTo>
                      <a:pt x="110393" y="0"/>
                    </a:lnTo>
                    <a:cubicBezTo>
                      <a:pt x="97594" y="43731"/>
                      <a:pt x="78928" y="81595"/>
                      <a:pt x="54397" y="113593"/>
                    </a:cubicBezTo>
                    <a:cubicBezTo>
                      <a:pt x="61863" y="113593"/>
                      <a:pt x="69329" y="113060"/>
                      <a:pt x="76795" y="111993"/>
                    </a:cubicBezTo>
                    <a:cubicBezTo>
                      <a:pt x="77862" y="109860"/>
                      <a:pt x="78928" y="106660"/>
                      <a:pt x="79995" y="102394"/>
                    </a:cubicBezTo>
                    <a:cubicBezTo>
                      <a:pt x="81062" y="99194"/>
                      <a:pt x="83728" y="91194"/>
                      <a:pt x="87995" y="78395"/>
                    </a:cubicBezTo>
                    <a:lnTo>
                      <a:pt x="143991" y="78395"/>
                    </a:lnTo>
                    <a:cubicBezTo>
                      <a:pt x="140258" y="105060"/>
                      <a:pt x="131859" y="130125"/>
                      <a:pt x="118793" y="153591"/>
                    </a:cubicBezTo>
                    <a:lnTo>
                      <a:pt x="83283" y="197377"/>
                    </a:lnTo>
                    <a:lnTo>
                      <a:pt x="24327" y="197377"/>
                    </a:lnTo>
                    <a:lnTo>
                      <a:pt x="35598" y="184789"/>
                    </a:lnTo>
                    <a:cubicBezTo>
                      <a:pt x="43864" y="174656"/>
                      <a:pt x="50130" y="165857"/>
                      <a:pt x="54397" y="158390"/>
                    </a:cubicBezTo>
                    <a:cubicBezTo>
                      <a:pt x="38398" y="158390"/>
                      <a:pt x="20265" y="158390"/>
                      <a:pt x="0" y="158390"/>
                    </a:cubicBezTo>
                    <a:lnTo>
                      <a:pt x="0" y="111993"/>
                    </a:lnTo>
                    <a:cubicBezTo>
                      <a:pt x="22399" y="79995"/>
                      <a:pt x="37331" y="42664"/>
                      <a:pt x="4479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200" dirty="0" smtClean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7229153" y="558719"/>
              <a:ext cx="466489" cy="282324"/>
            </a:xfrm>
            <a:custGeom>
              <a:avLst/>
              <a:gdLst/>
              <a:ahLst/>
              <a:cxnLst/>
              <a:rect l="l" t="t" r="r" b="b"/>
              <a:pathLst>
                <a:path w="316781" h="191719">
                  <a:moveTo>
                    <a:pt x="164790" y="0"/>
                  </a:moveTo>
                  <a:cubicBezTo>
                    <a:pt x="249052" y="1066"/>
                    <a:pt x="299715" y="38931"/>
                    <a:pt x="316781" y="113593"/>
                  </a:cubicBezTo>
                  <a:lnTo>
                    <a:pt x="241585" y="113593"/>
                  </a:lnTo>
                  <a:cubicBezTo>
                    <a:pt x="230919" y="70929"/>
                    <a:pt x="206921" y="49597"/>
                    <a:pt x="169590" y="49597"/>
                  </a:cubicBezTo>
                  <a:cubicBezTo>
                    <a:pt x="109860" y="51730"/>
                    <a:pt x="79462" y="95460"/>
                    <a:pt x="78395" y="180789"/>
                  </a:cubicBezTo>
                  <a:lnTo>
                    <a:pt x="80006" y="191719"/>
                  </a:lnTo>
                  <a:lnTo>
                    <a:pt x="2554" y="191719"/>
                  </a:lnTo>
                  <a:lnTo>
                    <a:pt x="0" y="177589"/>
                  </a:lnTo>
                  <a:cubicBezTo>
                    <a:pt x="5333" y="65596"/>
                    <a:pt x="60263" y="6399"/>
                    <a:pt x="16479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9287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-1" y="0"/>
            <a:ext cx="9144000" cy="4928113"/>
          </a:xfrm>
          <a:custGeom>
            <a:avLst/>
            <a:gdLst>
              <a:gd name="connsiteX0" fmla="*/ 0 w 9144000"/>
              <a:gd name="connsiteY0" fmla="*/ 0 h 5034127"/>
              <a:gd name="connsiteX1" fmla="*/ 9144000 w 9144000"/>
              <a:gd name="connsiteY1" fmla="*/ 0 h 5034127"/>
              <a:gd name="connsiteX2" fmla="*/ 9144000 w 9144000"/>
              <a:gd name="connsiteY2" fmla="*/ 5034127 h 5034127"/>
              <a:gd name="connsiteX3" fmla="*/ 0 w 9144000"/>
              <a:gd name="connsiteY3" fmla="*/ 3728631 h 503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034127">
                <a:moveTo>
                  <a:pt x="0" y="0"/>
                </a:moveTo>
                <a:lnTo>
                  <a:pt x="9144000" y="0"/>
                </a:lnTo>
                <a:lnTo>
                  <a:pt x="9144000" y="5034127"/>
                </a:lnTo>
                <a:lnTo>
                  <a:pt x="0" y="3728631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37" name="任意多边形 36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0" y="3704255"/>
            <a:ext cx="9144000" cy="1439244"/>
          </a:xfrm>
          <a:custGeom>
            <a:avLst/>
            <a:gdLst>
              <a:gd name="connsiteX0" fmla="*/ 0 w 9144000"/>
              <a:gd name="connsiteY0" fmla="*/ 0 h 1439244"/>
              <a:gd name="connsiteX1" fmla="*/ 9144000 w 9144000"/>
              <a:gd name="connsiteY1" fmla="*/ 1305495 h 1439244"/>
              <a:gd name="connsiteX2" fmla="*/ 9144000 w 9144000"/>
              <a:gd name="connsiteY2" fmla="*/ 1439244 h 1439244"/>
              <a:gd name="connsiteX3" fmla="*/ 0 w 9144000"/>
              <a:gd name="connsiteY3" fmla="*/ 1439244 h 14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39244">
                <a:moveTo>
                  <a:pt x="0" y="0"/>
                </a:moveTo>
                <a:lnTo>
                  <a:pt x="9144000" y="1305495"/>
                </a:lnTo>
                <a:lnTo>
                  <a:pt x="9144000" y="1439244"/>
                </a:lnTo>
                <a:lnTo>
                  <a:pt x="0" y="1439244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80000">
            <a:off x="-24248" y="3796010"/>
            <a:ext cx="9242400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84" name="任意多边形 83"/>
          <p:cNvSpPr/>
          <p:nvPr/>
        </p:nvSpPr>
        <p:spPr>
          <a:xfrm rot="487515">
            <a:off x="-79856" y="4271030"/>
            <a:ext cx="9288592" cy="141393"/>
          </a:xfrm>
          <a:custGeom>
            <a:avLst/>
            <a:gdLst>
              <a:gd name="connsiteX0" fmla="*/ 0 w 9288592"/>
              <a:gd name="connsiteY0" fmla="*/ 0 h 141393"/>
              <a:gd name="connsiteX1" fmla="*/ 9268406 w 9288592"/>
              <a:gd name="connsiteY1" fmla="*/ 0 h 141393"/>
              <a:gd name="connsiteX2" fmla="*/ 9288592 w 9288592"/>
              <a:gd name="connsiteY2" fmla="*/ 141393 h 141393"/>
              <a:gd name="connsiteX3" fmla="*/ 20187 w 9288592"/>
              <a:gd name="connsiteY3" fmla="*/ 141393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8592" h="141393">
                <a:moveTo>
                  <a:pt x="0" y="0"/>
                </a:moveTo>
                <a:lnTo>
                  <a:pt x="9268406" y="0"/>
                </a:lnTo>
                <a:lnTo>
                  <a:pt x="9288592" y="141393"/>
                </a:lnTo>
                <a:lnTo>
                  <a:pt x="20187" y="141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 flipH="1">
            <a:off x="-281933" y="3059342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842859" y="4192553"/>
            <a:ext cx="1491114" cy="830997"/>
            <a:chOff x="5796136" y="267494"/>
            <a:chExt cx="1491114" cy="830997"/>
          </a:xfrm>
        </p:grpSpPr>
        <p:grpSp>
          <p:nvGrpSpPr>
            <p:cNvPr id="19" name="组合 18"/>
            <p:cNvGrpSpPr/>
            <p:nvPr/>
          </p:nvGrpSpPr>
          <p:grpSpPr>
            <a:xfrm>
              <a:off x="5796136" y="267494"/>
              <a:ext cx="1491114" cy="830997"/>
              <a:chOff x="292472" y="3225725"/>
              <a:chExt cx="1491114" cy="83099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92472" y="3225725"/>
                <a:ext cx="1491114" cy="830997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D</a:t>
                </a:r>
                <a:r>
                  <a:rPr lang="en-US" altLang="zh-CN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 </a:t>
                </a:r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组</a:t>
                </a:r>
                <a:endParaRPr lang="en-US" altLang="zh-CN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100908" y="3311526"/>
                <a:ext cx="514097" cy="293626"/>
              </a:xfrm>
              <a:custGeom>
                <a:avLst/>
                <a:gdLst>
                  <a:gd name="connsiteX0" fmla="*/ 214387 w 345579"/>
                  <a:gd name="connsiteY0" fmla="*/ 57597 h 197377"/>
                  <a:gd name="connsiteX1" fmla="*/ 214387 w 345579"/>
                  <a:gd name="connsiteY1" fmla="*/ 110393 h 197377"/>
                  <a:gd name="connsiteX2" fmla="*/ 279983 w 345579"/>
                  <a:gd name="connsiteY2" fmla="*/ 110393 h 197377"/>
                  <a:gd name="connsiteX3" fmla="*/ 279983 w 345579"/>
                  <a:gd name="connsiteY3" fmla="*/ 57597 h 197377"/>
                  <a:gd name="connsiteX4" fmla="*/ 148791 w 345579"/>
                  <a:gd name="connsiteY4" fmla="*/ 12799 h 197377"/>
                  <a:gd name="connsiteX5" fmla="*/ 345579 w 345579"/>
                  <a:gd name="connsiteY5" fmla="*/ 12799 h 197377"/>
                  <a:gd name="connsiteX6" fmla="*/ 345579 w 345579"/>
                  <a:gd name="connsiteY6" fmla="*/ 197377 h 197377"/>
                  <a:gd name="connsiteX7" fmla="*/ 279983 w 345579"/>
                  <a:gd name="connsiteY7" fmla="*/ 197377 h 197377"/>
                  <a:gd name="connsiteX8" fmla="*/ 279983 w 345579"/>
                  <a:gd name="connsiteY8" fmla="*/ 155191 h 197377"/>
                  <a:gd name="connsiteX9" fmla="*/ 214387 w 345579"/>
                  <a:gd name="connsiteY9" fmla="*/ 155191 h 197377"/>
                  <a:gd name="connsiteX10" fmla="*/ 214387 w 345579"/>
                  <a:gd name="connsiteY10" fmla="*/ 197377 h 197377"/>
                  <a:gd name="connsiteX11" fmla="*/ 148791 w 345579"/>
                  <a:gd name="connsiteY11" fmla="*/ 197377 h 197377"/>
                  <a:gd name="connsiteX12" fmla="*/ 44797 w 345579"/>
                  <a:gd name="connsiteY12" fmla="*/ 0 h 197377"/>
                  <a:gd name="connsiteX13" fmla="*/ 110393 w 345579"/>
                  <a:gd name="connsiteY13" fmla="*/ 0 h 197377"/>
                  <a:gd name="connsiteX14" fmla="*/ 54397 w 345579"/>
                  <a:gd name="connsiteY14" fmla="*/ 113593 h 197377"/>
                  <a:gd name="connsiteX15" fmla="*/ 76795 w 345579"/>
                  <a:gd name="connsiteY15" fmla="*/ 111993 h 197377"/>
                  <a:gd name="connsiteX16" fmla="*/ 79995 w 345579"/>
                  <a:gd name="connsiteY16" fmla="*/ 102394 h 197377"/>
                  <a:gd name="connsiteX17" fmla="*/ 87995 w 345579"/>
                  <a:gd name="connsiteY17" fmla="*/ 78395 h 197377"/>
                  <a:gd name="connsiteX18" fmla="*/ 143991 w 345579"/>
                  <a:gd name="connsiteY18" fmla="*/ 78395 h 197377"/>
                  <a:gd name="connsiteX19" fmla="*/ 118793 w 345579"/>
                  <a:gd name="connsiteY19" fmla="*/ 153591 h 197377"/>
                  <a:gd name="connsiteX20" fmla="*/ 83283 w 345579"/>
                  <a:gd name="connsiteY20" fmla="*/ 197377 h 197377"/>
                  <a:gd name="connsiteX21" fmla="*/ 24327 w 345579"/>
                  <a:gd name="connsiteY21" fmla="*/ 197377 h 197377"/>
                  <a:gd name="connsiteX22" fmla="*/ 35598 w 345579"/>
                  <a:gd name="connsiteY22" fmla="*/ 184789 h 197377"/>
                  <a:gd name="connsiteX23" fmla="*/ 54397 w 345579"/>
                  <a:gd name="connsiteY23" fmla="*/ 158390 h 197377"/>
                  <a:gd name="connsiteX24" fmla="*/ 0 w 345579"/>
                  <a:gd name="connsiteY24" fmla="*/ 158390 h 197377"/>
                  <a:gd name="connsiteX25" fmla="*/ 0 w 345579"/>
                  <a:gd name="connsiteY25" fmla="*/ 111993 h 197377"/>
                  <a:gd name="connsiteX26" fmla="*/ 44797 w 345579"/>
                  <a:gd name="connsiteY26" fmla="*/ 0 h 19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5579" h="197377">
                    <a:moveTo>
                      <a:pt x="214387" y="57597"/>
                    </a:moveTo>
                    <a:lnTo>
                      <a:pt x="214387" y="110393"/>
                    </a:lnTo>
                    <a:lnTo>
                      <a:pt x="279983" y="110393"/>
                    </a:lnTo>
                    <a:lnTo>
                      <a:pt x="279983" y="57597"/>
                    </a:lnTo>
                    <a:close/>
                    <a:moveTo>
                      <a:pt x="148791" y="12799"/>
                    </a:moveTo>
                    <a:lnTo>
                      <a:pt x="345579" y="12799"/>
                    </a:lnTo>
                    <a:lnTo>
                      <a:pt x="345579" y="197377"/>
                    </a:lnTo>
                    <a:lnTo>
                      <a:pt x="279983" y="197377"/>
                    </a:lnTo>
                    <a:lnTo>
                      <a:pt x="279983" y="155191"/>
                    </a:lnTo>
                    <a:lnTo>
                      <a:pt x="214387" y="155191"/>
                    </a:lnTo>
                    <a:lnTo>
                      <a:pt x="214387" y="197377"/>
                    </a:lnTo>
                    <a:lnTo>
                      <a:pt x="148791" y="197377"/>
                    </a:lnTo>
                    <a:close/>
                    <a:moveTo>
                      <a:pt x="44797" y="0"/>
                    </a:moveTo>
                    <a:lnTo>
                      <a:pt x="110393" y="0"/>
                    </a:lnTo>
                    <a:cubicBezTo>
                      <a:pt x="97594" y="43731"/>
                      <a:pt x="78928" y="81595"/>
                      <a:pt x="54397" y="113593"/>
                    </a:cubicBezTo>
                    <a:cubicBezTo>
                      <a:pt x="61863" y="113593"/>
                      <a:pt x="69329" y="113060"/>
                      <a:pt x="76795" y="111993"/>
                    </a:cubicBezTo>
                    <a:cubicBezTo>
                      <a:pt x="77862" y="109860"/>
                      <a:pt x="78928" y="106660"/>
                      <a:pt x="79995" y="102394"/>
                    </a:cubicBezTo>
                    <a:cubicBezTo>
                      <a:pt x="81062" y="99194"/>
                      <a:pt x="83728" y="91194"/>
                      <a:pt x="87995" y="78395"/>
                    </a:cubicBezTo>
                    <a:lnTo>
                      <a:pt x="143991" y="78395"/>
                    </a:lnTo>
                    <a:cubicBezTo>
                      <a:pt x="140258" y="105060"/>
                      <a:pt x="131859" y="130125"/>
                      <a:pt x="118793" y="153591"/>
                    </a:cubicBezTo>
                    <a:lnTo>
                      <a:pt x="83283" y="197377"/>
                    </a:lnTo>
                    <a:lnTo>
                      <a:pt x="24327" y="197377"/>
                    </a:lnTo>
                    <a:lnTo>
                      <a:pt x="35598" y="184789"/>
                    </a:lnTo>
                    <a:cubicBezTo>
                      <a:pt x="43864" y="174656"/>
                      <a:pt x="50130" y="165857"/>
                      <a:pt x="54397" y="158390"/>
                    </a:cubicBezTo>
                    <a:cubicBezTo>
                      <a:pt x="38398" y="158390"/>
                      <a:pt x="20265" y="158390"/>
                      <a:pt x="0" y="158390"/>
                    </a:cubicBezTo>
                    <a:lnTo>
                      <a:pt x="0" y="111993"/>
                    </a:lnTo>
                    <a:cubicBezTo>
                      <a:pt x="22399" y="79995"/>
                      <a:pt x="37331" y="42664"/>
                      <a:pt x="4479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200" dirty="0" smtClean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5932486" y="375463"/>
              <a:ext cx="439714" cy="262751"/>
            </a:xfrm>
            <a:custGeom>
              <a:avLst/>
              <a:gdLst/>
              <a:ahLst/>
              <a:cxnLst/>
              <a:rect l="l" t="t" r="r" b="b"/>
              <a:pathLst>
                <a:path w="297634" h="177851">
                  <a:moveTo>
                    <a:pt x="0" y="59"/>
                  </a:moveTo>
                  <a:lnTo>
                    <a:pt x="107194" y="59"/>
                  </a:lnTo>
                  <a:cubicBezTo>
                    <a:pt x="236253" y="-2074"/>
                    <a:pt x="299715" y="54456"/>
                    <a:pt x="297582" y="169649"/>
                  </a:cubicBezTo>
                  <a:lnTo>
                    <a:pt x="296755" y="177851"/>
                  </a:lnTo>
                  <a:lnTo>
                    <a:pt x="218436" y="177851"/>
                  </a:lnTo>
                  <a:lnTo>
                    <a:pt x="219187" y="169649"/>
                  </a:lnTo>
                  <a:cubicBezTo>
                    <a:pt x="222387" y="87521"/>
                    <a:pt x="184522" y="46990"/>
                    <a:pt x="105594" y="48056"/>
                  </a:cubicBezTo>
                  <a:lnTo>
                    <a:pt x="76796" y="48056"/>
                  </a:lnTo>
                  <a:lnTo>
                    <a:pt x="76796" y="177851"/>
                  </a:lnTo>
                  <a:lnTo>
                    <a:pt x="0" y="17785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980719"/>
              </p:ext>
            </p:extLst>
          </p:nvPr>
        </p:nvGraphicFramePr>
        <p:xfrm>
          <a:off x="1722859" y="519663"/>
          <a:ext cx="6554129" cy="2880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0253"/>
                <a:gridCol w="1795524"/>
                <a:gridCol w="3168352"/>
              </a:tblGrid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15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乌拉圭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哥斯达黎加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15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9:00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英格兰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意大利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20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乌拉圭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英格兰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21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意大利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哥斯达黎加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25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哥斯达黎加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英格兰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25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意大利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乌拉圭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971600" y="267494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332" y="3688538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08145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 129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65" name="任意多边形 64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8" name="任意多边形 57"/>
          <p:cNvSpPr/>
          <p:nvPr/>
        </p:nvSpPr>
        <p:spPr>
          <a:xfrm flipV="1">
            <a:off x="-12437" y="-29917"/>
            <a:ext cx="9170670" cy="1699217"/>
          </a:xfrm>
          <a:custGeom>
            <a:avLst/>
            <a:gdLst>
              <a:gd name="connsiteX0" fmla="*/ 0 w 9144000"/>
              <a:gd name="connsiteY0" fmla="*/ 0 h 1452182"/>
              <a:gd name="connsiteX1" fmla="*/ 9144000 w 9144000"/>
              <a:gd name="connsiteY1" fmla="*/ 1210007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0" fmla="*/ 0 w 9144000"/>
              <a:gd name="connsiteY0" fmla="*/ 0 h 1452182"/>
              <a:gd name="connsiteX1" fmla="*/ 9144000 w 9144000"/>
              <a:gd name="connsiteY1" fmla="*/ 363253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4" fmla="*/ 0 w 9144000"/>
              <a:gd name="connsiteY4" fmla="*/ 0 h 1452182"/>
              <a:gd name="connsiteX0" fmla="*/ 0 w 9163050"/>
              <a:gd name="connsiteY0" fmla="*/ 427692 h 1879874"/>
              <a:gd name="connsiteX1" fmla="*/ 9163050 w 9163050"/>
              <a:gd name="connsiteY1" fmla="*/ 0 h 1879874"/>
              <a:gd name="connsiteX2" fmla="*/ 9144000 w 9163050"/>
              <a:gd name="connsiteY2" fmla="*/ 1879874 h 1879874"/>
              <a:gd name="connsiteX3" fmla="*/ 0 w 9163050"/>
              <a:gd name="connsiteY3" fmla="*/ 1879874 h 1879874"/>
              <a:gd name="connsiteX4" fmla="*/ 0 w 9163050"/>
              <a:gd name="connsiteY4" fmla="*/ 427692 h 1879874"/>
              <a:gd name="connsiteX0" fmla="*/ 0 w 9182100"/>
              <a:gd name="connsiteY0" fmla="*/ 1780321 h 1879874"/>
              <a:gd name="connsiteX1" fmla="*/ 9182100 w 9182100"/>
              <a:gd name="connsiteY1" fmla="*/ 0 h 1879874"/>
              <a:gd name="connsiteX2" fmla="*/ 9163050 w 9182100"/>
              <a:gd name="connsiteY2" fmla="*/ 1879874 h 1879874"/>
              <a:gd name="connsiteX3" fmla="*/ 19050 w 9182100"/>
              <a:gd name="connsiteY3" fmla="*/ 1879874 h 1879874"/>
              <a:gd name="connsiteX4" fmla="*/ 0 w 9182100"/>
              <a:gd name="connsiteY4" fmla="*/ 1780321 h 1879874"/>
              <a:gd name="connsiteX0" fmla="*/ 0 w 9166860"/>
              <a:gd name="connsiteY0" fmla="*/ 1505210 h 1879874"/>
              <a:gd name="connsiteX1" fmla="*/ 9166860 w 9166860"/>
              <a:gd name="connsiteY1" fmla="*/ 0 h 1879874"/>
              <a:gd name="connsiteX2" fmla="*/ 9147810 w 9166860"/>
              <a:gd name="connsiteY2" fmla="*/ 1879874 h 1879874"/>
              <a:gd name="connsiteX3" fmla="*/ 3810 w 9166860"/>
              <a:gd name="connsiteY3" fmla="*/ 1879874 h 1879874"/>
              <a:gd name="connsiteX4" fmla="*/ 0 w 9166860"/>
              <a:gd name="connsiteY4" fmla="*/ 1505210 h 1879874"/>
              <a:gd name="connsiteX0" fmla="*/ 0 w 9166860"/>
              <a:gd name="connsiteY0" fmla="*/ 1670277 h 2044941"/>
              <a:gd name="connsiteX1" fmla="*/ 9166860 w 9166860"/>
              <a:gd name="connsiteY1" fmla="*/ 0 h 2044941"/>
              <a:gd name="connsiteX2" fmla="*/ 9147810 w 9166860"/>
              <a:gd name="connsiteY2" fmla="*/ 2044941 h 2044941"/>
              <a:gd name="connsiteX3" fmla="*/ 3810 w 9166860"/>
              <a:gd name="connsiteY3" fmla="*/ 2044941 h 2044941"/>
              <a:gd name="connsiteX4" fmla="*/ 0 w 9166860"/>
              <a:gd name="connsiteY4" fmla="*/ 1670277 h 2044941"/>
              <a:gd name="connsiteX0" fmla="*/ 0 w 9170670"/>
              <a:gd name="connsiteY0" fmla="*/ 1670277 h 2044941"/>
              <a:gd name="connsiteX1" fmla="*/ 9166860 w 9170670"/>
              <a:gd name="connsiteY1" fmla="*/ 0 h 2044941"/>
              <a:gd name="connsiteX2" fmla="*/ 9170670 w 9170670"/>
              <a:gd name="connsiteY2" fmla="*/ 2044941 h 2044941"/>
              <a:gd name="connsiteX3" fmla="*/ 3810 w 9170670"/>
              <a:gd name="connsiteY3" fmla="*/ 2044941 h 2044941"/>
              <a:gd name="connsiteX4" fmla="*/ 0 w 9170670"/>
              <a:gd name="connsiteY4" fmla="*/ 1670277 h 20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0" h="2044941">
                <a:moveTo>
                  <a:pt x="0" y="1670277"/>
                </a:moveTo>
                <a:lnTo>
                  <a:pt x="9166860" y="0"/>
                </a:lnTo>
                <a:lnTo>
                  <a:pt x="9170670" y="2044941"/>
                </a:lnTo>
                <a:lnTo>
                  <a:pt x="3810" y="2044941"/>
                </a:lnTo>
                <a:lnTo>
                  <a:pt x="0" y="1670277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80000">
            <a:off x="-50561" y="403183"/>
            <a:ext cx="9341077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70" name="任意多边形 69"/>
          <p:cNvSpPr/>
          <p:nvPr/>
        </p:nvSpPr>
        <p:spPr>
          <a:xfrm rot="516463" flipH="1">
            <a:off x="-83761" y="896124"/>
            <a:ext cx="9316622" cy="141393"/>
          </a:xfrm>
          <a:custGeom>
            <a:avLst/>
            <a:gdLst>
              <a:gd name="connsiteX0" fmla="*/ 9316622 w 9316622"/>
              <a:gd name="connsiteY0" fmla="*/ 0 h 141393"/>
              <a:gd name="connsiteX1" fmla="*/ 0 w 9316622"/>
              <a:gd name="connsiteY1" fmla="*/ 0 h 141393"/>
              <a:gd name="connsiteX2" fmla="*/ 13347 w 9316622"/>
              <a:gd name="connsiteY2" fmla="*/ 141393 h 141393"/>
              <a:gd name="connsiteX3" fmla="*/ 9295219 w 9316622"/>
              <a:gd name="connsiteY3" fmla="*/ 141393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6622" h="141393">
                <a:moveTo>
                  <a:pt x="9316622" y="0"/>
                </a:moveTo>
                <a:lnTo>
                  <a:pt x="0" y="0"/>
                </a:lnTo>
                <a:lnTo>
                  <a:pt x="13347" y="141393"/>
                </a:lnTo>
                <a:lnTo>
                  <a:pt x="9295219" y="141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5549929" y="-363439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5991200" y="109704"/>
            <a:ext cx="1452642" cy="830997"/>
            <a:chOff x="3864543" y="314297"/>
            <a:chExt cx="1452642" cy="830997"/>
          </a:xfrm>
        </p:grpSpPr>
        <p:grpSp>
          <p:nvGrpSpPr>
            <p:cNvPr id="13" name="组合 12"/>
            <p:cNvGrpSpPr/>
            <p:nvPr/>
          </p:nvGrpSpPr>
          <p:grpSpPr>
            <a:xfrm>
              <a:off x="3864543" y="314297"/>
              <a:ext cx="1452642" cy="830997"/>
              <a:chOff x="330572" y="3225725"/>
              <a:chExt cx="1452642" cy="83099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30572" y="3225725"/>
                <a:ext cx="1452642" cy="830997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rgbClr val="FFCE1A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E </a:t>
                </a:r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组</a:t>
                </a:r>
                <a:endParaRPr lang="en-US" altLang="zh-CN" sz="4800" dirty="0" smtClean="0">
                  <a:solidFill>
                    <a:srgbClr val="FFCE1A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00908" y="3311526"/>
                <a:ext cx="514097" cy="293626"/>
              </a:xfrm>
              <a:custGeom>
                <a:avLst/>
                <a:gdLst>
                  <a:gd name="connsiteX0" fmla="*/ 214387 w 345579"/>
                  <a:gd name="connsiteY0" fmla="*/ 57597 h 197377"/>
                  <a:gd name="connsiteX1" fmla="*/ 214387 w 345579"/>
                  <a:gd name="connsiteY1" fmla="*/ 110393 h 197377"/>
                  <a:gd name="connsiteX2" fmla="*/ 279983 w 345579"/>
                  <a:gd name="connsiteY2" fmla="*/ 110393 h 197377"/>
                  <a:gd name="connsiteX3" fmla="*/ 279983 w 345579"/>
                  <a:gd name="connsiteY3" fmla="*/ 57597 h 197377"/>
                  <a:gd name="connsiteX4" fmla="*/ 148791 w 345579"/>
                  <a:gd name="connsiteY4" fmla="*/ 12799 h 197377"/>
                  <a:gd name="connsiteX5" fmla="*/ 345579 w 345579"/>
                  <a:gd name="connsiteY5" fmla="*/ 12799 h 197377"/>
                  <a:gd name="connsiteX6" fmla="*/ 345579 w 345579"/>
                  <a:gd name="connsiteY6" fmla="*/ 197377 h 197377"/>
                  <a:gd name="connsiteX7" fmla="*/ 279983 w 345579"/>
                  <a:gd name="connsiteY7" fmla="*/ 197377 h 197377"/>
                  <a:gd name="connsiteX8" fmla="*/ 279983 w 345579"/>
                  <a:gd name="connsiteY8" fmla="*/ 155191 h 197377"/>
                  <a:gd name="connsiteX9" fmla="*/ 214387 w 345579"/>
                  <a:gd name="connsiteY9" fmla="*/ 155191 h 197377"/>
                  <a:gd name="connsiteX10" fmla="*/ 214387 w 345579"/>
                  <a:gd name="connsiteY10" fmla="*/ 197377 h 197377"/>
                  <a:gd name="connsiteX11" fmla="*/ 148791 w 345579"/>
                  <a:gd name="connsiteY11" fmla="*/ 197377 h 197377"/>
                  <a:gd name="connsiteX12" fmla="*/ 44797 w 345579"/>
                  <a:gd name="connsiteY12" fmla="*/ 0 h 197377"/>
                  <a:gd name="connsiteX13" fmla="*/ 110393 w 345579"/>
                  <a:gd name="connsiteY13" fmla="*/ 0 h 197377"/>
                  <a:gd name="connsiteX14" fmla="*/ 54397 w 345579"/>
                  <a:gd name="connsiteY14" fmla="*/ 113593 h 197377"/>
                  <a:gd name="connsiteX15" fmla="*/ 76795 w 345579"/>
                  <a:gd name="connsiteY15" fmla="*/ 111993 h 197377"/>
                  <a:gd name="connsiteX16" fmla="*/ 79995 w 345579"/>
                  <a:gd name="connsiteY16" fmla="*/ 102394 h 197377"/>
                  <a:gd name="connsiteX17" fmla="*/ 87995 w 345579"/>
                  <a:gd name="connsiteY17" fmla="*/ 78395 h 197377"/>
                  <a:gd name="connsiteX18" fmla="*/ 143991 w 345579"/>
                  <a:gd name="connsiteY18" fmla="*/ 78395 h 197377"/>
                  <a:gd name="connsiteX19" fmla="*/ 118793 w 345579"/>
                  <a:gd name="connsiteY19" fmla="*/ 153591 h 197377"/>
                  <a:gd name="connsiteX20" fmla="*/ 83283 w 345579"/>
                  <a:gd name="connsiteY20" fmla="*/ 197377 h 197377"/>
                  <a:gd name="connsiteX21" fmla="*/ 24327 w 345579"/>
                  <a:gd name="connsiteY21" fmla="*/ 197377 h 197377"/>
                  <a:gd name="connsiteX22" fmla="*/ 35598 w 345579"/>
                  <a:gd name="connsiteY22" fmla="*/ 184789 h 197377"/>
                  <a:gd name="connsiteX23" fmla="*/ 54397 w 345579"/>
                  <a:gd name="connsiteY23" fmla="*/ 158390 h 197377"/>
                  <a:gd name="connsiteX24" fmla="*/ 0 w 345579"/>
                  <a:gd name="connsiteY24" fmla="*/ 158390 h 197377"/>
                  <a:gd name="connsiteX25" fmla="*/ 0 w 345579"/>
                  <a:gd name="connsiteY25" fmla="*/ 111993 h 197377"/>
                  <a:gd name="connsiteX26" fmla="*/ 44797 w 345579"/>
                  <a:gd name="connsiteY26" fmla="*/ 0 h 19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5579" h="197377">
                    <a:moveTo>
                      <a:pt x="214387" y="57597"/>
                    </a:moveTo>
                    <a:lnTo>
                      <a:pt x="214387" y="110393"/>
                    </a:lnTo>
                    <a:lnTo>
                      <a:pt x="279983" y="110393"/>
                    </a:lnTo>
                    <a:lnTo>
                      <a:pt x="279983" y="57597"/>
                    </a:lnTo>
                    <a:close/>
                    <a:moveTo>
                      <a:pt x="148791" y="12799"/>
                    </a:moveTo>
                    <a:lnTo>
                      <a:pt x="345579" y="12799"/>
                    </a:lnTo>
                    <a:lnTo>
                      <a:pt x="345579" y="197377"/>
                    </a:lnTo>
                    <a:lnTo>
                      <a:pt x="279983" y="197377"/>
                    </a:lnTo>
                    <a:lnTo>
                      <a:pt x="279983" y="155191"/>
                    </a:lnTo>
                    <a:lnTo>
                      <a:pt x="214387" y="155191"/>
                    </a:lnTo>
                    <a:lnTo>
                      <a:pt x="214387" y="197377"/>
                    </a:lnTo>
                    <a:lnTo>
                      <a:pt x="148791" y="197377"/>
                    </a:lnTo>
                    <a:close/>
                    <a:moveTo>
                      <a:pt x="44797" y="0"/>
                    </a:moveTo>
                    <a:lnTo>
                      <a:pt x="110393" y="0"/>
                    </a:lnTo>
                    <a:cubicBezTo>
                      <a:pt x="97594" y="43731"/>
                      <a:pt x="78928" y="81595"/>
                      <a:pt x="54397" y="113593"/>
                    </a:cubicBezTo>
                    <a:cubicBezTo>
                      <a:pt x="61863" y="113593"/>
                      <a:pt x="69329" y="113060"/>
                      <a:pt x="76795" y="111993"/>
                    </a:cubicBezTo>
                    <a:cubicBezTo>
                      <a:pt x="77862" y="109860"/>
                      <a:pt x="78928" y="106660"/>
                      <a:pt x="79995" y="102394"/>
                    </a:cubicBezTo>
                    <a:cubicBezTo>
                      <a:pt x="81062" y="99194"/>
                      <a:pt x="83728" y="91194"/>
                      <a:pt x="87995" y="78395"/>
                    </a:cubicBezTo>
                    <a:lnTo>
                      <a:pt x="143991" y="78395"/>
                    </a:lnTo>
                    <a:cubicBezTo>
                      <a:pt x="140258" y="105060"/>
                      <a:pt x="131859" y="130125"/>
                      <a:pt x="118793" y="153591"/>
                    </a:cubicBezTo>
                    <a:lnTo>
                      <a:pt x="83283" y="197377"/>
                    </a:lnTo>
                    <a:lnTo>
                      <a:pt x="24327" y="197377"/>
                    </a:lnTo>
                    <a:lnTo>
                      <a:pt x="35598" y="184789"/>
                    </a:lnTo>
                    <a:cubicBezTo>
                      <a:pt x="43864" y="174656"/>
                      <a:pt x="50130" y="165857"/>
                      <a:pt x="54397" y="158390"/>
                    </a:cubicBezTo>
                    <a:cubicBezTo>
                      <a:pt x="38398" y="158390"/>
                      <a:pt x="20265" y="158390"/>
                      <a:pt x="0" y="158390"/>
                    </a:cubicBezTo>
                    <a:lnTo>
                      <a:pt x="0" y="111993"/>
                    </a:lnTo>
                    <a:cubicBezTo>
                      <a:pt x="22399" y="79995"/>
                      <a:pt x="37331" y="42664"/>
                      <a:pt x="4479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200" dirty="0" smtClean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4000183" y="422838"/>
              <a:ext cx="402747" cy="262962"/>
            </a:xfrm>
            <a:custGeom>
              <a:avLst/>
              <a:gdLst/>
              <a:ahLst/>
              <a:cxnLst/>
              <a:rect l="l" t="t" r="r" b="b"/>
              <a:pathLst>
                <a:path w="270384" h="176707">
                  <a:moveTo>
                    <a:pt x="0" y="0"/>
                  </a:moveTo>
                  <a:lnTo>
                    <a:pt x="270384" y="0"/>
                  </a:lnTo>
                  <a:lnTo>
                    <a:pt x="270384" y="47997"/>
                  </a:lnTo>
                  <a:lnTo>
                    <a:pt x="76796" y="47997"/>
                  </a:lnTo>
                  <a:lnTo>
                    <a:pt x="76796" y="143991"/>
                  </a:lnTo>
                  <a:lnTo>
                    <a:pt x="257585" y="143991"/>
                  </a:lnTo>
                  <a:lnTo>
                    <a:pt x="257585" y="176707"/>
                  </a:lnTo>
                  <a:lnTo>
                    <a:pt x="0" y="17670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885113" y="271409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913309" y="1373021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294755"/>
              </p:ext>
            </p:extLst>
          </p:nvPr>
        </p:nvGraphicFramePr>
        <p:xfrm>
          <a:off x="1782757" y="1624076"/>
          <a:ext cx="6475368" cy="2880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9887"/>
                <a:gridCol w="1837129"/>
                <a:gridCol w="3168352"/>
              </a:tblGrid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瑞士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厄瓜多尔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法国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洪都拉斯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21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瑞士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法国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21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洪都拉斯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厄瓜多尔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厄瓜多尔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法国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洪都拉斯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瑞士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67871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" y="0"/>
            <a:ext cx="9144000" cy="4928113"/>
          </a:xfrm>
          <a:custGeom>
            <a:avLst/>
            <a:gdLst>
              <a:gd name="connsiteX0" fmla="*/ 0 w 9144000"/>
              <a:gd name="connsiteY0" fmla="*/ 0 h 5034127"/>
              <a:gd name="connsiteX1" fmla="*/ 9144000 w 9144000"/>
              <a:gd name="connsiteY1" fmla="*/ 0 h 5034127"/>
              <a:gd name="connsiteX2" fmla="*/ 9144000 w 9144000"/>
              <a:gd name="connsiteY2" fmla="*/ 5034127 h 5034127"/>
              <a:gd name="connsiteX3" fmla="*/ 0 w 9144000"/>
              <a:gd name="connsiteY3" fmla="*/ 3728631 h 503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034127">
                <a:moveTo>
                  <a:pt x="0" y="0"/>
                </a:moveTo>
                <a:lnTo>
                  <a:pt x="9144000" y="0"/>
                </a:lnTo>
                <a:lnTo>
                  <a:pt x="9144000" y="5034127"/>
                </a:lnTo>
                <a:lnTo>
                  <a:pt x="0" y="3728631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23" name="任意多边形 22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1" y="3776612"/>
            <a:ext cx="9144000" cy="1385926"/>
          </a:xfrm>
          <a:custGeom>
            <a:avLst/>
            <a:gdLst>
              <a:gd name="connsiteX0" fmla="*/ 0 w 9144000"/>
              <a:gd name="connsiteY0" fmla="*/ 0 h 1385926"/>
              <a:gd name="connsiteX1" fmla="*/ 9144000 w 9144000"/>
              <a:gd name="connsiteY1" fmla="*/ 1210007 h 1385926"/>
              <a:gd name="connsiteX2" fmla="*/ 9144000 w 9144000"/>
              <a:gd name="connsiteY2" fmla="*/ 1385926 h 1385926"/>
              <a:gd name="connsiteX3" fmla="*/ 0 w 9144000"/>
              <a:gd name="connsiteY3" fmla="*/ 1385926 h 138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385926">
                <a:moveTo>
                  <a:pt x="0" y="0"/>
                </a:moveTo>
                <a:lnTo>
                  <a:pt x="9144000" y="1210007"/>
                </a:lnTo>
                <a:lnTo>
                  <a:pt x="9144000" y="1385926"/>
                </a:lnTo>
                <a:lnTo>
                  <a:pt x="0" y="1385926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435817"/>
              </p:ext>
            </p:extLst>
          </p:nvPr>
        </p:nvGraphicFramePr>
        <p:xfrm>
          <a:off x="1754163" y="570384"/>
          <a:ext cx="6176689" cy="2880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3842"/>
                <a:gridCol w="1682527"/>
                <a:gridCol w="2880320"/>
              </a:tblGrid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阿根廷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波黑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伊朗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尼日利亚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22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阿根廷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伊朗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22</a:t>
                      </a:r>
                      <a:r>
                        <a:rPr lang="zh-CN" altLang="en-US" sz="24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尼日利亚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波黑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波黑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伊朗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尼日利亚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阿根廷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1073515" y="339063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20000">
            <a:off x="-24248" y="3757789"/>
            <a:ext cx="9242400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70" name="任意多边形 69"/>
          <p:cNvSpPr/>
          <p:nvPr/>
        </p:nvSpPr>
        <p:spPr>
          <a:xfrm rot="452282">
            <a:off x="-74619" y="4268430"/>
            <a:ext cx="9267940" cy="141393"/>
          </a:xfrm>
          <a:custGeom>
            <a:avLst/>
            <a:gdLst>
              <a:gd name="connsiteX0" fmla="*/ 0 w 9267940"/>
              <a:gd name="connsiteY0" fmla="*/ 0 h 141393"/>
              <a:gd name="connsiteX1" fmla="*/ 9249230 w 9267940"/>
              <a:gd name="connsiteY1" fmla="*/ 0 h 141393"/>
              <a:gd name="connsiteX2" fmla="*/ 9267940 w 9267940"/>
              <a:gd name="connsiteY2" fmla="*/ 141393 h 141393"/>
              <a:gd name="connsiteX3" fmla="*/ 18710 w 9267940"/>
              <a:gd name="connsiteY3" fmla="*/ 141393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67940" h="141393">
                <a:moveTo>
                  <a:pt x="0" y="0"/>
                </a:moveTo>
                <a:lnTo>
                  <a:pt x="9249230" y="0"/>
                </a:lnTo>
                <a:lnTo>
                  <a:pt x="9267940" y="141393"/>
                </a:lnTo>
                <a:lnTo>
                  <a:pt x="18710" y="141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 flipH="1">
            <a:off x="-211456" y="3151787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2051720" y="4131945"/>
            <a:ext cx="1414170" cy="830997"/>
            <a:chOff x="4640957" y="717118"/>
            <a:chExt cx="1414170" cy="830997"/>
          </a:xfrm>
        </p:grpSpPr>
        <p:grpSp>
          <p:nvGrpSpPr>
            <p:cNvPr id="16" name="组合 15"/>
            <p:cNvGrpSpPr/>
            <p:nvPr/>
          </p:nvGrpSpPr>
          <p:grpSpPr>
            <a:xfrm>
              <a:off x="4640957" y="717118"/>
              <a:ext cx="1414170" cy="830997"/>
              <a:chOff x="371847" y="3219375"/>
              <a:chExt cx="1414170" cy="83099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71847" y="3219375"/>
                <a:ext cx="1414170" cy="830997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F</a:t>
                </a:r>
                <a:r>
                  <a:rPr lang="en-US" altLang="zh-CN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 </a:t>
                </a:r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组</a:t>
                </a:r>
                <a:endParaRPr lang="en-US" altLang="zh-CN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100908" y="3311526"/>
                <a:ext cx="514097" cy="293626"/>
              </a:xfrm>
              <a:custGeom>
                <a:avLst/>
                <a:gdLst>
                  <a:gd name="connsiteX0" fmla="*/ 214387 w 345579"/>
                  <a:gd name="connsiteY0" fmla="*/ 57597 h 197377"/>
                  <a:gd name="connsiteX1" fmla="*/ 214387 w 345579"/>
                  <a:gd name="connsiteY1" fmla="*/ 110393 h 197377"/>
                  <a:gd name="connsiteX2" fmla="*/ 279983 w 345579"/>
                  <a:gd name="connsiteY2" fmla="*/ 110393 h 197377"/>
                  <a:gd name="connsiteX3" fmla="*/ 279983 w 345579"/>
                  <a:gd name="connsiteY3" fmla="*/ 57597 h 197377"/>
                  <a:gd name="connsiteX4" fmla="*/ 148791 w 345579"/>
                  <a:gd name="connsiteY4" fmla="*/ 12799 h 197377"/>
                  <a:gd name="connsiteX5" fmla="*/ 345579 w 345579"/>
                  <a:gd name="connsiteY5" fmla="*/ 12799 h 197377"/>
                  <a:gd name="connsiteX6" fmla="*/ 345579 w 345579"/>
                  <a:gd name="connsiteY6" fmla="*/ 197377 h 197377"/>
                  <a:gd name="connsiteX7" fmla="*/ 279983 w 345579"/>
                  <a:gd name="connsiteY7" fmla="*/ 197377 h 197377"/>
                  <a:gd name="connsiteX8" fmla="*/ 279983 w 345579"/>
                  <a:gd name="connsiteY8" fmla="*/ 155191 h 197377"/>
                  <a:gd name="connsiteX9" fmla="*/ 214387 w 345579"/>
                  <a:gd name="connsiteY9" fmla="*/ 155191 h 197377"/>
                  <a:gd name="connsiteX10" fmla="*/ 214387 w 345579"/>
                  <a:gd name="connsiteY10" fmla="*/ 197377 h 197377"/>
                  <a:gd name="connsiteX11" fmla="*/ 148791 w 345579"/>
                  <a:gd name="connsiteY11" fmla="*/ 197377 h 197377"/>
                  <a:gd name="connsiteX12" fmla="*/ 44797 w 345579"/>
                  <a:gd name="connsiteY12" fmla="*/ 0 h 197377"/>
                  <a:gd name="connsiteX13" fmla="*/ 110393 w 345579"/>
                  <a:gd name="connsiteY13" fmla="*/ 0 h 197377"/>
                  <a:gd name="connsiteX14" fmla="*/ 54397 w 345579"/>
                  <a:gd name="connsiteY14" fmla="*/ 113593 h 197377"/>
                  <a:gd name="connsiteX15" fmla="*/ 76795 w 345579"/>
                  <a:gd name="connsiteY15" fmla="*/ 111993 h 197377"/>
                  <a:gd name="connsiteX16" fmla="*/ 79995 w 345579"/>
                  <a:gd name="connsiteY16" fmla="*/ 102394 h 197377"/>
                  <a:gd name="connsiteX17" fmla="*/ 87995 w 345579"/>
                  <a:gd name="connsiteY17" fmla="*/ 78395 h 197377"/>
                  <a:gd name="connsiteX18" fmla="*/ 143991 w 345579"/>
                  <a:gd name="connsiteY18" fmla="*/ 78395 h 197377"/>
                  <a:gd name="connsiteX19" fmla="*/ 118793 w 345579"/>
                  <a:gd name="connsiteY19" fmla="*/ 153591 h 197377"/>
                  <a:gd name="connsiteX20" fmla="*/ 83283 w 345579"/>
                  <a:gd name="connsiteY20" fmla="*/ 197377 h 197377"/>
                  <a:gd name="connsiteX21" fmla="*/ 24327 w 345579"/>
                  <a:gd name="connsiteY21" fmla="*/ 197377 h 197377"/>
                  <a:gd name="connsiteX22" fmla="*/ 35598 w 345579"/>
                  <a:gd name="connsiteY22" fmla="*/ 184789 h 197377"/>
                  <a:gd name="connsiteX23" fmla="*/ 54397 w 345579"/>
                  <a:gd name="connsiteY23" fmla="*/ 158390 h 197377"/>
                  <a:gd name="connsiteX24" fmla="*/ 0 w 345579"/>
                  <a:gd name="connsiteY24" fmla="*/ 158390 h 197377"/>
                  <a:gd name="connsiteX25" fmla="*/ 0 w 345579"/>
                  <a:gd name="connsiteY25" fmla="*/ 111993 h 197377"/>
                  <a:gd name="connsiteX26" fmla="*/ 44797 w 345579"/>
                  <a:gd name="connsiteY26" fmla="*/ 0 h 19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5579" h="197377">
                    <a:moveTo>
                      <a:pt x="214387" y="57597"/>
                    </a:moveTo>
                    <a:lnTo>
                      <a:pt x="214387" y="110393"/>
                    </a:lnTo>
                    <a:lnTo>
                      <a:pt x="279983" y="110393"/>
                    </a:lnTo>
                    <a:lnTo>
                      <a:pt x="279983" y="57597"/>
                    </a:lnTo>
                    <a:close/>
                    <a:moveTo>
                      <a:pt x="148791" y="12799"/>
                    </a:moveTo>
                    <a:lnTo>
                      <a:pt x="345579" y="12799"/>
                    </a:lnTo>
                    <a:lnTo>
                      <a:pt x="345579" y="197377"/>
                    </a:lnTo>
                    <a:lnTo>
                      <a:pt x="279983" y="197377"/>
                    </a:lnTo>
                    <a:lnTo>
                      <a:pt x="279983" y="155191"/>
                    </a:lnTo>
                    <a:lnTo>
                      <a:pt x="214387" y="155191"/>
                    </a:lnTo>
                    <a:lnTo>
                      <a:pt x="214387" y="197377"/>
                    </a:lnTo>
                    <a:lnTo>
                      <a:pt x="148791" y="197377"/>
                    </a:lnTo>
                    <a:close/>
                    <a:moveTo>
                      <a:pt x="44797" y="0"/>
                    </a:moveTo>
                    <a:lnTo>
                      <a:pt x="110393" y="0"/>
                    </a:lnTo>
                    <a:cubicBezTo>
                      <a:pt x="97594" y="43731"/>
                      <a:pt x="78928" y="81595"/>
                      <a:pt x="54397" y="113593"/>
                    </a:cubicBezTo>
                    <a:cubicBezTo>
                      <a:pt x="61863" y="113593"/>
                      <a:pt x="69329" y="113060"/>
                      <a:pt x="76795" y="111993"/>
                    </a:cubicBezTo>
                    <a:cubicBezTo>
                      <a:pt x="77862" y="109860"/>
                      <a:pt x="78928" y="106660"/>
                      <a:pt x="79995" y="102394"/>
                    </a:cubicBezTo>
                    <a:cubicBezTo>
                      <a:pt x="81062" y="99194"/>
                      <a:pt x="83728" y="91194"/>
                      <a:pt x="87995" y="78395"/>
                    </a:cubicBezTo>
                    <a:lnTo>
                      <a:pt x="143991" y="78395"/>
                    </a:lnTo>
                    <a:cubicBezTo>
                      <a:pt x="140258" y="105060"/>
                      <a:pt x="131859" y="130125"/>
                      <a:pt x="118793" y="153591"/>
                    </a:cubicBezTo>
                    <a:lnTo>
                      <a:pt x="83283" y="197377"/>
                    </a:lnTo>
                    <a:lnTo>
                      <a:pt x="24327" y="197377"/>
                    </a:lnTo>
                    <a:lnTo>
                      <a:pt x="35598" y="184789"/>
                    </a:lnTo>
                    <a:cubicBezTo>
                      <a:pt x="43864" y="174656"/>
                      <a:pt x="50130" y="165857"/>
                      <a:pt x="54397" y="158390"/>
                    </a:cubicBezTo>
                    <a:cubicBezTo>
                      <a:pt x="38398" y="158390"/>
                      <a:pt x="20265" y="158390"/>
                      <a:pt x="0" y="158390"/>
                    </a:cubicBezTo>
                    <a:lnTo>
                      <a:pt x="0" y="111993"/>
                    </a:lnTo>
                    <a:cubicBezTo>
                      <a:pt x="22399" y="79995"/>
                      <a:pt x="37331" y="42664"/>
                      <a:pt x="4479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200" dirty="0" smtClean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4778933" y="823556"/>
              <a:ext cx="369131" cy="270572"/>
            </a:xfrm>
            <a:custGeom>
              <a:avLst/>
              <a:gdLst/>
              <a:ahLst/>
              <a:cxnLst/>
              <a:rect l="l" t="t" r="r" b="b"/>
              <a:pathLst>
                <a:path w="247985" h="181772">
                  <a:moveTo>
                    <a:pt x="0" y="0"/>
                  </a:moveTo>
                  <a:lnTo>
                    <a:pt x="247985" y="0"/>
                  </a:lnTo>
                  <a:lnTo>
                    <a:pt x="247985" y="47997"/>
                  </a:lnTo>
                  <a:lnTo>
                    <a:pt x="75196" y="47997"/>
                  </a:lnTo>
                  <a:lnTo>
                    <a:pt x="75196" y="150391"/>
                  </a:lnTo>
                  <a:lnTo>
                    <a:pt x="238386" y="150391"/>
                  </a:lnTo>
                  <a:lnTo>
                    <a:pt x="238386" y="181772"/>
                  </a:lnTo>
                  <a:lnTo>
                    <a:pt x="0" y="181772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043" y="3736130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681830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 129"/>
          <p:cNvSpPr/>
          <p:nvPr/>
        </p:nvSpPr>
        <p:spPr>
          <a:xfrm>
            <a:off x="-19606" y="20538"/>
            <a:ext cx="9163605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-400102" y="-48580"/>
            <a:ext cx="9570365" cy="5240661"/>
            <a:chOff x="-400102" y="-48580"/>
            <a:chExt cx="9570365" cy="5240661"/>
          </a:xfrm>
        </p:grpSpPr>
        <p:sp>
          <p:nvSpPr>
            <p:cNvPr id="71" name="任意多边形 70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1600" y="1488123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任意多边形 20"/>
          <p:cNvSpPr/>
          <p:nvPr/>
        </p:nvSpPr>
        <p:spPr>
          <a:xfrm flipV="1">
            <a:off x="-36609" y="-35820"/>
            <a:ext cx="9201150" cy="1653497"/>
          </a:xfrm>
          <a:custGeom>
            <a:avLst/>
            <a:gdLst>
              <a:gd name="connsiteX0" fmla="*/ 0 w 9144000"/>
              <a:gd name="connsiteY0" fmla="*/ 0 h 1452182"/>
              <a:gd name="connsiteX1" fmla="*/ 9144000 w 9144000"/>
              <a:gd name="connsiteY1" fmla="*/ 1210007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0" fmla="*/ 0 w 9144000"/>
              <a:gd name="connsiteY0" fmla="*/ 0 h 1452182"/>
              <a:gd name="connsiteX1" fmla="*/ 9144000 w 9144000"/>
              <a:gd name="connsiteY1" fmla="*/ 363253 h 1452182"/>
              <a:gd name="connsiteX2" fmla="*/ 9144000 w 9144000"/>
              <a:gd name="connsiteY2" fmla="*/ 1452182 h 1452182"/>
              <a:gd name="connsiteX3" fmla="*/ 0 w 9144000"/>
              <a:gd name="connsiteY3" fmla="*/ 1452182 h 1452182"/>
              <a:gd name="connsiteX4" fmla="*/ 0 w 9144000"/>
              <a:gd name="connsiteY4" fmla="*/ 0 h 1452182"/>
              <a:gd name="connsiteX0" fmla="*/ 0 w 9163050"/>
              <a:gd name="connsiteY0" fmla="*/ 427692 h 1879874"/>
              <a:gd name="connsiteX1" fmla="*/ 9163050 w 9163050"/>
              <a:gd name="connsiteY1" fmla="*/ 0 h 1879874"/>
              <a:gd name="connsiteX2" fmla="*/ 9144000 w 9163050"/>
              <a:gd name="connsiteY2" fmla="*/ 1879874 h 1879874"/>
              <a:gd name="connsiteX3" fmla="*/ 0 w 9163050"/>
              <a:gd name="connsiteY3" fmla="*/ 1879874 h 1879874"/>
              <a:gd name="connsiteX4" fmla="*/ 0 w 9163050"/>
              <a:gd name="connsiteY4" fmla="*/ 427692 h 1879874"/>
              <a:gd name="connsiteX0" fmla="*/ 0 w 9182100"/>
              <a:gd name="connsiteY0" fmla="*/ 1780321 h 1879874"/>
              <a:gd name="connsiteX1" fmla="*/ 9182100 w 9182100"/>
              <a:gd name="connsiteY1" fmla="*/ 0 h 1879874"/>
              <a:gd name="connsiteX2" fmla="*/ 9163050 w 9182100"/>
              <a:gd name="connsiteY2" fmla="*/ 1879874 h 1879874"/>
              <a:gd name="connsiteX3" fmla="*/ 19050 w 9182100"/>
              <a:gd name="connsiteY3" fmla="*/ 1879874 h 1879874"/>
              <a:gd name="connsiteX4" fmla="*/ 0 w 9182100"/>
              <a:gd name="connsiteY4" fmla="*/ 1780321 h 1879874"/>
              <a:gd name="connsiteX0" fmla="*/ 0 w 9220200"/>
              <a:gd name="connsiteY0" fmla="*/ 1606084 h 1879874"/>
              <a:gd name="connsiteX1" fmla="*/ 9220200 w 9220200"/>
              <a:gd name="connsiteY1" fmla="*/ 0 h 1879874"/>
              <a:gd name="connsiteX2" fmla="*/ 9201150 w 9220200"/>
              <a:gd name="connsiteY2" fmla="*/ 1879874 h 1879874"/>
              <a:gd name="connsiteX3" fmla="*/ 57150 w 9220200"/>
              <a:gd name="connsiteY3" fmla="*/ 1879874 h 1879874"/>
              <a:gd name="connsiteX4" fmla="*/ 0 w 9220200"/>
              <a:gd name="connsiteY4" fmla="*/ 1606084 h 1879874"/>
              <a:gd name="connsiteX0" fmla="*/ 0 w 9201150"/>
              <a:gd name="connsiteY0" fmla="*/ 1716128 h 1989918"/>
              <a:gd name="connsiteX1" fmla="*/ 9197340 w 9201150"/>
              <a:gd name="connsiteY1" fmla="*/ 0 h 1989918"/>
              <a:gd name="connsiteX2" fmla="*/ 9201150 w 9201150"/>
              <a:gd name="connsiteY2" fmla="*/ 1989918 h 1989918"/>
              <a:gd name="connsiteX3" fmla="*/ 57150 w 9201150"/>
              <a:gd name="connsiteY3" fmla="*/ 1989918 h 1989918"/>
              <a:gd name="connsiteX4" fmla="*/ 0 w 9201150"/>
              <a:gd name="connsiteY4" fmla="*/ 1716128 h 198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150" h="1989918">
                <a:moveTo>
                  <a:pt x="0" y="1716128"/>
                </a:moveTo>
                <a:lnTo>
                  <a:pt x="9197340" y="0"/>
                </a:lnTo>
                <a:lnTo>
                  <a:pt x="9201150" y="1989918"/>
                </a:lnTo>
                <a:lnTo>
                  <a:pt x="57150" y="1989918"/>
                </a:lnTo>
                <a:lnTo>
                  <a:pt x="0" y="1716128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80000">
            <a:off x="-77998" y="408990"/>
            <a:ext cx="9341077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69" name="任意多边形 68"/>
          <p:cNvSpPr/>
          <p:nvPr/>
        </p:nvSpPr>
        <p:spPr>
          <a:xfrm rot="516463" flipV="1">
            <a:off x="-104961" y="870768"/>
            <a:ext cx="9311987" cy="141393"/>
          </a:xfrm>
          <a:custGeom>
            <a:avLst/>
            <a:gdLst>
              <a:gd name="connsiteX0" fmla="*/ 13347 w 9311987"/>
              <a:gd name="connsiteY0" fmla="*/ 141393 h 141393"/>
              <a:gd name="connsiteX1" fmla="*/ 9290584 w 9311987"/>
              <a:gd name="connsiteY1" fmla="*/ 141393 h 141393"/>
              <a:gd name="connsiteX2" fmla="*/ 9311987 w 9311987"/>
              <a:gd name="connsiteY2" fmla="*/ 0 h 141393"/>
              <a:gd name="connsiteX3" fmla="*/ 0 w 9311987"/>
              <a:gd name="connsiteY3" fmla="*/ 0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1987" h="141393">
                <a:moveTo>
                  <a:pt x="13347" y="141393"/>
                </a:moveTo>
                <a:lnTo>
                  <a:pt x="9290584" y="141393"/>
                </a:lnTo>
                <a:lnTo>
                  <a:pt x="93119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5549929" y="-296664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878860" y="208215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5724128" y="174708"/>
            <a:ext cx="1524776" cy="830997"/>
            <a:chOff x="5676999" y="4202269"/>
            <a:chExt cx="1524776" cy="830997"/>
          </a:xfrm>
        </p:grpSpPr>
        <p:sp>
          <p:nvSpPr>
            <p:cNvPr id="17" name="矩形 16"/>
            <p:cNvSpPr/>
            <p:nvPr/>
          </p:nvSpPr>
          <p:spPr>
            <a:xfrm>
              <a:off x="5676999" y="4202269"/>
              <a:ext cx="1524776" cy="83099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solidFill>
                    <a:srgbClr val="FFCE1A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G</a:t>
              </a:r>
              <a:r>
                <a:rPr lang="en-US" altLang="zh-CN" sz="4800" dirty="0" smtClean="0">
                  <a:solidFill>
                    <a:srgbClr val="FFCE1A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 </a:t>
              </a:r>
              <a:r>
                <a:rPr lang="zh-CN" altLang="en-US" sz="4800" dirty="0" smtClean="0">
                  <a:solidFill>
                    <a:srgbClr val="FFCE1A"/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组</a:t>
              </a:r>
              <a:endParaRPr lang="en-US" altLang="zh-CN" sz="4800" dirty="0" smtClean="0">
                <a:solidFill>
                  <a:srgbClr val="FFCE1A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514010" y="4294420"/>
              <a:ext cx="514097" cy="293626"/>
            </a:xfrm>
            <a:custGeom>
              <a:avLst/>
              <a:gdLst>
                <a:gd name="connsiteX0" fmla="*/ 214387 w 345579"/>
                <a:gd name="connsiteY0" fmla="*/ 57597 h 197377"/>
                <a:gd name="connsiteX1" fmla="*/ 214387 w 345579"/>
                <a:gd name="connsiteY1" fmla="*/ 110393 h 197377"/>
                <a:gd name="connsiteX2" fmla="*/ 279983 w 345579"/>
                <a:gd name="connsiteY2" fmla="*/ 110393 h 197377"/>
                <a:gd name="connsiteX3" fmla="*/ 279983 w 345579"/>
                <a:gd name="connsiteY3" fmla="*/ 57597 h 197377"/>
                <a:gd name="connsiteX4" fmla="*/ 148791 w 345579"/>
                <a:gd name="connsiteY4" fmla="*/ 12799 h 197377"/>
                <a:gd name="connsiteX5" fmla="*/ 345579 w 345579"/>
                <a:gd name="connsiteY5" fmla="*/ 12799 h 197377"/>
                <a:gd name="connsiteX6" fmla="*/ 345579 w 345579"/>
                <a:gd name="connsiteY6" fmla="*/ 197377 h 197377"/>
                <a:gd name="connsiteX7" fmla="*/ 279983 w 345579"/>
                <a:gd name="connsiteY7" fmla="*/ 197377 h 197377"/>
                <a:gd name="connsiteX8" fmla="*/ 279983 w 345579"/>
                <a:gd name="connsiteY8" fmla="*/ 155191 h 197377"/>
                <a:gd name="connsiteX9" fmla="*/ 214387 w 345579"/>
                <a:gd name="connsiteY9" fmla="*/ 155191 h 197377"/>
                <a:gd name="connsiteX10" fmla="*/ 214387 w 345579"/>
                <a:gd name="connsiteY10" fmla="*/ 197377 h 197377"/>
                <a:gd name="connsiteX11" fmla="*/ 148791 w 345579"/>
                <a:gd name="connsiteY11" fmla="*/ 197377 h 197377"/>
                <a:gd name="connsiteX12" fmla="*/ 44797 w 345579"/>
                <a:gd name="connsiteY12" fmla="*/ 0 h 197377"/>
                <a:gd name="connsiteX13" fmla="*/ 110393 w 345579"/>
                <a:gd name="connsiteY13" fmla="*/ 0 h 197377"/>
                <a:gd name="connsiteX14" fmla="*/ 54397 w 345579"/>
                <a:gd name="connsiteY14" fmla="*/ 113593 h 197377"/>
                <a:gd name="connsiteX15" fmla="*/ 76795 w 345579"/>
                <a:gd name="connsiteY15" fmla="*/ 111993 h 197377"/>
                <a:gd name="connsiteX16" fmla="*/ 79995 w 345579"/>
                <a:gd name="connsiteY16" fmla="*/ 102394 h 197377"/>
                <a:gd name="connsiteX17" fmla="*/ 87995 w 345579"/>
                <a:gd name="connsiteY17" fmla="*/ 78395 h 197377"/>
                <a:gd name="connsiteX18" fmla="*/ 143991 w 345579"/>
                <a:gd name="connsiteY18" fmla="*/ 78395 h 197377"/>
                <a:gd name="connsiteX19" fmla="*/ 118793 w 345579"/>
                <a:gd name="connsiteY19" fmla="*/ 153591 h 197377"/>
                <a:gd name="connsiteX20" fmla="*/ 83283 w 345579"/>
                <a:gd name="connsiteY20" fmla="*/ 197377 h 197377"/>
                <a:gd name="connsiteX21" fmla="*/ 24327 w 345579"/>
                <a:gd name="connsiteY21" fmla="*/ 197377 h 197377"/>
                <a:gd name="connsiteX22" fmla="*/ 35598 w 345579"/>
                <a:gd name="connsiteY22" fmla="*/ 184789 h 197377"/>
                <a:gd name="connsiteX23" fmla="*/ 54397 w 345579"/>
                <a:gd name="connsiteY23" fmla="*/ 158390 h 197377"/>
                <a:gd name="connsiteX24" fmla="*/ 0 w 345579"/>
                <a:gd name="connsiteY24" fmla="*/ 158390 h 197377"/>
                <a:gd name="connsiteX25" fmla="*/ 0 w 345579"/>
                <a:gd name="connsiteY25" fmla="*/ 111993 h 197377"/>
                <a:gd name="connsiteX26" fmla="*/ 44797 w 345579"/>
                <a:gd name="connsiteY26" fmla="*/ 0 h 19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5579" h="197377">
                  <a:moveTo>
                    <a:pt x="214387" y="57597"/>
                  </a:moveTo>
                  <a:lnTo>
                    <a:pt x="214387" y="110393"/>
                  </a:lnTo>
                  <a:lnTo>
                    <a:pt x="279983" y="110393"/>
                  </a:lnTo>
                  <a:lnTo>
                    <a:pt x="279983" y="57597"/>
                  </a:lnTo>
                  <a:close/>
                  <a:moveTo>
                    <a:pt x="148791" y="12799"/>
                  </a:moveTo>
                  <a:lnTo>
                    <a:pt x="345579" y="12799"/>
                  </a:lnTo>
                  <a:lnTo>
                    <a:pt x="345579" y="197377"/>
                  </a:lnTo>
                  <a:lnTo>
                    <a:pt x="279983" y="197377"/>
                  </a:lnTo>
                  <a:lnTo>
                    <a:pt x="279983" y="155191"/>
                  </a:lnTo>
                  <a:lnTo>
                    <a:pt x="214387" y="155191"/>
                  </a:lnTo>
                  <a:lnTo>
                    <a:pt x="214387" y="197377"/>
                  </a:lnTo>
                  <a:lnTo>
                    <a:pt x="148791" y="197377"/>
                  </a:lnTo>
                  <a:close/>
                  <a:moveTo>
                    <a:pt x="44797" y="0"/>
                  </a:moveTo>
                  <a:lnTo>
                    <a:pt x="110393" y="0"/>
                  </a:lnTo>
                  <a:cubicBezTo>
                    <a:pt x="97594" y="43731"/>
                    <a:pt x="78928" y="81595"/>
                    <a:pt x="54397" y="113593"/>
                  </a:cubicBezTo>
                  <a:cubicBezTo>
                    <a:pt x="61863" y="113593"/>
                    <a:pt x="69329" y="113060"/>
                    <a:pt x="76795" y="111993"/>
                  </a:cubicBezTo>
                  <a:cubicBezTo>
                    <a:pt x="77862" y="109860"/>
                    <a:pt x="78928" y="106660"/>
                    <a:pt x="79995" y="102394"/>
                  </a:cubicBezTo>
                  <a:cubicBezTo>
                    <a:pt x="81062" y="99194"/>
                    <a:pt x="83728" y="91194"/>
                    <a:pt x="87995" y="78395"/>
                  </a:cubicBezTo>
                  <a:lnTo>
                    <a:pt x="143991" y="78395"/>
                  </a:lnTo>
                  <a:cubicBezTo>
                    <a:pt x="140258" y="105060"/>
                    <a:pt x="131859" y="130125"/>
                    <a:pt x="118793" y="153591"/>
                  </a:cubicBezTo>
                  <a:lnTo>
                    <a:pt x="83283" y="197377"/>
                  </a:lnTo>
                  <a:lnTo>
                    <a:pt x="24327" y="197377"/>
                  </a:lnTo>
                  <a:lnTo>
                    <a:pt x="35598" y="184789"/>
                  </a:lnTo>
                  <a:cubicBezTo>
                    <a:pt x="43864" y="174656"/>
                    <a:pt x="50130" y="165857"/>
                    <a:pt x="54397" y="158390"/>
                  </a:cubicBezTo>
                  <a:cubicBezTo>
                    <a:pt x="38398" y="158390"/>
                    <a:pt x="20265" y="158390"/>
                    <a:pt x="0" y="158390"/>
                  </a:cubicBezTo>
                  <a:lnTo>
                    <a:pt x="0" y="111993"/>
                  </a:lnTo>
                  <a:cubicBezTo>
                    <a:pt x="22399" y="79995"/>
                    <a:pt x="37331" y="42664"/>
                    <a:pt x="44797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797014" y="4305139"/>
              <a:ext cx="488156" cy="284023"/>
            </a:xfrm>
            <a:custGeom>
              <a:avLst/>
              <a:gdLst/>
              <a:ahLst/>
              <a:cxnLst/>
              <a:rect l="l" t="t" r="r" b="b"/>
              <a:pathLst>
                <a:path w="488156" h="284023">
                  <a:moveTo>
                    <a:pt x="228600" y="223838"/>
                  </a:moveTo>
                  <a:lnTo>
                    <a:pt x="488156" y="223838"/>
                  </a:lnTo>
                  <a:lnTo>
                    <a:pt x="488156" y="284023"/>
                  </a:lnTo>
                  <a:lnTo>
                    <a:pt x="228600" y="284023"/>
                  </a:lnTo>
                  <a:close/>
                  <a:moveTo>
                    <a:pt x="254794" y="0"/>
                  </a:moveTo>
                  <a:cubicBezTo>
                    <a:pt x="373856" y="0"/>
                    <a:pt x="450850" y="50006"/>
                    <a:pt x="485775" y="150019"/>
                  </a:cubicBezTo>
                  <a:lnTo>
                    <a:pt x="366713" y="150019"/>
                  </a:lnTo>
                  <a:cubicBezTo>
                    <a:pt x="349250" y="97631"/>
                    <a:pt x="311944" y="71438"/>
                    <a:pt x="254794" y="71438"/>
                  </a:cubicBezTo>
                  <a:cubicBezTo>
                    <a:pt x="165894" y="79375"/>
                    <a:pt x="119063" y="143669"/>
                    <a:pt x="114300" y="264319"/>
                  </a:cubicBezTo>
                  <a:lnTo>
                    <a:pt x="117234" y="284023"/>
                  </a:lnTo>
                  <a:lnTo>
                    <a:pt x="2258" y="284023"/>
                  </a:lnTo>
                  <a:lnTo>
                    <a:pt x="0" y="261938"/>
                  </a:lnTo>
                  <a:cubicBezTo>
                    <a:pt x="6350" y="95250"/>
                    <a:pt x="91282" y="7938"/>
                    <a:pt x="254794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48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700146"/>
              </p:ext>
            </p:extLst>
          </p:nvPr>
        </p:nvGraphicFramePr>
        <p:xfrm>
          <a:off x="1780087" y="1735140"/>
          <a:ext cx="5544616" cy="2880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4"/>
                <a:gridCol w="1711795"/>
                <a:gridCol w="2248647"/>
              </a:tblGrid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德国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葡萄牙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加纳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美国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22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德国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加纳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23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3:00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美国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葡萄牙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葡萄牙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加纳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美国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德国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30403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88" b="10566"/>
          <a:stretch/>
        </p:blipFill>
        <p:spPr>
          <a:xfrm>
            <a:off x="2195737" y="-21896"/>
            <a:ext cx="6948264" cy="4940773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 rot="20515931">
            <a:off x="-546496" y="-257842"/>
            <a:ext cx="3785252" cy="6135841"/>
          </a:xfrm>
          <a:custGeom>
            <a:avLst/>
            <a:gdLst>
              <a:gd name="connsiteX0" fmla="*/ 3587480 w 3587480"/>
              <a:gd name="connsiteY0" fmla="*/ 716622 h 5433584"/>
              <a:gd name="connsiteX1" fmla="*/ 3587480 w 3587480"/>
              <a:gd name="connsiteY1" fmla="*/ 5433584 h 5433584"/>
              <a:gd name="connsiteX2" fmla="*/ 0 w 3587480"/>
              <a:gd name="connsiteY2" fmla="*/ 4263244 h 5433584"/>
              <a:gd name="connsiteX3" fmla="*/ 1390793 w 3587480"/>
              <a:gd name="connsiteY3" fmla="*/ 0 h 5433584"/>
              <a:gd name="connsiteX0" fmla="*/ 3587480 w 3587480"/>
              <a:gd name="connsiteY0" fmla="*/ 716622 h 6135841"/>
              <a:gd name="connsiteX1" fmla="*/ 3587390 w 3587480"/>
              <a:gd name="connsiteY1" fmla="*/ 6135841 h 6135841"/>
              <a:gd name="connsiteX2" fmla="*/ 0 w 3587480"/>
              <a:gd name="connsiteY2" fmla="*/ 4263244 h 6135841"/>
              <a:gd name="connsiteX3" fmla="*/ 1390793 w 3587480"/>
              <a:gd name="connsiteY3" fmla="*/ 0 h 6135841"/>
              <a:gd name="connsiteX4" fmla="*/ 3587480 w 3587480"/>
              <a:gd name="connsiteY4" fmla="*/ 716622 h 6135841"/>
              <a:gd name="connsiteX0" fmla="*/ 3785252 w 3785252"/>
              <a:gd name="connsiteY0" fmla="*/ 716622 h 6135841"/>
              <a:gd name="connsiteX1" fmla="*/ 3785162 w 3785252"/>
              <a:gd name="connsiteY1" fmla="*/ 6135841 h 6135841"/>
              <a:gd name="connsiteX2" fmla="*/ 0 w 3785252"/>
              <a:gd name="connsiteY2" fmla="*/ 4916279 h 6135841"/>
              <a:gd name="connsiteX3" fmla="*/ 1588565 w 3785252"/>
              <a:gd name="connsiteY3" fmla="*/ 0 h 6135841"/>
              <a:gd name="connsiteX4" fmla="*/ 3785252 w 3785252"/>
              <a:gd name="connsiteY4" fmla="*/ 716622 h 6135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5252" h="6135841">
                <a:moveTo>
                  <a:pt x="3785252" y="716622"/>
                </a:moveTo>
                <a:cubicBezTo>
                  <a:pt x="3785222" y="2523028"/>
                  <a:pt x="3785192" y="4329435"/>
                  <a:pt x="3785162" y="6135841"/>
                </a:cubicBezTo>
                <a:lnTo>
                  <a:pt x="0" y="4916279"/>
                </a:lnTo>
                <a:lnTo>
                  <a:pt x="1588565" y="0"/>
                </a:lnTo>
                <a:lnTo>
                  <a:pt x="3785252" y="716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20515931">
            <a:off x="-700272" y="-249110"/>
            <a:ext cx="3785252" cy="6135841"/>
          </a:xfrm>
          <a:custGeom>
            <a:avLst/>
            <a:gdLst>
              <a:gd name="connsiteX0" fmla="*/ 3587480 w 3587480"/>
              <a:gd name="connsiteY0" fmla="*/ 716622 h 5433584"/>
              <a:gd name="connsiteX1" fmla="*/ 3587480 w 3587480"/>
              <a:gd name="connsiteY1" fmla="*/ 5433584 h 5433584"/>
              <a:gd name="connsiteX2" fmla="*/ 0 w 3587480"/>
              <a:gd name="connsiteY2" fmla="*/ 4263244 h 5433584"/>
              <a:gd name="connsiteX3" fmla="*/ 1390793 w 3587480"/>
              <a:gd name="connsiteY3" fmla="*/ 0 h 5433584"/>
              <a:gd name="connsiteX0" fmla="*/ 3587480 w 3587480"/>
              <a:gd name="connsiteY0" fmla="*/ 716622 h 6135841"/>
              <a:gd name="connsiteX1" fmla="*/ 3587390 w 3587480"/>
              <a:gd name="connsiteY1" fmla="*/ 6135841 h 6135841"/>
              <a:gd name="connsiteX2" fmla="*/ 0 w 3587480"/>
              <a:gd name="connsiteY2" fmla="*/ 4263244 h 6135841"/>
              <a:gd name="connsiteX3" fmla="*/ 1390793 w 3587480"/>
              <a:gd name="connsiteY3" fmla="*/ 0 h 6135841"/>
              <a:gd name="connsiteX4" fmla="*/ 3587480 w 3587480"/>
              <a:gd name="connsiteY4" fmla="*/ 716622 h 6135841"/>
              <a:gd name="connsiteX0" fmla="*/ 3785252 w 3785252"/>
              <a:gd name="connsiteY0" fmla="*/ 716622 h 6135841"/>
              <a:gd name="connsiteX1" fmla="*/ 3785162 w 3785252"/>
              <a:gd name="connsiteY1" fmla="*/ 6135841 h 6135841"/>
              <a:gd name="connsiteX2" fmla="*/ 0 w 3785252"/>
              <a:gd name="connsiteY2" fmla="*/ 4916279 h 6135841"/>
              <a:gd name="connsiteX3" fmla="*/ 1588565 w 3785252"/>
              <a:gd name="connsiteY3" fmla="*/ 0 h 6135841"/>
              <a:gd name="connsiteX4" fmla="*/ 3785252 w 3785252"/>
              <a:gd name="connsiteY4" fmla="*/ 716622 h 6135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5252" h="6135841">
                <a:moveTo>
                  <a:pt x="3785252" y="716622"/>
                </a:moveTo>
                <a:cubicBezTo>
                  <a:pt x="3785222" y="2523028"/>
                  <a:pt x="3785192" y="4329435"/>
                  <a:pt x="3785162" y="6135841"/>
                </a:cubicBezTo>
                <a:lnTo>
                  <a:pt x="0" y="4916279"/>
                </a:lnTo>
                <a:lnTo>
                  <a:pt x="1588565" y="0"/>
                </a:lnTo>
                <a:lnTo>
                  <a:pt x="3785252" y="716622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18"/>
          <p:cNvGrpSpPr>
            <a:grpSpLocks/>
          </p:cNvGrpSpPr>
          <p:nvPr/>
        </p:nvGrpSpPr>
        <p:grpSpPr bwMode="auto">
          <a:xfrm>
            <a:off x="323528" y="668413"/>
            <a:ext cx="2304726" cy="4282963"/>
            <a:chOff x="2717932" y="734044"/>
            <a:chExt cx="2144958" cy="4053363"/>
          </a:xfrm>
        </p:grpSpPr>
        <p:pic>
          <p:nvPicPr>
            <p:cNvPr id="24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7932" y="734044"/>
              <a:ext cx="2144958" cy="4053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3655636" y="833717"/>
              <a:ext cx="88216" cy="377095"/>
            </a:xfrm>
            <a:custGeom>
              <a:avLst/>
              <a:gdLst>
                <a:gd name="connsiteX0" fmla="*/ 71438 w 71438"/>
                <a:gd name="connsiteY0" fmla="*/ 0 h 357187"/>
                <a:gd name="connsiteX1" fmla="*/ 28575 w 71438"/>
                <a:gd name="connsiteY1" fmla="*/ 33337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1438 w 71438"/>
                <a:gd name="connsiteY0" fmla="*/ 0 h 357187"/>
                <a:gd name="connsiteX1" fmla="*/ 21431 w 71438"/>
                <a:gd name="connsiteY1" fmla="*/ 45243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1438 w 71438"/>
                <a:gd name="connsiteY0" fmla="*/ 0 h 357187"/>
                <a:gd name="connsiteX1" fmla="*/ 21431 w 71438"/>
                <a:gd name="connsiteY1" fmla="*/ 45243 h 357187"/>
                <a:gd name="connsiteX2" fmla="*/ 0 w 71438"/>
                <a:gd name="connsiteY2" fmla="*/ 126206 h 357187"/>
                <a:gd name="connsiteX3" fmla="*/ 23813 w 71438"/>
                <a:gd name="connsiteY3" fmla="*/ 271462 h 357187"/>
                <a:gd name="connsiteX4" fmla="*/ 4763 w 71438"/>
                <a:gd name="connsiteY4" fmla="*/ 309562 h 357187"/>
                <a:gd name="connsiteX5" fmla="*/ 9525 w 71438"/>
                <a:gd name="connsiteY5" fmla="*/ 357187 h 357187"/>
                <a:gd name="connsiteX6" fmla="*/ 61913 w 71438"/>
                <a:gd name="connsiteY6" fmla="*/ 269081 h 357187"/>
                <a:gd name="connsiteX7" fmla="*/ 64294 w 71438"/>
                <a:gd name="connsiteY7" fmla="*/ 111918 h 357187"/>
                <a:gd name="connsiteX8" fmla="*/ 71438 w 71438"/>
                <a:gd name="connsiteY8" fmla="*/ 0 h 357187"/>
                <a:gd name="connsiteX0" fmla="*/ 73286 w 73286"/>
                <a:gd name="connsiteY0" fmla="*/ 0 h 357187"/>
                <a:gd name="connsiteX1" fmla="*/ 23279 w 73286"/>
                <a:gd name="connsiteY1" fmla="*/ 45243 h 357187"/>
                <a:gd name="connsiteX2" fmla="*/ 1848 w 73286"/>
                <a:gd name="connsiteY2" fmla="*/ 126206 h 357187"/>
                <a:gd name="connsiteX3" fmla="*/ 25661 w 73286"/>
                <a:gd name="connsiteY3" fmla="*/ 271462 h 357187"/>
                <a:gd name="connsiteX4" fmla="*/ 6611 w 73286"/>
                <a:gd name="connsiteY4" fmla="*/ 309562 h 357187"/>
                <a:gd name="connsiteX5" fmla="*/ 11373 w 73286"/>
                <a:gd name="connsiteY5" fmla="*/ 357187 h 357187"/>
                <a:gd name="connsiteX6" fmla="*/ 63761 w 73286"/>
                <a:gd name="connsiteY6" fmla="*/ 269081 h 357187"/>
                <a:gd name="connsiteX7" fmla="*/ 66142 w 73286"/>
                <a:gd name="connsiteY7" fmla="*/ 111918 h 357187"/>
                <a:gd name="connsiteX8" fmla="*/ 73286 w 73286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73775"/>
                <a:gd name="connsiteY0" fmla="*/ 0 h 357187"/>
                <a:gd name="connsiteX1" fmla="*/ 23768 w 73775"/>
                <a:gd name="connsiteY1" fmla="*/ 45243 h 357187"/>
                <a:gd name="connsiteX2" fmla="*/ 2337 w 73775"/>
                <a:gd name="connsiteY2" fmla="*/ 126206 h 357187"/>
                <a:gd name="connsiteX3" fmla="*/ 26150 w 73775"/>
                <a:gd name="connsiteY3" fmla="*/ 271462 h 357187"/>
                <a:gd name="connsiteX4" fmla="*/ 7100 w 73775"/>
                <a:gd name="connsiteY4" fmla="*/ 309562 h 357187"/>
                <a:gd name="connsiteX5" fmla="*/ 11862 w 73775"/>
                <a:gd name="connsiteY5" fmla="*/ 357187 h 357187"/>
                <a:gd name="connsiteX6" fmla="*/ 64250 w 73775"/>
                <a:gd name="connsiteY6" fmla="*/ 269081 h 357187"/>
                <a:gd name="connsiteX7" fmla="*/ 66631 w 73775"/>
                <a:gd name="connsiteY7" fmla="*/ 111918 h 357187"/>
                <a:gd name="connsiteX8" fmla="*/ 73775 w 73775"/>
                <a:gd name="connsiteY8" fmla="*/ 0 h 357187"/>
                <a:gd name="connsiteX0" fmla="*/ 73775 w 83300"/>
                <a:gd name="connsiteY0" fmla="*/ 0 h 357187"/>
                <a:gd name="connsiteX1" fmla="*/ 23768 w 83300"/>
                <a:gd name="connsiteY1" fmla="*/ 45243 h 357187"/>
                <a:gd name="connsiteX2" fmla="*/ 2337 w 83300"/>
                <a:gd name="connsiteY2" fmla="*/ 126206 h 357187"/>
                <a:gd name="connsiteX3" fmla="*/ 26150 w 83300"/>
                <a:gd name="connsiteY3" fmla="*/ 271462 h 357187"/>
                <a:gd name="connsiteX4" fmla="*/ 7100 w 83300"/>
                <a:gd name="connsiteY4" fmla="*/ 309562 h 357187"/>
                <a:gd name="connsiteX5" fmla="*/ 11862 w 83300"/>
                <a:gd name="connsiteY5" fmla="*/ 357187 h 357187"/>
                <a:gd name="connsiteX6" fmla="*/ 64250 w 83300"/>
                <a:gd name="connsiteY6" fmla="*/ 269081 h 357187"/>
                <a:gd name="connsiteX7" fmla="*/ 83300 w 83300"/>
                <a:gd name="connsiteY7" fmla="*/ 111918 h 357187"/>
                <a:gd name="connsiteX8" fmla="*/ 73775 w 83300"/>
                <a:gd name="connsiteY8" fmla="*/ 0 h 357187"/>
                <a:gd name="connsiteX0" fmla="*/ 88063 w 88063"/>
                <a:gd name="connsiteY0" fmla="*/ 0 h 369093"/>
                <a:gd name="connsiteX1" fmla="*/ 23768 w 88063"/>
                <a:gd name="connsiteY1" fmla="*/ 57149 h 369093"/>
                <a:gd name="connsiteX2" fmla="*/ 2337 w 88063"/>
                <a:gd name="connsiteY2" fmla="*/ 138112 h 369093"/>
                <a:gd name="connsiteX3" fmla="*/ 26150 w 88063"/>
                <a:gd name="connsiteY3" fmla="*/ 283368 h 369093"/>
                <a:gd name="connsiteX4" fmla="*/ 7100 w 88063"/>
                <a:gd name="connsiteY4" fmla="*/ 321468 h 369093"/>
                <a:gd name="connsiteX5" fmla="*/ 11862 w 88063"/>
                <a:gd name="connsiteY5" fmla="*/ 369093 h 369093"/>
                <a:gd name="connsiteX6" fmla="*/ 64250 w 88063"/>
                <a:gd name="connsiteY6" fmla="*/ 280987 h 369093"/>
                <a:gd name="connsiteX7" fmla="*/ 83300 w 88063"/>
                <a:gd name="connsiteY7" fmla="*/ 123824 h 369093"/>
                <a:gd name="connsiteX8" fmla="*/ 88063 w 88063"/>
                <a:gd name="connsiteY8" fmla="*/ 0 h 369093"/>
                <a:gd name="connsiteX0" fmla="*/ 88063 w 88063"/>
                <a:gd name="connsiteY0" fmla="*/ 0 h 369093"/>
                <a:gd name="connsiteX1" fmla="*/ 23768 w 88063"/>
                <a:gd name="connsiteY1" fmla="*/ 57149 h 369093"/>
                <a:gd name="connsiteX2" fmla="*/ 2337 w 88063"/>
                <a:gd name="connsiteY2" fmla="*/ 138112 h 369093"/>
                <a:gd name="connsiteX3" fmla="*/ 26150 w 88063"/>
                <a:gd name="connsiteY3" fmla="*/ 283368 h 369093"/>
                <a:gd name="connsiteX4" fmla="*/ 7100 w 88063"/>
                <a:gd name="connsiteY4" fmla="*/ 321468 h 369093"/>
                <a:gd name="connsiteX5" fmla="*/ 11862 w 88063"/>
                <a:gd name="connsiteY5" fmla="*/ 369093 h 369093"/>
                <a:gd name="connsiteX6" fmla="*/ 64250 w 88063"/>
                <a:gd name="connsiteY6" fmla="*/ 280987 h 369093"/>
                <a:gd name="connsiteX7" fmla="*/ 83300 w 88063"/>
                <a:gd name="connsiteY7" fmla="*/ 123824 h 369093"/>
                <a:gd name="connsiteX8" fmla="*/ 88063 w 88063"/>
                <a:gd name="connsiteY8" fmla="*/ 0 h 369093"/>
                <a:gd name="connsiteX0" fmla="*/ 88063 w 88063"/>
                <a:gd name="connsiteY0" fmla="*/ 0 h 376237"/>
                <a:gd name="connsiteX1" fmla="*/ 23768 w 88063"/>
                <a:gd name="connsiteY1" fmla="*/ 57149 h 376237"/>
                <a:gd name="connsiteX2" fmla="*/ 2337 w 88063"/>
                <a:gd name="connsiteY2" fmla="*/ 138112 h 376237"/>
                <a:gd name="connsiteX3" fmla="*/ 26150 w 88063"/>
                <a:gd name="connsiteY3" fmla="*/ 283368 h 376237"/>
                <a:gd name="connsiteX4" fmla="*/ 7100 w 88063"/>
                <a:gd name="connsiteY4" fmla="*/ 321468 h 376237"/>
                <a:gd name="connsiteX5" fmla="*/ 11862 w 88063"/>
                <a:gd name="connsiteY5" fmla="*/ 376237 h 376237"/>
                <a:gd name="connsiteX6" fmla="*/ 64250 w 88063"/>
                <a:gd name="connsiteY6" fmla="*/ 280987 h 376237"/>
                <a:gd name="connsiteX7" fmla="*/ 83300 w 88063"/>
                <a:gd name="connsiteY7" fmla="*/ 123824 h 376237"/>
                <a:gd name="connsiteX8" fmla="*/ 88063 w 88063"/>
                <a:gd name="connsiteY8" fmla="*/ 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63" h="376237">
                  <a:moveTo>
                    <a:pt x="88063" y="0"/>
                  </a:moveTo>
                  <a:cubicBezTo>
                    <a:pt x="57106" y="4762"/>
                    <a:pt x="45200" y="38099"/>
                    <a:pt x="23768" y="57149"/>
                  </a:cubicBezTo>
                  <a:cubicBezTo>
                    <a:pt x="7099" y="98425"/>
                    <a:pt x="9481" y="111124"/>
                    <a:pt x="2337" y="138112"/>
                  </a:cubicBezTo>
                  <a:cubicBezTo>
                    <a:pt x="-6394" y="210344"/>
                    <a:pt x="11068" y="242093"/>
                    <a:pt x="26150" y="283368"/>
                  </a:cubicBezTo>
                  <a:lnTo>
                    <a:pt x="7100" y="321468"/>
                  </a:lnTo>
                  <a:cubicBezTo>
                    <a:pt x="-838" y="346868"/>
                    <a:pt x="10275" y="360362"/>
                    <a:pt x="11862" y="376237"/>
                  </a:cubicBezTo>
                  <a:cubicBezTo>
                    <a:pt x="29325" y="346868"/>
                    <a:pt x="53931" y="336549"/>
                    <a:pt x="64250" y="280987"/>
                  </a:cubicBezTo>
                  <a:cubicBezTo>
                    <a:pt x="65044" y="228599"/>
                    <a:pt x="82506" y="176212"/>
                    <a:pt x="83300" y="123824"/>
                  </a:cubicBezTo>
                  <a:lnTo>
                    <a:pt x="8806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673536" y="385143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1623437" y="1656667"/>
            <a:ext cx="4592887" cy="2054493"/>
            <a:chOff x="1623437" y="1656667"/>
            <a:chExt cx="4592887" cy="2054493"/>
          </a:xfrm>
        </p:grpSpPr>
        <p:sp>
          <p:nvSpPr>
            <p:cNvPr id="11" name="矩形 2"/>
            <p:cNvSpPr>
              <a:spLocks noChangeArrowheads="1"/>
            </p:cNvSpPr>
            <p:nvPr/>
          </p:nvSpPr>
          <p:spPr bwMode="auto">
            <a:xfrm rot="1105539">
              <a:off x="1623437" y="1656667"/>
              <a:ext cx="36471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卡西利亚斯</a:t>
              </a:r>
              <a:endParaRPr lang="zh-CN" altLang="en-US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800552" y="2880163"/>
              <a:ext cx="1415772" cy="830997"/>
              <a:chOff x="4800552" y="2880163"/>
              <a:chExt cx="1415772" cy="830997"/>
            </a:xfrm>
          </p:grpSpPr>
          <p:sp>
            <p:nvSpPr>
              <p:cNvPr id="14" name="矩形 2"/>
              <p:cNvSpPr>
                <a:spLocks noChangeArrowheads="1"/>
              </p:cNvSpPr>
              <p:nvPr/>
            </p:nvSpPr>
            <p:spPr bwMode="auto">
              <a:xfrm rot="1080000">
                <a:off x="4800552" y="2880163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门将</a:t>
                </a:r>
              </a:p>
            </p:txBody>
          </p:sp>
          <p:sp>
            <p:nvSpPr>
              <p:cNvPr id="17" name="任意多边形 16"/>
              <p:cNvSpPr>
                <a:spLocks noChangeArrowheads="1"/>
              </p:cNvSpPr>
              <p:nvPr/>
            </p:nvSpPr>
            <p:spPr bwMode="auto">
              <a:xfrm rot="1080000">
                <a:off x="5003630" y="2975919"/>
                <a:ext cx="1138238" cy="265084"/>
              </a:xfrm>
              <a:custGeom>
                <a:avLst/>
                <a:gdLst/>
                <a:ahLst/>
                <a:cxnLst/>
                <a:rect l="l" t="t" r="r" b="b"/>
                <a:pathLst>
                  <a:path w="1138238" h="265084">
                    <a:moveTo>
                      <a:pt x="1000125" y="238125"/>
                    </a:moveTo>
                    <a:lnTo>
                      <a:pt x="1097757" y="238125"/>
                    </a:lnTo>
                    <a:lnTo>
                      <a:pt x="1097757" y="265084"/>
                    </a:lnTo>
                    <a:lnTo>
                      <a:pt x="1000125" y="265084"/>
                    </a:lnTo>
                    <a:close/>
                    <a:moveTo>
                      <a:pt x="916782" y="97631"/>
                    </a:moveTo>
                    <a:cubicBezTo>
                      <a:pt x="916782" y="97631"/>
                      <a:pt x="915988" y="98425"/>
                      <a:pt x="914400" y="100012"/>
                    </a:cubicBezTo>
                    <a:cubicBezTo>
                      <a:pt x="901700" y="109537"/>
                      <a:pt x="890588" y="115887"/>
                      <a:pt x="881063" y="119062"/>
                    </a:cubicBezTo>
                    <a:cubicBezTo>
                      <a:pt x="908050" y="120649"/>
                      <a:pt x="931863" y="125412"/>
                      <a:pt x="952500" y="133350"/>
                    </a:cubicBezTo>
                    <a:lnTo>
                      <a:pt x="952500" y="176212"/>
                    </a:lnTo>
                    <a:cubicBezTo>
                      <a:pt x="984250" y="157162"/>
                      <a:pt x="1010444" y="130968"/>
                      <a:pt x="1031081" y="97631"/>
                    </a:cubicBezTo>
                    <a:close/>
                    <a:moveTo>
                      <a:pt x="878682" y="2381"/>
                    </a:moveTo>
                    <a:lnTo>
                      <a:pt x="978694" y="2381"/>
                    </a:lnTo>
                    <a:cubicBezTo>
                      <a:pt x="977106" y="5556"/>
                      <a:pt x="974725" y="10318"/>
                      <a:pt x="971550" y="16668"/>
                    </a:cubicBezTo>
                    <a:cubicBezTo>
                      <a:pt x="968375" y="24606"/>
                      <a:pt x="965994" y="30162"/>
                      <a:pt x="964407" y="33337"/>
                    </a:cubicBezTo>
                    <a:lnTo>
                      <a:pt x="1138238" y="33337"/>
                    </a:lnTo>
                    <a:lnTo>
                      <a:pt x="1138238" y="97631"/>
                    </a:lnTo>
                    <a:cubicBezTo>
                      <a:pt x="1112838" y="154781"/>
                      <a:pt x="1071364" y="199033"/>
                      <a:pt x="1013817" y="230386"/>
                    </a:cubicBezTo>
                    <a:lnTo>
                      <a:pt x="922441" y="265084"/>
                    </a:lnTo>
                    <a:lnTo>
                      <a:pt x="792957" y="265084"/>
                    </a:lnTo>
                    <a:lnTo>
                      <a:pt x="792956" y="226218"/>
                    </a:lnTo>
                    <a:cubicBezTo>
                      <a:pt x="840582" y="219868"/>
                      <a:pt x="880269" y="209550"/>
                      <a:pt x="912019" y="195262"/>
                    </a:cubicBezTo>
                    <a:cubicBezTo>
                      <a:pt x="888206" y="185737"/>
                      <a:pt x="864394" y="179387"/>
                      <a:pt x="840582" y="176212"/>
                    </a:cubicBezTo>
                    <a:lnTo>
                      <a:pt x="840581" y="133350"/>
                    </a:lnTo>
                    <a:cubicBezTo>
                      <a:pt x="824707" y="138112"/>
                      <a:pt x="807244" y="141287"/>
                      <a:pt x="788194" y="142875"/>
                    </a:cubicBezTo>
                    <a:lnTo>
                      <a:pt x="788194" y="95250"/>
                    </a:lnTo>
                    <a:cubicBezTo>
                      <a:pt x="831056" y="79375"/>
                      <a:pt x="861219" y="48418"/>
                      <a:pt x="878682" y="2381"/>
                    </a:cubicBezTo>
                    <a:close/>
                    <a:moveTo>
                      <a:pt x="676275" y="0"/>
                    </a:moveTo>
                    <a:lnTo>
                      <a:pt x="771525" y="0"/>
                    </a:lnTo>
                    <a:lnTo>
                      <a:pt x="771525" y="265084"/>
                    </a:lnTo>
                    <a:lnTo>
                      <a:pt x="676275" y="265084"/>
                    </a:lnTo>
                    <a:lnTo>
                      <a:pt x="676275" y="190500"/>
                    </a:lnTo>
                    <a:cubicBezTo>
                      <a:pt x="661988" y="182562"/>
                      <a:pt x="638969" y="175418"/>
                      <a:pt x="607219" y="169068"/>
                    </a:cubicBezTo>
                    <a:cubicBezTo>
                      <a:pt x="602457" y="167481"/>
                      <a:pt x="599282" y="166687"/>
                      <a:pt x="597694" y="166687"/>
                    </a:cubicBezTo>
                    <a:lnTo>
                      <a:pt x="597694" y="92868"/>
                    </a:lnTo>
                    <a:cubicBezTo>
                      <a:pt x="626269" y="94456"/>
                      <a:pt x="652463" y="98425"/>
                      <a:pt x="676275" y="104775"/>
                    </a:cubicBezTo>
                    <a:close/>
                    <a:moveTo>
                      <a:pt x="1" y="145256"/>
                    </a:moveTo>
                    <a:lnTo>
                      <a:pt x="109538" y="145256"/>
                    </a:lnTo>
                    <a:lnTo>
                      <a:pt x="109538" y="265084"/>
                    </a:lnTo>
                    <a:lnTo>
                      <a:pt x="0" y="265084"/>
                    </a:lnTo>
                    <a:close/>
                    <a:moveTo>
                      <a:pt x="176213" y="30956"/>
                    </a:moveTo>
                    <a:lnTo>
                      <a:pt x="511969" y="30956"/>
                    </a:lnTo>
                    <a:lnTo>
                      <a:pt x="511969" y="265084"/>
                    </a:lnTo>
                    <a:lnTo>
                      <a:pt x="402431" y="265084"/>
                    </a:lnTo>
                    <a:lnTo>
                      <a:pt x="402431" y="100012"/>
                    </a:lnTo>
                    <a:lnTo>
                      <a:pt x="176213" y="100012"/>
                    </a:lnTo>
                    <a:close/>
                    <a:moveTo>
                      <a:pt x="9525" y="2381"/>
                    </a:moveTo>
                    <a:lnTo>
                      <a:pt x="104775" y="2381"/>
                    </a:lnTo>
                    <a:cubicBezTo>
                      <a:pt x="125413" y="48418"/>
                      <a:pt x="138907" y="87312"/>
                      <a:pt x="145257" y="119062"/>
                    </a:cubicBezTo>
                    <a:lnTo>
                      <a:pt x="47625" y="119062"/>
                    </a:lnTo>
                    <a:cubicBezTo>
                      <a:pt x="38100" y="80962"/>
                      <a:pt x="25401" y="42068"/>
                      <a:pt x="9525" y="238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701847" y="2740479"/>
              <a:ext cx="1261884" cy="523220"/>
              <a:chOff x="3701847" y="2740479"/>
              <a:chExt cx="1261884" cy="523220"/>
            </a:xfrm>
          </p:grpSpPr>
          <p:sp>
            <p:nvSpPr>
              <p:cNvPr id="12" name="矩形 2"/>
              <p:cNvSpPr>
                <a:spLocks noChangeArrowheads="1"/>
              </p:cNvSpPr>
              <p:nvPr/>
            </p:nvSpPr>
            <p:spPr bwMode="auto">
              <a:xfrm rot="1080000">
                <a:off x="3701847" y="2740479"/>
                <a:ext cx="1261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西班牙</a:t>
                </a:r>
              </a:p>
            </p:txBody>
          </p:sp>
          <p:sp>
            <p:nvSpPr>
              <p:cNvPr id="19" name="任意多边形 18"/>
              <p:cNvSpPr>
                <a:spLocks noChangeArrowheads="1"/>
              </p:cNvSpPr>
              <p:nvPr/>
            </p:nvSpPr>
            <p:spPr bwMode="auto">
              <a:xfrm rot="1080000">
                <a:off x="3852702" y="2820264"/>
                <a:ext cx="1022858" cy="137934"/>
              </a:xfrm>
              <a:custGeom>
                <a:avLst/>
                <a:gdLst/>
                <a:ahLst/>
                <a:cxnLst/>
                <a:rect l="l" t="t" r="r" b="b"/>
                <a:pathLst>
                  <a:path w="1022858" h="137934">
                    <a:moveTo>
                      <a:pt x="715863" y="9637"/>
                    </a:moveTo>
                    <a:lnTo>
                      <a:pt x="1017352" y="9637"/>
                    </a:lnTo>
                    <a:lnTo>
                      <a:pt x="1017352" y="49560"/>
                    </a:lnTo>
                    <a:lnTo>
                      <a:pt x="955402" y="49560"/>
                    </a:lnTo>
                    <a:lnTo>
                      <a:pt x="955402" y="126653"/>
                    </a:lnTo>
                    <a:lnTo>
                      <a:pt x="1022858" y="126653"/>
                    </a:lnTo>
                    <a:lnTo>
                      <a:pt x="1022858" y="137934"/>
                    </a:lnTo>
                    <a:lnTo>
                      <a:pt x="724123" y="137934"/>
                    </a:lnTo>
                    <a:lnTo>
                      <a:pt x="724123" y="123900"/>
                    </a:lnTo>
                    <a:cubicBezTo>
                      <a:pt x="733301" y="104627"/>
                      <a:pt x="739266" y="84435"/>
                      <a:pt x="742019" y="63327"/>
                    </a:cubicBezTo>
                    <a:lnTo>
                      <a:pt x="802593" y="63327"/>
                    </a:lnTo>
                    <a:cubicBezTo>
                      <a:pt x="798921" y="86271"/>
                      <a:pt x="791120" y="107380"/>
                      <a:pt x="779189" y="126653"/>
                    </a:cubicBezTo>
                    <a:lnTo>
                      <a:pt x="893452" y="126653"/>
                    </a:lnTo>
                    <a:lnTo>
                      <a:pt x="893452" y="49560"/>
                    </a:lnTo>
                    <a:lnTo>
                      <a:pt x="715863" y="49560"/>
                    </a:lnTo>
                    <a:close/>
                    <a:moveTo>
                      <a:pt x="462558" y="57820"/>
                    </a:moveTo>
                    <a:lnTo>
                      <a:pt x="494221" y="57820"/>
                    </a:lnTo>
                    <a:cubicBezTo>
                      <a:pt x="493762" y="83059"/>
                      <a:pt x="492615" y="106806"/>
                      <a:pt x="490779" y="129062"/>
                    </a:cubicBezTo>
                    <a:lnTo>
                      <a:pt x="489701" y="137934"/>
                    </a:lnTo>
                    <a:lnTo>
                      <a:pt x="453472" y="137934"/>
                    </a:lnTo>
                    <a:close/>
                    <a:moveTo>
                      <a:pt x="556170" y="15143"/>
                    </a:moveTo>
                    <a:lnTo>
                      <a:pt x="666303" y="15143"/>
                    </a:lnTo>
                    <a:lnTo>
                      <a:pt x="666303" y="52313"/>
                    </a:lnTo>
                    <a:lnTo>
                      <a:pt x="638770" y="52314"/>
                    </a:lnTo>
                    <a:lnTo>
                      <a:pt x="638770" y="128030"/>
                    </a:lnTo>
                    <a:lnTo>
                      <a:pt x="663550" y="128030"/>
                    </a:lnTo>
                    <a:lnTo>
                      <a:pt x="663550" y="137934"/>
                    </a:lnTo>
                    <a:lnTo>
                      <a:pt x="557547" y="137934"/>
                    </a:lnTo>
                    <a:lnTo>
                      <a:pt x="557547" y="128030"/>
                    </a:lnTo>
                    <a:lnTo>
                      <a:pt x="583704" y="128030"/>
                    </a:lnTo>
                    <a:lnTo>
                      <a:pt x="583704" y="52313"/>
                    </a:lnTo>
                    <a:lnTo>
                      <a:pt x="556171" y="52313"/>
                    </a:lnTo>
                    <a:close/>
                    <a:moveTo>
                      <a:pt x="498351" y="0"/>
                    </a:moveTo>
                    <a:lnTo>
                      <a:pt x="550664" y="0"/>
                    </a:lnTo>
                    <a:lnTo>
                      <a:pt x="550664" y="48183"/>
                    </a:lnTo>
                    <a:cubicBezTo>
                      <a:pt x="550893" y="68833"/>
                      <a:pt x="550750" y="87906"/>
                      <a:pt x="550233" y="105401"/>
                    </a:cubicBezTo>
                    <a:lnTo>
                      <a:pt x="548416" y="137934"/>
                    </a:lnTo>
                    <a:lnTo>
                      <a:pt x="496699" y="137934"/>
                    </a:lnTo>
                    <a:lnTo>
                      <a:pt x="498351" y="61950"/>
                    </a:lnTo>
                    <a:close/>
                    <a:moveTo>
                      <a:pt x="355178" y="13767"/>
                    </a:moveTo>
                    <a:lnTo>
                      <a:pt x="458428" y="13767"/>
                    </a:lnTo>
                    <a:lnTo>
                      <a:pt x="458427" y="50937"/>
                    </a:lnTo>
                    <a:lnTo>
                      <a:pt x="433647" y="50937"/>
                    </a:lnTo>
                    <a:lnTo>
                      <a:pt x="433648" y="122523"/>
                    </a:lnTo>
                    <a:lnTo>
                      <a:pt x="451544" y="122523"/>
                    </a:lnTo>
                    <a:lnTo>
                      <a:pt x="451544" y="137934"/>
                    </a:lnTo>
                    <a:lnTo>
                      <a:pt x="356555" y="137934"/>
                    </a:lnTo>
                    <a:lnTo>
                      <a:pt x="356555" y="122523"/>
                    </a:lnTo>
                    <a:lnTo>
                      <a:pt x="378581" y="122523"/>
                    </a:lnTo>
                    <a:lnTo>
                      <a:pt x="378581" y="50937"/>
                    </a:lnTo>
                    <a:lnTo>
                      <a:pt x="355178" y="50937"/>
                    </a:lnTo>
                    <a:close/>
                    <a:moveTo>
                      <a:pt x="145926" y="50937"/>
                    </a:moveTo>
                    <a:lnTo>
                      <a:pt x="145926" y="82600"/>
                    </a:lnTo>
                    <a:lnTo>
                      <a:pt x="172082" y="82600"/>
                    </a:lnTo>
                    <a:lnTo>
                      <a:pt x="172082" y="50937"/>
                    </a:lnTo>
                    <a:close/>
                    <a:moveTo>
                      <a:pt x="0" y="9637"/>
                    </a:moveTo>
                    <a:lnTo>
                      <a:pt x="316631" y="9637"/>
                    </a:lnTo>
                    <a:lnTo>
                      <a:pt x="316631" y="50937"/>
                    </a:lnTo>
                    <a:lnTo>
                      <a:pt x="224395" y="50937"/>
                    </a:lnTo>
                    <a:lnTo>
                      <a:pt x="224395" y="82600"/>
                    </a:lnTo>
                    <a:lnTo>
                      <a:pt x="305618" y="82600"/>
                    </a:lnTo>
                    <a:lnTo>
                      <a:pt x="305618" y="137934"/>
                    </a:lnTo>
                    <a:lnTo>
                      <a:pt x="250552" y="137934"/>
                    </a:lnTo>
                    <a:lnTo>
                      <a:pt x="250552" y="122523"/>
                    </a:lnTo>
                    <a:lnTo>
                      <a:pt x="224395" y="122523"/>
                    </a:lnTo>
                    <a:lnTo>
                      <a:pt x="224395" y="137934"/>
                    </a:lnTo>
                    <a:lnTo>
                      <a:pt x="172082" y="137934"/>
                    </a:lnTo>
                    <a:lnTo>
                      <a:pt x="172082" y="122523"/>
                    </a:lnTo>
                    <a:lnTo>
                      <a:pt x="145926" y="122523"/>
                    </a:lnTo>
                    <a:lnTo>
                      <a:pt x="145925" y="126653"/>
                    </a:lnTo>
                    <a:lnTo>
                      <a:pt x="145138" y="137934"/>
                    </a:lnTo>
                    <a:lnTo>
                      <a:pt x="92833" y="137934"/>
                    </a:lnTo>
                    <a:lnTo>
                      <a:pt x="93613" y="132160"/>
                    </a:lnTo>
                    <a:lnTo>
                      <a:pt x="93612" y="122523"/>
                    </a:lnTo>
                    <a:lnTo>
                      <a:pt x="67456" y="122523"/>
                    </a:lnTo>
                    <a:lnTo>
                      <a:pt x="67456" y="137934"/>
                    </a:lnTo>
                    <a:lnTo>
                      <a:pt x="12390" y="137934"/>
                    </a:lnTo>
                    <a:lnTo>
                      <a:pt x="12390" y="82600"/>
                    </a:lnTo>
                    <a:lnTo>
                      <a:pt x="93612" y="82600"/>
                    </a:lnTo>
                    <a:lnTo>
                      <a:pt x="93612" y="50937"/>
                    </a:lnTo>
                    <a:lnTo>
                      <a:pt x="0" y="50937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window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>
            <a:off x="-21185" y="1"/>
            <a:ext cx="9182647" cy="5070988"/>
          </a:xfrm>
          <a:custGeom>
            <a:avLst/>
            <a:gdLst>
              <a:gd name="connsiteX0" fmla="*/ 0 w 9144000"/>
              <a:gd name="connsiteY0" fmla="*/ 0 h 5034127"/>
              <a:gd name="connsiteX1" fmla="*/ 9144000 w 9144000"/>
              <a:gd name="connsiteY1" fmla="*/ 0 h 5034127"/>
              <a:gd name="connsiteX2" fmla="*/ 9144000 w 9144000"/>
              <a:gd name="connsiteY2" fmla="*/ 5034127 h 5034127"/>
              <a:gd name="connsiteX3" fmla="*/ 0 w 9144000"/>
              <a:gd name="connsiteY3" fmla="*/ 3728631 h 5034127"/>
              <a:gd name="connsiteX0" fmla="*/ 0 w 9144000"/>
              <a:gd name="connsiteY0" fmla="*/ 0 h 5180076"/>
              <a:gd name="connsiteX1" fmla="*/ 9144000 w 9144000"/>
              <a:gd name="connsiteY1" fmla="*/ 0 h 5180076"/>
              <a:gd name="connsiteX2" fmla="*/ 9134475 w 9144000"/>
              <a:gd name="connsiteY2" fmla="*/ 5180076 h 5180076"/>
              <a:gd name="connsiteX3" fmla="*/ 0 w 9144000"/>
              <a:gd name="connsiteY3" fmla="*/ 3728631 h 5180076"/>
              <a:gd name="connsiteX4" fmla="*/ 0 w 9144000"/>
              <a:gd name="connsiteY4" fmla="*/ 0 h 5180076"/>
              <a:gd name="connsiteX0" fmla="*/ 9525 w 9153525"/>
              <a:gd name="connsiteY0" fmla="*/ 0 h 5180076"/>
              <a:gd name="connsiteX1" fmla="*/ 9153525 w 9153525"/>
              <a:gd name="connsiteY1" fmla="*/ 0 h 5180076"/>
              <a:gd name="connsiteX2" fmla="*/ 9144000 w 9153525"/>
              <a:gd name="connsiteY2" fmla="*/ 5180076 h 5180076"/>
              <a:gd name="connsiteX3" fmla="*/ 0 w 9153525"/>
              <a:gd name="connsiteY3" fmla="*/ 3767550 h 5180076"/>
              <a:gd name="connsiteX4" fmla="*/ 9525 w 9153525"/>
              <a:gd name="connsiteY4" fmla="*/ 0 h 518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3525" h="5180076">
                <a:moveTo>
                  <a:pt x="9525" y="0"/>
                </a:moveTo>
                <a:lnTo>
                  <a:pt x="9153525" y="0"/>
                </a:lnTo>
                <a:lnTo>
                  <a:pt x="9144000" y="5180076"/>
                </a:lnTo>
                <a:lnTo>
                  <a:pt x="0" y="3767550"/>
                </a:lnTo>
                <a:lnTo>
                  <a:pt x="9525" y="0"/>
                </a:lnTo>
                <a:close/>
              </a:path>
            </a:pathLst>
          </a:custGeom>
          <a:gradFill flip="none" rotWithShape="1">
            <a:gsLst>
              <a:gs pos="0">
                <a:srgbClr val="397900"/>
              </a:gs>
              <a:gs pos="44000">
                <a:srgbClr val="5F9714"/>
              </a:gs>
              <a:gs pos="100000">
                <a:srgbClr val="3979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-389853" y="-48580"/>
            <a:ext cx="9570365" cy="5240661"/>
            <a:chOff x="-400102" y="-48580"/>
            <a:chExt cx="9570365" cy="5240661"/>
          </a:xfrm>
        </p:grpSpPr>
        <p:sp>
          <p:nvSpPr>
            <p:cNvPr id="75" name="任意多边形 74"/>
            <p:cNvSpPr/>
            <p:nvPr/>
          </p:nvSpPr>
          <p:spPr>
            <a:xfrm>
              <a:off x="4481989" y="-48580"/>
              <a:ext cx="180020" cy="5240661"/>
            </a:xfrm>
            <a:custGeom>
              <a:avLst/>
              <a:gdLst>
                <a:gd name="connsiteX0" fmla="*/ 67151 w 180020"/>
                <a:gd name="connsiteY0" fmla="*/ 0 h 5240661"/>
                <a:gd name="connsiteX1" fmla="*/ 112870 w 180020"/>
                <a:gd name="connsiteY1" fmla="*/ 0 h 5240661"/>
                <a:gd name="connsiteX2" fmla="*/ 112870 w 180020"/>
                <a:gd name="connsiteY2" fmla="*/ 2534935 h 5240661"/>
                <a:gd name="connsiteX3" fmla="*/ 125046 w 180020"/>
                <a:gd name="connsiteY3" fmla="*/ 2537394 h 5240661"/>
                <a:gd name="connsiteX4" fmla="*/ 180020 w 180020"/>
                <a:gd name="connsiteY4" fmla="*/ 2620330 h 5240661"/>
                <a:gd name="connsiteX5" fmla="*/ 125046 w 180020"/>
                <a:gd name="connsiteY5" fmla="*/ 2703267 h 5240661"/>
                <a:gd name="connsiteX6" fmla="*/ 112870 w 180020"/>
                <a:gd name="connsiteY6" fmla="*/ 2705725 h 5240661"/>
                <a:gd name="connsiteX7" fmla="*/ 112870 w 180020"/>
                <a:gd name="connsiteY7" fmla="*/ 5240661 h 5240661"/>
                <a:gd name="connsiteX8" fmla="*/ 67151 w 180020"/>
                <a:gd name="connsiteY8" fmla="*/ 5240661 h 5240661"/>
                <a:gd name="connsiteX9" fmla="*/ 67151 w 180020"/>
                <a:gd name="connsiteY9" fmla="*/ 2705725 h 5240661"/>
                <a:gd name="connsiteX10" fmla="*/ 54974 w 180020"/>
                <a:gd name="connsiteY10" fmla="*/ 2703267 h 5240661"/>
                <a:gd name="connsiteX11" fmla="*/ 0 w 180020"/>
                <a:gd name="connsiteY11" fmla="*/ 2620330 h 5240661"/>
                <a:gd name="connsiteX12" fmla="*/ 54974 w 180020"/>
                <a:gd name="connsiteY12" fmla="*/ 2537394 h 5240661"/>
                <a:gd name="connsiteX13" fmla="*/ 67151 w 180020"/>
                <a:gd name="connsiteY13" fmla="*/ 2534935 h 524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020" h="5240661">
                  <a:moveTo>
                    <a:pt x="67151" y="0"/>
                  </a:moveTo>
                  <a:lnTo>
                    <a:pt x="112870" y="0"/>
                  </a:lnTo>
                  <a:lnTo>
                    <a:pt x="112870" y="2534935"/>
                  </a:lnTo>
                  <a:lnTo>
                    <a:pt x="125046" y="2537394"/>
                  </a:lnTo>
                  <a:cubicBezTo>
                    <a:pt x="157352" y="2551058"/>
                    <a:pt x="180020" y="2583047"/>
                    <a:pt x="180020" y="2620330"/>
                  </a:cubicBezTo>
                  <a:cubicBezTo>
                    <a:pt x="180020" y="2657613"/>
                    <a:pt x="157352" y="2689602"/>
                    <a:pt x="125046" y="2703267"/>
                  </a:cubicBezTo>
                  <a:lnTo>
                    <a:pt x="112870" y="2705725"/>
                  </a:lnTo>
                  <a:lnTo>
                    <a:pt x="112870" y="5240661"/>
                  </a:lnTo>
                  <a:lnTo>
                    <a:pt x="67151" y="5240661"/>
                  </a:lnTo>
                  <a:lnTo>
                    <a:pt x="67151" y="2705725"/>
                  </a:lnTo>
                  <a:lnTo>
                    <a:pt x="54974" y="2703267"/>
                  </a:lnTo>
                  <a:cubicBezTo>
                    <a:pt x="22668" y="2689602"/>
                    <a:pt x="0" y="2657613"/>
                    <a:pt x="0" y="2620330"/>
                  </a:cubicBezTo>
                  <a:cubicBezTo>
                    <a:pt x="0" y="2583047"/>
                    <a:pt x="22668" y="2551058"/>
                    <a:pt x="54974" y="2537394"/>
                  </a:cubicBezTo>
                  <a:lnTo>
                    <a:pt x="67151" y="2534935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-400102" y="687732"/>
              <a:ext cx="2042122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17858" t="-6121" r="-248190" b="-969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7492805" y="784892"/>
              <a:ext cx="1677458" cy="3573715"/>
            </a:xfrm>
            <a:prstGeom prst="rect">
              <a:avLst/>
            </a:prstGeom>
            <a:blipFill dpi="0" rotWithShape="1">
              <a:blip r:embed="rId2">
                <a:alphaModFix amt="10000"/>
              </a:blip>
              <a:srcRect/>
              <a:stretch>
                <a:fillRect l="-302143" t="-8232" b="-7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599892" y="1659394"/>
              <a:ext cx="1944216" cy="1824712"/>
            </a:xfrm>
            <a:prstGeom prst="ellipse">
              <a:avLst/>
            </a:prstGeom>
            <a:noFill/>
            <a:ln w="2857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 flipH="1" flipV="1">
            <a:off x="-1" y="3720959"/>
            <a:ext cx="9144000" cy="1453952"/>
          </a:xfrm>
          <a:custGeom>
            <a:avLst/>
            <a:gdLst>
              <a:gd name="connsiteX0" fmla="*/ 0 w 9144000"/>
              <a:gd name="connsiteY0" fmla="*/ 0 h 1453952"/>
              <a:gd name="connsiteX1" fmla="*/ 9144000 w 9144000"/>
              <a:gd name="connsiteY1" fmla="*/ 0 h 1453952"/>
              <a:gd name="connsiteX2" fmla="*/ 9144000 w 9144000"/>
              <a:gd name="connsiteY2" fmla="*/ 1453952 h 1453952"/>
              <a:gd name="connsiteX3" fmla="*/ 0 w 9144000"/>
              <a:gd name="connsiteY3" fmla="*/ 68310 h 145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453952">
                <a:moveTo>
                  <a:pt x="0" y="0"/>
                </a:moveTo>
                <a:lnTo>
                  <a:pt x="9144000" y="0"/>
                </a:lnTo>
                <a:lnTo>
                  <a:pt x="9144000" y="1453952"/>
                </a:lnTo>
                <a:lnTo>
                  <a:pt x="0" y="68310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43608" y="384380"/>
            <a:ext cx="556113" cy="737173"/>
            <a:chOff x="10142538" y="-1357313"/>
            <a:chExt cx="2047875" cy="271462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10142538" y="-693738"/>
              <a:ext cx="2047875" cy="2051051"/>
            </a:xfrm>
            <a:custGeom>
              <a:avLst/>
              <a:gdLst>
                <a:gd name="T0" fmla="*/ 341 w 683"/>
                <a:gd name="T1" fmla="*/ 684 h 684"/>
                <a:gd name="T2" fmla="*/ 0 w 683"/>
                <a:gd name="T3" fmla="*/ 342 h 684"/>
                <a:gd name="T4" fmla="*/ 341 w 683"/>
                <a:gd name="T5" fmla="*/ 0 h 684"/>
                <a:gd name="T6" fmla="*/ 683 w 683"/>
                <a:gd name="T7" fmla="*/ 342 h 684"/>
                <a:gd name="T8" fmla="*/ 341 w 683"/>
                <a:gd name="T9" fmla="*/ 684 h 684"/>
                <a:gd name="T10" fmla="*/ 341 w 683"/>
                <a:gd name="T11" fmla="*/ 44 h 684"/>
                <a:gd name="T12" fmla="*/ 44 w 683"/>
                <a:gd name="T13" fmla="*/ 342 h 684"/>
                <a:gd name="T14" fmla="*/ 341 w 683"/>
                <a:gd name="T15" fmla="*/ 640 h 684"/>
                <a:gd name="T16" fmla="*/ 639 w 683"/>
                <a:gd name="T17" fmla="*/ 342 h 684"/>
                <a:gd name="T18" fmla="*/ 341 w 683"/>
                <a:gd name="T19" fmla="*/ 4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3" h="684">
                  <a:moveTo>
                    <a:pt x="341" y="684"/>
                  </a:moveTo>
                  <a:cubicBezTo>
                    <a:pt x="153" y="684"/>
                    <a:pt x="0" y="531"/>
                    <a:pt x="0" y="342"/>
                  </a:cubicBezTo>
                  <a:cubicBezTo>
                    <a:pt x="0" y="154"/>
                    <a:pt x="153" y="0"/>
                    <a:pt x="341" y="0"/>
                  </a:cubicBezTo>
                  <a:cubicBezTo>
                    <a:pt x="530" y="0"/>
                    <a:pt x="683" y="154"/>
                    <a:pt x="683" y="342"/>
                  </a:cubicBezTo>
                  <a:cubicBezTo>
                    <a:pt x="683" y="531"/>
                    <a:pt x="530" y="684"/>
                    <a:pt x="341" y="684"/>
                  </a:cubicBezTo>
                  <a:close/>
                  <a:moveTo>
                    <a:pt x="341" y="44"/>
                  </a:moveTo>
                  <a:cubicBezTo>
                    <a:pt x="177" y="44"/>
                    <a:pt x="44" y="178"/>
                    <a:pt x="44" y="342"/>
                  </a:cubicBezTo>
                  <a:cubicBezTo>
                    <a:pt x="44" y="506"/>
                    <a:pt x="177" y="640"/>
                    <a:pt x="341" y="640"/>
                  </a:cubicBezTo>
                  <a:cubicBezTo>
                    <a:pt x="506" y="640"/>
                    <a:pt x="639" y="506"/>
                    <a:pt x="639" y="342"/>
                  </a:cubicBezTo>
                  <a:cubicBezTo>
                    <a:pt x="639" y="178"/>
                    <a:pt x="506" y="44"/>
                    <a:pt x="34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0310813" y="-523875"/>
              <a:ext cx="1711325" cy="1709738"/>
            </a:xfrm>
            <a:custGeom>
              <a:avLst/>
              <a:gdLst>
                <a:gd name="T0" fmla="*/ 285 w 571"/>
                <a:gd name="T1" fmla="*/ 570 h 570"/>
                <a:gd name="T2" fmla="*/ 0 w 571"/>
                <a:gd name="T3" fmla="*/ 285 h 570"/>
                <a:gd name="T4" fmla="*/ 285 w 571"/>
                <a:gd name="T5" fmla="*/ 0 h 570"/>
                <a:gd name="T6" fmla="*/ 571 w 571"/>
                <a:gd name="T7" fmla="*/ 285 h 570"/>
                <a:gd name="T8" fmla="*/ 285 w 571"/>
                <a:gd name="T9" fmla="*/ 570 h 570"/>
                <a:gd name="T10" fmla="*/ 285 w 571"/>
                <a:gd name="T11" fmla="*/ 15 h 570"/>
                <a:gd name="T12" fmla="*/ 16 w 571"/>
                <a:gd name="T13" fmla="*/ 285 h 570"/>
                <a:gd name="T14" fmla="*/ 285 w 571"/>
                <a:gd name="T15" fmla="*/ 555 h 570"/>
                <a:gd name="T16" fmla="*/ 555 w 571"/>
                <a:gd name="T17" fmla="*/ 285 h 570"/>
                <a:gd name="T18" fmla="*/ 285 w 571"/>
                <a:gd name="T19" fmla="*/ 1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1" h="570">
                  <a:moveTo>
                    <a:pt x="285" y="570"/>
                  </a:moveTo>
                  <a:cubicBezTo>
                    <a:pt x="128" y="570"/>
                    <a:pt x="0" y="442"/>
                    <a:pt x="0" y="285"/>
                  </a:cubicBezTo>
                  <a:cubicBezTo>
                    <a:pt x="0" y="128"/>
                    <a:pt x="128" y="0"/>
                    <a:pt x="285" y="0"/>
                  </a:cubicBezTo>
                  <a:cubicBezTo>
                    <a:pt x="443" y="0"/>
                    <a:pt x="571" y="128"/>
                    <a:pt x="571" y="285"/>
                  </a:cubicBezTo>
                  <a:cubicBezTo>
                    <a:pt x="571" y="442"/>
                    <a:pt x="443" y="570"/>
                    <a:pt x="285" y="570"/>
                  </a:cubicBezTo>
                  <a:close/>
                  <a:moveTo>
                    <a:pt x="285" y="15"/>
                  </a:moveTo>
                  <a:cubicBezTo>
                    <a:pt x="137" y="15"/>
                    <a:pt x="16" y="136"/>
                    <a:pt x="16" y="285"/>
                  </a:cubicBezTo>
                  <a:cubicBezTo>
                    <a:pt x="16" y="434"/>
                    <a:pt x="137" y="555"/>
                    <a:pt x="285" y="555"/>
                  </a:cubicBezTo>
                  <a:cubicBezTo>
                    <a:pt x="434" y="555"/>
                    <a:pt x="555" y="434"/>
                    <a:pt x="555" y="285"/>
                  </a:cubicBezTo>
                  <a:cubicBezTo>
                    <a:pt x="555" y="136"/>
                    <a:pt x="434" y="15"/>
                    <a:pt x="28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0999788" y="163513"/>
              <a:ext cx="333375" cy="33655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9 w 111"/>
                <a:gd name="T13" fmla="*/ 56 h 112"/>
                <a:gd name="T14" fmla="*/ 55 w 111"/>
                <a:gd name="T15" fmla="*/ 103 h 112"/>
                <a:gd name="T16" fmla="*/ 102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2"/>
                    <a:pt x="30" y="103"/>
                    <a:pt x="55" y="103"/>
                  </a:cubicBezTo>
                  <a:cubicBezTo>
                    <a:pt x="81" y="103"/>
                    <a:pt x="102" y="82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11098213" y="261938"/>
              <a:ext cx="134938" cy="138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11083926" y="250825"/>
              <a:ext cx="165100" cy="161925"/>
            </a:xfrm>
            <a:custGeom>
              <a:avLst/>
              <a:gdLst>
                <a:gd name="T0" fmla="*/ 27 w 55"/>
                <a:gd name="T1" fmla="*/ 54 h 54"/>
                <a:gd name="T2" fmla="*/ 0 w 55"/>
                <a:gd name="T3" fmla="*/ 27 h 54"/>
                <a:gd name="T4" fmla="*/ 27 w 55"/>
                <a:gd name="T5" fmla="*/ 0 h 54"/>
                <a:gd name="T6" fmla="*/ 55 w 55"/>
                <a:gd name="T7" fmla="*/ 27 h 54"/>
                <a:gd name="T8" fmla="*/ 27 w 55"/>
                <a:gd name="T9" fmla="*/ 54 h 54"/>
                <a:gd name="T10" fmla="*/ 27 w 55"/>
                <a:gd name="T11" fmla="*/ 9 h 54"/>
                <a:gd name="T12" fmla="*/ 9 w 55"/>
                <a:gd name="T13" fmla="*/ 27 h 54"/>
                <a:gd name="T14" fmla="*/ 27 w 55"/>
                <a:gd name="T15" fmla="*/ 45 h 54"/>
                <a:gd name="T16" fmla="*/ 46 w 55"/>
                <a:gd name="T17" fmla="*/ 27 h 54"/>
                <a:gd name="T18" fmla="*/ 27 w 55"/>
                <a:gd name="T1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4"/>
                    <a:pt x="27" y="54"/>
                  </a:cubicBezTo>
                  <a:close/>
                  <a:moveTo>
                    <a:pt x="27" y="9"/>
                  </a:moveTo>
                  <a:cubicBezTo>
                    <a:pt x="17" y="9"/>
                    <a:pt x="9" y="17"/>
                    <a:pt x="9" y="27"/>
                  </a:cubicBezTo>
                  <a:cubicBezTo>
                    <a:pt x="9" y="37"/>
                    <a:pt x="17" y="45"/>
                    <a:pt x="27" y="45"/>
                  </a:cubicBezTo>
                  <a:cubicBezTo>
                    <a:pt x="38" y="45"/>
                    <a:pt x="46" y="37"/>
                    <a:pt x="46" y="27"/>
                  </a:cubicBezTo>
                  <a:cubicBezTo>
                    <a:pt x="46" y="17"/>
                    <a:pt x="38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10999788" y="-227013"/>
              <a:ext cx="333375" cy="333375"/>
            </a:xfrm>
            <a:custGeom>
              <a:avLst/>
              <a:gdLst>
                <a:gd name="T0" fmla="*/ 55 w 111"/>
                <a:gd name="T1" fmla="*/ 111 h 111"/>
                <a:gd name="T2" fmla="*/ 0 w 111"/>
                <a:gd name="T3" fmla="*/ 56 h 111"/>
                <a:gd name="T4" fmla="*/ 55 w 111"/>
                <a:gd name="T5" fmla="*/ 0 h 111"/>
                <a:gd name="T6" fmla="*/ 111 w 111"/>
                <a:gd name="T7" fmla="*/ 56 h 111"/>
                <a:gd name="T8" fmla="*/ 55 w 111"/>
                <a:gd name="T9" fmla="*/ 111 h 111"/>
                <a:gd name="T10" fmla="*/ 55 w 111"/>
                <a:gd name="T11" fmla="*/ 9 h 111"/>
                <a:gd name="T12" fmla="*/ 9 w 111"/>
                <a:gd name="T13" fmla="*/ 56 h 111"/>
                <a:gd name="T14" fmla="*/ 55 w 111"/>
                <a:gd name="T15" fmla="*/ 102 h 111"/>
                <a:gd name="T16" fmla="*/ 102 w 111"/>
                <a:gd name="T17" fmla="*/ 56 h 111"/>
                <a:gd name="T18" fmla="*/ 55 w 111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5" y="111"/>
                  </a:moveTo>
                  <a:cubicBezTo>
                    <a:pt x="25" y="111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6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1" y="102"/>
                    <a:pt x="102" y="81"/>
                    <a:pt x="102" y="56"/>
                  </a:cubicBezTo>
                  <a:cubicBezTo>
                    <a:pt x="102" y="30"/>
                    <a:pt x="81" y="9"/>
                    <a:pt x="5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11128376" y="-96838"/>
              <a:ext cx="76200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11026776" y="-1012825"/>
              <a:ext cx="279400" cy="417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10963276" y="-1138238"/>
              <a:ext cx="404813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 noEditPoints="1"/>
            </p:cNvSpPr>
            <p:nvPr/>
          </p:nvSpPr>
          <p:spPr bwMode="auto">
            <a:xfrm>
              <a:off x="10804526" y="-1357313"/>
              <a:ext cx="723900" cy="617538"/>
            </a:xfrm>
            <a:custGeom>
              <a:avLst/>
              <a:gdLst>
                <a:gd name="T0" fmla="*/ 206 w 241"/>
                <a:gd name="T1" fmla="*/ 206 h 206"/>
                <a:gd name="T2" fmla="*/ 35 w 241"/>
                <a:gd name="T3" fmla="*/ 206 h 206"/>
                <a:gd name="T4" fmla="*/ 32 w 241"/>
                <a:gd name="T5" fmla="*/ 202 h 206"/>
                <a:gd name="T6" fmla="*/ 0 w 241"/>
                <a:gd name="T7" fmla="*/ 121 h 206"/>
                <a:gd name="T8" fmla="*/ 120 w 241"/>
                <a:gd name="T9" fmla="*/ 0 h 206"/>
                <a:gd name="T10" fmla="*/ 241 w 241"/>
                <a:gd name="T11" fmla="*/ 121 h 206"/>
                <a:gd name="T12" fmla="*/ 209 w 241"/>
                <a:gd name="T13" fmla="*/ 202 h 206"/>
                <a:gd name="T14" fmla="*/ 206 w 241"/>
                <a:gd name="T15" fmla="*/ 206 h 206"/>
                <a:gd name="T16" fmla="*/ 45 w 241"/>
                <a:gd name="T17" fmla="*/ 184 h 206"/>
                <a:gd name="T18" fmla="*/ 196 w 241"/>
                <a:gd name="T19" fmla="*/ 184 h 206"/>
                <a:gd name="T20" fmla="*/ 219 w 241"/>
                <a:gd name="T21" fmla="*/ 121 h 206"/>
                <a:gd name="T22" fmla="*/ 120 w 241"/>
                <a:gd name="T23" fmla="*/ 22 h 206"/>
                <a:gd name="T24" fmla="*/ 22 w 241"/>
                <a:gd name="T25" fmla="*/ 121 h 206"/>
                <a:gd name="T26" fmla="*/ 45 w 241"/>
                <a:gd name="T27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6">
                  <a:moveTo>
                    <a:pt x="206" y="206"/>
                  </a:moveTo>
                  <a:cubicBezTo>
                    <a:pt x="35" y="206"/>
                    <a:pt x="35" y="206"/>
                    <a:pt x="35" y="206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1" y="180"/>
                    <a:pt x="0" y="151"/>
                    <a:pt x="0" y="121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7" y="0"/>
                    <a:pt x="241" y="54"/>
                    <a:pt x="241" y="121"/>
                  </a:cubicBezTo>
                  <a:cubicBezTo>
                    <a:pt x="241" y="151"/>
                    <a:pt x="230" y="180"/>
                    <a:pt x="209" y="202"/>
                  </a:cubicBezTo>
                  <a:lnTo>
                    <a:pt x="206" y="206"/>
                  </a:lnTo>
                  <a:close/>
                  <a:moveTo>
                    <a:pt x="45" y="184"/>
                  </a:moveTo>
                  <a:cubicBezTo>
                    <a:pt x="196" y="184"/>
                    <a:pt x="196" y="184"/>
                    <a:pt x="196" y="184"/>
                  </a:cubicBezTo>
                  <a:cubicBezTo>
                    <a:pt x="211" y="166"/>
                    <a:pt x="219" y="144"/>
                    <a:pt x="219" y="121"/>
                  </a:cubicBezTo>
                  <a:cubicBezTo>
                    <a:pt x="219" y="66"/>
                    <a:pt x="175" y="22"/>
                    <a:pt x="120" y="22"/>
                  </a:cubicBezTo>
                  <a:cubicBezTo>
                    <a:pt x="66" y="22"/>
                    <a:pt x="22" y="66"/>
                    <a:pt x="22" y="121"/>
                  </a:cubicBezTo>
                  <a:cubicBezTo>
                    <a:pt x="22" y="144"/>
                    <a:pt x="30" y="166"/>
                    <a:pt x="45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10523538" y="-700088"/>
              <a:ext cx="233363" cy="252413"/>
            </a:xfrm>
            <a:custGeom>
              <a:avLst/>
              <a:gdLst>
                <a:gd name="T0" fmla="*/ 147 w 147"/>
                <a:gd name="T1" fmla="*/ 109 h 159"/>
                <a:gd name="T2" fmla="*/ 62 w 147"/>
                <a:gd name="T3" fmla="*/ 159 h 159"/>
                <a:gd name="T4" fmla="*/ 0 w 147"/>
                <a:gd name="T5" fmla="*/ 49 h 159"/>
                <a:gd name="T6" fmla="*/ 85 w 147"/>
                <a:gd name="T7" fmla="*/ 0 h 159"/>
                <a:gd name="T8" fmla="*/ 147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147" y="109"/>
                  </a:moveTo>
                  <a:lnTo>
                    <a:pt x="62" y="159"/>
                  </a:lnTo>
                  <a:lnTo>
                    <a:pt x="0" y="49"/>
                  </a:lnTo>
                  <a:lnTo>
                    <a:pt x="85" y="0"/>
                  </a:lnTo>
                  <a:lnTo>
                    <a:pt x="1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10439401" y="-820738"/>
              <a:ext cx="273050" cy="265113"/>
            </a:xfrm>
            <a:custGeom>
              <a:avLst/>
              <a:gdLst>
                <a:gd name="T0" fmla="*/ 172 w 172"/>
                <a:gd name="T1" fmla="*/ 100 h 167"/>
                <a:gd name="T2" fmla="*/ 57 w 172"/>
                <a:gd name="T3" fmla="*/ 167 h 167"/>
                <a:gd name="T4" fmla="*/ 0 w 172"/>
                <a:gd name="T5" fmla="*/ 66 h 167"/>
                <a:gd name="T6" fmla="*/ 117 w 172"/>
                <a:gd name="T7" fmla="*/ 0 h 167"/>
                <a:gd name="T8" fmla="*/ 172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172" y="100"/>
                  </a:moveTo>
                  <a:lnTo>
                    <a:pt x="57" y="167"/>
                  </a:lnTo>
                  <a:lnTo>
                    <a:pt x="0" y="66"/>
                  </a:lnTo>
                  <a:lnTo>
                    <a:pt x="117" y="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11576051" y="-700088"/>
              <a:ext cx="233363" cy="252413"/>
            </a:xfrm>
            <a:custGeom>
              <a:avLst/>
              <a:gdLst>
                <a:gd name="T0" fmla="*/ 0 w 147"/>
                <a:gd name="T1" fmla="*/ 109 h 159"/>
                <a:gd name="T2" fmla="*/ 85 w 147"/>
                <a:gd name="T3" fmla="*/ 159 h 159"/>
                <a:gd name="T4" fmla="*/ 147 w 147"/>
                <a:gd name="T5" fmla="*/ 49 h 159"/>
                <a:gd name="T6" fmla="*/ 60 w 147"/>
                <a:gd name="T7" fmla="*/ 0 h 159"/>
                <a:gd name="T8" fmla="*/ 0 w 147"/>
                <a:gd name="T9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9">
                  <a:moveTo>
                    <a:pt x="0" y="109"/>
                  </a:moveTo>
                  <a:lnTo>
                    <a:pt x="85" y="159"/>
                  </a:lnTo>
                  <a:lnTo>
                    <a:pt x="147" y="49"/>
                  </a:lnTo>
                  <a:lnTo>
                    <a:pt x="6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11620501" y="-820738"/>
              <a:ext cx="273050" cy="265113"/>
            </a:xfrm>
            <a:custGeom>
              <a:avLst/>
              <a:gdLst>
                <a:gd name="T0" fmla="*/ 0 w 172"/>
                <a:gd name="T1" fmla="*/ 100 h 167"/>
                <a:gd name="T2" fmla="*/ 115 w 172"/>
                <a:gd name="T3" fmla="*/ 167 h 167"/>
                <a:gd name="T4" fmla="*/ 172 w 172"/>
                <a:gd name="T5" fmla="*/ 66 h 167"/>
                <a:gd name="T6" fmla="*/ 55 w 172"/>
                <a:gd name="T7" fmla="*/ 0 h 167"/>
                <a:gd name="T8" fmla="*/ 0 w 172"/>
                <a:gd name="T9" fmla="*/ 10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67">
                  <a:moveTo>
                    <a:pt x="0" y="100"/>
                  </a:moveTo>
                  <a:lnTo>
                    <a:pt x="115" y="167"/>
                  </a:lnTo>
                  <a:lnTo>
                    <a:pt x="172" y="66"/>
                  </a:lnTo>
                  <a:lnTo>
                    <a:pt x="55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9"/>
            <p:cNvSpPr>
              <a:spLocks noChangeArrowheads="1"/>
            </p:cNvSpPr>
            <p:nvPr/>
          </p:nvSpPr>
          <p:spPr bwMode="auto">
            <a:xfrm>
              <a:off x="11144251" y="-433388"/>
              <a:ext cx="47625" cy="158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10772776" y="-338138"/>
              <a:ext cx="82550" cy="114300"/>
            </a:xfrm>
            <a:custGeom>
              <a:avLst/>
              <a:gdLst>
                <a:gd name="T0" fmla="*/ 34 w 52"/>
                <a:gd name="T1" fmla="*/ 72 h 72"/>
                <a:gd name="T2" fmla="*/ 0 w 52"/>
                <a:gd name="T3" fmla="*/ 10 h 72"/>
                <a:gd name="T4" fmla="*/ 18 w 52"/>
                <a:gd name="T5" fmla="*/ 0 h 72"/>
                <a:gd name="T6" fmla="*/ 52 w 52"/>
                <a:gd name="T7" fmla="*/ 61 h 72"/>
                <a:gd name="T8" fmla="*/ 34 w 5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34" y="72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52" y="61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10499726" y="-61913"/>
              <a:ext cx="111125" cy="84138"/>
            </a:xfrm>
            <a:custGeom>
              <a:avLst/>
              <a:gdLst>
                <a:gd name="T0" fmla="*/ 58 w 70"/>
                <a:gd name="T1" fmla="*/ 53 h 53"/>
                <a:gd name="T2" fmla="*/ 0 w 70"/>
                <a:gd name="T3" fmla="*/ 17 h 53"/>
                <a:gd name="T4" fmla="*/ 9 w 70"/>
                <a:gd name="T5" fmla="*/ 0 h 53"/>
                <a:gd name="T6" fmla="*/ 70 w 70"/>
                <a:gd name="T7" fmla="*/ 36 h 53"/>
                <a:gd name="T8" fmla="*/ 58 w 7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3">
                  <a:moveTo>
                    <a:pt x="58" y="53"/>
                  </a:moveTo>
                  <a:lnTo>
                    <a:pt x="0" y="17"/>
                  </a:lnTo>
                  <a:lnTo>
                    <a:pt x="9" y="0"/>
                  </a:lnTo>
                  <a:lnTo>
                    <a:pt x="70" y="36"/>
                  </a:lnTo>
                  <a:lnTo>
                    <a:pt x="5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10402888" y="307975"/>
              <a:ext cx="155575" cy="47625"/>
            </a:xfrm>
            <a:custGeom>
              <a:avLst/>
              <a:gdLst>
                <a:gd name="T0" fmla="*/ 0 w 98"/>
                <a:gd name="T1" fmla="*/ 30 h 30"/>
                <a:gd name="T2" fmla="*/ 0 w 98"/>
                <a:gd name="T3" fmla="*/ 0 h 30"/>
                <a:gd name="T4" fmla="*/ 98 w 98"/>
                <a:gd name="T5" fmla="*/ 0 h 30"/>
                <a:gd name="T6" fmla="*/ 98 w 98"/>
                <a:gd name="T7" fmla="*/ 28 h 30"/>
                <a:gd name="T8" fmla="*/ 0 w 9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">
                  <a:moveTo>
                    <a:pt x="0" y="3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10499726" y="642938"/>
              <a:ext cx="112713" cy="84138"/>
            </a:xfrm>
            <a:custGeom>
              <a:avLst/>
              <a:gdLst>
                <a:gd name="T0" fmla="*/ 9 w 71"/>
                <a:gd name="T1" fmla="*/ 53 h 53"/>
                <a:gd name="T2" fmla="*/ 0 w 71"/>
                <a:gd name="T3" fmla="*/ 36 h 53"/>
                <a:gd name="T4" fmla="*/ 60 w 71"/>
                <a:gd name="T5" fmla="*/ 0 h 53"/>
                <a:gd name="T6" fmla="*/ 71 w 71"/>
                <a:gd name="T7" fmla="*/ 17 h 53"/>
                <a:gd name="T8" fmla="*/ 9 w 7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9" y="53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71" y="17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10769601" y="885825"/>
              <a:ext cx="84138" cy="114300"/>
            </a:xfrm>
            <a:custGeom>
              <a:avLst/>
              <a:gdLst>
                <a:gd name="T0" fmla="*/ 19 w 53"/>
                <a:gd name="T1" fmla="*/ 72 h 72"/>
                <a:gd name="T2" fmla="*/ 0 w 53"/>
                <a:gd name="T3" fmla="*/ 61 h 72"/>
                <a:gd name="T4" fmla="*/ 36 w 53"/>
                <a:gd name="T5" fmla="*/ 0 h 72"/>
                <a:gd name="T6" fmla="*/ 53 w 53"/>
                <a:gd name="T7" fmla="*/ 10 h 72"/>
                <a:gd name="T8" fmla="*/ 19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9" y="72"/>
                  </a:moveTo>
                  <a:lnTo>
                    <a:pt x="0" y="61"/>
                  </a:lnTo>
                  <a:lnTo>
                    <a:pt x="36" y="0"/>
                  </a:lnTo>
                  <a:lnTo>
                    <a:pt x="53" y="10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11144251" y="936625"/>
              <a:ext cx="47625" cy="158750"/>
            </a:xfrm>
            <a:custGeom>
              <a:avLst/>
              <a:gdLst>
                <a:gd name="T0" fmla="*/ 28 w 30"/>
                <a:gd name="T1" fmla="*/ 100 h 100"/>
                <a:gd name="T2" fmla="*/ 0 w 30"/>
                <a:gd name="T3" fmla="*/ 99 h 100"/>
                <a:gd name="T4" fmla="*/ 0 w 30"/>
                <a:gd name="T5" fmla="*/ 0 h 100"/>
                <a:gd name="T6" fmla="*/ 30 w 30"/>
                <a:gd name="T7" fmla="*/ 2 h 100"/>
                <a:gd name="T8" fmla="*/ 28 w 3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0">
                  <a:moveTo>
                    <a:pt x="28" y="100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30" y="2"/>
                  </a:lnTo>
                  <a:lnTo>
                    <a:pt x="2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11476038" y="882650"/>
              <a:ext cx="87313" cy="114300"/>
            </a:xfrm>
            <a:custGeom>
              <a:avLst/>
              <a:gdLst>
                <a:gd name="T0" fmla="*/ 36 w 55"/>
                <a:gd name="T1" fmla="*/ 72 h 72"/>
                <a:gd name="T2" fmla="*/ 0 w 55"/>
                <a:gd name="T3" fmla="*/ 12 h 72"/>
                <a:gd name="T4" fmla="*/ 19 w 55"/>
                <a:gd name="T5" fmla="*/ 0 h 72"/>
                <a:gd name="T6" fmla="*/ 55 w 55"/>
                <a:gd name="T7" fmla="*/ 63 h 72"/>
                <a:gd name="T8" fmla="*/ 36 w 5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2">
                  <a:moveTo>
                    <a:pt x="36" y="72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5" y="63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11718926" y="646113"/>
              <a:ext cx="114300" cy="84138"/>
            </a:xfrm>
            <a:custGeom>
              <a:avLst/>
              <a:gdLst>
                <a:gd name="T0" fmla="*/ 63 w 72"/>
                <a:gd name="T1" fmla="*/ 53 h 53"/>
                <a:gd name="T2" fmla="*/ 0 w 72"/>
                <a:gd name="T3" fmla="*/ 17 h 53"/>
                <a:gd name="T4" fmla="*/ 12 w 72"/>
                <a:gd name="T5" fmla="*/ 0 h 53"/>
                <a:gd name="T6" fmla="*/ 72 w 72"/>
                <a:gd name="T7" fmla="*/ 34 h 53"/>
                <a:gd name="T8" fmla="*/ 63 w 7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63" y="53"/>
                  </a:moveTo>
                  <a:lnTo>
                    <a:pt x="0" y="17"/>
                  </a:lnTo>
                  <a:lnTo>
                    <a:pt x="12" y="0"/>
                  </a:lnTo>
                  <a:lnTo>
                    <a:pt x="72" y="34"/>
                  </a:lnTo>
                  <a:lnTo>
                    <a:pt x="6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11772901" y="307975"/>
              <a:ext cx="157163" cy="47625"/>
            </a:xfrm>
            <a:custGeom>
              <a:avLst/>
              <a:gdLst>
                <a:gd name="T0" fmla="*/ 99 w 99"/>
                <a:gd name="T1" fmla="*/ 30 h 30"/>
                <a:gd name="T2" fmla="*/ 0 w 99"/>
                <a:gd name="T3" fmla="*/ 28 h 30"/>
                <a:gd name="T4" fmla="*/ 0 w 99"/>
                <a:gd name="T5" fmla="*/ 0 h 30"/>
                <a:gd name="T6" fmla="*/ 99 w 99"/>
                <a:gd name="T7" fmla="*/ 0 h 30"/>
                <a:gd name="T8" fmla="*/ 99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99" y="30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11722101" y="-65088"/>
              <a:ext cx="114300" cy="87313"/>
            </a:xfrm>
            <a:custGeom>
              <a:avLst/>
              <a:gdLst>
                <a:gd name="T0" fmla="*/ 10 w 72"/>
                <a:gd name="T1" fmla="*/ 55 h 55"/>
                <a:gd name="T2" fmla="*/ 0 w 72"/>
                <a:gd name="T3" fmla="*/ 36 h 55"/>
                <a:gd name="T4" fmla="*/ 61 w 72"/>
                <a:gd name="T5" fmla="*/ 0 h 55"/>
                <a:gd name="T6" fmla="*/ 72 w 72"/>
                <a:gd name="T7" fmla="*/ 19 h 55"/>
                <a:gd name="T8" fmla="*/ 10 w 7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5">
                  <a:moveTo>
                    <a:pt x="10" y="55"/>
                  </a:moveTo>
                  <a:lnTo>
                    <a:pt x="0" y="36"/>
                  </a:lnTo>
                  <a:lnTo>
                    <a:pt x="61" y="0"/>
                  </a:lnTo>
                  <a:lnTo>
                    <a:pt x="72" y="19"/>
                  </a:lnTo>
                  <a:lnTo>
                    <a:pt x="10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11476038" y="-338138"/>
              <a:ext cx="84138" cy="114300"/>
            </a:xfrm>
            <a:custGeom>
              <a:avLst/>
              <a:gdLst>
                <a:gd name="T0" fmla="*/ 17 w 53"/>
                <a:gd name="T1" fmla="*/ 72 h 72"/>
                <a:gd name="T2" fmla="*/ 0 w 53"/>
                <a:gd name="T3" fmla="*/ 61 h 72"/>
                <a:gd name="T4" fmla="*/ 34 w 53"/>
                <a:gd name="T5" fmla="*/ 0 h 72"/>
                <a:gd name="T6" fmla="*/ 53 w 53"/>
                <a:gd name="T7" fmla="*/ 10 h 72"/>
                <a:gd name="T8" fmla="*/ 17 w 5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17" y="72"/>
                  </a:moveTo>
                  <a:lnTo>
                    <a:pt x="0" y="61"/>
                  </a:lnTo>
                  <a:lnTo>
                    <a:pt x="34" y="0"/>
                  </a:lnTo>
                  <a:lnTo>
                    <a:pt x="53" y="10"/>
                  </a:lnTo>
                  <a:lnTo>
                    <a:pt x="1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11009313" y="-142875"/>
              <a:ext cx="677863" cy="630238"/>
            </a:xfrm>
            <a:custGeom>
              <a:avLst/>
              <a:gdLst>
                <a:gd name="T0" fmla="*/ 427 w 427"/>
                <a:gd name="T1" fmla="*/ 0 h 397"/>
                <a:gd name="T2" fmla="*/ 0 w 427"/>
                <a:gd name="T3" fmla="*/ 397 h 397"/>
                <a:gd name="T4" fmla="*/ 427 w 427"/>
                <a:gd name="T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" h="397">
                  <a:moveTo>
                    <a:pt x="427" y="0"/>
                  </a:moveTo>
                  <a:lnTo>
                    <a:pt x="0" y="39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32"/>
            <p:cNvSpPr>
              <a:spLocks noChangeShapeType="1"/>
            </p:cNvSpPr>
            <p:nvPr/>
          </p:nvSpPr>
          <p:spPr bwMode="auto">
            <a:xfrm flipH="1">
              <a:off x="11009313" y="-142875"/>
              <a:ext cx="677863" cy="630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10982326" y="-142875"/>
              <a:ext cx="704850" cy="660400"/>
            </a:xfrm>
            <a:custGeom>
              <a:avLst/>
              <a:gdLst>
                <a:gd name="T0" fmla="*/ 444 w 444"/>
                <a:gd name="T1" fmla="*/ 0 h 416"/>
                <a:gd name="T2" fmla="*/ 34 w 444"/>
                <a:gd name="T3" fmla="*/ 416 h 416"/>
                <a:gd name="T4" fmla="*/ 0 w 444"/>
                <a:gd name="T5" fmla="*/ 378 h 416"/>
                <a:gd name="T6" fmla="*/ 444 w 444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416">
                  <a:moveTo>
                    <a:pt x="444" y="0"/>
                  </a:moveTo>
                  <a:lnTo>
                    <a:pt x="34" y="416"/>
                  </a:lnTo>
                  <a:lnTo>
                    <a:pt x="0" y="378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11161713" y="-149225"/>
              <a:ext cx="66675" cy="93663"/>
            </a:xfrm>
            <a:custGeom>
              <a:avLst/>
              <a:gdLst>
                <a:gd name="T0" fmla="*/ 0 w 42"/>
                <a:gd name="T1" fmla="*/ 59 h 59"/>
                <a:gd name="T2" fmla="*/ 42 w 42"/>
                <a:gd name="T3" fmla="*/ 0 h 59"/>
                <a:gd name="T4" fmla="*/ 0 w 42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9">
                  <a:moveTo>
                    <a:pt x="0" y="59"/>
                  </a:moveTo>
                  <a:lnTo>
                    <a:pt x="42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5"/>
            <p:cNvSpPr>
              <a:spLocks noChangeShapeType="1"/>
            </p:cNvSpPr>
            <p:nvPr/>
          </p:nvSpPr>
          <p:spPr bwMode="auto">
            <a:xfrm flipV="1">
              <a:off x="11161713" y="-149225"/>
              <a:ext cx="66675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11150601" y="-149225"/>
              <a:ext cx="77788" cy="103188"/>
            </a:xfrm>
            <a:custGeom>
              <a:avLst/>
              <a:gdLst>
                <a:gd name="T0" fmla="*/ 0 w 49"/>
                <a:gd name="T1" fmla="*/ 51 h 65"/>
                <a:gd name="T2" fmla="*/ 49 w 49"/>
                <a:gd name="T3" fmla="*/ 0 h 65"/>
                <a:gd name="T4" fmla="*/ 17 w 49"/>
                <a:gd name="T5" fmla="*/ 65 h 65"/>
                <a:gd name="T6" fmla="*/ 0 w 49"/>
                <a:gd name="T7" fmla="*/ 5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5">
                  <a:moveTo>
                    <a:pt x="0" y="51"/>
                  </a:moveTo>
                  <a:lnTo>
                    <a:pt x="49" y="0"/>
                  </a:lnTo>
                  <a:lnTo>
                    <a:pt x="17" y="65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7"/>
            <p:cNvSpPr>
              <a:spLocks noChangeArrowheads="1"/>
            </p:cNvSpPr>
            <p:nvPr/>
          </p:nvSpPr>
          <p:spPr bwMode="auto">
            <a:xfrm>
              <a:off x="11060113" y="-1270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8"/>
            <p:cNvSpPr>
              <a:spLocks noChangeArrowheads="1"/>
            </p:cNvSpPr>
            <p:nvPr/>
          </p:nvSpPr>
          <p:spPr bwMode="auto">
            <a:xfrm>
              <a:off x="11152188" y="-180975"/>
              <a:ext cx="25400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39"/>
            <p:cNvSpPr>
              <a:spLocks noChangeArrowheads="1"/>
            </p:cNvSpPr>
            <p:nvPr/>
          </p:nvSpPr>
          <p:spPr bwMode="auto">
            <a:xfrm>
              <a:off x="11152188" y="38100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40"/>
            <p:cNvSpPr>
              <a:spLocks noChangeArrowheads="1"/>
            </p:cNvSpPr>
            <p:nvPr/>
          </p:nvSpPr>
          <p:spPr bwMode="auto">
            <a:xfrm>
              <a:off x="11249026" y="-15875"/>
              <a:ext cx="26988" cy="23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41"/>
            <p:cNvSpPr>
              <a:spLocks noChangeArrowheads="1"/>
            </p:cNvSpPr>
            <p:nvPr/>
          </p:nvSpPr>
          <p:spPr bwMode="auto">
            <a:xfrm>
              <a:off x="11245851" y="-133350"/>
              <a:ext cx="26988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11063288" y="-11113"/>
              <a:ext cx="23813" cy="26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lum bright="-100000"/>
          </a:blip>
          <a:srcRect b="43546"/>
          <a:stretch>
            <a:fillRect/>
          </a:stretch>
        </p:blipFill>
        <p:spPr>
          <a:xfrm rot="480000">
            <a:off x="-68416" y="3856414"/>
            <a:ext cx="9367147" cy="582535"/>
          </a:xfrm>
          <a:custGeom>
            <a:avLst/>
            <a:gdLst>
              <a:gd name="connsiteX0" fmla="*/ 0 w 9242400"/>
              <a:gd name="connsiteY0" fmla="*/ 0 h 582535"/>
              <a:gd name="connsiteX1" fmla="*/ 9242400 w 9242400"/>
              <a:gd name="connsiteY1" fmla="*/ 0 h 582535"/>
              <a:gd name="connsiteX2" fmla="*/ 9242400 w 9242400"/>
              <a:gd name="connsiteY2" fmla="*/ 582535 h 582535"/>
              <a:gd name="connsiteX3" fmla="*/ 0 w 9242400"/>
              <a:gd name="connsiteY3" fmla="*/ 495742 h 58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582535">
                <a:moveTo>
                  <a:pt x="0" y="0"/>
                </a:moveTo>
                <a:lnTo>
                  <a:pt x="9242400" y="0"/>
                </a:lnTo>
                <a:lnTo>
                  <a:pt x="9242400" y="582535"/>
                </a:lnTo>
                <a:lnTo>
                  <a:pt x="0" y="495742"/>
                </a:lnTo>
                <a:close/>
              </a:path>
            </a:pathLst>
          </a:custGeom>
        </p:spPr>
      </p:pic>
      <p:sp>
        <p:nvSpPr>
          <p:cNvPr id="83" name="任意多边形 82"/>
          <p:cNvSpPr/>
          <p:nvPr/>
        </p:nvSpPr>
        <p:spPr>
          <a:xfrm rot="517008" flipV="1">
            <a:off x="-62909" y="4311647"/>
            <a:ext cx="9269816" cy="141393"/>
          </a:xfrm>
          <a:custGeom>
            <a:avLst/>
            <a:gdLst>
              <a:gd name="connsiteX0" fmla="*/ 0 w 9269816"/>
              <a:gd name="connsiteY0" fmla="*/ 141393 h 141393"/>
              <a:gd name="connsiteX1" fmla="*/ 9248390 w 9269816"/>
              <a:gd name="connsiteY1" fmla="*/ 141393 h 141393"/>
              <a:gd name="connsiteX2" fmla="*/ 9269816 w 9269816"/>
              <a:gd name="connsiteY2" fmla="*/ 0 h 141393"/>
              <a:gd name="connsiteX3" fmla="*/ 21427 w 9269816"/>
              <a:gd name="connsiteY3" fmla="*/ 0 h 1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69816" h="141393">
                <a:moveTo>
                  <a:pt x="0" y="141393"/>
                </a:moveTo>
                <a:lnTo>
                  <a:pt x="9248390" y="141393"/>
                </a:lnTo>
                <a:lnTo>
                  <a:pt x="9269816" y="0"/>
                </a:lnTo>
                <a:lnTo>
                  <a:pt x="2142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 flipH="1">
            <a:off x="-252536" y="3087036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468" y="3796252"/>
            <a:ext cx="846753" cy="843558"/>
          </a:xfrm>
          <a:prstGeom prst="rect">
            <a:avLst/>
          </a:prstGeom>
          <a:effectLst>
            <a:outerShdw blurRad="228600" dir="13500000" sy="23000" kx="1200000" algn="br" rotWithShape="0">
              <a:prstClr val="black">
                <a:alpha val="82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1979712" y="4155926"/>
            <a:ext cx="1521570" cy="830997"/>
            <a:chOff x="5724128" y="589044"/>
            <a:chExt cx="1521570" cy="830997"/>
          </a:xfrm>
        </p:grpSpPr>
        <p:grpSp>
          <p:nvGrpSpPr>
            <p:cNvPr id="14" name="组合 13"/>
            <p:cNvGrpSpPr/>
            <p:nvPr/>
          </p:nvGrpSpPr>
          <p:grpSpPr>
            <a:xfrm>
              <a:off x="5724128" y="589044"/>
              <a:ext cx="1521570" cy="830997"/>
              <a:chOff x="5676999" y="4202269"/>
              <a:chExt cx="1521570" cy="83099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6999" y="4202269"/>
                <a:ext cx="1521570" cy="830997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H </a:t>
                </a:r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组</a:t>
                </a:r>
                <a:endParaRPr lang="en-US" altLang="zh-CN" sz="4800" dirty="0" smtClean="0">
                  <a:solidFill>
                    <a:srgbClr val="FFCE1A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514010" y="4294420"/>
                <a:ext cx="514097" cy="293626"/>
              </a:xfrm>
              <a:custGeom>
                <a:avLst/>
                <a:gdLst>
                  <a:gd name="connsiteX0" fmla="*/ 214387 w 345579"/>
                  <a:gd name="connsiteY0" fmla="*/ 57597 h 197377"/>
                  <a:gd name="connsiteX1" fmla="*/ 214387 w 345579"/>
                  <a:gd name="connsiteY1" fmla="*/ 110393 h 197377"/>
                  <a:gd name="connsiteX2" fmla="*/ 279983 w 345579"/>
                  <a:gd name="connsiteY2" fmla="*/ 110393 h 197377"/>
                  <a:gd name="connsiteX3" fmla="*/ 279983 w 345579"/>
                  <a:gd name="connsiteY3" fmla="*/ 57597 h 197377"/>
                  <a:gd name="connsiteX4" fmla="*/ 148791 w 345579"/>
                  <a:gd name="connsiteY4" fmla="*/ 12799 h 197377"/>
                  <a:gd name="connsiteX5" fmla="*/ 345579 w 345579"/>
                  <a:gd name="connsiteY5" fmla="*/ 12799 h 197377"/>
                  <a:gd name="connsiteX6" fmla="*/ 345579 w 345579"/>
                  <a:gd name="connsiteY6" fmla="*/ 197377 h 197377"/>
                  <a:gd name="connsiteX7" fmla="*/ 279983 w 345579"/>
                  <a:gd name="connsiteY7" fmla="*/ 197377 h 197377"/>
                  <a:gd name="connsiteX8" fmla="*/ 279983 w 345579"/>
                  <a:gd name="connsiteY8" fmla="*/ 155191 h 197377"/>
                  <a:gd name="connsiteX9" fmla="*/ 214387 w 345579"/>
                  <a:gd name="connsiteY9" fmla="*/ 155191 h 197377"/>
                  <a:gd name="connsiteX10" fmla="*/ 214387 w 345579"/>
                  <a:gd name="connsiteY10" fmla="*/ 197377 h 197377"/>
                  <a:gd name="connsiteX11" fmla="*/ 148791 w 345579"/>
                  <a:gd name="connsiteY11" fmla="*/ 197377 h 197377"/>
                  <a:gd name="connsiteX12" fmla="*/ 44797 w 345579"/>
                  <a:gd name="connsiteY12" fmla="*/ 0 h 197377"/>
                  <a:gd name="connsiteX13" fmla="*/ 110393 w 345579"/>
                  <a:gd name="connsiteY13" fmla="*/ 0 h 197377"/>
                  <a:gd name="connsiteX14" fmla="*/ 54397 w 345579"/>
                  <a:gd name="connsiteY14" fmla="*/ 113593 h 197377"/>
                  <a:gd name="connsiteX15" fmla="*/ 76795 w 345579"/>
                  <a:gd name="connsiteY15" fmla="*/ 111993 h 197377"/>
                  <a:gd name="connsiteX16" fmla="*/ 79995 w 345579"/>
                  <a:gd name="connsiteY16" fmla="*/ 102394 h 197377"/>
                  <a:gd name="connsiteX17" fmla="*/ 87995 w 345579"/>
                  <a:gd name="connsiteY17" fmla="*/ 78395 h 197377"/>
                  <a:gd name="connsiteX18" fmla="*/ 143991 w 345579"/>
                  <a:gd name="connsiteY18" fmla="*/ 78395 h 197377"/>
                  <a:gd name="connsiteX19" fmla="*/ 118793 w 345579"/>
                  <a:gd name="connsiteY19" fmla="*/ 153591 h 197377"/>
                  <a:gd name="connsiteX20" fmla="*/ 83283 w 345579"/>
                  <a:gd name="connsiteY20" fmla="*/ 197377 h 197377"/>
                  <a:gd name="connsiteX21" fmla="*/ 24327 w 345579"/>
                  <a:gd name="connsiteY21" fmla="*/ 197377 h 197377"/>
                  <a:gd name="connsiteX22" fmla="*/ 35598 w 345579"/>
                  <a:gd name="connsiteY22" fmla="*/ 184789 h 197377"/>
                  <a:gd name="connsiteX23" fmla="*/ 54397 w 345579"/>
                  <a:gd name="connsiteY23" fmla="*/ 158390 h 197377"/>
                  <a:gd name="connsiteX24" fmla="*/ 0 w 345579"/>
                  <a:gd name="connsiteY24" fmla="*/ 158390 h 197377"/>
                  <a:gd name="connsiteX25" fmla="*/ 0 w 345579"/>
                  <a:gd name="connsiteY25" fmla="*/ 111993 h 197377"/>
                  <a:gd name="connsiteX26" fmla="*/ 44797 w 345579"/>
                  <a:gd name="connsiteY26" fmla="*/ 0 h 19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5579" h="197377">
                    <a:moveTo>
                      <a:pt x="214387" y="57597"/>
                    </a:moveTo>
                    <a:lnTo>
                      <a:pt x="214387" y="110393"/>
                    </a:lnTo>
                    <a:lnTo>
                      <a:pt x="279983" y="110393"/>
                    </a:lnTo>
                    <a:lnTo>
                      <a:pt x="279983" y="57597"/>
                    </a:lnTo>
                    <a:close/>
                    <a:moveTo>
                      <a:pt x="148791" y="12799"/>
                    </a:moveTo>
                    <a:lnTo>
                      <a:pt x="345579" y="12799"/>
                    </a:lnTo>
                    <a:lnTo>
                      <a:pt x="345579" y="197377"/>
                    </a:lnTo>
                    <a:lnTo>
                      <a:pt x="279983" y="197377"/>
                    </a:lnTo>
                    <a:lnTo>
                      <a:pt x="279983" y="155191"/>
                    </a:lnTo>
                    <a:lnTo>
                      <a:pt x="214387" y="155191"/>
                    </a:lnTo>
                    <a:lnTo>
                      <a:pt x="214387" y="197377"/>
                    </a:lnTo>
                    <a:lnTo>
                      <a:pt x="148791" y="197377"/>
                    </a:lnTo>
                    <a:close/>
                    <a:moveTo>
                      <a:pt x="44797" y="0"/>
                    </a:moveTo>
                    <a:lnTo>
                      <a:pt x="110393" y="0"/>
                    </a:lnTo>
                    <a:cubicBezTo>
                      <a:pt x="97594" y="43731"/>
                      <a:pt x="78928" y="81595"/>
                      <a:pt x="54397" y="113593"/>
                    </a:cubicBezTo>
                    <a:cubicBezTo>
                      <a:pt x="61863" y="113593"/>
                      <a:pt x="69329" y="113060"/>
                      <a:pt x="76795" y="111993"/>
                    </a:cubicBezTo>
                    <a:cubicBezTo>
                      <a:pt x="77862" y="109860"/>
                      <a:pt x="78928" y="106660"/>
                      <a:pt x="79995" y="102394"/>
                    </a:cubicBezTo>
                    <a:cubicBezTo>
                      <a:pt x="81062" y="99194"/>
                      <a:pt x="83728" y="91194"/>
                      <a:pt x="87995" y="78395"/>
                    </a:cubicBezTo>
                    <a:lnTo>
                      <a:pt x="143991" y="78395"/>
                    </a:lnTo>
                    <a:cubicBezTo>
                      <a:pt x="140258" y="105060"/>
                      <a:pt x="131859" y="130125"/>
                      <a:pt x="118793" y="153591"/>
                    </a:cubicBezTo>
                    <a:lnTo>
                      <a:pt x="83283" y="197377"/>
                    </a:lnTo>
                    <a:lnTo>
                      <a:pt x="24327" y="197377"/>
                    </a:lnTo>
                    <a:lnTo>
                      <a:pt x="35598" y="184789"/>
                    </a:lnTo>
                    <a:cubicBezTo>
                      <a:pt x="43864" y="174656"/>
                      <a:pt x="50130" y="165857"/>
                      <a:pt x="54397" y="158390"/>
                    </a:cubicBezTo>
                    <a:cubicBezTo>
                      <a:pt x="38398" y="158390"/>
                      <a:pt x="20265" y="158390"/>
                      <a:pt x="0" y="158390"/>
                    </a:cubicBezTo>
                    <a:lnTo>
                      <a:pt x="0" y="111993"/>
                    </a:lnTo>
                    <a:cubicBezTo>
                      <a:pt x="22399" y="79995"/>
                      <a:pt x="37331" y="42664"/>
                      <a:pt x="44797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200" dirty="0" smtClean="0">
                  <a:solidFill>
                    <a:srgbClr val="FFCE1A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5863247" y="695346"/>
              <a:ext cx="451827" cy="279476"/>
            </a:xfrm>
            <a:custGeom>
              <a:avLst/>
              <a:gdLst>
                <a:gd name="connsiteX0" fmla="*/ 0 w 307182"/>
                <a:gd name="connsiteY0" fmla="*/ 0 h 181969"/>
                <a:gd name="connsiteX1" fmla="*/ 76796 w 307182"/>
                <a:gd name="connsiteY1" fmla="*/ 0 h 181969"/>
                <a:gd name="connsiteX2" fmla="*/ 76796 w 307182"/>
                <a:gd name="connsiteY2" fmla="*/ 140792 h 181969"/>
                <a:gd name="connsiteX3" fmla="*/ 231986 w 307182"/>
                <a:gd name="connsiteY3" fmla="*/ 140792 h 181969"/>
                <a:gd name="connsiteX4" fmla="*/ 231986 w 307182"/>
                <a:gd name="connsiteY4" fmla="*/ 0 h 181969"/>
                <a:gd name="connsiteX5" fmla="*/ 307182 w 307182"/>
                <a:gd name="connsiteY5" fmla="*/ 0 h 181969"/>
                <a:gd name="connsiteX6" fmla="*/ 307182 w 307182"/>
                <a:gd name="connsiteY6" fmla="*/ 181969 h 181969"/>
                <a:gd name="connsiteX7" fmla="*/ 0 w 307182"/>
                <a:gd name="connsiteY7" fmla="*/ 181969 h 18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182" h="181969">
                  <a:moveTo>
                    <a:pt x="0" y="0"/>
                  </a:moveTo>
                  <a:lnTo>
                    <a:pt x="76796" y="0"/>
                  </a:lnTo>
                  <a:lnTo>
                    <a:pt x="76796" y="140792"/>
                  </a:lnTo>
                  <a:lnTo>
                    <a:pt x="231986" y="140792"/>
                  </a:lnTo>
                  <a:lnTo>
                    <a:pt x="231986" y="0"/>
                  </a:lnTo>
                  <a:lnTo>
                    <a:pt x="307182" y="0"/>
                  </a:lnTo>
                  <a:lnTo>
                    <a:pt x="307182" y="181969"/>
                  </a:lnTo>
                  <a:lnTo>
                    <a:pt x="0" y="181969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3200" dirty="0" smtClean="0">
                <a:solidFill>
                  <a:srgbClr val="FFCE1A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851134"/>
              </p:ext>
            </p:extLst>
          </p:nvPr>
        </p:nvGraphicFramePr>
        <p:xfrm>
          <a:off x="1705881" y="687732"/>
          <a:ext cx="6754551" cy="27017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5999"/>
                <a:gridCol w="1440160"/>
                <a:gridCol w="3528392"/>
              </a:tblGrid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18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比利时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阿尔及利亚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18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俄罗斯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韩国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23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韩国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阿尔及利亚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23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6:00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比利时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俄罗斯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韩国 </a:t>
                      </a:r>
                      <a:r>
                        <a:rPr 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比利时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2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06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月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27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日 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4:00</a:t>
                      </a:r>
                      <a:endParaRPr lang="en-US" altLang="zh-CN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阿尔及利亚 </a:t>
                      </a:r>
                      <a:r>
                        <a:rPr lang="en-US" altLang="zh-CN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VS </a:t>
                      </a:r>
                      <a:r>
                        <a:rPr lang="zh-CN" altLang="en-US" sz="240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方正正纤黑简体" panose="02000000000000000000" pitchFamily="2" charset="-122"/>
                          <a:ea typeface="方正正纤黑简体" panose="02000000000000000000" pitchFamily="2" charset="-122"/>
                        </a:rPr>
                        <a:t>俄罗斯</a:t>
                      </a:r>
                      <a:endParaRPr lang="zh-CN" altLang="en-US" sz="2400" b="0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方正正纤黑简体" panose="02000000000000000000" pitchFamily="2" charset="-122"/>
                        <a:ea typeface="方正正纤黑简体" panose="02000000000000000000" pitchFamily="2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60910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035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4"/>
            <a:ext cx="7694872" cy="5143500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 rot="1084069" flipH="1">
            <a:off x="6377166" y="-191737"/>
            <a:ext cx="3346644" cy="5851279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  <a:gd name="connsiteX0" fmla="*/ 2843276 w 3346644"/>
              <a:gd name="connsiteY0" fmla="*/ 5851278 h 5851278"/>
              <a:gd name="connsiteX1" fmla="*/ 0 w 3346644"/>
              <a:gd name="connsiteY1" fmla="*/ 4923719 h 5851278"/>
              <a:gd name="connsiteX2" fmla="*/ 1606260 w 3346644"/>
              <a:gd name="connsiteY2" fmla="*/ 0 h 5851278"/>
              <a:gd name="connsiteX3" fmla="*/ 3346644 w 3346644"/>
              <a:gd name="connsiteY3" fmla="*/ 567763 h 5851278"/>
              <a:gd name="connsiteX4" fmla="*/ 2843276 w 3346644"/>
              <a:gd name="connsiteY4" fmla="*/ 5851278 h 5851278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644" h="5851279">
                <a:moveTo>
                  <a:pt x="2843276" y="5851279"/>
                </a:moveTo>
                <a:lnTo>
                  <a:pt x="0" y="4923719"/>
                </a:lnTo>
                <a:lnTo>
                  <a:pt x="1606260" y="0"/>
                </a:lnTo>
                <a:lnTo>
                  <a:pt x="3346644" y="567763"/>
                </a:lnTo>
                <a:cubicBezTo>
                  <a:pt x="2817541" y="6111810"/>
                  <a:pt x="3372379" y="307232"/>
                  <a:pt x="2843276" y="5851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4069" flipH="1">
            <a:off x="6515376" y="-191737"/>
            <a:ext cx="3346644" cy="5851279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  <a:gd name="connsiteX0" fmla="*/ 2843276 w 3346644"/>
              <a:gd name="connsiteY0" fmla="*/ 5851278 h 5851278"/>
              <a:gd name="connsiteX1" fmla="*/ 0 w 3346644"/>
              <a:gd name="connsiteY1" fmla="*/ 4923719 h 5851278"/>
              <a:gd name="connsiteX2" fmla="*/ 1606260 w 3346644"/>
              <a:gd name="connsiteY2" fmla="*/ 0 h 5851278"/>
              <a:gd name="connsiteX3" fmla="*/ 3346644 w 3346644"/>
              <a:gd name="connsiteY3" fmla="*/ 567763 h 5851278"/>
              <a:gd name="connsiteX4" fmla="*/ 2843276 w 3346644"/>
              <a:gd name="connsiteY4" fmla="*/ 5851278 h 5851278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  <a:gd name="connsiteX0" fmla="*/ 2843276 w 3346644"/>
              <a:gd name="connsiteY0" fmla="*/ 5851279 h 5851279"/>
              <a:gd name="connsiteX1" fmla="*/ 0 w 3346644"/>
              <a:gd name="connsiteY1" fmla="*/ 4923719 h 5851279"/>
              <a:gd name="connsiteX2" fmla="*/ 1606260 w 3346644"/>
              <a:gd name="connsiteY2" fmla="*/ 0 h 5851279"/>
              <a:gd name="connsiteX3" fmla="*/ 3346644 w 3346644"/>
              <a:gd name="connsiteY3" fmla="*/ 567763 h 5851279"/>
              <a:gd name="connsiteX4" fmla="*/ 2843276 w 3346644"/>
              <a:gd name="connsiteY4" fmla="*/ 5851279 h 585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644" h="5851279">
                <a:moveTo>
                  <a:pt x="2843276" y="5851279"/>
                </a:moveTo>
                <a:lnTo>
                  <a:pt x="0" y="4923719"/>
                </a:lnTo>
                <a:lnTo>
                  <a:pt x="1606260" y="0"/>
                </a:lnTo>
                <a:lnTo>
                  <a:pt x="3346644" y="567763"/>
                </a:lnTo>
                <a:cubicBezTo>
                  <a:pt x="2817541" y="6111810"/>
                  <a:pt x="3372379" y="307232"/>
                  <a:pt x="2843276" y="5851279"/>
                </a:cubicBez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t="29826" r="45773" b="12775"/>
          <a:stretch>
            <a:fillRect/>
          </a:stretch>
        </p:blipFill>
        <p:spPr bwMode="auto">
          <a:xfrm>
            <a:off x="7286500" y="547928"/>
            <a:ext cx="2130523" cy="43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3984136" y="1726190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5215234" y="2718474"/>
            <a:ext cx="3361145" cy="1710869"/>
            <a:chOff x="5215234" y="2718474"/>
            <a:chExt cx="3361145" cy="1710869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 rot="907892">
              <a:off x="5215234" y="2718474"/>
              <a:ext cx="226215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内马尔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160607" y="3598346"/>
              <a:ext cx="1415772" cy="830997"/>
              <a:chOff x="7160607" y="3598346"/>
              <a:chExt cx="1415772" cy="830997"/>
            </a:xfrm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 rot="907892">
                <a:off x="7160607" y="3598346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  <a:endParaRPr lang="en-US" altLang="zh-CN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2" name="任意多边形 11"/>
              <p:cNvSpPr>
                <a:spLocks noChangeArrowheads="1"/>
              </p:cNvSpPr>
              <p:nvPr/>
            </p:nvSpPr>
            <p:spPr bwMode="auto">
              <a:xfrm rot="900000">
                <a:off x="7330522" y="3683467"/>
                <a:ext cx="1152525" cy="254477"/>
              </a:xfrm>
              <a:custGeom>
                <a:avLst/>
                <a:gdLst/>
                <a:ahLst/>
                <a:cxnLst/>
                <a:rect l="l" t="t" r="r" b="b"/>
                <a:pathLst>
                  <a:path w="1152525" h="254477">
                    <a:moveTo>
                      <a:pt x="931069" y="238125"/>
                    </a:moveTo>
                    <a:lnTo>
                      <a:pt x="1026319" y="238125"/>
                    </a:lnTo>
                    <a:lnTo>
                      <a:pt x="1026319" y="252187"/>
                    </a:lnTo>
                    <a:lnTo>
                      <a:pt x="931069" y="252405"/>
                    </a:lnTo>
                    <a:close/>
                    <a:moveTo>
                      <a:pt x="933450" y="83344"/>
                    </a:moveTo>
                    <a:cubicBezTo>
                      <a:pt x="923925" y="92869"/>
                      <a:pt x="912813" y="100013"/>
                      <a:pt x="900112" y="104775"/>
                    </a:cubicBezTo>
                    <a:lnTo>
                      <a:pt x="931069" y="104775"/>
                    </a:lnTo>
                    <a:cubicBezTo>
                      <a:pt x="945356" y="119063"/>
                      <a:pt x="959644" y="130175"/>
                      <a:pt x="973931" y="138113"/>
                    </a:cubicBezTo>
                    <a:cubicBezTo>
                      <a:pt x="996156" y="123825"/>
                      <a:pt x="1015206" y="105569"/>
                      <a:pt x="1031081" y="83344"/>
                    </a:cubicBezTo>
                    <a:close/>
                    <a:moveTo>
                      <a:pt x="623888" y="161925"/>
                    </a:moveTo>
                    <a:lnTo>
                      <a:pt x="792956" y="161926"/>
                    </a:lnTo>
                    <a:lnTo>
                      <a:pt x="792956" y="223838"/>
                    </a:lnTo>
                    <a:lnTo>
                      <a:pt x="754856" y="223838"/>
                    </a:lnTo>
                    <a:lnTo>
                      <a:pt x="754857" y="252810"/>
                    </a:lnTo>
                    <a:lnTo>
                      <a:pt x="659606" y="253028"/>
                    </a:lnTo>
                    <a:lnTo>
                      <a:pt x="659606" y="223838"/>
                    </a:lnTo>
                    <a:lnTo>
                      <a:pt x="623888" y="223838"/>
                    </a:lnTo>
                    <a:close/>
                    <a:moveTo>
                      <a:pt x="435769" y="140494"/>
                    </a:moveTo>
                    <a:lnTo>
                      <a:pt x="531018" y="140494"/>
                    </a:lnTo>
                    <a:lnTo>
                      <a:pt x="531018" y="253324"/>
                    </a:lnTo>
                    <a:lnTo>
                      <a:pt x="435769" y="253542"/>
                    </a:lnTo>
                    <a:close/>
                    <a:moveTo>
                      <a:pt x="323850" y="164307"/>
                    </a:moveTo>
                    <a:lnTo>
                      <a:pt x="411956" y="164307"/>
                    </a:lnTo>
                    <a:lnTo>
                      <a:pt x="411956" y="253597"/>
                    </a:lnTo>
                    <a:lnTo>
                      <a:pt x="323850" y="253799"/>
                    </a:lnTo>
                    <a:close/>
                    <a:moveTo>
                      <a:pt x="892969" y="2382"/>
                    </a:moveTo>
                    <a:lnTo>
                      <a:pt x="990600" y="2382"/>
                    </a:lnTo>
                    <a:cubicBezTo>
                      <a:pt x="985837" y="8732"/>
                      <a:pt x="982662" y="15875"/>
                      <a:pt x="981075" y="23813"/>
                    </a:cubicBezTo>
                    <a:lnTo>
                      <a:pt x="1143000" y="23813"/>
                    </a:lnTo>
                    <a:lnTo>
                      <a:pt x="1143000" y="83344"/>
                    </a:lnTo>
                    <a:cubicBezTo>
                      <a:pt x="1117600" y="121444"/>
                      <a:pt x="1088231" y="151607"/>
                      <a:pt x="1054894" y="173832"/>
                    </a:cubicBezTo>
                    <a:cubicBezTo>
                      <a:pt x="1083468" y="181769"/>
                      <a:pt x="1116012" y="188119"/>
                      <a:pt x="1152525" y="192882"/>
                    </a:cubicBezTo>
                    <a:lnTo>
                      <a:pt x="1152525" y="247650"/>
                    </a:lnTo>
                    <a:cubicBezTo>
                      <a:pt x="1082676" y="241300"/>
                      <a:pt x="1023937" y="230188"/>
                      <a:pt x="976313" y="214313"/>
                    </a:cubicBezTo>
                    <a:cubicBezTo>
                      <a:pt x="923925" y="230188"/>
                      <a:pt x="865981" y="241300"/>
                      <a:pt x="802481" y="247650"/>
                    </a:cubicBezTo>
                    <a:lnTo>
                      <a:pt x="802481" y="195263"/>
                    </a:lnTo>
                    <a:cubicBezTo>
                      <a:pt x="837406" y="187325"/>
                      <a:pt x="869156" y="180182"/>
                      <a:pt x="897731" y="173832"/>
                    </a:cubicBezTo>
                    <a:cubicBezTo>
                      <a:pt x="877094" y="159544"/>
                      <a:pt x="858044" y="142875"/>
                      <a:pt x="840581" y="123826"/>
                    </a:cubicBezTo>
                    <a:cubicBezTo>
                      <a:pt x="838994" y="123825"/>
                      <a:pt x="835025" y="123825"/>
                      <a:pt x="828675" y="123825"/>
                    </a:cubicBezTo>
                    <a:cubicBezTo>
                      <a:pt x="822325" y="125413"/>
                      <a:pt x="817563" y="126206"/>
                      <a:pt x="814388" y="126207"/>
                    </a:cubicBezTo>
                    <a:lnTo>
                      <a:pt x="814387" y="80963"/>
                    </a:lnTo>
                    <a:cubicBezTo>
                      <a:pt x="852488" y="68263"/>
                      <a:pt x="878681" y="42069"/>
                      <a:pt x="892969" y="2382"/>
                    </a:cubicBezTo>
                    <a:close/>
                    <a:moveTo>
                      <a:pt x="659606" y="2382"/>
                    </a:moveTo>
                    <a:lnTo>
                      <a:pt x="750094" y="2382"/>
                    </a:lnTo>
                    <a:cubicBezTo>
                      <a:pt x="748507" y="19844"/>
                      <a:pt x="745331" y="34925"/>
                      <a:pt x="740569" y="47625"/>
                    </a:cubicBezTo>
                    <a:lnTo>
                      <a:pt x="804862" y="47625"/>
                    </a:lnTo>
                    <a:lnTo>
                      <a:pt x="804862" y="114300"/>
                    </a:lnTo>
                    <a:lnTo>
                      <a:pt x="702469" y="114300"/>
                    </a:lnTo>
                    <a:cubicBezTo>
                      <a:pt x="678656" y="134938"/>
                      <a:pt x="647700" y="148432"/>
                      <a:pt x="609600" y="154782"/>
                    </a:cubicBezTo>
                    <a:lnTo>
                      <a:pt x="609600" y="104775"/>
                    </a:lnTo>
                    <a:cubicBezTo>
                      <a:pt x="639762" y="84138"/>
                      <a:pt x="656431" y="50007"/>
                      <a:pt x="659606" y="2382"/>
                    </a:cubicBezTo>
                    <a:close/>
                    <a:moveTo>
                      <a:pt x="28575" y="147638"/>
                    </a:moveTo>
                    <a:lnTo>
                      <a:pt x="297656" y="147638"/>
                    </a:lnTo>
                    <a:lnTo>
                      <a:pt x="297656" y="253859"/>
                    </a:lnTo>
                    <a:lnTo>
                      <a:pt x="207169" y="254067"/>
                    </a:lnTo>
                    <a:lnTo>
                      <a:pt x="207169" y="211932"/>
                    </a:lnTo>
                    <a:lnTo>
                      <a:pt x="121444" y="211932"/>
                    </a:lnTo>
                    <a:lnTo>
                      <a:pt x="121444" y="254264"/>
                    </a:lnTo>
                    <a:lnTo>
                      <a:pt x="28575" y="254477"/>
                    </a:lnTo>
                    <a:close/>
                    <a:moveTo>
                      <a:pt x="95250" y="0"/>
                    </a:moveTo>
                    <a:lnTo>
                      <a:pt x="204787" y="0"/>
                    </a:lnTo>
                    <a:cubicBezTo>
                      <a:pt x="206375" y="17463"/>
                      <a:pt x="209550" y="33338"/>
                      <a:pt x="214312" y="47625"/>
                    </a:cubicBezTo>
                    <a:lnTo>
                      <a:pt x="338138" y="47625"/>
                    </a:lnTo>
                    <a:cubicBezTo>
                      <a:pt x="342900" y="34925"/>
                      <a:pt x="346075" y="19050"/>
                      <a:pt x="347662" y="0"/>
                    </a:cubicBezTo>
                    <a:lnTo>
                      <a:pt x="457200" y="0"/>
                    </a:lnTo>
                    <a:cubicBezTo>
                      <a:pt x="455613" y="17463"/>
                      <a:pt x="452437" y="33338"/>
                      <a:pt x="447675" y="47625"/>
                    </a:cubicBezTo>
                    <a:lnTo>
                      <a:pt x="554831" y="47625"/>
                    </a:lnTo>
                    <a:lnTo>
                      <a:pt x="554831" y="119063"/>
                    </a:lnTo>
                    <a:lnTo>
                      <a:pt x="0" y="119063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2" y="33338"/>
                      <a:pt x="96837" y="17463"/>
                      <a:pt x="9525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6360698" y="3573026"/>
              <a:ext cx="902811" cy="523220"/>
              <a:chOff x="6360698" y="3573026"/>
              <a:chExt cx="902811" cy="523220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 rot="907892">
                <a:off x="6360698" y="3573026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巴西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3" name="任意多边形 12"/>
              <p:cNvSpPr>
                <a:spLocks noChangeArrowheads="1"/>
              </p:cNvSpPr>
              <p:nvPr/>
            </p:nvSpPr>
            <p:spPr bwMode="auto">
              <a:xfrm rot="907892">
                <a:off x="6517855" y="3661716"/>
                <a:ext cx="651160" cy="125894"/>
              </a:xfrm>
              <a:custGeom>
                <a:avLst/>
                <a:gdLst/>
                <a:ahLst/>
                <a:cxnLst/>
                <a:rect l="l" t="t" r="r" b="b"/>
                <a:pathLst>
                  <a:path w="651160" h="125894">
                    <a:moveTo>
                      <a:pt x="480454" y="41300"/>
                    </a:moveTo>
                    <a:lnTo>
                      <a:pt x="480455" y="72963"/>
                    </a:lnTo>
                    <a:lnTo>
                      <a:pt x="506611" y="72963"/>
                    </a:lnTo>
                    <a:lnTo>
                      <a:pt x="506611" y="41300"/>
                    </a:lnTo>
                    <a:close/>
                    <a:moveTo>
                      <a:pt x="334528" y="0"/>
                    </a:moveTo>
                    <a:lnTo>
                      <a:pt x="651160" y="0"/>
                    </a:lnTo>
                    <a:lnTo>
                      <a:pt x="651160" y="41300"/>
                    </a:lnTo>
                    <a:lnTo>
                      <a:pt x="558924" y="41300"/>
                    </a:lnTo>
                    <a:lnTo>
                      <a:pt x="558924" y="72963"/>
                    </a:lnTo>
                    <a:lnTo>
                      <a:pt x="640147" y="72963"/>
                    </a:lnTo>
                    <a:lnTo>
                      <a:pt x="640147" y="124425"/>
                    </a:lnTo>
                    <a:lnTo>
                      <a:pt x="585080" y="124551"/>
                    </a:lnTo>
                    <a:lnTo>
                      <a:pt x="585080" y="112886"/>
                    </a:lnTo>
                    <a:lnTo>
                      <a:pt x="558924" y="112886"/>
                    </a:lnTo>
                    <a:lnTo>
                      <a:pt x="558924" y="124611"/>
                    </a:lnTo>
                    <a:lnTo>
                      <a:pt x="506611" y="124731"/>
                    </a:lnTo>
                    <a:lnTo>
                      <a:pt x="506611" y="112886"/>
                    </a:lnTo>
                    <a:lnTo>
                      <a:pt x="480454" y="112886"/>
                    </a:lnTo>
                    <a:lnTo>
                      <a:pt x="480454" y="117016"/>
                    </a:lnTo>
                    <a:lnTo>
                      <a:pt x="479912" y="124792"/>
                    </a:lnTo>
                    <a:lnTo>
                      <a:pt x="427819" y="124912"/>
                    </a:lnTo>
                    <a:lnTo>
                      <a:pt x="428141" y="122523"/>
                    </a:lnTo>
                    <a:lnTo>
                      <a:pt x="428141" y="112886"/>
                    </a:lnTo>
                    <a:lnTo>
                      <a:pt x="401985" y="112886"/>
                    </a:lnTo>
                    <a:lnTo>
                      <a:pt x="401985" y="124971"/>
                    </a:lnTo>
                    <a:lnTo>
                      <a:pt x="346918" y="125098"/>
                    </a:lnTo>
                    <a:lnTo>
                      <a:pt x="346918" y="72963"/>
                    </a:lnTo>
                    <a:lnTo>
                      <a:pt x="428141" y="72963"/>
                    </a:lnTo>
                    <a:lnTo>
                      <a:pt x="428141" y="41300"/>
                    </a:lnTo>
                    <a:lnTo>
                      <a:pt x="334528" y="41300"/>
                    </a:lnTo>
                    <a:close/>
                    <a:moveTo>
                      <a:pt x="0" y="4130"/>
                    </a:moveTo>
                    <a:lnTo>
                      <a:pt x="278085" y="4130"/>
                    </a:lnTo>
                    <a:lnTo>
                      <a:pt x="278085" y="114263"/>
                    </a:lnTo>
                    <a:lnTo>
                      <a:pt x="276876" y="125258"/>
                    </a:lnTo>
                    <a:lnTo>
                      <a:pt x="215177" y="125400"/>
                    </a:lnTo>
                    <a:lnTo>
                      <a:pt x="218889" y="114263"/>
                    </a:lnTo>
                    <a:lnTo>
                      <a:pt x="218889" y="44053"/>
                    </a:lnTo>
                    <a:lnTo>
                      <a:pt x="170706" y="44053"/>
                    </a:lnTo>
                    <a:lnTo>
                      <a:pt x="170706" y="125502"/>
                    </a:lnTo>
                    <a:lnTo>
                      <a:pt x="111509" y="125638"/>
                    </a:lnTo>
                    <a:lnTo>
                      <a:pt x="111509" y="44053"/>
                    </a:lnTo>
                    <a:lnTo>
                      <a:pt x="60573" y="44053"/>
                    </a:lnTo>
                    <a:lnTo>
                      <a:pt x="60573" y="125755"/>
                    </a:lnTo>
                    <a:lnTo>
                      <a:pt x="0" y="125894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65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6"/>
          <a:stretch/>
        </p:blipFill>
        <p:spPr>
          <a:xfrm>
            <a:off x="2220541" y="0"/>
            <a:ext cx="6959971" cy="5143500"/>
          </a:xfrm>
          <a:prstGeom prst="rect">
            <a:avLst/>
          </a:prstGeom>
        </p:spPr>
      </p:pic>
      <p:sp>
        <p:nvSpPr>
          <p:cNvPr id="43" name="任意多边形 42"/>
          <p:cNvSpPr/>
          <p:nvPr/>
        </p:nvSpPr>
        <p:spPr>
          <a:xfrm rot="20515931">
            <a:off x="-682472" y="-515363"/>
            <a:ext cx="5358480" cy="5753489"/>
          </a:xfrm>
          <a:custGeom>
            <a:avLst/>
            <a:gdLst>
              <a:gd name="connsiteX0" fmla="*/ 4567777 w 4567777"/>
              <a:gd name="connsiteY0" fmla="*/ 949610 h 5596879"/>
              <a:gd name="connsiteX1" fmla="*/ 2164747 w 4567777"/>
              <a:gd name="connsiteY1" fmla="*/ 5596879 h 5596879"/>
              <a:gd name="connsiteX2" fmla="*/ 0 w 4567777"/>
              <a:gd name="connsiteY2" fmla="*/ 4890676 h 5596879"/>
              <a:gd name="connsiteX3" fmla="*/ 1595479 w 4567777"/>
              <a:gd name="connsiteY3" fmla="*/ 0 h 5596879"/>
              <a:gd name="connsiteX0" fmla="*/ 4567777 w 4567777"/>
              <a:gd name="connsiteY0" fmla="*/ 949610 h 5888351"/>
              <a:gd name="connsiteX1" fmla="*/ 3058206 w 4567777"/>
              <a:gd name="connsiteY1" fmla="*/ 5888351 h 5888351"/>
              <a:gd name="connsiteX2" fmla="*/ 0 w 4567777"/>
              <a:gd name="connsiteY2" fmla="*/ 4890676 h 5888351"/>
              <a:gd name="connsiteX3" fmla="*/ 1595479 w 4567777"/>
              <a:gd name="connsiteY3" fmla="*/ 0 h 5888351"/>
              <a:gd name="connsiteX4" fmla="*/ 4567777 w 4567777"/>
              <a:gd name="connsiteY4" fmla="*/ 949610 h 5888351"/>
              <a:gd name="connsiteX0" fmla="*/ 4225772 w 4225772"/>
              <a:gd name="connsiteY0" fmla="*/ 851397 h 5888351"/>
              <a:gd name="connsiteX1" fmla="*/ 3058206 w 4225772"/>
              <a:gd name="connsiteY1" fmla="*/ 5888351 h 5888351"/>
              <a:gd name="connsiteX2" fmla="*/ 0 w 4225772"/>
              <a:gd name="connsiteY2" fmla="*/ 4890676 h 5888351"/>
              <a:gd name="connsiteX3" fmla="*/ 1595479 w 4225772"/>
              <a:gd name="connsiteY3" fmla="*/ 0 h 5888351"/>
              <a:gd name="connsiteX4" fmla="*/ 4225772 w 4225772"/>
              <a:gd name="connsiteY4" fmla="*/ 851397 h 5888351"/>
              <a:gd name="connsiteX0" fmla="*/ 4249919 w 4249919"/>
              <a:gd name="connsiteY0" fmla="*/ 859275 h 5888351"/>
              <a:gd name="connsiteX1" fmla="*/ 3058206 w 4249919"/>
              <a:gd name="connsiteY1" fmla="*/ 5888351 h 5888351"/>
              <a:gd name="connsiteX2" fmla="*/ 0 w 4249919"/>
              <a:gd name="connsiteY2" fmla="*/ 4890676 h 5888351"/>
              <a:gd name="connsiteX3" fmla="*/ 1595479 w 4249919"/>
              <a:gd name="connsiteY3" fmla="*/ 0 h 5888351"/>
              <a:gd name="connsiteX4" fmla="*/ 4249919 w 4249919"/>
              <a:gd name="connsiteY4" fmla="*/ 859275 h 5888351"/>
              <a:gd name="connsiteX0" fmla="*/ 4251889 w 4251889"/>
              <a:gd name="connsiteY0" fmla="*/ 853238 h 5888351"/>
              <a:gd name="connsiteX1" fmla="*/ 3058206 w 4251889"/>
              <a:gd name="connsiteY1" fmla="*/ 5888351 h 5888351"/>
              <a:gd name="connsiteX2" fmla="*/ 0 w 4251889"/>
              <a:gd name="connsiteY2" fmla="*/ 4890676 h 5888351"/>
              <a:gd name="connsiteX3" fmla="*/ 1595479 w 4251889"/>
              <a:gd name="connsiteY3" fmla="*/ 0 h 5888351"/>
              <a:gd name="connsiteX4" fmla="*/ 4251889 w 4251889"/>
              <a:gd name="connsiteY4" fmla="*/ 853238 h 5888351"/>
              <a:gd name="connsiteX0" fmla="*/ 4251889 w 4251889"/>
              <a:gd name="connsiteY0" fmla="*/ 867281 h 5902394"/>
              <a:gd name="connsiteX1" fmla="*/ 3058206 w 4251889"/>
              <a:gd name="connsiteY1" fmla="*/ 5902394 h 5902394"/>
              <a:gd name="connsiteX2" fmla="*/ 0 w 4251889"/>
              <a:gd name="connsiteY2" fmla="*/ 4904719 h 5902394"/>
              <a:gd name="connsiteX3" fmla="*/ 1593381 w 4251889"/>
              <a:gd name="connsiteY3" fmla="*/ 0 h 5902394"/>
              <a:gd name="connsiteX4" fmla="*/ 4251889 w 4251889"/>
              <a:gd name="connsiteY4" fmla="*/ 867281 h 5902394"/>
              <a:gd name="connsiteX0" fmla="*/ 5350602 w 5350602"/>
              <a:gd name="connsiteY0" fmla="*/ 1225713 h 5902394"/>
              <a:gd name="connsiteX1" fmla="*/ 3058206 w 5350602"/>
              <a:gd name="connsiteY1" fmla="*/ 5902394 h 5902394"/>
              <a:gd name="connsiteX2" fmla="*/ 0 w 5350602"/>
              <a:gd name="connsiteY2" fmla="*/ 4904719 h 5902394"/>
              <a:gd name="connsiteX3" fmla="*/ 1593381 w 5350602"/>
              <a:gd name="connsiteY3" fmla="*/ 0 h 5902394"/>
              <a:gd name="connsiteX4" fmla="*/ 5350602 w 5350602"/>
              <a:gd name="connsiteY4" fmla="*/ 1225713 h 5902394"/>
              <a:gd name="connsiteX0" fmla="*/ 5350602 w 5350602"/>
              <a:gd name="connsiteY0" fmla="*/ 1225713 h 5729344"/>
              <a:gd name="connsiteX1" fmla="*/ 2486800 w 5350602"/>
              <a:gd name="connsiteY1" fmla="*/ 5729344 h 5729344"/>
              <a:gd name="connsiteX2" fmla="*/ 0 w 5350602"/>
              <a:gd name="connsiteY2" fmla="*/ 4904719 h 5729344"/>
              <a:gd name="connsiteX3" fmla="*/ 1593381 w 5350602"/>
              <a:gd name="connsiteY3" fmla="*/ 0 h 5729344"/>
              <a:gd name="connsiteX4" fmla="*/ 5350602 w 5350602"/>
              <a:gd name="connsiteY4" fmla="*/ 1225713 h 5729344"/>
              <a:gd name="connsiteX0" fmla="*/ 5350602 w 5350602"/>
              <a:gd name="connsiteY0" fmla="*/ 1225713 h 5729342"/>
              <a:gd name="connsiteX1" fmla="*/ 2486800 w 5350602"/>
              <a:gd name="connsiteY1" fmla="*/ 5729342 h 5729342"/>
              <a:gd name="connsiteX2" fmla="*/ 0 w 5350602"/>
              <a:gd name="connsiteY2" fmla="*/ 4904719 h 5729342"/>
              <a:gd name="connsiteX3" fmla="*/ 1593381 w 5350602"/>
              <a:gd name="connsiteY3" fmla="*/ 0 h 5729342"/>
              <a:gd name="connsiteX4" fmla="*/ 5350602 w 5350602"/>
              <a:gd name="connsiteY4" fmla="*/ 1225713 h 5729342"/>
              <a:gd name="connsiteX0" fmla="*/ 5350602 w 5350602"/>
              <a:gd name="connsiteY0" fmla="*/ 1225713 h 5729341"/>
              <a:gd name="connsiteX1" fmla="*/ 2486800 w 5350602"/>
              <a:gd name="connsiteY1" fmla="*/ 5729341 h 5729341"/>
              <a:gd name="connsiteX2" fmla="*/ 0 w 5350602"/>
              <a:gd name="connsiteY2" fmla="*/ 4904719 h 5729341"/>
              <a:gd name="connsiteX3" fmla="*/ 1593381 w 5350602"/>
              <a:gd name="connsiteY3" fmla="*/ 0 h 5729341"/>
              <a:gd name="connsiteX4" fmla="*/ 5350602 w 5350602"/>
              <a:gd name="connsiteY4" fmla="*/ 1225713 h 5729341"/>
              <a:gd name="connsiteX0" fmla="*/ 5358480 w 5358480"/>
              <a:gd name="connsiteY0" fmla="*/ 1225713 h 5729341"/>
              <a:gd name="connsiteX1" fmla="*/ 2494678 w 5358480"/>
              <a:gd name="connsiteY1" fmla="*/ 5729341 h 5729341"/>
              <a:gd name="connsiteX2" fmla="*/ 0 w 5358480"/>
              <a:gd name="connsiteY2" fmla="*/ 4928867 h 5729341"/>
              <a:gd name="connsiteX3" fmla="*/ 1601259 w 5358480"/>
              <a:gd name="connsiteY3" fmla="*/ 0 h 5729341"/>
              <a:gd name="connsiteX4" fmla="*/ 5358480 w 5358480"/>
              <a:gd name="connsiteY4" fmla="*/ 1225713 h 5729341"/>
              <a:gd name="connsiteX0" fmla="*/ 5358480 w 5358480"/>
              <a:gd name="connsiteY0" fmla="*/ 1249861 h 5753489"/>
              <a:gd name="connsiteX1" fmla="*/ 2494678 w 5358480"/>
              <a:gd name="connsiteY1" fmla="*/ 5753489 h 5753489"/>
              <a:gd name="connsiteX2" fmla="*/ 0 w 5358480"/>
              <a:gd name="connsiteY2" fmla="*/ 4953015 h 5753489"/>
              <a:gd name="connsiteX3" fmla="*/ 1609137 w 5358480"/>
              <a:gd name="connsiteY3" fmla="*/ 0 h 5753489"/>
              <a:gd name="connsiteX4" fmla="*/ 5358480 w 5358480"/>
              <a:gd name="connsiteY4" fmla="*/ 1249861 h 575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8480" h="5753489">
                <a:moveTo>
                  <a:pt x="5358480" y="1249861"/>
                </a:moveTo>
                <a:lnTo>
                  <a:pt x="2494678" y="5753489"/>
                </a:lnTo>
                <a:lnTo>
                  <a:pt x="0" y="4953015"/>
                </a:lnTo>
                <a:lnTo>
                  <a:pt x="1609137" y="0"/>
                </a:lnTo>
                <a:lnTo>
                  <a:pt x="5358480" y="12498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0515931">
            <a:off x="-826488" y="-515363"/>
            <a:ext cx="5358480" cy="5753489"/>
          </a:xfrm>
          <a:custGeom>
            <a:avLst/>
            <a:gdLst>
              <a:gd name="connsiteX0" fmla="*/ 4567777 w 4567777"/>
              <a:gd name="connsiteY0" fmla="*/ 949610 h 5596879"/>
              <a:gd name="connsiteX1" fmla="*/ 2164747 w 4567777"/>
              <a:gd name="connsiteY1" fmla="*/ 5596879 h 5596879"/>
              <a:gd name="connsiteX2" fmla="*/ 0 w 4567777"/>
              <a:gd name="connsiteY2" fmla="*/ 4890676 h 5596879"/>
              <a:gd name="connsiteX3" fmla="*/ 1595479 w 4567777"/>
              <a:gd name="connsiteY3" fmla="*/ 0 h 5596879"/>
              <a:gd name="connsiteX0" fmla="*/ 4567777 w 4567777"/>
              <a:gd name="connsiteY0" fmla="*/ 949610 h 5888351"/>
              <a:gd name="connsiteX1" fmla="*/ 3058206 w 4567777"/>
              <a:gd name="connsiteY1" fmla="*/ 5888351 h 5888351"/>
              <a:gd name="connsiteX2" fmla="*/ 0 w 4567777"/>
              <a:gd name="connsiteY2" fmla="*/ 4890676 h 5888351"/>
              <a:gd name="connsiteX3" fmla="*/ 1595479 w 4567777"/>
              <a:gd name="connsiteY3" fmla="*/ 0 h 5888351"/>
              <a:gd name="connsiteX4" fmla="*/ 4567777 w 4567777"/>
              <a:gd name="connsiteY4" fmla="*/ 949610 h 5888351"/>
              <a:gd name="connsiteX0" fmla="*/ 4225772 w 4225772"/>
              <a:gd name="connsiteY0" fmla="*/ 851397 h 5888351"/>
              <a:gd name="connsiteX1" fmla="*/ 3058206 w 4225772"/>
              <a:gd name="connsiteY1" fmla="*/ 5888351 h 5888351"/>
              <a:gd name="connsiteX2" fmla="*/ 0 w 4225772"/>
              <a:gd name="connsiteY2" fmla="*/ 4890676 h 5888351"/>
              <a:gd name="connsiteX3" fmla="*/ 1595479 w 4225772"/>
              <a:gd name="connsiteY3" fmla="*/ 0 h 5888351"/>
              <a:gd name="connsiteX4" fmla="*/ 4225772 w 4225772"/>
              <a:gd name="connsiteY4" fmla="*/ 851397 h 5888351"/>
              <a:gd name="connsiteX0" fmla="*/ 4249919 w 4249919"/>
              <a:gd name="connsiteY0" fmla="*/ 859275 h 5888351"/>
              <a:gd name="connsiteX1" fmla="*/ 3058206 w 4249919"/>
              <a:gd name="connsiteY1" fmla="*/ 5888351 h 5888351"/>
              <a:gd name="connsiteX2" fmla="*/ 0 w 4249919"/>
              <a:gd name="connsiteY2" fmla="*/ 4890676 h 5888351"/>
              <a:gd name="connsiteX3" fmla="*/ 1595479 w 4249919"/>
              <a:gd name="connsiteY3" fmla="*/ 0 h 5888351"/>
              <a:gd name="connsiteX4" fmla="*/ 4249919 w 4249919"/>
              <a:gd name="connsiteY4" fmla="*/ 859275 h 5888351"/>
              <a:gd name="connsiteX0" fmla="*/ 4251889 w 4251889"/>
              <a:gd name="connsiteY0" fmla="*/ 853238 h 5888351"/>
              <a:gd name="connsiteX1" fmla="*/ 3058206 w 4251889"/>
              <a:gd name="connsiteY1" fmla="*/ 5888351 h 5888351"/>
              <a:gd name="connsiteX2" fmla="*/ 0 w 4251889"/>
              <a:gd name="connsiteY2" fmla="*/ 4890676 h 5888351"/>
              <a:gd name="connsiteX3" fmla="*/ 1595479 w 4251889"/>
              <a:gd name="connsiteY3" fmla="*/ 0 h 5888351"/>
              <a:gd name="connsiteX4" fmla="*/ 4251889 w 4251889"/>
              <a:gd name="connsiteY4" fmla="*/ 853238 h 5888351"/>
              <a:gd name="connsiteX0" fmla="*/ 4251889 w 4251889"/>
              <a:gd name="connsiteY0" fmla="*/ 867281 h 5902394"/>
              <a:gd name="connsiteX1" fmla="*/ 3058206 w 4251889"/>
              <a:gd name="connsiteY1" fmla="*/ 5902394 h 5902394"/>
              <a:gd name="connsiteX2" fmla="*/ 0 w 4251889"/>
              <a:gd name="connsiteY2" fmla="*/ 4904719 h 5902394"/>
              <a:gd name="connsiteX3" fmla="*/ 1593381 w 4251889"/>
              <a:gd name="connsiteY3" fmla="*/ 0 h 5902394"/>
              <a:gd name="connsiteX4" fmla="*/ 4251889 w 4251889"/>
              <a:gd name="connsiteY4" fmla="*/ 867281 h 5902394"/>
              <a:gd name="connsiteX0" fmla="*/ 5350602 w 5350602"/>
              <a:gd name="connsiteY0" fmla="*/ 1225713 h 5902394"/>
              <a:gd name="connsiteX1" fmla="*/ 3058206 w 5350602"/>
              <a:gd name="connsiteY1" fmla="*/ 5902394 h 5902394"/>
              <a:gd name="connsiteX2" fmla="*/ 0 w 5350602"/>
              <a:gd name="connsiteY2" fmla="*/ 4904719 h 5902394"/>
              <a:gd name="connsiteX3" fmla="*/ 1593381 w 5350602"/>
              <a:gd name="connsiteY3" fmla="*/ 0 h 5902394"/>
              <a:gd name="connsiteX4" fmla="*/ 5350602 w 5350602"/>
              <a:gd name="connsiteY4" fmla="*/ 1225713 h 5902394"/>
              <a:gd name="connsiteX0" fmla="*/ 5350602 w 5350602"/>
              <a:gd name="connsiteY0" fmla="*/ 1225713 h 5729344"/>
              <a:gd name="connsiteX1" fmla="*/ 2486800 w 5350602"/>
              <a:gd name="connsiteY1" fmla="*/ 5729344 h 5729344"/>
              <a:gd name="connsiteX2" fmla="*/ 0 w 5350602"/>
              <a:gd name="connsiteY2" fmla="*/ 4904719 h 5729344"/>
              <a:gd name="connsiteX3" fmla="*/ 1593381 w 5350602"/>
              <a:gd name="connsiteY3" fmla="*/ 0 h 5729344"/>
              <a:gd name="connsiteX4" fmla="*/ 5350602 w 5350602"/>
              <a:gd name="connsiteY4" fmla="*/ 1225713 h 5729344"/>
              <a:gd name="connsiteX0" fmla="*/ 5350602 w 5350602"/>
              <a:gd name="connsiteY0" fmla="*/ 1225713 h 5729342"/>
              <a:gd name="connsiteX1" fmla="*/ 2486800 w 5350602"/>
              <a:gd name="connsiteY1" fmla="*/ 5729342 h 5729342"/>
              <a:gd name="connsiteX2" fmla="*/ 0 w 5350602"/>
              <a:gd name="connsiteY2" fmla="*/ 4904719 h 5729342"/>
              <a:gd name="connsiteX3" fmla="*/ 1593381 w 5350602"/>
              <a:gd name="connsiteY3" fmla="*/ 0 h 5729342"/>
              <a:gd name="connsiteX4" fmla="*/ 5350602 w 5350602"/>
              <a:gd name="connsiteY4" fmla="*/ 1225713 h 5729342"/>
              <a:gd name="connsiteX0" fmla="*/ 5350602 w 5350602"/>
              <a:gd name="connsiteY0" fmla="*/ 1225713 h 5729341"/>
              <a:gd name="connsiteX1" fmla="*/ 2486800 w 5350602"/>
              <a:gd name="connsiteY1" fmla="*/ 5729341 h 5729341"/>
              <a:gd name="connsiteX2" fmla="*/ 0 w 5350602"/>
              <a:gd name="connsiteY2" fmla="*/ 4904719 h 5729341"/>
              <a:gd name="connsiteX3" fmla="*/ 1593381 w 5350602"/>
              <a:gd name="connsiteY3" fmla="*/ 0 h 5729341"/>
              <a:gd name="connsiteX4" fmla="*/ 5350602 w 5350602"/>
              <a:gd name="connsiteY4" fmla="*/ 1225713 h 5729341"/>
              <a:gd name="connsiteX0" fmla="*/ 5358480 w 5358480"/>
              <a:gd name="connsiteY0" fmla="*/ 1225713 h 5729341"/>
              <a:gd name="connsiteX1" fmla="*/ 2494678 w 5358480"/>
              <a:gd name="connsiteY1" fmla="*/ 5729341 h 5729341"/>
              <a:gd name="connsiteX2" fmla="*/ 0 w 5358480"/>
              <a:gd name="connsiteY2" fmla="*/ 4928867 h 5729341"/>
              <a:gd name="connsiteX3" fmla="*/ 1601259 w 5358480"/>
              <a:gd name="connsiteY3" fmla="*/ 0 h 5729341"/>
              <a:gd name="connsiteX4" fmla="*/ 5358480 w 5358480"/>
              <a:gd name="connsiteY4" fmla="*/ 1225713 h 5729341"/>
              <a:gd name="connsiteX0" fmla="*/ 5358480 w 5358480"/>
              <a:gd name="connsiteY0" fmla="*/ 1249861 h 5753489"/>
              <a:gd name="connsiteX1" fmla="*/ 2494678 w 5358480"/>
              <a:gd name="connsiteY1" fmla="*/ 5753489 h 5753489"/>
              <a:gd name="connsiteX2" fmla="*/ 0 w 5358480"/>
              <a:gd name="connsiteY2" fmla="*/ 4953015 h 5753489"/>
              <a:gd name="connsiteX3" fmla="*/ 1609137 w 5358480"/>
              <a:gd name="connsiteY3" fmla="*/ 0 h 5753489"/>
              <a:gd name="connsiteX4" fmla="*/ 5358480 w 5358480"/>
              <a:gd name="connsiteY4" fmla="*/ 1249861 h 575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8480" h="5753489">
                <a:moveTo>
                  <a:pt x="5358480" y="1249861"/>
                </a:moveTo>
                <a:lnTo>
                  <a:pt x="2494678" y="5753489"/>
                </a:lnTo>
                <a:lnTo>
                  <a:pt x="0" y="4953015"/>
                </a:lnTo>
                <a:lnTo>
                  <a:pt x="1609137" y="0"/>
                </a:lnTo>
                <a:lnTo>
                  <a:pt x="5358480" y="1249861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3" t="17651" r="29948" b="31805"/>
          <a:stretch>
            <a:fillRect/>
          </a:stretch>
        </p:blipFill>
        <p:spPr bwMode="auto">
          <a:xfrm>
            <a:off x="-257065" y="555527"/>
            <a:ext cx="2853356" cy="443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806455" y="1340215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435659" y="2170326"/>
            <a:ext cx="5529708" cy="1602692"/>
            <a:chOff x="435659" y="2170326"/>
            <a:chExt cx="5529708" cy="1602692"/>
          </a:xfrm>
        </p:grpSpPr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 rot="20088610">
              <a:off x="435659" y="2849688"/>
              <a:ext cx="4339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罗宾</a:t>
              </a:r>
              <a:r>
                <a:rPr lang="en-US" altLang="zh-CN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·</a:t>
              </a:r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范佩西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549595" y="2170326"/>
              <a:ext cx="1415772" cy="830997"/>
              <a:chOff x="4549595" y="2170326"/>
              <a:chExt cx="1415772" cy="830997"/>
            </a:xfrm>
          </p:grpSpPr>
          <p:sp>
            <p:nvSpPr>
              <p:cNvPr id="18" name="矩形 3"/>
              <p:cNvSpPr>
                <a:spLocks noChangeArrowheads="1"/>
              </p:cNvSpPr>
              <p:nvPr/>
            </p:nvSpPr>
            <p:spPr bwMode="auto">
              <a:xfrm rot="20088610">
                <a:off x="4549595" y="2170326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</a:p>
            </p:txBody>
          </p:sp>
          <p:sp>
            <p:nvSpPr>
              <p:cNvPr id="12" name="任意多边形 11"/>
              <p:cNvSpPr>
                <a:spLocks noChangeArrowheads="1"/>
              </p:cNvSpPr>
              <p:nvPr/>
            </p:nvSpPr>
            <p:spPr bwMode="auto">
              <a:xfrm rot="20100000">
                <a:off x="4586146" y="2283017"/>
                <a:ext cx="1152525" cy="254477"/>
              </a:xfrm>
              <a:custGeom>
                <a:avLst/>
                <a:gdLst/>
                <a:ahLst/>
                <a:cxnLst/>
                <a:rect l="l" t="t" r="r" b="b"/>
                <a:pathLst>
                  <a:path w="1152525" h="254477">
                    <a:moveTo>
                      <a:pt x="931069" y="238125"/>
                    </a:moveTo>
                    <a:lnTo>
                      <a:pt x="1026319" y="238125"/>
                    </a:lnTo>
                    <a:lnTo>
                      <a:pt x="1026319" y="252187"/>
                    </a:lnTo>
                    <a:lnTo>
                      <a:pt x="931069" y="252405"/>
                    </a:lnTo>
                    <a:close/>
                    <a:moveTo>
                      <a:pt x="933450" y="83344"/>
                    </a:moveTo>
                    <a:cubicBezTo>
                      <a:pt x="923925" y="92869"/>
                      <a:pt x="912813" y="100013"/>
                      <a:pt x="900112" y="104775"/>
                    </a:cubicBezTo>
                    <a:lnTo>
                      <a:pt x="931069" y="104775"/>
                    </a:lnTo>
                    <a:cubicBezTo>
                      <a:pt x="945356" y="119063"/>
                      <a:pt x="959644" y="130175"/>
                      <a:pt x="973931" y="138113"/>
                    </a:cubicBezTo>
                    <a:cubicBezTo>
                      <a:pt x="996156" y="123825"/>
                      <a:pt x="1015206" y="105569"/>
                      <a:pt x="1031081" y="83344"/>
                    </a:cubicBezTo>
                    <a:close/>
                    <a:moveTo>
                      <a:pt x="623888" y="161925"/>
                    </a:moveTo>
                    <a:lnTo>
                      <a:pt x="792956" y="161926"/>
                    </a:lnTo>
                    <a:lnTo>
                      <a:pt x="792956" y="223838"/>
                    </a:lnTo>
                    <a:lnTo>
                      <a:pt x="754856" y="223838"/>
                    </a:lnTo>
                    <a:lnTo>
                      <a:pt x="754857" y="252810"/>
                    </a:lnTo>
                    <a:lnTo>
                      <a:pt x="659606" y="253028"/>
                    </a:lnTo>
                    <a:lnTo>
                      <a:pt x="659606" y="223838"/>
                    </a:lnTo>
                    <a:lnTo>
                      <a:pt x="623888" y="223838"/>
                    </a:lnTo>
                    <a:close/>
                    <a:moveTo>
                      <a:pt x="435769" y="140494"/>
                    </a:moveTo>
                    <a:lnTo>
                      <a:pt x="531018" y="140494"/>
                    </a:lnTo>
                    <a:lnTo>
                      <a:pt x="531018" y="253324"/>
                    </a:lnTo>
                    <a:lnTo>
                      <a:pt x="435769" y="253542"/>
                    </a:lnTo>
                    <a:close/>
                    <a:moveTo>
                      <a:pt x="323850" y="164307"/>
                    </a:moveTo>
                    <a:lnTo>
                      <a:pt x="411956" y="164307"/>
                    </a:lnTo>
                    <a:lnTo>
                      <a:pt x="411956" y="253597"/>
                    </a:lnTo>
                    <a:lnTo>
                      <a:pt x="323850" y="253799"/>
                    </a:lnTo>
                    <a:close/>
                    <a:moveTo>
                      <a:pt x="892969" y="2382"/>
                    </a:moveTo>
                    <a:lnTo>
                      <a:pt x="990600" y="2382"/>
                    </a:lnTo>
                    <a:cubicBezTo>
                      <a:pt x="985837" y="8732"/>
                      <a:pt x="982662" y="15875"/>
                      <a:pt x="981075" y="23813"/>
                    </a:cubicBezTo>
                    <a:lnTo>
                      <a:pt x="1143000" y="23813"/>
                    </a:lnTo>
                    <a:lnTo>
                      <a:pt x="1143000" y="83344"/>
                    </a:lnTo>
                    <a:cubicBezTo>
                      <a:pt x="1117600" y="121444"/>
                      <a:pt x="1088231" y="151607"/>
                      <a:pt x="1054894" y="173832"/>
                    </a:cubicBezTo>
                    <a:cubicBezTo>
                      <a:pt x="1083468" y="181769"/>
                      <a:pt x="1116012" y="188119"/>
                      <a:pt x="1152525" y="192882"/>
                    </a:cubicBezTo>
                    <a:lnTo>
                      <a:pt x="1152525" y="247650"/>
                    </a:lnTo>
                    <a:cubicBezTo>
                      <a:pt x="1082676" y="241300"/>
                      <a:pt x="1023937" y="230188"/>
                      <a:pt x="976313" y="214313"/>
                    </a:cubicBezTo>
                    <a:cubicBezTo>
                      <a:pt x="923925" y="230188"/>
                      <a:pt x="865981" y="241300"/>
                      <a:pt x="802481" y="247650"/>
                    </a:cubicBezTo>
                    <a:lnTo>
                      <a:pt x="802481" y="195263"/>
                    </a:lnTo>
                    <a:cubicBezTo>
                      <a:pt x="837406" y="187325"/>
                      <a:pt x="869156" y="180182"/>
                      <a:pt x="897731" y="173832"/>
                    </a:cubicBezTo>
                    <a:cubicBezTo>
                      <a:pt x="877094" y="159544"/>
                      <a:pt x="858044" y="142875"/>
                      <a:pt x="840581" y="123826"/>
                    </a:cubicBezTo>
                    <a:cubicBezTo>
                      <a:pt x="838994" y="123825"/>
                      <a:pt x="835025" y="123825"/>
                      <a:pt x="828675" y="123825"/>
                    </a:cubicBezTo>
                    <a:cubicBezTo>
                      <a:pt x="822325" y="125413"/>
                      <a:pt x="817563" y="126206"/>
                      <a:pt x="814388" y="126207"/>
                    </a:cubicBezTo>
                    <a:lnTo>
                      <a:pt x="814387" y="80963"/>
                    </a:lnTo>
                    <a:cubicBezTo>
                      <a:pt x="852488" y="68263"/>
                      <a:pt x="878681" y="42069"/>
                      <a:pt x="892969" y="2382"/>
                    </a:cubicBezTo>
                    <a:close/>
                    <a:moveTo>
                      <a:pt x="659606" y="2382"/>
                    </a:moveTo>
                    <a:lnTo>
                      <a:pt x="750094" y="2382"/>
                    </a:lnTo>
                    <a:cubicBezTo>
                      <a:pt x="748507" y="19844"/>
                      <a:pt x="745331" y="34925"/>
                      <a:pt x="740569" y="47625"/>
                    </a:cubicBezTo>
                    <a:lnTo>
                      <a:pt x="804862" y="47625"/>
                    </a:lnTo>
                    <a:lnTo>
                      <a:pt x="804862" y="114300"/>
                    </a:lnTo>
                    <a:lnTo>
                      <a:pt x="702469" y="114300"/>
                    </a:lnTo>
                    <a:cubicBezTo>
                      <a:pt x="678656" y="134938"/>
                      <a:pt x="647700" y="148432"/>
                      <a:pt x="609600" y="154782"/>
                    </a:cubicBezTo>
                    <a:lnTo>
                      <a:pt x="609600" y="104775"/>
                    </a:lnTo>
                    <a:cubicBezTo>
                      <a:pt x="639762" y="84138"/>
                      <a:pt x="656431" y="50007"/>
                      <a:pt x="659606" y="2382"/>
                    </a:cubicBezTo>
                    <a:close/>
                    <a:moveTo>
                      <a:pt x="28575" y="147638"/>
                    </a:moveTo>
                    <a:lnTo>
                      <a:pt x="297656" y="147638"/>
                    </a:lnTo>
                    <a:lnTo>
                      <a:pt x="297656" y="253859"/>
                    </a:lnTo>
                    <a:lnTo>
                      <a:pt x="207169" y="254067"/>
                    </a:lnTo>
                    <a:lnTo>
                      <a:pt x="207169" y="211932"/>
                    </a:lnTo>
                    <a:lnTo>
                      <a:pt x="121444" y="211932"/>
                    </a:lnTo>
                    <a:lnTo>
                      <a:pt x="121444" y="254264"/>
                    </a:lnTo>
                    <a:lnTo>
                      <a:pt x="28575" y="254477"/>
                    </a:lnTo>
                    <a:close/>
                    <a:moveTo>
                      <a:pt x="95250" y="0"/>
                    </a:moveTo>
                    <a:lnTo>
                      <a:pt x="204787" y="0"/>
                    </a:lnTo>
                    <a:cubicBezTo>
                      <a:pt x="206375" y="17463"/>
                      <a:pt x="209550" y="33338"/>
                      <a:pt x="214312" y="47625"/>
                    </a:cubicBezTo>
                    <a:lnTo>
                      <a:pt x="338138" y="47625"/>
                    </a:lnTo>
                    <a:cubicBezTo>
                      <a:pt x="342900" y="34925"/>
                      <a:pt x="346075" y="19050"/>
                      <a:pt x="347662" y="0"/>
                    </a:cubicBezTo>
                    <a:lnTo>
                      <a:pt x="457200" y="0"/>
                    </a:lnTo>
                    <a:cubicBezTo>
                      <a:pt x="455613" y="17463"/>
                      <a:pt x="452437" y="33338"/>
                      <a:pt x="447675" y="47625"/>
                    </a:cubicBezTo>
                    <a:lnTo>
                      <a:pt x="554831" y="47625"/>
                    </a:lnTo>
                    <a:lnTo>
                      <a:pt x="554831" y="119063"/>
                    </a:lnTo>
                    <a:lnTo>
                      <a:pt x="0" y="119063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2" y="33338"/>
                      <a:pt x="96837" y="17463"/>
                      <a:pt x="9525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858221" y="2868725"/>
              <a:ext cx="902811" cy="523220"/>
              <a:chOff x="3858221" y="2868725"/>
              <a:chExt cx="902811" cy="523220"/>
            </a:xfrm>
          </p:grpSpPr>
          <p:sp>
            <p:nvSpPr>
              <p:cNvPr id="17" name="矩形 3"/>
              <p:cNvSpPr>
                <a:spLocks noChangeArrowheads="1"/>
              </p:cNvSpPr>
              <p:nvPr/>
            </p:nvSpPr>
            <p:spPr bwMode="auto">
              <a:xfrm rot="20088610">
                <a:off x="3858221" y="2868725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荷兰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9" name="任意多边形 18"/>
              <p:cNvSpPr>
                <a:spLocks noChangeArrowheads="1"/>
              </p:cNvSpPr>
              <p:nvPr/>
            </p:nvSpPr>
            <p:spPr bwMode="auto">
              <a:xfrm rot="20088610">
                <a:off x="3933857" y="2946130"/>
                <a:ext cx="656667" cy="190621"/>
              </a:xfrm>
              <a:custGeom>
                <a:avLst/>
                <a:gdLst/>
                <a:ahLst/>
                <a:cxnLst/>
                <a:rect l="l" t="t" r="r" b="b"/>
                <a:pathLst>
                  <a:path w="656667" h="190621">
                    <a:moveTo>
                      <a:pt x="224395" y="141796"/>
                    </a:moveTo>
                    <a:lnTo>
                      <a:pt x="224395" y="189257"/>
                    </a:lnTo>
                    <a:lnTo>
                      <a:pt x="177589" y="189102"/>
                    </a:lnTo>
                    <a:lnTo>
                      <a:pt x="177589" y="174836"/>
                    </a:lnTo>
                    <a:lnTo>
                      <a:pt x="148679" y="174836"/>
                    </a:lnTo>
                    <a:lnTo>
                      <a:pt x="148679" y="189006"/>
                    </a:lnTo>
                    <a:lnTo>
                      <a:pt x="103249" y="188856"/>
                    </a:lnTo>
                    <a:lnTo>
                      <a:pt x="103249" y="141796"/>
                    </a:lnTo>
                    <a:close/>
                    <a:moveTo>
                      <a:pt x="315255" y="85353"/>
                    </a:moveTo>
                    <a:lnTo>
                      <a:pt x="315255" y="122523"/>
                    </a:lnTo>
                    <a:lnTo>
                      <a:pt x="295982" y="122523"/>
                    </a:lnTo>
                    <a:lnTo>
                      <a:pt x="295982" y="189494"/>
                    </a:lnTo>
                    <a:lnTo>
                      <a:pt x="243669" y="189321"/>
                    </a:lnTo>
                    <a:lnTo>
                      <a:pt x="243669" y="122523"/>
                    </a:lnTo>
                    <a:lnTo>
                      <a:pt x="97743" y="122523"/>
                    </a:lnTo>
                    <a:lnTo>
                      <a:pt x="97743" y="86730"/>
                    </a:lnTo>
                    <a:cubicBezTo>
                      <a:pt x="94072" y="106003"/>
                      <a:pt x="88106" y="122523"/>
                      <a:pt x="79846" y="136290"/>
                    </a:cubicBezTo>
                    <a:lnTo>
                      <a:pt x="79846" y="188778"/>
                    </a:lnTo>
                    <a:lnTo>
                      <a:pt x="27533" y="188605"/>
                    </a:lnTo>
                    <a:lnTo>
                      <a:pt x="27533" y="187226"/>
                    </a:lnTo>
                    <a:lnTo>
                      <a:pt x="24521" y="188595"/>
                    </a:lnTo>
                    <a:lnTo>
                      <a:pt x="0" y="188514"/>
                    </a:lnTo>
                    <a:lnTo>
                      <a:pt x="0" y="161070"/>
                    </a:lnTo>
                    <a:cubicBezTo>
                      <a:pt x="24780" y="144550"/>
                      <a:pt x="40382" y="117934"/>
                      <a:pt x="46806" y="81223"/>
                    </a:cubicBezTo>
                    <a:lnTo>
                      <a:pt x="100496" y="81223"/>
                    </a:lnTo>
                    <a:cubicBezTo>
                      <a:pt x="100496" y="81223"/>
                      <a:pt x="100037" y="81682"/>
                      <a:pt x="99119" y="82600"/>
                    </a:cubicBezTo>
                    <a:cubicBezTo>
                      <a:pt x="99119" y="83518"/>
                      <a:pt x="98661" y="84435"/>
                      <a:pt x="97743" y="85353"/>
                    </a:cubicBezTo>
                    <a:close/>
                    <a:moveTo>
                      <a:pt x="319385" y="17897"/>
                    </a:moveTo>
                    <a:lnTo>
                      <a:pt x="319385" y="56443"/>
                    </a:lnTo>
                    <a:lnTo>
                      <a:pt x="250552" y="56444"/>
                    </a:lnTo>
                    <a:lnTo>
                      <a:pt x="250552" y="74340"/>
                    </a:lnTo>
                    <a:lnTo>
                      <a:pt x="192732" y="74340"/>
                    </a:lnTo>
                    <a:lnTo>
                      <a:pt x="192732" y="56443"/>
                    </a:lnTo>
                    <a:lnTo>
                      <a:pt x="128029" y="56443"/>
                    </a:lnTo>
                    <a:lnTo>
                      <a:pt x="128029" y="74340"/>
                    </a:lnTo>
                    <a:lnTo>
                      <a:pt x="70209" y="74340"/>
                    </a:lnTo>
                    <a:lnTo>
                      <a:pt x="70209" y="56443"/>
                    </a:lnTo>
                    <a:lnTo>
                      <a:pt x="4130" y="56443"/>
                    </a:lnTo>
                    <a:lnTo>
                      <a:pt x="4129" y="17897"/>
                    </a:lnTo>
                    <a:lnTo>
                      <a:pt x="70209" y="17897"/>
                    </a:lnTo>
                    <a:lnTo>
                      <a:pt x="70210" y="0"/>
                    </a:lnTo>
                    <a:lnTo>
                      <a:pt x="128029" y="0"/>
                    </a:lnTo>
                    <a:lnTo>
                      <a:pt x="128029" y="17897"/>
                    </a:lnTo>
                    <a:lnTo>
                      <a:pt x="192732" y="17897"/>
                    </a:lnTo>
                    <a:lnTo>
                      <a:pt x="192732" y="0"/>
                    </a:lnTo>
                    <a:lnTo>
                      <a:pt x="250552" y="0"/>
                    </a:lnTo>
                    <a:lnTo>
                      <a:pt x="250552" y="17897"/>
                    </a:lnTo>
                    <a:close/>
                    <a:moveTo>
                      <a:pt x="636017" y="150056"/>
                    </a:moveTo>
                    <a:lnTo>
                      <a:pt x="636017" y="190621"/>
                    </a:lnTo>
                    <a:lnTo>
                      <a:pt x="386841" y="189795"/>
                    </a:lnTo>
                    <a:lnTo>
                      <a:pt x="386841" y="150056"/>
                    </a:lnTo>
                    <a:close/>
                    <a:moveTo>
                      <a:pt x="613990" y="5507"/>
                    </a:moveTo>
                    <a:cubicBezTo>
                      <a:pt x="613990" y="6425"/>
                      <a:pt x="613531" y="8260"/>
                      <a:pt x="612613" y="11014"/>
                    </a:cubicBezTo>
                    <a:cubicBezTo>
                      <a:pt x="610778" y="26616"/>
                      <a:pt x="608025" y="37629"/>
                      <a:pt x="604354" y="44053"/>
                    </a:cubicBezTo>
                    <a:lnTo>
                      <a:pt x="656667" y="44054"/>
                    </a:lnTo>
                    <a:lnTo>
                      <a:pt x="656666" y="85353"/>
                    </a:lnTo>
                    <a:lnTo>
                      <a:pt x="364815" y="85353"/>
                    </a:lnTo>
                    <a:lnTo>
                      <a:pt x="364815" y="44053"/>
                    </a:lnTo>
                    <a:lnTo>
                      <a:pt x="415751" y="44053"/>
                    </a:lnTo>
                    <a:cubicBezTo>
                      <a:pt x="412998" y="37629"/>
                      <a:pt x="410703" y="27075"/>
                      <a:pt x="408868" y="12390"/>
                    </a:cubicBezTo>
                    <a:cubicBezTo>
                      <a:pt x="407950" y="9637"/>
                      <a:pt x="407491" y="7343"/>
                      <a:pt x="407491" y="5507"/>
                    </a:cubicBezTo>
                    <a:lnTo>
                      <a:pt x="470818" y="5507"/>
                    </a:lnTo>
                    <a:cubicBezTo>
                      <a:pt x="471735" y="20191"/>
                      <a:pt x="474489" y="33040"/>
                      <a:pt x="479078" y="44054"/>
                    </a:cubicBezTo>
                    <a:lnTo>
                      <a:pt x="542404" y="44053"/>
                    </a:lnTo>
                    <a:cubicBezTo>
                      <a:pt x="546993" y="33040"/>
                      <a:pt x="549746" y="20191"/>
                      <a:pt x="550664" y="550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62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1" r="12727" b="-1411"/>
          <a:stretch/>
        </p:blipFill>
        <p:spPr>
          <a:xfrm>
            <a:off x="-46513" y="-20538"/>
            <a:ext cx="7700254" cy="5184576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 rot="20515931" flipH="1" flipV="1">
            <a:off x="6565583" y="-585286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0515931" flipH="1" flipV="1">
            <a:off x="6738963" y="-585286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4687555" y="2183045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94" t="15817" r="41553" b="21182"/>
          <a:stretch>
            <a:fillRect/>
          </a:stretch>
        </p:blipFill>
        <p:spPr bwMode="auto">
          <a:xfrm>
            <a:off x="6903862" y="670434"/>
            <a:ext cx="2398838" cy="4694194"/>
          </a:xfrm>
          <a:custGeom>
            <a:avLst/>
            <a:gdLst>
              <a:gd name="connsiteX0" fmla="*/ 317543 w 2398838"/>
              <a:gd name="connsiteY0" fmla="*/ 0 h 4694194"/>
              <a:gd name="connsiteX1" fmla="*/ 326757 w 2398838"/>
              <a:gd name="connsiteY1" fmla="*/ 0 h 4694194"/>
              <a:gd name="connsiteX2" fmla="*/ 609458 w 2398838"/>
              <a:gd name="connsiteY2" fmla="*/ 518286 h 4694194"/>
              <a:gd name="connsiteX3" fmla="*/ 678038 w 2398838"/>
              <a:gd name="connsiteY3" fmla="*/ 327786 h 4694194"/>
              <a:gd name="connsiteX4" fmla="*/ 761858 w 2398838"/>
              <a:gd name="connsiteY4" fmla="*/ 152526 h 4694194"/>
              <a:gd name="connsiteX5" fmla="*/ 990458 w 2398838"/>
              <a:gd name="connsiteY5" fmla="*/ 61086 h 4694194"/>
              <a:gd name="connsiteX6" fmla="*/ 992087 w 2398838"/>
              <a:gd name="connsiteY6" fmla="*/ 0 h 4694194"/>
              <a:gd name="connsiteX7" fmla="*/ 2398838 w 2398838"/>
              <a:gd name="connsiteY7" fmla="*/ 0 h 4694194"/>
              <a:gd name="connsiteX8" fmla="*/ 2398838 w 2398838"/>
              <a:gd name="connsiteY8" fmla="*/ 4694194 h 4694194"/>
              <a:gd name="connsiteX9" fmla="*/ 0 w 2398838"/>
              <a:gd name="connsiteY9" fmla="*/ 4694194 h 4694194"/>
              <a:gd name="connsiteX10" fmla="*/ 0 w 2398838"/>
              <a:gd name="connsiteY10" fmla="*/ 649980 h 4694194"/>
              <a:gd name="connsiteX11" fmla="*/ 403718 w 2398838"/>
              <a:gd name="connsiteY11" fmla="*/ 1158366 h 4694194"/>
              <a:gd name="connsiteX12" fmla="*/ 624698 w 2398838"/>
              <a:gd name="connsiteY12" fmla="*/ 1028826 h 4694194"/>
              <a:gd name="connsiteX13" fmla="*/ 693278 w 2398838"/>
              <a:gd name="connsiteY13" fmla="*/ 914526 h 469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8838" h="4694194">
                <a:moveTo>
                  <a:pt x="317543" y="0"/>
                </a:moveTo>
                <a:lnTo>
                  <a:pt x="326757" y="0"/>
                </a:lnTo>
                <a:lnTo>
                  <a:pt x="609458" y="518286"/>
                </a:lnTo>
                <a:lnTo>
                  <a:pt x="678038" y="327786"/>
                </a:lnTo>
                <a:lnTo>
                  <a:pt x="761858" y="152526"/>
                </a:lnTo>
                <a:lnTo>
                  <a:pt x="990458" y="61086"/>
                </a:lnTo>
                <a:lnTo>
                  <a:pt x="992087" y="0"/>
                </a:lnTo>
                <a:lnTo>
                  <a:pt x="2398838" y="0"/>
                </a:lnTo>
                <a:lnTo>
                  <a:pt x="2398838" y="4694194"/>
                </a:lnTo>
                <a:lnTo>
                  <a:pt x="0" y="4694194"/>
                </a:lnTo>
                <a:lnTo>
                  <a:pt x="0" y="649980"/>
                </a:lnTo>
                <a:lnTo>
                  <a:pt x="403718" y="1158366"/>
                </a:lnTo>
                <a:lnTo>
                  <a:pt x="624698" y="1028826"/>
                </a:lnTo>
                <a:lnTo>
                  <a:pt x="693278" y="91452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826635" y="3164624"/>
            <a:ext cx="4914116" cy="1102601"/>
            <a:chOff x="3826635" y="3164624"/>
            <a:chExt cx="4914116" cy="1102601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 rot="20639318">
              <a:off x="3826635" y="3329112"/>
              <a:ext cx="36471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法布雷加斯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324979" y="3164624"/>
              <a:ext cx="1415772" cy="830997"/>
              <a:chOff x="7324979" y="3164624"/>
              <a:chExt cx="1415772" cy="830997"/>
            </a:xfrm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 rot="20639318">
                <a:off x="7324979" y="3164624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中场</a:t>
                </a:r>
                <a:endParaRPr lang="en-US" altLang="zh-CN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8" name="任意多边形 17"/>
              <p:cNvSpPr>
                <a:spLocks noChangeArrowheads="1"/>
              </p:cNvSpPr>
              <p:nvPr/>
            </p:nvSpPr>
            <p:spPr bwMode="auto">
              <a:xfrm rot="20639318">
                <a:off x="7409648" y="3255300"/>
                <a:ext cx="1123951" cy="257036"/>
              </a:xfrm>
              <a:custGeom>
                <a:avLst/>
                <a:gdLst/>
                <a:ahLst/>
                <a:cxnLst/>
                <a:rect l="l" t="t" r="r" b="b"/>
                <a:pathLst>
                  <a:path w="1123951" h="257036">
                    <a:moveTo>
                      <a:pt x="307181" y="0"/>
                    </a:moveTo>
                    <a:lnTo>
                      <a:pt x="307181" y="88107"/>
                    </a:lnTo>
                    <a:lnTo>
                      <a:pt x="504824" y="88106"/>
                    </a:lnTo>
                    <a:lnTo>
                      <a:pt x="504825" y="256913"/>
                    </a:lnTo>
                    <a:lnTo>
                      <a:pt x="404812" y="256893"/>
                    </a:lnTo>
                    <a:lnTo>
                      <a:pt x="404812" y="157163"/>
                    </a:lnTo>
                    <a:lnTo>
                      <a:pt x="307181" y="157163"/>
                    </a:lnTo>
                    <a:lnTo>
                      <a:pt x="307181" y="256874"/>
                    </a:lnTo>
                    <a:lnTo>
                      <a:pt x="197644" y="256852"/>
                    </a:lnTo>
                    <a:lnTo>
                      <a:pt x="197643" y="157163"/>
                    </a:lnTo>
                    <a:lnTo>
                      <a:pt x="100012" y="157163"/>
                    </a:lnTo>
                    <a:lnTo>
                      <a:pt x="100013" y="256833"/>
                    </a:lnTo>
                    <a:lnTo>
                      <a:pt x="0" y="256813"/>
                    </a:lnTo>
                    <a:lnTo>
                      <a:pt x="0" y="88107"/>
                    </a:lnTo>
                    <a:lnTo>
                      <a:pt x="197643" y="88107"/>
                    </a:lnTo>
                    <a:lnTo>
                      <a:pt x="197644" y="0"/>
                    </a:lnTo>
                    <a:close/>
                    <a:moveTo>
                      <a:pt x="731043" y="0"/>
                    </a:moveTo>
                    <a:lnTo>
                      <a:pt x="731044" y="95250"/>
                    </a:lnTo>
                    <a:lnTo>
                      <a:pt x="766762" y="95250"/>
                    </a:lnTo>
                    <a:lnTo>
                      <a:pt x="766762" y="164307"/>
                    </a:lnTo>
                    <a:lnTo>
                      <a:pt x="731044" y="164307"/>
                    </a:lnTo>
                    <a:lnTo>
                      <a:pt x="731044" y="256958"/>
                    </a:lnTo>
                    <a:lnTo>
                      <a:pt x="633412" y="256939"/>
                    </a:lnTo>
                    <a:lnTo>
                      <a:pt x="633412" y="164307"/>
                    </a:lnTo>
                    <a:lnTo>
                      <a:pt x="592931" y="164307"/>
                    </a:lnTo>
                    <a:lnTo>
                      <a:pt x="592931" y="95250"/>
                    </a:lnTo>
                    <a:lnTo>
                      <a:pt x="633412" y="95250"/>
                    </a:lnTo>
                    <a:lnTo>
                      <a:pt x="633412" y="0"/>
                    </a:lnTo>
                    <a:close/>
                    <a:moveTo>
                      <a:pt x="1104900" y="26194"/>
                    </a:moveTo>
                    <a:lnTo>
                      <a:pt x="1104900" y="95250"/>
                    </a:lnTo>
                    <a:cubicBezTo>
                      <a:pt x="1042987" y="138113"/>
                      <a:pt x="984250" y="170657"/>
                      <a:pt x="928687" y="192882"/>
                    </a:cubicBezTo>
                    <a:lnTo>
                      <a:pt x="1123950" y="192882"/>
                    </a:lnTo>
                    <a:lnTo>
                      <a:pt x="1123951" y="257036"/>
                    </a:lnTo>
                    <a:lnTo>
                      <a:pt x="776287" y="256967"/>
                    </a:lnTo>
                    <a:lnTo>
                      <a:pt x="776287" y="195263"/>
                    </a:lnTo>
                    <a:cubicBezTo>
                      <a:pt x="830262" y="169863"/>
                      <a:pt x="885031" y="135732"/>
                      <a:pt x="940594" y="92869"/>
                    </a:cubicBezTo>
                    <a:lnTo>
                      <a:pt x="795337" y="92869"/>
                    </a:lnTo>
                    <a:lnTo>
                      <a:pt x="795337" y="26194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267628" y="3744005"/>
              <a:ext cx="1261884" cy="523220"/>
              <a:chOff x="6267628" y="3744005"/>
              <a:chExt cx="1261884" cy="523220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 rot="20639318">
                <a:off x="6267628" y="3744005"/>
                <a:ext cx="1261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西班牙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21" name="任意多边形 20"/>
              <p:cNvSpPr>
                <a:spLocks noChangeArrowheads="1"/>
              </p:cNvSpPr>
              <p:nvPr/>
            </p:nvSpPr>
            <p:spPr bwMode="auto">
              <a:xfrm rot="20639318">
                <a:off x="6349993" y="3825309"/>
                <a:ext cx="1022858" cy="153181"/>
              </a:xfrm>
              <a:custGeom>
                <a:avLst/>
                <a:gdLst/>
                <a:ahLst/>
                <a:cxnLst/>
                <a:rect l="l" t="t" r="r" b="b"/>
                <a:pathLst>
                  <a:path w="1022858" h="153181">
                    <a:moveTo>
                      <a:pt x="172082" y="50936"/>
                    </a:moveTo>
                    <a:lnTo>
                      <a:pt x="145926" y="50936"/>
                    </a:lnTo>
                    <a:lnTo>
                      <a:pt x="145926" y="82599"/>
                    </a:lnTo>
                    <a:lnTo>
                      <a:pt x="172082" y="82599"/>
                    </a:lnTo>
                    <a:close/>
                    <a:moveTo>
                      <a:pt x="316631" y="9636"/>
                    </a:moveTo>
                    <a:lnTo>
                      <a:pt x="316632" y="50936"/>
                    </a:lnTo>
                    <a:lnTo>
                      <a:pt x="224396" y="50936"/>
                    </a:lnTo>
                    <a:lnTo>
                      <a:pt x="224396" y="82599"/>
                    </a:lnTo>
                    <a:lnTo>
                      <a:pt x="305618" y="82599"/>
                    </a:lnTo>
                    <a:lnTo>
                      <a:pt x="305619" y="153039"/>
                    </a:lnTo>
                    <a:lnTo>
                      <a:pt x="250552" y="153028"/>
                    </a:lnTo>
                    <a:lnTo>
                      <a:pt x="250552" y="122522"/>
                    </a:lnTo>
                    <a:lnTo>
                      <a:pt x="224396" y="122522"/>
                    </a:lnTo>
                    <a:lnTo>
                      <a:pt x="224396" y="153023"/>
                    </a:lnTo>
                    <a:lnTo>
                      <a:pt x="172082" y="153013"/>
                    </a:lnTo>
                    <a:lnTo>
                      <a:pt x="172082" y="122522"/>
                    </a:lnTo>
                    <a:lnTo>
                      <a:pt x="145926" y="122522"/>
                    </a:lnTo>
                    <a:lnTo>
                      <a:pt x="145926" y="126652"/>
                    </a:lnTo>
                    <a:lnTo>
                      <a:pt x="144087" y="153007"/>
                    </a:lnTo>
                    <a:lnTo>
                      <a:pt x="90801" y="152997"/>
                    </a:lnTo>
                    <a:lnTo>
                      <a:pt x="93613" y="132159"/>
                    </a:lnTo>
                    <a:lnTo>
                      <a:pt x="93613" y="122522"/>
                    </a:lnTo>
                    <a:lnTo>
                      <a:pt x="67456" y="122522"/>
                    </a:lnTo>
                    <a:lnTo>
                      <a:pt x="67456" y="152992"/>
                    </a:lnTo>
                    <a:lnTo>
                      <a:pt x="12389" y="152981"/>
                    </a:lnTo>
                    <a:lnTo>
                      <a:pt x="12390" y="82599"/>
                    </a:lnTo>
                    <a:lnTo>
                      <a:pt x="93613" y="82599"/>
                    </a:lnTo>
                    <a:lnTo>
                      <a:pt x="93613" y="50936"/>
                    </a:lnTo>
                    <a:lnTo>
                      <a:pt x="0" y="50936"/>
                    </a:lnTo>
                    <a:lnTo>
                      <a:pt x="0" y="9636"/>
                    </a:lnTo>
                    <a:close/>
                    <a:moveTo>
                      <a:pt x="494221" y="57819"/>
                    </a:moveTo>
                    <a:lnTo>
                      <a:pt x="486365" y="153075"/>
                    </a:lnTo>
                    <a:lnTo>
                      <a:pt x="451756" y="153068"/>
                    </a:lnTo>
                    <a:lnTo>
                      <a:pt x="462558" y="57819"/>
                    </a:lnTo>
                    <a:close/>
                    <a:moveTo>
                      <a:pt x="458427" y="13766"/>
                    </a:moveTo>
                    <a:lnTo>
                      <a:pt x="458428" y="50936"/>
                    </a:lnTo>
                    <a:lnTo>
                      <a:pt x="433648" y="50936"/>
                    </a:lnTo>
                    <a:lnTo>
                      <a:pt x="433648" y="122522"/>
                    </a:lnTo>
                    <a:lnTo>
                      <a:pt x="451544" y="122522"/>
                    </a:lnTo>
                    <a:lnTo>
                      <a:pt x="451545" y="153068"/>
                    </a:lnTo>
                    <a:lnTo>
                      <a:pt x="356555" y="153049"/>
                    </a:lnTo>
                    <a:lnTo>
                      <a:pt x="356555" y="122522"/>
                    </a:lnTo>
                    <a:lnTo>
                      <a:pt x="378581" y="122522"/>
                    </a:lnTo>
                    <a:lnTo>
                      <a:pt x="378581" y="50936"/>
                    </a:lnTo>
                    <a:lnTo>
                      <a:pt x="355178" y="50936"/>
                    </a:lnTo>
                    <a:lnTo>
                      <a:pt x="355178" y="13766"/>
                    </a:lnTo>
                    <a:close/>
                    <a:moveTo>
                      <a:pt x="550664" y="0"/>
                    </a:moveTo>
                    <a:lnTo>
                      <a:pt x="550664" y="48183"/>
                    </a:lnTo>
                    <a:cubicBezTo>
                      <a:pt x="550894" y="68833"/>
                      <a:pt x="550750" y="87905"/>
                      <a:pt x="550234" y="105400"/>
                    </a:cubicBezTo>
                    <a:lnTo>
                      <a:pt x="547570" y="153087"/>
                    </a:lnTo>
                    <a:lnTo>
                      <a:pt x="495464" y="153077"/>
                    </a:lnTo>
                    <a:lnTo>
                      <a:pt x="496630" y="141107"/>
                    </a:lnTo>
                    <a:cubicBezTo>
                      <a:pt x="497777" y="119081"/>
                      <a:pt x="498351" y="92695"/>
                      <a:pt x="498351" y="61949"/>
                    </a:cubicBezTo>
                    <a:lnTo>
                      <a:pt x="498351" y="0"/>
                    </a:lnTo>
                    <a:close/>
                    <a:moveTo>
                      <a:pt x="666303" y="15143"/>
                    </a:moveTo>
                    <a:lnTo>
                      <a:pt x="666303" y="52313"/>
                    </a:lnTo>
                    <a:lnTo>
                      <a:pt x="638770" y="52313"/>
                    </a:lnTo>
                    <a:lnTo>
                      <a:pt x="638770" y="128029"/>
                    </a:lnTo>
                    <a:lnTo>
                      <a:pt x="663550" y="128029"/>
                    </a:lnTo>
                    <a:lnTo>
                      <a:pt x="663550" y="153110"/>
                    </a:lnTo>
                    <a:lnTo>
                      <a:pt x="557547" y="153089"/>
                    </a:lnTo>
                    <a:lnTo>
                      <a:pt x="557547" y="128029"/>
                    </a:lnTo>
                    <a:lnTo>
                      <a:pt x="583704" y="128029"/>
                    </a:lnTo>
                    <a:lnTo>
                      <a:pt x="583704" y="52313"/>
                    </a:lnTo>
                    <a:lnTo>
                      <a:pt x="556171" y="52313"/>
                    </a:lnTo>
                    <a:lnTo>
                      <a:pt x="556170" y="15143"/>
                    </a:lnTo>
                    <a:close/>
                    <a:moveTo>
                      <a:pt x="1017352" y="9636"/>
                    </a:moveTo>
                    <a:lnTo>
                      <a:pt x="1017352" y="49559"/>
                    </a:lnTo>
                    <a:lnTo>
                      <a:pt x="955402" y="49559"/>
                    </a:lnTo>
                    <a:lnTo>
                      <a:pt x="955402" y="126652"/>
                    </a:lnTo>
                    <a:lnTo>
                      <a:pt x="1022858" y="126652"/>
                    </a:lnTo>
                    <a:lnTo>
                      <a:pt x="1022858" y="153181"/>
                    </a:lnTo>
                    <a:lnTo>
                      <a:pt x="724123" y="153122"/>
                    </a:lnTo>
                    <a:lnTo>
                      <a:pt x="724123" y="123899"/>
                    </a:lnTo>
                    <a:cubicBezTo>
                      <a:pt x="733301" y="104626"/>
                      <a:pt x="739266" y="84435"/>
                      <a:pt x="742019" y="63326"/>
                    </a:cubicBezTo>
                    <a:lnTo>
                      <a:pt x="802593" y="63326"/>
                    </a:lnTo>
                    <a:cubicBezTo>
                      <a:pt x="798922" y="86270"/>
                      <a:pt x="791121" y="107379"/>
                      <a:pt x="779190" y="126652"/>
                    </a:cubicBezTo>
                    <a:lnTo>
                      <a:pt x="893452" y="126652"/>
                    </a:lnTo>
                    <a:lnTo>
                      <a:pt x="893452" y="49559"/>
                    </a:lnTo>
                    <a:lnTo>
                      <a:pt x="715863" y="49559"/>
                    </a:lnTo>
                    <a:lnTo>
                      <a:pt x="715863" y="9636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693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60" y="-17620"/>
            <a:ext cx="7419746" cy="5181658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 rot="20515931">
            <a:off x="-587183" y="-301642"/>
            <a:ext cx="4034715" cy="5873395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4715" h="5873395">
                <a:moveTo>
                  <a:pt x="1595409" y="0"/>
                </a:moveTo>
                <a:lnTo>
                  <a:pt x="4034715" y="795772"/>
                </a:lnTo>
                <a:lnTo>
                  <a:pt x="2986727" y="5873395"/>
                </a:lnTo>
                <a:lnTo>
                  <a:pt x="0" y="4890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0515931">
            <a:off x="-729562" y="-301642"/>
            <a:ext cx="4034715" cy="5873395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4715" h="5873395">
                <a:moveTo>
                  <a:pt x="1595409" y="0"/>
                </a:moveTo>
                <a:lnTo>
                  <a:pt x="4034715" y="795772"/>
                </a:lnTo>
                <a:lnTo>
                  <a:pt x="2986727" y="5873395"/>
                </a:lnTo>
                <a:lnTo>
                  <a:pt x="0" y="4890459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5" t="19225" r="26947" b="30377"/>
          <a:stretch>
            <a:fillRect/>
          </a:stretch>
        </p:blipFill>
        <p:spPr bwMode="auto">
          <a:xfrm>
            <a:off x="-192918" y="563909"/>
            <a:ext cx="2876173" cy="4705300"/>
          </a:xfrm>
          <a:custGeom>
            <a:avLst/>
            <a:gdLst>
              <a:gd name="connsiteX0" fmla="*/ 409575 w 2136775"/>
              <a:gd name="connsiteY0" fmla="*/ 2917825 h 3495675"/>
              <a:gd name="connsiteX1" fmla="*/ 209550 w 2136775"/>
              <a:gd name="connsiteY1" fmla="*/ 3044825 h 3495675"/>
              <a:gd name="connsiteX2" fmla="*/ 115094 w 2136775"/>
              <a:gd name="connsiteY2" fmla="*/ 3334544 h 3495675"/>
              <a:gd name="connsiteX3" fmla="*/ 440531 w 2136775"/>
              <a:gd name="connsiteY3" fmla="*/ 3228975 h 3495675"/>
              <a:gd name="connsiteX4" fmla="*/ 444500 w 2136775"/>
              <a:gd name="connsiteY4" fmla="*/ 2994025 h 3495675"/>
              <a:gd name="connsiteX5" fmla="*/ 0 w 2136775"/>
              <a:gd name="connsiteY5" fmla="*/ 0 h 3495675"/>
              <a:gd name="connsiteX6" fmla="*/ 2136775 w 2136775"/>
              <a:gd name="connsiteY6" fmla="*/ 0 h 3495675"/>
              <a:gd name="connsiteX7" fmla="*/ 2136775 w 2136775"/>
              <a:gd name="connsiteY7" fmla="*/ 3495675 h 3495675"/>
              <a:gd name="connsiteX8" fmla="*/ 852453 w 2136775"/>
              <a:gd name="connsiteY8" fmla="*/ 3495675 h 3495675"/>
              <a:gd name="connsiteX9" fmla="*/ 928018 w 2136775"/>
              <a:gd name="connsiteY9" fmla="*/ 3295649 h 3495675"/>
              <a:gd name="connsiteX10" fmla="*/ 699418 w 2136775"/>
              <a:gd name="connsiteY10" fmla="*/ 2997199 h 3495675"/>
              <a:gd name="connsiteX11" fmla="*/ 616868 w 2136775"/>
              <a:gd name="connsiteY11" fmla="*/ 2987674 h 3495675"/>
              <a:gd name="connsiteX12" fmla="*/ 578768 w 2136775"/>
              <a:gd name="connsiteY12" fmla="*/ 3308349 h 3495675"/>
              <a:gd name="connsiteX13" fmla="*/ 483518 w 2136775"/>
              <a:gd name="connsiteY13" fmla="*/ 3314699 h 3495675"/>
              <a:gd name="connsiteX14" fmla="*/ 531778 w 2136775"/>
              <a:gd name="connsiteY14" fmla="*/ 3495675 h 3495675"/>
              <a:gd name="connsiteX15" fmla="*/ 0 w 2136775"/>
              <a:gd name="connsiteY15" fmla="*/ 3495675 h 349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36775" h="3495675">
                <a:moveTo>
                  <a:pt x="409575" y="2917825"/>
                </a:moveTo>
                <a:lnTo>
                  <a:pt x="209550" y="3044825"/>
                </a:lnTo>
                <a:lnTo>
                  <a:pt x="115094" y="3334544"/>
                </a:lnTo>
                <a:cubicBezTo>
                  <a:pt x="164836" y="3355711"/>
                  <a:pt x="426508" y="3445933"/>
                  <a:pt x="440531" y="3228975"/>
                </a:cubicBezTo>
                <a:cubicBezTo>
                  <a:pt x="452173" y="3141133"/>
                  <a:pt x="439208" y="3062817"/>
                  <a:pt x="444500" y="2994025"/>
                </a:cubicBezTo>
                <a:close/>
                <a:moveTo>
                  <a:pt x="0" y="0"/>
                </a:moveTo>
                <a:lnTo>
                  <a:pt x="2136775" y="0"/>
                </a:lnTo>
                <a:lnTo>
                  <a:pt x="2136775" y="3495675"/>
                </a:lnTo>
                <a:lnTo>
                  <a:pt x="852453" y="3495675"/>
                </a:lnTo>
                <a:lnTo>
                  <a:pt x="928018" y="3295649"/>
                </a:lnTo>
                <a:lnTo>
                  <a:pt x="699418" y="2997199"/>
                </a:lnTo>
                <a:lnTo>
                  <a:pt x="616868" y="2987674"/>
                </a:lnTo>
                <a:cubicBezTo>
                  <a:pt x="578768" y="3112557"/>
                  <a:pt x="585118" y="3227916"/>
                  <a:pt x="578768" y="3308349"/>
                </a:cubicBezTo>
                <a:cubicBezTo>
                  <a:pt x="548076" y="3334807"/>
                  <a:pt x="511035" y="3316816"/>
                  <a:pt x="483518" y="3314699"/>
                </a:cubicBezTo>
                <a:lnTo>
                  <a:pt x="531778" y="3495675"/>
                </a:lnTo>
                <a:lnTo>
                  <a:pt x="0" y="3495675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2081489" y="1883312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rot="1304369">
            <a:off x="-164745" y="2723457"/>
            <a:ext cx="6929156" cy="1071453"/>
            <a:chOff x="708668" y="3291423"/>
            <a:chExt cx="6929156" cy="1071453"/>
          </a:xfrm>
        </p:grpSpPr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 rot="20958534">
              <a:off x="708668" y="3439546"/>
              <a:ext cx="5724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塞尔吉奥</a:t>
              </a:r>
              <a:r>
                <a:rPr lang="en-US" altLang="zh-CN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·</a:t>
              </a:r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阿奎罗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222052" y="3291423"/>
              <a:ext cx="1415772" cy="830997"/>
              <a:chOff x="6222052" y="3291423"/>
              <a:chExt cx="1415772" cy="830997"/>
            </a:xfrm>
          </p:grpSpPr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 rot="20958534">
                <a:off x="6222052" y="3291423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</a:p>
            </p:txBody>
          </p:sp>
          <p:sp>
            <p:nvSpPr>
              <p:cNvPr id="14" name="任意多边形 13"/>
              <p:cNvSpPr>
                <a:spLocks noChangeArrowheads="1"/>
              </p:cNvSpPr>
              <p:nvPr/>
            </p:nvSpPr>
            <p:spPr bwMode="auto">
              <a:xfrm rot="20958534">
                <a:off x="6310143" y="3381875"/>
                <a:ext cx="1152526" cy="307745"/>
              </a:xfrm>
              <a:custGeom>
                <a:avLst/>
                <a:gdLst/>
                <a:ahLst/>
                <a:cxnLst/>
                <a:rect l="l" t="t" r="r" b="b"/>
                <a:pathLst>
                  <a:path w="1152526" h="307745">
                    <a:moveTo>
                      <a:pt x="207169" y="211932"/>
                    </a:moveTo>
                    <a:lnTo>
                      <a:pt x="121444" y="211932"/>
                    </a:lnTo>
                    <a:lnTo>
                      <a:pt x="121444" y="259556"/>
                    </a:lnTo>
                    <a:lnTo>
                      <a:pt x="207169" y="259557"/>
                    </a:lnTo>
                    <a:close/>
                    <a:moveTo>
                      <a:pt x="297656" y="147638"/>
                    </a:moveTo>
                    <a:lnTo>
                      <a:pt x="297656" y="306294"/>
                    </a:lnTo>
                    <a:lnTo>
                      <a:pt x="28575" y="307745"/>
                    </a:lnTo>
                    <a:lnTo>
                      <a:pt x="28575" y="147638"/>
                    </a:lnTo>
                    <a:close/>
                    <a:moveTo>
                      <a:pt x="411956" y="164307"/>
                    </a:moveTo>
                    <a:lnTo>
                      <a:pt x="411957" y="305678"/>
                    </a:lnTo>
                    <a:lnTo>
                      <a:pt x="323850" y="306153"/>
                    </a:lnTo>
                    <a:lnTo>
                      <a:pt x="323850" y="164307"/>
                    </a:lnTo>
                    <a:close/>
                    <a:moveTo>
                      <a:pt x="1026319" y="238125"/>
                    </a:moveTo>
                    <a:lnTo>
                      <a:pt x="1026319" y="261938"/>
                    </a:lnTo>
                    <a:lnTo>
                      <a:pt x="1138238" y="261938"/>
                    </a:lnTo>
                    <a:lnTo>
                      <a:pt x="1138238" y="301762"/>
                    </a:lnTo>
                    <a:lnTo>
                      <a:pt x="814388" y="303508"/>
                    </a:lnTo>
                    <a:lnTo>
                      <a:pt x="814387" y="261938"/>
                    </a:lnTo>
                    <a:lnTo>
                      <a:pt x="931069" y="261938"/>
                    </a:lnTo>
                    <a:lnTo>
                      <a:pt x="931068" y="238125"/>
                    </a:lnTo>
                    <a:close/>
                    <a:moveTo>
                      <a:pt x="531019" y="140494"/>
                    </a:moveTo>
                    <a:lnTo>
                      <a:pt x="531019" y="305036"/>
                    </a:lnTo>
                    <a:lnTo>
                      <a:pt x="435769" y="305549"/>
                    </a:lnTo>
                    <a:lnTo>
                      <a:pt x="435769" y="140494"/>
                    </a:lnTo>
                    <a:close/>
                    <a:moveTo>
                      <a:pt x="792956" y="161925"/>
                    </a:moveTo>
                    <a:lnTo>
                      <a:pt x="792956" y="223838"/>
                    </a:lnTo>
                    <a:lnTo>
                      <a:pt x="754856" y="223838"/>
                    </a:lnTo>
                    <a:lnTo>
                      <a:pt x="754856" y="290513"/>
                    </a:lnTo>
                    <a:lnTo>
                      <a:pt x="797719" y="290513"/>
                    </a:lnTo>
                    <a:lnTo>
                      <a:pt x="797719" y="303598"/>
                    </a:lnTo>
                    <a:lnTo>
                      <a:pt x="611982" y="304599"/>
                    </a:lnTo>
                    <a:lnTo>
                      <a:pt x="611981" y="290513"/>
                    </a:lnTo>
                    <a:lnTo>
                      <a:pt x="659606" y="290513"/>
                    </a:lnTo>
                    <a:lnTo>
                      <a:pt x="659606" y="223838"/>
                    </a:lnTo>
                    <a:lnTo>
                      <a:pt x="623888" y="223838"/>
                    </a:lnTo>
                    <a:lnTo>
                      <a:pt x="623887" y="161925"/>
                    </a:lnTo>
                    <a:close/>
                    <a:moveTo>
                      <a:pt x="457200" y="1"/>
                    </a:moveTo>
                    <a:cubicBezTo>
                      <a:pt x="455613" y="17463"/>
                      <a:pt x="452438" y="33338"/>
                      <a:pt x="447675" y="47625"/>
                    </a:cubicBezTo>
                    <a:lnTo>
                      <a:pt x="554831" y="47625"/>
                    </a:lnTo>
                    <a:lnTo>
                      <a:pt x="554831" y="119063"/>
                    </a:lnTo>
                    <a:lnTo>
                      <a:pt x="0" y="119063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3" y="33338"/>
                      <a:pt x="96837" y="17463"/>
                      <a:pt x="95250" y="0"/>
                    </a:cubicBezTo>
                    <a:lnTo>
                      <a:pt x="204788" y="0"/>
                    </a:lnTo>
                    <a:cubicBezTo>
                      <a:pt x="206375" y="17463"/>
                      <a:pt x="209550" y="33338"/>
                      <a:pt x="214313" y="47625"/>
                    </a:cubicBezTo>
                    <a:lnTo>
                      <a:pt x="338137" y="47625"/>
                    </a:lnTo>
                    <a:cubicBezTo>
                      <a:pt x="342900" y="34925"/>
                      <a:pt x="346075" y="19050"/>
                      <a:pt x="347662" y="0"/>
                    </a:cubicBezTo>
                    <a:close/>
                    <a:moveTo>
                      <a:pt x="1031082" y="83344"/>
                    </a:moveTo>
                    <a:lnTo>
                      <a:pt x="933450" y="83344"/>
                    </a:lnTo>
                    <a:cubicBezTo>
                      <a:pt x="923925" y="92869"/>
                      <a:pt x="912812" y="100013"/>
                      <a:pt x="900112" y="104775"/>
                    </a:cubicBezTo>
                    <a:lnTo>
                      <a:pt x="931069" y="104775"/>
                    </a:lnTo>
                    <a:cubicBezTo>
                      <a:pt x="945356" y="119063"/>
                      <a:pt x="959644" y="130175"/>
                      <a:pt x="973931" y="138113"/>
                    </a:cubicBezTo>
                    <a:cubicBezTo>
                      <a:pt x="996156" y="123825"/>
                      <a:pt x="1015206" y="105569"/>
                      <a:pt x="1031082" y="83344"/>
                    </a:cubicBezTo>
                    <a:close/>
                    <a:moveTo>
                      <a:pt x="750094" y="2382"/>
                    </a:moveTo>
                    <a:cubicBezTo>
                      <a:pt x="748506" y="19844"/>
                      <a:pt x="745331" y="34925"/>
                      <a:pt x="740569" y="47625"/>
                    </a:cubicBezTo>
                    <a:lnTo>
                      <a:pt x="804863" y="47625"/>
                    </a:lnTo>
                    <a:lnTo>
                      <a:pt x="804862" y="114300"/>
                    </a:lnTo>
                    <a:lnTo>
                      <a:pt x="702469" y="114300"/>
                    </a:lnTo>
                    <a:cubicBezTo>
                      <a:pt x="678656" y="134938"/>
                      <a:pt x="647700" y="148432"/>
                      <a:pt x="609600" y="154782"/>
                    </a:cubicBezTo>
                    <a:lnTo>
                      <a:pt x="609600" y="104775"/>
                    </a:lnTo>
                    <a:cubicBezTo>
                      <a:pt x="639763" y="84138"/>
                      <a:pt x="656431" y="50007"/>
                      <a:pt x="659607" y="2382"/>
                    </a:cubicBezTo>
                    <a:close/>
                    <a:moveTo>
                      <a:pt x="1143000" y="23813"/>
                    </a:moveTo>
                    <a:lnTo>
                      <a:pt x="1143000" y="83344"/>
                    </a:lnTo>
                    <a:cubicBezTo>
                      <a:pt x="1117600" y="121444"/>
                      <a:pt x="1088231" y="151607"/>
                      <a:pt x="1054894" y="173832"/>
                    </a:cubicBezTo>
                    <a:cubicBezTo>
                      <a:pt x="1083469" y="181769"/>
                      <a:pt x="1116013" y="188119"/>
                      <a:pt x="1152525" y="192882"/>
                    </a:cubicBezTo>
                    <a:lnTo>
                      <a:pt x="1152526" y="247650"/>
                    </a:lnTo>
                    <a:cubicBezTo>
                      <a:pt x="1082675" y="241300"/>
                      <a:pt x="1023938" y="230188"/>
                      <a:pt x="976312" y="214313"/>
                    </a:cubicBezTo>
                    <a:cubicBezTo>
                      <a:pt x="923925" y="230188"/>
                      <a:pt x="865982" y="241300"/>
                      <a:pt x="802481" y="247650"/>
                    </a:cubicBezTo>
                    <a:lnTo>
                      <a:pt x="802481" y="195263"/>
                    </a:lnTo>
                    <a:cubicBezTo>
                      <a:pt x="837406" y="187325"/>
                      <a:pt x="869156" y="180181"/>
                      <a:pt x="897731" y="173832"/>
                    </a:cubicBezTo>
                    <a:cubicBezTo>
                      <a:pt x="877094" y="159544"/>
                      <a:pt x="858044" y="142875"/>
                      <a:pt x="840581" y="123825"/>
                    </a:cubicBezTo>
                    <a:cubicBezTo>
                      <a:pt x="838994" y="123825"/>
                      <a:pt x="835025" y="123825"/>
                      <a:pt x="828675" y="123825"/>
                    </a:cubicBezTo>
                    <a:cubicBezTo>
                      <a:pt x="822325" y="125413"/>
                      <a:pt x="817563" y="126207"/>
                      <a:pt x="814388" y="126206"/>
                    </a:cubicBezTo>
                    <a:lnTo>
                      <a:pt x="814387" y="80963"/>
                    </a:lnTo>
                    <a:cubicBezTo>
                      <a:pt x="852488" y="68263"/>
                      <a:pt x="878681" y="42069"/>
                      <a:pt x="892969" y="2382"/>
                    </a:cubicBezTo>
                    <a:lnTo>
                      <a:pt x="990601" y="2382"/>
                    </a:lnTo>
                    <a:cubicBezTo>
                      <a:pt x="985838" y="8732"/>
                      <a:pt x="982662" y="15875"/>
                      <a:pt x="981075" y="2381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zh-CN" altLang="en-US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179892" y="3754646"/>
              <a:ext cx="1261884" cy="523220"/>
              <a:chOff x="5179892" y="3754646"/>
              <a:chExt cx="1261884" cy="523220"/>
            </a:xfrm>
          </p:grpSpPr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 rot="20958534">
                <a:off x="5179892" y="3754646"/>
                <a:ext cx="1261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阿根廷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7" name="任意多边形 16"/>
              <p:cNvSpPr>
                <a:spLocks noChangeArrowheads="1"/>
              </p:cNvSpPr>
              <p:nvPr/>
            </p:nvSpPr>
            <p:spPr bwMode="auto">
              <a:xfrm rot="20958534">
                <a:off x="5284984" y="3824124"/>
                <a:ext cx="1000832" cy="164980"/>
              </a:xfrm>
              <a:custGeom>
                <a:avLst/>
                <a:gdLst/>
                <a:ahLst/>
                <a:cxnLst/>
                <a:rect l="l" t="t" r="r" b="b"/>
                <a:pathLst>
                  <a:path w="1000832" h="164980">
                    <a:moveTo>
                      <a:pt x="227149" y="75717"/>
                    </a:moveTo>
                    <a:lnTo>
                      <a:pt x="227149" y="163755"/>
                    </a:lnTo>
                    <a:lnTo>
                      <a:pt x="185849" y="163978"/>
                    </a:lnTo>
                    <a:lnTo>
                      <a:pt x="185849" y="112887"/>
                    </a:lnTo>
                    <a:lnTo>
                      <a:pt x="166576" y="112887"/>
                    </a:lnTo>
                    <a:lnTo>
                      <a:pt x="166576" y="164082"/>
                    </a:lnTo>
                    <a:lnTo>
                      <a:pt x="125276" y="164305"/>
                    </a:lnTo>
                    <a:lnTo>
                      <a:pt x="125276" y="75717"/>
                    </a:lnTo>
                    <a:close/>
                    <a:moveTo>
                      <a:pt x="593341" y="114263"/>
                    </a:moveTo>
                    <a:lnTo>
                      <a:pt x="510741" y="114263"/>
                    </a:lnTo>
                    <a:lnTo>
                      <a:pt x="510741" y="139043"/>
                    </a:lnTo>
                    <a:lnTo>
                      <a:pt x="576821" y="139043"/>
                    </a:lnTo>
                    <a:cubicBezTo>
                      <a:pt x="588752" y="139961"/>
                      <a:pt x="594258" y="134454"/>
                      <a:pt x="593340" y="122523"/>
                    </a:cubicBezTo>
                    <a:close/>
                    <a:moveTo>
                      <a:pt x="114263" y="11014"/>
                    </a:moveTo>
                    <a:lnTo>
                      <a:pt x="114263" y="49560"/>
                    </a:lnTo>
                    <a:cubicBezTo>
                      <a:pt x="111510" y="81682"/>
                      <a:pt x="105085" y="108757"/>
                      <a:pt x="94989" y="130783"/>
                    </a:cubicBezTo>
                    <a:cubicBezTo>
                      <a:pt x="101873" y="139961"/>
                      <a:pt x="107035" y="150515"/>
                      <a:pt x="110477" y="162446"/>
                    </a:cubicBezTo>
                    <a:lnTo>
                      <a:pt x="110727" y="164383"/>
                    </a:lnTo>
                    <a:lnTo>
                      <a:pt x="71059" y="164597"/>
                    </a:lnTo>
                    <a:lnTo>
                      <a:pt x="70898" y="163479"/>
                    </a:lnTo>
                    <a:cubicBezTo>
                      <a:pt x="67227" y="152695"/>
                      <a:pt x="61491" y="142255"/>
                      <a:pt x="53690" y="132160"/>
                    </a:cubicBezTo>
                    <a:cubicBezTo>
                      <a:pt x="62868" y="104627"/>
                      <a:pt x="67456" y="77093"/>
                      <a:pt x="67456" y="49560"/>
                    </a:cubicBezTo>
                    <a:lnTo>
                      <a:pt x="48183" y="49560"/>
                    </a:lnTo>
                    <a:lnTo>
                      <a:pt x="48183" y="164720"/>
                    </a:lnTo>
                    <a:lnTo>
                      <a:pt x="0" y="164980"/>
                    </a:lnTo>
                    <a:lnTo>
                      <a:pt x="0" y="11014"/>
                    </a:lnTo>
                    <a:close/>
                    <a:moveTo>
                      <a:pt x="309749" y="15144"/>
                    </a:moveTo>
                    <a:lnTo>
                      <a:pt x="309749" y="53690"/>
                    </a:lnTo>
                    <a:lnTo>
                      <a:pt x="293229" y="53690"/>
                    </a:lnTo>
                    <a:lnTo>
                      <a:pt x="293229" y="163399"/>
                    </a:lnTo>
                    <a:lnTo>
                      <a:pt x="240916" y="163681"/>
                    </a:lnTo>
                    <a:lnTo>
                      <a:pt x="240916" y="53690"/>
                    </a:lnTo>
                    <a:lnTo>
                      <a:pt x="121146" y="53690"/>
                    </a:lnTo>
                    <a:lnTo>
                      <a:pt x="121146" y="15144"/>
                    </a:lnTo>
                    <a:close/>
                    <a:moveTo>
                      <a:pt x="593341" y="52313"/>
                    </a:moveTo>
                    <a:lnTo>
                      <a:pt x="510741" y="52314"/>
                    </a:lnTo>
                    <a:lnTo>
                      <a:pt x="510741" y="77093"/>
                    </a:lnTo>
                    <a:lnTo>
                      <a:pt x="593341" y="77093"/>
                    </a:lnTo>
                    <a:close/>
                    <a:moveTo>
                      <a:pt x="424011" y="0"/>
                    </a:moveTo>
                    <a:lnTo>
                      <a:pt x="424011" y="45430"/>
                    </a:lnTo>
                    <a:lnTo>
                      <a:pt x="448791" y="45430"/>
                    </a:lnTo>
                    <a:lnTo>
                      <a:pt x="448791" y="83977"/>
                    </a:lnTo>
                    <a:lnTo>
                      <a:pt x="425388" y="83977"/>
                    </a:lnTo>
                    <a:cubicBezTo>
                      <a:pt x="429977" y="110592"/>
                      <a:pt x="437778" y="136290"/>
                      <a:pt x="448791" y="161070"/>
                    </a:cubicBezTo>
                    <a:lnTo>
                      <a:pt x="448791" y="162560"/>
                    </a:lnTo>
                    <a:lnTo>
                      <a:pt x="346193" y="163114"/>
                    </a:lnTo>
                    <a:lnTo>
                      <a:pt x="368945" y="83977"/>
                    </a:lnTo>
                    <a:lnTo>
                      <a:pt x="344165" y="83977"/>
                    </a:lnTo>
                    <a:lnTo>
                      <a:pt x="344165" y="45430"/>
                    </a:lnTo>
                    <a:lnTo>
                      <a:pt x="368945" y="45430"/>
                    </a:lnTo>
                    <a:lnTo>
                      <a:pt x="368945" y="1"/>
                    </a:lnTo>
                    <a:close/>
                    <a:moveTo>
                      <a:pt x="644277" y="12390"/>
                    </a:moveTo>
                    <a:lnTo>
                      <a:pt x="644277" y="128030"/>
                    </a:lnTo>
                    <a:lnTo>
                      <a:pt x="634829" y="161558"/>
                    </a:lnTo>
                    <a:lnTo>
                      <a:pt x="455675" y="162523"/>
                    </a:lnTo>
                    <a:lnTo>
                      <a:pt x="455675" y="12390"/>
                    </a:lnTo>
                    <a:close/>
                    <a:moveTo>
                      <a:pt x="810853" y="15144"/>
                    </a:moveTo>
                    <a:lnTo>
                      <a:pt x="810853" y="52313"/>
                    </a:lnTo>
                    <a:cubicBezTo>
                      <a:pt x="795250" y="82600"/>
                      <a:pt x="777354" y="104168"/>
                      <a:pt x="757163" y="117016"/>
                    </a:cubicBezTo>
                    <a:lnTo>
                      <a:pt x="809476" y="117016"/>
                    </a:lnTo>
                    <a:lnTo>
                      <a:pt x="809476" y="160616"/>
                    </a:lnTo>
                    <a:lnTo>
                      <a:pt x="755787" y="160905"/>
                    </a:lnTo>
                    <a:lnTo>
                      <a:pt x="755787" y="152810"/>
                    </a:lnTo>
                    <a:lnTo>
                      <a:pt x="697967" y="152810"/>
                    </a:lnTo>
                    <a:lnTo>
                      <a:pt x="697967" y="117016"/>
                    </a:lnTo>
                    <a:cubicBezTo>
                      <a:pt x="719993" y="102332"/>
                      <a:pt x="737431" y="80765"/>
                      <a:pt x="750280" y="52314"/>
                    </a:cubicBezTo>
                    <a:lnTo>
                      <a:pt x="697967" y="52314"/>
                    </a:lnTo>
                    <a:lnTo>
                      <a:pt x="697967" y="15144"/>
                    </a:lnTo>
                    <a:close/>
                    <a:moveTo>
                      <a:pt x="1000832" y="8260"/>
                    </a:moveTo>
                    <a:lnTo>
                      <a:pt x="1000832" y="49560"/>
                    </a:lnTo>
                    <a:cubicBezTo>
                      <a:pt x="985230" y="54149"/>
                      <a:pt x="965957" y="56443"/>
                      <a:pt x="943012" y="56443"/>
                    </a:cubicBezTo>
                    <a:lnTo>
                      <a:pt x="940259" y="56444"/>
                    </a:lnTo>
                    <a:lnTo>
                      <a:pt x="940259" y="107380"/>
                    </a:lnTo>
                    <a:lnTo>
                      <a:pt x="992572" y="107380"/>
                    </a:lnTo>
                    <a:lnTo>
                      <a:pt x="992572" y="145926"/>
                    </a:lnTo>
                    <a:lnTo>
                      <a:pt x="940259" y="145926"/>
                    </a:lnTo>
                    <a:lnTo>
                      <a:pt x="940259" y="159911"/>
                    </a:lnTo>
                    <a:lnTo>
                      <a:pt x="882439" y="160223"/>
                    </a:lnTo>
                    <a:lnTo>
                      <a:pt x="882439" y="145926"/>
                    </a:lnTo>
                    <a:lnTo>
                      <a:pt x="827373" y="145926"/>
                    </a:lnTo>
                    <a:lnTo>
                      <a:pt x="827373" y="107380"/>
                    </a:lnTo>
                    <a:lnTo>
                      <a:pt x="882439" y="107380"/>
                    </a:lnTo>
                    <a:lnTo>
                      <a:pt x="882439" y="56444"/>
                    </a:lnTo>
                    <a:lnTo>
                      <a:pt x="824620" y="56444"/>
                    </a:lnTo>
                    <a:lnTo>
                      <a:pt x="824620" y="17897"/>
                    </a:lnTo>
                    <a:lnTo>
                      <a:pt x="940259" y="17897"/>
                    </a:lnTo>
                    <a:cubicBezTo>
                      <a:pt x="958615" y="17897"/>
                      <a:pt x="978805" y="14685"/>
                      <a:pt x="1000832" y="826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9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1"/>
          <a:stretch/>
        </p:blipFill>
        <p:spPr>
          <a:xfrm>
            <a:off x="-36512" y="-46269"/>
            <a:ext cx="7596336" cy="5138300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 rot="20515931" flipH="1" flipV="1">
            <a:off x="6565583" y="-585286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0515931" flipH="1" flipV="1">
            <a:off x="6738963" y="-585286"/>
            <a:ext cx="3153464" cy="5851278"/>
          </a:xfrm>
          <a:custGeom>
            <a:avLst/>
            <a:gdLst>
              <a:gd name="connsiteX0" fmla="*/ 2843276 w 3153464"/>
              <a:gd name="connsiteY0" fmla="*/ 5851278 h 5851278"/>
              <a:gd name="connsiteX1" fmla="*/ 0 w 3153464"/>
              <a:gd name="connsiteY1" fmla="*/ 4923719 h 5851278"/>
              <a:gd name="connsiteX2" fmla="*/ 1606260 w 3153464"/>
              <a:gd name="connsiteY2" fmla="*/ 0 h 5851278"/>
              <a:gd name="connsiteX3" fmla="*/ 3153464 w 3153464"/>
              <a:gd name="connsiteY3" fmla="*/ 504742 h 58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464" h="5851278">
                <a:moveTo>
                  <a:pt x="2843276" y="5851278"/>
                </a:moveTo>
                <a:lnTo>
                  <a:pt x="0" y="4923719"/>
                </a:lnTo>
                <a:lnTo>
                  <a:pt x="1606260" y="0"/>
                </a:lnTo>
                <a:lnTo>
                  <a:pt x="3153464" y="504742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6" t="38258" r="13493" b="5743"/>
          <a:stretch>
            <a:fillRect/>
          </a:stretch>
        </p:blipFill>
        <p:spPr bwMode="auto">
          <a:xfrm>
            <a:off x="6516216" y="291634"/>
            <a:ext cx="2956056" cy="5141079"/>
          </a:xfrm>
          <a:custGeom>
            <a:avLst/>
            <a:gdLst>
              <a:gd name="connsiteX0" fmla="*/ 1237077 w 2785287"/>
              <a:gd name="connsiteY0" fmla="*/ 586904 h 4844083"/>
              <a:gd name="connsiteX1" fmla="*/ 1060865 w 2785287"/>
              <a:gd name="connsiteY1" fmla="*/ 844079 h 4844083"/>
              <a:gd name="connsiteX2" fmla="*/ 1303752 w 2785287"/>
              <a:gd name="connsiteY2" fmla="*/ 972666 h 4844083"/>
              <a:gd name="connsiteX3" fmla="*/ 1413290 w 2785287"/>
              <a:gd name="connsiteY3" fmla="*/ 948853 h 4844083"/>
              <a:gd name="connsiteX4" fmla="*/ 1451390 w 2785287"/>
              <a:gd name="connsiteY4" fmla="*/ 939329 h 4844083"/>
              <a:gd name="connsiteX5" fmla="*/ 1408527 w 2785287"/>
              <a:gd name="connsiteY5" fmla="*/ 844079 h 4844083"/>
              <a:gd name="connsiteX6" fmla="*/ 1375190 w 2785287"/>
              <a:gd name="connsiteY6" fmla="*/ 734541 h 4844083"/>
              <a:gd name="connsiteX7" fmla="*/ 0 w 2785287"/>
              <a:gd name="connsiteY7" fmla="*/ 0 h 4844083"/>
              <a:gd name="connsiteX8" fmla="*/ 2785287 w 2785287"/>
              <a:gd name="connsiteY8" fmla="*/ 0 h 4844083"/>
              <a:gd name="connsiteX9" fmla="*/ 2785287 w 2785287"/>
              <a:gd name="connsiteY9" fmla="*/ 4844083 h 4844083"/>
              <a:gd name="connsiteX10" fmla="*/ 0 w 2785287"/>
              <a:gd name="connsiteY10" fmla="*/ 4844083 h 484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5287" h="4844083">
                <a:moveTo>
                  <a:pt x="1237077" y="586904"/>
                </a:moveTo>
                <a:lnTo>
                  <a:pt x="1060865" y="844079"/>
                </a:lnTo>
                <a:lnTo>
                  <a:pt x="1303752" y="972666"/>
                </a:lnTo>
                <a:lnTo>
                  <a:pt x="1413290" y="948853"/>
                </a:lnTo>
                <a:cubicBezTo>
                  <a:pt x="1425990" y="945678"/>
                  <a:pt x="1452184" y="956791"/>
                  <a:pt x="1451390" y="939329"/>
                </a:cubicBezTo>
                <a:cubicBezTo>
                  <a:pt x="1450596" y="921867"/>
                  <a:pt x="1457740" y="885354"/>
                  <a:pt x="1408527" y="844079"/>
                </a:cubicBezTo>
                <a:lnTo>
                  <a:pt x="1375190" y="734541"/>
                </a:lnTo>
                <a:close/>
                <a:moveTo>
                  <a:pt x="0" y="0"/>
                </a:moveTo>
                <a:lnTo>
                  <a:pt x="2785287" y="0"/>
                </a:lnTo>
                <a:lnTo>
                  <a:pt x="2785287" y="4844083"/>
                </a:lnTo>
                <a:lnTo>
                  <a:pt x="0" y="484408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4197275" y="1782409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 rot="19757463">
            <a:off x="4097121" y="3015983"/>
            <a:ext cx="4658641" cy="1903765"/>
            <a:chOff x="3554658" y="661074"/>
            <a:chExt cx="4658641" cy="1903765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 rot="907892">
              <a:off x="3554658" y="661074"/>
              <a:ext cx="36471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里奥</a:t>
              </a:r>
              <a:r>
                <a:rPr lang="en-US" altLang="zh-CN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·</a:t>
              </a:r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梅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西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797527" y="1733842"/>
              <a:ext cx="1415772" cy="830997"/>
              <a:chOff x="6797527" y="1733842"/>
              <a:chExt cx="1415772" cy="830997"/>
            </a:xfrm>
          </p:grpSpPr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 rot="907892">
                <a:off x="6797527" y="1733842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  <a:endParaRPr lang="en-US" altLang="zh-CN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5" name="任意多边形 14"/>
              <p:cNvSpPr>
                <a:spLocks noChangeArrowheads="1"/>
              </p:cNvSpPr>
              <p:nvPr/>
            </p:nvSpPr>
            <p:spPr bwMode="auto">
              <a:xfrm rot="907892">
                <a:off x="6967397" y="1821053"/>
                <a:ext cx="1152525" cy="254477"/>
              </a:xfrm>
              <a:custGeom>
                <a:avLst/>
                <a:gdLst/>
                <a:ahLst/>
                <a:cxnLst/>
                <a:rect l="l" t="t" r="r" b="b"/>
                <a:pathLst>
                  <a:path w="1152525" h="254477">
                    <a:moveTo>
                      <a:pt x="931069" y="238125"/>
                    </a:moveTo>
                    <a:lnTo>
                      <a:pt x="1026319" y="238125"/>
                    </a:lnTo>
                    <a:lnTo>
                      <a:pt x="1026319" y="252187"/>
                    </a:lnTo>
                    <a:lnTo>
                      <a:pt x="931069" y="252405"/>
                    </a:lnTo>
                    <a:close/>
                    <a:moveTo>
                      <a:pt x="933450" y="83344"/>
                    </a:moveTo>
                    <a:cubicBezTo>
                      <a:pt x="923925" y="92869"/>
                      <a:pt x="912813" y="100013"/>
                      <a:pt x="900112" y="104775"/>
                    </a:cubicBezTo>
                    <a:lnTo>
                      <a:pt x="931069" y="104775"/>
                    </a:lnTo>
                    <a:cubicBezTo>
                      <a:pt x="945356" y="119063"/>
                      <a:pt x="959644" y="130175"/>
                      <a:pt x="973931" y="138113"/>
                    </a:cubicBezTo>
                    <a:cubicBezTo>
                      <a:pt x="996156" y="123825"/>
                      <a:pt x="1015206" y="105569"/>
                      <a:pt x="1031081" y="83344"/>
                    </a:cubicBezTo>
                    <a:close/>
                    <a:moveTo>
                      <a:pt x="623888" y="161925"/>
                    </a:moveTo>
                    <a:lnTo>
                      <a:pt x="792956" y="161926"/>
                    </a:lnTo>
                    <a:lnTo>
                      <a:pt x="792956" y="223838"/>
                    </a:lnTo>
                    <a:lnTo>
                      <a:pt x="754856" y="223838"/>
                    </a:lnTo>
                    <a:lnTo>
                      <a:pt x="754857" y="252810"/>
                    </a:lnTo>
                    <a:lnTo>
                      <a:pt x="659606" y="253028"/>
                    </a:lnTo>
                    <a:lnTo>
                      <a:pt x="659606" y="223838"/>
                    </a:lnTo>
                    <a:lnTo>
                      <a:pt x="623888" y="223838"/>
                    </a:lnTo>
                    <a:close/>
                    <a:moveTo>
                      <a:pt x="435769" y="140494"/>
                    </a:moveTo>
                    <a:lnTo>
                      <a:pt x="531018" y="140494"/>
                    </a:lnTo>
                    <a:lnTo>
                      <a:pt x="531018" y="253324"/>
                    </a:lnTo>
                    <a:lnTo>
                      <a:pt x="435769" y="253542"/>
                    </a:lnTo>
                    <a:close/>
                    <a:moveTo>
                      <a:pt x="323850" y="164307"/>
                    </a:moveTo>
                    <a:lnTo>
                      <a:pt x="411956" y="164307"/>
                    </a:lnTo>
                    <a:lnTo>
                      <a:pt x="411956" y="253597"/>
                    </a:lnTo>
                    <a:lnTo>
                      <a:pt x="323850" y="253799"/>
                    </a:lnTo>
                    <a:close/>
                    <a:moveTo>
                      <a:pt x="892969" y="2382"/>
                    </a:moveTo>
                    <a:lnTo>
                      <a:pt x="990600" y="2382"/>
                    </a:lnTo>
                    <a:cubicBezTo>
                      <a:pt x="985837" y="8732"/>
                      <a:pt x="982662" y="15875"/>
                      <a:pt x="981075" y="23813"/>
                    </a:cubicBezTo>
                    <a:lnTo>
                      <a:pt x="1143000" y="23813"/>
                    </a:lnTo>
                    <a:lnTo>
                      <a:pt x="1143000" y="83344"/>
                    </a:lnTo>
                    <a:cubicBezTo>
                      <a:pt x="1117600" y="121444"/>
                      <a:pt x="1088231" y="151607"/>
                      <a:pt x="1054894" y="173832"/>
                    </a:cubicBezTo>
                    <a:cubicBezTo>
                      <a:pt x="1083468" y="181769"/>
                      <a:pt x="1116012" y="188119"/>
                      <a:pt x="1152525" y="192882"/>
                    </a:cubicBezTo>
                    <a:lnTo>
                      <a:pt x="1152525" y="247650"/>
                    </a:lnTo>
                    <a:cubicBezTo>
                      <a:pt x="1082676" y="241300"/>
                      <a:pt x="1023937" y="230188"/>
                      <a:pt x="976313" y="214313"/>
                    </a:cubicBezTo>
                    <a:cubicBezTo>
                      <a:pt x="923925" y="230188"/>
                      <a:pt x="865981" y="241300"/>
                      <a:pt x="802481" y="247650"/>
                    </a:cubicBezTo>
                    <a:lnTo>
                      <a:pt x="802481" y="195263"/>
                    </a:lnTo>
                    <a:cubicBezTo>
                      <a:pt x="837406" y="187325"/>
                      <a:pt x="869156" y="180182"/>
                      <a:pt x="897731" y="173832"/>
                    </a:cubicBezTo>
                    <a:cubicBezTo>
                      <a:pt x="877094" y="159544"/>
                      <a:pt x="858044" y="142875"/>
                      <a:pt x="840581" y="123826"/>
                    </a:cubicBezTo>
                    <a:cubicBezTo>
                      <a:pt x="838994" y="123825"/>
                      <a:pt x="835025" y="123825"/>
                      <a:pt x="828675" y="123825"/>
                    </a:cubicBezTo>
                    <a:cubicBezTo>
                      <a:pt x="822325" y="125413"/>
                      <a:pt x="817563" y="126206"/>
                      <a:pt x="814388" y="126207"/>
                    </a:cubicBezTo>
                    <a:lnTo>
                      <a:pt x="814387" y="80963"/>
                    </a:lnTo>
                    <a:cubicBezTo>
                      <a:pt x="852488" y="68263"/>
                      <a:pt x="878681" y="42069"/>
                      <a:pt x="892969" y="2382"/>
                    </a:cubicBezTo>
                    <a:close/>
                    <a:moveTo>
                      <a:pt x="659606" y="2382"/>
                    </a:moveTo>
                    <a:lnTo>
                      <a:pt x="750094" y="2382"/>
                    </a:lnTo>
                    <a:cubicBezTo>
                      <a:pt x="748507" y="19844"/>
                      <a:pt x="745331" y="34925"/>
                      <a:pt x="740569" y="47625"/>
                    </a:cubicBezTo>
                    <a:lnTo>
                      <a:pt x="804862" y="47625"/>
                    </a:lnTo>
                    <a:lnTo>
                      <a:pt x="804862" y="114300"/>
                    </a:lnTo>
                    <a:lnTo>
                      <a:pt x="702469" y="114300"/>
                    </a:lnTo>
                    <a:cubicBezTo>
                      <a:pt x="678656" y="134938"/>
                      <a:pt x="647700" y="148432"/>
                      <a:pt x="609600" y="154782"/>
                    </a:cubicBezTo>
                    <a:lnTo>
                      <a:pt x="609600" y="104775"/>
                    </a:lnTo>
                    <a:cubicBezTo>
                      <a:pt x="639762" y="84138"/>
                      <a:pt x="656431" y="50007"/>
                      <a:pt x="659606" y="2382"/>
                    </a:cubicBezTo>
                    <a:close/>
                    <a:moveTo>
                      <a:pt x="28575" y="147638"/>
                    </a:moveTo>
                    <a:lnTo>
                      <a:pt x="297656" y="147638"/>
                    </a:lnTo>
                    <a:lnTo>
                      <a:pt x="297656" y="253859"/>
                    </a:lnTo>
                    <a:lnTo>
                      <a:pt x="207169" y="254067"/>
                    </a:lnTo>
                    <a:lnTo>
                      <a:pt x="207169" y="211932"/>
                    </a:lnTo>
                    <a:lnTo>
                      <a:pt x="121444" y="211932"/>
                    </a:lnTo>
                    <a:lnTo>
                      <a:pt x="121444" y="254264"/>
                    </a:lnTo>
                    <a:lnTo>
                      <a:pt x="28575" y="254477"/>
                    </a:lnTo>
                    <a:close/>
                    <a:moveTo>
                      <a:pt x="95250" y="0"/>
                    </a:moveTo>
                    <a:lnTo>
                      <a:pt x="204787" y="0"/>
                    </a:lnTo>
                    <a:cubicBezTo>
                      <a:pt x="206375" y="17463"/>
                      <a:pt x="209550" y="33338"/>
                      <a:pt x="214312" y="47625"/>
                    </a:cubicBezTo>
                    <a:lnTo>
                      <a:pt x="338138" y="47625"/>
                    </a:lnTo>
                    <a:cubicBezTo>
                      <a:pt x="342900" y="34925"/>
                      <a:pt x="346075" y="19050"/>
                      <a:pt x="347662" y="0"/>
                    </a:cubicBezTo>
                    <a:lnTo>
                      <a:pt x="457200" y="0"/>
                    </a:lnTo>
                    <a:cubicBezTo>
                      <a:pt x="455613" y="17463"/>
                      <a:pt x="452437" y="33338"/>
                      <a:pt x="447675" y="47625"/>
                    </a:cubicBezTo>
                    <a:lnTo>
                      <a:pt x="554831" y="47625"/>
                    </a:lnTo>
                    <a:lnTo>
                      <a:pt x="554831" y="119063"/>
                    </a:lnTo>
                    <a:lnTo>
                      <a:pt x="0" y="119063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2" y="33338"/>
                      <a:pt x="96837" y="17463"/>
                      <a:pt x="9525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682354" y="1674591"/>
              <a:ext cx="1261884" cy="523220"/>
              <a:chOff x="5682354" y="1674591"/>
              <a:chExt cx="1261884" cy="523220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 rot="907892">
                <a:off x="5682354" y="1674591"/>
                <a:ext cx="1261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阿根廷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7" name="任意多边形 16"/>
              <p:cNvSpPr>
                <a:spLocks noChangeArrowheads="1"/>
              </p:cNvSpPr>
              <p:nvPr/>
            </p:nvSpPr>
            <p:spPr bwMode="auto">
              <a:xfrm rot="907892">
                <a:off x="5838357" y="1749354"/>
                <a:ext cx="1000832" cy="141828"/>
              </a:xfrm>
              <a:custGeom>
                <a:avLst/>
                <a:gdLst/>
                <a:ahLst/>
                <a:cxnLst/>
                <a:rect l="l" t="t" r="r" b="b"/>
                <a:pathLst>
                  <a:path w="1000832" h="141828">
                    <a:moveTo>
                      <a:pt x="510741" y="114263"/>
                    </a:moveTo>
                    <a:lnTo>
                      <a:pt x="510741" y="139043"/>
                    </a:lnTo>
                    <a:lnTo>
                      <a:pt x="576820" y="139043"/>
                    </a:lnTo>
                    <a:cubicBezTo>
                      <a:pt x="588752" y="139961"/>
                      <a:pt x="594258" y="134454"/>
                      <a:pt x="593340" y="122523"/>
                    </a:cubicBezTo>
                    <a:lnTo>
                      <a:pt x="593341" y="114263"/>
                    </a:lnTo>
                    <a:close/>
                    <a:moveTo>
                      <a:pt x="824619" y="17897"/>
                    </a:moveTo>
                    <a:lnTo>
                      <a:pt x="940259" y="17897"/>
                    </a:lnTo>
                    <a:cubicBezTo>
                      <a:pt x="958614" y="17897"/>
                      <a:pt x="978806" y="14685"/>
                      <a:pt x="1000832" y="8260"/>
                    </a:cubicBezTo>
                    <a:lnTo>
                      <a:pt x="1000832" y="49560"/>
                    </a:lnTo>
                    <a:cubicBezTo>
                      <a:pt x="985230" y="54149"/>
                      <a:pt x="965957" y="56443"/>
                      <a:pt x="943012" y="56444"/>
                    </a:cubicBezTo>
                    <a:lnTo>
                      <a:pt x="940259" y="56444"/>
                    </a:lnTo>
                    <a:lnTo>
                      <a:pt x="940259" y="107380"/>
                    </a:lnTo>
                    <a:lnTo>
                      <a:pt x="992572" y="107380"/>
                    </a:lnTo>
                    <a:lnTo>
                      <a:pt x="992572" y="139549"/>
                    </a:lnTo>
                    <a:lnTo>
                      <a:pt x="827372" y="139928"/>
                    </a:lnTo>
                    <a:lnTo>
                      <a:pt x="827373" y="107380"/>
                    </a:lnTo>
                    <a:lnTo>
                      <a:pt x="882439" y="107380"/>
                    </a:lnTo>
                    <a:lnTo>
                      <a:pt x="882439" y="56443"/>
                    </a:lnTo>
                    <a:lnTo>
                      <a:pt x="824619" y="56443"/>
                    </a:lnTo>
                    <a:close/>
                    <a:moveTo>
                      <a:pt x="697966" y="15144"/>
                    </a:moveTo>
                    <a:lnTo>
                      <a:pt x="810853" y="15143"/>
                    </a:lnTo>
                    <a:lnTo>
                      <a:pt x="810853" y="52313"/>
                    </a:lnTo>
                    <a:cubicBezTo>
                      <a:pt x="795251" y="82600"/>
                      <a:pt x="777354" y="104168"/>
                      <a:pt x="757163" y="117016"/>
                    </a:cubicBezTo>
                    <a:lnTo>
                      <a:pt x="809476" y="117016"/>
                    </a:lnTo>
                    <a:lnTo>
                      <a:pt x="809476" y="139969"/>
                    </a:lnTo>
                    <a:lnTo>
                      <a:pt x="697967" y="140225"/>
                    </a:lnTo>
                    <a:lnTo>
                      <a:pt x="697967" y="117016"/>
                    </a:lnTo>
                    <a:cubicBezTo>
                      <a:pt x="719993" y="102332"/>
                      <a:pt x="737431" y="80764"/>
                      <a:pt x="750280" y="52313"/>
                    </a:cubicBezTo>
                    <a:lnTo>
                      <a:pt x="697967" y="52313"/>
                    </a:lnTo>
                    <a:close/>
                    <a:moveTo>
                      <a:pt x="510741" y="52313"/>
                    </a:moveTo>
                    <a:lnTo>
                      <a:pt x="510741" y="77093"/>
                    </a:lnTo>
                    <a:lnTo>
                      <a:pt x="593341" y="77093"/>
                    </a:lnTo>
                    <a:lnTo>
                      <a:pt x="593341" y="52313"/>
                    </a:lnTo>
                    <a:close/>
                    <a:moveTo>
                      <a:pt x="455674" y="12390"/>
                    </a:moveTo>
                    <a:lnTo>
                      <a:pt x="644277" y="12390"/>
                    </a:lnTo>
                    <a:lnTo>
                      <a:pt x="644277" y="128030"/>
                    </a:lnTo>
                    <a:lnTo>
                      <a:pt x="642988" y="140352"/>
                    </a:lnTo>
                    <a:lnTo>
                      <a:pt x="455674" y="140782"/>
                    </a:lnTo>
                    <a:close/>
                    <a:moveTo>
                      <a:pt x="125276" y="75717"/>
                    </a:moveTo>
                    <a:lnTo>
                      <a:pt x="227149" y="75717"/>
                    </a:lnTo>
                    <a:lnTo>
                      <a:pt x="227149" y="141306"/>
                    </a:lnTo>
                    <a:lnTo>
                      <a:pt x="185849" y="141401"/>
                    </a:lnTo>
                    <a:lnTo>
                      <a:pt x="185849" y="112886"/>
                    </a:lnTo>
                    <a:lnTo>
                      <a:pt x="166576" y="112886"/>
                    </a:lnTo>
                    <a:lnTo>
                      <a:pt x="166576" y="141445"/>
                    </a:lnTo>
                    <a:lnTo>
                      <a:pt x="125276" y="141540"/>
                    </a:lnTo>
                    <a:close/>
                    <a:moveTo>
                      <a:pt x="368945" y="0"/>
                    </a:moveTo>
                    <a:lnTo>
                      <a:pt x="424011" y="0"/>
                    </a:lnTo>
                    <a:lnTo>
                      <a:pt x="424011" y="45430"/>
                    </a:lnTo>
                    <a:lnTo>
                      <a:pt x="448791" y="45430"/>
                    </a:lnTo>
                    <a:lnTo>
                      <a:pt x="448791" y="83976"/>
                    </a:lnTo>
                    <a:lnTo>
                      <a:pt x="425388" y="83977"/>
                    </a:lnTo>
                    <a:lnTo>
                      <a:pt x="442641" y="140812"/>
                    </a:lnTo>
                    <a:lnTo>
                      <a:pt x="352545" y="141019"/>
                    </a:lnTo>
                    <a:lnTo>
                      <a:pt x="368945" y="83976"/>
                    </a:lnTo>
                    <a:lnTo>
                      <a:pt x="344165" y="83977"/>
                    </a:lnTo>
                    <a:lnTo>
                      <a:pt x="344165" y="45430"/>
                    </a:lnTo>
                    <a:lnTo>
                      <a:pt x="368945" y="45430"/>
                    </a:lnTo>
                    <a:close/>
                    <a:moveTo>
                      <a:pt x="121146" y="15144"/>
                    </a:moveTo>
                    <a:lnTo>
                      <a:pt x="309749" y="15144"/>
                    </a:lnTo>
                    <a:lnTo>
                      <a:pt x="309749" y="53690"/>
                    </a:lnTo>
                    <a:lnTo>
                      <a:pt x="293229" y="53690"/>
                    </a:lnTo>
                    <a:lnTo>
                      <a:pt x="293229" y="141155"/>
                    </a:lnTo>
                    <a:lnTo>
                      <a:pt x="240916" y="141275"/>
                    </a:lnTo>
                    <a:lnTo>
                      <a:pt x="240916" y="53690"/>
                    </a:lnTo>
                    <a:lnTo>
                      <a:pt x="121146" y="53690"/>
                    </a:lnTo>
                    <a:close/>
                    <a:moveTo>
                      <a:pt x="0" y="11014"/>
                    </a:moveTo>
                    <a:lnTo>
                      <a:pt x="114263" y="11014"/>
                    </a:lnTo>
                    <a:lnTo>
                      <a:pt x="114263" y="49560"/>
                    </a:lnTo>
                    <a:cubicBezTo>
                      <a:pt x="111509" y="81682"/>
                      <a:pt x="105085" y="108756"/>
                      <a:pt x="94990" y="130783"/>
                    </a:cubicBezTo>
                    <a:lnTo>
                      <a:pt x="100280" y="141598"/>
                    </a:lnTo>
                    <a:lnTo>
                      <a:pt x="58928" y="141692"/>
                    </a:lnTo>
                    <a:lnTo>
                      <a:pt x="53690" y="132160"/>
                    </a:lnTo>
                    <a:cubicBezTo>
                      <a:pt x="62867" y="104626"/>
                      <a:pt x="67456" y="77093"/>
                      <a:pt x="67456" y="49560"/>
                    </a:cubicBezTo>
                    <a:lnTo>
                      <a:pt x="48183" y="49560"/>
                    </a:lnTo>
                    <a:lnTo>
                      <a:pt x="48183" y="141717"/>
                    </a:lnTo>
                    <a:lnTo>
                      <a:pt x="0" y="141828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35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5" t="2800" r="18102"/>
          <a:stretch/>
        </p:blipFill>
        <p:spPr>
          <a:xfrm>
            <a:off x="2238914" y="-7326"/>
            <a:ext cx="6941598" cy="5150825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 rot="20515931">
            <a:off x="-636728" y="-370665"/>
            <a:ext cx="4526963" cy="5576886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  <a:gd name="connsiteX0" fmla="*/ 1595409 w 4513459"/>
              <a:gd name="connsiteY0" fmla="*/ 0 h 5873395"/>
              <a:gd name="connsiteX1" fmla="*/ 4513459 w 4513459"/>
              <a:gd name="connsiteY1" fmla="*/ 1013021 h 5873395"/>
              <a:gd name="connsiteX2" fmla="*/ 2986727 w 4513459"/>
              <a:gd name="connsiteY2" fmla="*/ 5873395 h 5873395"/>
              <a:gd name="connsiteX3" fmla="*/ 0 w 4513459"/>
              <a:gd name="connsiteY3" fmla="*/ 4890459 h 5873395"/>
              <a:gd name="connsiteX4" fmla="*/ 1595409 w 4513459"/>
              <a:gd name="connsiteY4" fmla="*/ 0 h 5873395"/>
              <a:gd name="connsiteX0" fmla="*/ 1595409 w 4526963"/>
              <a:gd name="connsiteY0" fmla="*/ 0 h 5873395"/>
              <a:gd name="connsiteX1" fmla="*/ 4526963 w 4526963"/>
              <a:gd name="connsiteY1" fmla="*/ 971625 h 5873395"/>
              <a:gd name="connsiteX2" fmla="*/ 2986727 w 4526963"/>
              <a:gd name="connsiteY2" fmla="*/ 5873395 h 5873395"/>
              <a:gd name="connsiteX3" fmla="*/ 0 w 4526963"/>
              <a:gd name="connsiteY3" fmla="*/ 4890459 h 5873395"/>
              <a:gd name="connsiteX4" fmla="*/ 1595409 w 4526963"/>
              <a:gd name="connsiteY4" fmla="*/ 0 h 5873395"/>
              <a:gd name="connsiteX0" fmla="*/ 1595409 w 4526963"/>
              <a:gd name="connsiteY0" fmla="*/ 0 h 5464348"/>
              <a:gd name="connsiteX1" fmla="*/ 4526963 w 4526963"/>
              <a:gd name="connsiteY1" fmla="*/ 971625 h 5464348"/>
              <a:gd name="connsiteX2" fmla="*/ 1639260 w 4526963"/>
              <a:gd name="connsiteY2" fmla="*/ 5464348 h 5464348"/>
              <a:gd name="connsiteX3" fmla="*/ 0 w 4526963"/>
              <a:gd name="connsiteY3" fmla="*/ 4890459 h 5464348"/>
              <a:gd name="connsiteX4" fmla="*/ 1595409 w 4526963"/>
              <a:gd name="connsiteY4" fmla="*/ 0 h 5464348"/>
              <a:gd name="connsiteX0" fmla="*/ 1595409 w 4526963"/>
              <a:gd name="connsiteY0" fmla="*/ 0 h 5576886"/>
              <a:gd name="connsiteX1" fmla="*/ 4526963 w 4526963"/>
              <a:gd name="connsiteY1" fmla="*/ 971625 h 5576886"/>
              <a:gd name="connsiteX2" fmla="*/ 1984225 w 4526963"/>
              <a:gd name="connsiteY2" fmla="*/ 5576886 h 5576886"/>
              <a:gd name="connsiteX3" fmla="*/ 0 w 4526963"/>
              <a:gd name="connsiteY3" fmla="*/ 4890459 h 5576886"/>
              <a:gd name="connsiteX4" fmla="*/ 1595409 w 4526963"/>
              <a:gd name="connsiteY4" fmla="*/ 0 h 55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6963" h="5576886">
                <a:moveTo>
                  <a:pt x="1595409" y="0"/>
                </a:moveTo>
                <a:lnTo>
                  <a:pt x="4526963" y="971625"/>
                </a:lnTo>
                <a:lnTo>
                  <a:pt x="1984225" y="5576886"/>
                </a:lnTo>
                <a:lnTo>
                  <a:pt x="0" y="4890459"/>
                </a:lnTo>
                <a:lnTo>
                  <a:pt x="15954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0515931">
            <a:off x="-787678" y="-370664"/>
            <a:ext cx="4526963" cy="5576886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  <a:gd name="connsiteX0" fmla="*/ 1595409 w 4513459"/>
              <a:gd name="connsiteY0" fmla="*/ 0 h 5873395"/>
              <a:gd name="connsiteX1" fmla="*/ 4513459 w 4513459"/>
              <a:gd name="connsiteY1" fmla="*/ 1013021 h 5873395"/>
              <a:gd name="connsiteX2" fmla="*/ 2986727 w 4513459"/>
              <a:gd name="connsiteY2" fmla="*/ 5873395 h 5873395"/>
              <a:gd name="connsiteX3" fmla="*/ 0 w 4513459"/>
              <a:gd name="connsiteY3" fmla="*/ 4890459 h 5873395"/>
              <a:gd name="connsiteX4" fmla="*/ 1595409 w 4513459"/>
              <a:gd name="connsiteY4" fmla="*/ 0 h 5873395"/>
              <a:gd name="connsiteX0" fmla="*/ 1595409 w 4526963"/>
              <a:gd name="connsiteY0" fmla="*/ 0 h 5873395"/>
              <a:gd name="connsiteX1" fmla="*/ 4526963 w 4526963"/>
              <a:gd name="connsiteY1" fmla="*/ 971625 h 5873395"/>
              <a:gd name="connsiteX2" fmla="*/ 2986727 w 4526963"/>
              <a:gd name="connsiteY2" fmla="*/ 5873395 h 5873395"/>
              <a:gd name="connsiteX3" fmla="*/ 0 w 4526963"/>
              <a:gd name="connsiteY3" fmla="*/ 4890459 h 5873395"/>
              <a:gd name="connsiteX4" fmla="*/ 1595409 w 4526963"/>
              <a:gd name="connsiteY4" fmla="*/ 0 h 5873395"/>
              <a:gd name="connsiteX0" fmla="*/ 1595409 w 4526963"/>
              <a:gd name="connsiteY0" fmla="*/ 0 h 5464348"/>
              <a:gd name="connsiteX1" fmla="*/ 4526963 w 4526963"/>
              <a:gd name="connsiteY1" fmla="*/ 971625 h 5464348"/>
              <a:gd name="connsiteX2" fmla="*/ 1639260 w 4526963"/>
              <a:gd name="connsiteY2" fmla="*/ 5464348 h 5464348"/>
              <a:gd name="connsiteX3" fmla="*/ 0 w 4526963"/>
              <a:gd name="connsiteY3" fmla="*/ 4890459 h 5464348"/>
              <a:gd name="connsiteX4" fmla="*/ 1595409 w 4526963"/>
              <a:gd name="connsiteY4" fmla="*/ 0 h 5464348"/>
              <a:gd name="connsiteX0" fmla="*/ 1595409 w 4526963"/>
              <a:gd name="connsiteY0" fmla="*/ 0 h 5576886"/>
              <a:gd name="connsiteX1" fmla="*/ 4526963 w 4526963"/>
              <a:gd name="connsiteY1" fmla="*/ 971625 h 5576886"/>
              <a:gd name="connsiteX2" fmla="*/ 1984225 w 4526963"/>
              <a:gd name="connsiteY2" fmla="*/ 5576886 h 5576886"/>
              <a:gd name="connsiteX3" fmla="*/ 0 w 4526963"/>
              <a:gd name="connsiteY3" fmla="*/ 4890459 h 5576886"/>
              <a:gd name="connsiteX4" fmla="*/ 1595409 w 4526963"/>
              <a:gd name="connsiteY4" fmla="*/ 0 h 55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6963" h="5576886">
                <a:moveTo>
                  <a:pt x="1595409" y="0"/>
                </a:moveTo>
                <a:lnTo>
                  <a:pt x="4526963" y="971625"/>
                </a:lnTo>
                <a:lnTo>
                  <a:pt x="1984225" y="5576886"/>
                </a:lnTo>
                <a:lnTo>
                  <a:pt x="0" y="4890459"/>
                </a:lnTo>
                <a:lnTo>
                  <a:pt x="1595409" y="0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88" t="19279" r="27264" b="17722"/>
          <a:stretch>
            <a:fillRect/>
          </a:stretch>
        </p:blipFill>
        <p:spPr bwMode="auto">
          <a:xfrm>
            <a:off x="-46513" y="493232"/>
            <a:ext cx="3677514" cy="4650268"/>
          </a:xfrm>
          <a:custGeom>
            <a:avLst/>
            <a:gdLst>
              <a:gd name="connsiteX0" fmla="*/ 0 w 3677514"/>
              <a:gd name="connsiteY0" fmla="*/ 0 h 4650268"/>
              <a:gd name="connsiteX1" fmla="*/ 3677514 w 3677514"/>
              <a:gd name="connsiteY1" fmla="*/ 0 h 4650268"/>
              <a:gd name="connsiteX2" fmla="*/ 3677514 w 3677514"/>
              <a:gd name="connsiteY2" fmla="*/ 4650268 h 4650268"/>
              <a:gd name="connsiteX3" fmla="*/ 0 w 3677514"/>
              <a:gd name="connsiteY3" fmla="*/ 4650268 h 465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514" h="4650268">
                <a:moveTo>
                  <a:pt x="0" y="0"/>
                </a:moveTo>
                <a:lnTo>
                  <a:pt x="3677514" y="0"/>
                </a:lnTo>
                <a:lnTo>
                  <a:pt x="3677514" y="4650268"/>
                </a:lnTo>
                <a:lnTo>
                  <a:pt x="0" y="465026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 l="27590" t="711" r="56230" b="83558"/>
          <a:stretch>
            <a:fillRect/>
          </a:stretch>
        </p:blipFill>
        <p:spPr>
          <a:xfrm>
            <a:off x="2588148" y="749146"/>
            <a:ext cx="640568" cy="626600"/>
          </a:xfrm>
          <a:custGeom>
            <a:avLst/>
            <a:gdLst>
              <a:gd name="connsiteX0" fmla="*/ 320284 w 640568"/>
              <a:gd name="connsiteY0" fmla="*/ 0 h 626600"/>
              <a:gd name="connsiteX1" fmla="*/ 640568 w 640568"/>
              <a:gd name="connsiteY1" fmla="*/ 313300 h 626600"/>
              <a:gd name="connsiteX2" fmla="*/ 320284 w 640568"/>
              <a:gd name="connsiteY2" fmla="*/ 626600 h 626600"/>
              <a:gd name="connsiteX3" fmla="*/ 0 w 640568"/>
              <a:gd name="connsiteY3" fmla="*/ 313300 h 626600"/>
              <a:gd name="connsiteX4" fmla="*/ 320284 w 640568"/>
              <a:gd name="connsiteY4" fmla="*/ 0 h 62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568" h="626600">
                <a:moveTo>
                  <a:pt x="320284" y="0"/>
                </a:moveTo>
                <a:cubicBezTo>
                  <a:pt x="497172" y="0"/>
                  <a:pt x="640568" y="140269"/>
                  <a:pt x="640568" y="313300"/>
                </a:cubicBezTo>
                <a:cubicBezTo>
                  <a:pt x="640568" y="486331"/>
                  <a:pt x="497172" y="626600"/>
                  <a:pt x="320284" y="626600"/>
                </a:cubicBezTo>
                <a:cubicBezTo>
                  <a:pt x="143396" y="626600"/>
                  <a:pt x="0" y="486331"/>
                  <a:pt x="0" y="313300"/>
                </a:cubicBezTo>
                <a:cubicBezTo>
                  <a:pt x="0" y="140269"/>
                  <a:pt x="143396" y="0"/>
                  <a:pt x="320284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0DC3C">
                <a:tint val="45000"/>
                <a:satMod val="400000"/>
              </a:srgbClr>
            </a:duotone>
            <a:lum bright="-100000" contrast="65000"/>
          </a:blip>
          <a:srcRect/>
          <a:stretch>
            <a:fillRect/>
          </a:stretch>
        </p:blipFill>
        <p:spPr>
          <a:xfrm>
            <a:off x="151817" y="1044816"/>
            <a:ext cx="3959003" cy="3983425"/>
          </a:xfrm>
          <a:custGeom>
            <a:avLst/>
            <a:gdLst>
              <a:gd name="connsiteX0" fmla="*/ 0 w 3959003"/>
              <a:gd name="connsiteY0" fmla="*/ 0 h 3983425"/>
              <a:gd name="connsiteX1" fmla="*/ 3959003 w 3959003"/>
              <a:gd name="connsiteY1" fmla="*/ 0 h 3983425"/>
              <a:gd name="connsiteX2" fmla="*/ 3959003 w 3959003"/>
              <a:gd name="connsiteY2" fmla="*/ 3983425 h 3983425"/>
              <a:gd name="connsiteX3" fmla="*/ 2309792 w 3959003"/>
              <a:gd name="connsiteY3" fmla="*/ 3983425 h 3983425"/>
              <a:gd name="connsiteX4" fmla="*/ 2309792 w 3959003"/>
              <a:gd name="connsiteY4" fmla="*/ 2876347 h 3983425"/>
              <a:gd name="connsiteX5" fmla="*/ 1283425 w 3959003"/>
              <a:gd name="connsiteY5" fmla="*/ 2876347 h 3983425"/>
              <a:gd name="connsiteX6" fmla="*/ 1283425 w 3959003"/>
              <a:gd name="connsiteY6" fmla="*/ 3983425 h 3983425"/>
              <a:gd name="connsiteX7" fmla="*/ 0 w 3959003"/>
              <a:gd name="connsiteY7" fmla="*/ 3983425 h 398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9003" h="3983425">
                <a:moveTo>
                  <a:pt x="0" y="0"/>
                </a:moveTo>
                <a:lnTo>
                  <a:pt x="3959003" y="0"/>
                </a:lnTo>
                <a:lnTo>
                  <a:pt x="3959003" y="3983425"/>
                </a:lnTo>
                <a:lnTo>
                  <a:pt x="2309792" y="3983425"/>
                </a:lnTo>
                <a:lnTo>
                  <a:pt x="2309792" y="2876347"/>
                </a:lnTo>
                <a:lnTo>
                  <a:pt x="1283425" y="2876347"/>
                </a:lnTo>
                <a:lnTo>
                  <a:pt x="1283425" y="3983425"/>
                </a:lnTo>
                <a:lnTo>
                  <a:pt x="0" y="3983425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325811" y="2517958"/>
            <a:ext cx="7802136" cy="2219771"/>
            <a:chOff x="325811" y="2517958"/>
            <a:chExt cx="7802136" cy="2219771"/>
          </a:xfrm>
        </p:grpSpPr>
        <p:grpSp>
          <p:nvGrpSpPr>
            <p:cNvPr id="7" name="组合 6"/>
            <p:cNvGrpSpPr/>
            <p:nvPr/>
          </p:nvGrpSpPr>
          <p:grpSpPr>
            <a:xfrm>
              <a:off x="6411640" y="3906732"/>
              <a:ext cx="1415772" cy="830997"/>
              <a:chOff x="6411640" y="3906732"/>
              <a:chExt cx="1415772" cy="830997"/>
            </a:xfrm>
          </p:grpSpPr>
          <p:sp>
            <p:nvSpPr>
              <p:cNvPr id="40" name="矩形 3"/>
              <p:cNvSpPr>
                <a:spLocks noChangeArrowheads="1"/>
              </p:cNvSpPr>
              <p:nvPr/>
            </p:nvSpPr>
            <p:spPr bwMode="auto">
              <a:xfrm rot="647156">
                <a:off x="6411640" y="3906732"/>
                <a:ext cx="141577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 smtClean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中场</a:t>
                </a:r>
                <a:endParaRPr lang="zh-CN" altLang="en-US" sz="4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7" name="任意多边形 16"/>
              <p:cNvSpPr>
                <a:spLocks noChangeArrowheads="1"/>
              </p:cNvSpPr>
              <p:nvPr/>
            </p:nvSpPr>
            <p:spPr bwMode="auto">
              <a:xfrm rot="647156">
                <a:off x="6592219" y="3996411"/>
                <a:ext cx="1123951" cy="260353"/>
              </a:xfrm>
              <a:custGeom>
                <a:avLst/>
                <a:gdLst/>
                <a:ahLst/>
                <a:cxnLst/>
                <a:rect l="l" t="t" r="r" b="b"/>
                <a:pathLst>
                  <a:path w="1123951" h="260353">
                    <a:moveTo>
                      <a:pt x="795338" y="26194"/>
                    </a:moveTo>
                    <a:lnTo>
                      <a:pt x="1104900" y="26194"/>
                    </a:lnTo>
                    <a:lnTo>
                      <a:pt x="1104900" y="95250"/>
                    </a:lnTo>
                    <a:cubicBezTo>
                      <a:pt x="1042988" y="138113"/>
                      <a:pt x="984250" y="170656"/>
                      <a:pt x="928688" y="192881"/>
                    </a:cubicBezTo>
                    <a:lnTo>
                      <a:pt x="1123951" y="192881"/>
                    </a:lnTo>
                    <a:lnTo>
                      <a:pt x="1123950" y="260353"/>
                    </a:lnTo>
                    <a:lnTo>
                      <a:pt x="1028701" y="259997"/>
                    </a:lnTo>
                    <a:lnTo>
                      <a:pt x="1028700" y="259556"/>
                    </a:lnTo>
                    <a:lnTo>
                      <a:pt x="1012032" y="259556"/>
                    </a:lnTo>
                    <a:lnTo>
                      <a:pt x="1011998" y="259934"/>
                    </a:lnTo>
                    <a:lnTo>
                      <a:pt x="926302" y="259614"/>
                    </a:lnTo>
                    <a:lnTo>
                      <a:pt x="926306" y="259556"/>
                    </a:lnTo>
                    <a:lnTo>
                      <a:pt x="910776" y="259556"/>
                    </a:lnTo>
                    <a:lnTo>
                      <a:pt x="776288" y="259054"/>
                    </a:lnTo>
                    <a:lnTo>
                      <a:pt x="776288" y="195262"/>
                    </a:lnTo>
                    <a:cubicBezTo>
                      <a:pt x="830263" y="169863"/>
                      <a:pt x="885032" y="135731"/>
                      <a:pt x="940594" y="92869"/>
                    </a:cubicBezTo>
                    <a:lnTo>
                      <a:pt x="795338" y="92869"/>
                    </a:lnTo>
                    <a:close/>
                    <a:moveTo>
                      <a:pt x="633413" y="0"/>
                    </a:moveTo>
                    <a:lnTo>
                      <a:pt x="731044" y="0"/>
                    </a:lnTo>
                    <a:lnTo>
                      <a:pt x="731044" y="95250"/>
                    </a:lnTo>
                    <a:lnTo>
                      <a:pt x="766762" y="95250"/>
                    </a:lnTo>
                    <a:lnTo>
                      <a:pt x="766763" y="164306"/>
                    </a:lnTo>
                    <a:lnTo>
                      <a:pt x="731045" y="164306"/>
                    </a:lnTo>
                    <a:lnTo>
                      <a:pt x="731044" y="258885"/>
                    </a:lnTo>
                    <a:lnTo>
                      <a:pt x="633413" y="258520"/>
                    </a:lnTo>
                    <a:lnTo>
                      <a:pt x="633413" y="164306"/>
                    </a:lnTo>
                    <a:lnTo>
                      <a:pt x="592932" y="164306"/>
                    </a:lnTo>
                    <a:lnTo>
                      <a:pt x="592931" y="95250"/>
                    </a:lnTo>
                    <a:lnTo>
                      <a:pt x="633413" y="95250"/>
                    </a:lnTo>
                    <a:close/>
                    <a:moveTo>
                      <a:pt x="197644" y="0"/>
                    </a:moveTo>
                    <a:lnTo>
                      <a:pt x="307182" y="0"/>
                    </a:lnTo>
                    <a:lnTo>
                      <a:pt x="307182" y="88106"/>
                    </a:lnTo>
                    <a:lnTo>
                      <a:pt x="504825" y="88106"/>
                    </a:lnTo>
                    <a:lnTo>
                      <a:pt x="504825" y="258040"/>
                    </a:lnTo>
                    <a:lnTo>
                      <a:pt x="404813" y="257666"/>
                    </a:lnTo>
                    <a:lnTo>
                      <a:pt x="404813" y="157163"/>
                    </a:lnTo>
                    <a:lnTo>
                      <a:pt x="307181" y="157163"/>
                    </a:lnTo>
                    <a:lnTo>
                      <a:pt x="307181" y="257301"/>
                    </a:lnTo>
                    <a:lnTo>
                      <a:pt x="197644" y="256892"/>
                    </a:lnTo>
                    <a:lnTo>
                      <a:pt x="197644" y="157163"/>
                    </a:lnTo>
                    <a:lnTo>
                      <a:pt x="100013" y="157163"/>
                    </a:lnTo>
                    <a:lnTo>
                      <a:pt x="100013" y="256527"/>
                    </a:lnTo>
                    <a:lnTo>
                      <a:pt x="0" y="256154"/>
                    </a:lnTo>
                    <a:lnTo>
                      <a:pt x="0" y="88106"/>
                    </a:lnTo>
                    <a:lnTo>
                      <a:pt x="197644" y="88106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zh-CN" altLang="en-US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 rot="647156">
              <a:off x="325811" y="2517958"/>
              <a:ext cx="780213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克里斯蒂亚诺</a:t>
              </a:r>
              <a:r>
                <a:rPr lang="en-US" altLang="zh-CN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·</a:t>
              </a:r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罗纳尔多</a:t>
              </a:r>
              <a:endParaRPr lang="en-US" altLang="zh-CN" sz="5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282100" y="3927277"/>
              <a:ext cx="1261884" cy="523220"/>
              <a:chOff x="5282100" y="3927277"/>
              <a:chExt cx="1261884" cy="523220"/>
            </a:xfrm>
          </p:grpSpPr>
          <p:sp>
            <p:nvSpPr>
              <p:cNvPr id="42" name="矩形 2"/>
              <p:cNvSpPr>
                <a:spLocks noChangeArrowheads="1"/>
              </p:cNvSpPr>
              <p:nvPr/>
            </p:nvSpPr>
            <p:spPr bwMode="auto">
              <a:xfrm rot="647156">
                <a:off x="5282100" y="3927277"/>
                <a:ext cx="126188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葡萄牙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9" name="任意多边形 18"/>
              <p:cNvSpPr>
                <a:spLocks noChangeArrowheads="1"/>
              </p:cNvSpPr>
              <p:nvPr/>
            </p:nvSpPr>
            <p:spPr bwMode="auto">
              <a:xfrm rot="647156">
                <a:off x="5412844" y="3997523"/>
                <a:ext cx="1024236" cy="161426"/>
              </a:xfrm>
              <a:custGeom>
                <a:avLst/>
                <a:gdLst/>
                <a:ahLst/>
                <a:cxnLst/>
                <a:rect l="l" t="t" r="r" b="b"/>
                <a:pathLst>
                  <a:path w="1024236" h="161426">
                    <a:moveTo>
                      <a:pt x="717240" y="13767"/>
                    </a:moveTo>
                    <a:lnTo>
                      <a:pt x="1018729" y="13767"/>
                    </a:lnTo>
                    <a:lnTo>
                      <a:pt x="1018729" y="53690"/>
                    </a:lnTo>
                    <a:lnTo>
                      <a:pt x="956778" y="53690"/>
                    </a:lnTo>
                    <a:lnTo>
                      <a:pt x="956779" y="130783"/>
                    </a:lnTo>
                    <a:lnTo>
                      <a:pt x="1024235" y="130783"/>
                    </a:lnTo>
                    <a:lnTo>
                      <a:pt x="1024236" y="161426"/>
                    </a:lnTo>
                    <a:lnTo>
                      <a:pt x="725499" y="160310"/>
                    </a:lnTo>
                    <a:lnTo>
                      <a:pt x="725499" y="128030"/>
                    </a:lnTo>
                    <a:cubicBezTo>
                      <a:pt x="734678" y="108756"/>
                      <a:pt x="740644" y="88566"/>
                      <a:pt x="743397" y="67457"/>
                    </a:cubicBezTo>
                    <a:lnTo>
                      <a:pt x="803970" y="67457"/>
                    </a:lnTo>
                    <a:cubicBezTo>
                      <a:pt x="800298" y="90401"/>
                      <a:pt x="792497" y="111510"/>
                      <a:pt x="780566" y="130783"/>
                    </a:cubicBezTo>
                    <a:lnTo>
                      <a:pt x="894829" y="130783"/>
                    </a:lnTo>
                    <a:lnTo>
                      <a:pt x="894829" y="53690"/>
                    </a:lnTo>
                    <a:lnTo>
                      <a:pt x="717240" y="53690"/>
                    </a:lnTo>
                    <a:close/>
                    <a:moveTo>
                      <a:pt x="428142" y="0"/>
                    </a:moveTo>
                    <a:lnTo>
                      <a:pt x="484584" y="0"/>
                    </a:lnTo>
                    <a:lnTo>
                      <a:pt x="484584" y="17897"/>
                    </a:lnTo>
                    <a:lnTo>
                      <a:pt x="541028" y="17897"/>
                    </a:lnTo>
                    <a:lnTo>
                      <a:pt x="541027" y="0"/>
                    </a:lnTo>
                    <a:lnTo>
                      <a:pt x="597471" y="0"/>
                    </a:lnTo>
                    <a:lnTo>
                      <a:pt x="597470" y="17897"/>
                    </a:lnTo>
                    <a:lnTo>
                      <a:pt x="670433" y="17897"/>
                    </a:lnTo>
                    <a:lnTo>
                      <a:pt x="670434" y="56443"/>
                    </a:lnTo>
                    <a:lnTo>
                      <a:pt x="597470" y="56443"/>
                    </a:lnTo>
                    <a:lnTo>
                      <a:pt x="597470" y="72963"/>
                    </a:lnTo>
                    <a:lnTo>
                      <a:pt x="541027" y="72963"/>
                    </a:lnTo>
                    <a:lnTo>
                      <a:pt x="541028" y="56443"/>
                    </a:lnTo>
                    <a:lnTo>
                      <a:pt x="484585" y="56443"/>
                    </a:lnTo>
                    <a:lnTo>
                      <a:pt x="484585" y="72963"/>
                    </a:lnTo>
                    <a:lnTo>
                      <a:pt x="457051" y="72963"/>
                    </a:lnTo>
                    <a:cubicBezTo>
                      <a:pt x="456134" y="75717"/>
                      <a:pt x="454757" y="78470"/>
                      <a:pt x="452921" y="81223"/>
                    </a:cubicBezTo>
                    <a:lnTo>
                      <a:pt x="660797" y="81223"/>
                    </a:lnTo>
                    <a:lnTo>
                      <a:pt x="660797" y="160068"/>
                    </a:lnTo>
                    <a:lnTo>
                      <a:pt x="602978" y="159852"/>
                    </a:lnTo>
                    <a:lnTo>
                      <a:pt x="602977" y="118393"/>
                    </a:lnTo>
                    <a:lnTo>
                      <a:pt x="422635" y="118393"/>
                    </a:lnTo>
                    <a:cubicBezTo>
                      <a:pt x="421717" y="118393"/>
                      <a:pt x="420340" y="119311"/>
                      <a:pt x="418505" y="121146"/>
                    </a:cubicBezTo>
                    <a:cubicBezTo>
                      <a:pt x="416669" y="122064"/>
                      <a:pt x="415292" y="122982"/>
                      <a:pt x="414375" y="123900"/>
                    </a:cubicBezTo>
                    <a:lnTo>
                      <a:pt x="461181" y="123900"/>
                    </a:lnTo>
                    <a:cubicBezTo>
                      <a:pt x="461181" y="124818"/>
                      <a:pt x="460263" y="126653"/>
                      <a:pt x="458428" y="129406"/>
                    </a:cubicBezTo>
                    <a:cubicBezTo>
                      <a:pt x="457510" y="132160"/>
                      <a:pt x="456592" y="134454"/>
                      <a:pt x="455675" y="136290"/>
                    </a:cubicBezTo>
                    <a:lnTo>
                      <a:pt x="578197" y="136290"/>
                    </a:lnTo>
                    <a:lnTo>
                      <a:pt x="578197" y="159759"/>
                    </a:lnTo>
                    <a:lnTo>
                      <a:pt x="371698" y="158988"/>
                    </a:lnTo>
                    <a:lnTo>
                      <a:pt x="371698" y="158316"/>
                    </a:lnTo>
                    <a:cubicBezTo>
                      <a:pt x="390971" y="151892"/>
                      <a:pt x="404279" y="141338"/>
                      <a:pt x="411622" y="126653"/>
                    </a:cubicBezTo>
                    <a:cubicBezTo>
                      <a:pt x="396019" y="135831"/>
                      <a:pt x="375828" y="142255"/>
                      <a:pt x="351048" y="145926"/>
                    </a:cubicBezTo>
                    <a:lnTo>
                      <a:pt x="351048" y="115640"/>
                    </a:lnTo>
                    <a:cubicBezTo>
                      <a:pt x="374910" y="104627"/>
                      <a:pt x="392348" y="88107"/>
                      <a:pt x="403361" y="66080"/>
                    </a:cubicBezTo>
                    <a:lnTo>
                      <a:pt x="428141" y="66080"/>
                    </a:lnTo>
                    <a:lnTo>
                      <a:pt x="428141" y="56443"/>
                    </a:lnTo>
                    <a:lnTo>
                      <a:pt x="355178" y="56444"/>
                    </a:lnTo>
                    <a:lnTo>
                      <a:pt x="355178" y="17897"/>
                    </a:lnTo>
                    <a:lnTo>
                      <a:pt x="428141" y="17897"/>
                    </a:lnTo>
                    <a:close/>
                    <a:moveTo>
                      <a:pt x="2753" y="15144"/>
                    </a:moveTo>
                    <a:lnTo>
                      <a:pt x="83976" y="15144"/>
                    </a:lnTo>
                    <a:lnTo>
                      <a:pt x="83976" y="0"/>
                    </a:lnTo>
                    <a:lnTo>
                      <a:pt x="139043" y="0"/>
                    </a:lnTo>
                    <a:lnTo>
                      <a:pt x="139043" y="15144"/>
                    </a:lnTo>
                    <a:lnTo>
                      <a:pt x="184473" y="15144"/>
                    </a:lnTo>
                    <a:lnTo>
                      <a:pt x="184473" y="0"/>
                    </a:lnTo>
                    <a:lnTo>
                      <a:pt x="239539" y="0"/>
                    </a:lnTo>
                    <a:lnTo>
                      <a:pt x="239539" y="15144"/>
                    </a:lnTo>
                    <a:lnTo>
                      <a:pt x="320762" y="15144"/>
                    </a:lnTo>
                    <a:lnTo>
                      <a:pt x="320762" y="52314"/>
                    </a:lnTo>
                    <a:lnTo>
                      <a:pt x="239539" y="52313"/>
                    </a:lnTo>
                    <a:lnTo>
                      <a:pt x="239539" y="66080"/>
                    </a:lnTo>
                    <a:lnTo>
                      <a:pt x="184472" y="66080"/>
                    </a:lnTo>
                    <a:lnTo>
                      <a:pt x="184473" y="52313"/>
                    </a:lnTo>
                    <a:lnTo>
                      <a:pt x="139042" y="52314"/>
                    </a:lnTo>
                    <a:lnTo>
                      <a:pt x="139043" y="64703"/>
                    </a:lnTo>
                    <a:lnTo>
                      <a:pt x="103249" y="64703"/>
                    </a:lnTo>
                    <a:cubicBezTo>
                      <a:pt x="103250" y="65621"/>
                      <a:pt x="102791" y="66998"/>
                      <a:pt x="101873" y="68833"/>
                    </a:cubicBezTo>
                    <a:cubicBezTo>
                      <a:pt x="101873" y="70669"/>
                      <a:pt x="101414" y="72046"/>
                      <a:pt x="100496" y="72963"/>
                    </a:cubicBezTo>
                    <a:lnTo>
                      <a:pt x="308372" y="72963"/>
                    </a:lnTo>
                    <a:lnTo>
                      <a:pt x="308372" y="158751"/>
                    </a:lnTo>
                    <a:lnTo>
                      <a:pt x="251929" y="158540"/>
                    </a:lnTo>
                    <a:lnTo>
                      <a:pt x="251929" y="107380"/>
                    </a:lnTo>
                    <a:lnTo>
                      <a:pt x="79846" y="107380"/>
                    </a:lnTo>
                    <a:cubicBezTo>
                      <a:pt x="72504" y="114722"/>
                      <a:pt x="64703" y="121146"/>
                      <a:pt x="56443" y="126653"/>
                    </a:cubicBezTo>
                    <a:lnTo>
                      <a:pt x="99120" y="126653"/>
                    </a:lnTo>
                    <a:lnTo>
                      <a:pt x="99119" y="112887"/>
                    </a:lnTo>
                    <a:lnTo>
                      <a:pt x="154186" y="112886"/>
                    </a:lnTo>
                    <a:lnTo>
                      <a:pt x="154186" y="126653"/>
                    </a:lnTo>
                    <a:lnTo>
                      <a:pt x="172083" y="126653"/>
                    </a:lnTo>
                    <a:lnTo>
                      <a:pt x="172082" y="114263"/>
                    </a:lnTo>
                    <a:lnTo>
                      <a:pt x="218889" y="114263"/>
                    </a:lnTo>
                    <a:lnTo>
                      <a:pt x="218889" y="126653"/>
                    </a:lnTo>
                    <a:lnTo>
                      <a:pt x="243669" y="126653"/>
                    </a:lnTo>
                    <a:lnTo>
                      <a:pt x="243669" y="158316"/>
                    </a:lnTo>
                    <a:lnTo>
                      <a:pt x="191957" y="158316"/>
                    </a:lnTo>
                    <a:lnTo>
                      <a:pt x="17896" y="157666"/>
                    </a:lnTo>
                    <a:lnTo>
                      <a:pt x="17897" y="141796"/>
                    </a:lnTo>
                    <a:cubicBezTo>
                      <a:pt x="16061" y="141796"/>
                      <a:pt x="13308" y="142255"/>
                      <a:pt x="9637" y="143173"/>
                    </a:cubicBezTo>
                    <a:cubicBezTo>
                      <a:pt x="5966" y="144091"/>
                      <a:pt x="2753" y="145009"/>
                      <a:pt x="0" y="145926"/>
                    </a:cubicBezTo>
                    <a:lnTo>
                      <a:pt x="0" y="115640"/>
                    </a:lnTo>
                    <a:cubicBezTo>
                      <a:pt x="25698" y="105544"/>
                      <a:pt x="42218" y="88107"/>
                      <a:pt x="49560" y="63327"/>
                    </a:cubicBezTo>
                    <a:lnTo>
                      <a:pt x="83976" y="63327"/>
                    </a:lnTo>
                    <a:lnTo>
                      <a:pt x="83976" y="52313"/>
                    </a:lnTo>
                    <a:lnTo>
                      <a:pt x="2753" y="52313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99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" r="5441"/>
          <a:stretch/>
        </p:blipFill>
        <p:spPr>
          <a:xfrm>
            <a:off x="-45269" y="-19050"/>
            <a:ext cx="7232159" cy="514350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 rot="1084069" flipH="1">
            <a:off x="5652539" y="-301642"/>
            <a:ext cx="4034715" cy="5873395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4715" h="5873395">
                <a:moveTo>
                  <a:pt x="1595409" y="0"/>
                </a:moveTo>
                <a:lnTo>
                  <a:pt x="4034715" y="795772"/>
                </a:lnTo>
                <a:lnTo>
                  <a:pt x="2986727" y="5873395"/>
                </a:lnTo>
                <a:lnTo>
                  <a:pt x="0" y="4890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4069" flipH="1">
            <a:off x="5820429" y="-301641"/>
            <a:ext cx="4034715" cy="5873395"/>
          </a:xfrm>
          <a:custGeom>
            <a:avLst/>
            <a:gdLst>
              <a:gd name="connsiteX0" fmla="*/ 1595409 w 4034715"/>
              <a:gd name="connsiteY0" fmla="*/ 0 h 5873395"/>
              <a:gd name="connsiteX1" fmla="*/ 4034715 w 4034715"/>
              <a:gd name="connsiteY1" fmla="*/ 795772 h 5873395"/>
              <a:gd name="connsiteX2" fmla="*/ 2986727 w 4034715"/>
              <a:gd name="connsiteY2" fmla="*/ 5873395 h 5873395"/>
              <a:gd name="connsiteX3" fmla="*/ 0 w 4034715"/>
              <a:gd name="connsiteY3" fmla="*/ 4890459 h 58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4715" h="5873395">
                <a:moveTo>
                  <a:pt x="1595409" y="0"/>
                </a:moveTo>
                <a:lnTo>
                  <a:pt x="4034715" y="795772"/>
                </a:lnTo>
                <a:lnTo>
                  <a:pt x="2986727" y="5873395"/>
                </a:lnTo>
                <a:lnTo>
                  <a:pt x="0" y="4890459"/>
                </a:lnTo>
                <a:close/>
              </a:path>
            </a:pathLst>
          </a:custGeom>
          <a:solidFill>
            <a:srgbClr val="85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lum bright="-100000"/>
          </a:blip>
          <a:srcRect b="28147"/>
          <a:stretch>
            <a:fillRect/>
          </a:stretch>
        </p:blipFill>
        <p:spPr>
          <a:xfrm>
            <a:off x="-46513" y="4423427"/>
            <a:ext cx="9242400" cy="741434"/>
          </a:xfrm>
          <a:custGeom>
            <a:avLst/>
            <a:gdLst>
              <a:gd name="connsiteX0" fmla="*/ 0 w 9242400"/>
              <a:gd name="connsiteY0" fmla="*/ 0 h 741434"/>
              <a:gd name="connsiteX1" fmla="*/ 9242400 w 9242400"/>
              <a:gd name="connsiteY1" fmla="*/ 0 h 741434"/>
              <a:gd name="connsiteX2" fmla="*/ 9242400 w 9242400"/>
              <a:gd name="connsiteY2" fmla="*/ 741434 h 741434"/>
              <a:gd name="connsiteX3" fmla="*/ 0 w 9242400"/>
              <a:gd name="connsiteY3" fmla="*/ 741434 h 7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2400" h="741434">
                <a:moveTo>
                  <a:pt x="0" y="0"/>
                </a:moveTo>
                <a:lnTo>
                  <a:pt x="9242400" y="0"/>
                </a:lnTo>
                <a:lnTo>
                  <a:pt x="9242400" y="741434"/>
                </a:lnTo>
                <a:lnTo>
                  <a:pt x="0" y="741434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245646" y="627534"/>
            <a:ext cx="3099490" cy="4287896"/>
            <a:chOff x="6245646" y="506248"/>
            <a:chExt cx="3099490" cy="4287896"/>
          </a:xfrm>
        </p:grpSpPr>
        <p:pic>
          <p:nvPicPr>
            <p:cNvPr id="14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396" t="51564" r="21117"/>
            <a:stretch>
              <a:fillRect/>
            </a:stretch>
          </p:blipFill>
          <p:spPr bwMode="auto">
            <a:xfrm>
              <a:off x="6245646" y="506248"/>
              <a:ext cx="3099490" cy="428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任意多边形 3"/>
            <p:cNvSpPr/>
            <p:nvPr/>
          </p:nvSpPr>
          <p:spPr>
            <a:xfrm>
              <a:off x="7795655" y="576779"/>
              <a:ext cx="457500" cy="394396"/>
            </a:xfrm>
            <a:custGeom>
              <a:avLst/>
              <a:gdLst>
                <a:gd name="connsiteX0" fmla="*/ 0 w 419100"/>
                <a:gd name="connsiteY0" fmla="*/ 254000 h 254000"/>
                <a:gd name="connsiteX1" fmla="*/ 0 w 419100"/>
                <a:gd name="connsiteY1" fmla="*/ 127000 h 254000"/>
                <a:gd name="connsiteX2" fmla="*/ 50800 w 419100"/>
                <a:gd name="connsiteY2" fmla="*/ 25400 h 254000"/>
                <a:gd name="connsiteX3" fmla="*/ 190500 w 419100"/>
                <a:gd name="connsiteY3" fmla="*/ 0 h 254000"/>
                <a:gd name="connsiteX4" fmla="*/ 298450 w 419100"/>
                <a:gd name="connsiteY4" fmla="*/ 19050 h 254000"/>
                <a:gd name="connsiteX5" fmla="*/ 361950 w 419100"/>
                <a:gd name="connsiteY5" fmla="*/ 101600 h 254000"/>
                <a:gd name="connsiteX6" fmla="*/ 419100 w 419100"/>
                <a:gd name="connsiteY6" fmla="*/ 241300 h 254000"/>
                <a:gd name="connsiteX7" fmla="*/ 0 w 419100"/>
                <a:gd name="connsiteY7" fmla="*/ 254000 h 254000"/>
                <a:gd name="connsiteX0" fmla="*/ 0 w 438150"/>
                <a:gd name="connsiteY0" fmla="*/ 346869 h 346869"/>
                <a:gd name="connsiteX1" fmla="*/ 19050 w 438150"/>
                <a:gd name="connsiteY1" fmla="*/ 127000 h 346869"/>
                <a:gd name="connsiteX2" fmla="*/ 69850 w 438150"/>
                <a:gd name="connsiteY2" fmla="*/ 25400 h 346869"/>
                <a:gd name="connsiteX3" fmla="*/ 209550 w 438150"/>
                <a:gd name="connsiteY3" fmla="*/ 0 h 346869"/>
                <a:gd name="connsiteX4" fmla="*/ 317500 w 438150"/>
                <a:gd name="connsiteY4" fmla="*/ 19050 h 346869"/>
                <a:gd name="connsiteX5" fmla="*/ 381000 w 438150"/>
                <a:gd name="connsiteY5" fmla="*/ 101600 h 346869"/>
                <a:gd name="connsiteX6" fmla="*/ 438150 w 438150"/>
                <a:gd name="connsiteY6" fmla="*/ 241300 h 346869"/>
                <a:gd name="connsiteX7" fmla="*/ 0 w 438150"/>
                <a:gd name="connsiteY7" fmla="*/ 346869 h 346869"/>
                <a:gd name="connsiteX0" fmla="*/ 11906 w 450056"/>
                <a:gd name="connsiteY0" fmla="*/ 346869 h 346869"/>
                <a:gd name="connsiteX1" fmla="*/ 0 w 450056"/>
                <a:gd name="connsiteY1" fmla="*/ 186531 h 346869"/>
                <a:gd name="connsiteX2" fmla="*/ 81756 w 450056"/>
                <a:gd name="connsiteY2" fmla="*/ 25400 h 346869"/>
                <a:gd name="connsiteX3" fmla="*/ 221456 w 450056"/>
                <a:gd name="connsiteY3" fmla="*/ 0 h 346869"/>
                <a:gd name="connsiteX4" fmla="*/ 329406 w 450056"/>
                <a:gd name="connsiteY4" fmla="*/ 19050 h 346869"/>
                <a:gd name="connsiteX5" fmla="*/ 392906 w 450056"/>
                <a:gd name="connsiteY5" fmla="*/ 101600 h 346869"/>
                <a:gd name="connsiteX6" fmla="*/ 450056 w 450056"/>
                <a:gd name="connsiteY6" fmla="*/ 241300 h 346869"/>
                <a:gd name="connsiteX7" fmla="*/ 11906 w 450056"/>
                <a:gd name="connsiteY7" fmla="*/ 346869 h 346869"/>
                <a:gd name="connsiteX0" fmla="*/ 12469 w 450619"/>
                <a:gd name="connsiteY0" fmla="*/ 346869 h 346869"/>
                <a:gd name="connsiteX1" fmla="*/ 563 w 450619"/>
                <a:gd name="connsiteY1" fmla="*/ 186531 h 346869"/>
                <a:gd name="connsiteX2" fmla="*/ 82319 w 450619"/>
                <a:gd name="connsiteY2" fmla="*/ 25400 h 346869"/>
                <a:gd name="connsiteX3" fmla="*/ 222019 w 450619"/>
                <a:gd name="connsiteY3" fmla="*/ 0 h 346869"/>
                <a:gd name="connsiteX4" fmla="*/ 329969 w 450619"/>
                <a:gd name="connsiteY4" fmla="*/ 19050 h 346869"/>
                <a:gd name="connsiteX5" fmla="*/ 393469 w 450619"/>
                <a:gd name="connsiteY5" fmla="*/ 101600 h 346869"/>
                <a:gd name="connsiteX6" fmla="*/ 450619 w 450619"/>
                <a:gd name="connsiteY6" fmla="*/ 241300 h 346869"/>
                <a:gd name="connsiteX7" fmla="*/ 12469 w 450619"/>
                <a:gd name="connsiteY7" fmla="*/ 346869 h 346869"/>
                <a:gd name="connsiteX0" fmla="*/ 12469 w 450619"/>
                <a:gd name="connsiteY0" fmla="*/ 346869 h 346869"/>
                <a:gd name="connsiteX1" fmla="*/ 563 w 450619"/>
                <a:gd name="connsiteY1" fmla="*/ 186531 h 346869"/>
                <a:gd name="connsiteX2" fmla="*/ 82319 w 450619"/>
                <a:gd name="connsiteY2" fmla="*/ 25400 h 346869"/>
                <a:gd name="connsiteX3" fmla="*/ 222019 w 450619"/>
                <a:gd name="connsiteY3" fmla="*/ 0 h 346869"/>
                <a:gd name="connsiteX4" fmla="*/ 329969 w 450619"/>
                <a:gd name="connsiteY4" fmla="*/ 19050 h 346869"/>
                <a:gd name="connsiteX5" fmla="*/ 393469 w 450619"/>
                <a:gd name="connsiteY5" fmla="*/ 101600 h 346869"/>
                <a:gd name="connsiteX6" fmla="*/ 450619 w 450619"/>
                <a:gd name="connsiteY6" fmla="*/ 241300 h 346869"/>
                <a:gd name="connsiteX7" fmla="*/ 12469 w 450619"/>
                <a:gd name="connsiteY7" fmla="*/ 346869 h 346869"/>
                <a:gd name="connsiteX0" fmla="*/ 12469 w 450619"/>
                <a:gd name="connsiteY0" fmla="*/ 346869 h 346869"/>
                <a:gd name="connsiteX1" fmla="*/ 563 w 450619"/>
                <a:gd name="connsiteY1" fmla="*/ 186531 h 346869"/>
                <a:gd name="connsiteX2" fmla="*/ 82319 w 450619"/>
                <a:gd name="connsiteY2" fmla="*/ 25400 h 346869"/>
                <a:gd name="connsiteX3" fmla="*/ 222019 w 450619"/>
                <a:gd name="connsiteY3" fmla="*/ 0 h 346869"/>
                <a:gd name="connsiteX4" fmla="*/ 329969 w 450619"/>
                <a:gd name="connsiteY4" fmla="*/ 19050 h 346869"/>
                <a:gd name="connsiteX5" fmla="*/ 393469 w 450619"/>
                <a:gd name="connsiteY5" fmla="*/ 101600 h 346869"/>
                <a:gd name="connsiteX6" fmla="*/ 450619 w 450619"/>
                <a:gd name="connsiteY6" fmla="*/ 241300 h 346869"/>
                <a:gd name="connsiteX7" fmla="*/ 12469 w 450619"/>
                <a:gd name="connsiteY7" fmla="*/ 346869 h 346869"/>
                <a:gd name="connsiteX0" fmla="*/ 12469 w 450619"/>
                <a:gd name="connsiteY0" fmla="*/ 346869 h 346869"/>
                <a:gd name="connsiteX1" fmla="*/ 563 w 450619"/>
                <a:gd name="connsiteY1" fmla="*/ 186531 h 346869"/>
                <a:gd name="connsiteX2" fmla="*/ 82319 w 450619"/>
                <a:gd name="connsiteY2" fmla="*/ 25400 h 346869"/>
                <a:gd name="connsiteX3" fmla="*/ 222019 w 450619"/>
                <a:gd name="connsiteY3" fmla="*/ 0 h 346869"/>
                <a:gd name="connsiteX4" fmla="*/ 329969 w 450619"/>
                <a:gd name="connsiteY4" fmla="*/ 19050 h 346869"/>
                <a:gd name="connsiteX5" fmla="*/ 393469 w 450619"/>
                <a:gd name="connsiteY5" fmla="*/ 101600 h 346869"/>
                <a:gd name="connsiteX6" fmla="*/ 450619 w 450619"/>
                <a:gd name="connsiteY6" fmla="*/ 241300 h 346869"/>
                <a:gd name="connsiteX7" fmla="*/ 12469 w 450619"/>
                <a:gd name="connsiteY7" fmla="*/ 346869 h 346869"/>
                <a:gd name="connsiteX0" fmla="*/ 12469 w 450619"/>
                <a:gd name="connsiteY0" fmla="*/ 351114 h 351114"/>
                <a:gd name="connsiteX1" fmla="*/ 563 w 450619"/>
                <a:gd name="connsiteY1" fmla="*/ 190776 h 351114"/>
                <a:gd name="connsiteX2" fmla="*/ 82319 w 450619"/>
                <a:gd name="connsiteY2" fmla="*/ 29645 h 351114"/>
                <a:gd name="connsiteX3" fmla="*/ 222019 w 450619"/>
                <a:gd name="connsiteY3" fmla="*/ 4245 h 351114"/>
                <a:gd name="connsiteX4" fmla="*/ 329969 w 450619"/>
                <a:gd name="connsiteY4" fmla="*/ 23295 h 351114"/>
                <a:gd name="connsiteX5" fmla="*/ 393469 w 450619"/>
                <a:gd name="connsiteY5" fmla="*/ 105845 h 351114"/>
                <a:gd name="connsiteX6" fmla="*/ 450619 w 450619"/>
                <a:gd name="connsiteY6" fmla="*/ 245545 h 351114"/>
                <a:gd name="connsiteX7" fmla="*/ 12469 w 450619"/>
                <a:gd name="connsiteY7" fmla="*/ 351114 h 351114"/>
                <a:gd name="connsiteX0" fmla="*/ 12469 w 450619"/>
                <a:gd name="connsiteY0" fmla="*/ 354921 h 354921"/>
                <a:gd name="connsiteX1" fmla="*/ 563 w 450619"/>
                <a:gd name="connsiteY1" fmla="*/ 194583 h 354921"/>
                <a:gd name="connsiteX2" fmla="*/ 82319 w 450619"/>
                <a:gd name="connsiteY2" fmla="*/ 33452 h 354921"/>
                <a:gd name="connsiteX3" fmla="*/ 248213 w 450619"/>
                <a:gd name="connsiteY3" fmla="*/ 3290 h 354921"/>
                <a:gd name="connsiteX4" fmla="*/ 329969 w 450619"/>
                <a:gd name="connsiteY4" fmla="*/ 27102 h 354921"/>
                <a:gd name="connsiteX5" fmla="*/ 393469 w 450619"/>
                <a:gd name="connsiteY5" fmla="*/ 109652 h 354921"/>
                <a:gd name="connsiteX6" fmla="*/ 450619 w 450619"/>
                <a:gd name="connsiteY6" fmla="*/ 249352 h 354921"/>
                <a:gd name="connsiteX7" fmla="*/ 12469 w 450619"/>
                <a:gd name="connsiteY7" fmla="*/ 354921 h 354921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6096 h 353915"/>
                <a:gd name="connsiteX5" fmla="*/ 393469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393469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393469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393469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405376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405376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405376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12469 w 450619"/>
                <a:gd name="connsiteY0" fmla="*/ 353915 h 353915"/>
                <a:gd name="connsiteX1" fmla="*/ 563 w 450619"/>
                <a:gd name="connsiteY1" fmla="*/ 193577 h 353915"/>
                <a:gd name="connsiteX2" fmla="*/ 82319 w 450619"/>
                <a:gd name="connsiteY2" fmla="*/ 32446 h 353915"/>
                <a:gd name="connsiteX3" fmla="*/ 248213 w 450619"/>
                <a:gd name="connsiteY3" fmla="*/ 2284 h 353915"/>
                <a:gd name="connsiteX4" fmla="*/ 329969 w 450619"/>
                <a:gd name="connsiteY4" fmla="*/ 21333 h 353915"/>
                <a:gd name="connsiteX5" fmla="*/ 405376 w 450619"/>
                <a:gd name="connsiteY5" fmla="*/ 108646 h 353915"/>
                <a:gd name="connsiteX6" fmla="*/ 450619 w 450619"/>
                <a:gd name="connsiteY6" fmla="*/ 248346 h 353915"/>
                <a:gd name="connsiteX7" fmla="*/ 12469 w 450619"/>
                <a:gd name="connsiteY7" fmla="*/ 353915 h 353915"/>
                <a:gd name="connsiteX0" fmla="*/ 24113 w 450356"/>
                <a:gd name="connsiteY0" fmla="*/ 394396 h 394396"/>
                <a:gd name="connsiteX1" fmla="*/ 300 w 450356"/>
                <a:gd name="connsiteY1" fmla="*/ 193577 h 394396"/>
                <a:gd name="connsiteX2" fmla="*/ 82056 w 450356"/>
                <a:gd name="connsiteY2" fmla="*/ 32446 h 394396"/>
                <a:gd name="connsiteX3" fmla="*/ 247950 w 450356"/>
                <a:gd name="connsiteY3" fmla="*/ 2284 h 394396"/>
                <a:gd name="connsiteX4" fmla="*/ 329706 w 450356"/>
                <a:gd name="connsiteY4" fmla="*/ 21333 h 394396"/>
                <a:gd name="connsiteX5" fmla="*/ 405113 w 450356"/>
                <a:gd name="connsiteY5" fmla="*/ 108646 h 394396"/>
                <a:gd name="connsiteX6" fmla="*/ 450356 w 450356"/>
                <a:gd name="connsiteY6" fmla="*/ 248346 h 394396"/>
                <a:gd name="connsiteX7" fmla="*/ 24113 w 450356"/>
                <a:gd name="connsiteY7" fmla="*/ 394396 h 394396"/>
                <a:gd name="connsiteX0" fmla="*/ 24113 w 450356"/>
                <a:gd name="connsiteY0" fmla="*/ 394396 h 394396"/>
                <a:gd name="connsiteX1" fmla="*/ 300 w 450356"/>
                <a:gd name="connsiteY1" fmla="*/ 193577 h 394396"/>
                <a:gd name="connsiteX2" fmla="*/ 82056 w 450356"/>
                <a:gd name="connsiteY2" fmla="*/ 32446 h 394396"/>
                <a:gd name="connsiteX3" fmla="*/ 247950 w 450356"/>
                <a:gd name="connsiteY3" fmla="*/ 2284 h 394396"/>
                <a:gd name="connsiteX4" fmla="*/ 329706 w 450356"/>
                <a:gd name="connsiteY4" fmla="*/ 21333 h 394396"/>
                <a:gd name="connsiteX5" fmla="*/ 417020 w 450356"/>
                <a:gd name="connsiteY5" fmla="*/ 106265 h 394396"/>
                <a:gd name="connsiteX6" fmla="*/ 450356 w 450356"/>
                <a:gd name="connsiteY6" fmla="*/ 248346 h 394396"/>
                <a:gd name="connsiteX7" fmla="*/ 24113 w 450356"/>
                <a:gd name="connsiteY7" fmla="*/ 394396 h 394396"/>
                <a:gd name="connsiteX0" fmla="*/ 24113 w 457500"/>
                <a:gd name="connsiteY0" fmla="*/ 394396 h 394396"/>
                <a:gd name="connsiteX1" fmla="*/ 300 w 457500"/>
                <a:gd name="connsiteY1" fmla="*/ 193577 h 394396"/>
                <a:gd name="connsiteX2" fmla="*/ 82056 w 457500"/>
                <a:gd name="connsiteY2" fmla="*/ 32446 h 394396"/>
                <a:gd name="connsiteX3" fmla="*/ 247950 w 457500"/>
                <a:gd name="connsiteY3" fmla="*/ 2284 h 394396"/>
                <a:gd name="connsiteX4" fmla="*/ 329706 w 457500"/>
                <a:gd name="connsiteY4" fmla="*/ 21333 h 394396"/>
                <a:gd name="connsiteX5" fmla="*/ 417020 w 457500"/>
                <a:gd name="connsiteY5" fmla="*/ 106265 h 394396"/>
                <a:gd name="connsiteX6" fmla="*/ 457500 w 457500"/>
                <a:gd name="connsiteY6" fmla="*/ 248346 h 394396"/>
                <a:gd name="connsiteX7" fmla="*/ 24113 w 457500"/>
                <a:gd name="connsiteY7" fmla="*/ 394396 h 39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500" h="394396">
                  <a:moveTo>
                    <a:pt x="24113" y="394396"/>
                  </a:moveTo>
                  <a:cubicBezTo>
                    <a:pt x="20144" y="340950"/>
                    <a:pt x="-2875" y="275598"/>
                    <a:pt x="300" y="193577"/>
                  </a:cubicBezTo>
                  <a:cubicBezTo>
                    <a:pt x="10884" y="108910"/>
                    <a:pt x="38136" y="79012"/>
                    <a:pt x="82056" y="32446"/>
                  </a:cubicBezTo>
                  <a:cubicBezTo>
                    <a:pt x="142910" y="167"/>
                    <a:pt x="196621" y="-3537"/>
                    <a:pt x="247950" y="2284"/>
                  </a:cubicBezTo>
                  <a:lnTo>
                    <a:pt x="329706" y="21333"/>
                  </a:lnTo>
                  <a:cubicBezTo>
                    <a:pt x="367542" y="50437"/>
                    <a:pt x="400616" y="67636"/>
                    <a:pt x="417020" y="106265"/>
                  </a:cubicBezTo>
                  <a:cubicBezTo>
                    <a:pt x="444008" y="169501"/>
                    <a:pt x="442419" y="201779"/>
                    <a:pt x="457500" y="248346"/>
                  </a:cubicBezTo>
                  <a:lnTo>
                    <a:pt x="24113" y="39439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62622" y="1957411"/>
            <a:ext cx="3959003" cy="3983425"/>
            <a:chOff x="278556" y="-624875"/>
            <a:chExt cx="3959003" cy="3983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C0DC3C">
                  <a:tint val="45000"/>
                  <a:satMod val="400000"/>
                </a:srgbClr>
              </a:duotone>
              <a:lum bright="-100000" contrast="65000"/>
            </a:blip>
            <a:srcRect/>
            <a:stretch>
              <a:fillRect/>
            </a:stretch>
          </p:blipFill>
          <p:spPr>
            <a:xfrm>
              <a:off x="278556" y="-624875"/>
              <a:ext cx="3959003" cy="3983425"/>
            </a:xfrm>
            <a:custGeom>
              <a:avLst/>
              <a:gdLst>
                <a:gd name="connsiteX0" fmla="*/ 0 w 3959003"/>
                <a:gd name="connsiteY0" fmla="*/ 0 h 3983425"/>
                <a:gd name="connsiteX1" fmla="*/ 3959003 w 3959003"/>
                <a:gd name="connsiteY1" fmla="*/ 0 h 3983425"/>
                <a:gd name="connsiteX2" fmla="*/ 3959003 w 3959003"/>
                <a:gd name="connsiteY2" fmla="*/ 3983425 h 3983425"/>
                <a:gd name="connsiteX3" fmla="*/ 2309792 w 3959003"/>
                <a:gd name="connsiteY3" fmla="*/ 3983425 h 3983425"/>
                <a:gd name="connsiteX4" fmla="*/ 2309792 w 3959003"/>
                <a:gd name="connsiteY4" fmla="*/ 2876347 h 3983425"/>
                <a:gd name="connsiteX5" fmla="*/ 1283425 w 3959003"/>
                <a:gd name="connsiteY5" fmla="*/ 2876347 h 3983425"/>
                <a:gd name="connsiteX6" fmla="*/ 1283425 w 3959003"/>
                <a:gd name="connsiteY6" fmla="*/ 3983425 h 3983425"/>
                <a:gd name="connsiteX7" fmla="*/ 0 w 3959003"/>
                <a:gd name="connsiteY7" fmla="*/ 3983425 h 398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59003" h="3983425">
                  <a:moveTo>
                    <a:pt x="0" y="0"/>
                  </a:moveTo>
                  <a:lnTo>
                    <a:pt x="3959003" y="0"/>
                  </a:lnTo>
                  <a:lnTo>
                    <a:pt x="3959003" y="3983425"/>
                  </a:lnTo>
                  <a:lnTo>
                    <a:pt x="2309792" y="3983425"/>
                  </a:lnTo>
                  <a:lnTo>
                    <a:pt x="2309792" y="2876347"/>
                  </a:lnTo>
                  <a:lnTo>
                    <a:pt x="1283425" y="2876347"/>
                  </a:lnTo>
                  <a:lnTo>
                    <a:pt x="1283425" y="3983425"/>
                  </a:lnTo>
                  <a:lnTo>
                    <a:pt x="0" y="3983425"/>
                  </a:lnTo>
                  <a:close/>
                </a:path>
              </a:pathLst>
            </a:custGeom>
          </p:spPr>
        </p:pic>
        <p:sp>
          <p:nvSpPr>
            <p:cNvPr id="10" name="任意多边形 9"/>
            <p:cNvSpPr/>
            <p:nvPr/>
          </p:nvSpPr>
          <p:spPr>
            <a:xfrm>
              <a:off x="1385888" y="866775"/>
              <a:ext cx="395287" cy="500063"/>
            </a:xfrm>
            <a:custGeom>
              <a:avLst/>
              <a:gdLst>
                <a:gd name="connsiteX0" fmla="*/ 376237 w 395287"/>
                <a:gd name="connsiteY0" fmla="*/ 57150 h 500063"/>
                <a:gd name="connsiteX1" fmla="*/ 314325 w 395287"/>
                <a:gd name="connsiteY1" fmla="*/ 14288 h 500063"/>
                <a:gd name="connsiteX2" fmla="*/ 176212 w 395287"/>
                <a:gd name="connsiteY2" fmla="*/ 0 h 500063"/>
                <a:gd name="connsiteX3" fmla="*/ 80962 w 395287"/>
                <a:gd name="connsiteY3" fmla="*/ 33338 h 500063"/>
                <a:gd name="connsiteX4" fmla="*/ 33337 w 395287"/>
                <a:gd name="connsiteY4" fmla="*/ 85725 h 500063"/>
                <a:gd name="connsiteX5" fmla="*/ 0 w 395287"/>
                <a:gd name="connsiteY5" fmla="*/ 161925 h 500063"/>
                <a:gd name="connsiteX6" fmla="*/ 23812 w 395287"/>
                <a:gd name="connsiteY6" fmla="*/ 371475 h 500063"/>
                <a:gd name="connsiteX7" fmla="*/ 161925 w 395287"/>
                <a:gd name="connsiteY7" fmla="*/ 500063 h 500063"/>
                <a:gd name="connsiteX8" fmla="*/ 323850 w 395287"/>
                <a:gd name="connsiteY8" fmla="*/ 338138 h 500063"/>
                <a:gd name="connsiteX9" fmla="*/ 395287 w 395287"/>
                <a:gd name="connsiteY9" fmla="*/ 257175 h 500063"/>
                <a:gd name="connsiteX10" fmla="*/ 376237 w 395287"/>
                <a:gd name="connsiteY10" fmla="*/ 57150 h 50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287" h="500063">
                  <a:moveTo>
                    <a:pt x="376237" y="57150"/>
                  </a:moveTo>
                  <a:lnTo>
                    <a:pt x="314325" y="14288"/>
                  </a:lnTo>
                  <a:lnTo>
                    <a:pt x="176212" y="0"/>
                  </a:lnTo>
                  <a:lnTo>
                    <a:pt x="80962" y="33338"/>
                  </a:lnTo>
                  <a:lnTo>
                    <a:pt x="33337" y="85725"/>
                  </a:lnTo>
                  <a:lnTo>
                    <a:pt x="0" y="161925"/>
                  </a:lnTo>
                  <a:lnTo>
                    <a:pt x="23812" y="371475"/>
                  </a:lnTo>
                  <a:lnTo>
                    <a:pt x="161925" y="500063"/>
                  </a:lnTo>
                  <a:lnTo>
                    <a:pt x="323850" y="338138"/>
                  </a:lnTo>
                  <a:lnTo>
                    <a:pt x="395287" y="257175"/>
                  </a:lnTo>
                  <a:lnTo>
                    <a:pt x="376237" y="57150"/>
                  </a:lnTo>
                  <a:close/>
                </a:path>
              </a:pathLst>
            </a:custGeom>
            <a:solidFill>
              <a:srgbClr val="03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9568450">
            <a:off x="4584717" y="3016458"/>
            <a:ext cx="3402855" cy="1688865"/>
            <a:chOff x="1916805" y="635350"/>
            <a:chExt cx="3402855" cy="1688865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 rot="742795">
              <a:off x="1916805" y="635350"/>
              <a:ext cx="2262158" cy="923330"/>
            </a:xfrm>
            <a:prstGeom prst="rect">
              <a:avLst/>
            </a:prstGeom>
            <a:ex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伊瓜因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903888" y="1493218"/>
              <a:ext cx="1415772" cy="830997"/>
              <a:chOff x="3903888" y="1493218"/>
              <a:chExt cx="1415772" cy="830997"/>
            </a:xfrm>
          </p:grpSpPr>
          <p:sp>
            <p:nvSpPr>
              <p:cNvPr id="18" name="矩形 3"/>
              <p:cNvSpPr>
                <a:spLocks noChangeArrowheads="1"/>
              </p:cNvSpPr>
              <p:nvPr/>
            </p:nvSpPr>
            <p:spPr bwMode="auto">
              <a:xfrm rot="742795">
                <a:off x="3903888" y="1493218"/>
                <a:ext cx="1415772" cy="830997"/>
              </a:xfrm>
              <a:prstGeom prst="rect">
                <a:avLst/>
              </a:prstGeom>
              <a:ex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4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前锋</a:t>
                </a:r>
              </a:p>
            </p:txBody>
          </p:sp>
          <p:sp>
            <p:nvSpPr>
              <p:cNvPr id="16" name="任意多边形 15"/>
              <p:cNvSpPr>
                <a:spLocks noChangeArrowheads="1"/>
              </p:cNvSpPr>
              <p:nvPr/>
            </p:nvSpPr>
            <p:spPr bwMode="auto">
              <a:xfrm rot="742795">
                <a:off x="4069519" y="1585438"/>
                <a:ext cx="1152525" cy="263357"/>
              </a:xfrm>
              <a:custGeom>
                <a:avLst/>
                <a:gdLst/>
                <a:ahLst/>
                <a:cxnLst/>
                <a:rect l="l" t="t" r="r" b="b"/>
                <a:pathLst>
                  <a:path w="1152525" h="263357">
                    <a:moveTo>
                      <a:pt x="931069" y="238125"/>
                    </a:moveTo>
                    <a:lnTo>
                      <a:pt x="1026319" y="238125"/>
                    </a:lnTo>
                    <a:lnTo>
                      <a:pt x="1026319" y="256741"/>
                    </a:lnTo>
                    <a:lnTo>
                      <a:pt x="931069" y="257373"/>
                    </a:lnTo>
                    <a:close/>
                    <a:moveTo>
                      <a:pt x="623888" y="161924"/>
                    </a:moveTo>
                    <a:lnTo>
                      <a:pt x="792956" y="161925"/>
                    </a:lnTo>
                    <a:lnTo>
                      <a:pt x="792956" y="223837"/>
                    </a:lnTo>
                    <a:lnTo>
                      <a:pt x="754856" y="223837"/>
                    </a:lnTo>
                    <a:lnTo>
                      <a:pt x="754856" y="258541"/>
                    </a:lnTo>
                    <a:lnTo>
                      <a:pt x="659606" y="259173"/>
                    </a:lnTo>
                    <a:lnTo>
                      <a:pt x="659606" y="223837"/>
                    </a:lnTo>
                    <a:lnTo>
                      <a:pt x="623887" y="223837"/>
                    </a:lnTo>
                    <a:close/>
                    <a:moveTo>
                      <a:pt x="933450" y="83343"/>
                    </a:moveTo>
                    <a:cubicBezTo>
                      <a:pt x="923925" y="92868"/>
                      <a:pt x="912812" y="100012"/>
                      <a:pt x="900112" y="104775"/>
                    </a:cubicBezTo>
                    <a:lnTo>
                      <a:pt x="931069" y="104774"/>
                    </a:lnTo>
                    <a:cubicBezTo>
                      <a:pt x="945356" y="119062"/>
                      <a:pt x="959644" y="130175"/>
                      <a:pt x="973931" y="138112"/>
                    </a:cubicBezTo>
                    <a:cubicBezTo>
                      <a:pt x="996156" y="123825"/>
                      <a:pt x="1015206" y="105568"/>
                      <a:pt x="1031081" y="83343"/>
                    </a:cubicBezTo>
                    <a:close/>
                    <a:moveTo>
                      <a:pt x="121443" y="211931"/>
                    </a:moveTo>
                    <a:lnTo>
                      <a:pt x="121443" y="259556"/>
                    </a:lnTo>
                    <a:lnTo>
                      <a:pt x="207169" y="259556"/>
                    </a:lnTo>
                    <a:lnTo>
                      <a:pt x="207169" y="211931"/>
                    </a:lnTo>
                    <a:close/>
                    <a:moveTo>
                      <a:pt x="435769" y="140493"/>
                    </a:moveTo>
                    <a:lnTo>
                      <a:pt x="531018" y="140493"/>
                    </a:lnTo>
                    <a:lnTo>
                      <a:pt x="531019" y="260025"/>
                    </a:lnTo>
                    <a:lnTo>
                      <a:pt x="435769" y="260657"/>
                    </a:lnTo>
                    <a:close/>
                    <a:moveTo>
                      <a:pt x="323850" y="164306"/>
                    </a:moveTo>
                    <a:lnTo>
                      <a:pt x="411956" y="164306"/>
                    </a:lnTo>
                    <a:lnTo>
                      <a:pt x="411956" y="260815"/>
                    </a:lnTo>
                    <a:lnTo>
                      <a:pt x="323850" y="261399"/>
                    </a:lnTo>
                    <a:close/>
                    <a:moveTo>
                      <a:pt x="892969" y="2381"/>
                    </a:moveTo>
                    <a:lnTo>
                      <a:pt x="990600" y="2381"/>
                    </a:lnTo>
                    <a:cubicBezTo>
                      <a:pt x="985837" y="8731"/>
                      <a:pt x="982662" y="15875"/>
                      <a:pt x="981075" y="23812"/>
                    </a:cubicBezTo>
                    <a:lnTo>
                      <a:pt x="1143000" y="23812"/>
                    </a:lnTo>
                    <a:lnTo>
                      <a:pt x="1143000" y="83343"/>
                    </a:lnTo>
                    <a:cubicBezTo>
                      <a:pt x="1117600" y="121443"/>
                      <a:pt x="1088232" y="151606"/>
                      <a:pt x="1054894" y="173831"/>
                    </a:cubicBezTo>
                    <a:cubicBezTo>
                      <a:pt x="1083468" y="181768"/>
                      <a:pt x="1116013" y="188118"/>
                      <a:pt x="1152525" y="192881"/>
                    </a:cubicBezTo>
                    <a:lnTo>
                      <a:pt x="1152525" y="247650"/>
                    </a:lnTo>
                    <a:cubicBezTo>
                      <a:pt x="1082675" y="241299"/>
                      <a:pt x="1023937" y="230187"/>
                      <a:pt x="976312" y="214312"/>
                    </a:cubicBezTo>
                    <a:cubicBezTo>
                      <a:pt x="923925" y="230187"/>
                      <a:pt x="865981" y="241300"/>
                      <a:pt x="802481" y="247650"/>
                    </a:cubicBezTo>
                    <a:lnTo>
                      <a:pt x="802481" y="195262"/>
                    </a:lnTo>
                    <a:cubicBezTo>
                      <a:pt x="837406" y="187325"/>
                      <a:pt x="869156" y="180181"/>
                      <a:pt x="897731" y="173831"/>
                    </a:cubicBezTo>
                    <a:cubicBezTo>
                      <a:pt x="877094" y="159543"/>
                      <a:pt x="858044" y="142874"/>
                      <a:pt x="840581" y="123825"/>
                    </a:cubicBezTo>
                    <a:cubicBezTo>
                      <a:pt x="838994" y="123825"/>
                      <a:pt x="835025" y="123825"/>
                      <a:pt x="828675" y="123824"/>
                    </a:cubicBezTo>
                    <a:cubicBezTo>
                      <a:pt x="822325" y="125412"/>
                      <a:pt x="817562" y="126206"/>
                      <a:pt x="814387" y="126206"/>
                    </a:cubicBezTo>
                    <a:lnTo>
                      <a:pt x="814387" y="80962"/>
                    </a:lnTo>
                    <a:cubicBezTo>
                      <a:pt x="852488" y="68262"/>
                      <a:pt x="878681" y="42068"/>
                      <a:pt x="892969" y="2381"/>
                    </a:cubicBezTo>
                    <a:close/>
                    <a:moveTo>
                      <a:pt x="28575" y="147637"/>
                    </a:moveTo>
                    <a:lnTo>
                      <a:pt x="297656" y="147637"/>
                    </a:lnTo>
                    <a:lnTo>
                      <a:pt x="297656" y="261573"/>
                    </a:lnTo>
                    <a:lnTo>
                      <a:pt x="28575" y="263357"/>
                    </a:lnTo>
                    <a:close/>
                    <a:moveTo>
                      <a:pt x="659606" y="2381"/>
                    </a:moveTo>
                    <a:lnTo>
                      <a:pt x="750094" y="2381"/>
                    </a:lnTo>
                    <a:cubicBezTo>
                      <a:pt x="748506" y="19843"/>
                      <a:pt x="745331" y="34925"/>
                      <a:pt x="740569" y="47625"/>
                    </a:cubicBezTo>
                    <a:lnTo>
                      <a:pt x="804863" y="47625"/>
                    </a:lnTo>
                    <a:lnTo>
                      <a:pt x="804862" y="114300"/>
                    </a:lnTo>
                    <a:lnTo>
                      <a:pt x="702469" y="114299"/>
                    </a:lnTo>
                    <a:cubicBezTo>
                      <a:pt x="678656" y="134937"/>
                      <a:pt x="647700" y="148431"/>
                      <a:pt x="609600" y="154781"/>
                    </a:cubicBezTo>
                    <a:lnTo>
                      <a:pt x="609600" y="104775"/>
                    </a:lnTo>
                    <a:cubicBezTo>
                      <a:pt x="639763" y="84137"/>
                      <a:pt x="656431" y="50006"/>
                      <a:pt x="659606" y="2381"/>
                    </a:cubicBezTo>
                    <a:close/>
                    <a:moveTo>
                      <a:pt x="95250" y="0"/>
                    </a:moveTo>
                    <a:lnTo>
                      <a:pt x="204787" y="0"/>
                    </a:lnTo>
                    <a:cubicBezTo>
                      <a:pt x="206375" y="17462"/>
                      <a:pt x="209550" y="33337"/>
                      <a:pt x="214312" y="47625"/>
                    </a:cubicBezTo>
                    <a:lnTo>
                      <a:pt x="338138" y="47625"/>
                    </a:lnTo>
                    <a:cubicBezTo>
                      <a:pt x="342900" y="34925"/>
                      <a:pt x="346075" y="19049"/>
                      <a:pt x="347663" y="0"/>
                    </a:cubicBezTo>
                    <a:lnTo>
                      <a:pt x="457200" y="0"/>
                    </a:lnTo>
                    <a:cubicBezTo>
                      <a:pt x="455613" y="17462"/>
                      <a:pt x="452438" y="33337"/>
                      <a:pt x="447675" y="47625"/>
                    </a:cubicBezTo>
                    <a:lnTo>
                      <a:pt x="554831" y="47625"/>
                    </a:lnTo>
                    <a:lnTo>
                      <a:pt x="554831" y="119062"/>
                    </a:lnTo>
                    <a:lnTo>
                      <a:pt x="0" y="119062"/>
                    </a:lnTo>
                    <a:lnTo>
                      <a:pt x="0" y="47625"/>
                    </a:lnTo>
                    <a:lnTo>
                      <a:pt x="104775" y="47625"/>
                    </a:lnTo>
                    <a:cubicBezTo>
                      <a:pt x="100012" y="33337"/>
                      <a:pt x="96838" y="17462"/>
                      <a:pt x="9525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zh-CN" altLang="en-US" sz="4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731692" y="1470950"/>
              <a:ext cx="1261884" cy="523220"/>
              <a:chOff x="2731692" y="1470950"/>
              <a:chExt cx="1261884" cy="523220"/>
            </a:xfrm>
          </p:grpSpPr>
          <p:sp>
            <p:nvSpPr>
              <p:cNvPr id="21" name="矩形 2"/>
              <p:cNvSpPr>
                <a:spLocks noChangeArrowheads="1"/>
              </p:cNvSpPr>
              <p:nvPr/>
            </p:nvSpPr>
            <p:spPr bwMode="auto">
              <a:xfrm rot="742795">
                <a:off x="2731692" y="1470950"/>
                <a:ext cx="1261884" cy="523220"/>
              </a:xfrm>
              <a:prstGeom prst="rect">
                <a:avLst/>
              </a:prstGeom>
              <a:ex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800" dirty="0">
                    <a:solidFill>
                      <a:srgbClr val="FFCE1A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阿根廷</a:t>
                </a:r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20" name="任意多边形 19"/>
              <p:cNvSpPr>
                <a:spLocks noChangeArrowheads="1"/>
              </p:cNvSpPr>
              <p:nvPr/>
            </p:nvSpPr>
            <p:spPr bwMode="auto">
              <a:xfrm rot="742795">
                <a:off x="2882307" y="1547743"/>
                <a:ext cx="1000832" cy="142680"/>
              </a:xfrm>
              <a:custGeom>
                <a:avLst/>
                <a:gdLst/>
                <a:ahLst/>
                <a:cxnLst/>
                <a:rect l="l" t="t" r="r" b="b"/>
                <a:pathLst>
                  <a:path w="1000832" h="142680">
                    <a:moveTo>
                      <a:pt x="824619" y="17897"/>
                    </a:moveTo>
                    <a:lnTo>
                      <a:pt x="940259" y="17897"/>
                    </a:lnTo>
                    <a:cubicBezTo>
                      <a:pt x="958614" y="17897"/>
                      <a:pt x="978805" y="14685"/>
                      <a:pt x="1000832" y="8260"/>
                    </a:cubicBezTo>
                    <a:lnTo>
                      <a:pt x="1000832" y="49560"/>
                    </a:lnTo>
                    <a:cubicBezTo>
                      <a:pt x="985230" y="54149"/>
                      <a:pt x="965956" y="56443"/>
                      <a:pt x="943012" y="56443"/>
                    </a:cubicBezTo>
                    <a:lnTo>
                      <a:pt x="940259" y="56443"/>
                    </a:lnTo>
                    <a:lnTo>
                      <a:pt x="940259" y="107380"/>
                    </a:lnTo>
                    <a:lnTo>
                      <a:pt x="992572" y="107380"/>
                    </a:lnTo>
                    <a:lnTo>
                      <a:pt x="992572" y="136098"/>
                    </a:lnTo>
                    <a:lnTo>
                      <a:pt x="827373" y="137194"/>
                    </a:lnTo>
                    <a:lnTo>
                      <a:pt x="827373" y="107380"/>
                    </a:lnTo>
                    <a:lnTo>
                      <a:pt x="882439" y="107380"/>
                    </a:lnTo>
                    <a:lnTo>
                      <a:pt x="882439" y="56443"/>
                    </a:lnTo>
                    <a:lnTo>
                      <a:pt x="824619" y="56443"/>
                    </a:lnTo>
                    <a:close/>
                    <a:moveTo>
                      <a:pt x="697967" y="15144"/>
                    </a:moveTo>
                    <a:lnTo>
                      <a:pt x="810853" y="15144"/>
                    </a:lnTo>
                    <a:lnTo>
                      <a:pt x="810853" y="52313"/>
                    </a:lnTo>
                    <a:cubicBezTo>
                      <a:pt x="795251" y="82600"/>
                      <a:pt x="777354" y="104168"/>
                      <a:pt x="757163" y="117016"/>
                    </a:cubicBezTo>
                    <a:lnTo>
                      <a:pt x="809476" y="117016"/>
                    </a:lnTo>
                    <a:lnTo>
                      <a:pt x="809476" y="137312"/>
                    </a:lnTo>
                    <a:lnTo>
                      <a:pt x="697967" y="138052"/>
                    </a:lnTo>
                    <a:lnTo>
                      <a:pt x="697967" y="117016"/>
                    </a:lnTo>
                    <a:cubicBezTo>
                      <a:pt x="719993" y="102332"/>
                      <a:pt x="737431" y="80764"/>
                      <a:pt x="750280" y="52313"/>
                    </a:cubicBezTo>
                    <a:lnTo>
                      <a:pt x="697967" y="52313"/>
                    </a:lnTo>
                    <a:close/>
                    <a:moveTo>
                      <a:pt x="510741" y="52313"/>
                    </a:moveTo>
                    <a:lnTo>
                      <a:pt x="510741" y="77093"/>
                    </a:lnTo>
                    <a:lnTo>
                      <a:pt x="593341" y="77093"/>
                    </a:lnTo>
                    <a:lnTo>
                      <a:pt x="593341" y="52313"/>
                    </a:lnTo>
                    <a:close/>
                    <a:moveTo>
                      <a:pt x="455674" y="12390"/>
                    </a:moveTo>
                    <a:lnTo>
                      <a:pt x="644277" y="12390"/>
                    </a:lnTo>
                    <a:lnTo>
                      <a:pt x="644277" y="128030"/>
                    </a:lnTo>
                    <a:lnTo>
                      <a:pt x="643190" y="138415"/>
                    </a:lnTo>
                    <a:lnTo>
                      <a:pt x="577553" y="138850"/>
                    </a:lnTo>
                    <a:lnTo>
                      <a:pt x="589899" y="135601"/>
                    </a:lnTo>
                    <a:cubicBezTo>
                      <a:pt x="592652" y="132848"/>
                      <a:pt x="593800" y="128489"/>
                      <a:pt x="593341" y="122523"/>
                    </a:cubicBezTo>
                    <a:lnTo>
                      <a:pt x="593341" y="114263"/>
                    </a:lnTo>
                    <a:lnTo>
                      <a:pt x="510741" y="114263"/>
                    </a:lnTo>
                    <a:lnTo>
                      <a:pt x="510741" y="139043"/>
                    </a:lnTo>
                    <a:lnTo>
                      <a:pt x="548486" y="139043"/>
                    </a:lnTo>
                    <a:lnTo>
                      <a:pt x="455674" y="139658"/>
                    </a:lnTo>
                    <a:close/>
                    <a:moveTo>
                      <a:pt x="125276" y="75717"/>
                    </a:moveTo>
                    <a:lnTo>
                      <a:pt x="227149" y="75717"/>
                    </a:lnTo>
                    <a:lnTo>
                      <a:pt x="227149" y="141174"/>
                    </a:lnTo>
                    <a:lnTo>
                      <a:pt x="185849" y="141448"/>
                    </a:lnTo>
                    <a:lnTo>
                      <a:pt x="185849" y="112886"/>
                    </a:lnTo>
                    <a:lnTo>
                      <a:pt x="166576" y="112886"/>
                    </a:lnTo>
                    <a:lnTo>
                      <a:pt x="166576" y="141575"/>
                    </a:lnTo>
                    <a:lnTo>
                      <a:pt x="125276" y="141849"/>
                    </a:lnTo>
                    <a:close/>
                    <a:moveTo>
                      <a:pt x="368945" y="0"/>
                    </a:moveTo>
                    <a:lnTo>
                      <a:pt x="424011" y="0"/>
                    </a:lnTo>
                    <a:lnTo>
                      <a:pt x="424011" y="45430"/>
                    </a:lnTo>
                    <a:lnTo>
                      <a:pt x="448791" y="45430"/>
                    </a:lnTo>
                    <a:lnTo>
                      <a:pt x="448791" y="83977"/>
                    </a:lnTo>
                    <a:lnTo>
                      <a:pt x="425388" y="83977"/>
                    </a:lnTo>
                    <a:lnTo>
                      <a:pt x="442318" y="139747"/>
                    </a:lnTo>
                    <a:lnTo>
                      <a:pt x="352740" y="140341"/>
                    </a:lnTo>
                    <a:lnTo>
                      <a:pt x="368945" y="83977"/>
                    </a:lnTo>
                    <a:lnTo>
                      <a:pt x="344165" y="83977"/>
                    </a:lnTo>
                    <a:lnTo>
                      <a:pt x="344165" y="45430"/>
                    </a:lnTo>
                    <a:lnTo>
                      <a:pt x="368945" y="45430"/>
                    </a:lnTo>
                    <a:close/>
                    <a:moveTo>
                      <a:pt x="121146" y="15144"/>
                    </a:moveTo>
                    <a:lnTo>
                      <a:pt x="309748" y="15144"/>
                    </a:lnTo>
                    <a:lnTo>
                      <a:pt x="309749" y="53690"/>
                    </a:lnTo>
                    <a:lnTo>
                      <a:pt x="293228" y="53690"/>
                    </a:lnTo>
                    <a:lnTo>
                      <a:pt x="293228" y="140736"/>
                    </a:lnTo>
                    <a:lnTo>
                      <a:pt x="240915" y="141082"/>
                    </a:lnTo>
                    <a:lnTo>
                      <a:pt x="240916" y="53690"/>
                    </a:lnTo>
                    <a:lnTo>
                      <a:pt x="121146" y="53690"/>
                    </a:lnTo>
                    <a:close/>
                    <a:moveTo>
                      <a:pt x="0" y="11014"/>
                    </a:moveTo>
                    <a:lnTo>
                      <a:pt x="114263" y="11014"/>
                    </a:lnTo>
                    <a:lnTo>
                      <a:pt x="114263" y="49560"/>
                    </a:lnTo>
                    <a:cubicBezTo>
                      <a:pt x="111509" y="81682"/>
                      <a:pt x="105085" y="108756"/>
                      <a:pt x="94990" y="130783"/>
                    </a:cubicBezTo>
                    <a:lnTo>
                      <a:pt x="98233" y="142029"/>
                    </a:lnTo>
                    <a:lnTo>
                      <a:pt x="57142" y="142301"/>
                    </a:lnTo>
                    <a:lnTo>
                      <a:pt x="53690" y="132160"/>
                    </a:lnTo>
                    <a:cubicBezTo>
                      <a:pt x="62867" y="104627"/>
                      <a:pt x="67456" y="77093"/>
                      <a:pt x="67456" y="49560"/>
                    </a:cubicBezTo>
                    <a:lnTo>
                      <a:pt x="48183" y="49560"/>
                    </a:lnTo>
                    <a:lnTo>
                      <a:pt x="48183" y="142360"/>
                    </a:lnTo>
                    <a:lnTo>
                      <a:pt x="0" y="142680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hangingPunct="1"/>
                <a:endParaRPr lang="en-US" altLang="zh-CN" sz="2800" dirty="0">
                  <a:solidFill>
                    <a:srgbClr val="FFCE1A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666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1687</TotalTime>
  <Pages>0</Pages>
  <Words>615</Words>
  <Characters>0</Characters>
  <Application>Microsoft Office PowerPoint</Application>
  <DocSecurity>0</DocSecurity>
  <PresentationFormat>全屏显示(16:9)</PresentationFormat>
  <Lines>0</Lines>
  <Paragraphs>197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方正正大黑简体</vt:lpstr>
      <vt:lpstr>方正正黑简体</vt:lpstr>
      <vt:lpstr>方正正纤黑简体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优品PPT</cp:lastModifiedBy>
  <cp:revision>150</cp:revision>
  <dcterms:created xsi:type="dcterms:W3CDTF">2012-06-06T01:30:27Z</dcterms:created>
  <dcterms:modified xsi:type="dcterms:W3CDTF">2018-05-29T08:43:26Z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