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 autoCompressPictures="0">
  <p:sldMasterIdLst>
    <p:sldMasterId id="2147483673" r:id="rId1"/>
    <p:sldMasterId id="2147483688" r:id="rId2"/>
    <p:sldMasterId id="2147483704" r:id="rId3"/>
    <p:sldMasterId id="2147483675" r:id="rId4"/>
    <p:sldMasterId id="2147483707" r:id="rId5"/>
  </p:sldMasterIdLst>
  <p:notesMasterIdLst>
    <p:notesMasterId r:id="rId14"/>
  </p:notesMasterIdLst>
  <p:sldIdLst>
    <p:sldId id="259" r:id="rId6"/>
    <p:sldId id="260" r:id="rId7"/>
    <p:sldId id="262" r:id="rId8"/>
    <p:sldId id="261" r:id="rId9"/>
    <p:sldId id="265" r:id="rId10"/>
    <p:sldId id="267" r:id="rId11"/>
    <p:sldId id="268" r:id="rId12"/>
    <p:sldId id="269" r:id="rId13"/>
  </p:sldIdLst>
  <p:sldSz cx="17281525" cy="9721850"/>
  <p:notesSz cx="6805613" cy="9939338"/>
  <p:embeddedFontLst>
    <p:embeddedFont>
      <p:font typeface="Vrinda" panose="020B0502040204020203" pitchFamily="34" charset="0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entury" panose="02040604050505020304" pitchFamily="18" charset="0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Calibri Light" panose="020F0302020204030204" pitchFamily="34" charset="0"/>
      <p:regular r:id="rId24"/>
      <p:italic r:id="rId25"/>
    </p:embeddedFont>
    <p:embeddedFont>
      <p:font typeface="Meiryo" panose="020B0604030504040204" pitchFamily="34" charset="-128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1728216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1pPr>
    <a:lvl2pPr marL="864108" algn="l" defTabSz="1728216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2pPr>
    <a:lvl3pPr marL="1728216" algn="l" defTabSz="1728216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3pPr>
    <a:lvl4pPr marL="2592324" algn="l" defTabSz="1728216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4pPr>
    <a:lvl5pPr marL="3456432" algn="l" defTabSz="1728216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5pPr>
    <a:lvl6pPr marL="4320540" algn="l" defTabSz="1728216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6pPr>
    <a:lvl7pPr marL="5184648" algn="l" defTabSz="1728216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7pPr>
    <a:lvl8pPr marL="6048756" algn="l" defTabSz="1728216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8pPr>
    <a:lvl9pPr marL="6912864" algn="l" defTabSz="1728216" rtl="0" eaLnBrk="1" latinLnBrk="0" hangingPunct="1">
      <a:defRPr sz="3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97">
          <p15:clr>
            <a:srgbClr val="A4A3A4"/>
          </p15:clr>
        </p15:guide>
        <p15:guide id="2" orient="horz" pos="1701">
          <p15:clr>
            <a:srgbClr val="A4A3A4"/>
          </p15:clr>
        </p15:guide>
        <p15:guide id="3" orient="horz" pos="2744">
          <p15:clr>
            <a:srgbClr val="A4A3A4"/>
          </p15:clr>
        </p15:guide>
        <p15:guide id="4" orient="horz" pos="4263">
          <p15:clr>
            <a:srgbClr val="A4A3A4"/>
          </p15:clr>
        </p15:guide>
        <p15:guide id="5" pos="8709">
          <p15:clr>
            <a:srgbClr val="A4A3A4"/>
          </p15:clr>
        </p15:guide>
        <p15:guide id="6" pos="9934">
          <p15:clr>
            <a:srgbClr val="A4A3A4"/>
          </p15:clr>
        </p15:guide>
        <p15:guide id="7" pos="544">
          <p15:clr>
            <a:srgbClr val="A4A3A4"/>
          </p15:clr>
        </p15:guide>
        <p15:guide id="8" pos="5897">
          <p15:clr>
            <a:srgbClr val="A4A3A4"/>
          </p15:clr>
        </p15:guide>
        <p15:guide id="9" pos="5443">
          <p15:clr>
            <a:srgbClr val="A4A3A4"/>
          </p15:clr>
        </p15:guide>
        <p15:guide id="10" pos="1665">
          <p15:clr>
            <a:srgbClr val="A4A3A4"/>
          </p15:clr>
        </p15:guide>
        <p15:guide id="11" pos="7938">
          <p15:clr>
            <a:srgbClr val="A4A3A4"/>
          </p15:clr>
        </p15:guide>
        <p15:guide id="12" pos="3629">
          <p15:clr>
            <a:srgbClr val="A4A3A4"/>
          </p15:clr>
        </p15:guide>
        <p15:guide id="13" pos="95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5BAB"/>
    <a:srgbClr val="FEFEFE"/>
    <a:srgbClr val="E9E9E9"/>
    <a:srgbClr val="D9D9D9"/>
    <a:srgbClr val="E7E7E7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89668" autoAdjust="0"/>
  </p:normalViewPr>
  <p:slideViewPr>
    <p:cSldViewPr>
      <p:cViewPr varScale="1">
        <p:scale>
          <a:sx n="63" d="100"/>
          <a:sy n="63" d="100"/>
        </p:scale>
        <p:origin x="78" y="150"/>
      </p:cViewPr>
      <p:guideLst>
        <p:guide orient="horz" pos="3697"/>
        <p:guide orient="horz" pos="1701"/>
        <p:guide orient="horz" pos="2744"/>
        <p:guide orient="horz" pos="4263"/>
        <p:guide pos="8709"/>
        <p:guide pos="9934"/>
        <p:guide pos="544"/>
        <p:guide pos="5897"/>
        <p:guide pos="5443"/>
        <p:guide pos="1665"/>
        <p:guide pos="7938"/>
        <p:guide pos="3629"/>
        <p:guide pos="952"/>
      </p:guideLst>
    </p:cSldViewPr>
  </p:slideViewPr>
  <p:notesTextViewPr>
    <p:cViewPr>
      <p:scale>
        <a:sx n="33" d="100"/>
        <a:sy n="33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7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0.fntdata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5.xml"/><Relationship Id="rId19" Type="http://schemas.openxmlformats.org/officeDocument/2006/relationships/font" Target="fonts/font5.fntdata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D19E1B-027E-4D93-A226-39B6856A9D1F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1463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C7E0D1-3D8C-4ABF-BFC6-D71BC6CF08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614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72821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864108" algn="l" defTabSz="172821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728216" algn="l" defTabSz="172821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2592324" algn="l" defTabSz="172821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3456432" algn="l" defTabSz="172821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4320540" algn="l" defTabSz="172821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184648" algn="l" defTabSz="172821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048756" algn="l" defTabSz="172821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6912864" algn="l" defTabSz="1728216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9797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4523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052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916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357" y="648123"/>
            <a:ext cx="5573741" cy="2268432"/>
          </a:xfrm>
        </p:spPr>
        <p:txBody>
          <a:bodyPr anchor="b"/>
          <a:lstStyle>
            <a:lvl1pPr>
              <a:defRPr sz="453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6899" y="1399767"/>
            <a:ext cx="8748772" cy="6908815"/>
          </a:xfrm>
        </p:spPr>
        <p:txBody>
          <a:bodyPr/>
          <a:lstStyle>
            <a:lvl1pPr>
              <a:defRPr sz="4536"/>
            </a:lvl1pPr>
            <a:lvl2pPr>
              <a:defRPr sz="3969"/>
            </a:lvl2pPr>
            <a:lvl3pPr>
              <a:defRPr sz="3402"/>
            </a:lvl3pPr>
            <a:lvl4pPr>
              <a:defRPr sz="2835"/>
            </a:lvl4pPr>
            <a:lvl5pPr>
              <a:defRPr sz="2835"/>
            </a:lvl5pPr>
            <a:lvl6pPr>
              <a:defRPr sz="2835"/>
            </a:lvl6pPr>
            <a:lvl7pPr>
              <a:defRPr sz="2835"/>
            </a:lvl7pPr>
            <a:lvl8pPr>
              <a:defRPr sz="2835"/>
            </a:lvl8pPr>
            <a:lvl9pPr>
              <a:defRPr sz="28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0357" y="2916555"/>
            <a:ext cx="5573741" cy="5403279"/>
          </a:xfrm>
        </p:spPr>
        <p:txBody>
          <a:bodyPr/>
          <a:lstStyle>
            <a:lvl1pPr marL="0" indent="0">
              <a:buNone/>
              <a:defRPr sz="2268"/>
            </a:lvl1pPr>
            <a:lvl2pPr marL="648035" indent="0">
              <a:buNone/>
              <a:defRPr sz="1984"/>
            </a:lvl2pPr>
            <a:lvl3pPr marL="1296071" indent="0">
              <a:buNone/>
              <a:defRPr sz="1701"/>
            </a:lvl3pPr>
            <a:lvl4pPr marL="1944106" indent="0">
              <a:buNone/>
              <a:defRPr sz="1417"/>
            </a:lvl4pPr>
            <a:lvl5pPr marL="2592141" indent="0">
              <a:buNone/>
              <a:defRPr sz="1417"/>
            </a:lvl5pPr>
            <a:lvl6pPr marL="3240176" indent="0">
              <a:buNone/>
              <a:defRPr sz="1417"/>
            </a:lvl6pPr>
            <a:lvl7pPr marL="3888212" indent="0">
              <a:buNone/>
              <a:defRPr sz="1417"/>
            </a:lvl7pPr>
            <a:lvl8pPr marL="4536247" indent="0">
              <a:buNone/>
              <a:defRPr sz="1417"/>
            </a:lvl8pPr>
            <a:lvl9pPr marL="5184282" indent="0">
              <a:buNone/>
              <a:defRPr sz="141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766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357" y="648123"/>
            <a:ext cx="5573741" cy="2268432"/>
          </a:xfrm>
        </p:spPr>
        <p:txBody>
          <a:bodyPr anchor="b"/>
          <a:lstStyle>
            <a:lvl1pPr>
              <a:defRPr sz="4536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46899" y="1399767"/>
            <a:ext cx="8748772" cy="6908815"/>
          </a:xfrm>
        </p:spPr>
        <p:txBody>
          <a:bodyPr anchor="t"/>
          <a:lstStyle>
            <a:lvl1pPr marL="0" indent="0">
              <a:buNone/>
              <a:defRPr sz="4536"/>
            </a:lvl1pPr>
            <a:lvl2pPr marL="648035" indent="0">
              <a:buNone/>
              <a:defRPr sz="3969"/>
            </a:lvl2pPr>
            <a:lvl3pPr marL="1296071" indent="0">
              <a:buNone/>
              <a:defRPr sz="3402"/>
            </a:lvl3pPr>
            <a:lvl4pPr marL="1944106" indent="0">
              <a:buNone/>
              <a:defRPr sz="2835"/>
            </a:lvl4pPr>
            <a:lvl5pPr marL="2592141" indent="0">
              <a:buNone/>
              <a:defRPr sz="2835"/>
            </a:lvl5pPr>
            <a:lvl6pPr marL="3240176" indent="0">
              <a:buNone/>
              <a:defRPr sz="2835"/>
            </a:lvl6pPr>
            <a:lvl7pPr marL="3888212" indent="0">
              <a:buNone/>
              <a:defRPr sz="2835"/>
            </a:lvl7pPr>
            <a:lvl8pPr marL="4536247" indent="0">
              <a:buNone/>
              <a:defRPr sz="2835"/>
            </a:lvl8pPr>
            <a:lvl9pPr marL="5184282" indent="0">
              <a:buNone/>
              <a:defRPr sz="283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0357" y="2916555"/>
            <a:ext cx="5573741" cy="5403279"/>
          </a:xfrm>
        </p:spPr>
        <p:txBody>
          <a:bodyPr/>
          <a:lstStyle>
            <a:lvl1pPr marL="0" indent="0">
              <a:buNone/>
              <a:defRPr sz="2268"/>
            </a:lvl1pPr>
            <a:lvl2pPr marL="648035" indent="0">
              <a:buNone/>
              <a:defRPr sz="1984"/>
            </a:lvl2pPr>
            <a:lvl3pPr marL="1296071" indent="0">
              <a:buNone/>
              <a:defRPr sz="1701"/>
            </a:lvl3pPr>
            <a:lvl4pPr marL="1944106" indent="0">
              <a:buNone/>
              <a:defRPr sz="1417"/>
            </a:lvl4pPr>
            <a:lvl5pPr marL="2592141" indent="0">
              <a:buNone/>
              <a:defRPr sz="1417"/>
            </a:lvl5pPr>
            <a:lvl6pPr marL="3240176" indent="0">
              <a:buNone/>
              <a:defRPr sz="1417"/>
            </a:lvl6pPr>
            <a:lvl7pPr marL="3888212" indent="0">
              <a:buNone/>
              <a:defRPr sz="1417"/>
            </a:lvl7pPr>
            <a:lvl8pPr marL="4536247" indent="0">
              <a:buNone/>
              <a:defRPr sz="1417"/>
            </a:lvl8pPr>
            <a:lvl9pPr marL="5184282" indent="0">
              <a:buNone/>
              <a:defRPr sz="141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496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533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367091" y="517599"/>
            <a:ext cx="3726329" cy="823881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88105" y="517599"/>
            <a:ext cx="10962967" cy="823881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265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0104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761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5565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60191" y="1591054"/>
            <a:ext cx="12961144" cy="3384644"/>
          </a:xfrm>
        </p:spPr>
        <p:txBody>
          <a:bodyPr anchor="b"/>
          <a:lstStyle>
            <a:lvl1pPr algn="ctr">
              <a:defRPr sz="850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60191" y="5106222"/>
            <a:ext cx="12961144" cy="2347196"/>
          </a:xfrm>
        </p:spPr>
        <p:txBody>
          <a:bodyPr/>
          <a:lstStyle>
            <a:lvl1pPr marL="0" indent="0" algn="ctr">
              <a:buNone/>
              <a:defRPr sz="3402"/>
            </a:lvl1pPr>
            <a:lvl2pPr marL="648035" indent="0" algn="ctr">
              <a:buNone/>
              <a:defRPr sz="2835"/>
            </a:lvl2pPr>
            <a:lvl3pPr marL="1296071" indent="0" algn="ctr">
              <a:buNone/>
              <a:defRPr sz="2551"/>
            </a:lvl3pPr>
            <a:lvl4pPr marL="1944106" indent="0" algn="ctr">
              <a:buNone/>
              <a:defRPr sz="2268"/>
            </a:lvl4pPr>
            <a:lvl5pPr marL="2592141" indent="0" algn="ctr">
              <a:buNone/>
              <a:defRPr sz="2268"/>
            </a:lvl5pPr>
            <a:lvl6pPr marL="3240176" indent="0" algn="ctr">
              <a:buNone/>
              <a:defRPr sz="2268"/>
            </a:lvl6pPr>
            <a:lvl7pPr marL="3888212" indent="0" algn="ctr">
              <a:buNone/>
              <a:defRPr sz="2268"/>
            </a:lvl7pPr>
            <a:lvl8pPr marL="4536247" indent="0" algn="ctr">
              <a:buNone/>
              <a:defRPr sz="2268"/>
            </a:lvl8pPr>
            <a:lvl9pPr marL="5184282" indent="0" algn="ctr">
              <a:buNone/>
              <a:defRPr sz="2268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010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319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9104" y="2423713"/>
            <a:ext cx="14905315" cy="4044019"/>
          </a:xfrm>
        </p:spPr>
        <p:txBody>
          <a:bodyPr anchor="b"/>
          <a:lstStyle>
            <a:lvl1pPr>
              <a:defRPr sz="8504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9104" y="6505989"/>
            <a:ext cx="14905315" cy="2126654"/>
          </a:xfrm>
        </p:spPr>
        <p:txBody>
          <a:bodyPr/>
          <a:lstStyle>
            <a:lvl1pPr marL="0" indent="0">
              <a:buNone/>
              <a:defRPr sz="3402">
                <a:solidFill>
                  <a:schemeClr val="tx1">
                    <a:tint val="75000"/>
                  </a:schemeClr>
                </a:solidFill>
              </a:defRPr>
            </a:lvl1pPr>
            <a:lvl2pPr marL="648035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2pPr>
            <a:lvl3pPr marL="1296071" indent="0">
              <a:buNone/>
              <a:defRPr sz="2551">
                <a:solidFill>
                  <a:schemeClr val="tx1">
                    <a:tint val="75000"/>
                  </a:schemeClr>
                </a:solidFill>
              </a:defRPr>
            </a:lvl3pPr>
            <a:lvl4pPr marL="1944106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4pPr>
            <a:lvl5pPr marL="2592141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5pPr>
            <a:lvl6pPr marL="3240176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6pPr>
            <a:lvl7pPr marL="3888212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7pPr>
            <a:lvl8pPr marL="4536247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8pPr>
            <a:lvl9pPr marL="5184282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566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8105" y="2587992"/>
            <a:ext cx="7344648" cy="616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748772" y="2587992"/>
            <a:ext cx="7344648" cy="61684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0542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0356" y="517599"/>
            <a:ext cx="14905315" cy="187910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90357" y="2383204"/>
            <a:ext cx="7310894" cy="1167972"/>
          </a:xfrm>
        </p:spPr>
        <p:txBody>
          <a:bodyPr anchor="b"/>
          <a:lstStyle>
            <a:lvl1pPr marL="0" indent="0">
              <a:buNone/>
              <a:defRPr sz="3402" b="1"/>
            </a:lvl1pPr>
            <a:lvl2pPr marL="648035" indent="0">
              <a:buNone/>
              <a:defRPr sz="2835" b="1"/>
            </a:lvl2pPr>
            <a:lvl3pPr marL="1296071" indent="0">
              <a:buNone/>
              <a:defRPr sz="2551" b="1"/>
            </a:lvl3pPr>
            <a:lvl4pPr marL="1944106" indent="0">
              <a:buNone/>
              <a:defRPr sz="2268" b="1"/>
            </a:lvl4pPr>
            <a:lvl5pPr marL="2592141" indent="0">
              <a:buNone/>
              <a:defRPr sz="2268" b="1"/>
            </a:lvl5pPr>
            <a:lvl6pPr marL="3240176" indent="0">
              <a:buNone/>
              <a:defRPr sz="2268" b="1"/>
            </a:lvl6pPr>
            <a:lvl7pPr marL="3888212" indent="0">
              <a:buNone/>
              <a:defRPr sz="2268" b="1"/>
            </a:lvl7pPr>
            <a:lvl8pPr marL="4536247" indent="0">
              <a:buNone/>
              <a:defRPr sz="2268" b="1"/>
            </a:lvl8pPr>
            <a:lvl9pPr marL="5184282" indent="0">
              <a:buNone/>
              <a:defRPr sz="226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90357" y="3551176"/>
            <a:ext cx="7310894" cy="522324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748772" y="2383204"/>
            <a:ext cx="7346899" cy="1167972"/>
          </a:xfrm>
        </p:spPr>
        <p:txBody>
          <a:bodyPr anchor="b"/>
          <a:lstStyle>
            <a:lvl1pPr marL="0" indent="0">
              <a:buNone/>
              <a:defRPr sz="3402" b="1"/>
            </a:lvl1pPr>
            <a:lvl2pPr marL="648035" indent="0">
              <a:buNone/>
              <a:defRPr sz="2835" b="1"/>
            </a:lvl2pPr>
            <a:lvl3pPr marL="1296071" indent="0">
              <a:buNone/>
              <a:defRPr sz="2551" b="1"/>
            </a:lvl3pPr>
            <a:lvl4pPr marL="1944106" indent="0">
              <a:buNone/>
              <a:defRPr sz="2268" b="1"/>
            </a:lvl4pPr>
            <a:lvl5pPr marL="2592141" indent="0">
              <a:buNone/>
              <a:defRPr sz="2268" b="1"/>
            </a:lvl5pPr>
            <a:lvl6pPr marL="3240176" indent="0">
              <a:buNone/>
              <a:defRPr sz="2268" b="1"/>
            </a:lvl6pPr>
            <a:lvl7pPr marL="3888212" indent="0">
              <a:buNone/>
              <a:defRPr sz="2268" b="1"/>
            </a:lvl7pPr>
            <a:lvl8pPr marL="4536247" indent="0">
              <a:buNone/>
              <a:defRPr sz="2268" b="1"/>
            </a:lvl8pPr>
            <a:lvl9pPr marL="5184282" indent="0">
              <a:buNone/>
              <a:defRPr sz="226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748772" y="3551176"/>
            <a:ext cx="7346899" cy="522324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742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655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1728216" rtl="0" eaLnBrk="1" latinLnBrk="0" hangingPunct="1">
        <a:spcBef>
          <a:spcPct val="0"/>
        </a:spcBef>
        <a:buNone/>
        <a:defRPr sz="8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8081" indent="-648081" algn="l" defTabSz="1728216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404176" indent="-540068" algn="l" defTabSz="1728216" rtl="0" eaLnBrk="1" latinLnBrk="0" hangingPunct="1">
        <a:spcBef>
          <a:spcPct val="20000"/>
        </a:spcBef>
        <a:buFont typeface="Arial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2pPr>
      <a:lvl3pPr marL="2160270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024378" indent="-432054" algn="l" defTabSz="1728216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4pPr>
      <a:lvl5pPr marL="3888486" indent="-432054" algn="l" defTabSz="1728216" rtl="0" eaLnBrk="1" latinLnBrk="0" hangingPunct="1">
        <a:spcBef>
          <a:spcPct val="20000"/>
        </a:spcBef>
        <a:buFont typeface="Arial" pitchFamily="34" charset="0"/>
        <a:buChar char="»"/>
        <a:defRPr sz="3800" kern="1200">
          <a:solidFill>
            <a:schemeClr val="tx1"/>
          </a:solidFill>
          <a:latin typeface="+mn-lt"/>
          <a:ea typeface="+mn-ea"/>
          <a:cs typeface="+mn-cs"/>
        </a:defRPr>
      </a:lvl5pPr>
      <a:lvl6pPr marL="4752594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6pPr>
      <a:lvl7pPr marL="5616702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7pPr>
      <a:lvl8pPr marL="6480810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8pPr>
      <a:lvl9pPr marL="7344918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64108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92324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56432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20540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84648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048756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912864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7E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0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7278526" cy="972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619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1728216" rtl="0" eaLnBrk="1" latinLnBrk="0" hangingPunct="1">
        <a:spcBef>
          <a:spcPct val="0"/>
        </a:spcBef>
        <a:buNone/>
        <a:defRPr sz="8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8081" indent="-648081" algn="l" defTabSz="1728216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404176" indent="-540068" algn="l" defTabSz="1728216" rtl="0" eaLnBrk="1" latinLnBrk="0" hangingPunct="1">
        <a:spcBef>
          <a:spcPct val="20000"/>
        </a:spcBef>
        <a:buFont typeface="Arial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2pPr>
      <a:lvl3pPr marL="2160270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024378" indent="-432054" algn="l" defTabSz="1728216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4pPr>
      <a:lvl5pPr marL="3888486" indent="-432054" algn="l" defTabSz="1728216" rtl="0" eaLnBrk="1" latinLnBrk="0" hangingPunct="1">
        <a:spcBef>
          <a:spcPct val="20000"/>
        </a:spcBef>
        <a:buFont typeface="Arial" pitchFamily="34" charset="0"/>
        <a:buChar char="»"/>
        <a:defRPr sz="3800" kern="1200">
          <a:solidFill>
            <a:schemeClr val="tx1"/>
          </a:solidFill>
          <a:latin typeface="+mn-lt"/>
          <a:ea typeface="+mn-ea"/>
          <a:cs typeface="+mn-cs"/>
        </a:defRPr>
      </a:lvl5pPr>
      <a:lvl6pPr marL="4752594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6pPr>
      <a:lvl7pPr marL="5616702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7pPr>
      <a:lvl8pPr marL="6480810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8pPr>
      <a:lvl9pPr marL="7344918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64108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92324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56432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20540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84648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048756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912864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7E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499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1728216" rtl="0" eaLnBrk="1" latinLnBrk="0" hangingPunct="1">
        <a:spcBef>
          <a:spcPct val="0"/>
        </a:spcBef>
        <a:buNone/>
        <a:defRPr sz="8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8081" indent="-648081" algn="l" defTabSz="1728216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404176" indent="-540068" algn="l" defTabSz="1728216" rtl="0" eaLnBrk="1" latinLnBrk="0" hangingPunct="1">
        <a:spcBef>
          <a:spcPct val="20000"/>
        </a:spcBef>
        <a:buFont typeface="Arial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2pPr>
      <a:lvl3pPr marL="2160270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024378" indent="-432054" algn="l" defTabSz="1728216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4pPr>
      <a:lvl5pPr marL="3888486" indent="-432054" algn="l" defTabSz="1728216" rtl="0" eaLnBrk="1" latinLnBrk="0" hangingPunct="1">
        <a:spcBef>
          <a:spcPct val="20000"/>
        </a:spcBef>
        <a:buFont typeface="Arial" pitchFamily="34" charset="0"/>
        <a:buChar char="»"/>
        <a:defRPr sz="3800" kern="1200">
          <a:solidFill>
            <a:schemeClr val="tx1"/>
          </a:solidFill>
          <a:latin typeface="+mn-lt"/>
          <a:ea typeface="+mn-ea"/>
          <a:cs typeface="+mn-cs"/>
        </a:defRPr>
      </a:lvl5pPr>
      <a:lvl6pPr marL="4752594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6pPr>
      <a:lvl7pPr marL="5616702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7pPr>
      <a:lvl8pPr marL="6480810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8pPr>
      <a:lvl9pPr marL="7344918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64108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92324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56432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20540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84648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048756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912864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4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1728216" rtl="0" eaLnBrk="1" latinLnBrk="0" hangingPunct="1">
        <a:spcBef>
          <a:spcPct val="0"/>
        </a:spcBef>
        <a:buNone/>
        <a:defRPr sz="8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48081" indent="-648081" algn="l" defTabSz="1728216" rtl="0" eaLnBrk="1" latinLnBrk="0" hangingPunct="1">
        <a:spcBef>
          <a:spcPct val="20000"/>
        </a:spcBef>
        <a:buFont typeface="Arial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1pPr>
      <a:lvl2pPr marL="1404176" indent="-540068" algn="l" defTabSz="1728216" rtl="0" eaLnBrk="1" latinLnBrk="0" hangingPunct="1">
        <a:spcBef>
          <a:spcPct val="20000"/>
        </a:spcBef>
        <a:buFont typeface="Arial" pitchFamily="34" charset="0"/>
        <a:buChar char="–"/>
        <a:defRPr sz="5300" kern="1200">
          <a:solidFill>
            <a:schemeClr val="tx1"/>
          </a:solidFill>
          <a:latin typeface="+mn-lt"/>
          <a:ea typeface="+mn-ea"/>
          <a:cs typeface="+mn-cs"/>
        </a:defRPr>
      </a:lvl2pPr>
      <a:lvl3pPr marL="2160270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024378" indent="-432054" algn="l" defTabSz="1728216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4pPr>
      <a:lvl5pPr marL="3888486" indent="-432054" algn="l" defTabSz="1728216" rtl="0" eaLnBrk="1" latinLnBrk="0" hangingPunct="1">
        <a:spcBef>
          <a:spcPct val="20000"/>
        </a:spcBef>
        <a:buFont typeface="Arial" pitchFamily="34" charset="0"/>
        <a:buChar char="»"/>
        <a:defRPr sz="3800" kern="1200">
          <a:solidFill>
            <a:schemeClr val="tx1"/>
          </a:solidFill>
          <a:latin typeface="+mn-lt"/>
          <a:ea typeface="+mn-ea"/>
          <a:cs typeface="+mn-cs"/>
        </a:defRPr>
      </a:lvl5pPr>
      <a:lvl6pPr marL="4752594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6pPr>
      <a:lvl7pPr marL="5616702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7pPr>
      <a:lvl8pPr marL="6480810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8pPr>
      <a:lvl9pPr marL="7344918" indent="-432054" algn="l" defTabSz="1728216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864108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592324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4pPr>
      <a:lvl5pPr marL="3456432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5pPr>
      <a:lvl6pPr marL="4320540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6pPr>
      <a:lvl7pPr marL="5184648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7pPr>
      <a:lvl8pPr marL="6048756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8pPr>
      <a:lvl9pPr marL="6912864" algn="l" defTabSz="1728216" rtl="0" eaLnBrk="1" latinLnBrk="0" hangingPunct="1">
        <a:defRPr sz="3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88105" y="517599"/>
            <a:ext cx="14905315" cy="18791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88105" y="2587992"/>
            <a:ext cx="14905315" cy="6168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88105" y="9010716"/>
            <a:ext cx="3888343" cy="5175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96071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96071"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24505" y="9010716"/>
            <a:ext cx="5832515" cy="5175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96071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05077" y="9010716"/>
            <a:ext cx="3888343" cy="51759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96071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96071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701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defTabSz="1296071" rtl="0" eaLnBrk="1" latinLnBrk="0" hangingPunct="1">
        <a:lnSpc>
          <a:spcPct val="90000"/>
        </a:lnSpc>
        <a:spcBef>
          <a:spcPct val="0"/>
        </a:spcBef>
        <a:buNone/>
        <a:defRPr sz="62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18" indent="-324018" algn="l" defTabSz="1296071" rtl="0" eaLnBrk="1" latinLnBrk="0" hangingPunct="1">
        <a:lnSpc>
          <a:spcPct val="90000"/>
        </a:lnSpc>
        <a:spcBef>
          <a:spcPts val="1417"/>
        </a:spcBef>
        <a:buFont typeface="Arial" panose="020B0604020202020204" pitchFamily="34" charset="0"/>
        <a:buChar char="•"/>
        <a:defRPr sz="3969" kern="1200">
          <a:solidFill>
            <a:schemeClr val="tx1"/>
          </a:solidFill>
          <a:latin typeface="+mn-lt"/>
          <a:ea typeface="+mn-ea"/>
          <a:cs typeface="+mn-cs"/>
        </a:defRPr>
      </a:lvl1pPr>
      <a:lvl2pPr marL="972053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2pPr>
      <a:lvl3pPr marL="1620088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268123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4pPr>
      <a:lvl5pPr marL="2916159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5pPr>
      <a:lvl6pPr marL="3564194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6pPr>
      <a:lvl7pPr marL="4212229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7pPr>
      <a:lvl8pPr marL="4860265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8pPr>
      <a:lvl9pPr marL="5508300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1pPr>
      <a:lvl2pPr marL="648035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2pPr>
      <a:lvl3pPr marL="1296071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3pPr>
      <a:lvl4pPr marL="1944106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4pPr>
      <a:lvl5pPr marL="2592141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5pPr>
      <a:lvl6pPr marL="3240176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6pPr>
      <a:lvl7pPr marL="3888212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7pPr>
      <a:lvl8pPr marL="4536247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8pPr>
      <a:lvl9pPr marL="5184282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1CB7FF"/>
              </a:clrFrom>
              <a:clrTo>
                <a:srgbClr val="1CB7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7263" y="1368425"/>
            <a:ext cx="2663825" cy="26638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032672" y="4860925"/>
            <a:ext cx="9216602" cy="1008112"/>
            <a:chOff x="4032672" y="4860925"/>
            <a:chExt cx="9216602" cy="1008112"/>
          </a:xfrm>
        </p:grpSpPr>
        <p:sp>
          <p:nvSpPr>
            <p:cNvPr id="7" name="矩形 6"/>
            <p:cNvSpPr/>
            <p:nvPr/>
          </p:nvSpPr>
          <p:spPr>
            <a:xfrm>
              <a:off x="4032672" y="4860925"/>
              <a:ext cx="9216602" cy="100811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498181" y="4980260"/>
              <a:ext cx="8281987" cy="769441"/>
            </a:xfrm>
            <a:prstGeom prst="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dirty="0" smtClean="0">
                  <a:solidFill>
                    <a:schemeClr val="bg1"/>
                  </a:solidFill>
                  <a:latin typeface="Century" pitchFamily="18" charset="0"/>
                  <a:cs typeface="Vrinda" pitchFamily="34" charset="0"/>
                </a:rPr>
                <a:t>ANIMATION TEMPLATE</a:t>
              </a:r>
              <a:endParaRPr lang="zh-CN" altLang="en-US" sz="4400" dirty="0">
                <a:solidFill>
                  <a:schemeClr val="bg1"/>
                </a:solidFill>
                <a:latin typeface="Century" pitchFamily="18" charset="0"/>
                <a:cs typeface="Vrinda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498180" y="6220366"/>
            <a:ext cx="8281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Century" pitchFamily="18" charset="0"/>
                <a:cs typeface="Vrinda" pitchFamily="34" charset="0"/>
              </a:rPr>
              <a:t>FRANKIE </a:t>
            </a:r>
            <a:r>
              <a:rPr lang="en-US" altLang="zh-CN" sz="3200" smtClean="0">
                <a:solidFill>
                  <a:schemeClr val="bg1"/>
                </a:solidFill>
                <a:latin typeface="Century" pitchFamily="18" charset="0"/>
                <a:cs typeface="Vrinda" pitchFamily="34" charset="0"/>
              </a:rPr>
              <a:t>CHEN </a:t>
            </a:r>
            <a:r>
              <a:rPr lang="en-US" altLang="zh-CN" sz="3200" smtClean="0">
                <a:solidFill>
                  <a:schemeClr val="bg1"/>
                </a:solidFill>
                <a:latin typeface="Century" pitchFamily="18" charset="0"/>
                <a:cs typeface="Vrinda" pitchFamily="34" charset="0"/>
              </a:rPr>
              <a:t>2015</a:t>
            </a:r>
            <a:endParaRPr lang="zh-CN" altLang="en-US" sz="3200" dirty="0">
              <a:solidFill>
                <a:schemeClr val="bg1"/>
              </a:solidFill>
              <a:latin typeface="Century" pitchFamily="18" charset="0"/>
              <a:cs typeface="Vrind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780"/>
      </p:ext>
    </p:extLst>
  </p:cSld>
  <p:clrMapOvr>
    <a:masterClrMapping/>
  </p:clrMapOvr>
  <p:transition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464298" y="842993"/>
            <a:ext cx="82819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Century" pitchFamily="18" charset="0"/>
                <a:cs typeface="Vrinda" pitchFamily="34" charset="0"/>
              </a:rPr>
              <a:t>CONTENTS</a:t>
            </a:r>
            <a:endParaRPr lang="zh-CN" altLang="en-US" sz="9600" dirty="0">
              <a:solidFill>
                <a:schemeClr val="bg1"/>
              </a:solidFill>
              <a:latin typeface="Century" pitchFamily="18" charset="0"/>
              <a:cs typeface="Vrinda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511970" y="3204741"/>
            <a:ext cx="2232248" cy="223224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>
                <a:latin typeface="微软雅黑" pitchFamily="34" charset="-122"/>
                <a:ea typeface="微软雅黑" pitchFamily="34" charset="-122"/>
              </a:rPr>
              <a:t>壹</a:t>
            </a:r>
          </a:p>
        </p:txBody>
      </p:sp>
      <p:sp>
        <p:nvSpPr>
          <p:cNvPr id="10" name="椭圆 9"/>
          <p:cNvSpPr/>
          <p:nvPr/>
        </p:nvSpPr>
        <p:spPr>
          <a:xfrm>
            <a:off x="5520415" y="3204741"/>
            <a:ext cx="2232248" cy="223224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 smtClean="0">
                <a:latin typeface="微软雅黑" pitchFamily="34" charset="-122"/>
                <a:ea typeface="微软雅黑" pitchFamily="34" charset="-122"/>
              </a:rPr>
              <a:t>贰</a:t>
            </a:r>
            <a:endParaRPr lang="zh-CN" altLang="en-US" sz="8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9528860" y="3204741"/>
            <a:ext cx="2232248" cy="223224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叁</a:t>
            </a:r>
            <a:endParaRPr lang="zh-CN" altLang="en-US" sz="8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3537306" y="3204741"/>
            <a:ext cx="2232248" cy="223224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 smtClean="0">
                <a:latin typeface="微软雅黑" pitchFamily="34" charset="-122"/>
                <a:ea typeface="微软雅黑" pitchFamily="34" charset="-122"/>
              </a:rPr>
              <a:t>肆</a:t>
            </a:r>
            <a:endParaRPr lang="zh-CN" altLang="en-US" sz="8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06128" y="5913363"/>
            <a:ext cx="284393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HERE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</a:t>
            </a:r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14573" y="5913363"/>
            <a:ext cx="284393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HERE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</a:t>
            </a:r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223018" y="5913363"/>
            <a:ext cx="284393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HERE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</a:t>
            </a:r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231464" y="5913363"/>
            <a:ext cx="284393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HERE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</a:t>
            </a:r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25344" y="8245301"/>
            <a:ext cx="2159893" cy="867937"/>
          </a:xfrm>
          <a:prstGeom prst="rect">
            <a:avLst/>
          </a:prstGeom>
          <a:solidFill>
            <a:srgbClr val="065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Vrinda" pitchFamily="34" charset="0"/>
                <a:cs typeface="Vrinda" pitchFamily="34" charset="0"/>
              </a:rPr>
              <a:t>YOUR LOGO</a:t>
            </a:r>
            <a:endParaRPr lang="zh-CN" altLang="en-US" sz="2000" dirty="0">
              <a:latin typeface="Vrinda" pitchFamily="34" charset="0"/>
              <a:cs typeface="Vrind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8691131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426E-6 -0.24649 L -2.20426E-6 0.00359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426E-6 0.22852 L -2.20426E-6 -8.85332E-7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426E-6 -0.24649 L -2.20426E-6 0.00359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426E-6 0.22852 L -2.20426E-6 -8.85332E-7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426E-6 -0.24649 L -2.20426E-6 0.00359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426E-6 0.22852 L -2.20426E-6 -8.85332E-7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426E-6 -0.24649 L -2.20426E-6 0.00359 " pathEditMode="relative" rAng="0" ptsTypes="AA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496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0426E-6 0.22852 L -2.20426E-6 -8.85332E-7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3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心圆 1"/>
          <p:cNvSpPr/>
          <p:nvPr/>
        </p:nvSpPr>
        <p:spPr>
          <a:xfrm>
            <a:off x="4680918" y="1620218"/>
            <a:ext cx="2160240" cy="2160240"/>
          </a:xfrm>
          <a:prstGeom prst="donut">
            <a:avLst>
              <a:gd name="adj" fmla="val 63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壹</a:t>
            </a:r>
            <a:endParaRPr lang="zh-CN" altLang="en-US" sz="8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135937" y="3934981"/>
            <a:ext cx="82819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Century" pitchFamily="18" charset="0"/>
                <a:cs typeface="Vrinda" pitchFamily="34" charset="0"/>
              </a:rPr>
              <a:t>PART 1</a:t>
            </a:r>
            <a:endParaRPr lang="zh-CN" altLang="en-US" sz="11500" dirty="0">
              <a:solidFill>
                <a:schemeClr val="bg1"/>
              </a:solidFill>
              <a:latin typeface="Century" pitchFamily="18" charset="0"/>
              <a:cs typeface="Vrind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35937" y="6013053"/>
            <a:ext cx="900176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ADD YOUR WORDS HERE </a:t>
            </a:r>
            <a:r>
              <a:rPr lang="en-US" altLang="zh-CN" sz="2400" dirty="0" smtClean="0">
                <a:solidFill>
                  <a:schemeClr val="accent5"/>
                </a:solidFill>
                <a:latin typeface="Vrinda" pitchFamily="34" charset="0"/>
                <a:cs typeface="Vrinda" pitchFamily="34" charset="0"/>
              </a:rPr>
              <a:t>SOMETHING IMPORTANT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ADD YOUR WORDS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HERE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ADD YOUR WORDS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HERE</a:t>
            </a:r>
          </a:p>
        </p:txBody>
      </p:sp>
      <p:sp>
        <p:nvSpPr>
          <p:cNvPr id="8" name="任意多边形 7"/>
          <p:cNvSpPr/>
          <p:nvPr/>
        </p:nvSpPr>
        <p:spPr>
          <a:xfrm>
            <a:off x="2268000" y="2667000"/>
            <a:ext cx="2419350" cy="7219950"/>
          </a:xfrm>
          <a:custGeom>
            <a:avLst/>
            <a:gdLst>
              <a:gd name="connsiteX0" fmla="*/ 2419350 w 2419350"/>
              <a:gd name="connsiteY0" fmla="*/ 0 h 7219950"/>
              <a:gd name="connsiteX1" fmla="*/ 0 w 2419350"/>
              <a:gd name="connsiteY1" fmla="*/ 0 h 7219950"/>
              <a:gd name="connsiteX2" fmla="*/ 0 w 2419350"/>
              <a:gd name="connsiteY2" fmla="*/ 7219950 h 721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19350" h="7219950">
                <a:moveTo>
                  <a:pt x="2419350" y="0"/>
                </a:moveTo>
                <a:lnTo>
                  <a:pt x="0" y="0"/>
                </a:lnTo>
                <a:lnTo>
                  <a:pt x="0" y="7219950"/>
                </a:lnTo>
              </a:path>
            </a:pathLst>
          </a:custGeom>
          <a:noFill/>
          <a:ln w="139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95422" y="8245301"/>
            <a:ext cx="2159893" cy="867937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Vrinda" pitchFamily="34" charset="0"/>
                <a:cs typeface="Vrinda" pitchFamily="34" charset="0"/>
              </a:rPr>
              <a:t>YOUR LOGO</a:t>
            </a:r>
            <a:endParaRPr lang="zh-CN" altLang="en-US" sz="2000" dirty="0">
              <a:latin typeface="Vrinda" pitchFamily="34" charset="0"/>
              <a:cs typeface="Vrind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92450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直接连接符 27"/>
          <p:cNvCxnSpPr/>
          <p:nvPr/>
        </p:nvCxnSpPr>
        <p:spPr>
          <a:xfrm flipH="1">
            <a:off x="4291030" y="4831734"/>
            <a:ext cx="5670" cy="2817237"/>
          </a:xfrm>
          <a:prstGeom prst="line">
            <a:avLst/>
          </a:prstGeom>
          <a:ln w="139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同心圆 4"/>
          <p:cNvSpPr/>
          <p:nvPr/>
        </p:nvSpPr>
        <p:spPr>
          <a:xfrm>
            <a:off x="2206053" y="3795859"/>
            <a:ext cx="2160240" cy="2160240"/>
          </a:xfrm>
          <a:prstGeom prst="donut">
            <a:avLst>
              <a:gd name="adj" fmla="val 69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贰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4277032" y="7565923"/>
            <a:ext cx="4172357" cy="2200104"/>
          </a:xfrm>
          <a:custGeom>
            <a:avLst/>
            <a:gdLst>
              <a:gd name="connsiteX0" fmla="*/ 0 w 4130565"/>
              <a:gd name="connsiteY0" fmla="*/ 0 h 2096814"/>
              <a:gd name="connsiteX1" fmla="*/ 804041 w 4130565"/>
              <a:gd name="connsiteY1" fmla="*/ 1056290 h 2096814"/>
              <a:gd name="connsiteX2" fmla="*/ 2995448 w 4130565"/>
              <a:gd name="connsiteY2" fmla="*/ 867104 h 2096814"/>
              <a:gd name="connsiteX3" fmla="*/ 4130565 w 4130565"/>
              <a:gd name="connsiteY3" fmla="*/ 2096814 h 209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0565" h="2096814">
                <a:moveTo>
                  <a:pt x="0" y="0"/>
                </a:moveTo>
                <a:cubicBezTo>
                  <a:pt x="152400" y="455886"/>
                  <a:pt x="304800" y="911773"/>
                  <a:pt x="804041" y="1056290"/>
                </a:cubicBezTo>
                <a:cubicBezTo>
                  <a:pt x="1303282" y="1200807"/>
                  <a:pt x="2441027" y="693683"/>
                  <a:pt x="2995448" y="867104"/>
                </a:cubicBezTo>
                <a:cubicBezTo>
                  <a:pt x="3549869" y="1040525"/>
                  <a:pt x="3922986" y="1886607"/>
                  <a:pt x="4130565" y="2096814"/>
                </a:cubicBezTo>
              </a:path>
            </a:pathLst>
          </a:custGeom>
          <a:noFill/>
          <a:ln w="139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112370" y="982653"/>
            <a:ext cx="82819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Century" pitchFamily="18" charset="0"/>
                <a:cs typeface="Vrinda" pitchFamily="34" charset="0"/>
              </a:rPr>
              <a:t>PART 2</a:t>
            </a:r>
            <a:endParaRPr lang="zh-CN" altLang="en-US" sz="11500" dirty="0">
              <a:solidFill>
                <a:schemeClr val="bg1"/>
              </a:solidFill>
              <a:latin typeface="Century" pitchFamily="18" charset="0"/>
              <a:cs typeface="Vrind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83609" y="2700685"/>
            <a:ext cx="900176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ADD YOUR WORDS HERE </a:t>
            </a:r>
            <a:r>
              <a:rPr lang="en-US" altLang="zh-CN" sz="24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SOMETHING IMPORTANT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ADD YOUR WORDS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HERE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4320283" y="5310263"/>
            <a:ext cx="11076600" cy="1573306"/>
          </a:xfrm>
          <a:custGeom>
            <a:avLst/>
            <a:gdLst>
              <a:gd name="connsiteX0" fmla="*/ 0 w 10986247"/>
              <a:gd name="connsiteY0" fmla="*/ 1573306 h 1573306"/>
              <a:gd name="connsiteX1" fmla="*/ 5230906 w 10986247"/>
              <a:gd name="connsiteY1" fmla="*/ 1573306 h 1573306"/>
              <a:gd name="connsiteX2" fmla="*/ 5553636 w 10986247"/>
              <a:gd name="connsiteY2" fmla="*/ 779929 h 1573306"/>
              <a:gd name="connsiteX3" fmla="*/ 8471647 w 10986247"/>
              <a:gd name="connsiteY3" fmla="*/ 779929 h 1573306"/>
              <a:gd name="connsiteX4" fmla="*/ 8633012 w 10986247"/>
              <a:gd name="connsiteY4" fmla="*/ 0 h 1573306"/>
              <a:gd name="connsiteX5" fmla="*/ 10986247 w 10986247"/>
              <a:gd name="connsiteY5" fmla="*/ 0 h 1573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6247" h="1573306">
                <a:moveTo>
                  <a:pt x="0" y="1573306"/>
                </a:moveTo>
                <a:lnTo>
                  <a:pt x="5230906" y="1573306"/>
                </a:lnTo>
                <a:lnTo>
                  <a:pt x="5553636" y="779929"/>
                </a:lnTo>
                <a:lnTo>
                  <a:pt x="8471647" y="779929"/>
                </a:lnTo>
                <a:lnTo>
                  <a:pt x="8633012" y="0"/>
                </a:lnTo>
                <a:lnTo>
                  <a:pt x="10986247" y="0"/>
                </a:lnTo>
              </a:path>
            </a:pathLst>
          </a:custGeom>
          <a:noFill/>
          <a:ln w="571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113745" y="6720282"/>
            <a:ext cx="326573" cy="32657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822288" y="5196647"/>
            <a:ext cx="2412801" cy="1368152"/>
            <a:chOff x="6822288" y="5196647"/>
            <a:chExt cx="2412801" cy="1368152"/>
          </a:xfrm>
        </p:grpSpPr>
        <p:sp>
          <p:nvSpPr>
            <p:cNvPr id="10" name="圆角矩形 9"/>
            <p:cNvSpPr/>
            <p:nvPr/>
          </p:nvSpPr>
          <p:spPr>
            <a:xfrm>
              <a:off x="6822288" y="5196647"/>
              <a:ext cx="2412801" cy="1368152"/>
            </a:xfrm>
            <a:prstGeom prst="roundRect">
              <a:avLst>
                <a:gd name="adj" fmla="val 24530"/>
              </a:avLst>
            </a:prstGeom>
            <a:noFill/>
            <a:ln w="762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22289" y="5234392"/>
              <a:ext cx="241280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chemeClr val="bg1"/>
                  </a:solidFill>
                  <a:latin typeface="Vrinda" pitchFamily="34" charset="0"/>
                  <a:cs typeface="Vrinda" pitchFamily="34" charset="0"/>
                </a:rPr>
                <a:t>SUB-TITLE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latin typeface="Vrinda" pitchFamily="34" charset="0"/>
                  <a:cs typeface="Vrinda" pitchFamily="34" charset="0"/>
                </a:rPr>
                <a:t>ADD HERE</a:t>
              </a:r>
              <a:endParaRPr lang="zh-CN" altLang="en-US" sz="24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108197" y="4349483"/>
            <a:ext cx="2412801" cy="1368152"/>
            <a:chOff x="10108197" y="4349483"/>
            <a:chExt cx="2412801" cy="1368152"/>
          </a:xfrm>
        </p:grpSpPr>
        <p:sp>
          <p:nvSpPr>
            <p:cNvPr id="11" name="圆角矩形 10"/>
            <p:cNvSpPr/>
            <p:nvPr/>
          </p:nvSpPr>
          <p:spPr>
            <a:xfrm>
              <a:off x="10108197" y="4349483"/>
              <a:ext cx="2412801" cy="1368152"/>
            </a:xfrm>
            <a:prstGeom prst="roundRect">
              <a:avLst>
                <a:gd name="adj" fmla="val 24530"/>
              </a:avLst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108197" y="4387228"/>
              <a:ext cx="241280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chemeClr val="bg1"/>
                  </a:solidFill>
                  <a:latin typeface="Vrinda" pitchFamily="34" charset="0"/>
                  <a:cs typeface="Vrinda" pitchFamily="34" charset="0"/>
                </a:rPr>
                <a:t>SUB-TITLE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latin typeface="Vrinda" pitchFamily="34" charset="0"/>
                  <a:cs typeface="Vrinda" pitchFamily="34" charset="0"/>
                </a:rPr>
                <a:t>ADD HERE</a:t>
              </a:r>
              <a:endParaRPr lang="zh-CN" altLang="en-US" sz="24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27915" y="3636789"/>
            <a:ext cx="2412801" cy="1368152"/>
            <a:chOff x="13227915" y="3636789"/>
            <a:chExt cx="2412801" cy="1368152"/>
          </a:xfrm>
        </p:grpSpPr>
        <p:sp>
          <p:nvSpPr>
            <p:cNvPr id="12" name="圆角矩形 11"/>
            <p:cNvSpPr/>
            <p:nvPr/>
          </p:nvSpPr>
          <p:spPr>
            <a:xfrm>
              <a:off x="13227915" y="3636789"/>
              <a:ext cx="2412801" cy="1368152"/>
            </a:xfrm>
            <a:prstGeom prst="roundRect">
              <a:avLst>
                <a:gd name="adj" fmla="val 24530"/>
              </a:avLst>
            </a:prstGeom>
            <a:noFill/>
            <a:ln w="762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3227916" y="3674534"/>
              <a:ext cx="2412800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dirty="0" smtClean="0">
                  <a:solidFill>
                    <a:schemeClr val="bg1"/>
                  </a:solidFill>
                  <a:latin typeface="Vrinda" pitchFamily="34" charset="0"/>
                  <a:cs typeface="Vrinda" pitchFamily="34" charset="0"/>
                </a:rPr>
                <a:t>SUB-TITLE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2400" dirty="0" smtClean="0">
                  <a:solidFill>
                    <a:schemeClr val="bg1"/>
                  </a:solidFill>
                  <a:latin typeface="Vrinda" pitchFamily="34" charset="0"/>
                  <a:cs typeface="Vrinda" pitchFamily="34" charset="0"/>
                </a:rPr>
                <a:t>ADD HERE</a:t>
              </a:r>
              <a:endParaRPr lang="zh-CN" altLang="en-US" sz="24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624996" y="6996584"/>
            <a:ext cx="28439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HERE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</a:t>
            </a:r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892631" y="6215888"/>
            <a:ext cx="28439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HERE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</a:t>
            </a:r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012349" y="5477224"/>
            <a:ext cx="28439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HERE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ADD </a:t>
            </a:r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HERE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2268000" y="-216000"/>
            <a:ext cx="10354" cy="5144920"/>
          </a:xfrm>
          <a:prstGeom prst="line">
            <a:avLst/>
          </a:prstGeom>
          <a:ln w="139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14695422" y="8245301"/>
            <a:ext cx="2159893" cy="8679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Vrinda" pitchFamily="34" charset="0"/>
                <a:cs typeface="Vrinda" pitchFamily="34" charset="0"/>
              </a:rPr>
              <a:t>YOUR LOGO</a:t>
            </a:r>
            <a:endParaRPr lang="zh-CN" altLang="en-US" sz="2000" dirty="0">
              <a:latin typeface="Vrinda" pitchFamily="34" charset="0"/>
              <a:cs typeface="Vrind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349427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1785E-6 -0.13476 L 3.71785E-6 -1.8980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3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8791E-7 0.11928 L 4.88791E-7 0.00065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1785E-6 -0.13476 L 3.71785E-6 -1.89807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3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8791E-7 0.11928 L 4.88791E-7 0.00065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1785E-6 -0.13476 L 3.71785E-6 -1.89807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73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8791E-7 0.11928 L 4.88791E-7 0.00065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9" grpId="0"/>
      <p:bldP spid="13" grpId="0" animBg="1"/>
      <p:bldP spid="14" grpId="0" animBg="1"/>
      <p:bldP spid="14" grpId="1" animBg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0"/>
          <p:cNvSpPr/>
          <p:nvPr/>
        </p:nvSpPr>
        <p:spPr>
          <a:xfrm>
            <a:off x="0" y="1"/>
            <a:ext cx="10873010" cy="9722768"/>
          </a:xfrm>
          <a:custGeom>
            <a:avLst/>
            <a:gdLst/>
            <a:ahLst/>
            <a:cxnLst/>
            <a:rect l="l" t="t" r="r" b="b"/>
            <a:pathLst>
              <a:path w="10873010" h="9685461">
                <a:moveTo>
                  <a:pt x="0" y="0"/>
                </a:moveTo>
                <a:lnTo>
                  <a:pt x="6983144" y="0"/>
                </a:lnTo>
                <a:lnTo>
                  <a:pt x="10873010" y="9619402"/>
                </a:lnTo>
                <a:lnTo>
                  <a:pt x="10873010" y="9685461"/>
                </a:lnTo>
                <a:lnTo>
                  <a:pt x="0" y="968546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8390965" y="-121024"/>
            <a:ext cx="1075764" cy="2514600"/>
          </a:xfrm>
          <a:prstGeom prst="line">
            <a:avLst/>
          </a:prstGeom>
          <a:ln w="139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同心圆 2"/>
          <p:cNvSpPr/>
          <p:nvPr/>
        </p:nvSpPr>
        <p:spPr>
          <a:xfrm>
            <a:off x="8977669" y="2109763"/>
            <a:ext cx="2160240" cy="2160240"/>
          </a:xfrm>
          <a:prstGeom prst="donut">
            <a:avLst>
              <a:gd name="adj" fmla="val 69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叁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1021139" y="3408239"/>
            <a:ext cx="2947109" cy="6618630"/>
          </a:xfrm>
          <a:prstGeom prst="line">
            <a:avLst/>
          </a:prstGeom>
          <a:ln w="139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47874" y="1980605"/>
            <a:ext cx="82819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latin typeface="Century" pitchFamily="18" charset="0"/>
                <a:cs typeface="Vrinda" pitchFamily="34" charset="0"/>
              </a:rPr>
              <a:t>PART 3</a:t>
            </a:r>
            <a:endParaRPr lang="zh-CN" altLang="en-US" sz="11500" dirty="0">
              <a:latin typeface="Century" pitchFamily="18" charset="0"/>
              <a:cs typeface="Vrind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6496" y="3708797"/>
            <a:ext cx="900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Vrinda" pitchFamily="34" charset="0"/>
                <a:cs typeface="Vrinda" pitchFamily="34" charset="0"/>
              </a:rPr>
              <a:t>ADD YOUR WORDS HERE </a:t>
            </a:r>
            <a:r>
              <a:rPr lang="en-US" altLang="zh-CN" sz="2400" b="1" dirty="0" smtClean="0">
                <a:solidFill>
                  <a:schemeClr val="tx2"/>
                </a:solidFill>
                <a:latin typeface="Vrinda" pitchFamily="34" charset="0"/>
                <a:cs typeface="Vrinda" pitchFamily="34" charset="0"/>
              </a:rPr>
              <a:t>SOMETHING IMPORTANT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Vrinda" pitchFamily="34" charset="0"/>
                <a:cs typeface="Vrinda" pitchFamily="34" charset="0"/>
              </a:rPr>
              <a:t>ADD YOUR WORDS </a:t>
            </a:r>
            <a:r>
              <a:rPr lang="en-US" altLang="zh-CN" sz="2400" dirty="0" smtClean="0">
                <a:latin typeface="Vrinda" pitchFamily="34" charset="0"/>
                <a:cs typeface="Vrinda" pitchFamily="34" charset="0"/>
              </a:rPr>
              <a:t>HERE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039036" y="6261363"/>
            <a:ext cx="17297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latin typeface="Vrinda" pitchFamily="34" charset="0"/>
                <a:cs typeface="Vrinda" pitchFamily="34" charset="0"/>
              </a:rPr>
              <a:t>TEXT HERE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 smtClean="0">
                <a:latin typeface="Vrinda" pitchFamily="34" charset="0"/>
                <a:cs typeface="Vrinda" pitchFamily="34" charset="0"/>
              </a:rPr>
              <a:t>TEXT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 smtClean="0">
                <a:latin typeface="Vrinda" pitchFamily="34" charset="0"/>
                <a:cs typeface="Vrinda" pitchFamily="34" charset="0"/>
              </a:rPr>
              <a:t>TEXT</a:t>
            </a:r>
            <a:endParaRPr lang="zh-CN" altLang="en-US" sz="2000" dirty="0">
              <a:latin typeface="Vrinda" pitchFamily="34" charset="0"/>
              <a:cs typeface="Vrind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15098" y="6261363"/>
            <a:ext cx="17297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latin typeface="Vrinda" pitchFamily="34" charset="0"/>
                <a:cs typeface="Vrinda" pitchFamily="34" charset="0"/>
              </a:rPr>
              <a:t>TEXT HERE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 smtClean="0">
                <a:latin typeface="Vrinda" pitchFamily="34" charset="0"/>
                <a:cs typeface="Vrinda" pitchFamily="34" charset="0"/>
              </a:rPr>
              <a:t>TEXT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2000" dirty="0" smtClean="0">
                <a:latin typeface="Vrinda" pitchFamily="34" charset="0"/>
                <a:cs typeface="Vrinda" pitchFamily="34" charset="0"/>
              </a:rPr>
              <a:t>TEXT</a:t>
            </a:r>
            <a:endParaRPr lang="zh-CN" altLang="en-US" sz="2000" dirty="0">
              <a:latin typeface="Vrinda" pitchFamily="34" charset="0"/>
              <a:cs typeface="Vrinda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80541" y="5491743"/>
            <a:ext cx="1858494" cy="2232249"/>
            <a:chOff x="1180541" y="5491743"/>
            <a:chExt cx="1858494" cy="2232249"/>
          </a:xfrm>
        </p:grpSpPr>
        <p:sp>
          <p:nvSpPr>
            <p:cNvPr id="14" name="梯形 13"/>
            <p:cNvSpPr/>
            <p:nvPr/>
          </p:nvSpPr>
          <p:spPr>
            <a:xfrm rot="10800000">
              <a:off x="1267446" y="5725021"/>
              <a:ext cx="1684684" cy="882847"/>
            </a:xfrm>
            <a:prstGeom prst="trapezoid">
              <a:avLst>
                <a:gd name="adj" fmla="val 16567"/>
              </a:avLst>
            </a:prstGeom>
            <a:solidFill>
              <a:schemeClr val="bg1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12"/>
            <p:cNvSpPr/>
            <p:nvPr/>
          </p:nvSpPr>
          <p:spPr>
            <a:xfrm rot="10800000">
              <a:off x="1461717" y="6607868"/>
              <a:ext cx="1296142" cy="1116124"/>
            </a:xfrm>
            <a:prstGeom prst="trapezoid">
              <a:avLst>
                <a:gd name="adj" fmla="val 16567"/>
              </a:avLst>
            </a:prstGeom>
            <a:solidFill>
              <a:schemeClr val="tx2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/>
            <p:cNvSpPr/>
            <p:nvPr/>
          </p:nvSpPr>
          <p:spPr>
            <a:xfrm rot="10800000">
              <a:off x="1180541" y="5491743"/>
              <a:ext cx="1858494" cy="2232248"/>
            </a:xfrm>
            <a:prstGeom prst="trapezoid">
              <a:avLst/>
            </a:prstGeom>
            <a:noFill/>
            <a:ln w="1143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461717" y="5941045"/>
              <a:ext cx="12961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Vrinda" pitchFamily="34" charset="0"/>
                  <a:cs typeface="Vrinda" pitchFamily="34" charset="0"/>
                </a:rPr>
                <a:t>TEXT</a:t>
              </a:r>
              <a:endParaRPr lang="zh-CN" altLang="en-US" sz="2400" b="1" dirty="0">
                <a:latin typeface="Vrinda" pitchFamily="34" charset="0"/>
                <a:cs typeface="Vrinda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461717" y="6952461"/>
              <a:ext cx="12961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Vrinda" pitchFamily="34" charset="0"/>
                  <a:cs typeface="Vrinda" pitchFamily="34" charset="0"/>
                </a:rPr>
                <a:t>TEXT</a:t>
              </a:r>
              <a:endParaRPr lang="zh-CN" altLang="en-US" sz="2400" b="1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72410" y="5491743"/>
            <a:ext cx="1858494" cy="2232248"/>
            <a:chOff x="5472410" y="5491743"/>
            <a:chExt cx="1858494" cy="2232248"/>
          </a:xfrm>
        </p:grpSpPr>
        <p:sp>
          <p:nvSpPr>
            <p:cNvPr id="15" name="梯形 14"/>
            <p:cNvSpPr/>
            <p:nvPr/>
          </p:nvSpPr>
          <p:spPr>
            <a:xfrm rot="10800000">
              <a:off x="5808252" y="6949154"/>
              <a:ext cx="1186808" cy="774835"/>
            </a:xfrm>
            <a:prstGeom prst="trapezoid">
              <a:avLst>
                <a:gd name="adj" fmla="val 16567"/>
              </a:avLst>
            </a:prstGeom>
            <a:solidFill>
              <a:schemeClr val="bg2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16"/>
            <p:cNvSpPr/>
            <p:nvPr/>
          </p:nvSpPr>
          <p:spPr>
            <a:xfrm rot="10800000">
              <a:off x="5574684" y="5682196"/>
              <a:ext cx="1684684" cy="882847"/>
            </a:xfrm>
            <a:prstGeom prst="trapezoid">
              <a:avLst>
                <a:gd name="adj" fmla="val 16567"/>
              </a:avLst>
            </a:prstGeom>
            <a:solidFill>
              <a:schemeClr val="bg1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梯形 15"/>
            <p:cNvSpPr/>
            <p:nvPr/>
          </p:nvSpPr>
          <p:spPr>
            <a:xfrm rot="10800000">
              <a:off x="5616426" y="6177625"/>
              <a:ext cx="1570460" cy="774835"/>
            </a:xfrm>
            <a:prstGeom prst="trapezoid">
              <a:avLst>
                <a:gd name="adj" fmla="val 20038"/>
              </a:avLst>
            </a:prstGeom>
            <a:solidFill>
              <a:schemeClr val="tx2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梯形 11"/>
            <p:cNvSpPr/>
            <p:nvPr/>
          </p:nvSpPr>
          <p:spPr>
            <a:xfrm rot="10800000">
              <a:off x="5472410" y="5491743"/>
              <a:ext cx="1858494" cy="2232248"/>
            </a:xfrm>
            <a:prstGeom prst="trapezoid">
              <a:avLst/>
            </a:prstGeom>
            <a:noFill/>
            <a:ln w="1143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768954" y="6377034"/>
              <a:ext cx="12961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Vrinda" pitchFamily="34" charset="0"/>
                  <a:cs typeface="Vrinda" pitchFamily="34" charset="0"/>
                </a:rPr>
                <a:t>TEXT</a:t>
              </a:r>
              <a:endParaRPr lang="zh-CN" altLang="en-US" sz="2400" b="1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768954" y="7105739"/>
              <a:ext cx="12961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Vrinda" pitchFamily="34" charset="0"/>
                  <a:cs typeface="Vrinda" pitchFamily="34" charset="0"/>
                </a:rPr>
                <a:t>TEXT</a:t>
              </a:r>
              <a:endParaRPr lang="zh-CN" altLang="en-US" sz="2400" b="1" dirty="0">
                <a:solidFill>
                  <a:schemeClr val="bg1"/>
                </a:solidFill>
                <a:latin typeface="Vrinda" pitchFamily="34" charset="0"/>
                <a:cs typeface="Vrinda" pitchFamily="34" charset="0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4695422" y="8245301"/>
            <a:ext cx="2159893" cy="86793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YOUR LOGO</a:t>
            </a:r>
            <a:endParaRPr lang="zh-CN" altLang="en-US" sz="2000" dirty="0">
              <a:solidFill>
                <a:schemeClr val="bg1"/>
              </a:solidFill>
              <a:latin typeface="Vrinda" pitchFamily="34" charset="0"/>
              <a:cs typeface="Vrind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7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"/>
    </mc:Choice>
    <mc:Fallback xmlns="">
      <p:transition spd="slow" advClick="0"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9" grpId="0"/>
      <p:bldP spid="10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439004" y="3883275"/>
            <a:ext cx="6326978" cy="5112568"/>
            <a:chOff x="4439004" y="3883275"/>
            <a:chExt cx="6326978" cy="5112568"/>
          </a:xfrm>
        </p:grpSpPr>
        <p:sp>
          <p:nvSpPr>
            <p:cNvPr id="53" name="xizang"/>
            <p:cNvSpPr>
              <a:spLocks noChangeAspect="1"/>
            </p:cNvSpPr>
            <p:nvPr/>
          </p:nvSpPr>
          <p:spPr bwMode="invGray">
            <a:xfrm>
              <a:off x="4636404" y="6037008"/>
              <a:ext cx="2385475" cy="1445316"/>
            </a:xfrm>
            <a:custGeom>
              <a:avLst/>
              <a:gdLst>
                <a:gd name="T0" fmla="*/ 1184 w 1209"/>
                <a:gd name="T1" fmla="*/ 728 h 785"/>
                <a:gd name="T2" fmla="*/ 1160 w 1209"/>
                <a:gd name="T3" fmla="*/ 728 h 785"/>
                <a:gd name="T4" fmla="*/ 1160 w 1209"/>
                <a:gd name="T5" fmla="*/ 784 h 785"/>
                <a:gd name="T6" fmla="*/ 1112 w 1209"/>
                <a:gd name="T7" fmla="*/ 760 h 785"/>
                <a:gd name="T8" fmla="*/ 1088 w 1209"/>
                <a:gd name="T9" fmla="*/ 752 h 785"/>
                <a:gd name="T10" fmla="*/ 1024 w 1209"/>
                <a:gd name="T11" fmla="*/ 720 h 785"/>
                <a:gd name="T12" fmla="*/ 1040 w 1209"/>
                <a:gd name="T13" fmla="*/ 696 h 785"/>
                <a:gd name="T14" fmla="*/ 1032 w 1209"/>
                <a:gd name="T15" fmla="*/ 680 h 785"/>
                <a:gd name="T16" fmla="*/ 1000 w 1209"/>
                <a:gd name="T17" fmla="*/ 664 h 785"/>
                <a:gd name="T18" fmla="*/ 976 w 1209"/>
                <a:gd name="T19" fmla="*/ 680 h 785"/>
                <a:gd name="T20" fmla="*/ 928 w 1209"/>
                <a:gd name="T21" fmla="*/ 648 h 785"/>
                <a:gd name="T22" fmla="*/ 832 w 1209"/>
                <a:gd name="T23" fmla="*/ 696 h 785"/>
                <a:gd name="T24" fmla="*/ 808 w 1209"/>
                <a:gd name="T25" fmla="*/ 720 h 785"/>
                <a:gd name="T26" fmla="*/ 728 w 1209"/>
                <a:gd name="T27" fmla="*/ 736 h 785"/>
                <a:gd name="T28" fmla="*/ 656 w 1209"/>
                <a:gd name="T29" fmla="*/ 712 h 785"/>
                <a:gd name="T30" fmla="*/ 632 w 1209"/>
                <a:gd name="T31" fmla="*/ 680 h 785"/>
                <a:gd name="T32" fmla="*/ 584 w 1209"/>
                <a:gd name="T33" fmla="*/ 704 h 785"/>
                <a:gd name="T34" fmla="*/ 536 w 1209"/>
                <a:gd name="T35" fmla="*/ 728 h 785"/>
                <a:gd name="T36" fmla="*/ 456 w 1209"/>
                <a:gd name="T37" fmla="*/ 672 h 785"/>
                <a:gd name="T38" fmla="*/ 408 w 1209"/>
                <a:gd name="T39" fmla="*/ 640 h 785"/>
                <a:gd name="T40" fmla="*/ 360 w 1209"/>
                <a:gd name="T41" fmla="*/ 624 h 785"/>
                <a:gd name="T42" fmla="*/ 320 w 1209"/>
                <a:gd name="T43" fmla="*/ 592 h 785"/>
                <a:gd name="T44" fmla="*/ 272 w 1209"/>
                <a:gd name="T45" fmla="*/ 520 h 785"/>
                <a:gd name="T46" fmla="*/ 248 w 1209"/>
                <a:gd name="T47" fmla="*/ 512 h 785"/>
                <a:gd name="T48" fmla="*/ 208 w 1209"/>
                <a:gd name="T49" fmla="*/ 456 h 785"/>
                <a:gd name="T50" fmla="*/ 160 w 1209"/>
                <a:gd name="T51" fmla="*/ 384 h 785"/>
                <a:gd name="T52" fmla="*/ 120 w 1209"/>
                <a:gd name="T53" fmla="*/ 408 h 785"/>
                <a:gd name="T54" fmla="*/ 64 w 1209"/>
                <a:gd name="T55" fmla="*/ 328 h 785"/>
                <a:gd name="T56" fmla="*/ 32 w 1209"/>
                <a:gd name="T57" fmla="*/ 272 h 785"/>
                <a:gd name="T58" fmla="*/ 0 w 1209"/>
                <a:gd name="T59" fmla="*/ 256 h 785"/>
                <a:gd name="T60" fmla="*/ 16 w 1209"/>
                <a:gd name="T61" fmla="*/ 176 h 785"/>
                <a:gd name="T62" fmla="*/ 48 w 1209"/>
                <a:gd name="T63" fmla="*/ 192 h 785"/>
                <a:gd name="T64" fmla="*/ 80 w 1209"/>
                <a:gd name="T65" fmla="*/ 184 h 785"/>
                <a:gd name="T66" fmla="*/ 80 w 1209"/>
                <a:gd name="T67" fmla="*/ 128 h 785"/>
                <a:gd name="T68" fmla="*/ 56 w 1209"/>
                <a:gd name="T69" fmla="*/ 96 h 785"/>
                <a:gd name="T70" fmla="*/ 80 w 1209"/>
                <a:gd name="T71" fmla="*/ 48 h 785"/>
                <a:gd name="T72" fmla="*/ 152 w 1209"/>
                <a:gd name="T73" fmla="*/ 40 h 785"/>
                <a:gd name="T74" fmla="*/ 208 w 1209"/>
                <a:gd name="T75" fmla="*/ 8 h 785"/>
                <a:gd name="T76" fmla="*/ 288 w 1209"/>
                <a:gd name="T77" fmla="*/ 16 h 785"/>
                <a:gd name="T78" fmla="*/ 344 w 1209"/>
                <a:gd name="T79" fmla="*/ 56 h 785"/>
                <a:gd name="T80" fmla="*/ 432 w 1209"/>
                <a:gd name="T81" fmla="*/ 56 h 785"/>
                <a:gd name="T82" fmla="*/ 528 w 1209"/>
                <a:gd name="T83" fmla="*/ 40 h 785"/>
                <a:gd name="T84" fmla="*/ 664 w 1209"/>
                <a:gd name="T85" fmla="*/ 56 h 785"/>
                <a:gd name="T86" fmla="*/ 712 w 1209"/>
                <a:gd name="T87" fmla="*/ 72 h 785"/>
                <a:gd name="T88" fmla="*/ 704 w 1209"/>
                <a:gd name="T89" fmla="*/ 96 h 785"/>
                <a:gd name="T90" fmla="*/ 728 w 1209"/>
                <a:gd name="T91" fmla="*/ 136 h 785"/>
                <a:gd name="T92" fmla="*/ 712 w 1209"/>
                <a:gd name="T93" fmla="*/ 184 h 785"/>
                <a:gd name="T94" fmla="*/ 696 w 1209"/>
                <a:gd name="T95" fmla="*/ 248 h 785"/>
                <a:gd name="T96" fmla="*/ 736 w 1209"/>
                <a:gd name="T97" fmla="*/ 320 h 785"/>
                <a:gd name="T98" fmla="*/ 832 w 1209"/>
                <a:gd name="T99" fmla="*/ 368 h 785"/>
                <a:gd name="T100" fmla="*/ 936 w 1209"/>
                <a:gd name="T101" fmla="*/ 416 h 785"/>
                <a:gd name="T102" fmla="*/ 992 w 1209"/>
                <a:gd name="T103" fmla="*/ 424 h 785"/>
                <a:gd name="T104" fmla="*/ 1008 w 1209"/>
                <a:gd name="T105" fmla="*/ 480 h 785"/>
                <a:gd name="T106" fmla="*/ 1040 w 1209"/>
                <a:gd name="T107" fmla="*/ 496 h 785"/>
                <a:gd name="T108" fmla="*/ 1056 w 1209"/>
                <a:gd name="T109" fmla="*/ 472 h 785"/>
                <a:gd name="T110" fmla="*/ 1080 w 1209"/>
                <a:gd name="T111" fmla="*/ 480 h 785"/>
                <a:gd name="T112" fmla="*/ 1096 w 1209"/>
                <a:gd name="T113" fmla="*/ 464 h 785"/>
                <a:gd name="T114" fmla="*/ 1136 w 1209"/>
                <a:gd name="T115" fmla="*/ 440 h 785"/>
                <a:gd name="T116" fmla="*/ 1176 w 1209"/>
                <a:gd name="T117" fmla="*/ 456 h 785"/>
                <a:gd name="T118" fmla="*/ 1208 w 1209"/>
                <a:gd name="T119" fmla="*/ 536 h 785"/>
                <a:gd name="T120" fmla="*/ 1208 w 1209"/>
                <a:gd name="T121" fmla="*/ 576 h 785"/>
                <a:gd name="T122" fmla="*/ 1200 w 1209"/>
                <a:gd name="T123" fmla="*/ 712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1" name="组合 76"/>
            <p:cNvGrpSpPr/>
            <p:nvPr/>
          </p:nvGrpSpPr>
          <p:grpSpPr>
            <a:xfrm>
              <a:off x="9283101" y="3883275"/>
              <a:ext cx="1482881" cy="2098863"/>
              <a:chOff x="4752696" y="0"/>
              <a:chExt cx="1454901" cy="2088486"/>
            </a:xfrm>
            <a:solidFill>
              <a:schemeClr val="bg1"/>
            </a:solidFill>
            <a:effectLst/>
          </p:grpSpPr>
          <p:sp>
            <p:nvSpPr>
              <p:cNvPr id="46" name="heilongjiang"/>
              <p:cNvSpPr>
                <a:spLocks noChangeAspect="1"/>
              </p:cNvSpPr>
              <p:nvPr/>
            </p:nvSpPr>
            <p:spPr bwMode="invGray">
              <a:xfrm>
                <a:off x="4849919" y="0"/>
                <a:ext cx="1357678" cy="1261189"/>
              </a:xfrm>
              <a:custGeom>
                <a:avLst/>
                <a:gdLst>
                  <a:gd name="T0" fmla="*/ 16 w 705"/>
                  <a:gd name="T1" fmla="*/ 64 h 697"/>
                  <a:gd name="T2" fmla="*/ 32 w 705"/>
                  <a:gd name="T3" fmla="*/ 104 h 697"/>
                  <a:gd name="T4" fmla="*/ 72 w 705"/>
                  <a:gd name="T5" fmla="*/ 104 h 697"/>
                  <a:gd name="T6" fmla="*/ 104 w 705"/>
                  <a:gd name="T7" fmla="*/ 176 h 697"/>
                  <a:gd name="T8" fmla="*/ 160 w 705"/>
                  <a:gd name="T9" fmla="*/ 160 h 697"/>
                  <a:gd name="T10" fmla="*/ 232 w 705"/>
                  <a:gd name="T11" fmla="*/ 168 h 697"/>
                  <a:gd name="T12" fmla="*/ 216 w 705"/>
                  <a:gd name="T13" fmla="*/ 312 h 697"/>
                  <a:gd name="T14" fmla="*/ 192 w 705"/>
                  <a:gd name="T15" fmla="*/ 392 h 697"/>
                  <a:gd name="T16" fmla="*/ 104 w 705"/>
                  <a:gd name="T17" fmla="*/ 464 h 697"/>
                  <a:gd name="T18" fmla="*/ 152 w 705"/>
                  <a:gd name="T19" fmla="*/ 488 h 697"/>
                  <a:gd name="T20" fmla="*/ 136 w 705"/>
                  <a:gd name="T21" fmla="*/ 520 h 697"/>
                  <a:gd name="T22" fmla="*/ 176 w 705"/>
                  <a:gd name="T23" fmla="*/ 544 h 697"/>
                  <a:gd name="T24" fmla="*/ 192 w 705"/>
                  <a:gd name="T25" fmla="*/ 576 h 697"/>
                  <a:gd name="T26" fmla="*/ 288 w 705"/>
                  <a:gd name="T27" fmla="*/ 584 h 697"/>
                  <a:gd name="T28" fmla="*/ 320 w 705"/>
                  <a:gd name="T29" fmla="*/ 592 h 697"/>
                  <a:gd name="T30" fmla="*/ 384 w 705"/>
                  <a:gd name="T31" fmla="*/ 640 h 697"/>
                  <a:gd name="T32" fmla="*/ 424 w 705"/>
                  <a:gd name="T33" fmla="*/ 664 h 697"/>
                  <a:gd name="T34" fmla="*/ 432 w 705"/>
                  <a:gd name="T35" fmla="*/ 624 h 697"/>
                  <a:gd name="T36" fmla="*/ 480 w 705"/>
                  <a:gd name="T37" fmla="*/ 696 h 697"/>
                  <a:gd name="T38" fmla="*/ 496 w 705"/>
                  <a:gd name="T39" fmla="*/ 680 h 697"/>
                  <a:gd name="T40" fmla="*/ 552 w 705"/>
                  <a:gd name="T41" fmla="*/ 680 h 697"/>
                  <a:gd name="T42" fmla="*/ 592 w 705"/>
                  <a:gd name="T43" fmla="*/ 632 h 697"/>
                  <a:gd name="T44" fmla="*/ 600 w 705"/>
                  <a:gd name="T45" fmla="*/ 528 h 697"/>
                  <a:gd name="T46" fmla="*/ 664 w 705"/>
                  <a:gd name="T47" fmla="*/ 536 h 697"/>
                  <a:gd name="T48" fmla="*/ 680 w 705"/>
                  <a:gd name="T49" fmla="*/ 344 h 697"/>
                  <a:gd name="T50" fmla="*/ 696 w 705"/>
                  <a:gd name="T51" fmla="*/ 296 h 697"/>
                  <a:gd name="T52" fmla="*/ 704 w 705"/>
                  <a:gd name="T53" fmla="*/ 256 h 697"/>
                  <a:gd name="T54" fmla="*/ 608 w 705"/>
                  <a:gd name="T55" fmla="*/ 320 h 697"/>
                  <a:gd name="T56" fmla="*/ 560 w 705"/>
                  <a:gd name="T57" fmla="*/ 360 h 697"/>
                  <a:gd name="T58" fmla="*/ 488 w 705"/>
                  <a:gd name="T59" fmla="*/ 304 h 697"/>
                  <a:gd name="T60" fmla="*/ 440 w 705"/>
                  <a:gd name="T61" fmla="*/ 280 h 697"/>
                  <a:gd name="T62" fmla="*/ 376 w 705"/>
                  <a:gd name="T63" fmla="*/ 256 h 697"/>
                  <a:gd name="T64" fmla="*/ 360 w 705"/>
                  <a:gd name="T65" fmla="*/ 240 h 697"/>
                  <a:gd name="T66" fmla="*/ 336 w 705"/>
                  <a:gd name="T67" fmla="*/ 248 h 697"/>
                  <a:gd name="T68" fmla="*/ 264 w 705"/>
                  <a:gd name="T69" fmla="*/ 128 h 697"/>
                  <a:gd name="T70" fmla="*/ 248 w 705"/>
                  <a:gd name="T71" fmla="*/ 88 h 697"/>
                  <a:gd name="T72" fmla="*/ 144 w 705"/>
                  <a:gd name="T73" fmla="*/ 24 h 697"/>
                  <a:gd name="T74" fmla="*/ 16 w 705"/>
                  <a:gd name="T75" fmla="*/ 16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05" h="697">
                    <a:moveTo>
                      <a:pt x="8" y="32"/>
                    </a:moveTo>
                    <a:lnTo>
                      <a:pt x="16" y="64"/>
                    </a:lnTo>
                    <a:lnTo>
                      <a:pt x="0" y="96"/>
                    </a:lnTo>
                    <a:lnTo>
                      <a:pt x="32" y="104"/>
                    </a:lnTo>
                    <a:lnTo>
                      <a:pt x="48" y="88"/>
                    </a:lnTo>
                    <a:lnTo>
                      <a:pt x="72" y="104"/>
                    </a:lnTo>
                    <a:lnTo>
                      <a:pt x="88" y="152"/>
                    </a:lnTo>
                    <a:lnTo>
                      <a:pt x="104" y="176"/>
                    </a:lnTo>
                    <a:lnTo>
                      <a:pt x="144" y="160"/>
                    </a:lnTo>
                    <a:lnTo>
                      <a:pt x="160" y="160"/>
                    </a:lnTo>
                    <a:lnTo>
                      <a:pt x="192" y="128"/>
                    </a:lnTo>
                    <a:lnTo>
                      <a:pt x="232" y="168"/>
                    </a:lnTo>
                    <a:lnTo>
                      <a:pt x="208" y="248"/>
                    </a:lnTo>
                    <a:lnTo>
                      <a:pt x="216" y="312"/>
                    </a:lnTo>
                    <a:lnTo>
                      <a:pt x="192" y="336"/>
                    </a:lnTo>
                    <a:lnTo>
                      <a:pt x="192" y="392"/>
                    </a:lnTo>
                    <a:lnTo>
                      <a:pt x="176" y="368"/>
                    </a:lnTo>
                    <a:lnTo>
                      <a:pt x="104" y="464"/>
                    </a:lnTo>
                    <a:lnTo>
                      <a:pt x="128" y="504"/>
                    </a:lnTo>
                    <a:lnTo>
                      <a:pt x="152" y="488"/>
                    </a:lnTo>
                    <a:lnTo>
                      <a:pt x="160" y="504"/>
                    </a:lnTo>
                    <a:lnTo>
                      <a:pt x="136" y="520"/>
                    </a:lnTo>
                    <a:lnTo>
                      <a:pt x="136" y="544"/>
                    </a:lnTo>
                    <a:lnTo>
                      <a:pt x="176" y="544"/>
                    </a:lnTo>
                    <a:lnTo>
                      <a:pt x="192" y="536"/>
                    </a:lnTo>
                    <a:lnTo>
                      <a:pt x="192" y="576"/>
                    </a:lnTo>
                    <a:lnTo>
                      <a:pt x="232" y="600"/>
                    </a:lnTo>
                    <a:lnTo>
                      <a:pt x="288" y="584"/>
                    </a:lnTo>
                    <a:lnTo>
                      <a:pt x="288" y="608"/>
                    </a:lnTo>
                    <a:lnTo>
                      <a:pt x="320" y="592"/>
                    </a:lnTo>
                    <a:lnTo>
                      <a:pt x="368" y="640"/>
                    </a:lnTo>
                    <a:lnTo>
                      <a:pt x="384" y="640"/>
                    </a:lnTo>
                    <a:lnTo>
                      <a:pt x="400" y="672"/>
                    </a:lnTo>
                    <a:lnTo>
                      <a:pt x="424" y="664"/>
                    </a:lnTo>
                    <a:lnTo>
                      <a:pt x="424" y="632"/>
                    </a:lnTo>
                    <a:lnTo>
                      <a:pt x="432" y="624"/>
                    </a:lnTo>
                    <a:lnTo>
                      <a:pt x="432" y="664"/>
                    </a:lnTo>
                    <a:lnTo>
                      <a:pt x="480" y="696"/>
                    </a:lnTo>
                    <a:lnTo>
                      <a:pt x="488" y="672"/>
                    </a:lnTo>
                    <a:lnTo>
                      <a:pt x="496" y="680"/>
                    </a:lnTo>
                    <a:lnTo>
                      <a:pt x="528" y="648"/>
                    </a:lnTo>
                    <a:lnTo>
                      <a:pt x="552" y="680"/>
                    </a:lnTo>
                    <a:lnTo>
                      <a:pt x="600" y="680"/>
                    </a:lnTo>
                    <a:lnTo>
                      <a:pt x="592" y="632"/>
                    </a:lnTo>
                    <a:lnTo>
                      <a:pt x="568" y="576"/>
                    </a:lnTo>
                    <a:lnTo>
                      <a:pt x="600" y="528"/>
                    </a:lnTo>
                    <a:lnTo>
                      <a:pt x="632" y="520"/>
                    </a:lnTo>
                    <a:lnTo>
                      <a:pt x="664" y="536"/>
                    </a:lnTo>
                    <a:lnTo>
                      <a:pt x="688" y="424"/>
                    </a:lnTo>
                    <a:lnTo>
                      <a:pt x="680" y="344"/>
                    </a:lnTo>
                    <a:lnTo>
                      <a:pt x="696" y="328"/>
                    </a:lnTo>
                    <a:lnTo>
                      <a:pt x="696" y="296"/>
                    </a:lnTo>
                    <a:lnTo>
                      <a:pt x="680" y="288"/>
                    </a:lnTo>
                    <a:lnTo>
                      <a:pt x="704" y="256"/>
                    </a:lnTo>
                    <a:lnTo>
                      <a:pt x="680" y="256"/>
                    </a:lnTo>
                    <a:lnTo>
                      <a:pt x="608" y="320"/>
                    </a:lnTo>
                    <a:lnTo>
                      <a:pt x="608" y="336"/>
                    </a:lnTo>
                    <a:lnTo>
                      <a:pt x="560" y="360"/>
                    </a:lnTo>
                    <a:lnTo>
                      <a:pt x="520" y="360"/>
                    </a:lnTo>
                    <a:lnTo>
                      <a:pt x="488" y="304"/>
                    </a:lnTo>
                    <a:lnTo>
                      <a:pt x="488" y="280"/>
                    </a:lnTo>
                    <a:lnTo>
                      <a:pt x="440" y="280"/>
                    </a:lnTo>
                    <a:lnTo>
                      <a:pt x="416" y="256"/>
                    </a:lnTo>
                    <a:lnTo>
                      <a:pt x="376" y="256"/>
                    </a:lnTo>
                    <a:lnTo>
                      <a:pt x="376" y="240"/>
                    </a:lnTo>
                    <a:lnTo>
                      <a:pt x="360" y="240"/>
                    </a:lnTo>
                    <a:lnTo>
                      <a:pt x="360" y="256"/>
                    </a:lnTo>
                    <a:lnTo>
                      <a:pt x="336" y="248"/>
                    </a:lnTo>
                    <a:lnTo>
                      <a:pt x="296" y="176"/>
                    </a:lnTo>
                    <a:lnTo>
                      <a:pt x="264" y="128"/>
                    </a:lnTo>
                    <a:lnTo>
                      <a:pt x="248" y="104"/>
                    </a:lnTo>
                    <a:lnTo>
                      <a:pt x="248" y="88"/>
                    </a:lnTo>
                    <a:lnTo>
                      <a:pt x="200" y="24"/>
                    </a:lnTo>
                    <a:lnTo>
                      <a:pt x="144" y="24"/>
                    </a:lnTo>
                    <a:lnTo>
                      <a:pt x="104" y="0"/>
                    </a:lnTo>
                    <a:lnTo>
                      <a:pt x="16" y="16"/>
                    </a:lnTo>
                    <a:lnTo>
                      <a:pt x="8" y="32"/>
                    </a:lnTo>
                  </a:path>
                </a:pathLst>
              </a:custGeom>
              <a:grpFill/>
              <a:ln w="6350" cap="rnd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7" name="jilin"/>
              <p:cNvSpPr>
                <a:spLocks noChangeAspect="1"/>
              </p:cNvSpPr>
              <p:nvPr/>
            </p:nvSpPr>
            <p:spPr bwMode="invGray">
              <a:xfrm>
                <a:off x="4976202" y="971758"/>
                <a:ext cx="1013400" cy="734279"/>
              </a:xfrm>
              <a:custGeom>
                <a:avLst/>
                <a:gdLst>
                  <a:gd name="T0" fmla="*/ 528 w 529"/>
                  <a:gd name="T1" fmla="*/ 144 h 401"/>
                  <a:gd name="T2" fmla="*/ 480 w 529"/>
                  <a:gd name="T3" fmla="*/ 144 h 401"/>
                  <a:gd name="T4" fmla="*/ 456 w 529"/>
                  <a:gd name="T5" fmla="*/ 120 h 401"/>
                  <a:gd name="T6" fmla="*/ 424 w 529"/>
                  <a:gd name="T7" fmla="*/ 152 h 401"/>
                  <a:gd name="T8" fmla="*/ 416 w 529"/>
                  <a:gd name="T9" fmla="*/ 136 h 401"/>
                  <a:gd name="T10" fmla="*/ 408 w 529"/>
                  <a:gd name="T11" fmla="*/ 160 h 401"/>
                  <a:gd name="T12" fmla="*/ 360 w 529"/>
                  <a:gd name="T13" fmla="*/ 128 h 401"/>
                  <a:gd name="T14" fmla="*/ 360 w 529"/>
                  <a:gd name="T15" fmla="*/ 88 h 401"/>
                  <a:gd name="T16" fmla="*/ 344 w 529"/>
                  <a:gd name="T17" fmla="*/ 96 h 401"/>
                  <a:gd name="T18" fmla="*/ 352 w 529"/>
                  <a:gd name="T19" fmla="*/ 128 h 401"/>
                  <a:gd name="T20" fmla="*/ 328 w 529"/>
                  <a:gd name="T21" fmla="*/ 128 h 401"/>
                  <a:gd name="T22" fmla="*/ 312 w 529"/>
                  <a:gd name="T23" fmla="*/ 104 h 401"/>
                  <a:gd name="T24" fmla="*/ 296 w 529"/>
                  <a:gd name="T25" fmla="*/ 104 h 401"/>
                  <a:gd name="T26" fmla="*/ 248 w 529"/>
                  <a:gd name="T27" fmla="*/ 56 h 401"/>
                  <a:gd name="T28" fmla="*/ 216 w 529"/>
                  <a:gd name="T29" fmla="*/ 72 h 401"/>
                  <a:gd name="T30" fmla="*/ 216 w 529"/>
                  <a:gd name="T31" fmla="*/ 56 h 401"/>
                  <a:gd name="T32" fmla="*/ 160 w 529"/>
                  <a:gd name="T33" fmla="*/ 64 h 401"/>
                  <a:gd name="T34" fmla="*/ 120 w 529"/>
                  <a:gd name="T35" fmla="*/ 40 h 401"/>
                  <a:gd name="T36" fmla="*/ 120 w 529"/>
                  <a:gd name="T37" fmla="*/ 0 h 401"/>
                  <a:gd name="T38" fmla="*/ 104 w 529"/>
                  <a:gd name="T39" fmla="*/ 8 h 401"/>
                  <a:gd name="T40" fmla="*/ 64 w 529"/>
                  <a:gd name="T41" fmla="*/ 8 h 401"/>
                  <a:gd name="T42" fmla="*/ 72 w 529"/>
                  <a:gd name="T43" fmla="*/ 56 h 401"/>
                  <a:gd name="T44" fmla="*/ 48 w 529"/>
                  <a:gd name="T45" fmla="*/ 56 h 401"/>
                  <a:gd name="T46" fmla="*/ 8 w 529"/>
                  <a:gd name="T47" fmla="*/ 32 h 401"/>
                  <a:gd name="T48" fmla="*/ 0 w 529"/>
                  <a:gd name="T49" fmla="*/ 56 h 401"/>
                  <a:gd name="T50" fmla="*/ 32 w 529"/>
                  <a:gd name="T51" fmla="*/ 88 h 401"/>
                  <a:gd name="T52" fmla="*/ 24 w 529"/>
                  <a:gd name="T53" fmla="*/ 120 h 401"/>
                  <a:gd name="T54" fmla="*/ 48 w 529"/>
                  <a:gd name="T55" fmla="*/ 160 h 401"/>
                  <a:gd name="T56" fmla="*/ 88 w 529"/>
                  <a:gd name="T57" fmla="*/ 136 h 401"/>
                  <a:gd name="T58" fmla="*/ 112 w 529"/>
                  <a:gd name="T59" fmla="*/ 184 h 401"/>
                  <a:gd name="T60" fmla="*/ 112 w 529"/>
                  <a:gd name="T61" fmla="*/ 224 h 401"/>
                  <a:gd name="T62" fmla="*/ 152 w 529"/>
                  <a:gd name="T63" fmla="*/ 224 h 401"/>
                  <a:gd name="T64" fmla="*/ 168 w 529"/>
                  <a:gd name="T65" fmla="*/ 264 h 401"/>
                  <a:gd name="T66" fmla="*/ 176 w 529"/>
                  <a:gd name="T67" fmla="*/ 232 h 401"/>
                  <a:gd name="T68" fmla="*/ 208 w 529"/>
                  <a:gd name="T69" fmla="*/ 280 h 401"/>
                  <a:gd name="T70" fmla="*/ 232 w 529"/>
                  <a:gd name="T71" fmla="*/ 320 h 401"/>
                  <a:gd name="T72" fmla="*/ 232 w 529"/>
                  <a:gd name="T73" fmla="*/ 344 h 401"/>
                  <a:gd name="T74" fmla="*/ 264 w 529"/>
                  <a:gd name="T75" fmla="*/ 400 h 401"/>
                  <a:gd name="T76" fmla="*/ 288 w 529"/>
                  <a:gd name="T77" fmla="*/ 376 h 401"/>
                  <a:gd name="T78" fmla="*/ 304 w 529"/>
                  <a:gd name="T79" fmla="*/ 328 h 401"/>
                  <a:gd name="T80" fmla="*/ 320 w 529"/>
                  <a:gd name="T81" fmla="*/ 320 h 401"/>
                  <a:gd name="T82" fmla="*/ 336 w 529"/>
                  <a:gd name="T83" fmla="*/ 328 h 401"/>
                  <a:gd name="T84" fmla="*/ 328 w 529"/>
                  <a:gd name="T85" fmla="*/ 344 h 401"/>
                  <a:gd name="T86" fmla="*/ 376 w 529"/>
                  <a:gd name="T87" fmla="*/ 344 h 401"/>
                  <a:gd name="T88" fmla="*/ 392 w 529"/>
                  <a:gd name="T89" fmla="*/ 328 h 401"/>
                  <a:gd name="T90" fmla="*/ 392 w 529"/>
                  <a:gd name="T91" fmla="*/ 312 h 401"/>
                  <a:gd name="T92" fmla="*/ 384 w 529"/>
                  <a:gd name="T93" fmla="*/ 296 h 401"/>
                  <a:gd name="T94" fmla="*/ 432 w 529"/>
                  <a:gd name="T95" fmla="*/ 272 h 401"/>
                  <a:gd name="T96" fmla="*/ 440 w 529"/>
                  <a:gd name="T97" fmla="*/ 264 h 401"/>
                  <a:gd name="T98" fmla="*/ 440 w 529"/>
                  <a:gd name="T99" fmla="*/ 248 h 401"/>
                  <a:gd name="T100" fmla="*/ 456 w 529"/>
                  <a:gd name="T101" fmla="*/ 240 h 401"/>
                  <a:gd name="T102" fmla="*/ 456 w 529"/>
                  <a:gd name="T103" fmla="*/ 192 h 401"/>
                  <a:gd name="T104" fmla="*/ 472 w 529"/>
                  <a:gd name="T105" fmla="*/ 192 h 401"/>
                  <a:gd name="T106" fmla="*/ 480 w 529"/>
                  <a:gd name="T107" fmla="*/ 216 h 401"/>
                  <a:gd name="T108" fmla="*/ 504 w 529"/>
                  <a:gd name="T109" fmla="*/ 232 h 401"/>
                  <a:gd name="T110" fmla="*/ 512 w 529"/>
                  <a:gd name="T111" fmla="*/ 224 h 401"/>
                  <a:gd name="T112" fmla="*/ 504 w 529"/>
                  <a:gd name="T113" fmla="*/ 208 h 401"/>
                  <a:gd name="T114" fmla="*/ 504 w 529"/>
                  <a:gd name="T115" fmla="*/ 192 h 401"/>
                  <a:gd name="T116" fmla="*/ 528 w 529"/>
                  <a:gd name="T117" fmla="*/ 184 h 401"/>
                  <a:gd name="T118" fmla="*/ 528 w 529"/>
                  <a:gd name="T119" fmla="*/ 144 h 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529" h="401">
                    <a:moveTo>
                      <a:pt x="528" y="144"/>
                    </a:moveTo>
                    <a:lnTo>
                      <a:pt x="480" y="144"/>
                    </a:lnTo>
                    <a:lnTo>
                      <a:pt x="456" y="120"/>
                    </a:lnTo>
                    <a:lnTo>
                      <a:pt x="424" y="152"/>
                    </a:lnTo>
                    <a:lnTo>
                      <a:pt x="416" y="136"/>
                    </a:lnTo>
                    <a:lnTo>
                      <a:pt x="408" y="160"/>
                    </a:lnTo>
                    <a:lnTo>
                      <a:pt x="360" y="128"/>
                    </a:lnTo>
                    <a:lnTo>
                      <a:pt x="360" y="88"/>
                    </a:lnTo>
                    <a:lnTo>
                      <a:pt x="344" y="96"/>
                    </a:lnTo>
                    <a:lnTo>
                      <a:pt x="352" y="128"/>
                    </a:lnTo>
                    <a:lnTo>
                      <a:pt x="328" y="128"/>
                    </a:lnTo>
                    <a:lnTo>
                      <a:pt x="312" y="104"/>
                    </a:lnTo>
                    <a:lnTo>
                      <a:pt x="296" y="104"/>
                    </a:lnTo>
                    <a:lnTo>
                      <a:pt x="248" y="56"/>
                    </a:lnTo>
                    <a:lnTo>
                      <a:pt x="216" y="72"/>
                    </a:lnTo>
                    <a:lnTo>
                      <a:pt x="216" y="56"/>
                    </a:lnTo>
                    <a:lnTo>
                      <a:pt x="160" y="64"/>
                    </a:lnTo>
                    <a:lnTo>
                      <a:pt x="120" y="40"/>
                    </a:lnTo>
                    <a:lnTo>
                      <a:pt x="120" y="0"/>
                    </a:lnTo>
                    <a:lnTo>
                      <a:pt x="104" y="8"/>
                    </a:lnTo>
                    <a:lnTo>
                      <a:pt x="64" y="8"/>
                    </a:lnTo>
                    <a:lnTo>
                      <a:pt x="72" y="56"/>
                    </a:lnTo>
                    <a:lnTo>
                      <a:pt x="48" y="56"/>
                    </a:lnTo>
                    <a:lnTo>
                      <a:pt x="8" y="32"/>
                    </a:lnTo>
                    <a:lnTo>
                      <a:pt x="0" y="56"/>
                    </a:lnTo>
                    <a:lnTo>
                      <a:pt x="32" y="88"/>
                    </a:lnTo>
                    <a:lnTo>
                      <a:pt x="24" y="120"/>
                    </a:lnTo>
                    <a:lnTo>
                      <a:pt x="48" y="160"/>
                    </a:lnTo>
                    <a:lnTo>
                      <a:pt x="88" y="136"/>
                    </a:lnTo>
                    <a:lnTo>
                      <a:pt x="112" y="184"/>
                    </a:lnTo>
                    <a:lnTo>
                      <a:pt x="112" y="224"/>
                    </a:lnTo>
                    <a:lnTo>
                      <a:pt x="152" y="224"/>
                    </a:lnTo>
                    <a:lnTo>
                      <a:pt x="168" y="264"/>
                    </a:lnTo>
                    <a:lnTo>
                      <a:pt x="176" y="232"/>
                    </a:lnTo>
                    <a:lnTo>
                      <a:pt x="208" y="280"/>
                    </a:lnTo>
                    <a:lnTo>
                      <a:pt x="232" y="320"/>
                    </a:lnTo>
                    <a:lnTo>
                      <a:pt x="232" y="344"/>
                    </a:lnTo>
                    <a:lnTo>
                      <a:pt x="264" y="400"/>
                    </a:lnTo>
                    <a:lnTo>
                      <a:pt x="288" y="376"/>
                    </a:lnTo>
                    <a:lnTo>
                      <a:pt x="304" y="328"/>
                    </a:lnTo>
                    <a:lnTo>
                      <a:pt x="320" y="320"/>
                    </a:lnTo>
                    <a:lnTo>
                      <a:pt x="336" y="328"/>
                    </a:lnTo>
                    <a:lnTo>
                      <a:pt x="328" y="344"/>
                    </a:lnTo>
                    <a:lnTo>
                      <a:pt x="376" y="344"/>
                    </a:lnTo>
                    <a:lnTo>
                      <a:pt x="392" y="328"/>
                    </a:lnTo>
                    <a:lnTo>
                      <a:pt x="392" y="312"/>
                    </a:lnTo>
                    <a:lnTo>
                      <a:pt x="384" y="296"/>
                    </a:lnTo>
                    <a:lnTo>
                      <a:pt x="432" y="272"/>
                    </a:lnTo>
                    <a:lnTo>
                      <a:pt x="440" y="264"/>
                    </a:lnTo>
                    <a:lnTo>
                      <a:pt x="440" y="248"/>
                    </a:lnTo>
                    <a:lnTo>
                      <a:pt x="456" y="240"/>
                    </a:lnTo>
                    <a:lnTo>
                      <a:pt x="456" y="192"/>
                    </a:lnTo>
                    <a:lnTo>
                      <a:pt x="472" y="192"/>
                    </a:lnTo>
                    <a:lnTo>
                      <a:pt x="480" y="216"/>
                    </a:lnTo>
                    <a:lnTo>
                      <a:pt x="504" y="232"/>
                    </a:lnTo>
                    <a:lnTo>
                      <a:pt x="512" y="224"/>
                    </a:lnTo>
                    <a:lnTo>
                      <a:pt x="504" y="208"/>
                    </a:lnTo>
                    <a:lnTo>
                      <a:pt x="504" y="192"/>
                    </a:lnTo>
                    <a:lnTo>
                      <a:pt x="528" y="184"/>
                    </a:lnTo>
                    <a:lnTo>
                      <a:pt x="528" y="144"/>
                    </a:lnTo>
                  </a:path>
                </a:pathLst>
              </a:custGeom>
              <a:grpFill/>
              <a:ln w="6350" cap="rnd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48" name="liaoning"/>
              <p:cNvSpPr>
                <a:spLocks noChangeAspect="1"/>
              </p:cNvSpPr>
              <p:nvPr/>
            </p:nvSpPr>
            <p:spPr bwMode="gray">
              <a:xfrm>
                <a:off x="4752696" y="1377791"/>
                <a:ext cx="737978" cy="710695"/>
              </a:xfrm>
              <a:custGeom>
                <a:avLst/>
                <a:gdLst>
                  <a:gd name="T0" fmla="*/ 376 w 377"/>
                  <a:gd name="T1" fmla="*/ 176 h 393"/>
                  <a:gd name="T2" fmla="*/ 336 w 377"/>
                  <a:gd name="T3" fmla="*/ 120 h 393"/>
                  <a:gd name="T4" fmla="*/ 344 w 377"/>
                  <a:gd name="T5" fmla="*/ 96 h 393"/>
                  <a:gd name="T6" fmla="*/ 312 w 377"/>
                  <a:gd name="T7" fmla="*/ 40 h 393"/>
                  <a:gd name="T8" fmla="*/ 288 w 377"/>
                  <a:gd name="T9" fmla="*/ 8 h 393"/>
                  <a:gd name="T10" fmla="*/ 280 w 377"/>
                  <a:gd name="T11" fmla="*/ 40 h 393"/>
                  <a:gd name="T12" fmla="*/ 264 w 377"/>
                  <a:gd name="T13" fmla="*/ 0 h 393"/>
                  <a:gd name="T14" fmla="*/ 232 w 377"/>
                  <a:gd name="T15" fmla="*/ 0 h 393"/>
                  <a:gd name="T16" fmla="*/ 240 w 377"/>
                  <a:gd name="T17" fmla="*/ 24 h 393"/>
                  <a:gd name="T18" fmla="*/ 200 w 377"/>
                  <a:gd name="T19" fmla="*/ 56 h 393"/>
                  <a:gd name="T20" fmla="*/ 176 w 377"/>
                  <a:gd name="T21" fmla="*/ 56 h 393"/>
                  <a:gd name="T22" fmla="*/ 48 w 377"/>
                  <a:gd name="T23" fmla="*/ 144 h 393"/>
                  <a:gd name="T24" fmla="*/ 24 w 377"/>
                  <a:gd name="T25" fmla="*/ 112 h 393"/>
                  <a:gd name="T26" fmla="*/ 8 w 377"/>
                  <a:gd name="T27" fmla="*/ 112 h 393"/>
                  <a:gd name="T28" fmla="*/ 16 w 377"/>
                  <a:gd name="T29" fmla="*/ 136 h 393"/>
                  <a:gd name="T30" fmla="*/ 16 w 377"/>
                  <a:gd name="T31" fmla="*/ 160 h 393"/>
                  <a:gd name="T32" fmla="*/ 24 w 377"/>
                  <a:gd name="T33" fmla="*/ 184 h 393"/>
                  <a:gd name="T34" fmla="*/ 8 w 377"/>
                  <a:gd name="T35" fmla="*/ 184 h 393"/>
                  <a:gd name="T36" fmla="*/ 8 w 377"/>
                  <a:gd name="T37" fmla="*/ 216 h 393"/>
                  <a:gd name="T38" fmla="*/ 0 w 377"/>
                  <a:gd name="T39" fmla="*/ 232 h 393"/>
                  <a:gd name="T40" fmla="*/ 32 w 377"/>
                  <a:gd name="T41" fmla="*/ 240 h 393"/>
                  <a:gd name="T42" fmla="*/ 64 w 377"/>
                  <a:gd name="T43" fmla="*/ 296 h 393"/>
                  <a:gd name="T44" fmla="*/ 104 w 377"/>
                  <a:gd name="T45" fmla="*/ 240 h 393"/>
                  <a:gd name="T46" fmla="*/ 120 w 377"/>
                  <a:gd name="T47" fmla="*/ 208 h 393"/>
                  <a:gd name="T48" fmla="*/ 160 w 377"/>
                  <a:gd name="T49" fmla="*/ 200 h 393"/>
                  <a:gd name="T50" fmla="*/ 184 w 377"/>
                  <a:gd name="T51" fmla="*/ 216 h 393"/>
                  <a:gd name="T52" fmla="*/ 184 w 377"/>
                  <a:gd name="T53" fmla="*/ 224 h 393"/>
                  <a:gd name="T54" fmla="*/ 192 w 377"/>
                  <a:gd name="T55" fmla="*/ 224 h 393"/>
                  <a:gd name="T56" fmla="*/ 168 w 377"/>
                  <a:gd name="T57" fmla="*/ 280 h 393"/>
                  <a:gd name="T58" fmla="*/ 152 w 377"/>
                  <a:gd name="T59" fmla="*/ 280 h 393"/>
                  <a:gd name="T60" fmla="*/ 160 w 377"/>
                  <a:gd name="T61" fmla="*/ 312 h 393"/>
                  <a:gd name="T62" fmla="*/ 152 w 377"/>
                  <a:gd name="T63" fmla="*/ 320 h 393"/>
                  <a:gd name="T64" fmla="*/ 168 w 377"/>
                  <a:gd name="T65" fmla="*/ 320 h 393"/>
                  <a:gd name="T66" fmla="*/ 136 w 377"/>
                  <a:gd name="T67" fmla="*/ 376 h 393"/>
                  <a:gd name="T68" fmla="*/ 144 w 377"/>
                  <a:gd name="T69" fmla="*/ 392 h 393"/>
                  <a:gd name="T70" fmla="*/ 160 w 377"/>
                  <a:gd name="T71" fmla="*/ 376 h 393"/>
                  <a:gd name="T72" fmla="*/ 168 w 377"/>
                  <a:gd name="T73" fmla="*/ 352 h 393"/>
                  <a:gd name="T74" fmla="*/ 184 w 377"/>
                  <a:gd name="T75" fmla="*/ 352 h 393"/>
                  <a:gd name="T76" fmla="*/ 200 w 377"/>
                  <a:gd name="T77" fmla="*/ 336 h 393"/>
                  <a:gd name="T78" fmla="*/ 200 w 377"/>
                  <a:gd name="T79" fmla="*/ 312 h 393"/>
                  <a:gd name="T80" fmla="*/ 256 w 377"/>
                  <a:gd name="T81" fmla="*/ 280 h 393"/>
                  <a:gd name="T82" fmla="*/ 304 w 377"/>
                  <a:gd name="T83" fmla="*/ 264 h 393"/>
                  <a:gd name="T84" fmla="*/ 312 w 377"/>
                  <a:gd name="T85" fmla="*/ 224 h 393"/>
                  <a:gd name="T86" fmla="*/ 344 w 377"/>
                  <a:gd name="T87" fmla="*/ 200 h 393"/>
                  <a:gd name="T88" fmla="*/ 368 w 377"/>
                  <a:gd name="T89" fmla="*/ 192 h 393"/>
                  <a:gd name="T90" fmla="*/ 376 w 377"/>
                  <a:gd name="T91" fmla="*/ 176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77" h="393">
                    <a:moveTo>
                      <a:pt x="376" y="176"/>
                    </a:moveTo>
                    <a:lnTo>
                      <a:pt x="336" y="120"/>
                    </a:lnTo>
                    <a:lnTo>
                      <a:pt x="344" y="96"/>
                    </a:lnTo>
                    <a:lnTo>
                      <a:pt x="312" y="40"/>
                    </a:lnTo>
                    <a:lnTo>
                      <a:pt x="288" y="8"/>
                    </a:lnTo>
                    <a:lnTo>
                      <a:pt x="280" y="40"/>
                    </a:lnTo>
                    <a:lnTo>
                      <a:pt x="264" y="0"/>
                    </a:lnTo>
                    <a:lnTo>
                      <a:pt x="232" y="0"/>
                    </a:lnTo>
                    <a:lnTo>
                      <a:pt x="240" y="24"/>
                    </a:lnTo>
                    <a:lnTo>
                      <a:pt x="200" y="56"/>
                    </a:lnTo>
                    <a:lnTo>
                      <a:pt x="176" y="56"/>
                    </a:lnTo>
                    <a:lnTo>
                      <a:pt x="48" y="144"/>
                    </a:lnTo>
                    <a:lnTo>
                      <a:pt x="24" y="112"/>
                    </a:lnTo>
                    <a:lnTo>
                      <a:pt x="8" y="112"/>
                    </a:lnTo>
                    <a:lnTo>
                      <a:pt x="16" y="136"/>
                    </a:lnTo>
                    <a:lnTo>
                      <a:pt x="16" y="160"/>
                    </a:lnTo>
                    <a:lnTo>
                      <a:pt x="24" y="184"/>
                    </a:lnTo>
                    <a:lnTo>
                      <a:pt x="8" y="184"/>
                    </a:lnTo>
                    <a:lnTo>
                      <a:pt x="8" y="216"/>
                    </a:lnTo>
                    <a:lnTo>
                      <a:pt x="0" y="232"/>
                    </a:lnTo>
                    <a:lnTo>
                      <a:pt x="32" y="240"/>
                    </a:lnTo>
                    <a:lnTo>
                      <a:pt x="64" y="296"/>
                    </a:lnTo>
                    <a:lnTo>
                      <a:pt x="104" y="240"/>
                    </a:lnTo>
                    <a:lnTo>
                      <a:pt x="120" y="208"/>
                    </a:lnTo>
                    <a:lnTo>
                      <a:pt x="160" y="200"/>
                    </a:lnTo>
                    <a:lnTo>
                      <a:pt x="184" y="216"/>
                    </a:lnTo>
                    <a:lnTo>
                      <a:pt x="184" y="224"/>
                    </a:lnTo>
                    <a:lnTo>
                      <a:pt x="192" y="224"/>
                    </a:lnTo>
                    <a:lnTo>
                      <a:pt x="168" y="280"/>
                    </a:lnTo>
                    <a:lnTo>
                      <a:pt x="152" y="280"/>
                    </a:lnTo>
                    <a:lnTo>
                      <a:pt x="160" y="312"/>
                    </a:lnTo>
                    <a:lnTo>
                      <a:pt x="152" y="320"/>
                    </a:lnTo>
                    <a:lnTo>
                      <a:pt x="168" y="320"/>
                    </a:lnTo>
                    <a:lnTo>
                      <a:pt x="136" y="376"/>
                    </a:lnTo>
                    <a:lnTo>
                      <a:pt x="144" y="392"/>
                    </a:lnTo>
                    <a:lnTo>
                      <a:pt x="160" y="376"/>
                    </a:lnTo>
                    <a:lnTo>
                      <a:pt x="168" y="352"/>
                    </a:lnTo>
                    <a:lnTo>
                      <a:pt x="184" y="352"/>
                    </a:lnTo>
                    <a:lnTo>
                      <a:pt x="200" y="336"/>
                    </a:lnTo>
                    <a:lnTo>
                      <a:pt x="200" y="312"/>
                    </a:lnTo>
                    <a:lnTo>
                      <a:pt x="256" y="280"/>
                    </a:lnTo>
                    <a:lnTo>
                      <a:pt x="304" y="264"/>
                    </a:lnTo>
                    <a:lnTo>
                      <a:pt x="312" y="224"/>
                    </a:lnTo>
                    <a:lnTo>
                      <a:pt x="344" y="200"/>
                    </a:lnTo>
                    <a:lnTo>
                      <a:pt x="368" y="192"/>
                    </a:lnTo>
                    <a:lnTo>
                      <a:pt x="376" y="176"/>
                    </a:lnTo>
                  </a:path>
                </a:pathLst>
              </a:custGeom>
              <a:grpFill/>
              <a:ln w="6350" cap="rnd" cmpd="sng">
                <a:solidFill>
                  <a:schemeClr val="bg1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3" name="hainan"/>
            <p:cNvSpPr>
              <a:spLocks noChangeAspect="1"/>
            </p:cNvSpPr>
            <p:nvPr/>
          </p:nvSpPr>
          <p:spPr bwMode="invGray">
            <a:xfrm>
              <a:off x="8125499" y="8689143"/>
              <a:ext cx="341529" cy="306700"/>
            </a:xfrm>
            <a:custGeom>
              <a:avLst/>
              <a:gdLst>
                <a:gd name="T0" fmla="*/ 48 w 177"/>
                <a:gd name="T1" fmla="*/ 16 h 161"/>
                <a:gd name="T2" fmla="*/ 64 w 177"/>
                <a:gd name="T3" fmla="*/ 16 h 161"/>
                <a:gd name="T4" fmla="*/ 80 w 177"/>
                <a:gd name="T5" fmla="*/ 8 h 161"/>
                <a:gd name="T6" fmla="*/ 96 w 177"/>
                <a:gd name="T7" fmla="*/ 16 h 161"/>
                <a:gd name="T8" fmla="*/ 120 w 177"/>
                <a:gd name="T9" fmla="*/ 0 h 161"/>
                <a:gd name="T10" fmla="*/ 152 w 177"/>
                <a:gd name="T11" fmla="*/ 8 h 161"/>
                <a:gd name="T12" fmla="*/ 168 w 177"/>
                <a:gd name="T13" fmla="*/ 0 h 161"/>
                <a:gd name="T14" fmla="*/ 176 w 177"/>
                <a:gd name="T15" fmla="*/ 32 h 161"/>
                <a:gd name="T16" fmla="*/ 152 w 177"/>
                <a:gd name="T17" fmla="*/ 48 h 161"/>
                <a:gd name="T18" fmla="*/ 144 w 177"/>
                <a:gd name="T19" fmla="*/ 104 h 161"/>
                <a:gd name="T20" fmla="*/ 128 w 177"/>
                <a:gd name="T21" fmla="*/ 120 h 161"/>
                <a:gd name="T22" fmla="*/ 128 w 177"/>
                <a:gd name="T23" fmla="*/ 144 h 161"/>
                <a:gd name="T24" fmla="*/ 104 w 177"/>
                <a:gd name="T25" fmla="*/ 136 h 161"/>
                <a:gd name="T26" fmla="*/ 96 w 177"/>
                <a:gd name="T27" fmla="*/ 144 h 161"/>
                <a:gd name="T28" fmla="*/ 96 w 177"/>
                <a:gd name="T29" fmla="*/ 160 h 161"/>
                <a:gd name="T30" fmla="*/ 80 w 177"/>
                <a:gd name="T31" fmla="*/ 160 h 161"/>
                <a:gd name="T32" fmla="*/ 48 w 177"/>
                <a:gd name="T33" fmla="*/ 144 h 161"/>
                <a:gd name="T34" fmla="*/ 8 w 177"/>
                <a:gd name="T35" fmla="*/ 136 h 161"/>
                <a:gd name="T36" fmla="*/ 0 w 177"/>
                <a:gd name="T37" fmla="*/ 88 h 161"/>
                <a:gd name="T38" fmla="*/ 0 w 177"/>
                <a:gd name="T39" fmla="*/ 64 h 161"/>
                <a:gd name="T40" fmla="*/ 40 w 177"/>
                <a:gd name="T41" fmla="*/ 32 h 161"/>
                <a:gd name="T42" fmla="*/ 48 w 177"/>
                <a:gd name="T43" fmla="*/ 1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4" name="guangdong"/>
            <p:cNvSpPr>
              <a:spLocks noChangeAspect="1"/>
            </p:cNvSpPr>
            <p:nvPr/>
          </p:nvSpPr>
          <p:spPr bwMode="gray">
            <a:xfrm>
              <a:off x="8297135" y="7908892"/>
              <a:ext cx="987585" cy="707617"/>
            </a:xfrm>
            <a:custGeom>
              <a:avLst/>
              <a:gdLst>
                <a:gd name="T0" fmla="*/ 496 w 505"/>
                <a:gd name="T1" fmla="*/ 96 h 385"/>
                <a:gd name="T2" fmla="*/ 424 w 505"/>
                <a:gd name="T3" fmla="*/ 40 h 385"/>
                <a:gd name="T4" fmla="*/ 408 w 505"/>
                <a:gd name="T5" fmla="*/ 56 h 385"/>
                <a:gd name="T6" fmla="*/ 376 w 505"/>
                <a:gd name="T7" fmla="*/ 40 h 385"/>
                <a:gd name="T8" fmla="*/ 312 w 505"/>
                <a:gd name="T9" fmla="*/ 56 h 385"/>
                <a:gd name="T10" fmla="*/ 312 w 505"/>
                <a:gd name="T11" fmla="*/ 0 h 385"/>
                <a:gd name="T12" fmla="*/ 280 w 505"/>
                <a:gd name="T13" fmla="*/ 0 h 385"/>
                <a:gd name="T14" fmla="*/ 216 w 505"/>
                <a:gd name="T15" fmla="*/ 8 h 385"/>
                <a:gd name="T16" fmla="*/ 208 w 505"/>
                <a:gd name="T17" fmla="*/ 40 h 385"/>
                <a:gd name="T18" fmla="*/ 168 w 505"/>
                <a:gd name="T19" fmla="*/ 24 h 385"/>
                <a:gd name="T20" fmla="*/ 144 w 505"/>
                <a:gd name="T21" fmla="*/ 48 h 385"/>
                <a:gd name="T22" fmla="*/ 152 w 505"/>
                <a:gd name="T23" fmla="*/ 88 h 385"/>
                <a:gd name="T24" fmla="*/ 144 w 505"/>
                <a:gd name="T25" fmla="*/ 112 h 385"/>
                <a:gd name="T26" fmla="*/ 112 w 505"/>
                <a:gd name="T27" fmla="*/ 168 h 385"/>
                <a:gd name="T28" fmla="*/ 72 w 505"/>
                <a:gd name="T29" fmla="*/ 224 h 385"/>
                <a:gd name="T30" fmla="*/ 32 w 505"/>
                <a:gd name="T31" fmla="*/ 272 h 385"/>
                <a:gd name="T32" fmla="*/ 0 w 505"/>
                <a:gd name="T33" fmla="*/ 296 h 385"/>
                <a:gd name="T34" fmla="*/ 8 w 505"/>
                <a:gd name="T35" fmla="*/ 312 h 385"/>
                <a:gd name="T36" fmla="*/ 16 w 505"/>
                <a:gd name="T37" fmla="*/ 360 h 385"/>
                <a:gd name="T38" fmla="*/ 56 w 505"/>
                <a:gd name="T39" fmla="*/ 384 h 385"/>
                <a:gd name="T40" fmla="*/ 40 w 505"/>
                <a:gd name="T41" fmla="*/ 344 h 385"/>
                <a:gd name="T42" fmla="*/ 80 w 505"/>
                <a:gd name="T43" fmla="*/ 304 h 385"/>
                <a:gd name="T44" fmla="*/ 152 w 505"/>
                <a:gd name="T45" fmla="*/ 280 h 385"/>
                <a:gd name="T46" fmla="*/ 192 w 505"/>
                <a:gd name="T47" fmla="*/ 296 h 385"/>
                <a:gd name="T48" fmla="*/ 240 w 505"/>
                <a:gd name="T49" fmla="*/ 248 h 385"/>
                <a:gd name="T50" fmla="*/ 264 w 505"/>
                <a:gd name="T51" fmla="*/ 240 h 385"/>
                <a:gd name="T52" fmla="*/ 264 w 505"/>
                <a:gd name="T53" fmla="*/ 216 h 385"/>
                <a:gd name="T54" fmla="*/ 280 w 505"/>
                <a:gd name="T55" fmla="*/ 208 h 385"/>
                <a:gd name="T56" fmla="*/ 336 w 505"/>
                <a:gd name="T57" fmla="*/ 232 h 385"/>
                <a:gd name="T58" fmla="*/ 336 w 505"/>
                <a:gd name="T59" fmla="*/ 200 h 385"/>
                <a:gd name="T60" fmla="*/ 376 w 505"/>
                <a:gd name="T61" fmla="*/ 192 h 385"/>
                <a:gd name="T62" fmla="*/ 392 w 505"/>
                <a:gd name="T63" fmla="*/ 200 h 385"/>
                <a:gd name="T64" fmla="*/ 400 w 505"/>
                <a:gd name="T65" fmla="*/ 184 h 385"/>
                <a:gd name="T66" fmla="*/ 448 w 505"/>
                <a:gd name="T67" fmla="*/ 176 h 385"/>
                <a:gd name="T68" fmla="*/ 480 w 505"/>
                <a:gd name="T69" fmla="*/ 13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guangxi"/>
            <p:cNvSpPr>
              <a:spLocks noChangeAspect="1"/>
            </p:cNvSpPr>
            <p:nvPr/>
          </p:nvSpPr>
          <p:spPr bwMode="gray">
            <a:xfrm>
              <a:off x="7635236" y="7776474"/>
              <a:ext cx="973024" cy="705408"/>
            </a:xfrm>
            <a:custGeom>
              <a:avLst/>
              <a:gdLst>
                <a:gd name="T0" fmla="*/ 344 w 497"/>
                <a:gd name="T1" fmla="*/ 344 h 385"/>
                <a:gd name="T2" fmla="*/ 416 w 497"/>
                <a:gd name="T3" fmla="*/ 296 h 385"/>
                <a:gd name="T4" fmla="*/ 448 w 497"/>
                <a:gd name="T5" fmla="*/ 240 h 385"/>
                <a:gd name="T6" fmla="*/ 480 w 497"/>
                <a:gd name="T7" fmla="*/ 184 h 385"/>
                <a:gd name="T8" fmla="*/ 496 w 497"/>
                <a:gd name="T9" fmla="*/ 160 h 385"/>
                <a:gd name="T10" fmla="*/ 480 w 497"/>
                <a:gd name="T11" fmla="*/ 128 h 385"/>
                <a:gd name="T12" fmla="*/ 456 w 497"/>
                <a:gd name="T13" fmla="*/ 96 h 385"/>
                <a:gd name="T14" fmla="*/ 440 w 497"/>
                <a:gd name="T15" fmla="*/ 112 h 385"/>
                <a:gd name="T16" fmla="*/ 424 w 497"/>
                <a:gd name="T17" fmla="*/ 104 h 385"/>
                <a:gd name="T18" fmla="*/ 440 w 497"/>
                <a:gd name="T19" fmla="*/ 56 h 385"/>
                <a:gd name="T20" fmla="*/ 440 w 497"/>
                <a:gd name="T21" fmla="*/ 16 h 385"/>
                <a:gd name="T22" fmla="*/ 408 w 497"/>
                <a:gd name="T23" fmla="*/ 8 h 385"/>
                <a:gd name="T24" fmla="*/ 376 w 497"/>
                <a:gd name="T25" fmla="*/ 24 h 385"/>
                <a:gd name="T26" fmla="*/ 360 w 497"/>
                <a:gd name="T27" fmla="*/ 24 h 385"/>
                <a:gd name="T28" fmla="*/ 320 w 497"/>
                <a:gd name="T29" fmla="*/ 32 h 385"/>
                <a:gd name="T30" fmla="*/ 288 w 497"/>
                <a:gd name="T31" fmla="*/ 64 h 385"/>
                <a:gd name="T32" fmla="*/ 264 w 497"/>
                <a:gd name="T33" fmla="*/ 72 h 385"/>
                <a:gd name="T34" fmla="*/ 224 w 497"/>
                <a:gd name="T35" fmla="*/ 96 h 385"/>
                <a:gd name="T36" fmla="*/ 184 w 497"/>
                <a:gd name="T37" fmla="*/ 88 h 385"/>
                <a:gd name="T38" fmla="*/ 160 w 497"/>
                <a:gd name="T39" fmla="*/ 72 h 385"/>
                <a:gd name="T40" fmla="*/ 144 w 497"/>
                <a:gd name="T41" fmla="*/ 88 h 385"/>
                <a:gd name="T42" fmla="*/ 96 w 497"/>
                <a:gd name="T43" fmla="*/ 128 h 385"/>
                <a:gd name="T44" fmla="*/ 32 w 497"/>
                <a:gd name="T45" fmla="*/ 112 h 385"/>
                <a:gd name="T46" fmla="*/ 0 w 497"/>
                <a:gd name="T47" fmla="*/ 128 h 385"/>
                <a:gd name="T48" fmla="*/ 32 w 497"/>
                <a:gd name="T49" fmla="*/ 144 h 385"/>
                <a:gd name="T50" fmla="*/ 88 w 497"/>
                <a:gd name="T51" fmla="*/ 168 h 385"/>
                <a:gd name="T52" fmla="*/ 104 w 497"/>
                <a:gd name="T53" fmla="*/ 208 h 385"/>
                <a:gd name="T54" fmla="*/ 56 w 497"/>
                <a:gd name="T55" fmla="*/ 224 h 385"/>
                <a:gd name="T56" fmla="*/ 88 w 497"/>
                <a:gd name="T57" fmla="*/ 248 h 385"/>
                <a:gd name="T58" fmla="*/ 136 w 497"/>
                <a:gd name="T59" fmla="*/ 280 h 385"/>
                <a:gd name="T60" fmla="*/ 136 w 497"/>
                <a:gd name="T61" fmla="*/ 304 h 385"/>
                <a:gd name="T62" fmla="*/ 208 w 497"/>
                <a:gd name="T63" fmla="*/ 360 h 385"/>
                <a:gd name="T64" fmla="*/ 248 w 497"/>
                <a:gd name="T65" fmla="*/ 360 h 385"/>
                <a:gd name="T66" fmla="*/ 256 w 497"/>
                <a:gd name="T67" fmla="*/ 344 h 385"/>
                <a:gd name="T68" fmla="*/ 296 w 497"/>
                <a:gd name="T69" fmla="*/ 376 h 385"/>
                <a:gd name="T70" fmla="*/ 336 w 497"/>
                <a:gd name="T71" fmla="*/ 368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fujian"/>
            <p:cNvSpPr>
              <a:spLocks noChangeAspect="1"/>
            </p:cNvSpPr>
            <p:nvPr/>
          </p:nvSpPr>
          <p:spPr bwMode="gray">
            <a:xfrm>
              <a:off x="9114364" y="7480101"/>
              <a:ext cx="538928" cy="680493"/>
            </a:xfrm>
            <a:custGeom>
              <a:avLst/>
              <a:gdLst>
                <a:gd name="T0" fmla="*/ 272 w 273"/>
                <a:gd name="T1" fmla="*/ 56 h 369"/>
                <a:gd name="T2" fmla="*/ 272 w 273"/>
                <a:gd name="T3" fmla="*/ 48 h 369"/>
                <a:gd name="T4" fmla="*/ 256 w 273"/>
                <a:gd name="T5" fmla="*/ 48 h 369"/>
                <a:gd name="T6" fmla="*/ 256 w 273"/>
                <a:gd name="T7" fmla="*/ 56 h 369"/>
                <a:gd name="T8" fmla="*/ 240 w 273"/>
                <a:gd name="T9" fmla="*/ 56 h 369"/>
                <a:gd name="T10" fmla="*/ 232 w 273"/>
                <a:gd name="T11" fmla="*/ 56 h 369"/>
                <a:gd name="T12" fmla="*/ 232 w 273"/>
                <a:gd name="T13" fmla="*/ 32 h 369"/>
                <a:gd name="T14" fmla="*/ 224 w 273"/>
                <a:gd name="T15" fmla="*/ 32 h 369"/>
                <a:gd name="T16" fmla="*/ 208 w 273"/>
                <a:gd name="T17" fmla="*/ 56 h 369"/>
                <a:gd name="T18" fmla="*/ 184 w 273"/>
                <a:gd name="T19" fmla="*/ 56 h 369"/>
                <a:gd name="T20" fmla="*/ 176 w 273"/>
                <a:gd name="T21" fmla="*/ 32 h 369"/>
                <a:gd name="T22" fmla="*/ 168 w 273"/>
                <a:gd name="T23" fmla="*/ 16 h 369"/>
                <a:gd name="T24" fmla="*/ 160 w 273"/>
                <a:gd name="T25" fmla="*/ 0 h 369"/>
                <a:gd name="T26" fmla="*/ 144 w 273"/>
                <a:gd name="T27" fmla="*/ 0 h 369"/>
                <a:gd name="T28" fmla="*/ 144 w 273"/>
                <a:gd name="T29" fmla="*/ 8 h 369"/>
                <a:gd name="T30" fmla="*/ 112 w 273"/>
                <a:gd name="T31" fmla="*/ 16 h 369"/>
                <a:gd name="T32" fmla="*/ 112 w 273"/>
                <a:gd name="T33" fmla="*/ 32 h 369"/>
                <a:gd name="T34" fmla="*/ 80 w 273"/>
                <a:gd name="T35" fmla="*/ 32 h 369"/>
                <a:gd name="T36" fmla="*/ 64 w 273"/>
                <a:gd name="T37" fmla="*/ 48 h 369"/>
                <a:gd name="T38" fmla="*/ 64 w 273"/>
                <a:gd name="T39" fmla="*/ 72 h 369"/>
                <a:gd name="T40" fmla="*/ 72 w 273"/>
                <a:gd name="T41" fmla="*/ 88 h 369"/>
                <a:gd name="T42" fmla="*/ 48 w 273"/>
                <a:gd name="T43" fmla="*/ 112 h 369"/>
                <a:gd name="T44" fmla="*/ 40 w 273"/>
                <a:gd name="T45" fmla="*/ 112 h 369"/>
                <a:gd name="T46" fmla="*/ 32 w 273"/>
                <a:gd name="T47" fmla="*/ 144 h 369"/>
                <a:gd name="T48" fmla="*/ 32 w 273"/>
                <a:gd name="T49" fmla="*/ 160 h 369"/>
                <a:gd name="T50" fmla="*/ 32 w 273"/>
                <a:gd name="T51" fmla="*/ 176 h 369"/>
                <a:gd name="T52" fmla="*/ 16 w 273"/>
                <a:gd name="T53" fmla="*/ 200 h 369"/>
                <a:gd name="T54" fmla="*/ 8 w 273"/>
                <a:gd name="T55" fmla="*/ 216 h 369"/>
                <a:gd name="T56" fmla="*/ 0 w 273"/>
                <a:gd name="T57" fmla="*/ 256 h 369"/>
                <a:gd name="T58" fmla="*/ 8 w 273"/>
                <a:gd name="T59" fmla="*/ 272 h 369"/>
                <a:gd name="T60" fmla="*/ 56 w 273"/>
                <a:gd name="T61" fmla="*/ 272 h 369"/>
                <a:gd name="T62" fmla="*/ 80 w 273"/>
                <a:gd name="T63" fmla="*/ 328 h 369"/>
                <a:gd name="T64" fmla="*/ 88 w 273"/>
                <a:gd name="T65" fmla="*/ 368 h 369"/>
                <a:gd name="T66" fmla="*/ 112 w 273"/>
                <a:gd name="T67" fmla="*/ 328 h 369"/>
                <a:gd name="T68" fmla="*/ 120 w 273"/>
                <a:gd name="T69" fmla="*/ 336 h 369"/>
                <a:gd name="T70" fmla="*/ 152 w 273"/>
                <a:gd name="T71" fmla="*/ 304 h 369"/>
                <a:gd name="T72" fmla="*/ 152 w 273"/>
                <a:gd name="T73" fmla="*/ 280 h 369"/>
                <a:gd name="T74" fmla="*/ 184 w 273"/>
                <a:gd name="T75" fmla="*/ 272 h 369"/>
                <a:gd name="T76" fmla="*/ 200 w 273"/>
                <a:gd name="T77" fmla="*/ 232 h 369"/>
                <a:gd name="T78" fmla="*/ 216 w 273"/>
                <a:gd name="T79" fmla="*/ 224 h 369"/>
                <a:gd name="T80" fmla="*/ 216 w 273"/>
                <a:gd name="T81" fmla="*/ 200 h 369"/>
                <a:gd name="T82" fmla="*/ 240 w 273"/>
                <a:gd name="T83" fmla="*/ 200 h 369"/>
                <a:gd name="T84" fmla="*/ 248 w 273"/>
                <a:gd name="T85" fmla="*/ 160 h 369"/>
                <a:gd name="T86" fmla="*/ 240 w 273"/>
                <a:gd name="T87" fmla="*/ 128 h 369"/>
                <a:gd name="T88" fmla="*/ 248 w 273"/>
                <a:gd name="T89" fmla="*/ 120 h 369"/>
                <a:gd name="T90" fmla="*/ 232 w 273"/>
                <a:gd name="T91" fmla="*/ 104 h 369"/>
                <a:gd name="T92" fmla="*/ 248 w 273"/>
                <a:gd name="T93" fmla="*/ 96 h 369"/>
                <a:gd name="T94" fmla="*/ 256 w 273"/>
                <a:gd name="T95" fmla="*/ 104 h 369"/>
                <a:gd name="T96" fmla="*/ 272 w 273"/>
                <a:gd name="T97" fmla="*/ 80 h 369"/>
                <a:gd name="T98" fmla="*/ 272 w 273"/>
                <a:gd name="T99" fmla="*/ 56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jiangxi"/>
            <p:cNvSpPr>
              <a:spLocks noChangeAspect="1"/>
            </p:cNvSpPr>
            <p:nvPr/>
          </p:nvSpPr>
          <p:spPr bwMode="gray">
            <a:xfrm>
              <a:off x="8803702" y="7244965"/>
              <a:ext cx="602030" cy="771659"/>
            </a:xfrm>
            <a:custGeom>
              <a:avLst/>
              <a:gdLst>
                <a:gd name="T0" fmla="*/ 272 w 305"/>
                <a:gd name="T1" fmla="*/ 40 h 425"/>
                <a:gd name="T2" fmla="*/ 280 w 305"/>
                <a:gd name="T3" fmla="*/ 72 h 425"/>
                <a:gd name="T4" fmla="*/ 304 w 305"/>
                <a:gd name="T5" fmla="*/ 88 h 425"/>
                <a:gd name="T6" fmla="*/ 304 w 305"/>
                <a:gd name="T7" fmla="*/ 136 h 425"/>
                <a:gd name="T8" fmla="*/ 272 w 305"/>
                <a:gd name="T9" fmla="*/ 152 h 425"/>
                <a:gd name="T10" fmla="*/ 272 w 305"/>
                <a:gd name="T11" fmla="*/ 160 h 425"/>
                <a:gd name="T12" fmla="*/ 240 w 305"/>
                <a:gd name="T13" fmla="*/ 160 h 425"/>
                <a:gd name="T14" fmla="*/ 224 w 305"/>
                <a:gd name="T15" fmla="*/ 176 h 425"/>
                <a:gd name="T16" fmla="*/ 224 w 305"/>
                <a:gd name="T17" fmla="*/ 200 h 425"/>
                <a:gd name="T18" fmla="*/ 232 w 305"/>
                <a:gd name="T19" fmla="*/ 208 h 425"/>
                <a:gd name="T20" fmla="*/ 208 w 305"/>
                <a:gd name="T21" fmla="*/ 240 h 425"/>
                <a:gd name="T22" fmla="*/ 192 w 305"/>
                <a:gd name="T23" fmla="*/ 240 h 425"/>
                <a:gd name="T24" fmla="*/ 192 w 305"/>
                <a:gd name="T25" fmla="*/ 272 h 425"/>
                <a:gd name="T26" fmla="*/ 192 w 305"/>
                <a:gd name="T27" fmla="*/ 280 h 425"/>
                <a:gd name="T28" fmla="*/ 192 w 305"/>
                <a:gd name="T29" fmla="*/ 304 h 425"/>
                <a:gd name="T30" fmla="*/ 176 w 305"/>
                <a:gd name="T31" fmla="*/ 320 h 425"/>
                <a:gd name="T32" fmla="*/ 168 w 305"/>
                <a:gd name="T33" fmla="*/ 360 h 425"/>
                <a:gd name="T34" fmla="*/ 160 w 305"/>
                <a:gd name="T35" fmla="*/ 384 h 425"/>
                <a:gd name="T36" fmla="*/ 160 w 305"/>
                <a:gd name="T37" fmla="*/ 392 h 425"/>
                <a:gd name="T38" fmla="*/ 152 w 305"/>
                <a:gd name="T39" fmla="*/ 416 h 425"/>
                <a:gd name="T40" fmla="*/ 136 w 305"/>
                <a:gd name="T41" fmla="*/ 416 h 425"/>
                <a:gd name="T42" fmla="*/ 128 w 305"/>
                <a:gd name="T43" fmla="*/ 408 h 425"/>
                <a:gd name="T44" fmla="*/ 64 w 305"/>
                <a:gd name="T45" fmla="*/ 424 h 425"/>
                <a:gd name="T46" fmla="*/ 56 w 305"/>
                <a:gd name="T47" fmla="*/ 416 h 425"/>
                <a:gd name="T48" fmla="*/ 80 w 305"/>
                <a:gd name="T49" fmla="*/ 368 h 425"/>
                <a:gd name="T50" fmla="*/ 56 w 305"/>
                <a:gd name="T51" fmla="*/ 360 h 425"/>
                <a:gd name="T52" fmla="*/ 40 w 305"/>
                <a:gd name="T53" fmla="*/ 368 h 425"/>
                <a:gd name="T54" fmla="*/ 24 w 305"/>
                <a:gd name="T55" fmla="*/ 360 h 425"/>
                <a:gd name="T56" fmla="*/ 24 w 305"/>
                <a:gd name="T57" fmla="*/ 320 h 425"/>
                <a:gd name="T58" fmla="*/ 40 w 305"/>
                <a:gd name="T59" fmla="*/ 312 h 425"/>
                <a:gd name="T60" fmla="*/ 48 w 305"/>
                <a:gd name="T61" fmla="*/ 312 h 425"/>
                <a:gd name="T62" fmla="*/ 48 w 305"/>
                <a:gd name="T63" fmla="*/ 288 h 425"/>
                <a:gd name="T64" fmla="*/ 32 w 305"/>
                <a:gd name="T65" fmla="*/ 288 h 425"/>
                <a:gd name="T66" fmla="*/ 32 w 305"/>
                <a:gd name="T67" fmla="*/ 272 h 425"/>
                <a:gd name="T68" fmla="*/ 16 w 305"/>
                <a:gd name="T69" fmla="*/ 264 h 425"/>
                <a:gd name="T70" fmla="*/ 16 w 305"/>
                <a:gd name="T71" fmla="*/ 216 h 425"/>
                <a:gd name="T72" fmla="*/ 0 w 305"/>
                <a:gd name="T73" fmla="*/ 200 h 425"/>
                <a:gd name="T74" fmla="*/ 8 w 305"/>
                <a:gd name="T75" fmla="*/ 176 h 425"/>
                <a:gd name="T76" fmla="*/ 32 w 305"/>
                <a:gd name="T77" fmla="*/ 152 h 425"/>
                <a:gd name="T78" fmla="*/ 32 w 305"/>
                <a:gd name="T79" fmla="*/ 128 h 425"/>
                <a:gd name="T80" fmla="*/ 24 w 305"/>
                <a:gd name="T81" fmla="*/ 120 h 425"/>
                <a:gd name="T82" fmla="*/ 32 w 305"/>
                <a:gd name="T83" fmla="*/ 104 h 425"/>
                <a:gd name="T84" fmla="*/ 16 w 305"/>
                <a:gd name="T85" fmla="*/ 80 h 425"/>
                <a:gd name="T86" fmla="*/ 32 w 305"/>
                <a:gd name="T87" fmla="*/ 64 h 425"/>
                <a:gd name="T88" fmla="*/ 56 w 305"/>
                <a:gd name="T89" fmla="*/ 56 h 425"/>
                <a:gd name="T90" fmla="*/ 112 w 305"/>
                <a:gd name="T91" fmla="*/ 24 h 425"/>
                <a:gd name="T92" fmla="*/ 144 w 305"/>
                <a:gd name="T93" fmla="*/ 8 h 425"/>
                <a:gd name="T94" fmla="*/ 168 w 305"/>
                <a:gd name="T95" fmla="*/ 8 h 425"/>
                <a:gd name="T96" fmla="*/ 184 w 305"/>
                <a:gd name="T97" fmla="*/ 0 h 425"/>
                <a:gd name="T98" fmla="*/ 192 w 305"/>
                <a:gd name="T99" fmla="*/ 8 h 425"/>
                <a:gd name="T100" fmla="*/ 184 w 305"/>
                <a:gd name="T101" fmla="*/ 16 h 425"/>
                <a:gd name="T102" fmla="*/ 184 w 305"/>
                <a:gd name="T103" fmla="*/ 32 h 425"/>
                <a:gd name="T104" fmla="*/ 208 w 305"/>
                <a:gd name="T105" fmla="*/ 32 h 425"/>
                <a:gd name="T106" fmla="*/ 208 w 305"/>
                <a:gd name="T107" fmla="*/ 16 h 425"/>
                <a:gd name="T108" fmla="*/ 216 w 305"/>
                <a:gd name="T109" fmla="*/ 0 h 425"/>
                <a:gd name="T110" fmla="*/ 232 w 305"/>
                <a:gd name="T111" fmla="*/ 16 h 425"/>
                <a:gd name="T112" fmla="*/ 240 w 305"/>
                <a:gd name="T113" fmla="*/ 32 h 425"/>
                <a:gd name="T114" fmla="*/ 272 w 305"/>
                <a:gd name="T115" fmla="*/ 32 h 425"/>
                <a:gd name="T116" fmla="*/ 272 w 305"/>
                <a:gd name="T117" fmla="*/ 4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  <a:effectLst/>
            <a:extLst/>
          </p:spPr>
          <p:txBody>
            <a:bodyPr wrap="square" lIns="0" tIns="0" rIns="0" bIns="0" anchor="ctr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804863" rtl="0" eaLnBrk="0" fontAlgn="base" latinLnBrk="0" hangingPunct="0">
                <a:lnSpc>
                  <a:spcPts val="1138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41" name="hunan"/>
            <p:cNvSpPr>
              <a:spLocks noChangeAspect="1"/>
            </p:cNvSpPr>
            <p:nvPr/>
          </p:nvSpPr>
          <p:spPr bwMode="gray">
            <a:xfrm>
              <a:off x="8203288" y="7244965"/>
              <a:ext cx="694260" cy="757300"/>
            </a:xfrm>
            <a:custGeom>
              <a:avLst/>
              <a:gdLst>
                <a:gd name="T0" fmla="*/ 336 w 353"/>
                <a:gd name="T1" fmla="*/ 104 h 417"/>
                <a:gd name="T2" fmla="*/ 344 w 353"/>
                <a:gd name="T3" fmla="*/ 128 h 417"/>
                <a:gd name="T4" fmla="*/ 312 w 353"/>
                <a:gd name="T5" fmla="*/ 176 h 417"/>
                <a:gd name="T6" fmla="*/ 320 w 353"/>
                <a:gd name="T7" fmla="*/ 216 h 417"/>
                <a:gd name="T8" fmla="*/ 320 w 353"/>
                <a:gd name="T9" fmla="*/ 264 h 417"/>
                <a:gd name="T10" fmla="*/ 328 w 353"/>
                <a:gd name="T11" fmla="*/ 288 h 417"/>
                <a:gd name="T12" fmla="*/ 352 w 353"/>
                <a:gd name="T13" fmla="*/ 312 h 417"/>
                <a:gd name="T14" fmla="*/ 328 w 353"/>
                <a:gd name="T15" fmla="*/ 320 h 417"/>
                <a:gd name="T16" fmla="*/ 320 w 353"/>
                <a:gd name="T17" fmla="*/ 368 h 417"/>
                <a:gd name="T18" fmla="*/ 272 w 353"/>
                <a:gd name="T19" fmla="*/ 400 h 417"/>
                <a:gd name="T20" fmla="*/ 224 w 353"/>
                <a:gd name="T21" fmla="*/ 376 h 417"/>
                <a:gd name="T22" fmla="*/ 216 w 353"/>
                <a:gd name="T23" fmla="*/ 408 h 417"/>
                <a:gd name="T24" fmla="*/ 192 w 353"/>
                <a:gd name="T25" fmla="*/ 416 h 417"/>
                <a:gd name="T26" fmla="*/ 168 w 353"/>
                <a:gd name="T27" fmla="*/ 384 h 417"/>
                <a:gd name="T28" fmla="*/ 152 w 353"/>
                <a:gd name="T29" fmla="*/ 400 h 417"/>
                <a:gd name="T30" fmla="*/ 144 w 353"/>
                <a:gd name="T31" fmla="*/ 352 h 417"/>
                <a:gd name="T32" fmla="*/ 152 w 353"/>
                <a:gd name="T33" fmla="*/ 312 h 417"/>
                <a:gd name="T34" fmla="*/ 144 w 353"/>
                <a:gd name="T35" fmla="*/ 288 h 417"/>
                <a:gd name="T36" fmla="*/ 96 w 353"/>
                <a:gd name="T37" fmla="*/ 312 h 417"/>
                <a:gd name="T38" fmla="*/ 64 w 353"/>
                <a:gd name="T39" fmla="*/ 304 h 417"/>
                <a:gd name="T40" fmla="*/ 32 w 353"/>
                <a:gd name="T41" fmla="*/ 312 h 417"/>
                <a:gd name="T42" fmla="*/ 24 w 353"/>
                <a:gd name="T43" fmla="*/ 304 h 417"/>
                <a:gd name="T44" fmla="*/ 16 w 353"/>
                <a:gd name="T45" fmla="*/ 264 h 417"/>
                <a:gd name="T46" fmla="*/ 24 w 353"/>
                <a:gd name="T47" fmla="*/ 240 h 417"/>
                <a:gd name="T48" fmla="*/ 0 w 353"/>
                <a:gd name="T49" fmla="*/ 224 h 417"/>
                <a:gd name="T50" fmla="*/ 24 w 353"/>
                <a:gd name="T51" fmla="*/ 168 h 417"/>
                <a:gd name="T52" fmla="*/ 24 w 353"/>
                <a:gd name="T53" fmla="*/ 136 h 417"/>
                <a:gd name="T54" fmla="*/ 24 w 353"/>
                <a:gd name="T55" fmla="*/ 120 h 417"/>
                <a:gd name="T56" fmla="*/ 48 w 353"/>
                <a:gd name="T57" fmla="*/ 32 h 417"/>
                <a:gd name="T58" fmla="*/ 104 w 353"/>
                <a:gd name="T59" fmla="*/ 40 h 417"/>
                <a:gd name="T60" fmla="*/ 112 w 353"/>
                <a:gd name="T61" fmla="*/ 0 h 417"/>
                <a:gd name="T62" fmla="*/ 184 w 353"/>
                <a:gd name="T63" fmla="*/ 16 h 417"/>
                <a:gd name="T64" fmla="*/ 248 w 353"/>
                <a:gd name="T65" fmla="*/ 40 h 417"/>
                <a:gd name="T66" fmla="*/ 288 w 353"/>
                <a:gd name="T67" fmla="*/ 32 h 417"/>
                <a:gd name="T68" fmla="*/ 304 w 353"/>
                <a:gd name="T69" fmla="*/ 8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hubei"/>
            <p:cNvSpPr>
              <a:spLocks noChangeAspect="1"/>
            </p:cNvSpPr>
            <p:nvPr/>
          </p:nvSpPr>
          <p:spPr bwMode="gray">
            <a:xfrm>
              <a:off x="8144914" y="6802797"/>
              <a:ext cx="956506" cy="592748"/>
            </a:xfrm>
            <a:custGeom>
              <a:avLst/>
              <a:gdLst>
                <a:gd name="T0" fmla="*/ 488 w 489"/>
                <a:gd name="T1" fmla="*/ 248 h 321"/>
                <a:gd name="T2" fmla="*/ 448 w 489"/>
                <a:gd name="T3" fmla="*/ 264 h 321"/>
                <a:gd name="T4" fmla="*/ 392 w 489"/>
                <a:gd name="T5" fmla="*/ 296 h 321"/>
                <a:gd name="T6" fmla="*/ 368 w 489"/>
                <a:gd name="T7" fmla="*/ 304 h 321"/>
                <a:gd name="T8" fmla="*/ 352 w 489"/>
                <a:gd name="T9" fmla="*/ 320 h 321"/>
                <a:gd name="T10" fmla="*/ 328 w 489"/>
                <a:gd name="T11" fmla="*/ 320 h 321"/>
                <a:gd name="T12" fmla="*/ 336 w 489"/>
                <a:gd name="T13" fmla="*/ 272 h 321"/>
                <a:gd name="T14" fmla="*/ 320 w 489"/>
                <a:gd name="T15" fmla="*/ 272 h 321"/>
                <a:gd name="T16" fmla="*/ 288 w 489"/>
                <a:gd name="T17" fmla="*/ 288 h 321"/>
                <a:gd name="T18" fmla="*/ 280 w 489"/>
                <a:gd name="T19" fmla="*/ 280 h 321"/>
                <a:gd name="T20" fmla="*/ 240 w 489"/>
                <a:gd name="T21" fmla="*/ 280 h 321"/>
                <a:gd name="T22" fmla="*/ 224 w 489"/>
                <a:gd name="T23" fmla="*/ 256 h 321"/>
                <a:gd name="T24" fmla="*/ 184 w 489"/>
                <a:gd name="T25" fmla="*/ 256 h 321"/>
                <a:gd name="T26" fmla="*/ 144 w 489"/>
                <a:gd name="T27" fmla="*/ 240 h 321"/>
                <a:gd name="T28" fmla="*/ 128 w 489"/>
                <a:gd name="T29" fmla="*/ 248 h 321"/>
                <a:gd name="T30" fmla="*/ 136 w 489"/>
                <a:gd name="T31" fmla="*/ 280 h 321"/>
                <a:gd name="T32" fmla="*/ 112 w 489"/>
                <a:gd name="T33" fmla="*/ 272 h 321"/>
                <a:gd name="T34" fmla="*/ 80 w 489"/>
                <a:gd name="T35" fmla="*/ 272 h 321"/>
                <a:gd name="T36" fmla="*/ 48 w 489"/>
                <a:gd name="T37" fmla="*/ 320 h 321"/>
                <a:gd name="T38" fmla="*/ 8 w 489"/>
                <a:gd name="T39" fmla="*/ 272 h 321"/>
                <a:gd name="T40" fmla="*/ 0 w 489"/>
                <a:gd name="T41" fmla="*/ 272 h 321"/>
                <a:gd name="T42" fmla="*/ 8 w 489"/>
                <a:gd name="T43" fmla="*/ 256 h 321"/>
                <a:gd name="T44" fmla="*/ 16 w 489"/>
                <a:gd name="T45" fmla="*/ 248 h 321"/>
                <a:gd name="T46" fmla="*/ 0 w 489"/>
                <a:gd name="T47" fmla="*/ 232 h 321"/>
                <a:gd name="T48" fmla="*/ 0 w 489"/>
                <a:gd name="T49" fmla="*/ 224 h 321"/>
                <a:gd name="T50" fmla="*/ 16 w 489"/>
                <a:gd name="T51" fmla="*/ 208 h 321"/>
                <a:gd name="T52" fmla="*/ 72 w 489"/>
                <a:gd name="T53" fmla="*/ 208 h 321"/>
                <a:gd name="T54" fmla="*/ 96 w 489"/>
                <a:gd name="T55" fmla="*/ 192 h 321"/>
                <a:gd name="T56" fmla="*/ 112 w 489"/>
                <a:gd name="T57" fmla="*/ 184 h 321"/>
                <a:gd name="T58" fmla="*/ 112 w 489"/>
                <a:gd name="T59" fmla="*/ 160 h 321"/>
                <a:gd name="T60" fmla="*/ 80 w 489"/>
                <a:gd name="T61" fmla="*/ 120 h 321"/>
                <a:gd name="T62" fmla="*/ 72 w 489"/>
                <a:gd name="T63" fmla="*/ 80 h 321"/>
                <a:gd name="T64" fmla="*/ 88 w 489"/>
                <a:gd name="T65" fmla="*/ 56 h 321"/>
                <a:gd name="T66" fmla="*/ 88 w 489"/>
                <a:gd name="T67" fmla="*/ 40 h 321"/>
                <a:gd name="T68" fmla="*/ 72 w 489"/>
                <a:gd name="T69" fmla="*/ 8 h 321"/>
                <a:gd name="T70" fmla="*/ 128 w 489"/>
                <a:gd name="T71" fmla="*/ 8 h 321"/>
                <a:gd name="T72" fmla="*/ 144 w 489"/>
                <a:gd name="T73" fmla="*/ 16 h 321"/>
                <a:gd name="T74" fmla="*/ 168 w 489"/>
                <a:gd name="T75" fmla="*/ 0 h 321"/>
                <a:gd name="T76" fmla="*/ 208 w 489"/>
                <a:gd name="T77" fmla="*/ 72 h 321"/>
                <a:gd name="T78" fmla="*/ 280 w 489"/>
                <a:gd name="T79" fmla="*/ 72 h 321"/>
                <a:gd name="T80" fmla="*/ 296 w 489"/>
                <a:gd name="T81" fmla="*/ 80 h 321"/>
                <a:gd name="T82" fmla="*/ 312 w 489"/>
                <a:gd name="T83" fmla="*/ 72 h 321"/>
                <a:gd name="T84" fmla="*/ 336 w 489"/>
                <a:gd name="T85" fmla="*/ 88 h 321"/>
                <a:gd name="T86" fmla="*/ 336 w 489"/>
                <a:gd name="T87" fmla="*/ 112 h 321"/>
                <a:gd name="T88" fmla="*/ 352 w 489"/>
                <a:gd name="T89" fmla="*/ 128 h 321"/>
                <a:gd name="T90" fmla="*/ 360 w 489"/>
                <a:gd name="T91" fmla="*/ 112 h 321"/>
                <a:gd name="T92" fmla="*/ 376 w 489"/>
                <a:gd name="T93" fmla="*/ 128 h 321"/>
                <a:gd name="T94" fmla="*/ 408 w 489"/>
                <a:gd name="T95" fmla="*/ 128 h 321"/>
                <a:gd name="T96" fmla="*/ 416 w 489"/>
                <a:gd name="T97" fmla="*/ 120 h 321"/>
                <a:gd name="T98" fmla="*/ 464 w 489"/>
                <a:gd name="T99" fmla="*/ 152 h 321"/>
                <a:gd name="T100" fmla="*/ 472 w 489"/>
                <a:gd name="T101" fmla="*/ 192 h 321"/>
                <a:gd name="T102" fmla="*/ 472 w 489"/>
                <a:gd name="T103" fmla="*/ 216 h 321"/>
                <a:gd name="T104" fmla="*/ 488 w 489"/>
                <a:gd name="T105" fmla="*/ 248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5" name="jiangsu"/>
            <p:cNvSpPr>
              <a:spLocks noChangeAspect="1"/>
            </p:cNvSpPr>
            <p:nvPr/>
          </p:nvSpPr>
          <p:spPr bwMode="gray">
            <a:xfrm>
              <a:off x="9085240" y="6496098"/>
              <a:ext cx="707203" cy="603072"/>
            </a:xfrm>
            <a:custGeom>
              <a:avLst/>
              <a:gdLst>
                <a:gd name="T0" fmla="*/ 168 w 361"/>
                <a:gd name="T1" fmla="*/ 0 h 321"/>
                <a:gd name="T2" fmla="*/ 152 w 361"/>
                <a:gd name="T3" fmla="*/ 0 h 321"/>
                <a:gd name="T4" fmla="*/ 120 w 361"/>
                <a:gd name="T5" fmla="*/ 48 h 321"/>
                <a:gd name="T6" fmla="*/ 96 w 361"/>
                <a:gd name="T7" fmla="*/ 56 h 321"/>
                <a:gd name="T8" fmla="*/ 96 w 361"/>
                <a:gd name="T9" fmla="*/ 40 h 321"/>
                <a:gd name="T10" fmla="*/ 80 w 361"/>
                <a:gd name="T11" fmla="*/ 40 h 321"/>
                <a:gd name="T12" fmla="*/ 64 w 361"/>
                <a:gd name="T13" fmla="*/ 56 h 321"/>
                <a:gd name="T14" fmla="*/ 32 w 361"/>
                <a:gd name="T15" fmla="*/ 40 h 321"/>
                <a:gd name="T16" fmla="*/ 24 w 361"/>
                <a:gd name="T17" fmla="*/ 32 h 321"/>
                <a:gd name="T18" fmla="*/ 8 w 361"/>
                <a:gd name="T19" fmla="*/ 24 h 321"/>
                <a:gd name="T20" fmla="*/ 8 w 361"/>
                <a:gd name="T21" fmla="*/ 40 h 321"/>
                <a:gd name="T22" fmla="*/ 0 w 361"/>
                <a:gd name="T23" fmla="*/ 48 h 321"/>
                <a:gd name="T24" fmla="*/ 32 w 361"/>
                <a:gd name="T25" fmla="*/ 56 h 321"/>
                <a:gd name="T26" fmla="*/ 40 w 361"/>
                <a:gd name="T27" fmla="*/ 80 h 321"/>
                <a:gd name="T28" fmla="*/ 56 w 361"/>
                <a:gd name="T29" fmla="*/ 80 h 321"/>
                <a:gd name="T30" fmla="*/ 80 w 361"/>
                <a:gd name="T31" fmla="*/ 112 h 321"/>
                <a:gd name="T32" fmla="*/ 104 w 361"/>
                <a:gd name="T33" fmla="*/ 104 h 321"/>
                <a:gd name="T34" fmla="*/ 104 w 361"/>
                <a:gd name="T35" fmla="*/ 144 h 321"/>
                <a:gd name="T36" fmla="*/ 136 w 361"/>
                <a:gd name="T37" fmla="*/ 184 h 321"/>
                <a:gd name="T38" fmla="*/ 152 w 361"/>
                <a:gd name="T39" fmla="*/ 184 h 321"/>
                <a:gd name="T40" fmla="*/ 160 w 361"/>
                <a:gd name="T41" fmla="*/ 168 h 321"/>
                <a:gd name="T42" fmla="*/ 184 w 361"/>
                <a:gd name="T43" fmla="*/ 192 h 321"/>
                <a:gd name="T44" fmla="*/ 168 w 361"/>
                <a:gd name="T45" fmla="*/ 208 h 321"/>
                <a:gd name="T46" fmla="*/ 160 w 361"/>
                <a:gd name="T47" fmla="*/ 200 h 321"/>
                <a:gd name="T48" fmla="*/ 144 w 361"/>
                <a:gd name="T49" fmla="*/ 192 h 321"/>
                <a:gd name="T50" fmla="*/ 144 w 361"/>
                <a:gd name="T51" fmla="*/ 224 h 321"/>
                <a:gd name="T52" fmla="*/ 136 w 361"/>
                <a:gd name="T53" fmla="*/ 240 h 321"/>
                <a:gd name="T54" fmla="*/ 160 w 361"/>
                <a:gd name="T55" fmla="*/ 272 h 321"/>
                <a:gd name="T56" fmla="*/ 160 w 361"/>
                <a:gd name="T57" fmla="*/ 296 h 321"/>
                <a:gd name="T58" fmla="*/ 200 w 361"/>
                <a:gd name="T59" fmla="*/ 296 h 321"/>
                <a:gd name="T60" fmla="*/ 216 w 361"/>
                <a:gd name="T61" fmla="*/ 312 h 321"/>
                <a:gd name="T62" fmla="*/ 240 w 361"/>
                <a:gd name="T63" fmla="*/ 304 h 321"/>
                <a:gd name="T64" fmla="*/ 272 w 361"/>
                <a:gd name="T65" fmla="*/ 320 h 321"/>
                <a:gd name="T66" fmla="*/ 296 w 361"/>
                <a:gd name="T67" fmla="*/ 296 h 321"/>
                <a:gd name="T68" fmla="*/ 320 w 361"/>
                <a:gd name="T69" fmla="*/ 256 h 321"/>
                <a:gd name="T70" fmla="*/ 288 w 361"/>
                <a:gd name="T71" fmla="*/ 240 h 321"/>
                <a:gd name="T72" fmla="*/ 320 w 361"/>
                <a:gd name="T73" fmla="*/ 232 h 321"/>
                <a:gd name="T74" fmla="*/ 328 w 361"/>
                <a:gd name="T75" fmla="*/ 240 h 321"/>
                <a:gd name="T76" fmla="*/ 360 w 361"/>
                <a:gd name="T77" fmla="*/ 232 h 321"/>
                <a:gd name="T78" fmla="*/ 360 w 361"/>
                <a:gd name="T79" fmla="*/ 224 h 321"/>
                <a:gd name="T80" fmla="*/ 320 w 361"/>
                <a:gd name="T81" fmla="*/ 200 h 321"/>
                <a:gd name="T82" fmla="*/ 320 w 361"/>
                <a:gd name="T83" fmla="*/ 184 h 321"/>
                <a:gd name="T84" fmla="*/ 304 w 361"/>
                <a:gd name="T85" fmla="*/ 176 h 321"/>
                <a:gd name="T86" fmla="*/ 288 w 361"/>
                <a:gd name="T87" fmla="*/ 168 h 321"/>
                <a:gd name="T88" fmla="*/ 272 w 361"/>
                <a:gd name="T89" fmla="*/ 128 h 321"/>
                <a:gd name="T90" fmla="*/ 232 w 361"/>
                <a:gd name="T91" fmla="*/ 64 h 321"/>
                <a:gd name="T92" fmla="*/ 232 w 361"/>
                <a:gd name="T93" fmla="*/ 40 h 321"/>
                <a:gd name="T94" fmla="*/ 192 w 361"/>
                <a:gd name="T95" fmla="*/ 32 h 321"/>
                <a:gd name="T96" fmla="*/ 176 w 361"/>
                <a:gd name="T97" fmla="*/ 24 h 321"/>
                <a:gd name="T98" fmla="*/ 168 w 361"/>
                <a:gd name="T9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shanghai"/>
            <p:cNvSpPr>
              <a:spLocks noChangeAspect="1"/>
            </p:cNvSpPr>
            <p:nvPr/>
          </p:nvSpPr>
          <p:spPr bwMode="invGray">
            <a:xfrm>
              <a:off x="9667854" y="6978904"/>
              <a:ext cx="124589" cy="104313"/>
            </a:xfrm>
            <a:custGeom>
              <a:avLst/>
              <a:gdLst>
                <a:gd name="T0" fmla="*/ 24 w 65"/>
                <a:gd name="T1" fmla="*/ 0 h 57"/>
                <a:gd name="T2" fmla="*/ 0 w 65"/>
                <a:gd name="T3" fmla="*/ 40 h 57"/>
                <a:gd name="T4" fmla="*/ 24 w 65"/>
                <a:gd name="T5" fmla="*/ 56 h 57"/>
                <a:gd name="T6" fmla="*/ 64 w 65"/>
                <a:gd name="T7" fmla="*/ 40 h 57"/>
                <a:gd name="T8" fmla="*/ 64 w 65"/>
                <a:gd name="T9" fmla="*/ 24 h 57"/>
                <a:gd name="T10" fmla="*/ 24 w 65"/>
                <a:gd name="T1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zhejiang"/>
            <p:cNvSpPr>
              <a:spLocks noChangeAspect="1"/>
            </p:cNvSpPr>
            <p:nvPr/>
          </p:nvSpPr>
          <p:spPr bwMode="gray">
            <a:xfrm>
              <a:off x="9360481" y="7054499"/>
              <a:ext cx="462704" cy="545869"/>
            </a:xfrm>
            <a:custGeom>
              <a:avLst/>
              <a:gdLst>
                <a:gd name="T0" fmla="*/ 184 w 241"/>
                <a:gd name="T1" fmla="*/ 16 h 297"/>
                <a:gd name="T2" fmla="*/ 160 w 241"/>
                <a:gd name="T3" fmla="*/ 0 h 297"/>
                <a:gd name="T4" fmla="*/ 136 w 241"/>
                <a:gd name="T5" fmla="*/ 24 h 297"/>
                <a:gd name="T6" fmla="*/ 104 w 241"/>
                <a:gd name="T7" fmla="*/ 8 h 297"/>
                <a:gd name="T8" fmla="*/ 80 w 241"/>
                <a:gd name="T9" fmla="*/ 16 h 297"/>
                <a:gd name="T10" fmla="*/ 72 w 241"/>
                <a:gd name="T11" fmla="*/ 32 h 297"/>
                <a:gd name="T12" fmla="*/ 64 w 241"/>
                <a:gd name="T13" fmla="*/ 48 h 297"/>
                <a:gd name="T14" fmla="*/ 72 w 241"/>
                <a:gd name="T15" fmla="*/ 72 h 297"/>
                <a:gd name="T16" fmla="*/ 56 w 241"/>
                <a:gd name="T17" fmla="*/ 72 h 297"/>
                <a:gd name="T18" fmla="*/ 48 w 241"/>
                <a:gd name="T19" fmla="*/ 64 h 297"/>
                <a:gd name="T20" fmla="*/ 40 w 241"/>
                <a:gd name="T21" fmla="*/ 64 h 297"/>
                <a:gd name="T22" fmla="*/ 40 w 241"/>
                <a:gd name="T23" fmla="*/ 80 h 297"/>
                <a:gd name="T24" fmla="*/ 40 w 241"/>
                <a:gd name="T25" fmla="*/ 96 h 297"/>
                <a:gd name="T26" fmla="*/ 40 w 241"/>
                <a:gd name="T27" fmla="*/ 96 h 297"/>
                <a:gd name="T28" fmla="*/ 40 w 241"/>
                <a:gd name="T29" fmla="*/ 112 h 297"/>
                <a:gd name="T30" fmla="*/ 8 w 241"/>
                <a:gd name="T31" fmla="*/ 136 h 297"/>
                <a:gd name="T32" fmla="*/ 0 w 241"/>
                <a:gd name="T33" fmla="*/ 144 h 297"/>
                <a:gd name="T34" fmla="*/ 0 w 241"/>
                <a:gd name="T35" fmla="*/ 176 h 297"/>
                <a:gd name="T36" fmla="*/ 24 w 241"/>
                <a:gd name="T37" fmla="*/ 192 h 297"/>
                <a:gd name="T38" fmla="*/ 24 w 241"/>
                <a:gd name="T39" fmla="*/ 232 h 297"/>
                <a:gd name="T40" fmla="*/ 48 w 241"/>
                <a:gd name="T41" fmla="*/ 232 h 297"/>
                <a:gd name="T42" fmla="*/ 48 w 241"/>
                <a:gd name="T43" fmla="*/ 248 h 297"/>
                <a:gd name="T44" fmla="*/ 56 w 241"/>
                <a:gd name="T45" fmla="*/ 264 h 297"/>
                <a:gd name="T46" fmla="*/ 64 w 241"/>
                <a:gd name="T47" fmla="*/ 288 h 297"/>
                <a:gd name="T48" fmla="*/ 88 w 241"/>
                <a:gd name="T49" fmla="*/ 288 h 297"/>
                <a:gd name="T50" fmla="*/ 104 w 241"/>
                <a:gd name="T51" fmla="*/ 264 h 297"/>
                <a:gd name="T52" fmla="*/ 112 w 241"/>
                <a:gd name="T53" fmla="*/ 264 h 297"/>
                <a:gd name="T54" fmla="*/ 112 w 241"/>
                <a:gd name="T55" fmla="*/ 280 h 297"/>
                <a:gd name="T56" fmla="*/ 120 w 241"/>
                <a:gd name="T57" fmla="*/ 288 h 297"/>
                <a:gd name="T58" fmla="*/ 136 w 241"/>
                <a:gd name="T59" fmla="*/ 288 h 297"/>
                <a:gd name="T60" fmla="*/ 136 w 241"/>
                <a:gd name="T61" fmla="*/ 280 h 297"/>
                <a:gd name="T62" fmla="*/ 152 w 241"/>
                <a:gd name="T63" fmla="*/ 280 h 297"/>
                <a:gd name="T64" fmla="*/ 152 w 241"/>
                <a:gd name="T65" fmla="*/ 288 h 297"/>
                <a:gd name="T66" fmla="*/ 160 w 241"/>
                <a:gd name="T67" fmla="*/ 296 h 297"/>
                <a:gd name="T68" fmla="*/ 176 w 241"/>
                <a:gd name="T69" fmla="*/ 288 h 297"/>
                <a:gd name="T70" fmla="*/ 184 w 241"/>
                <a:gd name="T71" fmla="*/ 256 h 297"/>
                <a:gd name="T72" fmla="*/ 184 w 241"/>
                <a:gd name="T73" fmla="*/ 224 h 297"/>
                <a:gd name="T74" fmla="*/ 200 w 241"/>
                <a:gd name="T75" fmla="*/ 224 h 297"/>
                <a:gd name="T76" fmla="*/ 200 w 241"/>
                <a:gd name="T77" fmla="*/ 216 h 297"/>
                <a:gd name="T78" fmla="*/ 200 w 241"/>
                <a:gd name="T79" fmla="*/ 200 h 297"/>
                <a:gd name="T80" fmla="*/ 216 w 241"/>
                <a:gd name="T81" fmla="*/ 216 h 297"/>
                <a:gd name="T82" fmla="*/ 232 w 241"/>
                <a:gd name="T83" fmla="*/ 192 h 297"/>
                <a:gd name="T84" fmla="*/ 216 w 241"/>
                <a:gd name="T85" fmla="*/ 176 h 297"/>
                <a:gd name="T86" fmla="*/ 216 w 241"/>
                <a:gd name="T87" fmla="*/ 168 h 297"/>
                <a:gd name="T88" fmla="*/ 232 w 241"/>
                <a:gd name="T89" fmla="*/ 160 h 297"/>
                <a:gd name="T90" fmla="*/ 224 w 241"/>
                <a:gd name="T91" fmla="*/ 136 h 297"/>
                <a:gd name="T92" fmla="*/ 216 w 241"/>
                <a:gd name="T93" fmla="*/ 128 h 297"/>
                <a:gd name="T94" fmla="*/ 240 w 241"/>
                <a:gd name="T95" fmla="*/ 136 h 297"/>
                <a:gd name="T96" fmla="*/ 240 w 241"/>
                <a:gd name="T97" fmla="*/ 104 h 297"/>
                <a:gd name="T98" fmla="*/ 216 w 241"/>
                <a:gd name="T99" fmla="*/ 120 h 297"/>
                <a:gd name="T100" fmla="*/ 240 w 241"/>
                <a:gd name="T101" fmla="*/ 80 h 297"/>
                <a:gd name="T102" fmla="*/ 200 w 241"/>
                <a:gd name="T103" fmla="*/ 56 h 297"/>
                <a:gd name="T104" fmla="*/ 176 w 241"/>
                <a:gd name="T105" fmla="*/ 56 h 297"/>
                <a:gd name="T106" fmla="*/ 160 w 241"/>
                <a:gd name="T107" fmla="*/ 72 h 297"/>
                <a:gd name="T108" fmla="*/ 152 w 241"/>
                <a:gd name="T109" fmla="*/ 48 h 297"/>
                <a:gd name="T110" fmla="*/ 160 w 241"/>
                <a:gd name="T111" fmla="*/ 40 h 297"/>
                <a:gd name="T112" fmla="*/ 184 w 241"/>
                <a:gd name="T113" fmla="*/ 1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8" name="anhui"/>
            <p:cNvSpPr>
              <a:spLocks noChangeAspect="1"/>
            </p:cNvSpPr>
            <p:nvPr/>
          </p:nvSpPr>
          <p:spPr bwMode="gray">
            <a:xfrm>
              <a:off x="8912110" y="6596380"/>
              <a:ext cx="600413" cy="709210"/>
            </a:xfrm>
            <a:custGeom>
              <a:avLst/>
              <a:gdLst>
                <a:gd name="T0" fmla="*/ 88 w 305"/>
                <a:gd name="T1" fmla="*/ 0 h 385"/>
                <a:gd name="T2" fmla="*/ 128 w 305"/>
                <a:gd name="T3" fmla="*/ 32 h 385"/>
                <a:gd name="T4" fmla="*/ 176 w 305"/>
                <a:gd name="T5" fmla="*/ 64 h 385"/>
                <a:gd name="T6" fmla="*/ 200 w 305"/>
                <a:gd name="T7" fmla="*/ 96 h 385"/>
                <a:gd name="T8" fmla="*/ 240 w 305"/>
                <a:gd name="T9" fmla="*/ 136 h 385"/>
                <a:gd name="T10" fmla="*/ 272 w 305"/>
                <a:gd name="T11" fmla="*/ 144 h 385"/>
                <a:gd name="T12" fmla="*/ 248 w 305"/>
                <a:gd name="T13" fmla="*/ 144 h 385"/>
                <a:gd name="T14" fmla="*/ 232 w 305"/>
                <a:gd name="T15" fmla="*/ 176 h 385"/>
                <a:gd name="T16" fmla="*/ 248 w 305"/>
                <a:gd name="T17" fmla="*/ 224 h 385"/>
                <a:gd name="T18" fmla="*/ 288 w 305"/>
                <a:gd name="T19" fmla="*/ 248 h 385"/>
                <a:gd name="T20" fmla="*/ 288 w 305"/>
                <a:gd name="T21" fmla="*/ 296 h 385"/>
                <a:gd name="T22" fmla="*/ 280 w 305"/>
                <a:gd name="T23" fmla="*/ 320 h 385"/>
                <a:gd name="T24" fmla="*/ 264 w 305"/>
                <a:gd name="T25" fmla="*/ 312 h 385"/>
                <a:gd name="T26" fmla="*/ 272 w 305"/>
                <a:gd name="T27" fmla="*/ 344 h 385"/>
                <a:gd name="T28" fmla="*/ 264 w 305"/>
                <a:gd name="T29" fmla="*/ 360 h 385"/>
                <a:gd name="T30" fmla="*/ 224 w 305"/>
                <a:gd name="T31" fmla="*/ 384 h 385"/>
                <a:gd name="T32" fmla="*/ 184 w 305"/>
                <a:gd name="T33" fmla="*/ 384 h 385"/>
                <a:gd name="T34" fmla="*/ 152 w 305"/>
                <a:gd name="T35" fmla="*/ 368 h 385"/>
                <a:gd name="T36" fmla="*/ 128 w 305"/>
                <a:gd name="T37" fmla="*/ 384 h 385"/>
                <a:gd name="T38" fmla="*/ 136 w 305"/>
                <a:gd name="T39" fmla="*/ 360 h 385"/>
                <a:gd name="T40" fmla="*/ 120 w 305"/>
                <a:gd name="T41" fmla="*/ 368 h 385"/>
                <a:gd name="T42" fmla="*/ 80 w 305"/>
                <a:gd name="T43" fmla="*/ 312 h 385"/>
                <a:gd name="T44" fmla="*/ 72 w 305"/>
                <a:gd name="T45" fmla="*/ 264 h 385"/>
                <a:gd name="T46" fmla="*/ 72 w 305"/>
                <a:gd name="T47" fmla="*/ 216 h 385"/>
                <a:gd name="T48" fmla="*/ 72 w 305"/>
                <a:gd name="T49" fmla="*/ 160 h 385"/>
                <a:gd name="T50" fmla="*/ 24 w 305"/>
                <a:gd name="T51" fmla="*/ 152 h 385"/>
                <a:gd name="T52" fmla="*/ 0 w 305"/>
                <a:gd name="T53" fmla="*/ 136 h 385"/>
                <a:gd name="T54" fmla="*/ 32 w 305"/>
                <a:gd name="T55" fmla="*/ 120 h 385"/>
                <a:gd name="T56" fmla="*/ 40 w 305"/>
                <a:gd name="T57" fmla="*/ 40 h 385"/>
                <a:gd name="T58" fmla="*/ 72 w 305"/>
                <a:gd name="T59" fmla="*/ 56 h 385"/>
                <a:gd name="T60" fmla="*/ 104 w 305"/>
                <a:gd name="T61" fmla="*/ 48 h 385"/>
                <a:gd name="T62" fmla="*/ 80 w 305"/>
                <a:gd name="T63" fmla="*/ 1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8" name="hebei"/>
            <p:cNvSpPr>
              <a:spLocks noChangeAspect="1"/>
            </p:cNvSpPr>
            <p:nvPr/>
          </p:nvSpPr>
          <p:spPr bwMode="gray">
            <a:xfrm>
              <a:off x="8730944" y="5432850"/>
              <a:ext cx="689353" cy="989018"/>
            </a:xfrm>
            <a:custGeom>
              <a:avLst/>
              <a:gdLst>
                <a:gd name="T0" fmla="*/ 320 w 353"/>
                <a:gd name="T1" fmla="*/ 160 h 537"/>
                <a:gd name="T2" fmla="*/ 296 w 353"/>
                <a:gd name="T3" fmla="*/ 96 h 537"/>
                <a:gd name="T4" fmla="*/ 248 w 353"/>
                <a:gd name="T5" fmla="*/ 88 h 537"/>
                <a:gd name="T6" fmla="*/ 224 w 353"/>
                <a:gd name="T7" fmla="*/ 0 h 537"/>
                <a:gd name="T8" fmla="*/ 176 w 353"/>
                <a:gd name="T9" fmla="*/ 64 h 537"/>
                <a:gd name="T10" fmla="*/ 136 w 353"/>
                <a:gd name="T11" fmla="*/ 80 h 537"/>
                <a:gd name="T12" fmla="*/ 80 w 353"/>
                <a:gd name="T13" fmla="*/ 104 h 537"/>
                <a:gd name="T14" fmla="*/ 32 w 353"/>
                <a:gd name="T15" fmla="*/ 72 h 537"/>
                <a:gd name="T16" fmla="*/ 8 w 353"/>
                <a:gd name="T17" fmla="*/ 120 h 537"/>
                <a:gd name="T18" fmla="*/ 56 w 353"/>
                <a:gd name="T19" fmla="*/ 200 h 537"/>
                <a:gd name="T20" fmla="*/ 24 w 353"/>
                <a:gd name="T21" fmla="*/ 232 h 537"/>
                <a:gd name="T22" fmla="*/ 64 w 353"/>
                <a:gd name="T23" fmla="*/ 272 h 537"/>
                <a:gd name="T24" fmla="*/ 32 w 353"/>
                <a:gd name="T25" fmla="*/ 288 h 537"/>
                <a:gd name="T26" fmla="*/ 16 w 353"/>
                <a:gd name="T27" fmla="*/ 328 h 537"/>
                <a:gd name="T28" fmla="*/ 32 w 353"/>
                <a:gd name="T29" fmla="*/ 400 h 537"/>
                <a:gd name="T30" fmla="*/ 24 w 353"/>
                <a:gd name="T31" fmla="*/ 512 h 537"/>
                <a:gd name="T32" fmla="*/ 88 w 353"/>
                <a:gd name="T33" fmla="*/ 528 h 537"/>
                <a:gd name="T34" fmla="*/ 112 w 353"/>
                <a:gd name="T35" fmla="*/ 512 h 537"/>
                <a:gd name="T36" fmla="*/ 152 w 353"/>
                <a:gd name="T37" fmla="*/ 424 h 537"/>
                <a:gd name="T38" fmla="*/ 232 w 353"/>
                <a:gd name="T39" fmla="*/ 376 h 537"/>
                <a:gd name="T40" fmla="*/ 240 w 353"/>
                <a:gd name="T41" fmla="*/ 344 h 537"/>
                <a:gd name="T42" fmla="*/ 192 w 353"/>
                <a:gd name="T43" fmla="*/ 320 h 537"/>
                <a:gd name="T44" fmla="*/ 184 w 353"/>
                <a:gd name="T45" fmla="*/ 288 h 537"/>
                <a:gd name="T46" fmla="*/ 160 w 353"/>
                <a:gd name="T47" fmla="*/ 264 h 537"/>
                <a:gd name="T48" fmla="*/ 104 w 353"/>
                <a:gd name="T49" fmla="*/ 256 h 537"/>
                <a:gd name="T50" fmla="*/ 136 w 353"/>
                <a:gd name="T51" fmla="*/ 168 h 537"/>
                <a:gd name="T52" fmla="*/ 160 w 353"/>
                <a:gd name="T53" fmla="*/ 136 h 537"/>
                <a:gd name="T54" fmla="*/ 192 w 353"/>
                <a:gd name="T55" fmla="*/ 152 h 537"/>
                <a:gd name="T56" fmla="*/ 208 w 353"/>
                <a:gd name="T57" fmla="*/ 184 h 537"/>
                <a:gd name="T58" fmla="*/ 224 w 353"/>
                <a:gd name="T59" fmla="*/ 200 h 537"/>
                <a:gd name="T60" fmla="*/ 256 w 353"/>
                <a:gd name="T61" fmla="*/ 256 h 537"/>
                <a:gd name="T62" fmla="*/ 272 w 353"/>
                <a:gd name="T63" fmla="*/ 288 h 537"/>
                <a:gd name="T64" fmla="*/ 328 w 353"/>
                <a:gd name="T65" fmla="*/ 216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9" name="beijing"/>
            <p:cNvSpPr>
              <a:spLocks noChangeAspect="1"/>
            </p:cNvSpPr>
            <p:nvPr/>
          </p:nvSpPr>
          <p:spPr bwMode="gray">
            <a:xfrm>
              <a:off x="8926674" y="5684166"/>
              <a:ext cx="220052" cy="237117"/>
            </a:xfrm>
            <a:custGeom>
              <a:avLst/>
              <a:gdLst>
                <a:gd name="T0" fmla="*/ 112 w 113"/>
                <a:gd name="T1" fmla="*/ 64 h 129"/>
                <a:gd name="T2" fmla="*/ 96 w 113"/>
                <a:gd name="T3" fmla="*/ 40 h 129"/>
                <a:gd name="T4" fmla="*/ 112 w 113"/>
                <a:gd name="T5" fmla="*/ 16 h 129"/>
                <a:gd name="T6" fmla="*/ 80 w 113"/>
                <a:gd name="T7" fmla="*/ 16 h 129"/>
                <a:gd name="T8" fmla="*/ 72 w 113"/>
                <a:gd name="T9" fmla="*/ 0 h 129"/>
                <a:gd name="T10" fmla="*/ 56 w 113"/>
                <a:gd name="T11" fmla="*/ 0 h 129"/>
                <a:gd name="T12" fmla="*/ 48 w 113"/>
                <a:gd name="T13" fmla="*/ 32 h 129"/>
                <a:gd name="T14" fmla="*/ 32 w 113"/>
                <a:gd name="T15" fmla="*/ 32 h 129"/>
                <a:gd name="T16" fmla="*/ 0 w 113"/>
                <a:gd name="T17" fmla="*/ 88 h 129"/>
                <a:gd name="T18" fmla="*/ 0 w 113"/>
                <a:gd name="T19" fmla="*/ 120 h 129"/>
                <a:gd name="T20" fmla="*/ 32 w 113"/>
                <a:gd name="T21" fmla="*/ 120 h 129"/>
                <a:gd name="T22" fmla="*/ 48 w 113"/>
                <a:gd name="T23" fmla="*/ 128 h 129"/>
                <a:gd name="T24" fmla="*/ 80 w 113"/>
                <a:gd name="T25" fmla="*/ 112 h 129"/>
                <a:gd name="T26" fmla="*/ 80 w 113"/>
                <a:gd name="T27" fmla="*/ 96 h 129"/>
                <a:gd name="T28" fmla="*/ 72 w 113"/>
                <a:gd name="T29" fmla="*/ 80 h 129"/>
                <a:gd name="T30" fmla="*/ 96 w 113"/>
                <a:gd name="T31" fmla="*/ 80 h 129"/>
                <a:gd name="T32" fmla="*/ 112 w 113"/>
                <a:gd name="T33" fmla="*/ 6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0" name="Freeform 120"/>
            <p:cNvSpPr>
              <a:spLocks noChangeAspect="1"/>
            </p:cNvSpPr>
            <p:nvPr/>
          </p:nvSpPr>
          <p:spPr bwMode="gray">
            <a:xfrm>
              <a:off x="9067442" y="5802839"/>
              <a:ext cx="66340" cy="87518"/>
            </a:xfrm>
            <a:custGeom>
              <a:avLst/>
              <a:gdLst>
                <a:gd name="T0" fmla="*/ 32 w 33"/>
                <a:gd name="T1" fmla="*/ 40 h 41"/>
                <a:gd name="T2" fmla="*/ 8 w 33"/>
                <a:gd name="T3" fmla="*/ 40 h 41"/>
                <a:gd name="T4" fmla="*/ 8 w 33"/>
                <a:gd name="T5" fmla="*/ 24 h 41"/>
                <a:gd name="T6" fmla="*/ 0 w 33"/>
                <a:gd name="T7" fmla="*/ 0 h 41"/>
                <a:gd name="T8" fmla="*/ 24 w 33"/>
                <a:gd name="T9" fmla="*/ 8 h 41"/>
                <a:gd name="T10" fmla="*/ 32 w 33"/>
                <a:gd name="T11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1" name="shandong"/>
            <p:cNvSpPr>
              <a:spLocks noChangeAspect="1"/>
            </p:cNvSpPr>
            <p:nvPr/>
          </p:nvSpPr>
          <p:spPr bwMode="gray">
            <a:xfrm>
              <a:off x="8912111" y="6080823"/>
              <a:ext cx="851208" cy="533105"/>
            </a:xfrm>
            <a:custGeom>
              <a:avLst/>
              <a:gdLst>
                <a:gd name="T0" fmla="*/ 152 w 433"/>
                <a:gd name="T1" fmla="*/ 8 h 289"/>
                <a:gd name="T2" fmla="*/ 136 w 433"/>
                <a:gd name="T3" fmla="*/ 24 h 289"/>
                <a:gd name="T4" fmla="*/ 96 w 433"/>
                <a:gd name="T5" fmla="*/ 32 h 289"/>
                <a:gd name="T6" fmla="*/ 56 w 433"/>
                <a:gd name="T7" fmla="*/ 72 h 289"/>
                <a:gd name="T8" fmla="*/ 16 w 433"/>
                <a:gd name="T9" fmla="*/ 128 h 289"/>
                <a:gd name="T10" fmla="*/ 16 w 433"/>
                <a:gd name="T11" fmla="*/ 160 h 289"/>
                <a:gd name="T12" fmla="*/ 32 w 433"/>
                <a:gd name="T13" fmla="*/ 184 h 289"/>
                <a:gd name="T14" fmla="*/ 48 w 433"/>
                <a:gd name="T15" fmla="*/ 176 h 289"/>
                <a:gd name="T16" fmla="*/ 64 w 433"/>
                <a:gd name="T17" fmla="*/ 176 h 289"/>
                <a:gd name="T18" fmla="*/ 8 w 433"/>
                <a:gd name="T19" fmla="*/ 224 h 289"/>
                <a:gd name="T20" fmla="*/ 0 w 433"/>
                <a:gd name="T21" fmla="*/ 248 h 289"/>
                <a:gd name="T22" fmla="*/ 16 w 433"/>
                <a:gd name="T23" fmla="*/ 256 h 289"/>
                <a:gd name="T24" fmla="*/ 48 w 433"/>
                <a:gd name="T25" fmla="*/ 288 h 289"/>
                <a:gd name="T26" fmla="*/ 80 w 433"/>
                <a:gd name="T27" fmla="*/ 288 h 289"/>
                <a:gd name="T28" fmla="*/ 96 w 433"/>
                <a:gd name="T29" fmla="*/ 272 h 289"/>
                <a:gd name="T30" fmla="*/ 96 w 433"/>
                <a:gd name="T31" fmla="*/ 256 h 289"/>
                <a:gd name="T32" fmla="*/ 112 w 433"/>
                <a:gd name="T33" fmla="*/ 264 h 289"/>
                <a:gd name="T34" fmla="*/ 120 w 433"/>
                <a:gd name="T35" fmla="*/ 272 h 289"/>
                <a:gd name="T36" fmla="*/ 152 w 433"/>
                <a:gd name="T37" fmla="*/ 288 h 289"/>
                <a:gd name="T38" fmla="*/ 168 w 433"/>
                <a:gd name="T39" fmla="*/ 272 h 289"/>
                <a:gd name="T40" fmla="*/ 192 w 433"/>
                <a:gd name="T41" fmla="*/ 272 h 289"/>
                <a:gd name="T42" fmla="*/ 192 w 433"/>
                <a:gd name="T43" fmla="*/ 288 h 289"/>
                <a:gd name="T44" fmla="*/ 208 w 433"/>
                <a:gd name="T45" fmla="*/ 280 h 289"/>
                <a:gd name="T46" fmla="*/ 240 w 433"/>
                <a:gd name="T47" fmla="*/ 232 h 289"/>
                <a:gd name="T48" fmla="*/ 256 w 433"/>
                <a:gd name="T49" fmla="*/ 232 h 289"/>
                <a:gd name="T50" fmla="*/ 296 w 433"/>
                <a:gd name="T51" fmla="*/ 168 h 289"/>
                <a:gd name="T52" fmla="*/ 296 w 433"/>
                <a:gd name="T53" fmla="*/ 144 h 289"/>
                <a:gd name="T54" fmla="*/ 304 w 433"/>
                <a:gd name="T55" fmla="*/ 136 h 289"/>
                <a:gd name="T56" fmla="*/ 312 w 433"/>
                <a:gd name="T57" fmla="*/ 152 h 289"/>
                <a:gd name="T58" fmla="*/ 344 w 433"/>
                <a:gd name="T59" fmla="*/ 96 h 289"/>
                <a:gd name="T60" fmla="*/ 376 w 433"/>
                <a:gd name="T61" fmla="*/ 80 h 289"/>
                <a:gd name="T62" fmla="*/ 376 w 433"/>
                <a:gd name="T63" fmla="*/ 88 h 289"/>
                <a:gd name="T64" fmla="*/ 400 w 433"/>
                <a:gd name="T65" fmla="*/ 64 h 289"/>
                <a:gd name="T66" fmla="*/ 416 w 433"/>
                <a:gd name="T67" fmla="*/ 72 h 289"/>
                <a:gd name="T68" fmla="*/ 432 w 433"/>
                <a:gd name="T69" fmla="*/ 24 h 289"/>
                <a:gd name="T70" fmla="*/ 424 w 433"/>
                <a:gd name="T71" fmla="*/ 16 h 289"/>
                <a:gd name="T72" fmla="*/ 400 w 433"/>
                <a:gd name="T73" fmla="*/ 16 h 289"/>
                <a:gd name="T74" fmla="*/ 384 w 433"/>
                <a:gd name="T75" fmla="*/ 24 h 289"/>
                <a:gd name="T76" fmla="*/ 344 w 433"/>
                <a:gd name="T77" fmla="*/ 24 h 289"/>
                <a:gd name="T78" fmla="*/ 328 w 433"/>
                <a:gd name="T79" fmla="*/ 0 h 289"/>
                <a:gd name="T80" fmla="*/ 272 w 433"/>
                <a:gd name="T81" fmla="*/ 40 h 289"/>
                <a:gd name="T82" fmla="*/ 264 w 433"/>
                <a:gd name="T83" fmla="*/ 64 h 289"/>
                <a:gd name="T84" fmla="*/ 248 w 433"/>
                <a:gd name="T85" fmla="*/ 64 h 289"/>
                <a:gd name="T86" fmla="*/ 200 w 433"/>
                <a:gd name="T87" fmla="*/ 64 h 289"/>
                <a:gd name="T88" fmla="*/ 200 w 433"/>
                <a:gd name="T89" fmla="*/ 48 h 289"/>
                <a:gd name="T90" fmla="*/ 216 w 433"/>
                <a:gd name="T91" fmla="*/ 32 h 289"/>
                <a:gd name="T92" fmla="*/ 200 w 433"/>
                <a:gd name="T93" fmla="*/ 0 h 289"/>
                <a:gd name="T94" fmla="*/ 176 w 433"/>
                <a:gd name="T95" fmla="*/ 0 h 289"/>
                <a:gd name="T96" fmla="*/ 168 w 433"/>
                <a:gd name="T97" fmla="*/ 0 h 289"/>
                <a:gd name="T98" fmla="*/ 160 w 433"/>
                <a:gd name="T99" fmla="*/ 16 h 289"/>
                <a:gd name="T100" fmla="*/ 152 w 433"/>
                <a:gd name="T101" fmla="*/ 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2" name="henan"/>
            <p:cNvSpPr>
              <a:spLocks noChangeAspect="1"/>
            </p:cNvSpPr>
            <p:nvPr/>
          </p:nvSpPr>
          <p:spPr bwMode="gray">
            <a:xfrm>
              <a:off x="8376418" y="6377196"/>
              <a:ext cx="741183" cy="663173"/>
            </a:xfrm>
            <a:custGeom>
              <a:avLst/>
              <a:gdLst>
                <a:gd name="T0" fmla="*/ 200 w 377"/>
                <a:gd name="T1" fmla="*/ 8 h 361"/>
                <a:gd name="T2" fmla="*/ 248 w 377"/>
                <a:gd name="T3" fmla="*/ 0 h 361"/>
                <a:gd name="T4" fmla="*/ 264 w 377"/>
                <a:gd name="T5" fmla="*/ 16 h 361"/>
                <a:gd name="T6" fmla="*/ 304 w 377"/>
                <a:gd name="T7" fmla="*/ 24 h 361"/>
                <a:gd name="T8" fmla="*/ 320 w 377"/>
                <a:gd name="T9" fmla="*/ 16 h 361"/>
                <a:gd name="T10" fmla="*/ 336 w 377"/>
                <a:gd name="T11" fmla="*/ 16 h 361"/>
                <a:gd name="T12" fmla="*/ 280 w 377"/>
                <a:gd name="T13" fmla="*/ 64 h 361"/>
                <a:gd name="T14" fmla="*/ 272 w 377"/>
                <a:gd name="T15" fmla="*/ 88 h 361"/>
                <a:gd name="T16" fmla="*/ 280 w 377"/>
                <a:gd name="T17" fmla="*/ 96 h 361"/>
                <a:gd name="T18" fmla="*/ 288 w 377"/>
                <a:gd name="T19" fmla="*/ 96 h 361"/>
                <a:gd name="T20" fmla="*/ 320 w 377"/>
                <a:gd name="T21" fmla="*/ 128 h 361"/>
                <a:gd name="T22" fmla="*/ 352 w 377"/>
                <a:gd name="T23" fmla="*/ 128 h 361"/>
                <a:gd name="T24" fmla="*/ 352 w 377"/>
                <a:gd name="T25" fmla="*/ 144 h 361"/>
                <a:gd name="T26" fmla="*/ 376 w 377"/>
                <a:gd name="T27" fmla="*/ 152 h 361"/>
                <a:gd name="T28" fmla="*/ 376 w 377"/>
                <a:gd name="T29" fmla="*/ 168 h 361"/>
                <a:gd name="T30" fmla="*/ 352 w 377"/>
                <a:gd name="T31" fmla="*/ 192 h 361"/>
                <a:gd name="T32" fmla="*/ 352 w 377"/>
                <a:gd name="T33" fmla="*/ 176 h 361"/>
                <a:gd name="T34" fmla="*/ 328 w 377"/>
                <a:gd name="T35" fmla="*/ 160 h 361"/>
                <a:gd name="T36" fmla="*/ 312 w 377"/>
                <a:gd name="T37" fmla="*/ 160 h 361"/>
                <a:gd name="T38" fmla="*/ 312 w 377"/>
                <a:gd name="T39" fmla="*/ 208 h 361"/>
                <a:gd name="T40" fmla="*/ 304 w 377"/>
                <a:gd name="T41" fmla="*/ 240 h 361"/>
                <a:gd name="T42" fmla="*/ 280 w 377"/>
                <a:gd name="T43" fmla="*/ 240 h 361"/>
                <a:gd name="T44" fmla="*/ 272 w 377"/>
                <a:gd name="T45" fmla="*/ 248 h 361"/>
                <a:gd name="T46" fmla="*/ 288 w 377"/>
                <a:gd name="T47" fmla="*/ 256 h 361"/>
                <a:gd name="T48" fmla="*/ 296 w 377"/>
                <a:gd name="T49" fmla="*/ 272 h 361"/>
                <a:gd name="T50" fmla="*/ 320 w 377"/>
                <a:gd name="T51" fmla="*/ 288 h 361"/>
                <a:gd name="T52" fmla="*/ 344 w 377"/>
                <a:gd name="T53" fmla="*/ 280 h 361"/>
                <a:gd name="T54" fmla="*/ 352 w 377"/>
                <a:gd name="T55" fmla="*/ 336 h 361"/>
                <a:gd name="T56" fmla="*/ 304 w 377"/>
                <a:gd name="T57" fmla="*/ 360 h 361"/>
                <a:gd name="T58" fmla="*/ 296 w 377"/>
                <a:gd name="T59" fmla="*/ 352 h 361"/>
                <a:gd name="T60" fmla="*/ 288 w 377"/>
                <a:gd name="T61" fmla="*/ 360 h 361"/>
                <a:gd name="T62" fmla="*/ 256 w 377"/>
                <a:gd name="T63" fmla="*/ 360 h 361"/>
                <a:gd name="T64" fmla="*/ 240 w 377"/>
                <a:gd name="T65" fmla="*/ 344 h 361"/>
                <a:gd name="T66" fmla="*/ 232 w 377"/>
                <a:gd name="T67" fmla="*/ 360 h 361"/>
                <a:gd name="T68" fmla="*/ 216 w 377"/>
                <a:gd name="T69" fmla="*/ 344 h 361"/>
                <a:gd name="T70" fmla="*/ 216 w 377"/>
                <a:gd name="T71" fmla="*/ 320 h 361"/>
                <a:gd name="T72" fmla="*/ 192 w 377"/>
                <a:gd name="T73" fmla="*/ 304 h 361"/>
                <a:gd name="T74" fmla="*/ 176 w 377"/>
                <a:gd name="T75" fmla="*/ 312 h 361"/>
                <a:gd name="T76" fmla="*/ 160 w 377"/>
                <a:gd name="T77" fmla="*/ 304 h 361"/>
                <a:gd name="T78" fmla="*/ 88 w 377"/>
                <a:gd name="T79" fmla="*/ 296 h 361"/>
                <a:gd name="T80" fmla="*/ 48 w 377"/>
                <a:gd name="T81" fmla="*/ 232 h 361"/>
                <a:gd name="T82" fmla="*/ 16 w 377"/>
                <a:gd name="T83" fmla="*/ 184 h 361"/>
                <a:gd name="T84" fmla="*/ 0 w 377"/>
                <a:gd name="T85" fmla="*/ 128 h 361"/>
                <a:gd name="T86" fmla="*/ 32 w 377"/>
                <a:gd name="T87" fmla="*/ 128 h 361"/>
                <a:gd name="T88" fmla="*/ 112 w 377"/>
                <a:gd name="T89" fmla="*/ 80 h 361"/>
                <a:gd name="T90" fmla="*/ 136 w 377"/>
                <a:gd name="T91" fmla="*/ 80 h 361"/>
                <a:gd name="T92" fmla="*/ 168 w 377"/>
                <a:gd name="T93" fmla="*/ 80 h 361"/>
                <a:gd name="T94" fmla="*/ 192 w 377"/>
                <a:gd name="T95" fmla="*/ 48 h 361"/>
                <a:gd name="T96" fmla="*/ 200 w 377"/>
                <a:gd name="T97" fmla="*/ 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shanxi"/>
            <p:cNvSpPr>
              <a:spLocks noChangeAspect="1"/>
            </p:cNvSpPr>
            <p:nvPr/>
          </p:nvSpPr>
          <p:spPr bwMode="invGray">
            <a:xfrm>
              <a:off x="8361857" y="5772299"/>
              <a:ext cx="492006" cy="841629"/>
            </a:xfrm>
            <a:custGeom>
              <a:avLst/>
              <a:gdLst>
                <a:gd name="T0" fmla="*/ 208 w 249"/>
                <a:gd name="T1" fmla="*/ 336 h 457"/>
                <a:gd name="T2" fmla="*/ 200 w 249"/>
                <a:gd name="T3" fmla="*/ 376 h 457"/>
                <a:gd name="T4" fmla="*/ 176 w 249"/>
                <a:gd name="T5" fmla="*/ 408 h 457"/>
                <a:gd name="T6" fmla="*/ 136 w 249"/>
                <a:gd name="T7" fmla="*/ 400 h 457"/>
                <a:gd name="T8" fmla="*/ 80 w 249"/>
                <a:gd name="T9" fmla="*/ 432 h 457"/>
                <a:gd name="T10" fmla="*/ 40 w 249"/>
                <a:gd name="T11" fmla="*/ 456 h 457"/>
                <a:gd name="T12" fmla="*/ 8 w 249"/>
                <a:gd name="T13" fmla="*/ 456 h 457"/>
                <a:gd name="T14" fmla="*/ 0 w 249"/>
                <a:gd name="T15" fmla="*/ 448 h 457"/>
                <a:gd name="T16" fmla="*/ 16 w 249"/>
                <a:gd name="T17" fmla="*/ 384 h 457"/>
                <a:gd name="T18" fmla="*/ 24 w 249"/>
                <a:gd name="T19" fmla="*/ 368 h 457"/>
                <a:gd name="T20" fmla="*/ 8 w 249"/>
                <a:gd name="T21" fmla="*/ 328 h 457"/>
                <a:gd name="T22" fmla="*/ 16 w 249"/>
                <a:gd name="T23" fmla="*/ 264 h 457"/>
                <a:gd name="T24" fmla="*/ 24 w 249"/>
                <a:gd name="T25" fmla="*/ 224 h 457"/>
                <a:gd name="T26" fmla="*/ 32 w 249"/>
                <a:gd name="T27" fmla="*/ 208 h 457"/>
                <a:gd name="T28" fmla="*/ 16 w 249"/>
                <a:gd name="T29" fmla="*/ 192 h 457"/>
                <a:gd name="T30" fmla="*/ 32 w 249"/>
                <a:gd name="T31" fmla="*/ 160 h 457"/>
                <a:gd name="T32" fmla="*/ 56 w 249"/>
                <a:gd name="T33" fmla="*/ 112 h 457"/>
                <a:gd name="T34" fmla="*/ 56 w 249"/>
                <a:gd name="T35" fmla="*/ 80 h 457"/>
                <a:gd name="T36" fmla="*/ 72 w 249"/>
                <a:gd name="T37" fmla="*/ 80 h 457"/>
                <a:gd name="T38" fmla="*/ 120 w 249"/>
                <a:gd name="T39" fmla="*/ 24 h 457"/>
                <a:gd name="T40" fmla="*/ 144 w 249"/>
                <a:gd name="T41" fmla="*/ 16 h 457"/>
                <a:gd name="T42" fmla="*/ 168 w 249"/>
                <a:gd name="T43" fmla="*/ 0 h 457"/>
                <a:gd name="T44" fmla="*/ 176 w 249"/>
                <a:gd name="T45" fmla="*/ 8 h 457"/>
                <a:gd name="T46" fmla="*/ 216 w 249"/>
                <a:gd name="T47" fmla="*/ 0 h 457"/>
                <a:gd name="T48" fmla="*/ 240 w 249"/>
                <a:gd name="T49" fmla="*/ 24 h 457"/>
                <a:gd name="T50" fmla="*/ 216 w 249"/>
                <a:gd name="T51" fmla="*/ 32 h 457"/>
                <a:gd name="T52" fmla="*/ 208 w 249"/>
                <a:gd name="T53" fmla="*/ 48 h 457"/>
                <a:gd name="T54" fmla="*/ 240 w 249"/>
                <a:gd name="T55" fmla="*/ 48 h 457"/>
                <a:gd name="T56" fmla="*/ 248 w 249"/>
                <a:gd name="T57" fmla="*/ 88 h 457"/>
                <a:gd name="T58" fmla="*/ 232 w 249"/>
                <a:gd name="T59" fmla="*/ 120 h 457"/>
                <a:gd name="T60" fmla="*/ 216 w 249"/>
                <a:gd name="T61" fmla="*/ 104 h 457"/>
                <a:gd name="T62" fmla="*/ 192 w 249"/>
                <a:gd name="T63" fmla="*/ 120 h 457"/>
                <a:gd name="T64" fmla="*/ 200 w 249"/>
                <a:gd name="T65" fmla="*/ 136 h 457"/>
                <a:gd name="T66" fmla="*/ 184 w 249"/>
                <a:gd name="T67" fmla="*/ 160 h 457"/>
                <a:gd name="T68" fmla="*/ 224 w 249"/>
                <a:gd name="T69" fmla="*/ 216 h 457"/>
                <a:gd name="T70" fmla="*/ 192 w 249"/>
                <a:gd name="T71" fmla="*/ 304 h 457"/>
                <a:gd name="T72" fmla="*/ 208 w 249"/>
                <a:gd name="T73" fmla="*/ 336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neimenggu"/>
            <p:cNvSpPr>
              <a:spLocks noChangeAspect="1"/>
            </p:cNvSpPr>
            <p:nvPr/>
          </p:nvSpPr>
          <p:spPr bwMode="invGray">
            <a:xfrm>
              <a:off x="7021879" y="3929873"/>
              <a:ext cx="2801307" cy="2287172"/>
            </a:xfrm>
            <a:custGeom>
              <a:avLst/>
              <a:gdLst>
                <a:gd name="T0" fmla="*/ 16 w 1425"/>
                <a:gd name="T1" fmla="*/ 896 h 1241"/>
                <a:gd name="T2" fmla="*/ 64 w 1425"/>
                <a:gd name="T3" fmla="*/ 968 h 1241"/>
                <a:gd name="T4" fmla="*/ 136 w 1425"/>
                <a:gd name="T5" fmla="*/ 976 h 1241"/>
                <a:gd name="T6" fmla="*/ 112 w 1425"/>
                <a:gd name="T7" fmla="*/ 1032 h 1241"/>
                <a:gd name="T8" fmla="*/ 216 w 1425"/>
                <a:gd name="T9" fmla="*/ 1128 h 1241"/>
                <a:gd name="T10" fmla="*/ 256 w 1425"/>
                <a:gd name="T11" fmla="*/ 1096 h 1241"/>
                <a:gd name="T12" fmla="*/ 352 w 1425"/>
                <a:gd name="T13" fmla="*/ 1104 h 1241"/>
                <a:gd name="T14" fmla="*/ 328 w 1425"/>
                <a:gd name="T15" fmla="*/ 1240 h 1241"/>
                <a:gd name="T16" fmla="*/ 424 w 1425"/>
                <a:gd name="T17" fmla="*/ 1200 h 1241"/>
                <a:gd name="T18" fmla="*/ 496 w 1425"/>
                <a:gd name="T19" fmla="*/ 1112 h 1241"/>
                <a:gd name="T20" fmla="*/ 560 w 1425"/>
                <a:gd name="T21" fmla="*/ 1224 h 1241"/>
                <a:gd name="T22" fmla="*/ 600 w 1425"/>
                <a:gd name="T23" fmla="*/ 1200 h 1241"/>
                <a:gd name="T24" fmla="*/ 664 w 1425"/>
                <a:gd name="T25" fmla="*/ 1112 h 1241"/>
                <a:gd name="T26" fmla="*/ 704 w 1425"/>
                <a:gd name="T27" fmla="*/ 1096 h 1241"/>
                <a:gd name="T28" fmla="*/ 736 w 1425"/>
                <a:gd name="T29" fmla="*/ 1096 h 1241"/>
                <a:gd name="T30" fmla="*/ 800 w 1425"/>
                <a:gd name="T31" fmla="*/ 1024 h 1241"/>
                <a:gd name="T32" fmla="*/ 864 w 1425"/>
                <a:gd name="T33" fmla="*/ 1008 h 1241"/>
                <a:gd name="T34" fmla="*/ 896 w 1425"/>
                <a:gd name="T35" fmla="*/ 920 h 1241"/>
                <a:gd name="T36" fmla="*/ 944 w 1425"/>
                <a:gd name="T37" fmla="*/ 912 h 1241"/>
                <a:gd name="T38" fmla="*/ 1008 w 1425"/>
                <a:gd name="T39" fmla="*/ 872 h 1241"/>
                <a:gd name="T40" fmla="*/ 1088 w 1425"/>
                <a:gd name="T41" fmla="*/ 824 h 1241"/>
                <a:gd name="T42" fmla="*/ 1128 w 1425"/>
                <a:gd name="T43" fmla="*/ 920 h 1241"/>
                <a:gd name="T44" fmla="*/ 1176 w 1425"/>
                <a:gd name="T45" fmla="*/ 888 h 1241"/>
                <a:gd name="T46" fmla="*/ 1176 w 1425"/>
                <a:gd name="T47" fmla="*/ 840 h 1241"/>
                <a:gd name="T48" fmla="*/ 1352 w 1425"/>
                <a:gd name="T49" fmla="*/ 784 h 1241"/>
                <a:gd name="T50" fmla="*/ 1376 w 1425"/>
                <a:gd name="T51" fmla="*/ 728 h 1241"/>
                <a:gd name="T52" fmla="*/ 1312 w 1425"/>
                <a:gd name="T53" fmla="*/ 672 h 1241"/>
                <a:gd name="T54" fmla="*/ 1264 w 1425"/>
                <a:gd name="T55" fmla="*/ 560 h 1241"/>
                <a:gd name="T56" fmla="*/ 1336 w 1425"/>
                <a:gd name="T57" fmla="*/ 560 h 1241"/>
                <a:gd name="T58" fmla="*/ 1352 w 1425"/>
                <a:gd name="T59" fmla="*/ 472 h 1241"/>
                <a:gd name="T60" fmla="*/ 1296 w 1425"/>
                <a:gd name="T61" fmla="*/ 432 h 1241"/>
                <a:gd name="T62" fmla="*/ 1392 w 1425"/>
                <a:gd name="T63" fmla="*/ 296 h 1241"/>
                <a:gd name="T64" fmla="*/ 1424 w 1425"/>
                <a:gd name="T65" fmla="*/ 128 h 1241"/>
                <a:gd name="T66" fmla="*/ 1344 w 1425"/>
                <a:gd name="T67" fmla="*/ 128 h 1241"/>
                <a:gd name="T68" fmla="*/ 1264 w 1425"/>
                <a:gd name="T69" fmla="*/ 72 h 1241"/>
                <a:gd name="T70" fmla="*/ 1192 w 1425"/>
                <a:gd name="T71" fmla="*/ 64 h 1241"/>
                <a:gd name="T72" fmla="*/ 1168 w 1425"/>
                <a:gd name="T73" fmla="*/ 0 h 1241"/>
                <a:gd name="T74" fmla="*/ 1160 w 1425"/>
                <a:gd name="T75" fmla="*/ 64 h 1241"/>
                <a:gd name="T76" fmla="*/ 1128 w 1425"/>
                <a:gd name="T77" fmla="*/ 168 h 1241"/>
                <a:gd name="T78" fmla="*/ 1120 w 1425"/>
                <a:gd name="T79" fmla="*/ 240 h 1241"/>
                <a:gd name="T80" fmla="*/ 992 w 1425"/>
                <a:gd name="T81" fmla="*/ 280 h 1241"/>
                <a:gd name="T82" fmla="*/ 992 w 1425"/>
                <a:gd name="T83" fmla="*/ 432 h 1241"/>
                <a:gd name="T84" fmla="*/ 1056 w 1425"/>
                <a:gd name="T85" fmla="*/ 416 h 1241"/>
                <a:gd name="T86" fmla="*/ 1136 w 1425"/>
                <a:gd name="T87" fmla="*/ 448 h 1241"/>
                <a:gd name="T88" fmla="*/ 1136 w 1425"/>
                <a:gd name="T89" fmla="*/ 504 h 1241"/>
                <a:gd name="T90" fmla="*/ 1040 w 1425"/>
                <a:gd name="T91" fmla="*/ 536 h 1241"/>
                <a:gd name="T92" fmla="*/ 992 w 1425"/>
                <a:gd name="T93" fmla="*/ 592 h 1241"/>
                <a:gd name="T94" fmla="*/ 864 w 1425"/>
                <a:gd name="T95" fmla="*/ 664 h 1241"/>
                <a:gd name="T96" fmla="*/ 760 w 1425"/>
                <a:gd name="T97" fmla="*/ 648 h 1241"/>
                <a:gd name="T98" fmla="*/ 768 w 1425"/>
                <a:gd name="T99" fmla="*/ 752 h 1241"/>
                <a:gd name="T100" fmla="*/ 640 w 1425"/>
                <a:gd name="T101" fmla="*/ 848 h 1241"/>
                <a:gd name="T102" fmla="*/ 456 w 1425"/>
                <a:gd name="T103" fmla="*/ 880 h 1241"/>
                <a:gd name="T104" fmla="*/ 352 w 1425"/>
                <a:gd name="T105" fmla="*/ 888 h 1241"/>
                <a:gd name="T106" fmla="*/ 248 w 1425"/>
                <a:gd name="T107" fmla="*/ 864 h 1241"/>
                <a:gd name="T108" fmla="*/ 96 w 1425"/>
                <a:gd name="T109" fmla="*/ 816 h 1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8" name="qinghai"/>
            <p:cNvSpPr>
              <a:spLocks noChangeAspect="1"/>
            </p:cNvSpPr>
            <p:nvPr/>
          </p:nvSpPr>
          <p:spPr bwMode="invGray">
            <a:xfrm>
              <a:off x="5995799" y="5788480"/>
              <a:ext cx="1550445" cy="1148943"/>
            </a:xfrm>
            <a:custGeom>
              <a:avLst/>
              <a:gdLst>
                <a:gd name="T0" fmla="*/ 672 w 785"/>
                <a:gd name="T1" fmla="*/ 536 h 617"/>
                <a:gd name="T2" fmla="*/ 616 w 785"/>
                <a:gd name="T3" fmla="*/ 568 h 617"/>
                <a:gd name="T4" fmla="*/ 592 w 785"/>
                <a:gd name="T5" fmla="*/ 544 h 617"/>
                <a:gd name="T6" fmla="*/ 568 w 785"/>
                <a:gd name="T7" fmla="*/ 560 h 617"/>
                <a:gd name="T8" fmla="*/ 528 w 785"/>
                <a:gd name="T9" fmla="*/ 520 h 617"/>
                <a:gd name="T10" fmla="*/ 504 w 785"/>
                <a:gd name="T11" fmla="*/ 456 h 617"/>
                <a:gd name="T12" fmla="*/ 472 w 785"/>
                <a:gd name="T13" fmla="*/ 440 h 617"/>
                <a:gd name="T14" fmla="*/ 456 w 785"/>
                <a:gd name="T15" fmla="*/ 456 h 617"/>
                <a:gd name="T16" fmla="*/ 464 w 785"/>
                <a:gd name="T17" fmla="*/ 480 h 617"/>
                <a:gd name="T18" fmla="*/ 440 w 785"/>
                <a:gd name="T19" fmla="*/ 536 h 617"/>
                <a:gd name="T20" fmla="*/ 456 w 785"/>
                <a:gd name="T21" fmla="*/ 552 h 617"/>
                <a:gd name="T22" fmla="*/ 424 w 785"/>
                <a:gd name="T23" fmla="*/ 584 h 617"/>
                <a:gd name="T24" fmla="*/ 400 w 785"/>
                <a:gd name="T25" fmla="*/ 600 h 617"/>
                <a:gd name="T26" fmla="*/ 376 w 785"/>
                <a:gd name="T27" fmla="*/ 592 h 617"/>
                <a:gd name="T28" fmla="*/ 368 w 785"/>
                <a:gd name="T29" fmla="*/ 608 h 617"/>
                <a:gd name="T30" fmla="*/ 336 w 785"/>
                <a:gd name="T31" fmla="*/ 600 h 617"/>
                <a:gd name="T32" fmla="*/ 320 w 785"/>
                <a:gd name="T33" fmla="*/ 568 h 617"/>
                <a:gd name="T34" fmla="*/ 232 w 785"/>
                <a:gd name="T35" fmla="*/ 536 h 617"/>
                <a:gd name="T36" fmla="*/ 136 w 785"/>
                <a:gd name="T37" fmla="*/ 496 h 617"/>
                <a:gd name="T38" fmla="*/ 40 w 785"/>
                <a:gd name="T39" fmla="*/ 440 h 617"/>
                <a:gd name="T40" fmla="*/ 0 w 785"/>
                <a:gd name="T41" fmla="*/ 368 h 617"/>
                <a:gd name="T42" fmla="*/ 16 w 785"/>
                <a:gd name="T43" fmla="*/ 304 h 617"/>
                <a:gd name="T44" fmla="*/ 32 w 785"/>
                <a:gd name="T45" fmla="*/ 248 h 617"/>
                <a:gd name="T46" fmla="*/ 8 w 785"/>
                <a:gd name="T47" fmla="*/ 216 h 617"/>
                <a:gd name="T48" fmla="*/ 48 w 785"/>
                <a:gd name="T49" fmla="*/ 208 h 617"/>
                <a:gd name="T50" fmla="*/ 104 w 785"/>
                <a:gd name="T51" fmla="*/ 224 h 617"/>
                <a:gd name="T52" fmla="*/ 96 w 785"/>
                <a:gd name="T53" fmla="*/ 184 h 617"/>
                <a:gd name="T54" fmla="*/ 128 w 785"/>
                <a:gd name="T55" fmla="*/ 136 h 617"/>
                <a:gd name="T56" fmla="*/ 88 w 785"/>
                <a:gd name="T57" fmla="*/ 72 h 617"/>
                <a:gd name="T58" fmla="*/ 152 w 785"/>
                <a:gd name="T59" fmla="*/ 16 h 617"/>
                <a:gd name="T60" fmla="*/ 288 w 785"/>
                <a:gd name="T61" fmla="*/ 0 h 617"/>
                <a:gd name="T62" fmla="*/ 384 w 785"/>
                <a:gd name="T63" fmla="*/ 40 h 617"/>
                <a:gd name="T64" fmla="*/ 456 w 785"/>
                <a:gd name="T65" fmla="*/ 104 h 617"/>
                <a:gd name="T66" fmla="*/ 472 w 785"/>
                <a:gd name="T67" fmla="*/ 48 h 617"/>
                <a:gd name="T68" fmla="*/ 528 w 785"/>
                <a:gd name="T69" fmla="*/ 72 h 617"/>
                <a:gd name="T70" fmla="*/ 592 w 785"/>
                <a:gd name="T71" fmla="*/ 96 h 617"/>
                <a:gd name="T72" fmla="*/ 656 w 785"/>
                <a:gd name="T73" fmla="*/ 120 h 617"/>
                <a:gd name="T74" fmla="*/ 728 w 785"/>
                <a:gd name="T75" fmla="*/ 176 h 617"/>
                <a:gd name="T76" fmla="*/ 768 w 785"/>
                <a:gd name="T77" fmla="*/ 232 h 617"/>
                <a:gd name="T78" fmla="*/ 784 w 785"/>
                <a:gd name="T79" fmla="*/ 336 h 617"/>
                <a:gd name="T80" fmla="*/ 752 w 785"/>
                <a:gd name="T81" fmla="*/ 360 h 617"/>
                <a:gd name="T82" fmla="*/ 712 w 785"/>
                <a:gd name="T83" fmla="*/ 408 h 617"/>
                <a:gd name="T84" fmla="*/ 736 w 785"/>
                <a:gd name="T85" fmla="*/ 432 h 617"/>
                <a:gd name="T86" fmla="*/ 704 w 785"/>
                <a:gd name="T87" fmla="*/ 456 h 617"/>
                <a:gd name="T88" fmla="*/ 656 w 785"/>
                <a:gd name="T89" fmla="*/ 448 h 617"/>
                <a:gd name="T90" fmla="*/ 664 w 785"/>
                <a:gd name="T91" fmla="*/ 488 h 617"/>
                <a:gd name="T92" fmla="*/ 712 w 785"/>
                <a:gd name="T93" fmla="*/ 50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9" name="guizhou"/>
            <p:cNvSpPr>
              <a:spLocks noChangeAspect="1"/>
            </p:cNvSpPr>
            <p:nvPr/>
          </p:nvSpPr>
          <p:spPr bwMode="invGray">
            <a:xfrm>
              <a:off x="7543007" y="7377609"/>
              <a:ext cx="726620" cy="639014"/>
            </a:xfrm>
            <a:custGeom>
              <a:avLst/>
              <a:gdLst>
                <a:gd name="T0" fmla="*/ 48 w 369"/>
                <a:gd name="T1" fmla="*/ 320 h 353"/>
                <a:gd name="T2" fmla="*/ 32 w 369"/>
                <a:gd name="T3" fmla="*/ 264 h 353"/>
                <a:gd name="T4" fmla="*/ 56 w 369"/>
                <a:gd name="T5" fmla="*/ 192 h 353"/>
                <a:gd name="T6" fmla="*/ 8 w 369"/>
                <a:gd name="T7" fmla="*/ 160 h 353"/>
                <a:gd name="T8" fmla="*/ 16 w 369"/>
                <a:gd name="T9" fmla="*/ 136 h 353"/>
                <a:gd name="T10" fmla="*/ 48 w 369"/>
                <a:gd name="T11" fmla="*/ 136 h 353"/>
                <a:gd name="T12" fmla="*/ 104 w 369"/>
                <a:gd name="T13" fmla="*/ 120 h 353"/>
                <a:gd name="T14" fmla="*/ 168 w 369"/>
                <a:gd name="T15" fmla="*/ 112 h 353"/>
                <a:gd name="T16" fmla="*/ 136 w 369"/>
                <a:gd name="T17" fmla="*/ 80 h 353"/>
                <a:gd name="T18" fmla="*/ 144 w 369"/>
                <a:gd name="T19" fmla="*/ 40 h 353"/>
                <a:gd name="T20" fmla="*/ 184 w 369"/>
                <a:gd name="T21" fmla="*/ 40 h 353"/>
                <a:gd name="T22" fmla="*/ 208 w 369"/>
                <a:gd name="T23" fmla="*/ 48 h 353"/>
                <a:gd name="T24" fmla="*/ 232 w 369"/>
                <a:gd name="T25" fmla="*/ 40 h 353"/>
                <a:gd name="T26" fmla="*/ 248 w 369"/>
                <a:gd name="T27" fmla="*/ 0 h 353"/>
                <a:gd name="T28" fmla="*/ 288 w 369"/>
                <a:gd name="T29" fmla="*/ 16 h 353"/>
                <a:gd name="T30" fmla="*/ 320 w 369"/>
                <a:gd name="T31" fmla="*/ 72 h 353"/>
                <a:gd name="T32" fmla="*/ 344 w 369"/>
                <a:gd name="T33" fmla="*/ 88 h 353"/>
                <a:gd name="T34" fmla="*/ 360 w 369"/>
                <a:gd name="T35" fmla="*/ 64 h 353"/>
                <a:gd name="T36" fmla="*/ 360 w 369"/>
                <a:gd name="T37" fmla="*/ 96 h 353"/>
                <a:gd name="T38" fmla="*/ 360 w 369"/>
                <a:gd name="T39" fmla="*/ 128 h 353"/>
                <a:gd name="T40" fmla="*/ 336 w 369"/>
                <a:gd name="T41" fmla="*/ 168 h 353"/>
                <a:gd name="T42" fmla="*/ 368 w 369"/>
                <a:gd name="T43" fmla="*/ 184 h 353"/>
                <a:gd name="T44" fmla="*/ 360 w 369"/>
                <a:gd name="T45" fmla="*/ 208 h 353"/>
                <a:gd name="T46" fmla="*/ 368 w 369"/>
                <a:gd name="T47" fmla="*/ 232 h 353"/>
                <a:gd name="T48" fmla="*/ 344 w 369"/>
                <a:gd name="T49" fmla="*/ 256 h 353"/>
                <a:gd name="T50" fmla="*/ 344 w 369"/>
                <a:gd name="T51" fmla="*/ 280 h 353"/>
                <a:gd name="T52" fmla="*/ 312 w 369"/>
                <a:gd name="T53" fmla="*/ 288 h 353"/>
                <a:gd name="T54" fmla="*/ 272 w 369"/>
                <a:gd name="T55" fmla="*/ 312 h 353"/>
                <a:gd name="T56" fmla="*/ 232 w 369"/>
                <a:gd name="T57" fmla="*/ 304 h 353"/>
                <a:gd name="T58" fmla="*/ 208 w 369"/>
                <a:gd name="T59" fmla="*/ 288 h 353"/>
                <a:gd name="T60" fmla="*/ 192 w 369"/>
                <a:gd name="T61" fmla="*/ 304 h 353"/>
                <a:gd name="T62" fmla="*/ 144 w 369"/>
                <a:gd name="T63" fmla="*/ 352 h 353"/>
                <a:gd name="T64" fmla="*/ 80 w 369"/>
                <a:gd name="T65" fmla="*/ 328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0" name="yunnan"/>
            <p:cNvSpPr>
              <a:spLocks noChangeAspect="1"/>
            </p:cNvSpPr>
            <p:nvPr/>
          </p:nvSpPr>
          <p:spPr bwMode="invGray">
            <a:xfrm>
              <a:off x="6713173" y="7320176"/>
              <a:ext cx="1125935" cy="1147347"/>
            </a:xfrm>
            <a:custGeom>
              <a:avLst/>
              <a:gdLst>
                <a:gd name="T0" fmla="*/ 528 w 569"/>
                <a:gd name="T1" fmla="*/ 448 h 617"/>
                <a:gd name="T2" fmla="*/ 560 w 569"/>
                <a:gd name="T3" fmla="*/ 416 h 617"/>
                <a:gd name="T4" fmla="*/ 528 w 569"/>
                <a:gd name="T5" fmla="*/ 408 h 617"/>
                <a:gd name="T6" fmla="*/ 496 w 569"/>
                <a:gd name="T7" fmla="*/ 384 h 617"/>
                <a:gd name="T8" fmla="*/ 464 w 569"/>
                <a:gd name="T9" fmla="*/ 360 h 617"/>
                <a:gd name="T10" fmla="*/ 480 w 569"/>
                <a:gd name="T11" fmla="*/ 320 h 617"/>
                <a:gd name="T12" fmla="*/ 472 w 569"/>
                <a:gd name="T13" fmla="*/ 248 h 617"/>
                <a:gd name="T14" fmla="*/ 424 w 569"/>
                <a:gd name="T15" fmla="*/ 224 h 617"/>
                <a:gd name="T16" fmla="*/ 416 w 569"/>
                <a:gd name="T17" fmla="*/ 176 h 617"/>
                <a:gd name="T18" fmla="*/ 448 w 569"/>
                <a:gd name="T19" fmla="*/ 168 h 617"/>
                <a:gd name="T20" fmla="*/ 512 w 569"/>
                <a:gd name="T21" fmla="*/ 160 h 617"/>
                <a:gd name="T22" fmla="*/ 512 w 569"/>
                <a:gd name="T23" fmla="*/ 112 h 617"/>
                <a:gd name="T24" fmla="*/ 464 w 569"/>
                <a:gd name="T25" fmla="*/ 112 h 617"/>
                <a:gd name="T26" fmla="*/ 432 w 569"/>
                <a:gd name="T27" fmla="*/ 64 h 617"/>
                <a:gd name="T28" fmla="*/ 408 w 569"/>
                <a:gd name="T29" fmla="*/ 96 h 617"/>
                <a:gd name="T30" fmla="*/ 384 w 569"/>
                <a:gd name="T31" fmla="*/ 144 h 617"/>
                <a:gd name="T32" fmla="*/ 368 w 569"/>
                <a:gd name="T33" fmla="*/ 240 h 617"/>
                <a:gd name="T34" fmla="*/ 336 w 569"/>
                <a:gd name="T35" fmla="*/ 224 h 617"/>
                <a:gd name="T36" fmla="*/ 288 w 569"/>
                <a:gd name="T37" fmla="*/ 240 h 617"/>
                <a:gd name="T38" fmla="*/ 272 w 569"/>
                <a:gd name="T39" fmla="*/ 224 h 617"/>
                <a:gd name="T40" fmla="*/ 232 w 569"/>
                <a:gd name="T41" fmla="*/ 104 h 617"/>
                <a:gd name="T42" fmla="*/ 216 w 569"/>
                <a:gd name="T43" fmla="*/ 112 h 617"/>
                <a:gd name="T44" fmla="*/ 208 w 569"/>
                <a:gd name="T45" fmla="*/ 72 h 617"/>
                <a:gd name="T46" fmla="*/ 160 w 569"/>
                <a:gd name="T47" fmla="*/ 40 h 617"/>
                <a:gd name="T48" fmla="*/ 136 w 569"/>
                <a:gd name="T49" fmla="*/ 80 h 617"/>
                <a:gd name="T50" fmla="*/ 136 w 569"/>
                <a:gd name="T51" fmla="*/ 0 h 617"/>
                <a:gd name="T52" fmla="*/ 112 w 569"/>
                <a:gd name="T53" fmla="*/ 0 h 617"/>
                <a:gd name="T54" fmla="*/ 96 w 569"/>
                <a:gd name="T55" fmla="*/ 32 h 617"/>
                <a:gd name="T56" fmla="*/ 88 w 569"/>
                <a:gd name="T57" fmla="*/ 64 h 617"/>
                <a:gd name="T58" fmla="*/ 80 w 569"/>
                <a:gd name="T59" fmla="*/ 96 h 617"/>
                <a:gd name="T60" fmla="*/ 104 w 569"/>
                <a:gd name="T61" fmla="*/ 112 h 617"/>
                <a:gd name="T62" fmla="*/ 88 w 569"/>
                <a:gd name="T63" fmla="*/ 240 h 617"/>
                <a:gd name="T64" fmla="*/ 24 w 569"/>
                <a:gd name="T65" fmla="*/ 280 h 617"/>
                <a:gd name="T66" fmla="*/ 8 w 569"/>
                <a:gd name="T67" fmla="*/ 312 h 617"/>
                <a:gd name="T68" fmla="*/ 0 w 569"/>
                <a:gd name="T69" fmla="*/ 376 h 617"/>
                <a:gd name="T70" fmla="*/ 48 w 569"/>
                <a:gd name="T71" fmla="*/ 368 h 617"/>
                <a:gd name="T72" fmla="*/ 80 w 569"/>
                <a:gd name="T73" fmla="*/ 392 h 617"/>
                <a:gd name="T74" fmla="*/ 88 w 569"/>
                <a:gd name="T75" fmla="*/ 408 h 617"/>
                <a:gd name="T76" fmla="*/ 96 w 569"/>
                <a:gd name="T77" fmla="*/ 448 h 617"/>
                <a:gd name="T78" fmla="*/ 120 w 569"/>
                <a:gd name="T79" fmla="*/ 464 h 617"/>
                <a:gd name="T80" fmla="*/ 112 w 569"/>
                <a:gd name="T81" fmla="*/ 504 h 617"/>
                <a:gd name="T82" fmla="*/ 104 w 569"/>
                <a:gd name="T83" fmla="*/ 528 h 617"/>
                <a:gd name="T84" fmla="*/ 144 w 569"/>
                <a:gd name="T85" fmla="*/ 560 h 617"/>
                <a:gd name="T86" fmla="*/ 200 w 569"/>
                <a:gd name="T87" fmla="*/ 576 h 617"/>
                <a:gd name="T88" fmla="*/ 224 w 569"/>
                <a:gd name="T89" fmla="*/ 568 h 617"/>
                <a:gd name="T90" fmla="*/ 232 w 569"/>
                <a:gd name="T91" fmla="*/ 600 h 617"/>
                <a:gd name="T92" fmla="*/ 264 w 569"/>
                <a:gd name="T93" fmla="*/ 592 h 617"/>
                <a:gd name="T94" fmla="*/ 272 w 569"/>
                <a:gd name="T95" fmla="*/ 512 h 617"/>
                <a:gd name="T96" fmla="*/ 328 w 569"/>
                <a:gd name="T97" fmla="*/ 504 h 617"/>
                <a:gd name="T98" fmla="*/ 352 w 569"/>
                <a:gd name="T99" fmla="*/ 512 h 617"/>
                <a:gd name="T100" fmla="*/ 384 w 569"/>
                <a:gd name="T101" fmla="*/ 512 h 617"/>
                <a:gd name="T102" fmla="*/ 416 w 569"/>
                <a:gd name="T103" fmla="*/ 520 h 617"/>
                <a:gd name="T104" fmla="*/ 440 w 569"/>
                <a:gd name="T105" fmla="*/ 504 h 617"/>
                <a:gd name="T106" fmla="*/ 488 w 569"/>
                <a:gd name="T107" fmla="*/ 472 h 617"/>
                <a:gd name="T108" fmla="*/ 520 w 569"/>
                <a:gd name="T109" fmla="*/ 464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2" name="sichuan"/>
            <p:cNvSpPr>
              <a:spLocks noChangeAspect="1"/>
            </p:cNvSpPr>
            <p:nvPr/>
          </p:nvSpPr>
          <p:spPr bwMode="gray">
            <a:xfrm>
              <a:off x="6869658" y="6610737"/>
              <a:ext cx="1492198" cy="1167332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3" name="shaanxi"/>
            <p:cNvSpPr>
              <a:spLocks noChangeAspect="1"/>
            </p:cNvSpPr>
            <p:nvPr/>
          </p:nvSpPr>
          <p:spPr bwMode="gray">
            <a:xfrm>
              <a:off x="7839107" y="5919689"/>
              <a:ext cx="632775" cy="1120681"/>
            </a:xfrm>
            <a:custGeom>
              <a:avLst/>
              <a:gdLst>
                <a:gd name="T0" fmla="*/ 320 w 321"/>
                <a:gd name="T1" fmla="*/ 480 h 609"/>
                <a:gd name="T2" fmla="*/ 296 w 321"/>
                <a:gd name="T3" fmla="*/ 496 h 609"/>
                <a:gd name="T4" fmla="*/ 280 w 321"/>
                <a:gd name="T5" fmla="*/ 488 h 609"/>
                <a:gd name="T6" fmla="*/ 224 w 321"/>
                <a:gd name="T7" fmla="*/ 488 h 609"/>
                <a:gd name="T8" fmla="*/ 240 w 321"/>
                <a:gd name="T9" fmla="*/ 520 h 609"/>
                <a:gd name="T10" fmla="*/ 224 w 321"/>
                <a:gd name="T11" fmla="*/ 560 h 609"/>
                <a:gd name="T12" fmla="*/ 232 w 321"/>
                <a:gd name="T13" fmla="*/ 608 h 609"/>
                <a:gd name="T14" fmla="*/ 200 w 321"/>
                <a:gd name="T15" fmla="*/ 600 h 609"/>
                <a:gd name="T16" fmla="*/ 152 w 321"/>
                <a:gd name="T17" fmla="*/ 568 h 609"/>
                <a:gd name="T18" fmla="*/ 96 w 321"/>
                <a:gd name="T19" fmla="*/ 552 h 609"/>
                <a:gd name="T20" fmla="*/ 56 w 321"/>
                <a:gd name="T21" fmla="*/ 520 h 609"/>
                <a:gd name="T22" fmla="*/ 16 w 321"/>
                <a:gd name="T23" fmla="*/ 520 h 609"/>
                <a:gd name="T24" fmla="*/ 16 w 321"/>
                <a:gd name="T25" fmla="*/ 512 h 609"/>
                <a:gd name="T26" fmla="*/ 0 w 321"/>
                <a:gd name="T27" fmla="*/ 504 h 609"/>
                <a:gd name="T28" fmla="*/ 8 w 321"/>
                <a:gd name="T29" fmla="*/ 496 h 609"/>
                <a:gd name="T30" fmla="*/ 8 w 321"/>
                <a:gd name="T31" fmla="*/ 472 h 609"/>
                <a:gd name="T32" fmla="*/ 0 w 321"/>
                <a:gd name="T33" fmla="*/ 464 h 609"/>
                <a:gd name="T34" fmla="*/ 16 w 321"/>
                <a:gd name="T35" fmla="*/ 456 h 609"/>
                <a:gd name="T36" fmla="*/ 48 w 321"/>
                <a:gd name="T37" fmla="*/ 456 h 609"/>
                <a:gd name="T38" fmla="*/ 48 w 321"/>
                <a:gd name="T39" fmla="*/ 344 h 609"/>
                <a:gd name="T40" fmla="*/ 88 w 321"/>
                <a:gd name="T41" fmla="*/ 344 h 609"/>
                <a:gd name="T42" fmla="*/ 88 w 321"/>
                <a:gd name="T43" fmla="*/ 360 h 609"/>
                <a:gd name="T44" fmla="*/ 112 w 321"/>
                <a:gd name="T45" fmla="*/ 360 h 609"/>
                <a:gd name="T46" fmla="*/ 112 w 321"/>
                <a:gd name="T47" fmla="*/ 328 h 609"/>
                <a:gd name="T48" fmla="*/ 160 w 321"/>
                <a:gd name="T49" fmla="*/ 328 h 609"/>
                <a:gd name="T50" fmla="*/ 168 w 321"/>
                <a:gd name="T51" fmla="*/ 280 h 609"/>
                <a:gd name="T52" fmla="*/ 168 w 321"/>
                <a:gd name="T53" fmla="*/ 248 h 609"/>
                <a:gd name="T54" fmla="*/ 144 w 321"/>
                <a:gd name="T55" fmla="*/ 232 h 609"/>
                <a:gd name="T56" fmla="*/ 112 w 321"/>
                <a:gd name="T57" fmla="*/ 208 h 609"/>
                <a:gd name="T58" fmla="*/ 96 w 321"/>
                <a:gd name="T59" fmla="*/ 184 h 609"/>
                <a:gd name="T60" fmla="*/ 104 w 321"/>
                <a:gd name="T61" fmla="*/ 144 h 609"/>
                <a:gd name="T62" fmla="*/ 120 w 321"/>
                <a:gd name="T63" fmla="*/ 128 h 609"/>
                <a:gd name="T64" fmla="*/ 144 w 321"/>
                <a:gd name="T65" fmla="*/ 144 h 609"/>
                <a:gd name="T66" fmla="*/ 176 w 321"/>
                <a:gd name="T67" fmla="*/ 144 h 609"/>
                <a:gd name="T68" fmla="*/ 184 w 321"/>
                <a:gd name="T69" fmla="*/ 120 h 609"/>
                <a:gd name="T70" fmla="*/ 200 w 321"/>
                <a:gd name="T71" fmla="*/ 120 h 609"/>
                <a:gd name="T72" fmla="*/ 192 w 321"/>
                <a:gd name="T73" fmla="*/ 88 h 609"/>
                <a:gd name="T74" fmla="*/ 248 w 321"/>
                <a:gd name="T75" fmla="*/ 32 h 609"/>
                <a:gd name="T76" fmla="*/ 248 w 321"/>
                <a:gd name="T77" fmla="*/ 16 h 609"/>
                <a:gd name="T78" fmla="*/ 280 w 321"/>
                <a:gd name="T79" fmla="*/ 16 h 609"/>
                <a:gd name="T80" fmla="*/ 288 w 321"/>
                <a:gd name="T81" fmla="*/ 24 h 609"/>
                <a:gd name="T82" fmla="*/ 296 w 321"/>
                <a:gd name="T83" fmla="*/ 8 h 609"/>
                <a:gd name="T84" fmla="*/ 304 w 321"/>
                <a:gd name="T85" fmla="*/ 0 h 609"/>
                <a:gd name="T86" fmla="*/ 320 w 321"/>
                <a:gd name="T87" fmla="*/ 24 h 609"/>
                <a:gd name="T88" fmla="*/ 320 w 321"/>
                <a:gd name="T89" fmla="*/ 32 h 609"/>
                <a:gd name="T90" fmla="*/ 280 w 321"/>
                <a:gd name="T91" fmla="*/ 112 h 609"/>
                <a:gd name="T92" fmla="*/ 296 w 321"/>
                <a:gd name="T93" fmla="*/ 128 h 609"/>
                <a:gd name="T94" fmla="*/ 280 w 321"/>
                <a:gd name="T95" fmla="*/ 184 h 609"/>
                <a:gd name="T96" fmla="*/ 272 w 321"/>
                <a:gd name="T97" fmla="*/ 248 h 609"/>
                <a:gd name="T98" fmla="*/ 288 w 321"/>
                <a:gd name="T99" fmla="*/ 288 h 609"/>
                <a:gd name="T100" fmla="*/ 264 w 321"/>
                <a:gd name="T101" fmla="*/ 360 h 609"/>
                <a:gd name="T102" fmla="*/ 272 w 321"/>
                <a:gd name="T103" fmla="*/ 376 h 609"/>
                <a:gd name="T104" fmla="*/ 288 w 321"/>
                <a:gd name="T105" fmla="*/ 432 h 609"/>
                <a:gd name="T106" fmla="*/ 320 w 321"/>
                <a:gd name="T107" fmla="*/ 480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4" name="ningxia"/>
            <p:cNvSpPr>
              <a:spLocks noChangeAspect="1"/>
            </p:cNvSpPr>
            <p:nvPr/>
          </p:nvSpPr>
          <p:spPr bwMode="invGray">
            <a:xfrm>
              <a:off x="7722609" y="5934047"/>
              <a:ext cx="338629" cy="563647"/>
            </a:xfrm>
            <a:custGeom>
              <a:avLst/>
              <a:gdLst>
                <a:gd name="T0" fmla="*/ 176 w 177"/>
                <a:gd name="T1" fmla="*/ 120 h 313"/>
                <a:gd name="T2" fmla="*/ 160 w 177"/>
                <a:gd name="T3" fmla="*/ 104 h 313"/>
                <a:gd name="T4" fmla="*/ 120 w 177"/>
                <a:gd name="T5" fmla="*/ 88 h 313"/>
                <a:gd name="T6" fmla="*/ 136 w 177"/>
                <a:gd name="T7" fmla="*/ 32 h 313"/>
                <a:gd name="T8" fmla="*/ 128 w 177"/>
                <a:gd name="T9" fmla="*/ 0 h 313"/>
                <a:gd name="T10" fmla="*/ 72 w 177"/>
                <a:gd name="T11" fmla="*/ 56 h 313"/>
                <a:gd name="T12" fmla="*/ 64 w 177"/>
                <a:gd name="T13" fmla="*/ 112 h 313"/>
                <a:gd name="T14" fmla="*/ 40 w 177"/>
                <a:gd name="T15" fmla="*/ 120 h 313"/>
                <a:gd name="T16" fmla="*/ 8 w 177"/>
                <a:gd name="T17" fmla="*/ 144 h 313"/>
                <a:gd name="T18" fmla="*/ 0 w 177"/>
                <a:gd name="T19" fmla="*/ 168 h 313"/>
                <a:gd name="T20" fmla="*/ 40 w 177"/>
                <a:gd name="T21" fmla="*/ 192 h 313"/>
                <a:gd name="T22" fmla="*/ 40 w 177"/>
                <a:gd name="T23" fmla="*/ 224 h 313"/>
                <a:gd name="T24" fmla="*/ 48 w 177"/>
                <a:gd name="T25" fmla="*/ 240 h 313"/>
                <a:gd name="T26" fmla="*/ 40 w 177"/>
                <a:gd name="T27" fmla="*/ 264 h 313"/>
                <a:gd name="T28" fmla="*/ 48 w 177"/>
                <a:gd name="T29" fmla="*/ 280 h 313"/>
                <a:gd name="T30" fmla="*/ 96 w 177"/>
                <a:gd name="T31" fmla="*/ 312 h 313"/>
                <a:gd name="T32" fmla="*/ 112 w 177"/>
                <a:gd name="T33" fmla="*/ 312 h 313"/>
                <a:gd name="T34" fmla="*/ 112 w 177"/>
                <a:gd name="T35" fmla="*/ 296 h 313"/>
                <a:gd name="T36" fmla="*/ 128 w 177"/>
                <a:gd name="T37" fmla="*/ 272 h 313"/>
                <a:gd name="T38" fmla="*/ 120 w 177"/>
                <a:gd name="T39" fmla="*/ 240 h 313"/>
                <a:gd name="T40" fmla="*/ 112 w 177"/>
                <a:gd name="T41" fmla="*/ 240 h 313"/>
                <a:gd name="T42" fmla="*/ 104 w 177"/>
                <a:gd name="T43" fmla="*/ 208 h 313"/>
                <a:gd name="T44" fmla="*/ 120 w 177"/>
                <a:gd name="T45" fmla="*/ 208 h 313"/>
                <a:gd name="T46" fmla="*/ 120 w 177"/>
                <a:gd name="T47" fmla="*/ 176 h 313"/>
                <a:gd name="T48" fmla="*/ 136 w 177"/>
                <a:gd name="T49" fmla="*/ 176 h 313"/>
                <a:gd name="T50" fmla="*/ 152 w 177"/>
                <a:gd name="T51" fmla="*/ 184 h 313"/>
                <a:gd name="T52" fmla="*/ 160 w 177"/>
                <a:gd name="T53" fmla="*/ 136 h 313"/>
                <a:gd name="T54" fmla="*/ 176 w 177"/>
                <a:gd name="T55" fmla="*/ 12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5" name="gansu"/>
            <p:cNvSpPr>
              <a:spLocks noChangeAspect="1"/>
            </p:cNvSpPr>
            <p:nvPr/>
          </p:nvSpPr>
          <p:spPr bwMode="invGray">
            <a:xfrm>
              <a:off x="6484567" y="5362653"/>
              <a:ext cx="1691215" cy="1546054"/>
            </a:xfrm>
            <a:custGeom>
              <a:avLst/>
              <a:gdLst>
                <a:gd name="T0" fmla="*/ 632 w 857"/>
                <a:gd name="T1" fmla="*/ 480 h 841"/>
                <a:gd name="T2" fmla="*/ 672 w 857"/>
                <a:gd name="T3" fmla="*/ 536 h 841"/>
                <a:gd name="T4" fmla="*/ 672 w 857"/>
                <a:gd name="T5" fmla="*/ 568 h 841"/>
                <a:gd name="T6" fmla="*/ 736 w 857"/>
                <a:gd name="T7" fmla="*/ 624 h 841"/>
                <a:gd name="T8" fmla="*/ 744 w 857"/>
                <a:gd name="T9" fmla="*/ 600 h 841"/>
                <a:gd name="T10" fmla="*/ 752 w 857"/>
                <a:gd name="T11" fmla="*/ 552 h 841"/>
                <a:gd name="T12" fmla="*/ 736 w 857"/>
                <a:gd name="T13" fmla="*/ 520 h 841"/>
                <a:gd name="T14" fmla="*/ 752 w 857"/>
                <a:gd name="T15" fmla="*/ 488 h 841"/>
                <a:gd name="T16" fmla="*/ 800 w 857"/>
                <a:gd name="T17" fmla="*/ 512 h 841"/>
                <a:gd name="T18" fmla="*/ 856 w 857"/>
                <a:gd name="T19" fmla="*/ 552 h 841"/>
                <a:gd name="T20" fmla="*/ 800 w 857"/>
                <a:gd name="T21" fmla="*/ 632 h 841"/>
                <a:gd name="T22" fmla="*/ 776 w 857"/>
                <a:gd name="T23" fmla="*/ 664 h 841"/>
                <a:gd name="T24" fmla="*/ 736 w 857"/>
                <a:gd name="T25" fmla="*/ 648 h 841"/>
                <a:gd name="T26" fmla="*/ 704 w 857"/>
                <a:gd name="T27" fmla="*/ 752 h 841"/>
                <a:gd name="T28" fmla="*/ 696 w 857"/>
                <a:gd name="T29" fmla="*/ 776 h 841"/>
                <a:gd name="T30" fmla="*/ 688 w 857"/>
                <a:gd name="T31" fmla="*/ 808 h 841"/>
                <a:gd name="T32" fmla="*/ 632 w 857"/>
                <a:gd name="T33" fmla="*/ 840 h 841"/>
                <a:gd name="T34" fmla="*/ 592 w 857"/>
                <a:gd name="T35" fmla="*/ 760 h 841"/>
                <a:gd name="T36" fmla="*/ 576 w 857"/>
                <a:gd name="T37" fmla="*/ 752 h 841"/>
                <a:gd name="T38" fmla="*/ 528 w 857"/>
                <a:gd name="T39" fmla="*/ 696 h 841"/>
                <a:gd name="T40" fmla="*/ 496 w 857"/>
                <a:gd name="T41" fmla="*/ 712 h 841"/>
                <a:gd name="T42" fmla="*/ 488 w 857"/>
                <a:gd name="T43" fmla="*/ 728 h 841"/>
                <a:gd name="T44" fmla="*/ 480 w 857"/>
                <a:gd name="T45" fmla="*/ 776 h 841"/>
                <a:gd name="T46" fmla="*/ 464 w 857"/>
                <a:gd name="T47" fmla="*/ 744 h 841"/>
                <a:gd name="T48" fmla="*/ 416 w 857"/>
                <a:gd name="T49" fmla="*/ 728 h 841"/>
                <a:gd name="T50" fmla="*/ 408 w 857"/>
                <a:gd name="T51" fmla="*/ 688 h 841"/>
                <a:gd name="T52" fmla="*/ 456 w 857"/>
                <a:gd name="T53" fmla="*/ 696 h 841"/>
                <a:gd name="T54" fmla="*/ 488 w 857"/>
                <a:gd name="T55" fmla="*/ 672 h 841"/>
                <a:gd name="T56" fmla="*/ 464 w 857"/>
                <a:gd name="T57" fmla="*/ 640 h 841"/>
                <a:gd name="T58" fmla="*/ 504 w 857"/>
                <a:gd name="T59" fmla="*/ 600 h 841"/>
                <a:gd name="T60" fmla="*/ 536 w 857"/>
                <a:gd name="T61" fmla="*/ 568 h 841"/>
                <a:gd name="T62" fmla="*/ 480 w 857"/>
                <a:gd name="T63" fmla="*/ 408 h 841"/>
                <a:gd name="T64" fmla="*/ 408 w 857"/>
                <a:gd name="T65" fmla="*/ 360 h 841"/>
                <a:gd name="T66" fmla="*/ 344 w 857"/>
                <a:gd name="T67" fmla="*/ 336 h 841"/>
                <a:gd name="T68" fmla="*/ 280 w 857"/>
                <a:gd name="T69" fmla="*/ 312 h 841"/>
                <a:gd name="T70" fmla="*/ 208 w 857"/>
                <a:gd name="T71" fmla="*/ 336 h 841"/>
                <a:gd name="T72" fmla="*/ 48 w 857"/>
                <a:gd name="T73" fmla="*/ 240 h 841"/>
                <a:gd name="T74" fmla="*/ 8 w 857"/>
                <a:gd name="T75" fmla="*/ 160 h 841"/>
                <a:gd name="T76" fmla="*/ 48 w 857"/>
                <a:gd name="T77" fmla="*/ 152 h 841"/>
                <a:gd name="T78" fmla="*/ 112 w 857"/>
                <a:gd name="T79" fmla="*/ 96 h 841"/>
                <a:gd name="T80" fmla="*/ 136 w 857"/>
                <a:gd name="T81" fmla="*/ 64 h 841"/>
                <a:gd name="T82" fmla="*/ 216 w 857"/>
                <a:gd name="T83" fmla="*/ 32 h 841"/>
                <a:gd name="T84" fmla="*/ 232 w 857"/>
                <a:gd name="T85" fmla="*/ 0 h 841"/>
                <a:gd name="T86" fmla="*/ 288 w 857"/>
                <a:gd name="T87" fmla="*/ 72 h 841"/>
                <a:gd name="T88" fmla="*/ 296 w 857"/>
                <a:gd name="T89" fmla="*/ 128 h 841"/>
                <a:gd name="T90" fmla="*/ 312 w 857"/>
                <a:gd name="T91" fmla="*/ 176 h 841"/>
                <a:gd name="T92" fmla="*/ 336 w 857"/>
                <a:gd name="T93" fmla="*/ 192 h 841"/>
                <a:gd name="T94" fmla="*/ 408 w 857"/>
                <a:gd name="T95" fmla="*/ 176 h 841"/>
                <a:gd name="T96" fmla="*/ 408 w 857"/>
                <a:gd name="T97" fmla="*/ 216 h 841"/>
                <a:gd name="T98" fmla="*/ 384 w 857"/>
                <a:gd name="T99" fmla="*/ 256 h 841"/>
                <a:gd name="T100" fmla="*/ 432 w 857"/>
                <a:gd name="T101" fmla="*/ 328 h 841"/>
                <a:gd name="T102" fmla="*/ 496 w 857"/>
                <a:gd name="T103" fmla="*/ 344 h 841"/>
                <a:gd name="T104" fmla="*/ 528 w 857"/>
                <a:gd name="T105" fmla="*/ 320 h 841"/>
                <a:gd name="T106" fmla="*/ 584 w 857"/>
                <a:gd name="T107" fmla="*/ 320 h 841"/>
                <a:gd name="T108" fmla="*/ 624 w 857"/>
                <a:gd name="T109" fmla="*/ 336 h 841"/>
                <a:gd name="T110" fmla="*/ 576 w 857"/>
                <a:gd name="T111" fmla="*/ 392 h 841"/>
                <a:gd name="T112" fmla="*/ 600 w 857"/>
                <a:gd name="T113" fmla="*/ 456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6" name="xinjiang"/>
            <p:cNvSpPr>
              <a:spLocks noChangeAspect="1"/>
            </p:cNvSpPr>
            <p:nvPr/>
          </p:nvSpPr>
          <p:spPr bwMode="invGray">
            <a:xfrm>
              <a:off x="4439004" y="4315815"/>
              <a:ext cx="2506826" cy="1901230"/>
            </a:xfrm>
            <a:custGeom>
              <a:avLst/>
              <a:gdLst>
                <a:gd name="T0" fmla="*/ 1256 w 1273"/>
                <a:gd name="T1" fmla="*/ 576 h 1033"/>
                <a:gd name="T2" fmla="*/ 1240 w 1273"/>
                <a:gd name="T3" fmla="*/ 632 h 1033"/>
                <a:gd name="T4" fmla="*/ 1176 w 1273"/>
                <a:gd name="T5" fmla="*/ 632 h 1033"/>
                <a:gd name="T6" fmla="*/ 1152 w 1273"/>
                <a:gd name="T7" fmla="*/ 664 h 1033"/>
                <a:gd name="T8" fmla="*/ 1080 w 1273"/>
                <a:gd name="T9" fmla="*/ 720 h 1033"/>
                <a:gd name="T10" fmla="*/ 1048 w 1273"/>
                <a:gd name="T11" fmla="*/ 728 h 1033"/>
                <a:gd name="T12" fmla="*/ 936 w 1273"/>
                <a:gd name="T13" fmla="*/ 824 h 1033"/>
                <a:gd name="T14" fmla="*/ 880 w 1273"/>
                <a:gd name="T15" fmla="*/ 880 h 1033"/>
                <a:gd name="T16" fmla="*/ 920 w 1273"/>
                <a:gd name="T17" fmla="*/ 944 h 1033"/>
                <a:gd name="T18" fmla="*/ 888 w 1273"/>
                <a:gd name="T19" fmla="*/ 992 h 1033"/>
                <a:gd name="T20" fmla="*/ 896 w 1273"/>
                <a:gd name="T21" fmla="*/ 1032 h 1033"/>
                <a:gd name="T22" fmla="*/ 840 w 1273"/>
                <a:gd name="T23" fmla="*/ 1016 h 1033"/>
                <a:gd name="T24" fmla="*/ 808 w 1273"/>
                <a:gd name="T25" fmla="*/ 1000 h 1033"/>
                <a:gd name="T26" fmla="*/ 736 w 1273"/>
                <a:gd name="T27" fmla="*/ 960 h 1033"/>
                <a:gd name="T28" fmla="*/ 600 w 1273"/>
                <a:gd name="T29" fmla="*/ 984 h 1033"/>
                <a:gd name="T30" fmla="*/ 512 w 1273"/>
                <a:gd name="T31" fmla="*/ 992 h 1033"/>
                <a:gd name="T32" fmla="*/ 432 w 1273"/>
                <a:gd name="T33" fmla="*/ 952 h 1033"/>
                <a:gd name="T34" fmla="*/ 368 w 1273"/>
                <a:gd name="T35" fmla="*/ 960 h 1033"/>
                <a:gd name="T36" fmla="*/ 272 w 1273"/>
                <a:gd name="T37" fmla="*/ 928 h 1033"/>
                <a:gd name="T38" fmla="*/ 216 w 1273"/>
                <a:gd name="T39" fmla="*/ 984 h 1033"/>
                <a:gd name="T40" fmla="*/ 152 w 1273"/>
                <a:gd name="T41" fmla="*/ 944 h 1033"/>
                <a:gd name="T42" fmla="*/ 104 w 1273"/>
                <a:gd name="T43" fmla="*/ 864 h 1033"/>
                <a:gd name="T44" fmla="*/ 56 w 1273"/>
                <a:gd name="T45" fmla="*/ 800 h 1033"/>
                <a:gd name="T46" fmla="*/ 64 w 1273"/>
                <a:gd name="T47" fmla="*/ 776 h 1033"/>
                <a:gd name="T48" fmla="*/ 40 w 1273"/>
                <a:gd name="T49" fmla="*/ 712 h 1033"/>
                <a:gd name="T50" fmla="*/ 0 w 1273"/>
                <a:gd name="T51" fmla="*/ 688 h 1033"/>
                <a:gd name="T52" fmla="*/ 32 w 1273"/>
                <a:gd name="T53" fmla="*/ 688 h 1033"/>
                <a:gd name="T54" fmla="*/ 32 w 1273"/>
                <a:gd name="T55" fmla="*/ 616 h 1033"/>
                <a:gd name="T56" fmla="*/ 24 w 1273"/>
                <a:gd name="T57" fmla="*/ 568 h 1033"/>
                <a:gd name="T58" fmla="*/ 0 w 1273"/>
                <a:gd name="T59" fmla="*/ 520 h 1033"/>
                <a:gd name="T60" fmla="*/ 88 w 1273"/>
                <a:gd name="T61" fmla="*/ 464 h 1033"/>
                <a:gd name="T62" fmla="*/ 136 w 1273"/>
                <a:gd name="T63" fmla="*/ 456 h 1033"/>
                <a:gd name="T64" fmla="*/ 152 w 1273"/>
                <a:gd name="T65" fmla="*/ 480 h 1033"/>
                <a:gd name="T66" fmla="*/ 200 w 1273"/>
                <a:gd name="T67" fmla="*/ 480 h 1033"/>
                <a:gd name="T68" fmla="*/ 304 w 1273"/>
                <a:gd name="T69" fmla="*/ 456 h 1033"/>
                <a:gd name="T70" fmla="*/ 416 w 1273"/>
                <a:gd name="T71" fmla="*/ 424 h 1033"/>
                <a:gd name="T72" fmla="*/ 424 w 1273"/>
                <a:gd name="T73" fmla="*/ 376 h 1033"/>
                <a:gd name="T74" fmla="*/ 472 w 1273"/>
                <a:gd name="T75" fmla="*/ 232 h 1033"/>
                <a:gd name="T76" fmla="*/ 456 w 1273"/>
                <a:gd name="T77" fmla="*/ 200 h 1033"/>
                <a:gd name="T78" fmla="*/ 592 w 1273"/>
                <a:gd name="T79" fmla="*/ 224 h 1033"/>
                <a:gd name="T80" fmla="*/ 664 w 1273"/>
                <a:gd name="T81" fmla="*/ 96 h 1033"/>
                <a:gd name="T82" fmla="*/ 784 w 1273"/>
                <a:gd name="T83" fmla="*/ 128 h 1033"/>
                <a:gd name="T84" fmla="*/ 784 w 1273"/>
                <a:gd name="T85" fmla="*/ 80 h 1033"/>
                <a:gd name="T86" fmla="*/ 840 w 1273"/>
                <a:gd name="T87" fmla="*/ 40 h 1033"/>
                <a:gd name="T88" fmla="*/ 880 w 1273"/>
                <a:gd name="T89" fmla="*/ 0 h 1033"/>
                <a:gd name="T90" fmla="*/ 928 w 1273"/>
                <a:gd name="T91" fmla="*/ 16 h 1033"/>
                <a:gd name="T92" fmla="*/ 928 w 1273"/>
                <a:gd name="T93" fmla="*/ 48 h 1033"/>
                <a:gd name="T94" fmla="*/ 960 w 1273"/>
                <a:gd name="T95" fmla="*/ 112 h 1033"/>
                <a:gd name="T96" fmla="*/ 1024 w 1273"/>
                <a:gd name="T97" fmla="*/ 144 h 1033"/>
                <a:gd name="T98" fmla="*/ 1040 w 1273"/>
                <a:gd name="T99" fmla="*/ 248 h 1033"/>
                <a:gd name="T100" fmla="*/ 1016 w 1273"/>
                <a:gd name="T101" fmla="*/ 336 h 1033"/>
                <a:gd name="T102" fmla="*/ 1112 w 1273"/>
                <a:gd name="T103" fmla="*/ 368 h 1033"/>
                <a:gd name="T104" fmla="*/ 1208 w 1273"/>
                <a:gd name="T105" fmla="*/ 440 h 1033"/>
                <a:gd name="T106" fmla="*/ 1232 w 1273"/>
                <a:gd name="T107" fmla="*/ 480 h 1033"/>
                <a:gd name="T108" fmla="*/ 1272 w 1273"/>
                <a:gd name="T109" fmla="*/ 568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27" name="sichuan"/>
            <p:cNvSpPr>
              <a:spLocks noChangeAspect="1"/>
            </p:cNvSpPr>
            <p:nvPr/>
          </p:nvSpPr>
          <p:spPr bwMode="gray">
            <a:xfrm>
              <a:off x="7592801" y="6871606"/>
              <a:ext cx="769055" cy="663869"/>
            </a:xfrm>
            <a:custGeom>
              <a:avLst/>
              <a:gdLst>
                <a:gd name="T0" fmla="*/ 696 w 761"/>
                <a:gd name="T1" fmla="*/ 488 h 633"/>
                <a:gd name="T2" fmla="*/ 672 w 761"/>
                <a:gd name="T3" fmla="*/ 504 h 633"/>
                <a:gd name="T4" fmla="*/ 656 w 761"/>
                <a:gd name="T5" fmla="*/ 488 h 633"/>
                <a:gd name="T6" fmla="*/ 608 w 761"/>
                <a:gd name="T7" fmla="*/ 432 h 633"/>
                <a:gd name="T8" fmla="*/ 584 w 761"/>
                <a:gd name="T9" fmla="*/ 424 h 633"/>
                <a:gd name="T10" fmla="*/ 552 w 761"/>
                <a:gd name="T11" fmla="*/ 440 h 633"/>
                <a:gd name="T12" fmla="*/ 536 w 761"/>
                <a:gd name="T13" fmla="*/ 472 h 633"/>
                <a:gd name="T14" fmla="*/ 512 w 761"/>
                <a:gd name="T15" fmla="*/ 464 h 633"/>
                <a:gd name="T16" fmla="*/ 472 w 761"/>
                <a:gd name="T17" fmla="*/ 472 h 633"/>
                <a:gd name="T18" fmla="*/ 504 w 761"/>
                <a:gd name="T19" fmla="*/ 496 h 633"/>
                <a:gd name="T20" fmla="*/ 456 w 761"/>
                <a:gd name="T21" fmla="*/ 528 h 633"/>
                <a:gd name="T22" fmla="*/ 416 w 761"/>
                <a:gd name="T23" fmla="*/ 520 h 633"/>
                <a:gd name="T24" fmla="*/ 392 w 761"/>
                <a:gd name="T25" fmla="*/ 456 h 633"/>
                <a:gd name="T26" fmla="*/ 360 w 761"/>
                <a:gd name="T27" fmla="*/ 488 h 633"/>
                <a:gd name="T28" fmla="*/ 336 w 761"/>
                <a:gd name="T29" fmla="*/ 504 h 633"/>
                <a:gd name="T30" fmla="*/ 296 w 761"/>
                <a:gd name="T31" fmla="*/ 536 h 633"/>
                <a:gd name="T32" fmla="*/ 272 w 761"/>
                <a:gd name="T33" fmla="*/ 632 h 633"/>
                <a:gd name="T34" fmla="*/ 248 w 761"/>
                <a:gd name="T35" fmla="*/ 632 h 633"/>
                <a:gd name="T36" fmla="*/ 216 w 761"/>
                <a:gd name="T37" fmla="*/ 624 h 633"/>
                <a:gd name="T38" fmla="*/ 200 w 761"/>
                <a:gd name="T39" fmla="*/ 576 h 633"/>
                <a:gd name="T40" fmla="*/ 144 w 761"/>
                <a:gd name="T41" fmla="*/ 496 h 633"/>
                <a:gd name="T42" fmla="*/ 128 w 761"/>
                <a:gd name="T43" fmla="*/ 480 h 633"/>
                <a:gd name="T44" fmla="*/ 104 w 761"/>
                <a:gd name="T45" fmla="*/ 424 h 633"/>
                <a:gd name="T46" fmla="*/ 80 w 761"/>
                <a:gd name="T47" fmla="*/ 464 h 633"/>
                <a:gd name="T48" fmla="*/ 72 w 761"/>
                <a:gd name="T49" fmla="*/ 248 h 633"/>
                <a:gd name="T50" fmla="*/ 72 w 761"/>
                <a:gd name="T51" fmla="*/ 216 h 633"/>
                <a:gd name="T52" fmla="*/ 40 w 761"/>
                <a:gd name="T53" fmla="*/ 136 h 633"/>
                <a:gd name="T54" fmla="*/ 0 w 761"/>
                <a:gd name="T55" fmla="*/ 104 h 633"/>
                <a:gd name="T56" fmla="*/ 8 w 761"/>
                <a:gd name="T57" fmla="*/ 64 h 633"/>
                <a:gd name="T58" fmla="*/ 16 w 761"/>
                <a:gd name="T59" fmla="*/ 32 h 633"/>
                <a:gd name="T60" fmla="*/ 32 w 761"/>
                <a:gd name="T61" fmla="*/ 0 h 633"/>
                <a:gd name="T62" fmla="*/ 64 w 761"/>
                <a:gd name="T63" fmla="*/ 16 h 633"/>
                <a:gd name="T64" fmla="*/ 88 w 761"/>
                <a:gd name="T65" fmla="*/ 80 h 633"/>
                <a:gd name="T66" fmla="*/ 128 w 761"/>
                <a:gd name="T67" fmla="*/ 120 h 633"/>
                <a:gd name="T68" fmla="*/ 152 w 761"/>
                <a:gd name="T69" fmla="*/ 104 h 633"/>
                <a:gd name="T70" fmla="*/ 176 w 761"/>
                <a:gd name="T71" fmla="*/ 128 h 633"/>
                <a:gd name="T72" fmla="*/ 224 w 761"/>
                <a:gd name="T73" fmla="*/ 96 h 633"/>
                <a:gd name="T74" fmla="*/ 288 w 761"/>
                <a:gd name="T75" fmla="*/ 96 h 633"/>
                <a:gd name="T76" fmla="*/ 296 w 761"/>
                <a:gd name="T77" fmla="*/ 40 h 633"/>
                <a:gd name="T78" fmla="*/ 320 w 761"/>
                <a:gd name="T79" fmla="*/ 32 h 633"/>
                <a:gd name="T80" fmla="*/ 344 w 761"/>
                <a:gd name="T81" fmla="*/ 48 h 633"/>
                <a:gd name="T82" fmla="*/ 400 w 761"/>
                <a:gd name="T83" fmla="*/ 72 h 633"/>
                <a:gd name="T84" fmla="*/ 416 w 761"/>
                <a:gd name="T85" fmla="*/ 136 h 633"/>
                <a:gd name="T86" fmla="*/ 472 w 761"/>
                <a:gd name="T87" fmla="*/ 160 h 633"/>
                <a:gd name="T88" fmla="*/ 512 w 761"/>
                <a:gd name="T89" fmla="*/ 136 h 633"/>
                <a:gd name="T90" fmla="*/ 552 w 761"/>
                <a:gd name="T91" fmla="*/ 144 h 633"/>
                <a:gd name="T92" fmla="*/ 624 w 761"/>
                <a:gd name="T93" fmla="*/ 184 h 633"/>
                <a:gd name="T94" fmla="*/ 704 w 761"/>
                <a:gd name="T95" fmla="*/ 224 h 633"/>
                <a:gd name="T96" fmla="*/ 760 w 761"/>
                <a:gd name="T97" fmla="*/ 256 h 633"/>
                <a:gd name="T98" fmla="*/ 744 w 761"/>
                <a:gd name="T99" fmla="*/ 296 h 633"/>
                <a:gd name="T100" fmla="*/ 664 w 761"/>
                <a:gd name="T101" fmla="*/ 312 h 633"/>
                <a:gd name="T102" fmla="*/ 648 w 761"/>
                <a:gd name="T103" fmla="*/ 336 h 633"/>
                <a:gd name="T104" fmla="*/ 656 w 761"/>
                <a:gd name="T105" fmla="*/ 360 h 633"/>
                <a:gd name="T106" fmla="*/ 656 w 761"/>
                <a:gd name="T107" fmla="*/ 376 h 633"/>
                <a:gd name="T108" fmla="*/ 704 w 761"/>
                <a:gd name="T109" fmla="*/ 456 h 633"/>
                <a:gd name="connsiteX0" fmla="*/ 9146 w 9987"/>
                <a:gd name="connsiteY0" fmla="*/ 7583 h 9984"/>
                <a:gd name="connsiteX1" fmla="*/ 9146 w 9987"/>
                <a:gd name="connsiteY1" fmla="*/ 7709 h 9984"/>
                <a:gd name="connsiteX2" fmla="*/ 9041 w 9987"/>
                <a:gd name="connsiteY2" fmla="*/ 7962 h 9984"/>
                <a:gd name="connsiteX3" fmla="*/ 8830 w 9987"/>
                <a:gd name="connsiteY3" fmla="*/ 7962 h 9984"/>
                <a:gd name="connsiteX4" fmla="*/ 8725 w 9987"/>
                <a:gd name="connsiteY4" fmla="*/ 7709 h 9984"/>
                <a:gd name="connsiteX5" fmla="*/ 8620 w 9987"/>
                <a:gd name="connsiteY5" fmla="*/ 7709 h 9984"/>
                <a:gd name="connsiteX6" fmla="*/ 8305 w 9987"/>
                <a:gd name="connsiteY6" fmla="*/ 6825 h 9984"/>
                <a:gd name="connsiteX7" fmla="*/ 7989 w 9987"/>
                <a:gd name="connsiteY7" fmla="*/ 6825 h 9984"/>
                <a:gd name="connsiteX8" fmla="*/ 7779 w 9987"/>
                <a:gd name="connsiteY8" fmla="*/ 6572 h 9984"/>
                <a:gd name="connsiteX9" fmla="*/ 7674 w 9987"/>
                <a:gd name="connsiteY9" fmla="*/ 6698 h 9984"/>
                <a:gd name="connsiteX10" fmla="*/ 7569 w 9987"/>
                <a:gd name="connsiteY10" fmla="*/ 7204 h 9984"/>
                <a:gd name="connsiteX11" fmla="*/ 7254 w 9987"/>
                <a:gd name="connsiteY11" fmla="*/ 6951 h 9984"/>
                <a:gd name="connsiteX12" fmla="*/ 7254 w 9987"/>
                <a:gd name="connsiteY12" fmla="*/ 7330 h 9984"/>
                <a:gd name="connsiteX13" fmla="*/ 7043 w 9987"/>
                <a:gd name="connsiteY13" fmla="*/ 7457 h 9984"/>
                <a:gd name="connsiteX14" fmla="*/ 6938 w 9987"/>
                <a:gd name="connsiteY14" fmla="*/ 7330 h 9984"/>
                <a:gd name="connsiteX15" fmla="*/ 6728 w 9987"/>
                <a:gd name="connsiteY15" fmla="*/ 7330 h 9984"/>
                <a:gd name="connsiteX16" fmla="*/ 6413 w 9987"/>
                <a:gd name="connsiteY16" fmla="*/ 7204 h 9984"/>
                <a:gd name="connsiteX17" fmla="*/ 6202 w 9987"/>
                <a:gd name="connsiteY17" fmla="*/ 7457 h 9984"/>
                <a:gd name="connsiteX18" fmla="*/ 6307 w 9987"/>
                <a:gd name="connsiteY18" fmla="*/ 7836 h 9984"/>
                <a:gd name="connsiteX19" fmla="*/ 6623 w 9987"/>
                <a:gd name="connsiteY19" fmla="*/ 7836 h 9984"/>
                <a:gd name="connsiteX20" fmla="*/ 6728 w 9987"/>
                <a:gd name="connsiteY20" fmla="*/ 8341 h 9984"/>
                <a:gd name="connsiteX21" fmla="*/ 5992 w 9987"/>
                <a:gd name="connsiteY21" fmla="*/ 8341 h 9984"/>
                <a:gd name="connsiteX22" fmla="*/ 5782 w 9987"/>
                <a:gd name="connsiteY22" fmla="*/ 7962 h 9984"/>
                <a:gd name="connsiteX23" fmla="*/ 5466 w 9987"/>
                <a:gd name="connsiteY23" fmla="*/ 8215 h 9984"/>
                <a:gd name="connsiteX24" fmla="*/ 5151 w 9987"/>
                <a:gd name="connsiteY24" fmla="*/ 7962 h 9984"/>
                <a:gd name="connsiteX25" fmla="*/ 5614 w 9987"/>
                <a:gd name="connsiteY25" fmla="*/ 5613 h 9984"/>
                <a:gd name="connsiteX26" fmla="*/ 4731 w 9987"/>
                <a:gd name="connsiteY26" fmla="*/ 7204 h 9984"/>
                <a:gd name="connsiteX27" fmla="*/ 4731 w 9987"/>
                <a:gd name="connsiteY27" fmla="*/ 7709 h 9984"/>
                <a:gd name="connsiteX28" fmla="*/ 4415 w 9987"/>
                <a:gd name="connsiteY28" fmla="*/ 7836 h 9984"/>
                <a:gd name="connsiteX29" fmla="*/ 4415 w 9987"/>
                <a:gd name="connsiteY29" fmla="*/ 7962 h 9984"/>
                <a:gd name="connsiteX30" fmla="*/ 4100 w 9987"/>
                <a:gd name="connsiteY30" fmla="*/ 8468 h 9984"/>
                <a:gd name="connsiteX31" fmla="*/ 3890 w 9987"/>
                <a:gd name="connsiteY31" fmla="*/ 8468 h 9984"/>
                <a:gd name="connsiteX32" fmla="*/ 3890 w 9987"/>
                <a:gd name="connsiteY32" fmla="*/ 9984 h 9984"/>
                <a:gd name="connsiteX33" fmla="*/ 3574 w 9987"/>
                <a:gd name="connsiteY33" fmla="*/ 9984 h 9984"/>
                <a:gd name="connsiteX34" fmla="*/ 3469 w 9987"/>
                <a:gd name="connsiteY34" fmla="*/ 9731 h 9984"/>
                <a:gd name="connsiteX35" fmla="*/ 3259 w 9987"/>
                <a:gd name="connsiteY35" fmla="*/ 9984 h 9984"/>
                <a:gd name="connsiteX36" fmla="*/ 2838 w 9987"/>
                <a:gd name="connsiteY36" fmla="*/ 9984 h 9984"/>
                <a:gd name="connsiteX37" fmla="*/ 2838 w 9987"/>
                <a:gd name="connsiteY37" fmla="*/ 9858 h 9984"/>
                <a:gd name="connsiteX38" fmla="*/ 2628 w 9987"/>
                <a:gd name="connsiteY38" fmla="*/ 9731 h 9984"/>
                <a:gd name="connsiteX39" fmla="*/ 2628 w 9987"/>
                <a:gd name="connsiteY39" fmla="*/ 9100 h 9984"/>
                <a:gd name="connsiteX40" fmla="*/ 2102 w 9987"/>
                <a:gd name="connsiteY40" fmla="*/ 7836 h 9984"/>
                <a:gd name="connsiteX41" fmla="*/ 1892 w 9987"/>
                <a:gd name="connsiteY41" fmla="*/ 7836 h 9984"/>
                <a:gd name="connsiteX42" fmla="*/ 1892 w 9987"/>
                <a:gd name="connsiteY42" fmla="*/ 7962 h 9984"/>
                <a:gd name="connsiteX43" fmla="*/ 1682 w 9987"/>
                <a:gd name="connsiteY43" fmla="*/ 7583 h 9984"/>
                <a:gd name="connsiteX44" fmla="*/ 1787 w 9987"/>
                <a:gd name="connsiteY44" fmla="*/ 7457 h 9984"/>
                <a:gd name="connsiteX45" fmla="*/ 1367 w 9987"/>
                <a:gd name="connsiteY45" fmla="*/ 6698 h 9984"/>
                <a:gd name="connsiteX46" fmla="*/ 1156 w 9987"/>
                <a:gd name="connsiteY46" fmla="*/ 6825 h 9984"/>
                <a:gd name="connsiteX47" fmla="*/ 1051 w 9987"/>
                <a:gd name="connsiteY47" fmla="*/ 7330 h 9984"/>
                <a:gd name="connsiteX48" fmla="*/ 841 w 9987"/>
                <a:gd name="connsiteY48" fmla="*/ 7457 h 9984"/>
                <a:gd name="connsiteX49" fmla="*/ 946 w 9987"/>
                <a:gd name="connsiteY49" fmla="*/ 3918 h 9984"/>
                <a:gd name="connsiteX50" fmla="*/ 736 w 9987"/>
                <a:gd name="connsiteY50" fmla="*/ 3539 h 9984"/>
                <a:gd name="connsiteX51" fmla="*/ 946 w 9987"/>
                <a:gd name="connsiteY51" fmla="*/ 3412 h 9984"/>
                <a:gd name="connsiteX52" fmla="*/ 526 w 9987"/>
                <a:gd name="connsiteY52" fmla="*/ 2528 h 9984"/>
                <a:gd name="connsiteX53" fmla="*/ 526 w 9987"/>
                <a:gd name="connsiteY53" fmla="*/ 2148 h 9984"/>
                <a:gd name="connsiteX54" fmla="*/ 210 w 9987"/>
                <a:gd name="connsiteY54" fmla="*/ 1769 h 9984"/>
                <a:gd name="connsiteX55" fmla="*/ 0 w 9987"/>
                <a:gd name="connsiteY55" fmla="*/ 1643 h 9984"/>
                <a:gd name="connsiteX56" fmla="*/ 0 w 9987"/>
                <a:gd name="connsiteY56" fmla="*/ 1517 h 9984"/>
                <a:gd name="connsiteX57" fmla="*/ 105 w 9987"/>
                <a:gd name="connsiteY57" fmla="*/ 1011 h 9984"/>
                <a:gd name="connsiteX58" fmla="*/ 315 w 9987"/>
                <a:gd name="connsiteY58" fmla="*/ 758 h 9984"/>
                <a:gd name="connsiteX59" fmla="*/ 210 w 9987"/>
                <a:gd name="connsiteY59" fmla="*/ 506 h 9984"/>
                <a:gd name="connsiteX60" fmla="*/ 210 w 9987"/>
                <a:gd name="connsiteY60" fmla="*/ 0 h 9984"/>
                <a:gd name="connsiteX61" fmla="*/ 420 w 9987"/>
                <a:gd name="connsiteY61" fmla="*/ 0 h 9984"/>
                <a:gd name="connsiteX62" fmla="*/ 526 w 9987"/>
                <a:gd name="connsiteY62" fmla="*/ 253 h 9984"/>
                <a:gd name="connsiteX63" fmla="*/ 841 w 9987"/>
                <a:gd name="connsiteY63" fmla="*/ 253 h 9984"/>
                <a:gd name="connsiteX64" fmla="*/ 1156 w 9987"/>
                <a:gd name="connsiteY64" fmla="*/ 632 h 9984"/>
                <a:gd name="connsiteX65" fmla="*/ 1156 w 9987"/>
                <a:gd name="connsiteY65" fmla="*/ 1264 h 9984"/>
                <a:gd name="connsiteX66" fmla="*/ 1367 w 9987"/>
                <a:gd name="connsiteY66" fmla="*/ 1264 h 9984"/>
                <a:gd name="connsiteX67" fmla="*/ 1682 w 9987"/>
                <a:gd name="connsiteY67" fmla="*/ 1896 h 9984"/>
                <a:gd name="connsiteX68" fmla="*/ 1997 w 9987"/>
                <a:gd name="connsiteY68" fmla="*/ 1769 h 9984"/>
                <a:gd name="connsiteX69" fmla="*/ 1997 w 9987"/>
                <a:gd name="connsiteY69" fmla="*/ 1643 h 9984"/>
                <a:gd name="connsiteX70" fmla="*/ 2102 w 9987"/>
                <a:gd name="connsiteY70" fmla="*/ 1769 h 9984"/>
                <a:gd name="connsiteX71" fmla="*/ 2313 w 9987"/>
                <a:gd name="connsiteY71" fmla="*/ 2022 h 9984"/>
                <a:gd name="connsiteX72" fmla="*/ 2838 w 9987"/>
                <a:gd name="connsiteY72" fmla="*/ 2022 h 9984"/>
                <a:gd name="connsiteX73" fmla="*/ 2943 w 9987"/>
                <a:gd name="connsiteY73" fmla="*/ 1517 h 9984"/>
                <a:gd name="connsiteX74" fmla="*/ 3364 w 9987"/>
                <a:gd name="connsiteY74" fmla="*/ 1390 h 9984"/>
                <a:gd name="connsiteX75" fmla="*/ 3784 w 9987"/>
                <a:gd name="connsiteY75" fmla="*/ 1517 h 9984"/>
                <a:gd name="connsiteX76" fmla="*/ 3995 w 9987"/>
                <a:gd name="connsiteY76" fmla="*/ 1137 h 9984"/>
                <a:gd name="connsiteX77" fmla="*/ 3890 w 9987"/>
                <a:gd name="connsiteY77" fmla="*/ 632 h 9984"/>
                <a:gd name="connsiteX78" fmla="*/ 3890 w 9987"/>
                <a:gd name="connsiteY78" fmla="*/ 506 h 9984"/>
                <a:gd name="connsiteX79" fmla="*/ 4205 w 9987"/>
                <a:gd name="connsiteY79" fmla="*/ 506 h 9984"/>
                <a:gd name="connsiteX80" fmla="*/ 4415 w 9987"/>
                <a:gd name="connsiteY80" fmla="*/ 379 h 9984"/>
                <a:gd name="connsiteX81" fmla="*/ 4520 w 9987"/>
                <a:gd name="connsiteY81" fmla="*/ 758 h 9984"/>
                <a:gd name="connsiteX82" fmla="*/ 5046 w 9987"/>
                <a:gd name="connsiteY82" fmla="*/ 1137 h 9984"/>
                <a:gd name="connsiteX83" fmla="*/ 5256 w 9987"/>
                <a:gd name="connsiteY83" fmla="*/ 1137 h 9984"/>
                <a:gd name="connsiteX84" fmla="*/ 5256 w 9987"/>
                <a:gd name="connsiteY84" fmla="*/ 1390 h 9984"/>
                <a:gd name="connsiteX85" fmla="*/ 5466 w 9987"/>
                <a:gd name="connsiteY85" fmla="*/ 2148 h 9984"/>
                <a:gd name="connsiteX86" fmla="*/ 5677 w 9987"/>
                <a:gd name="connsiteY86" fmla="*/ 2401 h 9984"/>
                <a:gd name="connsiteX87" fmla="*/ 6202 w 9987"/>
                <a:gd name="connsiteY87" fmla="*/ 2528 h 9984"/>
                <a:gd name="connsiteX88" fmla="*/ 6518 w 9987"/>
                <a:gd name="connsiteY88" fmla="*/ 2022 h 9984"/>
                <a:gd name="connsiteX89" fmla="*/ 6728 w 9987"/>
                <a:gd name="connsiteY89" fmla="*/ 2148 h 9984"/>
                <a:gd name="connsiteX90" fmla="*/ 6833 w 9987"/>
                <a:gd name="connsiteY90" fmla="*/ 2401 h 9984"/>
                <a:gd name="connsiteX91" fmla="*/ 7254 w 9987"/>
                <a:gd name="connsiteY91" fmla="*/ 2275 h 9984"/>
                <a:gd name="connsiteX92" fmla="*/ 7779 w 9987"/>
                <a:gd name="connsiteY92" fmla="*/ 2780 h 9984"/>
                <a:gd name="connsiteX93" fmla="*/ 8200 w 9987"/>
                <a:gd name="connsiteY93" fmla="*/ 2907 h 9984"/>
                <a:gd name="connsiteX94" fmla="*/ 8620 w 9987"/>
                <a:gd name="connsiteY94" fmla="*/ 3033 h 9984"/>
                <a:gd name="connsiteX95" fmla="*/ 9251 w 9987"/>
                <a:gd name="connsiteY95" fmla="*/ 3539 h 9984"/>
                <a:gd name="connsiteX96" fmla="*/ 9566 w 9987"/>
                <a:gd name="connsiteY96" fmla="*/ 3665 h 9984"/>
                <a:gd name="connsiteX97" fmla="*/ 9987 w 9987"/>
                <a:gd name="connsiteY97" fmla="*/ 4044 h 9984"/>
                <a:gd name="connsiteX98" fmla="*/ 9987 w 9987"/>
                <a:gd name="connsiteY98" fmla="*/ 4676 h 9984"/>
                <a:gd name="connsiteX99" fmla="*/ 9777 w 9987"/>
                <a:gd name="connsiteY99" fmla="*/ 4676 h 9984"/>
                <a:gd name="connsiteX100" fmla="*/ 9356 w 9987"/>
                <a:gd name="connsiteY100" fmla="*/ 4929 h 9984"/>
                <a:gd name="connsiteX101" fmla="*/ 8725 w 9987"/>
                <a:gd name="connsiteY101" fmla="*/ 4929 h 9984"/>
                <a:gd name="connsiteX102" fmla="*/ 8515 w 9987"/>
                <a:gd name="connsiteY102" fmla="*/ 5182 h 9984"/>
                <a:gd name="connsiteX103" fmla="*/ 8515 w 9987"/>
                <a:gd name="connsiteY103" fmla="*/ 5308 h 9984"/>
                <a:gd name="connsiteX104" fmla="*/ 8620 w 9987"/>
                <a:gd name="connsiteY104" fmla="*/ 5561 h 9984"/>
                <a:gd name="connsiteX105" fmla="*/ 8620 w 9987"/>
                <a:gd name="connsiteY105" fmla="*/ 5687 h 9984"/>
                <a:gd name="connsiteX106" fmla="*/ 8515 w 9987"/>
                <a:gd name="connsiteY106" fmla="*/ 5940 h 9984"/>
                <a:gd name="connsiteX107" fmla="*/ 8620 w 9987"/>
                <a:gd name="connsiteY107" fmla="*/ 5940 h 9984"/>
                <a:gd name="connsiteX108" fmla="*/ 9146 w 9987"/>
                <a:gd name="connsiteY108" fmla="*/ 6698 h 9984"/>
                <a:gd name="connsiteX109" fmla="*/ 9251 w 9987"/>
                <a:gd name="connsiteY109" fmla="*/ 7204 h 9984"/>
                <a:gd name="connsiteX110" fmla="*/ 9146 w 9987"/>
                <a:gd name="connsiteY110" fmla="*/ 7583 h 9984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621 w 10000"/>
                <a:gd name="connsiteY25" fmla="*/ 5622 h 10000"/>
                <a:gd name="connsiteX26" fmla="*/ 4737 w 10000"/>
                <a:gd name="connsiteY26" fmla="*/ 7216 h 10000"/>
                <a:gd name="connsiteX27" fmla="*/ 4737 w 10000"/>
                <a:gd name="connsiteY27" fmla="*/ 7721 h 10000"/>
                <a:gd name="connsiteX28" fmla="*/ 4421 w 10000"/>
                <a:gd name="connsiteY28" fmla="*/ 7849 h 10000"/>
                <a:gd name="connsiteX29" fmla="*/ 4421 w 10000"/>
                <a:gd name="connsiteY29" fmla="*/ 7975 h 10000"/>
                <a:gd name="connsiteX30" fmla="*/ 4105 w 10000"/>
                <a:gd name="connsiteY30" fmla="*/ 8482 h 10000"/>
                <a:gd name="connsiteX31" fmla="*/ 3895 w 10000"/>
                <a:gd name="connsiteY31" fmla="*/ 8482 h 10000"/>
                <a:gd name="connsiteX32" fmla="*/ 3895 w 10000"/>
                <a:gd name="connsiteY32" fmla="*/ 10000 h 10000"/>
                <a:gd name="connsiteX33" fmla="*/ 3579 w 10000"/>
                <a:gd name="connsiteY33" fmla="*/ 10000 h 10000"/>
                <a:gd name="connsiteX34" fmla="*/ 3474 w 10000"/>
                <a:gd name="connsiteY34" fmla="*/ 9747 h 10000"/>
                <a:gd name="connsiteX35" fmla="*/ 3263 w 10000"/>
                <a:gd name="connsiteY35" fmla="*/ 10000 h 10000"/>
                <a:gd name="connsiteX36" fmla="*/ 2842 w 10000"/>
                <a:gd name="connsiteY36" fmla="*/ 10000 h 10000"/>
                <a:gd name="connsiteX37" fmla="*/ 2842 w 10000"/>
                <a:gd name="connsiteY37" fmla="*/ 9874 h 10000"/>
                <a:gd name="connsiteX38" fmla="*/ 2631 w 10000"/>
                <a:gd name="connsiteY38" fmla="*/ 9747 h 10000"/>
                <a:gd name="connsiteX39" fmla="*/ 2631 w 10000"/>
                <a:gd name="connsiteY39" fmla="*/ 9115 h 10000"/>
                <a:gd name="connsiteX40" fmla="*/ 2105 w 10000"/>
                <a:gd name="connsiteY40" fmla="*/ 7849 h 10000"/>
                <a:gd name="connsiteX41" fmla="*/ 1894 w 10000"/>
                <a:gd name="connsiteY41" fmla="*/ 7849 h 10000"/>
                <a:gd name="connsiteX42" fmla="*/ 1894 w 10000"/>
                <a:gd name="connsiteY42" fmla="*/ 7975 h 10000"/>
                <a:gd name="connsiteX43" fmla="*/ 1684 w 10000"/>
                <a:gd name="connsiteY43" fmla="*/ 7595 h 10000"/>
                <a:gd name="connsiteX44" fmla="*/ 1789 w 10000"/>
                <a:gd name="connsiteY44" fmla="*/ 7469 h 10000"/>
                <a:gd name="connsiteX45" fmla="*/ 1369 w 10000"/>
                <a:gd name="connsiteY45" fmla="*/ 6709 h 10000"/>
                <a:gd name="connsiteX46" fmla="*/ 1158 w 10000"/>
                <a:gd name="connsiteY46" fmla="*/ 6836 h 10000"/>
                <a:gd name="connsiteX47" fmla="*/ 1052 w 10000"/>
                <a:gd name="connsiteY47" fmla="*/ 7342 h 10000"/>
                <a:gd name="connsiteX48" fmla="*/ 842 w 10000"/>
                <a:gd name="connsiteY48" fmla="*/ 7469 h 10000"/>
                <a:gd name="connsiteX49" fmla="*/ 947 w 10000"/>
                <a:gd name="connsiteY49" fmla="*/ 3924 h 10000"/>
                <a:gd name="connsiteX50" fmla="*/ 737 w 10000"/>
                <a:gd name="connsiteY50" fmla="*/ 3545 h 10000"/>
                <a:gd name="connsiteX51" fmla="*/ 947 w 10000"/>
                <a:gd name="connsiteY51" fmla="*/ 3417 h 10000"/>
                <a:gd name="connsiteX52" fmla="*/ 527 w 10000"/>
                <a:gd name="connsiteY52" fmla="*/ 2532 h 10000"/>
                <a:gd name="connsiteX53" fmla="*/ 527 w 10000"/>
                <a:gd name="connsiteY53" fmla="*/ 2151 h 10000"/>
                <a:gd name="connsiteX54" fmla="*/ 210 w 10000"/>
                <a:gd name="connsiteY54" fmla="*/ 1772 h 10000"/>
                <a:gd name="connsiteX55" fmla="*/ 0 w 10000"/>
                <a:gd name="connsiteY55" fmla="*/ 1646 h 10000"/>
                <a:gd name="connsiteX56" fmla="*/ 0 w 10000"/>
                <a:gd name="connsiteY56" fmla="*/ 1519 h 10000"/>
                <a:gd name="connsiteX57" fmla="*/ 105 w 10000"/>
                <a:gd name="connsiteY57" fmla="*/ 1013 h 10000"/>
                <a:gd name="connsiteX58" fmla="*/ 315 w 10000"/>
                <a:gd name="connsiteY58" fmla="*/ 759 h 10000"/>
                <a:gd name="connsiteX59" fmla="*/ 210 w 10000"/>
                <a:gd name="connsiteY59" fmla="*/ 507 h 10000"/>
                <a:gd name="connsiteX60" fmla="*/ 210 w 10000"/>
                <a:gd name="connsiteY60" fmla="*/ 0 h 10000"/>
                <a:gd name="connsiteX61" fmla="*/ 421 w 10000"/>
                <a:gd name="connsiteY61" fmla="*/ 0 h 10000"/>
                <a:gd name="connsiteX62" fmla="*/ 527 w 10000"/>
                <a:gd name="connsiteY62" fmla="*/ 253 h 10000"/>
                <a:gd name="connsiteX63" fmla="*/ 842 w 10000"/>
                <a:gd name="connsiteY63" fmla="*/ 253 h 10000"/>
                <a:gd name="connsiteX64" fmla="*/ 1158 w 10000"/>
                <a:gd name="connsiteY64" fmla="*/ 633 h 10000"/>
                <a:gd name="connsiteX65" fmla="*/ 1158 w 10000"/>
                <a:gd name="connsiteY65" fmla="*/ 1266 h 10000"/>
                <a:gd name="connsiteX66" fmla="*/ 1369 w 10000"/>
                <a:gd name="connsiteY66" fmla="*/ 1266 h 10000"/>
                <a:gd name="connsiteX67" fmla="*/ 1684 w 10000"/>
                <a:gd name="connsiteY67" fmla="*/ 1899 h 10000"/>
                <a:gd name="connsiteX68" fmla="*/ 2000 w 10000"/>
                <a:gd name="connsiteY68" fmla="*/ 1772 h 10000"/>
                <a:gd name="connsiteX69" fmla="*/ 2000 w 10000"/>
                <a:gd name="connsiteY69" fmla="*/ 1646 h 10000"/>
                <a:gd name="connsiteX70" fmla="*/ 2105 w 10000"/>
                <a:gd name="connsiteY70" fmla="*/ 1772 h 10000"/>
                <a:gd name="connsiteX71" fmla="*/ 2316 w 10000"/>
                <a:gd name="connsiteY71" fmla="*/ 2025 h 10000"/>
                <a:gd name="connsiteX72" fmla="*/ 2842 w 10000"/>
                <a:gd name="connsiteY72" fmla="*/ 2025 h 10000"/>
                <a:gd name="connsiteX73" fmla="*/ 2947 w 10000"/>
                <a:gd name="connsiteY73" fmla="*/ 1519 h 10000"/>
                <a:gd name="connsiteX74" fmla="*/ 3368 w 10000"/>
                <a:gd name="connsiteY74" fmla="*/ 1392 h 10000"/>
                <a:gd name="connsiteX75" fmla="*/ 3789 w 10000"/>
                <a:gd name="connsiteY75" fmla="*/ 1519 h 10000"/>
                <a:gd name="connsiteX76" fmla="*/ 4000 w 10000"/>
                <a:gd name="connsiteY76" fmla="*/ 1139 h 10000"/>
                <a:gd name="connsiteX77" fmla="*/ 3895 w 10000"/>
                <a:gd name="connsiteY77" fmla="*/ 633 h 10000"/>
                <a:gd name="connsiteX78" fmla="*/ 3895 w 10000"/>
                <a:gd name="connsiteY78" fmla="*/ 507 h 10000"/>
                <a:gd name="connsiteX79" fmla="*/ 4210 w 10000"/>
                <a:gd name="connsiteY79" fmla="*/ 507 h 10000"/>
                <a:gd name="connsiteX80" fmla="*/ 4421 w 10000"/>
                <a:gd name="connsiteY80" fmla="*/ 380 h 10000"/>
                <a:gd name="connsiteX81" fmla="*/ 4526 w 10000"/>
                <a:gd name="connsiteY81" fmla="*/ 759 h 10000"/>
                <a:gd name="connsiteX82" fmla="*/ 5053 w 10000"/>
                <a:gd name="connsiteY82" fmla="*/ 1139 h 10000"/>
                <a:gd name="connsiteX83" fmla="*/ 5263 w 10000"/>
                <a:gd name="connsiteY83" fmla="*/ 1139 h 10000"/>
                <a:gd name="connsiteX84" fmla="*/ 5263 w 10000"/>
                <a:gd name="connsiteY84" fmla="*/ 1392 h 10000"/>
                <a:gd name="connsiteX85" fmla="*/ 5473 w 10000"/>
                <a:gd name="connsiteY85" fmla="*/ 2151 h 10000"/>
                <a:gd name="connsiteX86" fmla="*/ 5684 w 10000"/>
                <a:gd name="connsiteY86" fmla="*/ 2405 h 10000"/>
                <a:gd name="connsiteX87" fmla="*/ 6210 w 10000"/>
                <a:gd name="connsiteY87" fmla="*/ 2532 h 10000"/>
                <a:gd name="connsiteX88" fmla="*/ 6526 w 10000"/>
                <a:gd name="connsiteY88" fmla="*/ 2025 h 10000"/>
                <a:gd name="connsiteX89" fmla="*/ 6737 w 10000"/>
                <a:gd name="connsiteY89" fmla="*/ 2151 h 10000"/>
                <a:gd name="connsiteX90" fmla="*/ 5883 w 10000"/>
                <a:gd name="connsiteY90" fmla="*/ 5082 h 10000"/>
                <a:gd name="connsiteX91" fmla="*/ 7263 w 10000"/>
                <a:gd name="connsiteY91" fmla="*/ 2279 h 10000"/>
                <a:gd name="connsiteX92" fmla="*/ 7789 w 10000"/>
                <a:gd name="connsiteY92" fmla="*/ 2784 h 10000"/>
                <a:gd name="connsiteX93" fmla="*/ 8211 w 10000"/>
                <a:gd name="connsiteY93" fmla="*/ 2912 h 10000"/>
                <a:gd name="connsiteX94" fmla="*/ 8631 w 10000"/>
                <a:gd name="connsiteY94" fmla="*/ 3038 h 10000"/>
                <a:gd name="connsiteX95" fmla="*/ 9263 w 10000"/>
                <a:gd name="connsiteY95" fmla="*/ 3545 h 10000"/>
                <a:gd name="connsiteX96" fmla="*/ 9578 w 10000"/>
                <a:gd name="connsiteY96" fmla="*/ 3671 h 10000"/>
                <a:gd name="connsiteX97" fmla="*/ 10000 w 10000"/>
                <a:gd name="connsiteY97" fmla="*/ 4050 h 10000"/>
                <a:gd name="connsiteX98" fmla="*/ 10000 w 10000"/>
                <a:gd name="connsiteY98" fmla="*/ 4683 h 10000"/>
                <a:gd name="connsiteX99" fmla="*/ 9790 w 10000"/>
                <a:gd name="connsiteY99" fmla="*/ 4683 h 10000"/>
                <a:gd name="connsiteX100" fmla="*/ 9368 w 10000"/>
                <a:gd name="connsiteY100" fmla="*/ 4937 h 10000"/>
                <a:gd name="connsiteX101" fmla="*/ 8736 w 10000"/>
                <a:gd name="connsiteY101" fmla="*/ 4937 h 10000"/>
                <a:gd name="connsiteX102" fmla="*/ 8526 w 10000"/>
                <a:gd name="connsiteY102" fmla="*/ 5190 h 10000"/>
                <a:gd name="connsiteX103" fmla="*/ 8526 w 10000"/>
                <a:gd name="connsiteY103" fmla="*/ 5317 h 10000"/>
                <a:gd name="connsiteX104" fmla="*/ 8631 w 10000"/>
                <a:gd name="connsiteY104" fmla="*/ 5570 h 10000"/>
                <a:gd name="connsiteX105" fmla="*/ 8631 w 10000"/>
                <a:gd name="connsiteY105" fmla="*/ 5696 h 10000"/>
                <a:gd name="connsiteX106" fmla="*/ 8526 w 10000"/>
                <a:gd name="connsiteY106" fmla="*/ 5950 h 10000"/>
                <a:gd name="connsiteX107" fmla="*/ 8631 w 10000"/>
                <a:gd name="connsiteY107" fmla="*/ 5950 h 10000"/>
                <a:gd name="connsiteX108" fmla="*/ 9158 w 10000"/>
                <a:gd name="connsiteY108" fmla="*/ 6709 h 10000"/>
                <a:gd name="connsiteX109" fmla="*/ 9263 w 10000"/>
                <a:gd name="connsiteY109" fmla="*/ 7216 h 10000"/>
                <a:gd name="connsiteX110" fmla="*/ 9158 w 10000"/>
                <a:gd name="connsiteY110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621 w 10000"/>
                <a:gd name="connsiteY25" fmla="*/ 5622 h 10000"/>
                <a:gd name="connsiteX26" fmla="*/ 4737 w 10000"/>
                <a:gd name="connsiteY26" fmla="*/ 7216 h 10000"/>
                <a:gd name="connsiteX27" fmla="*/ 4737 w 10000"/>
                <a:gd name="connsiteY27" fmla="*/ 7721 h 10000"/>
                <a:gd name="connsiteX28" fmla="*/ 4421 w 10000"/>
                <a:gd name="connsiteY28" fmla="*/ 7849 h 10000"/>
                <a:gd name="connsiteX29" fmla="*/ 4421 w 10000"/>
                <a:gd name="connsiteY29" fmla="*/ 7975 h 10000"/>
                <a:gd name="connsiteX30" fmla="*/ 4105 w 10000"/>
                <a:gd name="connsiteY30" fmla="*/ 8482 h 10000"/>
                <a:gd name="connsiteX31" fmla="*/ 3895 w 10000"/>
                <a:gd name="connsiteY31" fmla="*/ 8482 h 10000"/>
                <a:gd name="connsiteX32" fmla="*/ 3895 w 10000"/>
                <a:gd name="connsiteY32" fmla="*/ 10000 h 10000"/>
                <a:gd name="connsiteX33" fmla="*/ 3579 w 10000"/>
                <a:gd name="connsiteY33" fmla="*/ 10000 h 10000"/>
                <a:gd name="connsiteX34" fmla="*/ 3474 w 10000"/>
                <a:gd name="connsiteY34" fmla="*/ 9747 h 10000"/>
                <a:gd name="connsiteX35" fmla="*/ 3263 w 10000"/>
                <a:gd name="connsiteY35" fmla="*/ 10000 h 10000"/>
                <a:gd name="connsiteX36" fmla="*/ 2842 w 10000"/>
                <a:gd name="connsiteY36" fmla="*/ 10000 h 10000"/>
                <a:gd name="connsiteX37" fmla="*/ 2842 w 10000"/>
                <a:gd name="connsiteY37" fmla="*/ 9874 h 10000"/>
                <a:gd name="connsiteX38" fmla="*/ 2631 w 10000"/>
                <a:gd name="connsiteY38" fmla="*/ 9747 h 10000"/>
                <a:gd name="connsiteX39" fmla="*/ 2631 w 10000"/>
                <a:gd name="connsiteY39" fmla="*/ 9115 h 10000"/>
                <a:gd name="connsiteX40" fmla="*/ 2105 w 10000"/>
                <a:gd name="connsiteY40" fmla="*/ 7849 h 10000"/>
                <a:gd name="connsiteX41" fmla="*/ 1894 w 10000"/>
                <a:gd name="connsiteY41" fmla="*/ 7849 h 10000"/>
                <a:gd name="connsiteX42" fmla="*/ 1894 w 10000"/>
                <a:gd name="connsiteY42" fmla="*/ 7975 h 10000"/>
                <a:gd name="connsiteX43" fmla="*/ 1684 w 10000"/>
                <a:gd name="connsiteY43" fmla="*/ 7595 h 10000"/>
                <a:gd name="connsiteX44" fmla="*/ 1789 w 10000"/>
                <a:gd name="connsiteY44" fmla="*/ 7469 h 10000"/>
                <a:gd name="connsiteX45" fmla="*/ 1369 w 10000"/>
                <a:gd name="connsiteY45" fmla="*/ 6709 h 10000"/>
                <a:gd name="connsiteX46" fmla="*/ 1158 w 10000"/>
                <a:gd name="connsiteY46" fmla="*/ 6836 h 10000"/>
                <a:gd name="connsiteX47" fmla="*/ 1052 w 10000"/>
                <a:gd name="connsiteY47" fmla="*/ 7342 h 10000"/>
                <a:gd name="connsiteX48" fmla="*/ 842 w 10000"/>
                <a:gd name="connsiteY48" fmla="*/ 7469 h 10000"/>
                <a:gd name="connsiteX49" fmla="*/ 947 w 10000"/>
                <a:gd name="connsiteY49" fmla="*/ 3924 h 10000"/>
                <a:gd name="connsiteX50" fmla="*/ 737 w 10000"/>
                <a:gd name="connsiteY50" fmla="*/ 3545 h 10000"/>
                <a:gd name="connsiteX51" fmla="*/ 947 w 10000"/>
                <a:gd name="connsiteY51" fmla="*/ 3417 h 10000"/>
                <a:gd name="connsiteX52" fmla="*/ 527 w 10000"/>
                <a:gd name="connsiteY52" fmla="*/ 2532 h 10000"/>
                <a:gd name="connsiteX53" fmla="*/ 527 w 10000"/>
                <a:gd name="connsiteY53" fmla="*/ 2151 h 10000"/>
                <a:gd name="connsiteX54" fmla="*/ 210 w 10000"/>
                <a:gd name="connsiteY54" fmla="*/ 1772 h 10000"/>
                <a:gd name="connsiteX55" fmla="*/ 0 w 10000"/>
                <a:gd name="connsiteY55" fmla="*/ 1646 h 10000"/>
                <a:gd name="connsiteX56" fmla="*/ 0 w 10000"/>
                <a:gd name="connsiteY56" fmla="*/ 1519 h 10000"/>
                <a:gd name="connsiteX57" fmla="*/ 105 w 10000"/>
                <a:gd name="connsiteY57" fmla="*/ 1013 h 10000"/>
                <a:gd name="connsiteX58" fmla="*/ 315 w 10000"/>
                <a:gd name="connsiteY58" fmla="*/ 759 h 10000"/>
                <a:gd name="connsiteX59" fmla="*/ 210 w 10000"/>
                <a:gd name="connsiteY59" fmla="*/ 507 h 10000"/>
                <a:gd name="connsiteX60" fmla="*/ 210 w 10000"/>
                <a:gd name="connsiteY60" fmla="*/ 0 h 10000"/>
                <a:gd name="connsiteX61" fmla="*/ 421 w 10000"/>
                <a:gd name="connsiteY61" fmla="*/ 0 h 10000"/>
                <a:gd name="connsiteX62" fmla="*/ 527 w 10000"/>
                <a:gd name="connsiteY62" fmla="*/ 253 h 10000"/>
                <a:gd name="connsiteX63" fmla="*/ 842 w 10000"/>
                <a:gd name="connsiteY63" fmla="*/ 253 h 10000"/>
                <a:gd name="connsiteX64" fmla="*/ 1158 w 10000"/>
                <a:gd name="connsiteY64" fmla="*/ 633 h 10000"/>
                <a:gd name="connsiteX65" fmla="*/ 1158 w 10000"/>
                <a:gd name="connsiteY65" fmla="*/ 1266 h 10000"/>
                <a:gd name="connsiteX66" fmla="*/ 1369 w 10000"/>
                <a:gd name="connsiteY66" fmla="*/ 1266 h 10000"/>
                <a:gd name="connsiteX67" fmla="*/ 1684 w 10000"/>
                <a:gd name="connsiteY67" fmla="*/ 1899 h 10000"/>
                <a:gd name="connsiteX68" fmla="*/ 2000 w 10000"/>
                <a:gd name="connsiteY68" fmla="*/ 1772 h 10000"/>
                <a:gd name="connsiteX69" fmla="*/ 2000 w 10000"/>
                <a:gd name="connsiteY69" fmla="*/ 1646 h 10000"/>
                <a:gd name="connsiteX70" fmla="*/ 2105 w 10000"/>
                <a:gd name="connsiteY70" fmla="*/ 1772 h 10000"/>
                <a:gd name="connsiteX71" fmla="*/ 2316 w 10000"/>
                <a:gd name="connsiteY71" fmla="*/ 2025 h 10000"/>
                <a:gd name="connsiteX72" fmla="*/ 2842 w 10000"/>
                <a:gd name="connsiteY72" fmla="*/ 2025 h 10000"/>
                <a:gd name="connsiteX73" fmla="*/ 2947 w 10000"/>
                <a:gd name="connsiteY73" fmla="*/ 1519 h 10000"/>
                <a:gd name="connsiteX74" fmla="*/ 3368 w 10000"/>
                <a:gd name="connsiteY74" fmla="*/ 1392 h 10000"/>
                <a:gd name="connsiteX75" fmla="*/ 3789 w 10000"/>
                <a:gd name="connsiteY75" fmla="*/ 1519 h 10000"/>
                <a:gd name="connsiteX76" fmla="*/ 4000 w 10000"/>
                <a:gd name="connsiteY76" fmla="*/ 1139 h 10000"/>
                <a:gd name="connsiteX77" fmla="*/ 3895 w 10000"/>
                <a:gd name="connsiteY77" fmla="*/ 633 h 10000"/>
                <a:gd name="connsiteX78" fmla="*/ 3895 w 10000"/>
                <a:gd name="connsiteY78" fmla="*/ 507 h 10000"/>
                <a:gd name="connsiteX79" fmla="*/ 4210 w 10000"/>
                <a:gd name="connsiteY79" fmla="*/ 507 h 10000"/>
                <a:gd name="connsiteX80" fmla="*/ 4421 w 10000"/>
                <a:gd name="connsiteY80" fmla="*/ 380 h 10000"/>
                <a:gd name="connsiteX81" fmla="*/ 4526 w 10000"/>
                <a:gd name="connsiteY81" fmla="*/ 759 h 10000"/>
                <a:gd name="connsiteX82" fmla="*/ 5053 w 10000"/>
                <a:gd name="connsiteY82" fmla="*/ 1139 h 10000"/>
                <a:gd name="connsiteX83" fmla="*/ 5263 w 10000"/>
                <a:gd name="connsiteY83" fmla="*/ 1139 h 10000"/>
                <a:gd name="connsiteX84" fmla="*/ 5263 w 10000"/>
                <a:gd name="connsiteY84" fmla="*/ 1392 h 10000"/>
                <a:gd name="connsiteX85" fmla="*/ 5473 w 10000"/>
                <a:gd name="connsiteY85" fmla="*/ 2151 h 10000"/>
                <a:gd name="connsiteX86" fmla="*/ 5684 w 10000"/>
                <a:gd name="connsiteY86" fmla="*/ 2405 h 10000"/>
                <a:gd name="connsiteX87" fmla="*/ 6210 w 10000"/>
                <a:gd name="connsiteY87" fmla="*/ 2532 h 10000"/>
                <a:gd name="connsiteX88" fmla="*/ 6526 w 10000"/>
                <a:gd name="connsiteY88" fmla="*/ 2025 h 10000"/>
                <a:gd name="connsiteX89" fmla="*/ 6737 w 10000"/>
                <a:gd name="connsiteY89" fmla="*/ 2151 h 10000"/>
                <a:gd name="connsiteX90" fmla="*/ 5883 w 10000"/>
                <a:gd name="connsiteY90" fmla="*/ 5082 h 10000"/>
                <a:gd name="connsiteX91" fmla="*/ 7263 w 10000"/>
                <a:gd name="connsiteY91" fmla="*/ 2279 h 10000"/>
                <a:gd name="connsiteX92" fmla="*/ 7789 w 10000"/>
                <a:gd name="connsiteY92" fmla="*/ 2784 h 10000"/>
                <a:gd name="connsiteX93" fmla="*/ 8211 w 10000"/>
                <a:gd name="connsiteY93" fmla="*/ 2912 h 10000"/>
                <a:gd name="connsiteX94" fmla="*/ 8631 w 10000"/>
                <a:gd name="connsiteY94" fmla="*/ 3038 h 10000"/>
                <a:gd name="connsiteX95" fmla="*/ 9263 w 10000"/>
                <a:gd name="connsiteY95" fmla="*/ 3545 h 10000"/>
                <a:gd name="connsiteX96" fmla="*/ 9578 w 10000"/>
                <a:gd name="connsiteY96" fmla="*/ 3671 h 10000"/>
                <a:gd name="connsiteX97" fmla="*/ 10000 w 10000"/>
                <a:gd name="connsiteY97" fmla="*/ 4050 h 10000"/>
                <a:gd name="connsiteX98" fmla="*/ 10000 w 10000"/>
                <a:gd name="connsiteY98" fmla="*/ 4683 h 10000"/>
                <a:gd name="connsiteX99" fmla="*/ 9790 w 10000"/>
                <a:gd name="connsiteY99" fmla="*/ 4683 h 10000"/>
                <a:gd name="connsiteX100" fmla="*/ 9368 w 10000"/>
                <a:gd name="connsiteY100" fmla="*/ 4937 h 10000"/>
                <a:gd name="connsiteX101" fmla="*/ 8736 w 10000"/>
                <a:gd name="connsiteY101" fmla="*/ 4937 h 10000"/>
                <a:gd name="connsiteX102" fmla="*/ 8526 w 10000"/>
                <a:gd name="connsiteY102" fmla="*/ 5190 h 10000"/>
                <a:gd name="connsiteX103" fmla="*/ 8526 w 10000"/>
                <a:gd name="connsiteY103" fmla="*/ 5317 h 10000"/>
                <a:gd name="connsiteX104" fmla="*/ 8631 w 10000"/>
                <a:gd name="connsiteY104" fmla="*/ 5570 h 10000"/>
                <a:gd name="connsiteX105" fmla="*/ 8631 w 10000"/>
                <a:gd name="connsiteY105" fmla="*/ 5696 h 10000"/>
                <a:gd name="connsiteX106" fmla="*/ 8526 w 10000"/>
                <a:gd name="connsiteY106" fmla="*/ 5950 h 10000"/>
                <a:gd name="connsiteX107" fmla="*/ 8631 w 10000"/>
                <a:gd name="connsiteY107" fmla="*/ 5950 h 10000"/>
                <a:gd name="connsiteX108" fmla="*/ 9158 w 10000"/>
                <a:gd name="connsiteY108" fmla="*/ 6709 h 10000"/>
                <a:gd name="connsiteX109" fmla="*/ 9263 w 10000"/>
                <a:gd name="connsiteY109" fmla="*/ 7216 h 10000"/>
                <a:gd name="connsiteX110" fmla="*/ 9158 w 10000"/>
                <a:gd name="connsiteY110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621 w 10000"/>
                <a:gd name="connsiteY25" fmla="*/ 5622 h 10000"/>
                <a:gd name="connsiteX26" fmla="*/ 4737 w 10000"/>
                <a:gd name="connsiteY26" fmla="*/ 7216 h 10000"/>
                <a:gd name="connsiteX27" fmla="*/ 4737 w 10000"/>
                <a:gd name="connsiteY27" fmla="*/ 7721 h 10000"/>
                <a:gd name="connsiteX28" fmla="*/ 4421 w 10000"/>
                <a:gd name="connsiteY28" fmla="*/ 7849 h 10000"/>
                <a:gd name="connsiteX29" fmla="*/ 4421 w 10000"/>
                <a:gd name="connsiteY29" fmla="*/ 7975 h 10000"/>
                <a:gd name="connsiteX30" fmla="*/ 4105 w 10000"/>
                <a:gd name="connsiteY30" fmla="*/ 8482 h 10000"/>
                <a:gd name="connsiteX31" fmla="*/ 3895 w 10000"/>
                <a:gd name="connsiteY31" fmla="*/ 8482 h 10000"/>
                <a:gd name="connsiteX32" fmla="*/ 3895 w 10000"/>
                <a:gd name="connsiteY32" fmla="*/ 10000 h 10000"/>
                <a:gd name="connsiteX33" fmla="*/ 3579 w 10000"/>
                <a:gd name="connsiteY33" fmla="*/ 10000 h 10000"/>
                <a:gd name="connsiteX34" fmla="*/ 3474 w 10000"/>
                <a:gd name="connsiteY34" fmla="*/ 9747 h 10000"/>
                <a:gd name="connsiteX35" fmla="*/ 3263 w 10000"/>
                <a:gd name="connsiteY35" fmla="*/ 10000 h 10000"/>
                <a:gd name="connsiteX36" fmla="*/ 2842 w 10000"/>
                <a:gd name="connsiteY36" fmla="*/ 10000 h 10000"/>
                <a:gd name="connsiteX37" fmla="*/ 2842 w 10000"/>
                <a:gd name="connsiteY37" fmla="*/ 9874 h 10000"/>
                <a:gd name="connsiteX38" fmla="*/ 2631 w 10000"/>
                <a:gd name="connsiteY38" fmla="*/ 9747 h 10000"/>
                <a:gd name="connsiteX39" fmla="*/ 2631 w 10000"/>
                <a:gd name="connsiteY39" fmla="*/ 9115 h 10000"/>
                <a:gd name="connsiteX40" fmla="*/ 2105 w 10000"/>
                <a:gd name="connsiteY40" fmla="*/ 7849 h 10000"/>
                <a:gd name="connsiteX41" fmla="*/ 1894 w 10000"/>
                <a:gd name="connsiteY41" fmla="*/ 7849 h 10000"/>
                <a:gd name="connsiteX42" fmla="*/ 1894 w 10000"/>
                <a:gd name="connsiteY42" fmla="*/ 7975 h 10000"/>
                <a:gd name="connsiteX43" fmla="*/ 1684 w 10000"/>
                <a:gd name="connsiteY43" fmla="*/ 7595 h 10000"/>
                <a:gd name="connsiteX44" fmla="*/ 1789 w 10000"/>
                <a:gd name="connsiteY44" fmla="*/ 7469 h 10000"/>
                <a:gd name="connsiteX45" fmla="*/ 1369 w 10000"/>
                <a:gd name="connsiteY45" fmla="*/ 6709 h 10000"/>
                <a:gd name="connsiteX46" fmla="*/ 1158 w 10000"/>
                <a:gd name="connsiteY46" fmla="*/ 6836 h 10000"/>
                <a:gd name="connsiteX47" fmla="*/ 1052 w 10000"/>
                <a:gd name="connsiteY47" fmla="*/ 7342 h 10000"/>
                <a:gd name="connsiteX48" fmla="*/ 842 w 10000"/>
                <a:gd name="connsiteY48" fmla="*/ 7469 h 10000"/>
                <a:gd name="connsiteX49" fmla="*/ 947 w 10000"/>
                <a:gd name="connsiteY49" fmla="*/ 3924 h 10000"/>
                <a:gd name="connsiteX50" fmla="*/ 737 w 10000"/>
                <a:gd name="connsiteY50" fmla="*/ 3545 h 10000"/>
                <a:gd name="connsiteX51" fmla="*/ 947 w 10000"/>
                <a:gd name="connsiteY51" fmla="*/ 3417 h 10000"/>
                <a:gd name="connsiteX52" fmla="*/ 527 w 10000"/>
                <a:gd name="connsiteY52" fmla="*/ 2532 h 10000"/>
                <a:gd name="connsiteX53" fmla="*/ 527 w 10000"/>
                <a:gd name="connsiteY53" fmla="*/ 2151 h 10000"/>
                <a:gd name="connsiteX54" fmla="*/ 210 w 10000"/>
                <a:gd name="connsiteY54" fmla="*/ 1772 h 10000"/>
                <a:gd name="connsiteX55" fmla="*/ 0 w 10000"/>
                <a:gd name="connsiteY55" fmla="*/ 1646 h 10000"/>
                <a:gd name="connsiteX56" fmla="*/ 0 w 10000"/>
                <a:gd name="connsiteY56" fmla="*/ 1519 h 10000"/>
                <a:gd name="connsiteX57" fmla="*/ 105 w 10000"/>
                <a:gd name="connsiteY57" fmla="*/ 1013 h 10000"/>
                <a:gd name="connsiteX58" fmla="*/ 315 w 10000"/>
                <a:gd name="connsiteY58" fmla="*/ 759 h 10000"/>
                <a:gd name="connsiteX59" fmla="*/ 210 w 10000"/>
                <a:gd name="connsiteY59" fmla="*/ 507 h 10000"/>
                <a:gd name="connsiteX60" fmla="*/ 210 w 10000"/>
                <a:gd name="connsiteY60" fmla="*/ 0 h 10000"/>
                <a:gd name="connsiteX61" fmla="*/ 421 w 10000"/>
                <a:gd name="connsiteY61" fmla="*/ 0 h 10000"/>
                <a:gd name="connsiteX62" fmla="*/ 527 w 10000"/>
                <a:gd name="connsiteY62" fmla="*/ 253 h 10000"/>
                <a:gd name="connsiteX63" fmla="*/ 842 w 10000"/>
                <a:gd name="connsiteY63" fmla="*/ 253 h 10000"/>
                <a:gd name="connsiteX64" fmla="*/ 1158 w 10000"/>
                <a:gd name="connsiteY64" fmla="*/ 633 h 10000"/>
                <a:gd name="connsiteX65" fmla="*/ 1158 w 10000"/>
                <a:gd name="connsiteY65" fmla="*/ 1266 h 10000"/>
                <a:gd name="connsiteX66" fmla="*/ 1369 w 10000"/>
                <a:gd name="connsiteY66" fmla="*/ 1266 h 10000"/>
                <a:gd name="connsiteX67" fmla="*/ 1684 w 10000"/>
                <a:gd name="connsiteY67" fmla="*/ 1899 h 10000"/>
                <a:gd name="connsiteX68" fmla="*/ 2000 w 10000"/>
                <a:gd name="connsiteY68" fmla="*/ 1772 h 10000"/>
                <a:gd name="connsiteX69" fmla="*/ 2000 w 10000"/>
                <a:gd name="connsiteY69" fmla="*/ 1646 h 10000"/>
                <a:gd name="connsiteX70" fmla="*/ 2105 w 10000"/>
                <a:gd name="connsiteY70" fmla="*/ 1772 h 10000"/>
                <a:gd name="connsiteX71" fmla="*/ 2316 w 10000"/>
                <a:gd name="connsiteY71" fmla="*/ 2025 h 10000"/>
                <a:gd name="connsiteX72" fmla="*/ 2842 w 10000"/>
                <a:gd name="connsiteY72" fmla="*/ 2025 h 10000"/>
                <a:gd name="connsiteX73" fmla="*/ 2947 w 10000"/>
                <a:gd name="connsiteY73" fmla="*/ 1519 h 10000"/>
                <a:gd name="connsiteX74" fmla="*/ 3368 w 10000"/>
                <a:gd name="connsiteY74" fmla="*/ 1392 h 10000"/>
                <a:gd name="connsiteX75" fmla="*/ 3789 w 10000"/>
                <a:gd name="connsiteY75" fmla="*/ 1519 h 10000"/>
                <a:gd name="connsiteX76" fmla="*/ 4000 w 10000"/>
                <a:gd name="connsiteY76" fmla="*/ 1139 h 10000"/>
                <a:gd name="connsiteX77" fmla="*/ 3895 w 10000"/>
                <a:gd name="connsiteY77" fmla="*/ 633 h 10000"/>
                <a:gd name="connsiteX78" fmla="*/ 3895 w 10000"/>
                <a:gd name="connsiteY78" fmla="*/ 507 h 10000"/>
                <a:gd name="connsiteX79" fmla="*/ 4210 w 10000"/>
                <a:gd name="connsiteY79" fmla="*/ 507 h 10000"/>
                <a:gd name="connsiteX80" fmla="*/ 4421 w 10000"/>
                <a:gd name="connsiteY80" fmla="*/ 380 h 10000"/>
                <a:gd name="connsiteX81" fmla="*/ 4526 w 10000"/>
                <a:gd name="connsiteY81" fmla="*/ 759 h 10000"/>
                <a:gd name="connsiteX82" fmla="*/ 5053 w 10000"/>
                <a:gd name="connsiteY82" fmla="*/ 1139 h 10000"/>
                <a:gd name="connsiteX83" fmla="*/ 5263 w 10000"/>
                <a:gd name="connsiteY83" fmla="*/ 1139 h 10000"/>
                <a:gd name="connsiteX84" fmla="*/ 5263 w 10000"/>
                <a:gd name="connsiteY84" fmla="*/ 1392 h 10000"/>
                <a:gd name="connsiteX85" fmla="*/ 5473 w 10000"/>
                <a:gd name="connsiteY85" fmla="*/ 2151 h 10000"/>
                <a:gd name="connsiteX86" fmla="*/ 5684 w 10000"/>
                <a:gd name="connsiteY86" fmla="*/ 2405 h 10000"/>
                <a:gd name="connsiteX87" fmla="*/ 6210 w 10000"/>
                <a:gd name="connsiteY87" fmla="*/ 2532 h 10000"/>
                <a:gd name="connsiteX88" fmla="*/ 6526 w 10000"/>
                <a:gd name="connsiteY88" fmla="*/ 2025 h 10000"/>
                <a:gd name="connsiteX89" fmla="*/ 6737 w 10000"/>
                <a:gd name="connsiteY89" fmla="*/ 2151 h 10000"/>
                <a:gd name="connsiteX90" fmla="*/ 5883 w 10000"/>
                <a:gd name="connsiteY90" fmla="*/ 5082 h 10000"/>
                <a:gd name="connsiteX91" fmla="*/ 6770 w 10000"/>
                <a:gd name="connsiteY91" fmla="*/ 3387 h 10000"/>
                <a:gd name="connsiteX92" fmla="*/ 7263 w 10000"/>
                <a:gd name="connsiteY92" fmla="*/ 2279 h 10000"/>
                <a:gd name="connsiteX93" fmla="*/ 7789 w 10000"/>
                <a:gd name="connsiteY93" fmla="*/ 2784 h 10000"/>
                <a:gd name="connsiteX94" fmla="*/ 8211 w 10000"/>
                <a:gd name="connsiteY94" fmla="*/ 2912 h 10000"/>
                <a:gd name="connsiteX95" fmla="*/ 8631 w 10000"/>
                <a:gd name="connsiteY95" fmla="*/ 3038 h 10000"/>
                <a:gd name="connsiteX96" fmla="*/ 9263 w 10000"/>
                <a:gd name="connsiteY96" fmla="*/ 3545 h 10000"/>
                <a:gd name="connsiteX97" fmla="*/ 9578 w 10000"/>
                <a:gd name="connsiteY97" fmla="*/ 3671 h 10000"/>
                <a:gd name="connsiteX98" fmla="*/ 10000 w 10000"/>
                <a:gd name="connsiteY98" fmla="*/ 4050 h 10000"/>
                <a:gd name="connsiteX99" fmla="*/ 10000 w 10000"/>
                <a:gd name="connsiteY99" fmla="*/ 4683 h 10000"/>
                <a:gd name="connsiteX100" fmla="*/ 9790 w 10000"/>
                <a:gd name="connsiteY100" fmla="*/ 4683 h 10000"/>
                <a:gd name="connsiteX101" fmla="*/ 9368 w 10000"/>
                <a:gd name="connsiteY101" fmla="*/ 4937 h 10000"/>
                <a:gd name="connsiteX102" fmla="*/ 8736 w 10000"/>
                <a:gd name="connsiteY102" fmla="*/ 4937 h 10000"/>
                <a:gd name="connsiteX103" fmla="*/ 8526 w 10000"/>
                <a:gd name="connsiteY103" fmla="*/ 5190 h 10000"/>
                <a:gd name="connsiteX104" fmla="*/ 8526 w 10000"/>
                <a:gd name="connsiteY104" fmla="*/ 5317 h 10000"/>
                <a:gd name="connsiteX105" fmla="*/ 8631 w 10000"/>
                <a:gd name="connsiteY105" fmla="*/ 5570 h 10000"/>
                <a:gd name="connsiteX106" fmla="*/ 8631 w 10000"/>
                <a:gd name="connsiteY106" fmla="*/ 5696 h 10000"/>
                <a:gd name="connsiteX107" fmla="*/ 8526 w 10000"/>
                <a:gd name="connsiteY107" fmla="*/ 5950 h 10000"/>
                <a:gd name="connsiteX108" fmla="*/ 8631 w 10000"/>
                <a:gd name="connsiteY108" fmla="*/ 5950 h 10000"/>
                <a:gd name="connsiteX109" fmla="*/ 9158 w 10000"/>
                <a:gd name="connsiteY109" fmla="*/ 6709 h 10000"/>
                <a:gd name="connsiteX110" fmla="*/ 9263 w 10000"/>
                <a:gd name="connsiteY110" fmla="*/ 7216 h 10000"/>
                <a:gd name="connsiteX111" fmla="*/ 9158 w 10000"/>
                <a:gd name="connsiteY111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621 w 10000"/>
                <a:gd name="connsiteY25" fmla="*/ 5622 h 10000"/>
                <a:gd name="connsiteX26" fmla="*/ 4737 w 10000"/>
                <a:gd name="connsiteY26" fmla="*/ 7216 h 10000"/>
                <a:gd name="connsiteX27" fmla="*/ 4737 w 10000"/>
                <a:gd name="connsiteY27" fmla="*/ 7721 h 10000"/>
                <a:gd name="connsiteX28" fmla="*/ 4421 w 10000"/>
                <a:gd name="connsiteY28" fmla="*/ 7849 h 10000"/>
                <a:gd name="connsiteX29" fmla="*/ 4421 w 10000"/>
                <a:gd name="connsiteY29" fmla="*/ 7975 h 10000"/>
                <a:gd name="connsiteX30" fmla="*/ 4105 w 10000"/>
                <a:gd name="connsiteY30" fmla="*/ 8482 h 10000"/>
                <a:gd name="connsiteX31" fmla="*/ 3895 w 10000"/>
                <a:gd name="connsiteY31" fmla="*/ 8482 h 10000"/>
                <a:gd name="connsiteX32" fmla="*/ 3895 w 10000"/>
                <a:gd name="connsiteY32" fmla="*/ 10000 h 10000"/>
                <a:gd name="connsiteX33" fmla="*/ 3579 w 10000"/>
                <a:gd name="connsiteY33" fmla="*/ 10000 h 10000"/>
                <a:gd name="connsiteX34" fmla="*/ 3474 w 10000"/>
                <a:gd name="connsiteY34" fmla="*/ 9747 h 10000"/>
                <a:gd name="connsiteX35" fmla="*/ 3263 w 10000"/>
                <a:gd name="connsiteY35" fmla="*/ 10000 h 10000"/>
                <a:gd name="connsiteX36" fmla="*/ 2842 w 10000"/>
                <a:gd name="connsiteY36" fmla="*/ 10000 h 10000"/>
                <a:gd name="connsiteX37" fmla="*/ 2842 w 10000"/>
                <a:gd name="connsiteY37" fmla="*/ 9874 h 10000"/>
                <a:gd name="connsiteX38" fmla="*/ 2631 w 10000"/>
                <a:gd name="connsiteY38" fmla="*/ 9747 h 10000"/>
                <a:gd name="connsiteX39" fmla="*/ 2631 w 10000"/>
                <a:gd name="connsiteY39" fmla="*/ 9115 h 10000"/>
                <a:gd name="connsiteX40" fmla="*/ 2105 w 10000"/>
                <a:gd name="connsiteY40" fmla="*/ 7849 h 10000"/>
                <a:gd name="connsiteX41" fmla="*/ 1894 w 10000"/>
                <a:gd name="connsiteY41" fmla="*/ 7849 h 10000"/>
                <a:gd name="connsiteX42" fmla="*/ 1894 w 10000"/>
                <a:gd name="connsiteY42" fmla="*/ 7975 h 10000"/>
                <a:gd name="connsiteX43" fmla="*/ 1684 w 10000"/>
                <a:gd name="connsiteY43" fmla="*/ 7595 h 10000"/>
                <a:gd name="connsiteX44" fmla="*/ 1789 w 10000"/>
                <a:gd name="connsiteY44" fmla="*/ 7469 h 10000"/>
                <a:gd name="connsiteX45" fmla="*/ 1369 w 10000"/>
                <a:gd name="connsiteY45" fmla="*/ 6709 h 10000"/>
                <a:gd name="connsiteX46" fmla="*/ 1158 w 10000"/>
                <a:gd name="connsiteY46" fmla="*/ 6836 h 10000"/>
                <a:gd name="connsiteX47" fmla="*/ 1052 w 10000"/>
                <a:gd name="connsiteY47" fmla="*/ 7342 h 10000"/>
                <a:gd name="connsiteX48" fmla="*/ 842 w 10000"/>
                <a:gd name="connsiteY48" fmla="*/ 7469 h 10000"/>
                <a:gd name="connsiteX49" fmla="*/ 947 w 10000"/>
                <a:gd name="connsiteY49" fmla="*/ 3924 h 10000"/>
                <a:gd name="connsiteX50" fmla="*/ 737 w 10000"/>
                <a:gd name="connsiteY50" fmla="*/ 3545 h 10000"/>
                <a:gd name="connsiteX51" fmla="*/ 947 w 10000"/>
                <a:gd name="connsiteY51" fmla="*/ 3417 h 10000"/>
                <a:gd name="connsiteX52" fmla="*/ 527 w 10000"/>
                <a:gd name="connsiteY52" fmla="*/ 2532 h 10000"/>
                <a:gd name="connsiteX53" fmla="*/ 527 w 10000"/>
                <a:gd name="connsiteY53" fmla="*/ 2151 h 10000"/>
                <a:gd name="connsiteX54" fmla="*/ 210 w 10000"/>
                <a:gd name="connsiteY54" fmla="*/ 1772 h 10000"/>
                <a:gd name="connsiteX55" fmla="*/ 0 w 10000"/>
                <a:gd name="connsiteY55" fmla="*/ 1646 h 10000"/>
                <a:gd name="connsiteX56" fmla="*/ 0 w 10000"/>
                <a:gd name="connsiteY56" fmla="*/ 1519 h 10000"/>
                <a:gd name="connsiteX57" fmla="*/ 105 w 10000"/>
                <a:gd name="connsiteY57" fmla="*/ 1013 h 10000"/>
                <a:gd name="connsiteX58" fmla="*/ 315 w 10000"/>
                <a:gd name="connsiteY58" fmla="*/ 759 h 10000"/>
                <a:gd name="connsiteX59" fmla="*/ 210 w 10000"/>
                <a:gd name="connsiteY59" fmla="*/ 507 h 10000"/>
                <a:gd name="connsiteX60" fmla="*/ 210 w 10000"/>
                <a:gd name="connsiteY60" fmla="*/ 0 h 10000"/>
                <a:gd name="connsiteX61" fmla="*/ 421 w 10000"/>
                <a:gd name="connsiteY61" fmla="*/ 0 h 10000"/>
                <a:gd name="connsiteX62" fmla="*/ 527 w 10000"/>
                <a:gd name="connsiteY62" fmla="*/ 253 h 10000"/>
                <a:gd name="connsiteX63" fmla="*/ 842 w 10000"/>
                <a:gd name="connsiteY63" fmla="*/ 253 h 10000"/>
                <a:gd name="connsiteX64" fmla="*/ 1158 w 10000"/>
                <a:gd name="connsiteY64" fmla="*/ 633 h 10000"/>
                <a:gd name="connsiteX65" fmla="*/ 1158 w 10000"/>
                <a:gd name="connsiteY65" fmla="*/ 1266 h 10000"/>
                <a:gd name="connsiteX66" fmla="*/ 1369 w 10000"/>
                <a:gd name="connsiteY66" fmla="*/ 1266 h 10000"/>
                <a:gd name="connsiteX67" fmla="*/ 1684 w 10000"/>
                <a:gd name="connsiteY67" fmla="*/ 1899 h 10000"/>
                <a:gd name="connsiteX68" fmla="*/ 2000 w 10000"/>
                <a:gd name="connsiteY68" fmla="*/ 1772 h 10000"/>
                <a:gd name="connsiteX69" fmla="*/ 2000 w 10000"/>
                <a:gd name="connsiteY69" fmla="*/ 1646 h 10000"/>
                <a:gd name="connsiteX70" fmla="*/ 2105 w 10000"/>
                <a:gd name="connsiteY70" fmla="*/ 1772 h 10000"/>
                <a:gd name="connsiteX71" fmla="*/ 2316 w 10000"/>
                <a:gd name="connsiteY71" fmla="*/ 2025 h 10000"/>
                <a:gd name="connsiteX72" fmla="*/ 2842 w 10000"/>
                <a:gd name="connsiteY72" fmla="*/ 2025 h 10000"/>
                <a:gd name="connsiteX73" fmla="*/ 2947 w 10000"/>
                <a:gd name="connsiteY73" fmla="*/ 1519 h 10000"/>
                <a:gd name="connsiteX74" fmla="*/ 3368 w 10000"/>
                <a:gd name="connsiteY74" fmla="*/ 1392 h 10000"/>
                <a:gd name="connsiteX75" fmla="*/ 3789 w 10000"/>
                <a:gd name="connsiteY75" fmla="*/ 1519 h 10000"/>
                <a:gd name="connsiteX76" fmla="*/ 4000 w 10000"/>
                <a:gd name="connsiteY76" fmla="*/ 1139 h 10000"/>
                <a:gd name="connsiteX77" fmla="*/ 3895 w 10000"/>
                <a:gd name="connsiteY77" fmla="*/ 633 h 10000"/>
                <a:gd name="connsiteX78" fmla="*/ 3895 w 10000"/>
                <a:gd name="connsiteY78" fmla="*/ 507 h 10000"/>
                <a:gd name="connsiteX79" fmla="*/ 4210 w 10000"/>
                <a:gd name="connsiteY79" fmla="*/ 507 h 10000"/>
                <a:gd name="connsiteX80" fmla="*/ 4421 w 10000"/>
                <a:gd name="connsiteY80" fmla="*/ 380 h 10000"/>
                <a:gd name="connsiteX81" fmla="*/ 4526 w 10000"/>
                <a:gd name="connsiteY81" fmla="*/ 759 h 10000"/>
                <a:gd name="connsiteX82" fmla="*/ 5053 w 10000"/>
                <a:gd name="connsiteY82" fmla="*/ 1139 h 10000"/>
                <a:gd name="connsiteX83" fmla="*/ 5263 w 10000"/>
                <a:gd name="connsiteY83" fmla="*/ 1139 h 10000"/>
                <a:gd name="connsiteX84" fmla="*/ 5263 w 10000"/>
                <a:gd name="connsiteY84" fmla="*/ 1392 h 10000"/>
                <a:gd name="connsiteX85" fmla="*/ 5473 w 10000"/>
                <a:gd name="connsiteY85" fmla="*/ 2151 h 10000"/>
                <a:gd name="connsiteX86" fmla="*/ 5684 w 10000"/>
                <a:gd name="connsiteY86" fmla="*/ 2405 h 10000"/>
                <a:gd name="connsiteX87" fmla="*/ 6210 w 10000"/>
                <a:gd name="connsiteY87" fmla="*/ 2532 h 10000"/>
                <a:gd name="connsiteX88" fmla="*/ 6526 w 10000"/>
                <a:gd name="connsiteY88" fmla="*/ 2025 h 10000"/>
                <a:gd name="connsiteX89" fmla="*/ 6737 w 10000"/>
                <a:gd name="connsiteY89" fmla="*/ 2151 h 10000"/>
                <a:gd name="connsiteX90" fmla="*/ 5883 w 10000"/>
                <a:gd name="connsiteY90" fmla="*/ 5082 h 10000"/>
                <a:gd name="connsiteX91" fmla="*/ 6802 w 10000"/>
                <a:gd name="connsiteY91" fmla="*/ 3489 h 10000"/>
                <a:gd name="connsiteX92" fmla="*/ 7263 w 10000"/>
                <a:gd name="connsiteY92" fmla="*/ 2279 h 10000"/>
                <a:gd name="connsiteX93" fmla="*/ 7789 w 10000"/>
                <a:gd name="connsiteY93" fmla="*/ 2784 h 10000"/>
                <a:gd name="connsiteX94" fmla="*/ 8211 w 10000"/>
                <a:gd name="connsiteY94" fmla="*/ 2912 h 10000"/>
                <a:gd name="connsiteX95" fmla="*/ 8631 w 10000"/>
                <a:gd name="connsiteY95" fmla="*/ 3038 h 10000"/>
                <a:gd name="connsiteX96" fmla="*/ 9263 w 10000"/>
                <a:gd name="connsiteY96" fmla="*/ 3545 h 10000"/>
                <a:gd name="connsiteX97" fmla="*/ 9578 w 10000"/>
                <a:gd name="connsiteY97" fmla="*/ 3671 h 10000"/>
                <a:gd name="connsiteX98" fmla="*/ 10000 w 10000"/>
                <a:gd name="connsiteY98" fmla="*/ 4050 h 10000"/>
                <a:gd name="connsiteX99" fmla="*/ 10000 w 10000"/>
                <a:gd name="connsiteY99" fmla="*/ 4683 h 10000"/>
                <a:gd name="connsiteX100" fmla="*/ 9790 w 10000"/>
                <a:gd name="connsiteY100" fmla="*/ 4683 h 10000"/>
                <a:gd name="connsiteX101" fmla="*/ 9368 w 10000"/>
                <a:gd name="connsiteY101" fmla="*/ 4937 h 10000"/>
                <a:gd name="connsiteX102" fmla="*/ 8736 w 10000"/>
                <a:gd name="connsiteY102" fmla="*/ 4937 h 10000"/>
                <a:gd name="connsiteX103" fmla="*/ 8526 w 10000"/>
                <a:gd name="connsiteY103" fmla="*/ 5190 h 10000"/>
                <a:gd name="connsiteX104" fmla="*/ 8526 w 10000"/>
                <a:gd name="connsiteY104" fmla="*/ 5317 h 10000"/>
                <a:gd name="connsiteX105" fmla="*/ 8631 w 10000"/>
                <a:gd name="connsiteY105" fmla="*/ 5570 h 10000"/>
                <a:gd name="connsiteX106" fmla="*/ 8631 w 10000"/>
                <a:gd name="connsiteY106" fmla="*/ 5696 h 10000"/>
                <a:gd name="connsiteX107" fmla="*/ 8526 w 10000"/>
                <a:gd name="connsiteY107" fmla="*/ 5950 h 10000"/>
                <a:gd name="connsiteX108" fmla="*/ 8631 w 10000"/>
                <a:gd name="connsiteY108" fmla="*/ 5950 h 10000"/>
                <a:gd name="connsiteX109" fmla="*/ 9158 w 10000"/>
                <a:gd name="connsiteY109" fmla="*/ 6709 h 10000"/>
                <a:gd name="connsiteX110" fmla="*/ 9263 w 10000"/>
                <a:gd name="connsiteY110" fmla="*/ 7216 h 10000"/>
                <a:gd name="connsiteX111" fmla="*/ 9158 w 10000"/>
                <a:gd name="connsiteY111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621 w 10000"/>
                <a:gd name="connsiteY25" fmla="*/ 5622 h 10000"/>
                <a:gd name="connsiteX26" fmla="*/ 4737 w 10000"/>
                <a:gd name="connsiteY26" fmla="*/ 7216 h 10000"/>
                <a:gd name="connsiteX27" fmla="*/ 4737 w 10000"/>
                <a:gd name="connsiteY27" fmla="*/ 7721 h 10000"/>
                <a:gd name="connsiteX28" fmla="*/ 4421 w 10000"/>
                <a:gd name="connsiteY28" fmla="*/ 7849 h 10000"/>
                <a:gd name="connsiteX29" fmla="*/ 4421 w 10000"/>
                <a:gd name="connsiteY29" fmla="*/ 7975 h 10000"/>
                <a:gd name="connsiteX30" fmla="*/ 4105 w 10000"/>
                <a:gd name="connsiteY30" fmla="*/ 8482 h 10000"/>
                <a:gd name="connsiteX31" fmla="*/ 3895 w 10000"/>
                <a:gd name="connsiteY31" fmla="*/ 8482 h 10000"/>
                <a:gd name="connsiteX32" fmla="*/ 3895 w 10000"/>
                <a:gd name="connsiteY32" fmla="*/ 10000 h 10000"/>
                <a:gd name="connsiteX33" fmla="*/ 3579 w 10000"/>
                <a:gd name="connsiteY33" fmla="*/ 10000 h 10000"/>
                <a:gd name="connsiteX34" fmla="*/ 3474 w 10000"/>
                <a:gd name="connsiteY34" fmla="*/ 9747 h 10000"/>
                <a:gd name="connsiteX35" fmla="*/ 3263 w 10000"/>
                <a:gd name="connsiteY35" fmla="*/ 10000 h 10000"/>
                <a:gd name="connsiteX36" fmla="*/ 2842 w 10000"/>
                <a:gd name="connsiteY36" fmla="*/ 10000 h 10000"/>
                <a:gd name="connsiteX37" fmla="*/ 2842 w 10000"/>
                <a:gd name="connsiteY37" fmla="*/ 9874 h 10000"/>
                <a:gd name="connsiteX38" fmla="*/ 2631 w 10000"/>
                <a:gd name="connsiteY38" fmla="*/ 9747 h 10000"/>
                <a:gd name="connsiteX39" fmla="*/ 2631 w 10000"/>
                <a:gd name="connsiteY39" fmla="*/ 9115 h 10000"/>
                <a:gd name="connsiteX40" fmla="*/ 2105 w 10000"/>
                <a:gd name="connsiteY40" fmla="*/ 7849 h 10000"/>
                <a:gd name="connsiteX41" fmla="*/ 1894 w 10000"/>
                <a:gd name="connsiteY41" fmla="*/ 7849 h 10000"/>
                <a:gd name="connsiteX42" fmla="*/ 1894 w 10000"/>
                <a:gd name="connsiteY42" fmla="*/ 7975 h 10000"/>
                <a:gd name="connsiteX43" fmla="*/ 1684 w 10000"/>
                <a:gd name="connsiteY43" fmla="*/ 7595 h 10000"/>
                <a:gd name="connsiteX44" fmla="*/ 1789 w 10000"/>
                <a:gd name="connsiteY44" fmla="*/ 7469 h 10000"/>
                <a:gd name="connsiteX45" fmla="*/ 1369 w 10000"/>
                <a:gd name="connsiteY45" fmla="*/ 6709 h 10000"/>
                <a:gd name="connsiteX46" fmla="*/ 1158 w 10000"/>
                <a:gd name="connsiteY46" fmla="*/ 6836 h 10000"/>
                <a:gd name="connsiteX47" fmla="*/ 1052 w 10000"/>
                <a:gd name="connsiteY47" fmla="*/ 7342 h 10000"/>
                <a:gd name="connsiteX48" fmla="*/ 842 w 10000"/>
                <a:gd name="connsiteY48" fmla="*/ 7469 h 10000"/>
                <a:gd name="connsiteX49" fmla="*/ 947 w 10000"/>
                <a:gd name="connsiteY49" fmla="*/ 3924 h 10000"/>
                <a:gd name="connsiteX50" fmla="*/ 737 w 10000"/>
                <a:gd name="connsiteY50" fmla="*/ 3545 h 10000"/>
                <a:gd name="connsiteX51" fmla="*/ 947 w 10000"/>
                <a:gd name="connsiteY51" fmla="*/ 3417 h 10000"/>
                <a:gd name="connsiteX52" fmla="*/ 527 w 10000"/>
                <a:gd name="connsiteY52" fmla="*/ 2532 h 10000"/>
                <a:gd name="connsiteX53" fmla="*/ 527 w 10000"/>
                <a:gd name="connsiteY53" fmla="*/ 2151 h 10000"/>
                <a:gd name="connsiteX54" fmla="*/ 210 w 10000"/>
                <a:gd name="connsiteY54" fmla="*/ 1772 h 10000"/>
                <a:gd name="connsiteX55" fmla="*/ 0 w 10000"/>
                <a:gd name="connsiteY55" fmla="*/ 1646 h 10000"/>
                <a:gd name="connsiteX56" fmla="*/ 0 w 10000"/>
                <a:gd name="connsiteY56" fmla="*/ 1519 h 10000"/>
                <a:gd name="connsiteX57" fmla="*/ 105 w 10000"/>
                <a:gd name="connsiteY57" fmla="*/ 1013 h 10000"/>
                <a:gd name="connsiteX58" fmla="*/ 315 w 10000"/>
                <a:gd name="connsiteY58" fmla="*/ 759 h 10000"/>
                <a:gd name="connsiteX59" fmla="*/ 210 w 10000"/>
                <a:gd name="connsiteY59" fmla="*/ 507 h 10000"/>
                <a:gd name="connsiteX60" fmla="*/ 210 w 10000"/>
                <a:gd name="connsiteY60" fmla="*/ 0 h 10000"/>
                <a:gd name="connsiteX61" fmla="*/ 421 w 10000"/>
                <a:gd name="connsiteY61" fmla="*/ 0 h 10000"/>
                <a:gd name="connsiteX62" fmla="*/ 527 w 10000"/>
                <a:gd name="connsiteY62" fmla="*/ 253 h 10000"/>
                <a:gd name="connsiteX63" fmla="*/ 842 w 10000"/>
                <a:gd name="connsiteY63" fmla="*/ 253 h 10000"/>
                <a:gd name="connsiteX64" fmla="*/ 1158 w 10000"/>
                <a:gd name="connsiteY64" fmla="*/ 633 h 10000"/>
                <a:gd name="connsiteX65" fmla="*/ 1158 w 10000"/>
                <a:gd name="connsiteY65" fmla="*/ 1266 h 10000"/>
                <a:gd name="connsiteX66" fmla="*/ 1369 w 10000"/>
                <a:gd name="connsiteY66" fmla="*/ 1266 h 10000"/>
                <a:gd name="connsiteX67" fmla="*/ 1684 w 10000"/>
                <a:gd name="connsiteY67" fmla="*/ 1899 h 10000"/>
                <a:gd name="connsiteX68" fmla="*/ 2000 w 10000"/>
                <a:gd name="connsiteY68" fmla="*/ 1772 h 10000"/>
                <a:gd name="connsiteX69" fmla="*/ 2000 w 10000"/>
                <a:gd name="connsiteY69" fmla="*/ 1646 h 10000"/>
                <a:gd name="connsiteX70" fmla="*/ 2105 w 10000"/>
                <a:gd name="connsiteY70" fmla="*/ 1772 h 10000"/>
                <a:gd name="connsiteX71" fmla="*/ 2316 w 10000"/>
                <a:gd name="connsiteY71" fmla="*/ 2025 h 10000"/>
                <a:gd name="connsiteX72" fmla="*/ 2842 w 10000"/>
                <a:gd name="connsiteY72" fmla="*/ 2025 h 10000"/>
                <a:gd name="connsiteX73" fmla="*/ 2947 w 10000"/>
                <a:gd name="connsiteY73" fmla="*/ 1519 h 10000"/>
                <a:gd name="connsiteX74" fmla="*/ 3368 w 10000"/>
                <a:gd name="connsiteY74" fmla="*/ 1392 h 10000"/>
                <a:gd name="connsiteX75" fmla="*/ 3789 w 10000"/>
                <a:gd name="connsiteY75" fmla="*/ 1519 h 10000"/>
                <a:gd name="connsiteX76" fmla="*/ 4000 w 10000"/>
                <a:gd name="connsiteY76" fmla="*/ 1139 h 10000"/>
                <a:gd name="connsiteX77" fmla="*/ 3895 w 10000"/>
                <a:gd name="connsiteY77" fmla="*/ 633 h 10000"/>
                <a:gd name="connsiteX78" fmla="*/ 3895 w 10000"/>
                <a:gd name="connsiteY78" fmla="*/ 507 h 10000"/>
                <a:gd name="connsiteX79" fmla="*/ 4210 w 10000"/>
                <a:gd name="connsiteY79" fmla="*/ 507 h 10000"/>
                <a:gd name="connsiteX80" fmla="*/ 4421 w 10000"/>
                <a:gd name="connsiteY80" fmla="*/ 380 h 10000"/>
                <a:gd name="connsiteX81" fmla="*/ 4526 w 10000"/>
                <a:gd name="connsiteY81" fmla="*/ 759 h 10000"/>
                <a:gd name="connsiteX82" fmla="*/ 5053 w 10000"/>
                <a:gd name="connsiteY82" fmla="*/ 1139 h 10000"/>
                <a:gd name="connsiteX83" fmla="*/ 5263 w 10000"/>
                <a:gd name="connsiteY83" fmla="*/ 1139 h 10000"/>
                <a:gd name="connsiteX84" fmla="*/ 5263 w 10000"/>
                <a:gd name="connsiteY84" fmla="*/ 1392 h 10000"/>
                <a:gd name="connsiteX85" fmla="*/ 5473 w 10000"/>
                <a:gd name="connsiteY85" fmla="*/ 2151 h 10000"/>
                <a:gd name="connsiteX86" fmla="*/ 5684 w 10000"/>
                <a:gd name="connsiteY86" fmla="*/ 2405 h 10000"/>
                <a:gd name="connsiteX87" fmla="*/ 6210 w 10000"/>
                <a:gd name="connsiteY87" fmla="*/ 2532 h 10000"/>
                <a:gd name="connsiteX88" fmla="*/ 6526 w 10000"/>
                <a:gd name="connsiteY88" fmla="*/ 2025 h 10000"/>
                <a:gd name="connsiteX89" fmla="*/ 6737 w 10000"/>
                <a:gd name="connsiteY89" fmla="*/ 2151 h 10000"/>
                <a:gd name="connsiteX90" fmla="*/ 5883 w 10000"/>
                <a:gd name="connsiteY90" fmla="*/ 5082 h 10000"/>
                <a:gd name="connsiteX91" fmla="*/ 6802 w 10000"/>
                <a:gd name="connsiteY91" fmla="*/ 3489 h 10000"/>
                <a:gd name="connsiteX92" fmla="*/ 7263 w 10000"/>
                <a:gd name="connsiteY92" fmla="*/ 2279 h 10000"/>
                <a:gd name="connsiteX93" fmla="*/ 7789 w 10000"/>
                <a:gd name="connsiteY93" fmla="*/ 2784 h 10000"/>
                <a:gd name="connsiteX94" fmla="*/ 8211 w 10000"/>
                <a:gd name="connsiteY94" fmla="*/ 2912 h 10000"/>
                <a:gd name="connsiteX95" fmla="*/ 8631 w 10000"/>
                <a:gd name="connsiteY95" fmla="*/ 3038 h 10000"/>
                <a:gd name="connsiteX96" fmla="*/ 9263 w 10000"/>
                <a:gd name="connsiteY96" fmla="*/ 3545 h 10000"/>
                <a:gd name="connsiteX97" fmla="*/ 9578 w 10000"/>
                <a:gd name="connsiteY97" fmla="*/ 3671 h 10000"/>
                <a:gd name="connsiteX98" fmla="*/ 10000 w 10000"/>
                <a:gd name="connsiteY98" fmla="*/ 4050 h 10000"/>
                <a:gd name="connsiteX99" fmla="*/ 10000 w 10000"/>
                <a:gd name="connsiteY99" fmla="*/ 4683 h 10000"/>
                <a:gd name="connsiteX100" fmla="*/ 9790 w 10000"/>
                <a:gd name="connsiteY100" fmla="*/ 4683 h 10000"/>
                <a:gd name="connsiteX101" fmla="*/ 9368 w 10000"/>
                <a:gd name="connsiteY101" fmla="*/ 4937 h 10000"/>
                <a:gd name="connsiteX102" fmla="*/ 8736 w 10000"/>
                <a:gd name="connsiteY102" fmla="*/ 4937 h 10000"/>
                <a:gd name="connsiteX103" fmla="*/ 8526 w 10000"/>
                <a:gd name="connsiteY103" fmla="*/ 5190 h 10000"/>
                <a:gd name="connsiteX104" fmla="*/ 8526 w 10000"/>
                <a:gd name="connsiteY104" fmla="*/ 5317 h 10000"/>
                <a:gd name="connsiteX105" fmla="*/ 8631 w 10000"/>
                <a:gd name="connsiteY105" fmla="*/ 5570 h 10000"/>
                <a:gd name="connsiteX106" fmla="*/ 8631 w 10000"/>
                <a:gd name="connsiteY106" fmla="*/ 5696 h 10000"/>
                <a:gd name="connsiteX107" fmla="*/ 8526 w 10000"/>
                <a:gd name="connsiteY107" fmla="*/ 5950 h 10000"/>
                <a:gd name="connsiteX108" fmla="*/ 8631 w 10000"/>
                <a:gd name="connsiteY108" fmla="*/ 5950 h 10000"/>
                <a:gd name="connsiteX109" fmla="*/ 9158 w 10000"/>
                <a:gd name="connsiteY109" fmla="*/ 6709 h 10000"/>
                <a:gd name="connsiteX110" fmla="*/ 9263 w 10000"/>
                <a:gd name="connsiteY110" fmla="*/ 7216 h 10000"/>
                <a:gd name="connsiteX111" fmla="*/ 9158 w 10000"/>
                <a:gd name="connsiteY111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621 w 10000"/>
                <a:gd name="connsiteY25" fmla="*/ 5622 h 10000"/>
                <a:gd name="connsiteX26" fmla="*/ 4737 w 10000"/>
                <a:gd name="connsiteY26" fmla="*/ 7216 h 10000"/>
                <a:gd name="connsiteX27" fmla="*/ 4737 w 10000"/>
                <a:gd name="connsiteY27" fmla="*/ 7721 h 10000"/>
                <a:gd name="connsiteX28" fmla="*/ 4421 w 10000"/>
                <a:gd name="connsiteY28" fmla="*/ 7849 h 10000"/>
                <a:gd name="connsiteX29" fmla="*/ 4421 w 10000"/>
                <a:gd name="connsiteY29" fmla="*/ 7975 h 10000"/>
                <a:gd name="connsiteX30" fmla="*/ 4105 w 10000"/>
                <a:gd name="connsiteY30" fmla="*/ 8482 h 10000"/>
                <a:gd name="connsiteX31" fmla="*/ 3895 w 10000"/>
                <a:gd name="connsiteY31" fmla="*/ 8482 h 10000"/>
                <a:gd name="connsiteX32" fmla="*/ 3895 w 10000"/>
                <a:gd name="connsiteY32" fmla="*/ 10000 h 10000"/>
                <a:gd name="connsiteX33" fmla="*/ 3579 w 10000"/>
                <a:gd name="connsiteY33" fmla="*/ 10000 h 10000"/>
                <a:gd name="connsiteX34" fmla="*/ 3474 w 10000"/>
                <a:gd name="connsiteY34" fmla="*/ 9747 h 10000"/>
                <a:gd name="connsiteX35" fmla="*/ 3263 w 10000"/>
                <a:gd name="connsiteY35" fmla="*/ 10000 h 10000"/>
                <a:gd name="connsiteX36" fmla="*/ 2842 w 10000"/>
                <a:gd name="connsiteY36" fmla="*/ 10000 h 10000"/>
                <a:gd name="connsiteX37" fmla="*/ 2842 w 10000"/>
                <a:gd name="connsiteY37" fmla="*/ 9874 h 10000"/>
                <a:gd name="connsiteX38" fmla="*/ 2631 w 10000"/>
                <a:gd name="connsiteY38" fmla="*/ 9747 h 10000"/>
                <a:gd name="connsiteX39" fmla="*/ 2631 w 10000"/>
                <a:gd name="connsiteY39" fmla="*/ 9115 h 10000"/>
                <a:gd name="connsiteX40" fmla="*/ 2105 w 10000"/>
                <a:gd name="connsiteY40" fmla="*/ 7849 h 10000"/>
                <a:gd name="connsiteX41" fmla="*/ 1894 w 10000"/>
                <a:gd name="connsiteY41" fmla="*/ 7849 h 10000"/>
                <a:gd name="connsiteX42" fmla="*/ 1894 w 10000"/>
                <a:gd name="connsiteY42" fmla="*/ 7975 h 10000"/>
                <a:gd name="connsiteX43" fmla="*/ 1684 w 10000"/>
                <a:gd name="connsiteY43" fmla="*/ 7595 h 10000"/>
                <a:gd name="connsiteX44" fmla="*/ 1789 w 10000"/>
                <a:gd name="connsiteY44" fmla="*/ 7469 h 10000"/>
                <a:gd name="connsiteX45" fmla="*/ 1369 w 10000"/>
                <a:gd name="connsiteY45" fmla="*/ 6709 h 10000"/>
                <a:gd name="connsiteX46" fmla="*/ 1158 w 10000"/>
                <a:gd name="connsiteY46" fmla="*/ 6836 h 10000"/>
                <a:gd name="connsiteX47" fmla="*/ 1052 w 10000"/>
                <a:gd name="connsiteY47" fmla="*/ 7342 h 10000"/>
                <a:gd name="connsiteX48" fmla="*/ 842 w 10000"/>
                <a:gd name="connsiteY48" fmla="*/ 7469 h 10000"/>
                <a:gd name="connsiteX49" fmla="*/ 947 w 10000"/>
                <a:gd name="connsiteY49" fmla="*/ 3924 h 10000"/>
                <a:gd name="connsiteX50" fmla="*/ 737 w 10000"/>
                <a:gd name="connsiteY50" fmla="*/ 3545 h 10000"/>
                <a:gd name="connsiteX51" fmla="*/ 947 w 10000"/>
                <a:gd name="connsiteY51" fmla="*/ 3417 h 10000"/>
                <a:gd name="connsiteX52" fmla="*/ 527 w 10000"/>
                <a:gd name="connsiteY52" fmla="*/ 2532 h 10000"/>
                <a:gd name="connsiteX53" fmla="*/ 527 w 10000"/>
                <a:gd name="connsiteY53" fmla="*/ 2151 h 10000"/>
                <a:gd name="connsiteX54" fmla="*/ 210 w 10000"/>
                <a:gd name="connsiteY54" fmla="*/ 1772 h 10000"/>
                <a:gd name="connsiteX55" fmla="*/ 0 w 10000"/>
                <a:gd name="connsiteY55" fmla="*/ 1646 h 10000"/>
                <a:gd name="connsiteX56" fmla="*/ 0 w 10000"/>
                <a:gd name="connsiteY56" fmla="*/ 1519 h 10000"/>
                <a:gd name="connsiteX57" fmla="*/ 105 w 10000"/>
                <a:gd name="connsiteY57" fmla="*/ 1013 h 10000"/>
                <a:gd name="connsiteX58" fmla="*/ 315 w 10000"/>
                <a:gd name="connsiteY58" fmla="*/ 759 h 10000"/>
                <a:gd name="connsiteX59" fmla="*/ 210 w 10000"/>
                <a:gd name="connsiteY59" fmla="*/ 507 h 10000"/>
                <a:gd name="connsiteX60" fmla="*/ 210 w 10000"/>
                <a:gd name="connsiteY60" fmla="*/ 0 h 10000"/>
                <a:gd name="connsiteX61" fmla="*/ 421 w 10000"/>
                <a:gd name="connsiteY61" fmla="*/ 0 h 10000"/>
                <a:gd name="connsiteX62" fmla="*/ 527 w 10000"/>
                <a:gd name="connsiteY62" fmla="*/ 253 h 10000"/>
                <a:gd name="connsiteX63" fmla="*/ 842 w 10000"/>
                <a:gd name="connsiteY63" fmla="*/ 253 h 10000"/>
                <a:gd name="connsiteX64" fmla="*/ 1158 w 10000"/>
                <a:gd name="connsiteY64" fmla="*/ 633 h 10000"/>
                <a:gd name="connsiteX65" fmla="*/ 1158 w 10000"/>
                <a:gd name="connsiteY65" fmla="*/ 1266 h 10000"/>
                <a:gd name="connsiteX66" fmla="*/ 1369 w 10000"/>
                <a:gd name="connsiteY66" fmla="*/ 1266 h 10000"/>
                <a:gd name="connsiteX67" fmla="*/ 1684 w 10000"/>
                <a:gd name="connsiteY67" fmla="*/ 1899 h 10000"/>
                <a:gd name="connsiteX68" fmla="*/ 2000 w 10000"/>
                <a:gd name="connsiteY68" fmla="*/ 1772 h 10000"/>
                <a:gd name="connsiteX69" fmla="*/ 2000 w 10000"/>
                <a:gd name="connsiteY69" fmla="*/ 1646 h 10000"/>
                <a:gd name="connsiteX70" fmla="*/ 2105 w 10000"/>
                <a:gd name="connsiteY70" fmla="*/ 1772 h 10000"/>
                <a:gd name="connsiteX71" fmla="*/ 2316 w 10000"/>
                <a:gd name="connsiteY71" fmla="*/ 2025 h 10000"/>
                <a:gd name="connsiteX72" fmla="*/ 2842 w 10000"/>
                <a:gd name="connsiteY72" fmla="*/ 2025 h 10000"/>
                <a:gd name="connsiteX73" fmla="*/ 2947 w 10000"/>
                <a:gd name="connsiteY73" fmla="*/ 1519 h 10000"/>
                <a:gd name="connsiteX74" fmla="*/ 3368 w 10000"/>
                <a:gd name="connsiteY74" fmla="*/ 1392 h 10000"/>
                <a:gd name="connsiteX75" fmla="*/ 3789 w 10000"/>
                <a:gd name="connsiteY75" fmla="*/ 1519 h 10000"/>
                <a:gd name="connsiteX76" fmla="*/ 4000 w 10000"/>
                <a:gd name="connsiteY76" fmla="*/ 1139 h 10000"/>
                <a:gd name="connsiteX77" fmla="*/ 3895 w 10000"/>
                <a:gd name="connsiteY77" fmla="*/ 633 h 10000"/>
                <a:gd name="connsiteX78" fmla="*/ 3895 w 10000"/>
                <a:gd name="connsiteY78" fmla="*/ 507 h 10000"/>
                <a:gd name="connsiteX79" fmla="*/ 4210 w 10000"/>
                <a:gd name="connsiteY79" fmla="*/ 507 h 10000"/>
                <a:gd name="connsiteX80" fmla="*/ 4421 w 10000"/>
                <a:gd name="connsiteY80" fmla="*/ 380 h 10000"/>
                <a:gd name="connsiteX81" fmla="*/ 4526 w 10000"/>
                <a:gd name="connsiteY81" fmla="*/ 759 h 10000"/>
                <a:gd name="connsiteX82" fmla="*/ 5053 w 10000"/>
                <a:gd name="connsiteY82" fmla="*/ 1139 h 10000"/>
                <a:gd name="connsiteX83" fmla="*/ 5263 w 10000"/>
                <a:gd name="connsiteY83" fmla="*/ 1139 h 10000"/>
                <a:gd name="connsiteX84" fmla="*/ 5263 w 10000"/>
                <a:gd name="connsiteY84" fmla="*/ 1392 h 10000"/>
                <a:gd name="connsiteX85" fmla="*/ 5473 w 10000"/>
                <a:gd name="connsiteY85" fmla="*/ 2151 h 10000"/>
                <a:gd name="connsiteX86" fmla="*/ 5684 w 10000"/>
                <a:gd name="connsiteY86" fmla="*/ 2405 h 10000"/>
                <a:gd name="connsiteX87" fmla="*/ 6210 w 10000"/>
                <a:gd name="connsiteY87" fmla="*/ 2532 h 10000"/>
                <a:gd name="connsiteX88" fmla="*/ 6526 w 10000"/>
                <a:gd name="connsiteY88" fmla="*/ 2025 h 10000"/>
                <a:gd name="connsiteX89" fmla="*/ 6737 w 10000"/>
                <a:gd name="connsiteY89" fmla="*/ 2151 h 10000"/>
                <a:gd name="connsiteX90" fmla="*/ 5883 w 10000"/>
                <a:gd name="connsiteY90" fmla="*/ 5082 h 10000"/>
                <a:gd name="connsiteX91" fmla="*/ 6802 w 10000"/>
                <a:gd name="connsiteY91" fmla="*/ 3489 h 10000"/>
                <a:gd name="connsiteX92" fmla="*/ 7263 w 10000"/>
                <a:gd name="connsiteY92" fmla="*/ 2279 h 10000"/>
                <a:gd name="connsiteX93" fmla="*/ 7789 w 10000"/>
                <a:gd name="connsiteY93" fmla="*/ 2784 h 10000"/>
                <a:gd name="connsiteX94" fmla="*/ 8211 w 10000"/>
                <a:gd name="connsiteY94" fmla="*/ 2912 h 10000"/>
                <a:gd name="connsiteX95" fmla="*/ 8631 w 10000"/>
                <a:gd name="connsiteY95" fmla="*/ 3038 h 10000"/>
                <a:gd name="connsiteX96" fmla="*/ 9263 w 10000"/>
                <a:gd name="connsiteY96" fmla="*/ 3545 h 10000"/>
                <a:gd name="connsiteX97" fmla="*/ 9578 w 10000"/>
                <a:gd name="connsiteY97" fmla="*/ 3671 h 10000"/>
                <a:gd name="connsiteX98" fmla="*/ 10000 w 10000"/>
                <a:gd name="connsiteY98" fmla="*/ 4050 h 10000"/>
                <a:gd name="connsiteX99" fmla="*/ 10000 w 10000"/>
                <a:gd name="connsiteY99" fmla="*/ 4683 h 10000"/>
                <a:gd name="connsiteX100" fmla="*/ 9790 w 10000"/>
                <a:gd name="connsiteY100" fmla="*/ 4683 h 10000"/>
                <a:gd name="connsiteX101" fmla="*/ 9368 w 10000"/>
                <a:gd name="connsiteY101" fmla="*/ 4937 h 10000"/>
                <a:gd name="connsiteX102" fmla="*/ 8736 w 10000"/>
                <a:gd name="connsiteY102" fmla="*/ 4937 h 10000"/>
                <a:gd name="connsiteX103" fmla="*/ 8526 w 10000"/>
                <a:gd name="connsiteY103" fmla="*/ 5190 h 10000"/>
                <a:gd name="connsiteX104" fmla="*/ 8526 w 10000"/>
                <a:gd name="connsiteY104" fmla="*/ 5317 h 10000"/>
                <a:gd name="connsiteX105" fmla="*/ 8631 w 10000"/>
                <a:gd name="connsiteY105" fmla="*/ 5570 h 10000"/>
                <a:gd name="connsiteX106" fmla="*/ 8631 w 10000"/>
                <a:gd name="connsiteY106" fmla="*/ 5696 h 10000"/>
                <a:gd name="connsiteX107" fmla="*/ 8526 w 10000"/>
                <a:gd name="connsiteY107" fmla="*/ 5950 h 10000"/>
                <a:gd name="connsiteX108" fmla="*/ 8631 w 10000"/>
                <a:gd name="connsiteY108" fmla="*/ 5950 h 10000"/>
                <a:gd name="connsiteX109" fmla="*/ 9158 w 10000"/>
                <a:gd name="connsiteY109" fmla="*/ 6709 h 10000"/>
                <a:gd name="connsiteX110" fmla="*/ 9263 w 10000"/>
                <a:gd name="connsiteY110" fmla="*/ 7216 h 10000"/>
                <a:gd name="connsiteX111" fmla="*/ 9158 w 10000"/>
                <a:gd name="connsiteY111" fmla="*/ 7595 h 10000"/>
                <a:gd name="connsiteX112" fmla="*/ 9158 w 10000"/>
                <a:gd name="connsiteY112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4918 w 10000"/>
                <a:gd name="connsiteY25" fmla="*/ 5499 h 10000"/>
                <a:gd name="connsiteX26" fmla="*/ 4737 w 10000"/>
                <a:gd name="connsiteY26" fmla="*/ 7216 h 10000"/>
                <a:gd name="connsiteX27" fmla="*/ 4737 w 10000"/>
                <a:gd name="connsiteY27" fmla="*/ 7721 h 10000"/>
                <a:gd name="connsiteX28" fmla="*/ 4421 w 10000"/>
                <a:gd name="connsiteY28" fmla="*/ 7849 h 10000"/>
                <a:gd name="connsiteX29" fmla="*/ 4421 w 10000"/>
                <a:gd name="connsiteY29" fmla="*/ 7975 h 10000"/>
                <a:gd name="connsiteX30" fmla="*/ 4105 w 10000"/>
                <a:gd name="connsiteY30" fmla="*/ 8482 h 10000"/>
                <a:gd name="connsiteX31" fmla="*/ 3895 w 10000"/>
                <a:gd name="connsiteY31" fmla="*/ 8482 h 10000"/>
                <a:gd name="connsiteX32" fmla="*/ 3895 w 10000"/>
                <a:gd name="connsiteY32" fmla="*/ 10000 h 10000"/>
                <a:gd name="connsiteX33" fmla="*/ 3579 w 10000"/>
                <a:gd name="connsiteY33" fmla="*/ 10000 h 10000"/>
                <a:gd name="connsiteX34" fmla="*/ 3474 w 10000"/>
                <a:gd name="connsiteY34" fmla="*/ 9747 h 10000"/>
                <a:gd name="connsiteX35" fmla="*/ 3263 w 10000"/>
                <a:gd name="connsiteY35" fmla="*/ 10000 h 10000"/>
                <a:gd name="connsiteX36" fmla="*/ 2842 w 10000"/>
                <a:gd name="connsiteY36" fmla="*/ 10000 h 10000"/>
                <a:gd name="connsiteX37" fmla="*/ 2842 w 10000"/>
                <a:gd name="connsiteY37" fmla="*/ 9874 h 10000"/>
                <a:gd name="connsiteX38" fmla="*/ 2631 w 10000"/>
                <a:gd name="connsiteY38" fmla="*/ 9747 h 10000"/>
                <a:gd name="connsiteX39" fmla="*/ 2631 w 10000"/>
                <a:gd name="connsiteY39" fmla="*/ 9115 h 10000"/>
                <a:gd name="connsiteX40" fmla="*/ 2105 w 10000"/>
                <a:gd name="connsiteY40" fmla="*/ 7849 h 10000"/>
                <a:gd name="connsiteX41" fmla="*/ 1894 w 10000"/>
                <a:gd name="connsiteY41" fmla="*/ 7849 h 10000"/>
                <a:gd name="connsiteX42" fmla="*/ 1894 w 10000"/>
                <a:gd name="connsiteY42" fmla="*/ 7975 h 10000"/>
                <a:gd name="connsiteX43" fmla="*/ 1684 w 10000"/>
                <a:gd name="connsiteY43" fmla="*/ 7595 h 10000"/>
                <a:gd name="connsiteX44" fmla="*/ 1789 w 10000"/>
                <a:gd name="connsiteY44" fmla="*/ 7469 h 10000"/>
                <a:gd name="connsiteX45" fmla="*/ 1369 w 10000"/>
                <a:gd name="connsiteY45" fmla="*/ 6709 h 10000"/>
                <a:gd name="connsiteX46" fmla="*/ 1158 w 10000"/>
                <a:gd name="connsiteY46" fmla="*/ 6836 h 10000"/>
                <a:gd name="connsiteX47" fmla="*/ 1052 w 10000"/>
                <a:gd name="connsiteY47" fmla="*/ 7342 h 10000"/>
                <a:gd name="connsiteX48" fmla="*/ 842 w 10000"/>
                <a:gd name="connsiteY48" fmla="*/ 7469 h 10000"/>
                <a:gd name="connsiteX49" fmla="*/ 947 w 10000"/>
                <a:gd name="connsiteY49" fmla="*/ 3924 h 10000"/>
                <a:gd name="connsiteX50" fmla="*/ 737 w 10000"/>
                <a:gd name="connsiteY50" fmla="*/ 3545 h 10000"/>
                <a:gd name="connsiteX51" fmla="*/ 947 w 10000"/>
                <a:gd name="connsiteY51" fmla="*/ 3417 h 10000"/>
                <a:gd name="connsiteX52" fmla="*/ 527 w 10000"/>
                <a:gd name="connsiteY52" fmla="*/ 2532 h 10000"/>
                <a:gd name="connsiteX53" fmla="*/ 527 w 10000"/>
                <a:gd name="connsiteY53" fmla="*/ 2151 h 10000"/>
                <a:gd name="connsiteX54" fmla="*/ 210 w 10000"/>
                <a:gd name="connsiteY54" fmla="*/ 1772 h 10000"/>
                <a:gd name="connsiteX55" fmla="*/ 0 w 10000"/>
                <a:gd name="connsiteY55" fmla="*/ 1646 h 10000"/>
                <a:gd name="connsiteX56" fmla="*/ 0 w 10000"/>
                <a:gd name="connsiteY56" fmla="*/ 1519 h 10000"/>
                <a:gd name="connsiteX57" fmla="*/ 105 w 10000"/>
                <a:gd name="connsiteY57" fmla="*/ 1013 h 10000"/>
                <a:gd name="connsiteX58" fmla="*/ 315 w 10000"/>
                <a:gd name="connsiteY58" fmla="*/ 759 h 10000"/>
                <a:gd name="connsiteX59" fmla="*/ 210 w 10000"/>
                <a:gd name="connsiteY59" fmla="*/ 507 h 10000"/>
                <a:gd name="connsiteX60" fmla="*/ 210 w 10000"/>
                <a:gd name="connsiteY60" fmla="*/ 0 h 10000"/>
                <a:gd name="connsiteX61" fmla="*/ 421 w 10000"/>
                <a:gd name="connsiteY61" fmla="*/ 0 h 10000"/>
                <a:gd name="connsiteX62" fmla="*/ 527 w 10000"/>
                <a:gd name="connsiteY62" fmla="*/ 253 h 10000"/>
                <a:gd name="connsiteX63" fmla="*/ 842 w 10000"/>
                <a:gd name="connsiteY63" fmla="*/ 253 h 10000"/>
                <a:gd name="connsiteX64" fmla="*/ 1158 w 10000"/>
                <a:gd name="connsiteY64" fmla="*/ 633 h 10000"/>
                <a:gd name="connsiteX65" fmla="*/ 1158 w 10000"/>
                <a:gd name="connsiteY65" fmla="*/ 1266 h 10000"/>
                <a:gd name="connsiteX66" fmla="*/ 1369 w 10000"/>
                <a:gd name="connsiteY66" fmla="*/ 1266 h 10000"/>
                <a:gd name="connsiteX67" fmla="*/ 1684 w 10000"/>
                <a:gd name="connsiteY67" fmla="*/ 1899 h 10000"/>
                <a:gd name="connsiteX68" fmla="*/ 2000 w 10000"/>
                <a:gd name="connsiteY68" fmla="*/ 1772 h 10000"/>
                <a:gd name="connsiteX69" fmla="*/ 2000 w 10000"/>
                <a:gd name="connsiteY69" fmla="*/ 1646 h 10000"/>
                <a:gd name="connsiteX70" fmla="*/ 2105 w 10000"/>
                <a:gd name="connsiteY70" fmla="*/ 1772 h 10000"/>
                <a:gd name="connsiteX71" fmla="*/ 2316 w 10000"/>
                <a:gd name="connsiteY71" fmla="*/ 2025 h 10000"/>
                <a:gd name="connsiteX72" fmla="*/ 2842 w 10000"/>
                <a:gd name="connsiteY72" fmla="*/ 2025 h 10000"/>
                <a:gd name="connsiteX73" fmla="*/ 2947 w 10000"/>
                <a:gd name="connsiteY73" fmla="*/ 1519 h 10000"/>
                <a:gd name="connsiteX74" fmla="*/ 3368 w 10000"/>
                <a:gd name="connsiteY74" fmla="*/ 1392 h 10000"/>
                <a:gd name="connsiteX75" fmla="*/ 3789 w 10000"/>
                <a:gd name="connsiteY75" fmla="*/ 1519 h 10000"/>
                <a:gd name="connsiteX76" fmla="*/ 4000 w 10000"/>
                <a:gd name="connsiteY76" fmla="*/ 1139 h 10000"/>
                <a:gd name="connsiteX77" fmla="*/ 3895 w 10000"/>
                <a:gd name="connsiteY77" fmla="*/ 633 h 10000"/>
                <a:gd name="connsiteX78" fmla="*/ 3895 w 10000"/>
                <a:gd name="connsiteY78" fmla="*/ 507 h 10000"/>
                <a:gd name="connsiteX79" fmla="*/ 4210 w 10000"/>
                <a:gd name="connsiteY79" fmla="*/ 507 h 10000"/>
                <a:gd name="connsiteX80" fmla="*/ 4421 w 10000"/>
                <a:gd name="connsiteY80" fmla="*/ 380 h 10000"/>
                <a:gd name="connsiteX81" fmla="*/ 4526 w 10000"/>
                <a:gd name="connsiteY81" fmla="*/ 759 h 10000"/>
                <a:gd name="connsiteX82" fmla="*/ 5053 w 10000"/>
                <a:gd name="connsiteY82" fmla="*/ 1139 h 10000"/>
                <a:gd name="connsiteX83" fmla="*/ 5263 w 10000"/>
                <a:gd name="connsiteY83" fmla="*/ 1139 h 10000"/>
                <a:gd name="connsiteX84" fmla="*/ 5263 w 10000"/>
                <a:gd name="connsiteY84" fmla="*/ 1392 h 10000"/>
                <a:gd name="connsiteX85" fmla="*/ 5473 w 10000"/>
                <a:gd name="connsiteY85" fmla="*/ 2151 h 10000"/>
                <a:gd name="connsiteX86" fmla="*/ 5684 w 10000"/>
                <a:gd name="connsiteY86" fmla="*/ 2405 h 10000"/>
                <a:gd name="connsiteX87" fmla="*/ 6210 w 10000"/>
                <a:gd name="connsiteY87" fmla="*/ 2532 h 10000"/>
                <a:gd name="connsiteX88" fmla="*/ 6526 w 10000"/>
                <a:gd name="connsiteY88" fmla="*/ 2025 h 10000"/>
                <a:gd name="connsiteX89" fmla="*/ 6737 w 10000"/>
                <a:gd name="connsiteY89" fmla="*/ 2151 h 10000"/>
                <a:gd name="connsiteX90" fmla="*/ 5883 w 10000"/>
                <a:gd name="connsiteY90" fmla="*/ 5082 h 10000"/>
                <a:gd name="connsiteX91" fmla="*/ 6802 w 10000"/>
                <a:gd name="connsiteY91" fmla="*/ 3489 h 10000"/>
                <a:gd name="connsiteX92" fmla="*/ 7263 w 10000"/>
                <a:gd name="connsiteY92" fmla="*/ 2279 h 10000"/>
                <a:gd name="connsiteX93" fmla="*/ 7789 w 10000"/>
                <a:gd name="connsiteY93" fmla="*/ 2784 h 10000"/>
                <a:gd name="connsiteX94" fmla="*/ 8211 w 10000"/>
                <a:gd name="connsiteY94" fmla="*/ 2912 h 10000"/>
                <a:gd name="connsiteX95" fmla="*/ 8631 w 10000"/>
                <a:gd name="connsiteY95" fmla="*/ 3038 h 10000"/>
                <a:gd name="connsiteX96" fmla="*/ 9263 w 10000"/>
                <a:gd name="connsiteY96" fmla="*/ 3545 h 10000"/>
                <a:gd name="connsiteX97" fmla="*/ 9578 w 10000"/>
                <a:gd name="connsiteY97" fmla="*/ 3671 h 10000"/>
                <a:gd name="connsiteX98" fmla="*/ 10000 w 10000"/>
                <a:gd name="connsiteY98" fmla="*/ 4050 h 10000"/>
                <a:gd name="connsiteX99" fmla="*/ 10000 w 10000"/>
                <a:gd name="connsiteY99" fmla="*/ 4683 h 10000"/>
                <a:gd name="connsiteX100" fmla="*/ 9790 w 10000"/>
                <a:gd name="connsiteY100" fmla="*/ 4683 h 10000"/>
                <a:gd name="connsiteX101" fmla="*/ 9368 w 10000"/>
                <a:gd name="connsiteY101" fmla="*/ 4937 h 10000"/>
                <a:gd name="connsiteX102" fmla="*/ 8736 w 10000"/>
                <a:gd name="connsiteY102" fmla="*/ 4937 h 10000"/>
                <a:gd name="connsiteX103" fmla="*/ 8526 w 10000"/>
                <a:gd name="connsiteY103" fmla="*/ 5190 h 10000"/>
                <a:gd name="connsiteX104" fmla="*/ 8526 w 10000"/>
                <a:gd name="connsiteY104" fmla="*/ 5317 h 10000"/>
                <a:gd name="connsiteX105" fmla="*/ 8631 w 10000"/>
                <a:gd name="connsiteY105" fmla="*/ 5570 h 10000"/>
                <a:gd name="connsiteX106" fmla="*/ 8631 w 10000"/>
                <a:gd name="connsiteY106" fmla="*/ 5696 h 10000"/>
                <a:gd name="connsiteX107" fmla="*/ 8526 w 10000"/>
                <a:gd name="connsiteY107" fmla="*/ 5950 h 10000"/>
                <a:gd name="connsiteX108" fmla="*/ 8631 w 10000"/>
                <a:gd name="connsiteY108" fmla="*/ 5950 h 10000"/>
                <a:gd name="connsiteX109" fmla="*/ 9158 w 10000"/>
                <a:gd name="connsiteY109" fmla="*/ 6709 h 10000"/>
                <a:gd name="connsiteX110" fmla="*/ 9263 w 10000"/>
                <a:gd name="connsiteY110" fmla="*/ 7216 h 10000"/>
                <a:gd name="connsiteX111" fmla="*/ 9158 w 10000"/>
                <a:gd name="connsiteY111" fmla="*/ 7595 h 10000"/>
                <a:gd name="connsiteX112" fmla="*/ 9158 w 10000"/>
                <a:gd name="connsiteY112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045 w 10000"/>
                <a:gd name="connsiteY25" fmla="*/ 6860 h 10000"/>
                <a:gd name="connsiteX26" fmla="*/ 4918 w 10000"/>
                <a:gd name="connsiteY26" fmla="*/ 5499 h 10000"/>
                <a:gd name="connsiteX27" fmla="*/ 4737 w 10000"/>
                <a:gd name="connsiteY27" fmla="*/ 7216 h 10000"/>
                <a:gd name="connsiteX28" fmla="*/ 4737 w 10000"/>
                <a:gd name="connsiteY28" fmla="*/ 7721 h 10000"/>
                <a:gd name="connsiteX29" fmla="*/ 4421 w 10000"/>
                <a:gd name="connsiteY29" fmla="*/ 7849 h 10000"/>
                <a:gd name="connsiteX30" fmla="*/ 4421 w 10000"/>
                <a:gd name="connsiteY30" fmla="*/ 7975 h 10000"/>
                <a:gd name="connsiteX31" fmla="*/ 4105 w 10000"/>
                <a:gd name="connsiteY31" fmla="*/ 8482 h 10000"/>
                <a:gd name="connsiteX32" fmla="*/ 3895 w 10000"/>
                <a:gd name="connsiteY32" fmla="*/ 8482 h 10000"/>
                <a:gd name="connsiteX33" fmla="*/ 3895 w 10000"/>
                <a:gd name="connsiteY33" fmla="*/ 10000 h 10000"/>
                <a:gd name="connsiteX34" fmla="*/ 3579 w 10000"/>
                <a:gd name="connsiteY34" fmla="*/ 10000 h 10000"/>
                <a:gd name="connsiteX35" fmla="*/ 3474 w 10000"/>
                <a:gd name="connsiteY35" fmla="*/ 9747 h 10000"/>
                <a:gd name="connsiteX36" fmla="*/ 3263 w 10000"/>
                <a:gd name="connsiteY36" fmla="*/ 10000 h 10000"/>
                <a:gd name="connsiteX37" fmla="*/ 2842 w 10000"/>
                <a:gd name="connsiteY37" fmla="*/ 10000 h 10000"/>
                <a:gd name="connsiteX38" fmla="*/ 2842 w 10000"/>
                <a:gd name="connsiteY38" fmla="*/ 9874 h 10000"/>
                <a:gd name="connsiteX39" fmla="*/ 2631 w 10000"/>
                <a:gd name="connsiteY39" fmla="*/ 9747 h 10000"/>
                <a:gd name="connsiteX40" fmla="*/ 2631 w 10000"/>
                <a:gd name="connsiteY40" fmla="*/ 9115 h 10000"/>
                <a:gd name="connsiteX41" fmla="*/ 2105 w 10000"/>
                <a:gd name="connsiteY41" fmla="*/ 7849 h 10000"/>
                <a:gd name="connsiteX42" fmla="*/ 1894 w 10000"/>
                <a:gd name="connsiteY42" fmla="*/ 7849 h 10000"/>
                <a:gd name="connsiteX43" fmla="*/ 1894 w 10000"/>
                <a:gd name="connsiteY43" fmla="*/ 7975 h 10000"/>
                <a:gd name="connsiteX44" fmla="*/ 1684 w 10000"/>
                <a:gd name="connsiteY44" fmla="*/ 7595 h 10000"/>
                <a:gd name="connsiteX45" fmla="*/ 1789 w 10000"/>
                <a:gd name="connsiteY45" fmla="*/ 7469 h 10000"/>
                <a:gd name="connsiteX46" fmla="*/ 1369 w 10000"/>
                <a:gd name="connsiteY46" fmla="*/ 6709 h 10000"/>
                <a:gd name="connsiteX47" fmla="*/ 1158 w 10000"/>
                <a:gd name="connsiteY47" fmla="*/ 6836 h 10000"/>
                <a:gd name="connsiteX48" fmla="*/ 1052 w 10000"/>
                <a:gd name="connsiteY48" fmla="*/ 7342 h 10000"/>
                <a:gd name="connsiteX49" fmla="*/ 842 w 10000"/>
                <a:gd name="connsiteY49" fmla="*/ 7469 h 10000"/>
                <a:gd name="connsiteX50" fmla="*/ 947 w 10000"/>
                <a:gd name="connsiteY50" fmla="*/ 3924 h 10000"/>
                <a:gd name="connsiteX51" fmla="*/ 737 w 10000"/>
                <a:gd name="connsiteY51" fmla="*/ 3545 h 10000"/>
                <a:gd name="connsiteX52" fmla="*/ 947 w 10000"/>
                <a:gd name="connsiteY52" fmla="*/ 3417 h 10000"/>
                <a:gd name="connsiteX53" fmla="*/ 527 w 10000"/>
                <a:gd name="connsiteY53" fmla="*/ 2532 h 10000"/>
                <a:gd name="connsiteX54" fmla="*/ 527 w 10000"/>
                <a:gd name="connsiteY54" fmla="*/ 2151 h 10000"/>
                <a:gd name="connsiteX55" fmla="*/ 210 w 10000"/>
                <a:gd name="connsiteY55" fmla="*/ 1772 h 10000"/>
                <a:gd name="connsiteX56" fmla="*/ 0 w 10000"/>
                <a:gd name="connsiteY56" fmla="*/ 1646 h 10000"/>
                <a:gd name="connsiteX57" fmla="*/ 0 w 10000"/>
                <a:gd name="connsiteY57" fmla="*/ 1519 h 10000"/>
                <a:gd name="connsiteX58" fmla="*/ 105 w 10000"/>
                <a:gd name="connsiteY58" fmla="*/ 1013 h 10000"/>
                <a:gd name="connsiteX59" fmla="*/ 315 w 10000"/>
                <a:gd name="connsiteY59" fmla="*/ 759 h 10000"/>
                <a:gd name="connsiteX60" fmla="*/ 210 w 10000"/>
                <a:gd name="connsiteY60" fmla="*/ 507 h 10000"/>
                <a:gd name="connsiteX61" fmla="*/ 210 w 10000"/>
                <a:gd name="connsiteY61" fmla="*/ 0 h 10000"/>
                <a:gd name="connsiteX62" fmla="*/ 421 w 10000"/>
                <a:gd name="connsiteY62" fmla="*/ 0 h 10000"/>
                <a:gd name="connsiteX63" fmla="*/ 527 w 10000"/>
                <a:gd name="connsiteY63" fmla="*/ 253 h 10000"/>
                <a:gd name="connsiteX64" fmla="*/ 842 w 10000"/>
                <a:gd name="connsiteY64" fmla="*/ 253 h 10000"/>
                <a:gd name="connsiteX65" fmla="*/ 1158 w 10000"/>
                <a:gd name="connsiteY65" fmla="*/ 633 h 10000"/>
                <a:gd name="connsiteX66" fmla="*/ 1158 w 10000"/>
                <a:gd name="connsiteY66" fmla="*/ 1266 h 10000"/>
                <a:gd name="connsiteX67" fmla="*/ 1369 w 10000"/>
                <a:gd name="connsiteY67" fmla="*/ 1266 h 10000"/>
                <a:gd name="connsiteX68" fmla="*/ 1684 w 10000"/>
                <a:gd name="connsiteY68" fmla="*/ 1899 h 10000"/>
                <a:gd name="connsiteX69" fmla="*/ 2000 w 10000"/>
                <a:gd name="connsiteY69" fmla="*/ 1772 h 10000"/>
                <a:gd name="connsiteX70" fmla="*/ 2000 w 10000"/>
                <a:gd name="connsiteY70" fmla="*/ 1646 h 10000"/>
                <a:gd name="connsiteX71" fmla="*/ 2105 w 10000"/>
                <a:gd name="connsiteY71" fmla="*/ 1772 h 10000"/>
                <a:gd name="connsiteX72" fmla="*/ 2316 w 10000"/>
                <a:gd name="connsiteY72" fmla="*/ 2025 h 10000"/>
                <a:gd name="connsiteX73" fmla="*/ 2842 w 10000"/>
                <a:gd name="connsiteY73" fmla="*/ 2025 h 10000"/>
                <a:gd name="connsiteX74" fmla="*/ 2947 w 10000"/>
                <a:gd name="connsiteY74" fmla="*/ 1519 h 10000"/>
                <a:gd name="connsiteX75" fmla="*/ 3368 w 10000"/>
                <a:gd name="connsiteY75" fmla="*/ 1392 h 10000"/>
                <a:gd name="connsiteX76" fmla="*/ 3789 w 10000"/>
                <a:gd name="connsiteY76" fmla="*/ 1519 h 10000"/>
                <a:gd name="connsiteX77" fmla="*/ 4000 w 10000"/>
                <a:gd name="connsiteY77" fmla="*/ 1139 h 10000"/>
                <a:gd name="connsiteX78" fmla="*/ 3895 w 10000"/>
                <a:gd name="connsiteY78" fmla="*/ 633 h 10000"/>
                <a:gd name="connsiteX79" fmla="*/ 3895 w 10000"/>
                <a:gd name="connsiteY79" fmla="*/ 507 h 10000"/>
                <a:gd name="connsiteX80" fmla="*/ 4210 w 10000"/>
                <a:gd name="connsiteY80" fmla="*/ 507 h 10000"/>
                <a:gd name="connsiteX81" fmla="*/ 4421 w 10000"/>
                <a:gd name="connsiteY81" fmla="*/ 380 h 10000"/>
                <a:gd name="connsiteX82" fmla="*/ 4526 w 10000"/>
                <a:gd name="connsiteY82" fmla="*/ 759 h 10000"/>
                <a:gd name="connsiteX83" fmla="*/ 5053 w 10000"/>
                <a:gd name="connsiteY83" fmla="*/ 1139 h 10000"/>
                <a:gd name="connsiteX84" fmla="*/ 5263 w 10000"/>
                <a:gd name="connsiteY84" fmla="*/ 1139 h 10000"/>
                <a:gd name="connsiteX85" fmla="*/ 5263 w 10000"/>
                <a:gd name="connsiteY85" fmla="*/ 1392 h 10000"/>
                <a:gd name="connsiteX86" fmla="*/ 5473 w 10000"/>
                <a:gd name="connsiteY86" fmla="*/ 2151 h 10000"/>
                <a:gd name="connsiteX87" fmla="*/ 5684 w 10000"/>
                <a:gd name="connsiteY87" fmla="*/ 2405 h 10000"/>
                <a:gd name="connsiteX88" fmla="*/ 6210 w 10000"/>
                <a:gd name="connsiteY88" fmla="*/ 2532 h 10000"/>
                <a:gd name="connsiteX89" fmla="*/ 6526 w 10000"/>
                <a:gd name="connsiteY89" fmla="*/ 2025 h 10000"/>
                <a:gd name="connsiteX90" fmla="*/ 6737 w 10000"/>
                <a:gd name="connsiteY90" fmla="*/ 2151 h 10000"/>
                <a:gd name="connsiteX91" fmla="*/ 5883 w 10000"/>
                <a:gd name="connsiteY91" fmla="*/ 5082 h 10000"/>
                <a:gd name="connsiteX92" fmla="*/ 6802 w 10000"/>
                <a:gd name="connsiteY92" fmla="*/ 3489 h 10000"/>
                <a:gd name="connsiteX93" fmla="*/ 7263 w 10000"/>
                <a:gd name="connsiteY93" fmla="*/ 2279 h 10000"/>
                <a:gd name="connsiteX94" fmla="*/ 7789 w 10000"/>
                <a:gd name="connsiteY94" fmla="*/ 2784 h 10000"/>
                <a:gd name="connsiteX95" fmla="*/ 8211 w 10000"/>
                <a:gd name="connsiteY95" fmla="*/ 2912 h 10000"/>
                <a:gd name="connsiteX96" fmla="*/ 8631 w 10000"/>
                <a:gd name="connsiteY96" fmla="*/ 3038 h 10000"/>
                <a:gd name="connsiteX97" fmla="*/ 9263 w 10000"/>
                <a:gd name="connsiteY97" fmla="*/ 3545 h 10000"/>
                <a:gd name="connsiteX98" fmla="*/ 9578 w 10000"/>
                <a:gd name="connsiteY98" fmla="*/ 3671 h 10000"/>
                <a:gd name="connsiteX99" fmla="*/ 10000 w 10000"/>
                <a:gd name="connsiteY99" fmla="*/ 4050 h 10000"/>
                <a:gd name="connsiteX100" fmla="*/ 10000 w 10000"/>
                <a:gd name="connsiteY100" fmla="*/ 4683 h 10000"/>
                <a:gd name="connsiteX101" fmla="*/ 9790 w 10000"/>
                <a:gd name="connsiteY101" fmla="*/ 4683 h 10000"/>
                <a:gd name="connsiteX102" fmla="*/ 9368 w 10000"/>
                <a:gd name="connsiteY102" fmla="*/ 4937 h 10000"/>
                <a:gd name="connsiteX103" fmla="*/ 8736 w 10000"/>
                <a:gd name="connsiteY103" fmla="*/ 4937 h 10000"/>
                <a:gd name="connsiteX104" fmla="*/ 8526 w 10000"/>
                <a:gd name="connsiteY104" fmla="*/ 5190 h 10000"/>
                <a:gd name="connsiteX105" fmla="*/ 8526 w 10000"/>
                <a:gd name="connsiteY105" fmla="*/ 5317 h 10000"/>
                <a:gd name="connsiteX106" fmla="*/ 8631 w 10000"/>
                <a:gd name="connsiteY106" fmla="*/ 5570 h 10000"/>
                <a:gd name="connsiteX107" fmla="*/ 8631 w 10000"/>
                <a:gd name="connsiteY107" fmla="*/ 5696 h 10000"/>
                <a:gd name="connsiteX108" fmla="*/ 8526 w 10000"/>
                <a:gd name="connsiteY108" fmla="*/ 5950 h 10000"/>
                <a:gd name="connsiteX109" fmla="*/ 8631 w 10000"/>
                <a:gd name="connsiteY109" fmla="*/ 5950 h 10000"/>
                <a:gd name="connsiteX110" fmla="*/ 9158 w 10000"/>
                <a:gd name="connsiteY110" fmla="*/ 6709 h 10000"/>
                <a:gd name="connsiteX111" fmla="*/ 9263 w 10000"/>
                <a:gd name="connsiteY111" fmla="*/ 7216 h 10000"/>
                <a:gd name="connsiteX112" fmla="*/ 9158 w 10000"/>
                <a:gd name="connsiteY112" fmla="*/ 7595 h 10000"/>
                <a:gd name="connsiteX113" fmla="*/ 9158 w 10000"/>
                <a:gd name="connsiteY113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013 w 10000"/>
                <a:gd name="connsiteY25" fmla="*/ 6921 h 10000"/>
                <a:gd name="connsiteX26" fmla="*/ 4918 w 10000"/>
                <a:gd name="connsiteY26" fmla="*/ 5499 h 10000"/>
                <a:gd name="connsiteX27" fmla="*/ 4737 w 10000"/>
                <a:gd name="connsiteY27" fmla="*/ 7216 h 10000"/>
                <a:gd name="connsiteX28" fmla="*/ 4737 w 10000"/>
                <a:gd name="connsiteY28" fmla="*/ 7721 h 10000"/>
                <a:gd name="connsiteX29" fmla="*/ 4421 w 10000"/>
                <a:gd name="connsiteY29" fmla="*/ 7849 h 10000"/>
                <a:gd name="connsiteX30" fmla="*/ 4421 w 10000"/>
                <a:gd name="connsiteY30" fmla="*/ 7975 h 10000"/>
                <a:gd name="connsiteX31" fmla="*/ 4105 w 10000"/>
                <a:gd name="connsiteY31" fmla="*/ 8482 h 10000"/>
                <a:gd name="connsiteX32" fmla="*/ 3895 w 10000"/>
                <a:gd name="connsiteY32" fmla="*/ 8482 h 10000"/>
                <a:gd name="connsiteX33" fmla="*/ 3895 w 10000"/>
                <a:gd name="connsiteY33" fmla="*/ 10000 h 10000"/>
                <a:gd name="connsiteX34" fmla="*/ 3579 w 10000"/>
                <a:gd name="connsiteY34" fmla="*/ 10000 h 10000"/>
                <a:gd name="connsiteX35" fmla="*/ 3474 w 10000"/>
                <a:gd name="connsiteY35" fmla="*/ 9747 h 10000"/>
                <a:gd name="connsiteX36" fmla="*/ 3263 w 10000"/>
                <a:gd name="connsiteY36" fmla="*/ 10000 h 10000"/>
                <a:gd name="connsiteX37" fmla="*/ 2842 w 10000"/>
                <a:gd name="connsiteY37" fmla="*/ 10000 h 10000"/>
                <a:gd name="connsiteX38" fmla="*/ 2842 w 10000"/>
                <a:gd name="connsiteY38" fmla="*/ 9874 h 10000"/>
                <a:gd name="connsiteX39" fmla="*/ 2631 w 10000"/>
                <a:gd name="connsiteY39" fmla="*/ 9747 h 10000"/>
                <a:gd name="connsiteX40" fmla="*/ 2631 w 10000"/>
                <a:gd name="connsiteY40" fmla="*/ 9115 h 10000"/>
                <a:gd name="connsiteX41" fmla="*/ 2105 w 10000"/>
                <a:gd name="connsiteY41" fmla="*/ 7849 h 10000"/>
                <a:gd name="connsiteX42" fmla="*/ 1894 w 10000"/>
                <a:gd name="connsiteY42" fmla="*/ 7849 h 10000"/>
                <a:gd name="connsiteX43" fmla="*/ 1894 w 10000"/>
                <a:gd name="connsiteY43" fmla="*/ 7975 h 10000"/>
                <a:gd name="connsiteX44" fmla="*/ 1684 w 10000"/>
                <a:gd name="connsiteY44" fmla="*/ 7595 h 10000"/>
                <a:gd name="connsiteX45" fmla="*/ 1789 w 10000"/>
                <a:gd name="connsiteY45" fmla="*/ 7469 h 10000"/>
                <a:gd name="connsiteX46" fmla="*/ 1369 w 10000"/>
                <a:gd name="connsiteY46" fmla="*/ 6709 h 10000"/>
                <a:gd name="connsiteX47" fmla="*/ 1158 w 10000"/>
                <a:gd name="connsiteY47" fmla="*/ 6836 h 10000"/>
                <a:gd name="connsiteX48" fmla="*/ 1052 w 10000"/>
                <a:gd name="connsiteY48" fmla="*/ 7342 h 10000"/>
                <a:gd name="connsiteX49" fmla="*/ 842 w 10000"/>
                <a:gd name="connsiteY49" fmla="*/ 7469 h 10000"/>
                <a:gd name="connsiteX50" fmla="*/ 947 w 10000"/>
                <a:gd name="connsiteY50" fmla="*/ 3924 h 10000"/>
                <a:gd name="connsiteX51" fmla="*/ 737 w 10000"/>
                <a:gd name="connsiteY51" fmla="*/ 3545 h 10000"/>
                <a:gd name="connsiteX52" fmla="*/ 947 w 10000"/>
                <a:gd name="connsiteY52" fmla="*/ 3417 h 10000"/>
                <a:gd name="connsiteX53" fmla="*/ 527 w 10000"/>
                <a:gd name="connsiteY53" fmla="*/ 2532 h 10000"/>
                <a:gd name="connsiteX54" fmla="*/ 527 w 10000"/>
                <a:gd name="connsiteY54" fmla="*/ 2151 h 10000"/>
                <a:gd name="connsiteX55" fmla="*/ 210 w 10000"/>
                <a:gd name="connsiteY55" fmla="*/ 1772 h 10000"/>
                <a:gd name="connsiteX56" fmla="*/ 0 w 10000"/>
                <a:gd name="connsiteY56" fmla="*/ 1646 h 10000"/>
                <a:gd name="connsiteX57" fmla="*/ 0 w 10000"/>
                <a:gd name="connsiteY57" fmla="*/ 1519 h 10000"/>
                <a:gd name="connsiteX58" fmla="*/ 105 w 10000"/>
                <a:gd name="connsiteY58" fmla="*/ 1013 h 10000"/>
                <a:gd name="connsiteX59" fmla="*/ 315 w 10000"/>
                <a:gd name="connsiteY59" fmla="*/ 759 h 10000"/>
                <a:gd name="connsiteX60" fmla="*/ 210 w 10000"/>
                <a:gd name="connsiteY60" fmla="*/ 507 h 10000"/>
                <a:gd name="connsiteX61" fmla="*/ 210 w 10000"/>
                <a:gd name="connsiteY61" fmla="*/ 0 h 10000"/>
                <a:gd name="connsiteX62" fmla="*/ 421 w 10000"/>
                <a:gd name="connsiteY62" fmla="*/ 0 h 10000"/>
                <a:gd name="connsiteX63" fmla="*/ 527 w 10000"/>
                <a:gd name="connsiteY63" fmla="*/ 253 h 10000"/>
                <a:gd name="connsiteX64" fmla="*/ 842 w 10000"/>
                <a:gd name="connsiteY64" fmla="*/ 253 h 10000"/>
                <a:gd name="connsiteX65" fmla="*/ 1158 w 10000"/>
                <a:gd name="connsiteY65" fmla="*/ 633 h 10000"/>
                <a:gd name="connsiteX66" fmla="*/ 1158 w 10000"/>
                <a:gd name="connsiteY66" fmla="*/ 1266 h 10000"/>
                <a:gd name="connsiteX67" fmla="*/ 1369 w 10000"/>
                <a:gd name="connsiteY67" fmla="*/ 1266 h 10000"/>
                <a:gd name="connsiteX68" fmla="*/ 1684 w 10000"/>
                <a:gd name="connsiteY68" fmla="*/ 1899 h 10000"/>
                <a:gd name="connsiteX69" fmla="*/ 2000 w 10000"/>
                <a:gd name="connsiteY69" fmla="*/ 1772 h 10000"/>
                <a:gd name="connsiteX70" fmla="*/ 2000 w 10000"/>
                <a:gd name="connsiteY70" fmla="*/ 1646 h 10000"/>
                <a:gd name="connsiteX71" fmla="*/ 2105 w 10000"/>
                <a:gd name="connsiteY71" fmla="*/ 1772 h 10000"/>
                <a:gd name="connsiteX72" fmla="*/ 2316 w 10000"/>
                <a:gd name="connsiteY72" fmla="*/ 2025 h 10000"/>
                <a:gd name="connsiteX73" fmla="*/ 2842 w 10000"/>
                <a:gd name="connsiteY73" fmla="*/ 2025 h 10000"/>
                <a:gd name="connsiteX74" fmla="*/ 2947 w 10000"/>
                <a:gd name="connsiteY74" fmla="*/ 1519 h 10000"/>
                <a:gd name="connsiteX75" fmla="*/ 3368 w 10000"/>
                <a:gd name="connsiteY75" fmla="*/ 1392 h 10000"/>
                <a:gd name="connsiteX76" fmla="*/ 3789 w 10000"/>
                <a:gd name="connsiteY76" fmla="*/ 1519 h 10000"/>
                <a:gd name="connsiteX77" fmla="*/ 4000 w 10000"/>
                <a:gd name="connsiteY77" fmla="*/ 1139 h 10000"/>
                <a:gd name="connsiteX78" fmla="*/ 3895 w 10000"/>
                <a:gd name="connsiteY78" fmla="*/ 633 h 10000"/>
                <a:gd name="connsiteX79" fmla="*/ 3895 w 10000"/>
                <a:gd name="connsiteY79" fmla="*/ 507 h 10000"/>
                <a:gd name="connsiteX80" fmla="*/ 4210 w 10000"/>
                <a:gd name="connsiteY80" fmla="*/ 507 h 10000"/>
                <a:gd name="connsiteX81" fmla="*/ 4421 w 10000"/>
                <a:gd name="connsiteY81" fmla="*/ 380 h 10000"/>
                <a:gd name="connsiteX82" fmla="*/ 4526 w 10000"/>
                <a:gd name="connsiteY82" fmla="*/ 759 h 10000"/>
                <a:gd name="connsiteX83" fmla="*/ 5053 w 10000"/>
                <a:gd name="connsiteY83" fmla="*/ 1139 h 10000"/>
                <a:gd name="connsiteX84" fmla="*/ 5263 w 10000"/>
                <a:gd name="connsiteY84" fmla="*/ 1139 h 10000"/>
                <a:gd name="connsiteX85" fmla="*/ 5263 w 10000"/>
                <a:gd name="connsiteY85" fmla="*/ 1392 h 10000"/>
                <a:gd name="connsiteX86" fmla="*/ 5473 w 10000"/>
                <a:gd name="connsiteY86" fmla="*/ 2151 h 10000"/>
                <a:gd name="connsiteX87" fmla="*/ 5684 w 10000"/>
                <a:gd name="connsiteY87" fmla="*/ 2405 h 10000"/>
                <a:gd name="connsiteX88" fmla="*/ 6210 w 10000"/>
                <a:gd name="connsiteY88" fmla="*/ 2532 h 10000"/>
                <a:gd name="connsiteX89" fmla="*/ 6526 w 10000"/>
                <a:gd name="connsiteY89" fmla="*/ 2025 h 10000"/>
                <a:gd name="connsiteX90" fmla="*/ 6737 w 10000"/>
                <a:gd name="connsiteY90" fmla="*/ 2151 h 10000"/>
                <a:gd name="connsiteX91" fmla="*/ 5883 w 10000"/>
                <a:gd name="connsiteY91" fmla="*/ 5082 h 10000"/>
                <a:gd name="connsiteX92" fmla="*/ 6802 w 10000"/>
                <a:gd name="connsiteY92" fmla="*/ 3489 h 10000"/>
                <a:gd name="connsiteX93" fmla="*/ 7263 w 10000"/>
                <a:gd name="connsiteY93" fmla="*/ 2279 h 10000"/>
                <a:gd name="connsiteX94" fmla="*/ 7789 w 10000"/>
                <a:gd name="connsiteY94" fmla="*/ 2784 h 10000"/>
                <a:gd name="connsiteX95" fmla="*/ 8211 w 10000"/>
                <a:gd name="connsiteY95" fmla="*/ 2912 h 10000"/>
                <a:gd name="connsiteX96" fmla="*/ 8631 w 10000"/>
                <a:gd name="connsiteY96" fmla="*/ 3038 h 10000"/>
                <a:gd name="connsiteX97" fmla="*/ 9263 w 10000"/>
                <a:gd name="connsiteY97" fmla="*/ 3545 h 10000"/>
                <a:gd name="connsiteX98" fmla="*/ 9578 w 10000"/>
                <a:gd name="connsiteY98" fmla="*/ 3671 h 10000"/>
                <a:gd name="connsiteX99" fmla="*/ 10000 w 10000"/>
                <a:gd name="connsiteY99" fmla="*/ 4050 h 10000"/>
                <a:gd name="connsiteX100" fmla="*/ 10000 w 10000"/>
                <a:gd name="connsiteY100" fmla="*/ 4683 h 10000"/>
                <a:gd name="connsiteX101" fmla="*/ 9790 w 10000"/>
                <a:gd name="connsiteY101" fmla="*/ 4683 h 10000"/>
                <a:gd name="connsiteX102" fmla="*/ 9368 w 10000"/>
                <a:gd name="connsiteY102" fmla="*/ 4937 h 10000"/>
                <a:gd name="connsiteX103" fmla="*/ 8736 w 10000"/>
                <a:gd name="connsiteY103" fmla="*/ 4937 h 10000"/>
                <a:gd name="connsiteX104" fmla="*/ 8526 w 10000"/>
                <a:gd name="connsiteY104" fmla="*/ 5190 h 10000"/>
                <a:gd name="connsiteX105" fmla="*/ 8526 w 10000"/>
                <a:gd name="connsiteY105" fmla="*/ 5317 h 10000"/>
                <a:gd name="connsiteX106" fmla="*/ 8631 w 10000"/>
                <a:gd name="connsiteY106" fmla="*/ 5570 h 10000"/>
                <a:gd name="connsiteX107" fmla="*/ 8631 w 10000"/>
                <a:gd name="connsiteY107" fmla="*/ 5696 h 10000"/>
                <a:gd name="connsiteX108" fmla="*/ 8526 w 10000"/>
                <a:gd name="connsiteY108" fmla="*/ 5950 h 10000"/>
                <a:gd name="connsiteX109" fmla="*/ 8631 w 10000"/>
                <a:gd name="connsiteY109" fmla="*/ 5950 h 10000"/>
                <a:gd name="connsiteX110" fmla="*/ 9158 w 10000"/>
                <a:gd name="connsiteY110" fmla="*/ 6709 h 10000"/>
                <a:gd name="connsiteX111" fmla="*/ 9263 w 10000"/>
                <a:gd name="connsiteY111" fmla="*/ 7216 h 10000"/>
                <a:gd name="connsiteX112" fmla="*/ 9158 w 10000"/>
                <a:gd name="connsiteY112" fmla="*/ 7595 h 10000"/>
                <a:gd name="connsiteX113" fmla="*/ 9158 w 10000"/>
                <a:gd name="connsiteY113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860 w 10000"/>
                <a:gd name="connsiteY25" fmla="*/ 5225 h 10000"/>
                <a:gd name="connsiteX26" fmla="*/ 4918 w 10000"/>
                <a:gd name="connsiteY26" fmla="*/ 5499 h 10000"/>
                <a:gd name="connsiteX27" fmla="*/ 4737 w 10000"/>
                <a:gd name="connsiteY27" fmla="*/ 7216 h 10000"/>
                <a:gd name="connsiteX28" fmla="*/ 4737 w 10000"/>
                <a:gd name="connsiteY28" fmla="*/ 7721 h 10000"/>
                <a:gd name="connsiteX29" fmla="*/ 4421 w 10000"/>
                <a:gd name="connsiteY29" fmla="*/ 7849 h 10000"/>
                <a:gd name="connsiteX30" fmla="*/ 4421 w 10000"/>
                <a:gd name="connsiteY30" fmla="*/ 7975 h 10000"/>
                <a:gd name="connsiteX31" fmla="*/ 4105 w 10000"/>
                <a:gd name="connsiteY31" fmla="*/ 8482 h 10000"/>
                <a:gd name="connsiteX32" fmla="*/ 3895 w 10000"/>
                <a:gd name="connsiteY32" fmla="*/ 8482 h 10000"/>
                <a:gd name="connsiteX33" fmla="*/ 3895 w 10000"/>
                <a:gd name="connsiteY33" fmla="*/ 10000 h 10000"/>
                <a:gd name="connsiteX34" fmla="*/ 3579 w 10000"/>
                <a:gd name="connsiteY34" fmla="*/ 10000 h 10000"/>
                <a:gd name="connsiteX35" fmla="*/ 3474 w 10000"/>
                <a:gd name="connsiteY35" fmla="*/ 9747 h 10000"/>
                <a:gd name="connsiteX36" fmla="*/ 3263 w 10000"/>
                <a:gd name="connsiteY36" fmla="*/ 10000 h 10000"/>
                <a:gd name="connsiteX37" fmla="*/ 2842 w 10000"/>
                <a:gd name="connsiteY37" fmla="*/ 10000 h 10000"/>
                <a:gd name="connsiteX38" fmla="*/ 2842 w 10000"/>
                <a:gd name="connsiteY38" fmla="*/ 9874 h 10000"/>
                <a:gd name="connsiteX39" fmla="*/ 2631 w 10000"/>
                <a:gd name="connsiteY39" fmla="*/ 9747 h 10000"/>
                <a:gd name="connsiteX40" fmla="*/ 2631 w 10000"/>
                <a:gd name="connsiteY40" fmla="*/ 9115 h 10000"/>
                <a:gd name="connsiteX41" fmla="*/ 2105 w 10000"/>
                <a:gd name="connsiteY41" fmla="*/ 7849 h 10000"/>
                <a:gd name="connsiteX42" fmla="*/ 1894 w 10000"/>
                <a:gd name="connsiteY42" fmla="*/ 7849 h 10000"/>
                <a:gd name="connsiteX43" fmla="*/ 1894 w 10000"/>
                <a:gd name="connsiteY43" fmla="*/ 7975 h 10000"/>
                <a:gd name="connsiteX44" fmla="*/ 1684 w 10000"/>
                <a:gd name="connsiteY44" fmla="*/ 7595 h 10000"/>
                <a:gd name="connsiteX45" fmla="*/ 1789 w 10000"/>
                <a:gd name="connsiteY45" fmla="*/ 7469 h 10000"/>
                <a:gd name="connsiteX46" fmla="*/ 1369 w 10000"/>
                <a:gd name="connsiteY46" fmla="*/ 6709 h 10000"/>
                <a:gd name="connsiteX47" fmla="*/ 1158 w 10000"/>
                <a:gd name="connsiteY47" fmla="*/ 6836 h 10000"/>
                <a:gd name="connsiteX48" fmla="*/ 1052 w 10000"/>
                <a:gd name="connsiteY48" fmla="*/ 7342 h 10000"/>
                <a:gd name="connsiteX49" fmla="*/ 842 w 10000"/>
                <a:gd name="connsiteY49" fmla="*/ 7469 h 10000"/>
                <a:gd name="connsiteX50" fmla="*/ 947 w 10000"/>
                <a:gd name="connsiteY50" fmla="*/ 3924 h 10000"/>
                <a:gd name="connsiteX51" fmla="*/ 737 w 10000"/>
                <a:gd name="connsiteY51" fmla="*/ 3545 h 10000"/>
                <a:gd name="connsiteX52" fmla="*/ 947 w 10000"/>
                <a:gd name="connsiteY52" fmla="*/ 3417 h 10000"/>
                <a:gd name="connsiteX53" fmla="*/ 527 w 10000"/>
                <a:gd name="connsiteY53" fmla="*/ 2532 h 10000"/>
                <a:gd name="connsiteX54" fmla="*/ 527 w 10000"/>
                <a:gd name="connsiteY54" fmla="*/ 2151 h 10000"/>
                <a:gd name="connsiteX55" fmla="*/ 210 w 10000"/>
                <a:gd name="connsiteY55" fmla="*/ 1772 h 10000"/>
                <a:gd name="connsiteX56" fmla="*/ 0 w 10000"/>
                <a:gd name="connsiteY56" fmla="*/ 1646 h 10000"/>
                <a:gd name="connsiteX57" fmla="*/ 0 w 10000"/>
                <a:gd name="connsiteY57" fmla="*/ 1519 h 10000"/>
                <a:gd name="connsiteX58" fmla="*/ 105 w 10000"/>
                <a:gd name="connsiteY58" fmla="*/ 1013 h 10000"/>
                <a:gd name="connsiteX59" fmla="*/ 315 w 10000"/>
                <a:gd name="connsiteY59" fmla="*/ 759 h 10000"/>
                <a:gd name="connsiteX60" fmla="*/ 210 w 10000"/>
                <a:gd name="connsiteY60" fmla="*/ 507 h 10000"/>
                <a:gd name="connsiteX61" fmla="*/ 210 w 10000"/>
                <a:gd name="connsiteY61" fmla="*/ 0 h 10000"/>
                <a:gd name="connsiteX62" fmla="*/ 421 w 10000"/>
                <a:gd name="connsiteY62" fmla="*/ 0 h 10000"/>
                <a:gd name="connsiteX63" fmla="*/ 527 w 10000"/>
                <a:gd name="connsiteY63" fmla="*/ 253 h 10000"/>
                <a:gd name="connsiteX64" fmla="*/ 842 w 10000"/>
                <a:gd name="connsiteY64" fmla="*/ 253 h 10000"/>
                <a:gd name="connsiteX65" fmla="*/ 1158 w 10000"/>
                <a:gd name="connsiteY65" fmla="*/ 633 h 10000"/>
                <a:gd name="connsiteX66" fmla="*/ 1158 w 10000"/>
                <a:gd name="connsiteY66" fmla="*/ 1266 h 10000"/>
                <a:gd name="connsiteX67" fmla="*/ 1369 w 10000"/>
                <a:gd name="connsiteY67" fmla="*/ 1266 h 10000"/>
                <a:gd name="connsiteX68" fmla="*/ 1684 w 10000"/>
                <a:gd name="connsiteY68" fmla="*/ 1899 h 10000"/>
                <a:gd name="connsiteX69" fmla="*/ 2000 w 10000"/>
                <a:gd name="connsiteY69" fmla="*/ 1772 h 10000"/>
                <a:gd name="connsiteX70" fmla="*/ 2000 w 10000"/>
                <a:gd name="connsiteY70" fmla="*/ 1646 h 10000"/>
                <a:gd name="connsiteX71" fmla="*/ 2105 w 10000"/>
                <a:gd name="connsiteY71" fmla="*/ 1772 h 10000"/>
                <a:gd name="connsiteX72" fmla="*/ 2316 w 10000"/>
                <a:gd name="connsiteY72" fmla="*/ 2025 h 10000"/>
                <a:gd name="connsiteX73" fmla="*/ 2842 w 10000"/>
                <a:gd name="connsiteY73" fmla="*/ 2025 h 10000"/>
                <a:gd name="connsiteX74" fmla="*/ 2947 w 10000"/>
                <a:gd name="connsiteY74" fmla="*/ 1519 h 10000"/>
                <a:gd name="connsiteX75" fmla="*/ 3368 w 10000"/>
                <a:gd name="connsiteY75" fmla="*/ 1392 h 10000"/>
                <a:gd name="connsiteX76" fmla="*/ 3789 w 10000"/>
                <a:gd name="connsiteY76" fmla="*/ 1519 h 10000"/>
                <a:gd name="connsiteX77" fmla="*/ 4000 w 10000"/>
                <a:gd name="connsiteY77" fmla="*/ 1139 h 10000"/>
                <a:gd name="connsiteX78" fmla="*/ 3895 w 10000"/>
                <a:gd name="connsiteY78" fmla="*/ 633 h 10000"/>
                <a:gd name="connsiteX79" fmla="*/ 3895 w 10000"/>
                <a:gd name="connsiteY79" fmla="*/ 507 h 10000"/>
                <a:gd name="connsiteX80" fmla="*/ 4210 w 10000"/>
                <a:gd name="connsiteY80" fmla="*/ 507 h 10000"/>
                <a:gd name="connsiteX81" fmla="*/ 4421 w 10000"/>
                <a:gd name="connsiteY81" fmla="*/ 380 h 10000"/>
                <a:gd name="connsiteX82" fmla="*/ 4526 w 10000"/>
                <a:gd name="connsiteY82" fmla="*/ 759 h 10000"/>
                <a:gd name="connsiteX83" fmla="*/ 5053 w 10000"/>
                <a:gd name="connsiteY83" fmla="*/ 1139 h 10000"/>
                <a:gd name="connsiteX84" fmla="*/ 5263 w 10000"/>
                <a:gd name="connsiteY84" fmla="*/ 1139 h 10000"/>
                <a:gd name="connsiteX85" fmla="*/ 5263 w 10000"/>
                <a:gd name="connsiteY85" fmla="*/ 1392 h 10000"/>
                <a:gd name="connsiteX86" fmla="*/ 5473 w 10000"/>
                <a:gd name="connsiteY86" fmla="*/ 2151 h 10000"/>
                <a:gd name="connsiteX87" fmla="*/ 5684 w 10000"/>
                <a:gd name="connsiteY87" fmla="*/ 2405 h 10000"/>
                <a:gd name="connsiteX88" fmla="*/ 6210 w 10000"/>
                <a:gd name="connsiteY88" fmla="*/ 2532 h 10000"/>
                <a:gd name="connsiteX89" fmla="*/ 6526 w 10000"/>
                <a:gd name="connsiteY89" fmla="*/ 2025 h 10000"/>
                <a:gd name="connsiteX90" fmla="*/ 6737 w 10000"/>
                <a:gd name="connsiteY90" fmla="*/ 2151 h 10000"/>
                <a:gd name="connsiteX91" fmla="*/ 5883 w 10000"/>
                <a:gd name="connsiteY91" fmla="*/ 5082 h 10000"/>
                <a:gd name="connsiteX92" fmla="*/ 6802 w 10000"/>
                <a:gd name="connsiteY92" fmla="*/ 3489 h 10000"/>
                <a:gd name="connsiteX93" fmla="*/ 7263 w 10000"/>
                <a:gd name="connsiteY93" fmla="*/ 2279 h 10000"/>
                <a:gd name="connsiteX94" fmla="*/ 7789 w 10000"/>
                <a:gd name="connsiteY94" fmla="*/ 2784 h 10000"/>
                <a:gd name="connsiteX95" fmla="*/ 8211 w 10000"/>
                <a:gd name="connsiteY95" fmla="*/ 2912 h 10000"/>
                <a:gd name="connsiteX96" fmla="*/ 8631 w 10000"/>
                <a:gd name="connsiteY96" fmla="*/ 3038 h 10000"/>
                <a:gd name="connsiteX97" fmla="*/ 9263 w 10000"/>
                <a:gd name="connsiteY97" fmla="*/ 3545 h 10000"/>
                <a:gd name="connsiteX98" fmla="*/ 9578 w 10000"/>
                <a:gd name="connsiteY98" fmla="*/ 3671 h 10000"/>
                <a:gd name="connsiteX99" fmla="*/ 10000 w 10000"/>
                <a:gd name="connsiteY99" fmla="*/ 4050 h 10000"/>
                <a:gd name="connsiteX100" fmla="*/ 10000 w 10000"/>
                <a:gd name="connsiteY100" fmla="*/ 4683 h 10000"/>
                <a:gd name="connsiteX101" fmla="*/ 9790 w 10000"/>
                <a:gd name="connsiteY101" fmla="*/ 4683 h 10000"/>
                <a:gd name="connsiteX102" fmla="*/ 9368 w 10000"/>
                <a:gd name="connsiteY102" fmla="*/ 4937 h 10000"/>
                <a:gd name="connsiteX103" fmla="*/ 8736 w 10000"/>
                <a:gd name="connsiteY103" fmla="*/ 4937 h 10000"/>
                <a:gd name="connsiteX104" fmla="*/ 8526 w 10000"/>
                <a:gd name="connsiteY104" fmla="*/ 5190 h 10000"/>
                <a:gd name="connsiteX105" fmla="*/ 8526 w 10000"/>
                <a:gd name="connsiteY105" fmla="*/ 5317 h 10000"/>
                <a:gd name="connsiteX106" fmla="*/ 8631 w 10000"/>
                <a:gd name="connsiteY106" fmla="*/ 5570 h 10000"/>
                <a:gd name="connsiteX107" fmla="*/ 8631 w 10000"/>
                <a:gd name="connsiteY107" fmla="*/ 5696 h 10000"/>
                <a:gd name="connsiteX108" fmla="*/ 8526 w 10000"/>
                <a:gd name="connsiteY108" fmla="*/ 5950 h 10000"/>
                <a:gd name="connsiteX109" fmla="*/ 8631 w 10000"/>
                <a:gd name="connsiteY109" fmla="*/ 5950 h 10000"/>
                <a:gd name="connsiteX110" fmla="*/ 9158 w 10000"/>
                <a:gd name="connsiteY110" fmla="*/ 6709 h 10000"/>
                <a:gd name="connsiteX111" fmla="*/ 9263 w 10000"/>
                <a:gd name="connsiteY111" fmla="*/ 7216 h 10000"/>
                <a:gd name="connsiteX112" fmla="*/ 9158 w 10000"/>
                <a:gd name="connsiteY112" fmla="*/ 7595 h 10000"/>
                <a:gd name="connsiteX113" fmla="*/ 9158 w 10000"/>
                <a:gd name="connsiteY113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317 w 10000"/>
                <a:gd name="connsiteY25" fmla="*/ 6042 h 10000"/>
                <a:gd name="connsiteX26" fmla="*/ 4918 w 10000"/>
                <a:gd name="connsiteY26" fmla="*/ 5499 h 10000"/>
                <a:gd name="connsiteX27" fmla="*/ 4737 w 10000"/>
                <a:gd name="connsiteY27" fmla="*/ 7216 h 10000"/>
                <a:gd name="connsiteX28" fmla="*/ 4737 w 10000"/>
                <a:gd name="connsiteY28" fmla="*/ 7721 h 10000"/>
                <a:gd name="connsiteX29" fmla="*/ 4421 w 10000"/>
                <a:gd name="connsiteY29" fmla="*/ 7849 h 10000"/>
                <a:gd name="connsiteX30" fmla="*/ 4421 w 10000"/>
                <a:gd name="connsiteY30" fmla="*/ 7975 h 10000"/>
                <a:gd name="connsiteX31" fmla="*/ 4105 w 10000"/>
                <a:gd name="connsiteY31" fmla="*/ 8482 h 10000"/>
                <a:gd name="connsiteX32" fmla="*/ 3895 w 10000"/>
                <a:gd name="connsiteY32" fmla="*/ 8482 h 10000"/>
                <a:gd name="connsiteX33" fmla="*/ 3895 w 10000"/>
                <a:gd name="connsiteY33" fmla="*/ 10000 h 10000"/>
                <a:gd name="connsiteX34" fmla="*/ 3579 w 10000"/>
                <a:gd name="connsiteY34" fmla="*/ 10000 h 10000"/>
                <a:gd name="connsiteX35" fmla="*/ 3474 w 10000"/>
                <a:gd name="connsiteY35" fmla="*/ 9747 h 10000"/>
                <a:gd name="connsiteX36" fmla="*/ 3263 w 10000"/>
                <a:gd name="connsiteY36" fmla="*/ 10000 h 10000"/>
                <a:gd name="connsiteX37" fmla="*/ 2842 w 10000"/>
                <a:gd name="connsiteY37" fmla="*/ 10000 h 10000"/>
                <a:gd name="connsiteX38" fmla="*/ 2842 w 10000"/>
                <a:gd name="connsiteY38" fmla="*/ 9874 h 10000"/>
                <a:gd name="connsiteX39" fmla="*/ 2631 w 10000"/>
                <a:gd name="connsiteY39" fmla="*/ 9747 h 10000"/>
                <a:gd name="connsiteX40" fmla="*/ 2631 w 10000"/>
                <a:gd name="connsiteY40" fmla="*/ 9115 h 10000"/>
                <a:gd name="connsiteX41" fmla="*/ 2105 w 10000"/>
                <a:gd name="connsiteY41" fmla="*/ 7849 h 10000"/>
                <a:gd name="connsiteX42" fmla="*/ 1894 w 10000"/>
                <a:gd name="connsiteY42" fmla="*/ 7849 h 10000"/>
                <a:gd name="connsiteX43" fmla="*/ 1894 w 10000"/>
                <a:gd name="connsiteY43" fmla="*/ 7975 h 10000"/>
                <a:gd name="connsiteX44" fmla="*/ 1684 w 10000"/>
                <a:gd name="connsiteY44" fmla="*/ 7595 h 10000"/>
                <a:gd name="connsiteX45" fmla="*/ 1789 w 10000"/>
                <a:gd name="connsiteY45" fmla="*/ 7469 h 10000"/>
                <a:gd name="connsiteX46" fmla="*/ 1369 w 10000"/>
                <a:gd name="connsiteY46" fmla="*/ 6709 h 10000"/>
                <a:gd name="connsiteX47" fmla="*/ 1158 w 10000"/>
                <a:gd name="connsiteY47" fmla="*/ 6836 h 10000"/>
                <a:gd name="connsiteX48" fmla="*/ 1052 w 10000"/>
                <a:gd name="connsiteY48" fmla="*/ 7342 h 10000"/>
                <a:gd name="connsiteX49" fmla="*/ 842 w 10000"/>
                <a:gd name="connsiteY49" fmla="*/ 7469 h 10000"/>
                <a:gd name="connsiteX50" fmla="*/ 947 w 10000"/>
                <a:gd name="connsiteY50" fmla="*/ 3924 h 10000"/>
                <a:gd name="connsiteX51" fmla="*/ 737 w 10000"/>
                <a:gd name="connsiteY51" fmla="*/ 3545 h 10000"/>
                <a:gd name="connsiteX52" fmla="*/ 947 w 10000"/>
                <a:gd name="connsiteY52" fmla="*/ 3417 h 10000"/>
                <a:gd name="connsiteX53" fmla="*/ 527 w 10000"/>
                <a:gd name="connsiteY53" fmla="*/ 2532 h 10000"/>
                <a:gd name="connsiteX54" fmla="*/ 527 w 10000"/>
                <a:gd name="connsiteY54" fmla="*/ 2151 h 10000"/>
                <a:gd name="connsiteX55" fmla="*/ 210 w 10000"/>
                <a:gd name="connsiteY55" fmla="*/ 1772 h 10000"/>
                <a:gd name="connsiteX56" fmla="*/ 0 w 10000"/>
                <a:gd name="connsiteY56" fmla="*/ 1646 h 10000"/>
                <a:gd name="connsiteX57" fmla="*/ 0 w 10000"/>
                <a:gd name="connsiteY57" fmla="*/ 1519 h 10000"/>
                <a:gd name="connsiteX58" fmla="*/ 105 w 10000"/>
                <a:gd name="connsiteY58" fmla="*/ 1013 h 10000"/>
                <a:gd name="connsiteX59" fmla="*/ 315 w 10000"/>
                <a:gd name="connsiteY59" fmla="*/ 759 h 10000"/>
                <a:gd name="connsiteX60" fmla="*/ 210 w 10000"/>
                <a:gd name="connsiteY60" fmla="*/ 507 h 10000"/>
                <a:gd name="connsiteX61" fmla="*/ 210 w 10000"/>
                <a:gd name="connsiteY61" fmla="*/ 0 h 10000"/>
                <a:gd name="connsiteX62" fmla="*/ 421 w 10000"/>
                <a:gd name="connsiteY62" fmla="*/ 0 h 10000"/>
                <a:gd name="connsiteX63" fmla="*/ 527 w 10000"/>
                <a:gd name="connsiteY63" fmla="*/ 253 h 10000"/>
                <a:gd name="connsiteX64" fmla="*/ 842 w 10000"/>
                <a:gd name="connsiteY64" fmla="*/ 253 h 10000"/>
                <a:gd name="connsiteX65" fmla="*/ 1158 w 10000"/>
                <a:gd name="connsiteY65" fmla="*/ 633 h 10000"/>
                <a:gd name="connsiteX66" fmla="*/ 1158 w 10000"/>
                <a:gd name="connsiteY66" fmla="*/ 1266 h 10000"/>
                <a:gd name="connsiteX67" fmla="*/ 1369 w 10000"/>
                <a:gd name="connsiteY67" fmla="*/ 1266 h 10000"/>
                <a:gd name="connsiteX68" fmla="*/ 1684 w 10000"/>
                <a:gd name="connsiteY68" fmla="*/ 1899 h 10000"/>
                <a:gd name="connsiteX69" fmla="*/ 2000 w 10000"/>
                <a:gd name="connsiteY69" fmla="*/ 1772 h 10000"/>
                <a:gd name="connsiteX70" fmla="*/ 2000 w 10000"/>
                <a:gd name="connsiteY70" fmla="*/ 1646 h 10000"/>
                <a:gd name="connsiteX71" fmla="*/ 2105 w 10000"/>
                <a:gd name="connsiteY71" fmla="*/ 1772 h 10000"/>
                <a:gd name="connsiteX72" fmla="*/ 2316 w 10000"/>
                <a:gd name="connsiteY72" fmla="*/ 2025 h 10000"/>
                <a:gd name="connsiteX73" fmla="*/ 2842 w 10000"/>
                <a:gd name="connsiteY73" fmla="*/ 2025 h 10000"/>
                <a:gd name="connsiteX74" fmla="*/ 2947 w 10000"/>
                <a:gd name="connsiteY74" fmla="*/ 1519 h 10000"/>
                <a:gd name="connsiteX75" fmla="*/ 3368 w 10000"/>
                <a:gd name="connsiteY75" fmla="*/ 1392 h 10000"/>
                <a:gd name="connsiteX76" fmla="*/ 3789 w 10000"/>
                <a:gd name="connsiteY76" fmla="*/ 1519 h 10000"/>
                <a:gd name="connsiteX77" fmla="*/ 4000 w 10000"/>
                <a:gd name="connsiteY77" fmla="*/ 1139 h 10000"/>
                <a:gd name="connsiteX78" fmla="*/ 3895 w 10000"/>
                <a:gd name="connsiteY78" fmla="*/ 633 h 10000"/>
                <a:gd name="connsiteX79" fmla="*/ 3895 w 10000"/>
                <a:gd name="connsiteY79" fmla="*/ 507 h 10000"/>
                <a:gd name="connsiteX80" fmla="*/ 4210 w 10000"/>
                <a:gd name="connsiteY80" fmla="*/ 507 h 10000"/>
                <a:gd name="connsiteX81" fmla="*/ 4421 w 10000"/>
                <a:gd name="connsiteY81" fmla="*/ 380 h 10000"/>
                <a:gd name="connsiteX82" fmla="*/ 4526 w 10000"/>
                <a:gd name="connsiteY82" fmla="*/ 759 h 10000"/>
                <a:gd name="connsiteX83" fmla="*/ 5053 w 10000"/>
                <a:gd name="connsiteY83" fmla="*/ 1139 h 10000"/>
                <a:gd name="connsiteX84" fmla="*/ 5263 w 10000"/>
                <a:gd name="connsiteY84" fmla="*/ 1139 h 10000"/>
                <a:gd name="connsiteX85" fmla="*/ 5263 w 10000"/>
                <a:gd name="connsiteY85" fmla="*/ 1392 h 10000"/>
                <a:gd name="connsiteX86" fmla="*/ 5473 w 10000"/>
                <a:gd name="connsiteY86" fmla="*/ 2151 h 10000"/>
                <a:gd name="connsiteX87" fmla="*/ 5684 w 10000"/>
                <a:gd name="connsiteY87" fmla="*/ 2405 h 10000"/>
                <a:gd name="connsiteX88" fmla="*/ 6210 w 10000"/>
                <a:gd name="connsiteY88" fmla="*/ 2532 h 10000"/>
                <a:gd name="connsiteX89" fmla="*/ 6526 w 10000"/>
                <a:gd name="connsiteY89" fmla="*/ 2025 h 10000"/>
                <a:gd name="connsiteX90" fmla="*/ 6737 w 10000"/>
                <a:gd name="connsiteY90" fmla="*/ 2151 h 10000"/>
                <a:gd name="connsiteX91" fmla="*/ 5883 w 10000"/>
                <a:gd name="connsiteY91" fmla="*/ 5082 h 10000"/>
                <a:gd name="connsiteX92" fmla="*/ 6802 w 10000"/>
                <a:gd name="connsiteY92" fmla="*/ 3489 h 10000"/>
                <a:gd name="connsiteX93" fmla="*/ 7263 w 10000"/>
                <a:gd name="connsiteY93" fmla="*/ 2279 h 10000"/>
                <a:gd name="connsiteX94" fmla="*/ 7789 w 10000"/>
                <a:gd name="connsiteY94" fmla="*/ 2784 h 10000"/>
                <a:gd name="connsiteX95" fmla="*/ 8211 w 10000"/>
                <a:gd name="connsiteY95" fmla="*/ 2912 h 10000"/>
                <a:gd name="connsiteX96" fmla="*/ 8631 w 10000"/>
                <a:gd name="connsiteY96" fmla="*/ 3038 h 10000"/>
                <a:gd name="connsiteX97" fmla="*/ 9263 w 10000"/>
                <a:gd name="connsiteY97" fmla="*/ 3545 h 10000"/>
                <a:gd name="connsiteX98" fmla="*/ 9578 w 10000"/>
                <a:gd name="connsiteY98" fmla="*/ 3671 h 10000"/>
                <a:gd name="connsiteX99" fmla="*/ 10000 w 10000"/>
                <a:gd name="connsiteY99" fmla="*/ 4050 h 10000"/>
                <a:gd name="connsiteX100" fmla="*/ 10000 w 10000"/>
                <a:gd name="connsiteY100" fmla="*/ 4683 h 10000"/>
                <a:gd name="connsiteX101" fmla="*/ 9790 w 10000"/>
                <a:gd name="connsiteY101" fmla="*/ 4683 h 10000"/>
                <a:gd name="connsiteX102" fmla="*/ 9368 w 10000"/>
                <a:gd name="connsiteY102" fmla="*/ 4937 h 10000"/>
                <a:gd name="connsiteX103" fmla="*/ 8736 w 10000"/>
                <a:gd name="connsiteY103" fmla="*/ 4937 h 10000"/>
                <a:gd name="connsiteX104" fmla="*/ 8526 w 10000"/>
                <a:gd name="connsiteY104" fmla="*/ 5190 h 10000"/>
                <a:gd name="connsiteX105" fmla="*/ 8526 w 10000"/>
                <a:gd name="connsiteY105" fmla="*/ 5317 h 10000"/>
                <a:gd name="connsiteX106" fmla="*/ 8631 w 10000"/>
                <a:gd name="connsiteY106" fmla="*/ 5570 h 10000"/>
                <a:gd name="connsiteX107" fmla="*/ 8631 w 10000"/>
                <a:gd name="connsiteY107" fmla="*/ 5696 h 10000"/>
                <a:gd name="connsiteX108" fmla="*/ 8526 w 10000"/>
                <a:gd name="connsiteY108" fmla="*/ 5950 h 10000"/>
                <a:gd name="connsiteX109" fmla="*/ 8631 w 10000"/>
                <a:gd name="connsiteY109" fmla="*/ 5950 h 10000"/>
                <a:gd name="connsiteX110" fmla="*/ 9158 w 10000"/>
                <a:gd name="connsiteY110" fmla="*/ 6709 h 10000"/>
                <a:gd name="connsiteX111" fmla="*/ 9263 w 10000"/>
                <a:gd name="connsiteY111" fmla="*/ 7216 h 10000"/>
                <a:gd name="connsiteX112" fmla="*/ 9158 w 10000"/>
                <a:gd name="connsiteY112" fmla="*/ 7595 h 10000"/>
                <a:gd name="connsiteX113" fmla="*/ 9158 w 10000"/>
                <a:gd name="connsiteY113" fmla="*/ 7595 h 10000"/>
                <a:gd name="connsiteX0" fmla="*/ 9158 w 10000"/>
                <a:gd name="connsiteY0" fmla="*/ 7595 h 10000"/>
                <a:gd name="connsiteX1" fmla="*/ 9158 w 10000"/>
                <a:gd name="connsiteY1" fmla="*/ 7721 h 10000"/>
                <a:gd name="connsiteX2" fmla="*/ 9053 w 10000"/>
                <a:gd name="connsiteY2" fmla="*/ 7975 h 10000"/>
                <a:gd name="connsiteX3" fmla="*/ 8841 w 10000"/>
                <a:gd name="connsiteY3" fmla="*/ 7975 h 10000"/>
                <a:gd name="connsiteX4" fmla="*/ 8736 w 10000"/>
                <a:gd name="connsiteY4" fmla="*/ 7721 h 10000"/>
                <a:gd name="connsiteX5" fmla="*/ 8631 w 10000"/>
                <a:gd name="connsiteY5" fmla="*/ 7721 h 10000"/>
                <a:gd name="connsiteX6" fmla="*/ 8316 w 10000"/>
                <a:gd name="connsiteY6" fmla="*/ 6836 h 10000"/>
                <a:gd name="connsiteX7" fmla="*/ 7999 w 10000"/>
                <a:gd name="connsiteY7" fmla="*/ 6836 h 10000"/>
                <a:gd name="connsiteX8" fmla="*/ 7789 w 10000"/>
                <a:gd name="connsiteY8" fmla="*/ 6583 h 10000"/>
                <a:gd name="connsiteX9" fmla="*/ 7684 w 10000"/>
                <a:gd name="connsiteY9" fmla="*/ 6709 h 10000"/>
                <a:gd name="connsiteX10" fmla="*/ 7579 w 10000"/>
                <a:gd name="connsiteY10" fmla="*/ 7216 h 10000"/>
                <a:gd name="connsiteX11" fmla="*/ 7263 w 10000"/>
                <a:gd name="connsiteY11" fmla="*/ 6962 h 10000"/>
                <a:gd name="connsiteX12" fmla="*/ 7263 w 10000"/>
                <a:gd name="connsiteY12" fmla="*/ 7342 h 10000"/>
                <a:gd name="connsiteX13" fmla="*/ 7052 w 10000"/>
                <a:gd name="connsiteY13" fmla="*/ 7469 h 10000"/>
                <a:gd name="connsiteX14" fmla="*/ 6947 w 10000"/>
                <a:gd name="connsiteY14" fmla="*/ 7342 h 10000"/>
                <a:gd name="connsiteX15" fmla="*/ 6737 w 10000"/>
                <a:gd name="connsiteY15" fmla="*/ 7342 h 10000"/>
                <a:gd name="connsiteX16" fmla="*/ 6421 w 10000"/>
                <a:gd name="connsiteY16" fmla="*/ 7216 h 10000"/>
                <a:gd name="connsiteX17" fmla="*/ 6210 w 10000"/>
                <a:gd name="connsiteY17" fmla="*/ 7469 h 10000"/>
                <a:gd name="connsiteX18" fmla="*/ 6315 w 10000"/>
                <a:gd name="connsiteY18" fmla="*/ 7849 h 10000"/>
                <a:gd name="connsiteX19" fmla="*/ 6632 w 10000"/>
                <a:gd name="connsiteY19" fmla="*/ 7849 h 10000"/>
                <a:gd name="connsiteX20" fmla="*/ 6737 w 10000"/>
                <a:gd name="connsiteY20" fmla="*/ 8354 h 10000"/>
                <a:gd name="connsiteX21" fmla="*/ 6000 w 10000"/>
                <a:gd name="connsiteY21" fmla="*/ 8354 h 10000"/>
                <a:gd name="connsiteX22" fmla="*/ 5790 w 10000"/>
                <a:gd name="connsiteY22" fmla="*/ 7975 h 10000"/>
                <a:gd name="connsiteX23" fmla="*/ 5473 w 10000"/>
                <a:gd name="connsiteY23" fmla="*/ 8228 h 10000"/>
                <a:gd name="connsiteX24" fmla="*/ 5158 w 10000"/>
                <a:gd name="connsiteY24" fmla="*/ 7975 h 10000"/>
                <a:gd name="connsiteX25" fmla="*/ 5317 w 10000"/>
                <a:gd name="connsiteY25" fmla="*/ 6042 h 10000"/>
                <a:gd name="connsiteX26" fmla="*/ 4737 w 10000"/>
                <a:gd name="connsiteY26" fmla="*/ 7216 h 10000"/>
                <a:gd name="connsiteX27" fmla="*/ 4737 w 10000"/>
                <a:gd name="connsiteY27" fmla="*/ 7721 h 10000"/>
                <a:gd name="connsiteX28" fmla="*/ 4421 w 10000"/>
                <a:gd name="connsiteY28" fmla="*/ 7849 h 10000"/>
                <a:gd name="connsiteX29" fmla="*/ 4421 w 10000"/>
                <a:gd name="connsiteY29" fmla="*/ 7975 h 10000"/>
                <a:gd name="connsiteX30" fmla="*/ 4105 w 10000"/>
                <a:gd name="connsiteY30" fmla="*/ 8482 h 10000"/>
                <a:gd name="connsiteX31" fmla="*/ 3895 w 10000"/>
                <a:gd name="connsiteY31" fmla="*/ 8482 h 10000"/>
                <a:gd name="connsiteX32" fmla="*/ 3895 w 10000"/>
                <a:gd name="connsiteY32" fmla="*/ 10000 h 10000"/>
                <a:gd name="connsiteX33" fmla="*/ 3579 w 10000"/>
                <a:gd name="connsiteY33" fmla="*/ 10000 h 10000"/>
                <a:gd name="connsiteX34" fmla="*/ 3474 w 10000"/>
                <a:gd name="connsiteY34" fmla="*/ 9747 h 10000"/>
                <a:gd name="connsiteX35" fmla="*/ 3263 w 10000"/>
                <a:gd name="connsiteY35" fmla="*/ 10000 h 10000"/>
                <a:gd name="connsiteX36" fmla="*/ 2842 w 10000"/>
                <a:gd name="connsiteY36" fmla="*/ 10000 h 10000"/>
                <a:gd name="connsiteX37" fmla="*/ 2842 w 10000"/>
                <a:gd name="connsiteY37" fmla="*/ 9874 h 10000"/>
                <a:gd name="connsiteX38" fmla="*/ 2631 w 10000"/>
                <a:gd name="connsiteY38" fmla="*/ 9747 h 10000"/>
                <a:gd name="connsiteX39" fmla="*/ 2631 w 10000"/>
                <a:gd name="connsiteY39" fmla="*/ 9115 h 10000"/>
                <a:gd name="connsiteX40" fmla="*/ 2105 w 10000"/>
                <a:gd name="connsiteY40" fmla="*/ 7849 h 10000"/>
                <a:gd name="connsiteX41" fmla="*/ 1894 w 10000"/>
                <a:gd name="connsiteY41" fmla="*/ 7849 h 10000"/>
                <a:gd name="connsiteX42" fmla="*/ 1894 w 10000"/>
                <a:gd name="connsiteY42" fmla="*/ 7975 h 10000"/>
                <a:gd name="connsiteX43" fmla="*/ 1684 w 10000"/>
                <a:gd name="connsiteY43" fmla="*/ 7595 h 10000"/>
                <a:gd name="connsiteX44" fmla="*/ 1789 w 10000"/>
                <a:gd name="connsiteY44" fmla="*/ 7469 h 10000"/>
                <a:gd name="connsiteX45" fmla="*/ 1369 w 10000"/>
                <a:gd name="connsiteY45" fmla="*/ 6709 h 10000"/>
                <a:gd name="connsiteX46" fmla="*/ 1158 w 10000"/>
                <a:gd name="connsiteY46" fmla="*/ 6836 h 10000"/>
                <a:gd name="connsiteX47" fmla="*/ 1052 w 10000"/>
                <a:gd name="connsiteY47" fmla="*/ 7342 h 10000"/>
                <a:gd name="connsiteX48" fmla="*/ 842 w 10000"/>
                <a:gd name="connsiteY48" fmla="*/ 7469 h 10000"/>
                <a:gd name="connsiteX49" fmla="*/ 947 w 10000"/>
                <a:gd name="connsiteY49" fmla="*/ 3924 h 10000"/>
                <a:gd name="connsiteX50" fmla="*/ 737 w 10000"/>
                <a:gd name="connsiteY50" fmla="*/ 3545 h 10000"/>
                <a:gd name="connsiteX51" fmla="*/ 947 w 10000"/>
                <a:gd name="connsiteY51" fmla="*/ 3417 h 10000"/>
                <a:gd name="connsiteX52" fmla="*/ 527 w 10000"/>
                <a:gd name="connsiteY52" fmla="*/ 2532 h 10000"/>
                <a:gd name="connsiteX53" fmla="*/ 527 w 10000"/>
                <a:gd name="connsiteY53" fmla="*/ 2151 h 10000"/>
                <a:gd name="connsiteX54" fmla="*/ 210 w 10000"/>
                <a:gd name="connsiteY54" fmla="*/ 1772 h 10000"/>
                <a:gd name="connsiteX55" fmla="*/ 0 w 10000"/>
                <a:gd name="connsiteY55" fmla="*/ 1646 h 10000"/>
                <a:gd name="connsiteX56" fmla="*/ 0 w 10000"/>
                <a:gd name="connsiteY56" fmla="*/ 1519 h 10000"/>
                <a:gd name="connsiteX57" fmla="*/ 105 w 10000"/>
                <a:gd name="connsiteY57" fmla="*/ 1013 h 10000"/>
                <a:gd name="connsiteX58" fmla="*/ 315 w 10000"/>
                <a:gd name="connsiteY58" fmla="*/ 759 h 10000"/>
                <a:gd name="connsiteX59" fmla="*/ 210 w 10000"/>
                <a:gd name="connsiteY59" fmla="*/ 507 h 10000"/>
                <a:gd name="connsiteX60" fmla="*/ 210 w 10000"/>
                <a:gd name="connsiteY60" fmla="*/ 0 h 10000"/>
                <a:gd name="connsiteX61" fmla="*/ 421 w 10000"/>
                <a:gd name="connsiteY61" fmla="*/ 0 h 10000"/>
                <a:gd name="connsiteX62" fmla="*/ 527 w 10000"/>
                <a:gd name="connsiteY62" fmla="*/ 253 h 10000"/>
                <a:gd name="connsiteX63" fmla="*/ 842 w 10000"/>
                <a:gd name="connsiteY63" fmla="*/ 253 h 10000"/>
                <a:gd name="connsiteX64" fmla="*/ 1158 w 10000"/>
                <a:gd name="connsiteY64" fmla="*/ 633 h 10000"/>
                <a:gd name="connsiteX65" fmla="*/ 1158 w 10000"/>
                <a:gd name="connsiteY65" fmla="*/ 1266 h 10000"/>
                <a:gd name="connsiteX66" fmla="*/ 1369 w 10000"/>
                <a:gd name="connsiteY66" fmla="*/ 1266 h 10000"/>
                <a:gd name="connsiteX67" fmla="*/ 1684 w 10000"/>
                <a:gd name="connsiteY67" fmla="*/ 1899 h 10000"/>
                <a:gd name="connsiteX68" fmla="*/ 2000 w 10000"/>
                <a:gd name="connsiteY68" fmla="*/ 1772 h 10000"/>
                <a:gd name="connsiteX69" fmla="*/ 2000 w 10000"/>
                <a:gd name="connsiteY69" fmla="*/ 1646 h 10000"/>
                <a:gd name="connsiteX70" fmla="*/ 2105 w 10000"/>
                <a:gd name="connsiteY70" fmla="*/ 1772 h 10000"/>
                <a:gd name="connsiteX71" fmla="*/ 2316 w 10000"/>
                <a:gd name="connsiteY71" fmla="*/ 2025 h 10000"/>
                <a:gd name="connsiteX72" fmla="*/ 2842 w 10000"/>
                <a:gd name="connsiteY72" fmla="*/ 2025 h 10000"/>
                <a:gd name="connsiteX73" fmla="*/ 2947 w 10000"/>
                <a:gd name="connsiteY73" fmla="*/ 1519 h 10000"/>
                <a:gd name="connsiteX74" fmla="*/ 3368 w 10000"/>
                <a:gd name="connsiteY74" fmla="*/ 1392 h 10000"/>
                <a:gd name="connsiteX75" fmla="*/ 3789 w 10000"/>
                <a:gd name="connsiteY75" fmla="*/ 1519 h 10000"/>
                <a:gd name="connsiteX76" fmla="*/ 4000 w 10000"/>
                <a:gd name="connsiteY76" fmla="*/ 1139 h 10000"/>
                <a:gd name="connsiteX77" fmla="*/ 3895 w 10000"/>
                <a:gd name="connsiteY77" fmla="*/ 633 h 10000"/>
                <a:gd name="connsiteX78" fmla="*/ 3895 w 10000"/>
                <a:gd name="connsiteY78" fmla="*/ 507 h 10000"/>
                <a:gd name="connsiteX79" fmla="*/ 4210 w 10000"/>
                <a:gd name="connsiteY79" fmla="*/ 507 h 10000"/>
                <a:gd name="connsiteX80" fmla="*/ 4421 w 10000"/>
                <a:gd name="connsiteY80" fmla="*/ 380 h 10000"/>
                <a:gd name="connsiteX81" fmla="*/ 4526 w 10000"/>
                <a:gd name="connsiteY81" fmla="*/ 759 h 10000"/>
                <a:gd name="connsiteX82" fmla="*/ 5053 w 10000"/>
                <a:gd name="connsiteY82" fmla="*/ 1139 h 10000"/>
                <a:gd name="connsiteX83" fmla="*/ 5263 w 10000"/>
                <a:gd name="connsiteY83" fmla="*/ 1139 h 10000"/>
                <a:gd name="connsiteX84" fmla="*/ 5263 w 10000"/>
                <a:gd name="connsiteY84" fmla="*/ 1392 h 10000"/>
                <a:gd name="connsiteX85" fmla="*/ 5473 w 10000"/>
                <a:gd name="connsiteY85" fmla="*/ 2151 h 10000"/>
                <a:gd name="connsiteX86" fmla="*/ 5684 w 10000"/>
                <a:gd name="connsiteY86" fmla="*/ 2405 h 10000"/>
                <a:gd name="connsiteX87" fmla="*/ 6210 w 10000"/>
                <a:gd name="connsiteY87" fmla="*/ 2532 h 10000"/>
                <a:gd name="connsiteX88" fmla="*/ 6526 w 10000"/>
                <a:gd name="connsiteY88" fmla="*/ 2025 h 10000"/>
                <a:gd name="connsiteX89" fmla="*/ 6737 w 10000"/>
                <a:gd name="connsiteY89" fmla="*/ 2151 h 10000"/>
                <a:gd name="connsiteX90" fmla="*/ 5883 w 10000"/>
                <a:gd name="connsiteY90" fmla="*/ 5082 h 10000"/>
                <a:gd name="connsiteX91" fmla="*/ 6802 w 10000"/>
                <a:gd name="connsiteY91" fmla="*/ 3489 h 10000"/>
                <a:gd name="connsiteX92" fmla="*/ 7263 w 10000"/>
                <a:gd name="connsiteY92" fmla="*/ 2279 h 10000"/>
                <a:gd name="connsiteX93" fmla="*/ 7789 w 10000"/>
                <a:gd name="connsiteY93" fmla="*/ 2784 h 10000"/>
                <a:gd name="connsiteX94" fmla="*/ 8211 w 10000"/>
                <a:gd name="connsiteY94" fmla="*/ 2912 h 10000"/>
                <a:gd name="connsiteX95" fmla="*/ 8631 w 10000"/>
                <a:gd name="connsiteY95" fmla="*/ 3038 h 10000"/>
                <a:gd name="connsiteX96" fmla="*/ 9263 w 10000"/>
                <a:gd name="connsiteY96" fmla="*/ 3545 h 10000"/>
                <a:gd name="connsiteX97" fmla="*/ 9578 w 10000"/>
                <a:gd name="connsiteY97" fmla="*/ 3671 h 10000"/>
                <a:gd name="connsiteX98" fmla="*/ 10000 w 10000"/>
                <a:gd name="connsiteY98" fmla="*/ 4050 h 10000"/>
                <a:gd name="connsiteX99" fmla="*/ 10000 w 10000"/>
                <a:gd name="connsiteY99" fmla="*/ 4683 h 10000"/>
                <a:gd name="connsiteX100" fmla="*/ 9790 w 10000"/>
                <a:gd name="connsiteY100" fmla="*/ 4683 h 10000"/>
                <a:gd name="connsiteX101" fmla="*/ 9368 w 10000"/>
                <a:gd name="connsiteY101" fmla="*/ 4937 h 10000"/>
                <a:gd name="connsiteX102" fmla="*/ 8736 w 10000"/>
                <a:gd name="connsiteY102" fmla="*/ 4937 h 10000"/>
                <a:gd name="connsiteX103" fmla="*/ 8526 w 10000"/>
                <a:gd name="connsiteY103" fmla="*/ 5190 h 10000"/>
                <a:gd name="connsiteX104" fmla="*/ 8526 w 10000"/>
                <a:gd name="connsiteY104" fmla="*/ 5317 h 10000"/>
                <a:gd name="connsiteX105" fmla="*/ 8631 w 10000"/>
                <a:gd name="connsiteY105" fmla="*/ 5570 h 10000"/>
                <a:gd name="connsiteX106" fmla="*/ 8631 w 10000"/>
                <a:gd name="connsiteY106" fmla="*/ 5696 h 10000"/>
                <a:gd name="connsiteX107" fmla="*/ 8526 w 10000"/>
                <a:gd name="connsiteY107" fmla="*/ 5950 h 10000"/>
                <a:gd name="connsiteX108" fmla="*/ 8631 w 10000"/>
                <a:gd name="connsiteY108" fmla="*/ 5950 h 10000"/>
                <a:gd name="connsiteX109" fmla="*/ 9158 w 10000"/>
                <a:gd name="connsiteY109" fmla="*/ 6709 h 10000"/>
                <a:gd name="connsiteX110" fmla="*/ 9263 w 10000"/>
                <a:gd name="connsiteY110" fmla="*/ 7216 h 10000"/>
                <a:gd name="connsiteX111" fmla="*/ 9158 w 10000"/>
                <a:gd name="connsiteY111" fmla="*/ 7595 h 10000"/>
                <a:gd name="connsiteX112" fmla="*/ 9158 w 10000"/>
                <a:gd name="connsiteY112" fmla="*/ 7595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263 w 10000"/>
                <a:gd name="connsiteY59" fmla="*/ 1392 h 10000"/>
                <a:gd name="connsiteX60" fmla="*/ 5473 w 10000"/>
                <a:gd name="connsiteY60" fmla="*/ 2151 h 10000"/>
                <a:gd name="connsiteX61" fmla="*/ 5684 w 10000"/>
                <a:gd name="connsiteY61" fmla="*/ 2405 h 10000"/>
                <a:gd name="connsiteX62" fmla="*/ 6210 w 10000"/>
                <a:gd name="connsiteY62" fmla="*/ 2532 h 10000"/>
                <a:gd name="connsiteX63" fmla="*/ 6526 w 10000"/>
                <a:gd name="connsiteY63" fmla="*/ 2025 h 10000"/>
                <a:gd name="connsiteX64" fmla="*/ 6737 w 10000"/>
                <a:gd name="connsiteY64" fmla="*/ 2151 h 10000"/>
                <a:gd name="connsiteX65" fmla="*/ 5883 w 10000"/>
                <a:gd name="connsiteY65" fmla="*/ 5082 h 10000"/>
                <a:gd name="connsiteX66" fmla="*/ 6802 w 10000"/>
                <a:gd name="connsiteY66" fmla="*/ 3489 h 10000"/>
                <a:gd name="connsiteX67" fmla="*/ 7263 w 10000"/>
                <a:gd name="connsiteY67" fmla="*/ 2279 h 10000"/>
                <a:gd name="connsiteX68" fmla="*/ 7789 w 10000"/>
                <a:gd name="connsiteY68" fmla="*/ 2784 h 10000"/>
                <a:gd name="connsiteX69" fmla="*/ 8211 w 10000"/>
                <a:gd name="connsiteY69" fmla="*/ 2912 h 10000"/>
                <a:gd name="connsiteX70" fmla="*/ 8631 w 10000"/>
                <a:gd name="connsiteY70" fmla="*/ 3038 h 10000"/>
                <a:gd name="connsiteX71" fmla="*/ 9263 w 10000"/>
                <a:gd name="connsiteY71" fmla="*/ 3545 h 10000"/>
                <a:gd name="connsiteX72" fmla="*/ 9578 w 10000"/>
                <a:gd name="connsiteY72" fmla="*/ 3671 h 10000"/>
                <a:gd name="connsiteX73" fmla="*/ 10000 w 10000"/>
                <a:gd name="connsiteY73" fmla="*/ 4050 h 10000"/>
                <a:gd name="connsiteX74" fmla="*/ 10000 w 10000"/>
                <a:gd name="connsiteY74" fmla="*/ 4683 h 10000"/>
                <a:gd name="connsiteX75" fmla="*/ 9790 w 10000"/>
                <a:gd name="connsiteY75" fmla="*/ 4683 h 10000"/>
                <a:gd name="connsiteX76" fmla="*/ 9368 w 10000"/>
                <a:gd name="connsiteY76" fmla="*/ 4937 h 10000"/>
                <a:gd name="connsiteX77" fmla="*/ 8736 w 10000"/>
                <a:gd name="connsiteY77" fmla="*/ 4937 h 10000"/>
                <a:gd name="connsiteX78" fmla="*/ 8526 w 10000"/>
                <a:gd name="connsiteY78" fmla="*/ 5190 h 10000"/>
                <a:gd name="connsiteX79" fmla="*/ 8526 w 10000"/>
                <a:gd name="connsiteY79" fmla="*/ 5317 h 10000"/>
                <a:gd name="connsiteX80" fmla="*/ 8631 w 10000"/>
                <a:gd name="connsiteY80" fmla="*/ 5570 h 10000"/>
                <a:gd name="connsiteX81" fmla="*/ 8631 w 10000"/>
                <a:gd name="connsiteY81" fmla="*/ 5696 h 10000"/>
                <a:gd name="connsiteX82" fmla="*/ 8526 w 10000"/>
                <a:gd name="connsiteY82" fmla="*/ 5950 h 10000"/>
                <a:gd name="connsiteX83" fmla="*/ 8631 w 10000"/>
                <a:gd name="connsiteY83" fmla="*/ 5950 h 10000"/>
                <a:gd name="connsiteX84" fmla="*/ 9158 w 10000"/>
                <a:gd name="connsiteY84" fmla="*/ 6709 h 10000"/>
                <a:gd name="connsiteX85" fmla="*/ 9263 w 10000"/>
                <a:gd name="connsiteY85" fmla="*/ 7216 h 10000"/>
                <a:gd name="connsiteX86" fmla="*/ 9158 w 10000"/>
                <a:gd name="connsiteY86" fmla="*/ 7595 h 10000"/>
                <a:gd name="connsiteX87" fmla="*/ 9158 w 10000"/>
                <a:gd name="connsiteY87" fmla="*/ 7595 h 10000"/>
                <a:gd name="connsiteX88" fmla="*/ 9158 w 10000"/>
                <a:gd name="connsiteY88" fmla="*/ 7721 h 10000"/>
                <a:gd name="connsiteX89" fmla="*/ 9053 w 10000"/>
                <a:gd name="connsiteY89" fmla="*/ 7975 h 10000"/>
                <a:gd name="connsiteX90" fmla="*/ 8841 w 10000"/>
                <a:gd name="connsiteY90" fmla="*/ 7975 h 10000"/>
                <a:gd name="connsiteX91" fmla="*/ 8736 w 10000"/>
                <a:gd name="connsiteY91" fmla="*/ 7721 h 10000"/>
                <a:gd name="connsiteX92" fmla="*/ 8631 w 10000"/>
                <a:gd name="connsiteY92" fmla="*/ 7721 h 10000"/>
                <a:gd name="connsiteX93" fmla="*/ 8316 w 10000"/>
                <a:gd name="connsiteY93" fmla="*/ 6836 h 10000"/>
                <a:gd name="connsiteX94" fmla="*/ 7999 w 10000"/>
                <a:gd name="connsiteY94" fmla="*/ 6836 h 10000"/>
                <a:gd name="connsiteX95" fmla="*/ 7789 w 10000"/>
                <a:gd name="connsiteY95" fmla="*/ 6583 h 10000"/>
                <a:gd name="connsiteX96" fmla="*/ 7684 w 10000"/>
                <a:gd name="connsiteY96" fmla="*/ 6709 h 10000"/>
                <a:gd name="connsiteX97" fmla="*/ 7579 w 10000"/>
                <a:gd name="connsiteY97" fmla="*/ 7216 h 10000"/>
                <a:gd name="connsiteX98" fmla="*/ 7263 w 10000"/>
                <a:gd name="connsiteY98" fmla="*/ 6962 h 10000"/>
                <a:gd name="connsiteX99" fmla="*/ 7263 w 10000"/>
                <a:gd name="connsiteY99" fmla="*/ 7342 h 10000"/>
                <a:gd name="connsiteX100" fmla="*/ 7052 w 10000"/>
                <a:gd name="connsiteY100" fmla="*/ 7469 h 10000"/>
                <a:gd name="connsiteX101" fmla="*/ 6947 w 10000"/>
                <a:gd name="connsiteY101" fmla="*/ 7342 h 10000"/>
                <a:gd name="connsiteX102" fmla="*/ 6737 w 10000"/>
                <a:gd name="connsiteY102" fmla="*/ 7342 h 10000"/>
                <a:gd name="connsiteX103" fmla="*/ 6421 w 10000"/>
                <a:gd name="connsiteY103" fmla="*/ 7216 h 10000"/>
                <a:gd name="connsiteX104" fmla="*/ 6210 w 10000"/>
                <a:gd name="connsiteY104" fmla="*/ 7469 h 10000"/>
                <a:gd name="connsiteX105" fmla="*/ 6315 w 10000"/>
                <a:gd name="connsiteY105" fmla="*/ 7849 h 10000"/>
                <a:gd name="connsiteX106" fmla="*/ 6632 w 10000"/>
                <a:gd name="connsiteY106" fmla="*/ 7849 h 10000"/>
                <a:gd name="connsiteX107" fmla="*/ 6737 w 10000"/>
                <a:gd name="connsiteY107" fmla="*/ 8354 h 10000"/>
                <a:gd name="connsiteX108" fmla="*/ 6000 w 10000"/>
                <a:gd name="connsiteY108" fmla="*/ 8354 h 10000"/>
                <a:gd name="connsiteX109" fmla="*/ 5790 w 10000"/>
                <a:gd name="connsiteY109" fmla="*/ 7975 h 10000"/>
                <a:gd name="connsiteX110" fmla="*/ 5473 w 10000"/>
                <a:gd name="connsiteY110" fmla="*/ 8228 h 10000"/>
                <a:gd name="connsiteX111" fmla="*/ 5158 w 10000"/>
                <a:gd name="connsiteY111" fmla="*/ 7975 h 10000"/>
                <a:gd name="connsiteX112" fmla="*/ 5931 w 10000"/>
                <a:gd name="connsiteY112" fmla="*/ 6827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263 w 10000"/>
                <a:gd name="connsiteY59" fmla="*/ 1392 h 10000"/>
                <a:gd name="connsiteX60" fmla="*/ 5473 w 10000"/>
                <a:gd name="connsiteY60" fmla="*/ 2151 h 10000"/>
                <a:gd name="connsiteX61" fmla="*/ 5684 w 10000"/>
                <a:gd name="connsiteY61" fmla="*/ 2405 h 10000"/>
                <a:gd name="connsiteX62" fmla="*/ 6210 w 10000"/>
                <a:gd name="connsiteY62" fmla="*/ 2532 h 10000"/>
                <a:gd name="connsiteX63" fmla="*/ 6526 w 10000"/>
                <a:gd name="connsiteY63" fmla="*/ 2025 h 10000"/>
                <a:gd name="connsiteX64" fmla="*/ 6737 w 10000"/>
                <a:gd name="connsiteY64" fmla="*/ 2151 h 10000"/>
                <a:gd name="connsiteX65" fmla="*/ 5883 w 10000"/>
                <a:gd name="connsiteY65" fmla="*/ 5082 h 10000"/>
                <a:gd name="connsiteX66" fmla="*/ 6802 w 10000"/>
                <a:gd name="connsiteY66" fmla="*/ 3489 h 10000"/>
                <a:gd name="connsiteX67" fmla="*/ 7263 w 10000"/>
                <a:gd name="connsiteY67" fmla="*/ 2279 h 10000"/>
                <a:gd name="connsiteX68" fmla="*/ 7789 w 10000"/>
                <a:gd name="connsiteY68" fmla="*/ 2784 h 10000"/>
                <a:gd name="connsiteX69" fmla="*/ 8211 w 10000"/>
                <a:gd name="connsiteY69" fmla="*/ 2912 h 10000"/>
                <a:gd name="connsiteX70" fmla="*/ 8631 w 10000"/>
                <a:gd name="connsiteY70" fmla="*/ 3038 h 10000"/>
                <a:gd name="connsiteX71" fmla="*/ 9263 w 10000"/>
                <a:gd name="connsiteY71" fmla="*/ 3545 h 10000"/>
                <a:gd name="connsiteX72" fmla="*/ 9578 w 10000"/>
                <a:gd name="connsiteY72" fmla="*/ 3671 h 10000"/>
                <a:gd name="connsiteX73" fmla="*/ 10000 w 10000"/>
                <a:gd name="connsiteY73" fmla="*/ 4050 h 10000"/>
                <a:gd name="connsiteX74" fmla="*/ 10000 w 10000"/>
                <a:gd name="connsiteY74" fmla="*/ 4683 h 10000"/>
                <a:gd name="connsiteX75" fmla="*/ 9790 w 10000"/>
                <a:gd name="connsiteY75" fmla="*/ 4683 h 10000"/>
                <a:gd name="connsiteX76" fmla="*/ 9368 w 10000"/>
                <a:gd name="connsiteY76" fmla="*/ 4937 h 10000"/>
                <a:gd name="connsiteX77" fmla="*/ 8736 w 10000"/>
                <a:gd name="connsiteY77" fmla="*/ 4937 h 10000"/>
                <a:gd name="connsiteX78" fmla="*/ 8526 w 10000"/>
                <a:gd name="connsiteY78" fmla="*/ 5190 h 10000"/>
                <a:gd name="connsiteX79" fmla="*/ 8526 w 10000"/>
                <a:gd name="connsiteY79" fmla="*/ 5317 h 10000"/>
                <a:gd name="connsiteX80" fmla="*/ 8631 w 10000"/>
                <a:gd name="connsiteY80" fmla="*/ 5570 h 10000"/>
                <a:gd name="connsiteX81" fmla="*/ 8631 w 10000"/>
                <a:gd name="connsiteY81" fmla="*/ 5696 h 10000"/>
                <a:gd name="connsiteX82" fmla="*/ 8526 w 10000"/>
                <a:gd name="connsiteY82" fmla="*/ 5950 h 10000"/>
                <a:gd name="connsiteX83" fmla="*/ 8631 w 10000"/>
                <a:gd name="connsiteY83" fmla="*/ 5950 h 10000"/>
                <a:gd name="connsiteX84" fmla="*/ 9158 w 10000"/>
                <a:gd name="connsiteY84" fmla="*/ 6709 h 10000"/>
                <a:gd name="connsiteX85" fmla="*/ 9263 w 10000"/>
                <a:gd name="connsiteY85" fmla="*/ 7216 h 10000"/>
                <a:gd name="connsiteX86" fmla="*/ 9158 w 10000"/>
                <a:gd name="connsiteY86" fmla="*/ 7595 h 10000"/>
                <a:gd name="connsiteX87" fmla="*/ 9158 w 10000"/>
                <a:gd name="connsiteY87" fmla="*/ 7595 h 10000"/>
                <a:gd name="connsiteX88" fmla="*/ 9158 w 10000"/>
                <a:gd name="connsiteY88" fmla="*/ 7721 h 10000"/>
                <a:gd name="connsiteX89" fmla="*/ 9053 w 10000"/>
                <a:gd name="connsiteY89" fmla="*/ 7975 h 10000"/>
                <a:gd name="connsiteX90" fmla="*/ 8841 w 10000"/>
                <a:gd name="connsiteY90" fmla="*/ 7975 h 10000"/>
                <a:gd name="connsiteX91" fmla="*/ 8736 w 10000"/>
                <a:gd name="connsiteY91" fmla="*/ 7721 h 10000"/>
                <a:gd name="connsiteX92" fmla="*/ 8631 w 10000"/>
                <a:gd name="connsiteY92" fmla="*/ 7721 h 10000"/>
                <a:gd name="connsiteX93" fmla="*/ 8316 w 10000"/>
                <a:gd name="connsiteY93" fmla="*/ 6836 h 10000"/>
                <a:gd name="connsiteX94" fmla="*/ 7999 w 10000"/>
                <a:gd name="connsiteY94" fmla="*/ 6836 h 10000"/>
                <a:gd name="connsiteX95" fmla="*/ 7789 w 10000"/>
                <a:gd name="connsiteY95" fmla="*/ 6583 h 10000"/>
                <a:gd name="connsiteX96" fmla="*/ 7684 w 10000"/>
                <a:gd name="connsiteY96" fmla="*/ 6709 h 10000"/>
                <a:gd name="connsiteX97" fmla="*/ 7579 w 10000"/>
                <a:gd name="connsiteY97" fmla="*/ 7216 h 10000"/>
                <a:gd name="connsiteX98" fmla="*/ 7263 w 10000"/>
                <a:gd name="connsiteY98" fmla="*/ 6962 h 10000"/>
                <a:gd name="connsiteX99" fmla="*/ 7263 w 10000"/>
                <a:gd name="connsiteY99" fmla="*/ 7342 h 10000"/>
                <a:gd name="connsiteX100" fmla="*/ 7052 w 10000"/>
                <a:gd name="connsiteY100" fmla="*/ 7469 h 10000"/>
                <a:gd name="connsiteX101" fmla="*/ 6947 w 10000"/>
                <a:gd name="connsiteY101" fmla="*/ 7342 h 10000"/>
                <a:gd name="connsiteX102" fmla="*/ 6737 w 10000"/>
                <a:gd name="connsiteY102" fmla="*/ 7342 h 10000"/>
                <a:gd name="connsiteX103" fmla="*/ 6421 w 10000"/>
                <a:gd name="connsiteY103" fmla="*/ 7216 h 10000"/>
                <a:gd name="connsiteX104" fmla="*/ 6210 w 10000"/>
                <a:gd name="connsiteY104" fmla="*/ 7469 h 10000"/>
                <a:gd name="connsiteX105" fmla="*/ 6315 w 10000"/>
                <a:gd name="connsiteY105" fmla="*/ 7849 h 10000"/>
                <a:gd name="connsiteX106" fmla="*/ 6632 w 10000"/>
                <a:gd name="connsiteY106" fmla="*/ 7849 h 10000"/>
                <a:gd name="connsiteX107" fmla="*/ 6737 w 10000"/>
                <a:gd name="connsiteY107" fmla="*/ 8354 h 10000"/>
                <a:gd name="connsiteX108" fmla="*/ 6000 w 10000"/>
                <a:gd name="connsiteY108" fmla="*/ 8354 h 10000"/>
                <a:gd name="connsiteX109" fmla="*/ 5790 w 10000"/>
                <a:gd name="connsiteY109" fmla="*/ 7975 h 10000"/>
                <a:gd name="connsiteX110" fmla="*/ 5473 w 10000"/>
                <a:gd name="connsiteY110" fmla="*/ 8228 h 10000"/>
                <a:gd name="connsiteX111" fmla="*/ 5158 w 10000"/>
                <a:gd name="connsiteY111" fmla="*/ 7975 h 10000"/>
                <a:gd name="connsiteX112" fmla="*/ 5835 w 10000"/>
                <a:gd name="connsiteY112" fmla="*/ 5111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263 w 10000"/>
                <a:gd name="connsiteY59" fmla="*/ 1392 h 10000"/>
                <a:gd name="connsiteX60" fmla="*/ 5473 w 10000"/>
                <a:gd name="connsiteY60" fmla="*/ 2151 h 10000"/>
                <a:gd name="connsiteX61" fmla="*/ 5684 w 10000"/>
                <a:gd name="connsiteY61" fmla="*/ 2405 h 10000"/>
                <a:gd name="connsiteX62" fmla="*/ 6210 w 10000"/>
                <a:gd name="connsiteY62" fmla="*/ 2532 h 10000"/>
                <a:gd name="connsiteX63" fmla="*/ 6526 w 10000"/>
                <a:gd name="connsiteY63" fmla="*/ 2025 h 10000"/>
                <a:gd name="connsiteX64" fmla="*/ 6737 w 10000"/>
                <a:gd name="connsiteY64" fmla="*/ 2151 h 10000"/>
                <a:gd name="connsiteX65" fmla="*/ 5883 w 10000"/>
                <a:gd name="connsiteY65" fmla="*/ 5082 h 10000"/>
                <a:gd name="connsiteX66" fmla="*/ 6802 w 10000"/>
                <a:gd name="connsiteY66" fmla="*/ 3489 h 10000"/>
                <a:gd name="connsiteX67" fmla="*/ 7263 w 10000"/>
                <a:gd name="connsiteY67" fmla="*/ 2279 h 10000"/>
                <a:gd name="connsiteX68" fmla="*/ 7789 w 10000"/>
                <a:gd name="connsiteY68" fmla="*/ 2784 h 10000"/>
                <a:gd name="connsiteX69" fmla="*/ 8211 w 10000"/>
                <a:gd name="connsiteY69" fmla="*/ 2912 h 10000"/>
                <a:gd name="connsiteX70" fmla="*/ 8631 w 10000"/>
                <a:gd name="connsiteY70" fmla="*/ 3038 h 10000"/>
                <a:gd name="connsiteX71" fmla="*/ 9263 w 10000"/>
                <a:gd name="connsiteY71" fmla="*/ 3545 h 10000"/>
                <a:gd name="connsiteX72" fmla="*/ 9578 w 10000"/>
                <a:gd name="connsiteY72" fmla="*/ 3671 h 10000"/>
                <a:gd name="connsiteX73" fmla="*/ 10000 w 10000"/>
                <a:gd name="connsiteY73" fmla="*/ 4050 h 10000"/>
                <a:gd name="connsiteX74" fmla="*/ 10000 w 10000"/>
                <a:gd name="connsiteY74" fmla="*/ 4683 h 10000"/>
                <a:gd name="connsiteX75" fmla="*/ 9790 w 10000"/>
                <a:gd name="connsiteY75" fmla="*/ 4683 h 10000"/>
                <a:gd name="connsiteX76" fmla="*/ 9368 w 10000"/>
                <a:gd name="connsiteY76" fmla="*/ 4937 h 10000"/>
                <a:gd name="connsiteX77" fmla="*/ 8736 w 10000"/>
                <a:gd name="connsiteY77" fmla="*/ 4937 h 10000"/>
                <a:gd name="connsiteX78" fmla="*/ 8526 w 10000"/>
                <a:gd name="connsiteY78" fmla="*/ 5190 h 10000"/>
                <a:gd name="connsiteX79" fmla="*/ 8526 w 10000"/>
                <a:gd name="connsiteY79" fmla="*/ 5317 h 10000"/>
                <a:gd name="connsiteX80" fmla="*/ 8631 w 10000"/>
                <a:gd name="connsiteY80" fmla="*/ 5570 h 10000"/>
                <a:gd name="connsiteX81" fmla="*/ 8631 w 10000"/>
                <a:gd name="connsiteY81" fmla="*/ 5696 h 10000"/>
                <a:gd name="connsiteX82" fmla="*/ 8526 w 10000"/>
                <a:gd name="connsiteY82" fmla="*/ 5950 h 10000"/>
                <a:gd name="connsiteX83" fmla="*/ 8631 w 10000"/>
                <a:gd name="connsiteY83" fmla="*/ 5950 h 10000"/>
                <a:gd name="connsiteX84" fmla="*/ 9158 w 10000"/>
                <a:gd name="connsiteY84" fmla="*/ 6709 h 10000"/>
                <a:gd name="connsiteX85" fmla="*/ 9263 w 10000"/>
                <a:gd name="connsiteY85" fmla="*/ 7216 h 10000"/>
                <a:gd name="connsiteX86" fmla="*/ 9158 w 10000"/>
                <a:gd name="connsiteY86" fmla="*/ 7595 h 10000"/>
                <a:gd name="connsiteX87" fmla="*/ 9158 w 10000"/>
                <a:gd name="connsiteY87" fmla="*/ 7595 h 10000"/>
                <a:gd name="connsiteX88" fmla="*/ 9158 w 10000"/>
                <a:gd name="connsiteY88" fmla="*/ 7721 h 10000"/>
                <a:gd name="connsiteX89" fmla="*/ 9053 w 10000"/>
                <a:gd name="connsiteY89" fmla="*/ 7975 h 10000"/>
                <a:gd name="connsiteX90" fmla="*/ 8841 w 10000"/>
                <a:gd name="connsiteY90" fmla="*/ 7975 h 10000"/>
                <a:gd name="connsiteX91" fmla="*/ 8736 w 10000"/>
                <a:gd name="connsiteY91" fmla="*/ 7721 h 10000"/>
                <a:gd name="connsiteX92" fmla="*/ 8631 w 10000"/>
                <a:gd name="connsiteY92" fmla="*/ 7721 h 10000"/>
                <a:gd name="connsiteX93" fmla="*/ 8316 w 10000"/>
                <a:gd name="connsiteY93" fmla="*/ 6836 h 10000"/>
                <a:gd name="connsiteX94" fmla="*/ 7999 w 10000"/>
                <a:gd name="connsiteY94" fmla="*/ 6836 h 10000"/>
                <a:gd name="connsiteX95" fmla="*/ 7789 w 10000"/>
                <a:gd name="connsiteY95" fmla="*/ 6583 h 10000"/>
                <a:gd name="connsiteX96" fmla="*/ 7684 w 10000"/>
                <a:gd name="connsiteY96" fmla="*/ 6709 h 10000"/>
                <a:gd name="connsiteX97" fmla="*/ 7579 w 10000"/>
                <a:gd name="connsiteY97" fmla="*/ 7216 h 10000"/>
                <a:gd name="connsiteX98" fmla="*/ 7263 w 10000"/>
                <a:gd name="connsiteY98" fmla="*/ 6962 h 10000"/>
                <a:gd name="connsiteX99" fmla="*/ 7263 w 10000"/>
                <a:gd name="connsiteY99" fmla="*/ 7342 h 10000"/>
                <a:gd name="connsiteX100" fmla="*/ 7052 w 10000"/>
                <a:gd name="connsiteY100" fmla="*/ 7469 h 10000"/>
                <a:gd name="connsiteX101" fmla="*/ 6947 w 10000"/>
                <a:gd name="connsiteY101" fmla="*/ 7342 h 10000"/>
                <a:gd name="connsiteX102" fmla="*/ 6737 w 10000"/>
                <a:gd name="connsiteY102" fmla="*/ 7342 h 10000"/>
                <a:gd name="connsiteX103" fmla="*/ 6421 w 10000"/>
                <a:gd name="connsiteY103" fmla="*/ 7216 h 10000"/>
                <a:gd name="connsiteX104" fmla="*/ 6210 w 10000"/>
                <a:gd name="connsiteY104" fmla="*/ 7469 h 10000"/>
                <a:gd name="connsiteX105" fmla="*/ 6315 w 10000"/>
                <a:gd name="connsiteY105" fmla="*/ 7849 h 10000"/>
                <a:gd name="connsiteX106" fmla="*/ 6632 w 10000"/>
                <a:gd name="connsiteY106" fmla="*/ 7849 h 10000"/>
                <a:gd name="connsiteX107" fmla="*/ 6737 w 10000"/>
                <a:gd name="connsiteY107" fmla="*/ 8354 h 10000"/>
                <a:gd name="connsiteX108" fmla="*/ 6000 w 10000"/>
                <a:gd name="connsiteY108" fmla="*/ 8354 h 10000"/>
                <a:gd name="connsiteX109" fmla="*/ 5790 w 10000"/>
                <a:gd name="connsiteY109" fmla="*/ 7975 h 10000"/>
                <a:gd name="connsiteX110" fmla="*/ 5473 w 10000"/>
                <a:gd name="connsiteY110" fmla="*/ 8228 h 10000"/>
                <a:gd name="connsiteX111" fmla="*/ 5158 w 10000"/>
                <a:gd name="connsiteY111" fmla="*/ 7975 h 10000"/>
                <a:gd name="connsiteX112" fmla="*/ 5891 w 10000"/>
                <a:gd name="connsiteY112" fmla="*/ 5675 h 10000"/>
                <a:gd name="connsiteX113" fmla="*/ 5835 w 10000"/>
                <a:gd name="connsiteY113" fmla="*/ 5111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263 w 10000"/>
                <a:gd name="connsiteY59" fmla="*/ 1392 h 10000"/>
                <a:gd name="connsiteX60" fmla="*/ 5473 w 10000"/>
                <a:gd name="connsiteY60" fmla="*/ 2151 h 10000"/>
                <a:gd name="connsiteX61" fmla="*/ 5684 w 10000"/>
                <a:gd name="connsiteY61" fmla="*/ 2405 h 10000"/>
                <a:gd name="connsiteX62" fmla="*/ 6210 w 10000"/>
                <a:gd name="connsiteY62" fmla="*/ 2532 h 10000"/>
                <a:gd name="connsiteX63" fmla="*/ 6526 w 10000"/>
                <a:gd name="connsiteY63" fmla="*/ 2025 h 10000"/>
                <a:gd name="connsiteX64" fmla="*/ 6737 w 10000"/>
                <a:gd name="connsiteY64" fmla="*/ 2151 h 10000"/>
                <a:gd name="connsiteX65" fmla="*/ 5883 w 10000"/>
                <a:gd name="connsiteY65" fmla="*/ 5082 h 10000"/>
                <a:gd name="connsiteX66" fmla="*/ 6802 w 10000"/>
                <a:gd name="connsiteY66" fmla="*/ 3489 h 10000"/>
                <a:gd name="connsiteX67" fmla="*/ 7263 w 10000"/>
                <a:gd name="connsiteY67" fmla="*/ 2279 h 10000"/>
                <a:gd name="connsiteX68" fmla="*/ 7789 w 10000"/>
                <a:gd name="connsiteY68" fmla="*/ 2784 h 10000"/>
                <a:gd name="connsiteX69" fmla="*/ 8211 w 10000"/>
                <a:gd name="connsiteY69" fmla="*/ 2912 h 10000"/>
                <a:gd name="connsiteX70" fmla="*/ 8631 w 10000"/>
                <a:gd name="connsiteY70" fmla="*/ 3038 h 10000"/>
                <a:gd name="connsiteX71" fmla="*/ 9263 w 10000"/>
                <a:gd name="connsiteY71" fmla="*/ 3545 h 10000"/>
                <a:gd name="connsiteX72" fmla="*/ 9578 w 10000"/>
                <a:gd name="connsiteY72" fmla="*/ 3671 h 10000"/>
                <a:gd name="connsiteX73" fmla="*/ 10000 w 10000"/>
                <a:gd name="connsiteY73" fmla="*/ 4050 h 10000"/>
                <a:gd name="connsiteX74" fmla="*/ 10000 w 10000"/>
                <a:gd name="connsiteY74" fmla="*/ 4683 h 10000"/>
                <a:gd name="connsiteX75" fmla="*/ 9790 w 10000"/>
                <a:gd name="connsiteY75" fmla="*/ 4683 h 10000"/>
                <a:gd name="connsiteX76" fmla="*/ 9368 w 10000"/>
                <a:gd name="connsiteY76" fmla="*/ 4937 h 10000"/>
                <a:gd name="connsiteX77" fmla="*/ 8736 w 10000"/>
                <a:gd name="connsiteY77" fmla="*/ 4937 h 10000"/>
                <a:gd name="connsiteX78" fmla="*/ 8526 w 10000"/>
                <a:gd name="connsiteY78" fmla="*/ 5190 h 10000"/>
                <a:gd name="connsiteX79" fmla="*/ 8526 w 10000"/>
                <a:gd name="connsiteY79" fmla="*/ 5317 h 10000"/>
                <a:gd name="connsiteX80" fmla="*/ 8631 w 10000"/>
                <a:gd name="connsiteY80" fmla="*/ 5570 h 10000"/>
                <a:gd name="connsiteX81" fmla="*/ 8631 w 10000"/>
                <a:gd name="connsiteY81" fmla="*/ 5696 h 10000"/>
                <a:gd name="connsiteX82" fmla="*/ 8526 w 10000"/>
                <a:gd name="connsiteY82" fmla="*/ 5950 h 10000"/>
                <a:gd name="connsiteX83" fmla="*/ 8631 w 10000"/>
                <a:gd name="connsiteY83" fmla="*/ 5950 h 10000"/>
                <a:gd name="connsiteX84" fmla="*/ 9158 w 10000"/>
                <a:gd name="connsiteY84" fmla="*/ 6709 h 10000"/>
                <a:gd name="connsiteX85" fmla="*/ 9263 w 10000"/>
                <a:gd name="connsiteY85" fmla="*/ 7216 h 10000"/>
                <a:gd name="connsiteX86" fmla="*/ 9158 w 10000"/>
                <a:gd name="connsiteY86" fmla="*/ 7595 h 10000"/>
                <a:gd name="connsiteX87" fmla="*/ 9158 w 10000"/>
                <a:gd name="connsiteY87" fmla="*/ 7595 h 10000"/>
                <a:gd name="connsiteX88" fmla="*/ 9158 w 10000"/>
                <a:gd name="connsiteY88" fmla="*/ 7721 h 10000"/>
                <a:gd name="connsiteX89" fmla="*/ 9053 w 10000"/>
                <a:gd name="connsiteY89" fmla="*/ 7975 h 10000"/>
                <a:gd name="connsiteX90" fmla="*/ 8841 w 10000"/>
                <a:gd name="connsiteY90" fmla="*/ 7975 h 10000"/>
                <a:gd name="connsiteX91" fmla="*/ 8736 w 10000"/>
                <a:gd name="connsiteY91" fmla="*/ 7721 h 10000"/>
                <a:gd name="connsiteX92" fmla="*/ 8631 w 10000"/>
                <a:gd name="connsiteY92" fmla="*/ 7721 h 10000"/>
                <a:gd name="connsiteX93" fmla="*/ 8316 w 10000"/>
                <a:gd name="connsiteY93" fmla="*/ 6836 h 10000"/>
                <a:gd name="connsiteX94" fmla="*/ 7999 w 10000"/>
                <a:gd name="connsiteY94" fmla="*/ 6836 h 10000"/>
                <a:gd name="connsiteX95" fmla="*/ 7789 w 10000"/>
                <a:gd name="connsiteY95" fmla="*/ 6583 h 10000"/>
                <a:gd name="connsiteX96" fmla="*/ 7684 w 10000"/>
                <a:gd name="connsiteY96" fmla="*/ 6709 h 10000"/>
                <a:gd name="connsiteX97" fmla="*/ 7579 w 10000"/>
                <a:gd name="connsiteY97" fmla="*/ 7216 h 10000"/>
                <a:gd name="connsiteX98" fmla="*/ 7263 w 10000"/>
                <a:gd name="connsiteY98" fmla="*/ 6962 h 10000"/>
                <a:gd name="connsiteX99" fmla="*/ 7263 w 10000"/>
                <a:gd name="connsiteY99" fmla="*/ 7342 h 10000"/>
                <a:gd name="connsiteX100" fmla="*/ 7052 w 10000"/>
                <a:gd name="connsiteY100" fmla="*/ 7469 h 10000"/>
                <a:gd name="connsiteX101" fmla="*/ 6947 w 10000"/>
                <a:gd name="connsiteY101" fmla="*/ 7342 h 10000"/>
                <a:gd name="connsiteX102" fmla="*/ 6737 w 10000"/>
                <a:gd name="connsiteY102" fmla="*/ 7342 h 10000"/>
                <a:gd name="connsiteX103" fmla="*/ 6421 w 10000"/>
                <a:gd name="connsiteY103" fmla="*/ 7216 h 10000"/>
                <a:gd name="connsiteX104" fmla="*/ 6210 w 10000"/>
                <a:gd name="connsiteY104" fmla="*/ 7469 h 10000"/>
                <a:gd name="connsiteX105" fmla="*/ 6315 w 10000"/>
                <a:gd name="connsiteY105" fmla="*/ 7849 h 10000"/>
                <a:gd name="connsiteX106" fmla="*/ 6632 w 10000"/>
                <a:gd name="connsiteY106" fmla="*/ 7849 h 10000"/>
                <a:gd name="connsiteX107" fmla="*/ 6737 w 10000"/>
                <a:gd name="connsiteY107" fmla="*/ 8354 h 10000"/>
                <a:gd name="connsiteX108" fmla="*/ 6000 w 10000"/>
                <a:gd name="connsiteY108" fmla="*/ 8354 h 10000"/>
                <a:gd name="connsiteX109" fmla="*/ 5790 w 10000"/>
                <a:gd name="connsiteY109" fmla="*/ 7975 h 10000"/>
                <a:gd name="connsiteX110" fmla="*/ 5473 w 10000"/>
                <a:gd name="connsiteY110" fmla="*/ 8228 h 10000"/>
                <a:gd name="connsiteX111" fmla="*/ 5158 w 10000"/>
                <a:gd name="connsiteY111" fmla="*/ 7975 h 10000"/>
                <a:gd name="connsiteX112" fmla="*/ 5699 w 10000"/>
                <a:gd name="connsiteY112" fmla="*/ 5695 h 10000"/>
                <a:gd name="connsiteX113" fmla="*/ 5835 w 10000"/>
                <a:gd name="connsiteY113" fmla="*/ 5111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263 w 10000"/>
                <a:gd name="connsiteY59" fmla="*/ 1392 h 10000"/>
                <a:gd name="connsiteX60" fmla="*/ 5473 w 10000"/>
                <a:gd name="connsiteY60" fmla="*/ 2151 h 10000"/>
                <a:gd name="connsiteX61" fmla="*/ 5684 w 10000"/>
                <a:gd name="connsiteY61" fmla="*/ 2405 h 10000"/>
                <a:gd name="connsiteX62" fmla="*/ 6210 w 10000"/>
                <a:gd name="connsiteY62" fmla="*/ 2532 h 10000"/>
                <a:gd name="connsiteX63" fmla="*/ 6526 w 10000"/>
                <a:gd name="connsiteY63" fmla="*/ 2025 h 10000"/>
                <a:gd name="connsiteX64" fmla="*/ 6737 w 10000"/>
                <a:gd name="connsiteY64" fmla="*/ 2151 h 10000"/>
                <a:gd name="connsiteX65" fmla="*/ 5883 w 10000"/>
                <a:gd name="connsiteY65" fmla="*/ 5082 h 10000"/>
                <a:gd name="connsiteX66" fmla="*/ 6802 w 10000"/>
                <a:gd name="connsiteY66" fmla="*/ 3489 h 10000"/>
                <a:gd name="connsiteX67" fmla="*/ 7263 w 10000"/>
                <a:gd name="connsiteY67" fmla="*/ 2279 h 10000"/>
                <a:gd name="connsiteX68" fmla="*/ 7789 w 10000"/>
                <a:gd name="connsiteY68" fmla="*/ 2784 h 10000"/>
                <a:gd name="connsiteX69" fmla="*/ 8211 w 10000"/>
                <a:gd name="connsiteY69" fmla="*/ 2912 h 10000"/>
                <a:gd name="connsiteX70" fmla="*/ 8631 w 10000"/>
                <a:gd name="connsiteY70" fmla="*/ 3038 h 10000"/>
                <a:gd name="connsiteX71" fmla="*/ 9263 w 10000"/>
                <a:gd name="connsiteY71" fmla="*/ 3545 h 10000"/>
                <a:gd name="connsiteX72" fmla="*/ 9578 w 10000"/>
                <a:gd name="connsiteY72" fmla="*/ 3671 h 10000"/>
                <a:gd name="connsiteX73" fmla="*/ 10000 w 10000"/>
                <a:gd name="connsiteY73" fmla="*/ 4050 h 10000"/>
                <a:gd name="connsiteX74" fmla="*/ 10000 w 10000"/>
                <a:gd name="connsiteY74" fmla="*/ 4683 h 10000"/>
                <a:gd name="connsiteX75" fmla="*/ 9790 w 10000"/>
                <a:gd name="connsiteY75" fmla="*/ 4683 h 10000"/>
                <a:gd name="connsiteX76" fmla="*/ 9368 w 10000"/>
                <a:gd name="connsiteY76" fmla="*/ 4937 h 10000"/>
                <a:gd name="connsiteX77" fmla="*/ 8736 w 10000"/>
                <a:gd name="connsiteY77" fmla="*/ 4937 h 10000"/>
                <a:gd name="connsiteX78" fmla="*/ 8526 w 10000"/>
                <a:gd name="connsiteY78" fmla="*/ 5190 h 10000"/>
                <a:gd name="connsiteX79" fmla="*/ 8526 w 10000"/>
                <a:gd name="connsiteY79" fmla="*/ 5317 h 10000"/>
                <a:gd name="connsiteX80" fmla="*/ 8631 w 10000"/>
                <a:gd name="connsiteY80" fmla="*/ 5570 h 10000"/>
                <a:gd name="connsiteX81" fmla="*/ 8631 w 10000"/>
                <a:gd name="connsiteY81" fmla="*/ 5696 h 10000"/>
                <a:gd name="connsiteX82" fmla="*/ 8526 w 10000"/>
                <a:gd name="connsiteY82" fmla="*/ 5950 h 10000"/>
                <a:gd name="connsiteX83" fmla="*/ 8631 w 10000"/>
                <a:gd name="connsiteY83" fmla="*/ 5950 h 10000"/>
                <a:gd name="connsiteX84" fmla="*/ 9158 w 10000"/>
                <a:gd name="connsiteY84" fmla="*/ 6709 h 10000"/>
                <a:gd name="connsiteX85" fmla="*/ 9263 w 10000"/>
                <a:gd name="connsiteY85" fmla="*/ 7216 h 10000"/>
                <a:gd name="connsiteX86" fmla="*/ 9158 w 10000"/>
                <a:gd name="connsiteY86" fmla="*/ 7595 h 10000"/>
                <a:gd name="connsiteX87" fmla="*/ 9158 w 10000"/>
                <a:gd name="connsiteY87" fmla="*/ 7595 h 10000"/>
                <a:gd name="connsiteX88" fmla="*/ 9158 w 10000"/>
                <a:gd name="connsiteY88" fmla="*/ 7721 h 10000"/>
                <a:gd name="connsiteX89" fmla="*/ 9053 w 10000"/>
                <a:gd name="connsiteY89" fmla="*/ 7975 h 10000"/>
                <a:gd name="connsiteX90" fmla="*/ 8841 w 10000"/>
                <a:gd name="connsiteY90" fmla="*/ 7975 h 10000"/>
                <a:gd name="connsiteX91" fmla="*/ 8736 w 10000"/>
                <a:gd name="connsiteY91" fmla="*/ 7721 h 10000"/>
                <a:gd name="connsiteX92" fmla="*/ 8631 w 10000"/>
                <a:gd name="connsiteY92" fmla="*/ 7721 h 10000"/>
                <a:gd name="connsiteX93" fmla="*/ 8316 w 10000"/>
                <a:gd name="connsiteY93" fmla="*/ 6836 h 10000"/>
                <a:gd name="connsiteX94" fmla="*/ 7999 w 10000"/>
                <a:gd name="connsiteY94" fmla="*/ 6836 h 10000"/>
                <a:gd name="connsiteX95" fmla="*/ 7789 w 10000"/>
                <a:gd name="connsiteY95" fmla="*/ 6583 h 10000"/>
                <a:gd name="connsiteX96" fmla="*/ 7684 w 10000"/>
                <a:gd name="connsiteY96" fmla="*/ 6709 h 10000"/>
                <a:gd name="connsiteX97" fmla="*/ 7579 w 10000"/>
                <a:gd name="connsiteY97" fmla="*/ 7216 h 10000"/>
                <a:gd name="connsiteX98" fmla="*/ 7263 w 10000"/>
                <a:gd name="connsiteY98" fmla="*/ 6962 h 10000"/>
                <a:gd name="connsiteX99" fmla="*/ 7263 w 10000"/>
                <a:gd name="connsiteY99" fmla="*/ 7342 h 10000"/>
                <a:gd name="connsiteX100" fmla="*/ 7052 w 10000"/>
                <a:gd name="connsiteY100" fmla="*/ 7469 h 10000"/>
                <a:gd name="connsiteX101" fmla="*/ 6947 w 10000"/>
                <a:gd name="connsiteY101" fmla="*/ 7342 h 10000"/>
                <a:gd name="connsiteX102" fmla="*/ 6737 w 10000"/>
                <a:gd name="connsiteY102" fmla="*/ 7342 h 10000"/>
                <a:gd name="connsiteX103" fmla="*/ 6421 w 10000"/>
                <a:gd name="connsiteY103" fmla="*/ 7216 h 10000"/>
                <a:gd name="connsiteX104" fmla="*/ 6210 w 10000"/>
                <a:gd name="connsiteY104" fmla="*/ 7469 h 10000"/>
                <a:gd name="connsiteX105" fmla="*/ 6315 w 10000"/>
                <a:gd name="connsiteY105" fmla="*/ 7849 h 10000"/>
                <a:gd name="connsiteX106" fmla="*/ 6632 w 10000"/>
                <a:gd name="connsiteY106" fmla="*/ 7849 h 10000"/>
                <a:gd name="connsiteX107" fmla="*/ 6737 w 10000"/>
                <a:gd name="connsiteY107" fmla="*/ 8354 h 10000"/>
                <a:gd name="connsiteX108" fmla="*/ 6000 w 10000"/>
                <a:gd name="connsiteY108" fmla="*/ 8354 h 10000"/>
                <a:gd name="connsiteX109" fmla="*/ 5790 w 10000"/>
                <a:gd name="connsiteY109" fmla="*/ 7975 h 10000"/>
                <a:gd name="connsiteX110" fmla="*/ 5473 w 10000"/>
                <a:gd name="connsiteY110" fmla="*/ 8228 h 10000"/>
                <a:gd name="connsiteX111" fmla="*/ 5158 w 10000"/>
                <a:gd name="connsiteY111" fmla="*/ 7975 h 10000"/>
                <a:gd name="connsiteX112" fmla="*/ 5699 w 10000"/>
                <a:gd name="connsiteY112" fmla="*/ 5695 h 10000"/>
                <a:gd name="connsiteX113" fmla="*/ 5835 w 10000"/>
                <a:gd name="connsiteY113" fmla="*/ 5111 h 10000"/>
                <a:gd name="connsiteX114" fmla="*/ 5317 w 10000"/>
                <a:gd name="connsiteY114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263 w 10000"/>
                <a:gd name="connsiteY59" fmla="*/ 1392 h 10000"/>
                <a:gd name="connsiteX60" fmla="*/ 5473 w 10000"/>
                <a:gd name="connsiteY60" fmla="*/ 2151 h 10000"/>
                <a:gd name="connsiteX61" fmla="*/ 5684 w 10000"/>
                <a:gd name="connsiteY61" fmla="*/ 2405 h 10000"/>
                <a:gd name="connsiteX62" fmla="*/ 6210 w 10000"/>
                <a:gd name="connsiteY62" fmla="*/ 2532 h 10000"/>
                <a:gd name="connsiteX63" fmla="*/ 6526 w 10000"/>
                <a:gd name="connsiteY63" fmla="*/ 2025 h 10000"/>
                <a:gd name="connsiteX64" fmla="*/ 5883 w 10000"/>
                <a:gd name="connsiteY64" fmla="*/ 5082 h 10000"/>
                <a:gd name="connsiteX65" fmla="*/ 6802 w 10000"/>
                <a:gd name="connsiteY65" fmla="*/ 3489 h 10000"/>
                <a:gd name="connsiteX66" fmla="*/ 7263 w 10000"/>
                <a:gd name="connsiteY66" fmla="*/ 2279 h 10000"/>
                <a:gd name="connsiteX67" fmla="*/ 7789 w 10000"/>
                <a:gd name="connsiteY67" fmla="*/ 2784 h 10000"/>
                <a:gd name="connsiteX68" fmla="*/ 8211 w 10000"/>
                <a:gd name="connsiteY68" fmla="*/ 2912 h 10000"/>
                <a:gd name="connsiteX69" fmla="*/ 8631 w 10000"/>
                <a:gd name="connsiteY69" fmla="*/ 3038 h 10000"/>
                <a:gd name="connsiteX70" fmla="*/ 9263 w 10000"/>
                <a:gd name="connsiteY70" fmla="*/ 3545 h 10000"/>
                <a:gd name="connsiteX71" fmla="*/ 9578 w 10000"/>
                <a:gd name="connsiteY71" fmla="*/ 3671 h 10000"/>
                <a:gd name="connsiteX72" fmla="*/ 10000 w 10000"/>
                <a:gd name="connsiteY72" fmla="*/ 4050 h 10000"/>
                <a:gd name="connsiteX73" fmla="*/ 10000 w 10000"/>
                <a:gd name="connsiteY73" fmla="*/ 4683 h 10000"/>
                <a:gd name="connsiteX74" fmla="*/ 9790 w 10000"/>
                <a:gd name="connsiteY74" fmla="*/ 4683 h 10000"/>
                <a:gd name="connsiteX75" fmla="*/ 9368 w 10000"/>
                <a:gd name="connsiteY75" fmla="*/ 4937 h 10000"/>
                <a:gd name="connsiteX76" fmla="*/ 8736 w 10000"/>
                <a:gd name="connsiteY76" fmla="*/ 4937 h 10000"/>
                <a:gd name="connsiteX77" fmla="*/ 8526 w 10000"/>
                <a:gd name="connsiteY77" fmla="*/ 5190 h 10000"/>
                <a:gd name="connsiteX78" fmla="*/ 8526 w 10000"/>
                <a:gd name="connsiteY78" fmla="*/ 5317 h 10000"/>
                <a:gd name="connsiteX79" fmla="*/ 8631 w 10000"/>
                <a:gd name="connsiteY79" fmla="*/ 5570 h 10000"/>
                <a:gd name="connsiteX80" fmla="*/ 8631 w 10000"/>
                <a:gd name="connsiteY80" fmla="*/ 5696 h 10000"/>
                <a:gd name="connsiteX81" fmla="*/ 8526 w 10000"/>
                <a:gd name="connsiteY81" fmla="*/ 5950 h 10000"/>
                <a:gd name="connsiteX82" fmla="*/ 8631 w 10000"/>
                <a:gd name="connsiteY82" fmla="*/ 5950 h 10000"/>
                <a:gd name="connsiteX83" fmla="*/ 9158 w 10000"/>
                <a:gd name="connsiteY83" fmla="*/ 6709 h 10000"/>
                <a:gd name="connsiteX84" fmla="*/ 9263 w 10000"/>
                <a:gd name="connsiteY84" fmla="*/ 7216 h 10000"/>
                <a:gd name="connsiteX85" fmla="*/ 9158 w 10000"/>
                <a:gd name="connsiteY85" fmla="*/ 7595 h 10000"/>
                <a:gd name="connsiteX86" fmla="*/ 9158 w 10000"/>
                <a:gd name="connsiteY86" fmla="*/ 7595 h 10000"/>
                <a:gd name="connsiteX87" fmla="*/ 9158 w 10000"/>
                <a:gd name="connsiteY87" fmla="*/ 7721 h 10000"/>
                <a:gd name="connsiteX88" fmla="*/ 9053 w 10000"/>
                <a:gd name="connsiteY88" fmla="*/ 7975 h 10000"/>
                <a:gd name="connsiteX89" fmla="*/ 8841 w 10000"/>
                <a:gd name="connsiteY89" fmla="*/ 7975 h 10000"/>
                <a:gd name="connsiteX90" fmla="*/ 8736 w 10000"/>
                <a:gd name="connsiteY90" fmla="*/ 7721 h 10000"/>
                <a:gd name="connsiteX91" fmla="*/ 8631 w 10000"/>
                <a:gd name="connsiteY91" fmla="*/ 7721 h 10000"/>
                <a:gd name="connsiteX92" fmla="*/ 8316 w 10000"/>
                <a:gd name="connsiteY92" fmla="*/ 6836 h 10000"/>
                <a:gd name="connsiteX93" fmla="*/ 7999 w 10000"/>
                <a:gd name="connsiteY93" fmla="*/ 6836 h 10000"/>
                <a:gd name="connsiteX94" fmla="*/ 7789 w 10000"/>
                <a:gd name="connsiteY94" fmla="*/ 6583 h 10000"/>
                <a:gd name="connsiteX95" fmla="*/ 7684 w 10000"/>
                <a:gd name="connsiteY95" fmla="*/ 6709 h 10000"/>
                <a:gd name="connsiteX96" fmla="*/ 7579 w 10000"/>
                <a:gd name="connsiteY96" fmla="*/ 7216 h 10000"/>
                <a:gd name="connsiteX97" fmla="*/ 7263 w 10000"/>
                <a:gd name="connsiteY97" fmla="*/ 6962 h 10000"/>
                <a:gd name="connsiteX98" fmla="*/ 7263 w 10000"/>
                <a:gd name="connsiteY98" fmla="*/ 7342 h 10000"/>
                <a:gd name="connsiteX99" fmla="*/ 7052 w 10000"/>
                <a:gd name="connsiteY99" fmla="*/ 7469 h 10000"/>
                <a:gd name="connsiteX100" fmla="*/ 6947 w 10000"/>
                <a:gd name="connsiteY100" fmla="*/ 7342 h 10000"/>
                <a:gd name="connsiteX101" fmla="*/ 6737 w 10000"/>
                <a:gd name="connsiteY101" fmla="*/ 7342 h 10000"/>
                <a:gd name="connsiteX102" fmla="*/ 6421 w 10000"/>
                <a:gd name="connsiteY102" fmla="*/ 7216 h 10000"/>
                <a:gd name="connsiteX103" fmla="*/ 6210 w 10000"/>
                <a:gd name="connsiteY103" fmla="*/ 7469 h 10000"/>
                <a:gd name="connsiteX104" fmla="*/ 6315 w 10000"/>
                <a:gd name="connsiteY104" fmla="*/ 7849 h 10000"/>
                <a:gd name="connsiteX105" fmla="*/ 6632 w 10000"/>
                <a:gd name="connsiteY105" fmla="*/ 7849 h 10000"/>
                <a:gd name="connsiteX106" fmla="*/ 6737 w 10000"/>
                <a:gd name="connsiteY106" fmla="*/ 8354 h 10000"/>
                <a:gd name="connsiteX107" fmla="*/ 6000 w 10000"/>
                <a:gd name="connsiteY107" fmla="*/ 8354 h 10000"/>
                <a:gd name="connsiteX108" fmla="*/ 5790 w 10000"/>
                <a:gd name="connsiteY108" fmla="*/ 7975 h 10000"/>
                <a:gd name="connsiteX109" fmla="*/ 5473 w 10000"/>
                <a:gd name="connsiteY109" fmla="*/ 8228 h 10000"/>
                <a:gd name="connsiteX110" fmla="*/ 5158 w 10000"/>
                <a:gd name="connsiteY110" fmla="*/ 7975 h 10000"/>
                <a:gd name="connsiteX111" fmla="*/ 5699 w 10000"/>
                <a:gd name="connsiteY111" fmla="*/ 5695 h 10000"/>
                <a:gd name="connsiteX112" fmla="*/ 5835 w 10000"/>
                <a:gd name="connsiteY112" fmla="*/ 5111 h 10000"/>
                <a:gd name="connsiteX113" fmla="*/ 5317 w 10000"/>
                <a:gd name="connsiteY113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263 w 10000"/>
                <a:gd name="connsiteY59" fmla="*/ 1392 h 10000"/>
                <a:gd name="connsiteX60" fmla="*/ 5473 w 10000"/>
                <a:gd name="connsiteY60" fmla="*/ 2151 h 10000"/>
                <a:gd name="connsiteX61" fmla="*/ 5684 w 10000"/>
                <a:gd name="connsiteY61" fmla="*/ 2405 h 10000"/>
                <a:gd name="connsiteX62" fmla="*/ 6210 w 10000"/>
                <a:gd name="connsiteY62" fmla="*/ 2532 h 10000"/>
                <a:gd name="connsiteX63" fmla="*/ 5883 w 10000"/>
                <a:gd name="connsiteY63" fmla="*/ 5082 h 10000"/>
                <a:gd name="connsiteX64" fmla="*/ 6802 w 10000"/>
                <a:gd name="connsiteY64" fmla="*/ 3489 h 10000"/>
                <a:gd name="connsiteX65" fmla="*/ 7263 w 10000"/>
                <a:gd name="connsiteY65" fmla="*/ 2279 h 10000"/>
                <a:gd name="connsiteX66" fmla="*/ 7789 w 10000"/>
                <a:gd name="connsiteY66" fmla="*/ 2784 h 10000"/>
                <a:gd name="connsiteX67" fmla="*/ 8211 w 10000"/>
                <a:gd name="connsiteY67" fmla="*/ 2912 h 10000"/>
                <a:gd name="connsiteX68" fmla="*/ 8631 w 10000"/>
                <a:gd name="connsiteY68" fmla="*/ 3038 h 10000"/>
                <a:gd name="connsiteX69" fmla="*/ 9263 w 10000"/>
                <a:gd name="connsiteY69" fmla="*/ 3545 h 10000"/>
                <a:gd name="connsiteX70" fmla="*/ 9578 w 10000"/>
                <a:gd name="connsiteY70" fmla="*/ 3671 h 10000"/>
                <a:gd name="connsiteX71" fmla="*/ 10000 w 10000"/>
                <a:gd name="connsiteY71" fmla="*/ 4050 h 10000"/>
                <a:gd name="connsiteX72" fmla="*/ 10000 w 10000"/>
                <a:gd name="connsiteY72" fmla="*/ 4683 h 10000"/>
                <a:gd name="connsiteX73" fmla="*/ 9790 w 10000"/>
                <a:gd name="connsiteY73" fmla="*/ 4683 h 10000"/>
                <a:gd name="connsiteX74" fmla="*/ 9368 w 10000"/>
                <a:gd name="connsiteY74" fmla="*/ 4937 h 10000"/>
                <a:gd name="connsiteX75" fmla="*/ 8736 w 10000"/>
                <a:gd name="connsiteY75" fmla="*/ 4937 h 10000"/>
                <a:gd name="connsiteX76" fmla="*/ 8526 w 10000"/>
                <a:gd name="connsiteY76" fmla="*/ 5190 h 10000"/>
                <a:gd name="connsiteX77" fmla="*/ 8526 w 10000"/>
                <a:gd name="connsiteY77" fmla="*/ 5317 h 10000"/>
                <a:gd name="connsiteX78" fmla="*/ 8631 w 10000"/>
                <a:gd name="connsiteY78" fmla="*/ 5570 h 10000"/>
                <a:gd name="connsiteX79" fmla="*/ 8631 w 10000"/>
                <a:gd name="connsiteY79" fmla="*/ 5696 h 10000"/>
                <a:gd name="connsiteX80" fmla="*/ 8526 w 10000"/>
                <a:gd name="connsiteY80" fmla="*/ 5950 h 10000"/>
                <a:gd name="connsiteX81" fmla="*/ 8631 w 10000"/>
                <a:gd name="connsiteY81" fmla="*/ 5950 h 10000"/>
                <a:gd name="connsiteX82" fmla="*/ 9158 w 10000"/>
                <a:gd name="connsiteY82" fmla="*/ 6709 h 10000"/>
                <a:gd name="connsiteX83" fmla="*/ 9263 w 10000"/>
                <a:gd name="connsiteY83" fmla="*/ 7216 h 10000"/>
                <a:gd name="connsiteX84" fmla="*/ 9158 w 10000"/>
                <a:gd name="connsiteY84" fmla="*/ 7595 h 10000"/>
                <a:gd name="connsiteX85" fmla="*/ 9158 w 10000"/>
                <a:gd name="connsiteY85" fmla="*/ 7595 h 10000"/>
                <a:gd name="connsiteX86" fmla="*/ 9158 w 10000"/>
                <a:gd name="connsiteY86" fmla="*/ 7721 h 10000"/>
                <a:gd name="connsiteX87" fmla="*/ 9053 w 10000"/>
                <a:gd name="connsiteY87" fmla="*/ 7975 h 10000"/>
                <a:gd name="connsiteX88" fmla="*/ 8841 w 10000"/>
                <a:gd name="connsiteY88" fmla="*/ 7975 h 10000"/>
                <a:gd name="connsiteX89" fmla="*/ 8736 w 10000"/>
                <a:gd name="connsiteY89" fmla="*/ 7721 h 10000"/>
                <a:gd name="connsiteX90" fmla="*/ 8631 w 10000"/>
                <a:gd name="connsiteY90" fmla="*/ 7721 h 10000"/>
                <a:gd name="connsiteX91" fmla="*/ 8316 w 10000"/>
                <a:gd name="connsiteY91" fmla="*/ 6836 h 10000"/>
                <a:gd name="connsiteX92" fmla="*/ 7999 w 10000"/>
                <a:gd name="connsiteY92" fmla="*/ 6836 h 10000"/>
                <a:gd name="connsiteX93" fmla="*/ 7789 w 10000"/>
                <a:gd name="connsiteY93" fmla="*/ 6583 h 10000"/>
                <a:gd name="connsiteX94" fmla="*/ 7684 w 10000"/>
                <a:gd name="connsiteY94" fmla="*/ 6709 h 10000"/>
                <a:gd name="connsiteX95" fmla="*/ 7579 w 10000"/>
                <a:gd name="connsiteY95" fmla="*/ 7216 h 10000"/>
                <a:gd name="connsiteX96" fmla="*/ 7263 w 10000"/>
                <a:gd name="connsiteY96" fmla="*/ 6962 h 10000"/>
                <a:gd name="connsiteX97" fmla="*/ 7263 w 10000"/>
                <a:gd name="connsiteY97" fmla="*/ 7342 h 10000"/>
                <a:gd name="connsiteX98" fmla="*/ 7052 w 10000"/>
                <a:gd name="connsiteY98" fmla="*/ 7469 h 10000"/>
                <a:gd name="connsiteX99" fmla="*/ 6947 w 10000"/>
                <a:gd name="connsiteY99" fmla="*/ 7342 h 10000"/>
                <a:gd name="connsiteX100" fmla="*/ 6737 w 10000"/>
                <a:gd name="connsiteY100" fmla="*/ 7342 h 10000"/>
                <a:gd name="connsiteX101" fmla="*/ 6421 w 10000"/>
                <a:gd name="connsiteY101" fmla="*/ 7216 h 10000"/>
                <a:gd name="connsiteX102" fmla="*/ 6210 w 10000"/>
                <a:gd name="connsiteY102" fmla="*/ 7469 h 10000"/>
                <a:gd name="connsiteX103" fmla="*/ 6315 w 10000"/>
                <a:gd name="connsiteY103" fmla="*/ 7849 h 10000"/>
                <a:gd name="connsiteX104" fmla="*/ 6632 w 10000"/>
                <a:gd name="connsiteY104" fmla="*/ 7849 h 10000"/>
                <a:gd name="connsiteX105" fmla="*/ 6737 w 10000"/>
                <a:gd name="connsiteY105" fmla="*/ 8354 h 10000"/>
                <a:gd name="connsiteX106" fmla="*/ 6000 w 10000"/>
                <a:gd name="connsiteY106" fmla="*/ 8354 h 10000"/>
                <a:gd name="connsiteX107" fmla="*/ 5790 w 10000"/>
                <a:gd name="connsiteY107" fmla="*/ 7975 h 10000"/>
                <a:gd name="connsiteX108" fmla="*/ 5473 w 10000"/>
                <a:gd name="connsiteY108" fmla="*/ 8228 h 10000"/>
                <a:gd name="connsiteX109" fmla="*/ 5158 w 10000"/>
                <a:gd name="connsiteY109" fmla="*/ 7975 h 10000"/>
                <a:gd name="connsiteX110" fmla="*/ 5699 w 10000"/>
                <a:gd name="connsiteY110" fmla="*/ 5695 h 10000"/>
                <a:gd name="connsiteX111" fmla="*/ 5835 w 10000"/>
                <a:gd name="connsiteY111" fmla="*/ 5111 h 10000"/>
                <a:gd name="connsiteX112" fmla="*/ 5317 w 10000"/>
                <a:gd name="connsiteY112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263 w 10000"/>
                <a:gd name="connsiteY59" fmla="*/ 1392 h 10000"/>
                <a:gd name="connsiteX60" fmla="*/ 5473 w 10000"/>
                <a:gd name="connsiteY60" fmla="*/ 2151 h 10000"/>
                <a:gd name="connsiteX61" fmla="*/ 5684 w 10000"/>
                <a:gd name="connsiteY61" fmla="*/ 2405 h 10000"/>
                <a:gd name="connsiteX62" fmla="*/ 5883 w 10000"/>
                <a:gd name="connsiteY62" fmla="*/ 5082 h 10000"/>
                <a:gd name="connsiteX63" fmla="*/ 6802 w 10000"/>
                <a:gd name="connsiteY63" fmla="*/ 3489 h 10000"/>
                <a:gd name="connsiteX64" fmla="*/ 7263 w 10000"/>
                <a:gd name="connsiteY64" fmla="*/ 2279 h 10000"/>
                <a:gd name="connsiteX65" fmla="*/ 7789 w 10000"/>
                <a:gd name="connsiteY65" fmla="*/ 2784 h 10000"/>
                <a:gd name="connsiteX66" fmla="*/ 8211 w 10000"/>
                <a:gd name="connsiteY66" fmla="*/ 2912 h 10000"/>
                <a:gd name="connsiteX67" fmla="*/ 8631 w 10000"/>
                <a:gd name="connsiteY67" fmla="*/ 3038 h 10000"/>
                <a:gd name="connsiteX68" fmla="*/ 9263 w 10000"/>
                <a:gd name="connsiteY68" fmla="*/ 3545 h 10000"/>
                <a:gd name="connsiteX69" fmla="*/ 9578 w 10000"/>
                <a:gd name="connsiteY69" fmla="*/ 3671 h 10000"/>
                <a:gd name="connsiteX70" fmla="*/ 10000 w 10000"/>
                <a:gd name="connsiteY70" fmla="*/ 4050 h 10000"/>
                <a:gd name="connsiteX71" fmla="*/ 10000 w 10000"/>
                <a:gd name="connsiteY71" fmla="*/ 4683 h 10000"/>
                <a:gd name="connsiteX72" fmla="*/ 9790 w 10000"/>
                <a:gd name="connsiteY72" fmla="*/ 4683 h 10000"/>
                <a:gd name="connsiteX73" fmla="*/ 9368 w 10000"/>
                <a:gd name="connsiteY73" fmla="*/ 4937 h 10000"/>
                <a:gd name="connsiteX74" fmla="*/ 8736 w 10000"/>
                <a:gd name="connsiteY74" fmla="*/ 4937 h 10000"/>
                <a:gd name="connsiteX75" fmla="*/ 8526 w 10000"/>
                <a:gd name="connsiteY75" fmla="*/ 5190 h 10000"/>
                <a:gd name="connsiteX76" fmla="*/ 8526 w 10000"/>
                <a:gd name="connsiteY76" fmla="*/ 5317 h 10000"/>
                <a:gd name="connsiteX77" fmla="*/ 8631 w 10000"/>
                <a:gd name="connsiteY77" fmla="*/ 5570 h 10000"/>
                <a:gd name="connsiteX78" fmla="*/ 8631 w 10000"/>
                <a:gd name="connsiteY78" fmla="*/ 5696 h 10000"/>
                <a:gd name="connsiteX79" fmla="*/ 8526 w 10000"/>
                <a:gd name="connsiteY79" fmla="*/ 5950 h 10000"/>
                <a:gd name="connsiteX80" fmla="*/ 8631 w 10000"/>
                <a:gd name="connsiteY80" fmla="*/ 5950 h 10000"/>
                <a:gd name="connsiteX81" fmla="*/ 9158 w 10000"/>
                <a:gd name="connsiteY81" fmla="*/ 6709 h 10000"/>
                <a:gd name="connsiteX82" fmla="*/ 9263 w 10000"/>
                <a:gd name="connsiteY82" fmla="*/ 7216 h 10000"/>
                <a:gd name="connsiteX83" fmla="*/ 9158 w 10000"/>
                <a:gd name="connsiteY83" fmla="*/ 7595 h 10000"/>
                <a:gd name="connsiteX84" fmla="*/ 9158 w 10000"/>
                <a:gd name="connsiteY84" fmla="*/ 7595 h 10000"/>
                <a:gd name="connsiteX85" fmla="*/ 9158 w 10000"/>
                <a:gd name="connsiteY85" fmla="*/ 7721 h 10000"/>
                <a:gd name="connsiteX86" fmla="*/ 9053 w 10000"/>
                <a:gd name="connsiteY86" fmla="*/ 7975 h 10000"/>
                <a:gd name="connsiteX87" fmla="*/ 8841 w 10000"/>
                <a:gd name="connsiteY87" fmla="*/ 7975 h 10000"/>
                <a:gd name="connsiteX88" fmla="*/ 8736 w 10000"/>
                <a:gd name="connsiteY88" fmla="*/ 7721 h 10000"/>
                <a:gd name="connsiteX89" fmla="*/ 8631 w 10000"/>
                <a:gd name="connsiteY89" fmla="*/ 7721 h 10000"/>
                <a:gd name="connsiteX90" fmla="*/ 8316 w 10000"/>
                <a:gd name="connsiteY90" fmla="*/ 6836 h 10000"/>
                <a:gd name="connsiteX91" fmla="*/ 7999 w 10000"/>
                <a:gd name="connsiteY91" fmla="*/ 6836 h 10000"/>
                <a:gd name="connsiteX92" fmla="*/ 7789 w 10000"/>
                <a:gd name="connsiteY92" fmla="*/ 6583 h 10000"/>
                <a:gd name="connsiteX93" fmla="*/ 7684 w 10000"/>
                <a:gd name="connsiteY93" fmla="*/ 6709 h 10000"/>
                <a:gd name="connsiteX94" fmla="*/ 7579 w 10000"/>
                <a:gd name="connsiteY94" fmla="*/ 7216 h 10000"/>
                <a:gd name="connsiteX95" fmla="*/ 7263 w 10000"/>
                <a:gd name="connsiteY95" fmla="*/ 6962 h 10000"/>
                <a:gd name="connsiteX96" fmla="*/ 7263 w 10000"/>
                <a:gd name="connsiteY96" fmla="*/ 7342 h 10000"/>
                <a:gd name="connsiteX97" fmla="*/ 7052 w 10000"/>
                <a:gd name="connsiteY97" fmla="*/ 7469 h 10000"/>
                <a:gd name="connsiteX98" fmla="*/ 6947 w 10000"/>
                <a:gd name="connsiteY98" fmla="*/ 7342 h 10000"/>
                <a:gd name="connsiteX99" fmla="*/ 6737 w 10000"/>
                <a:gd name="connsiteY99" fmla="*/ 7342 h 10000"/>
                <a:gd name="connsiteX100" fmla="*/ 6421 w 10000"/>
                <a:gd name="connsiteY100" fmla="*/ 7216 h 10000"/>
                <a:gd name="connsiteX101" fmla="*/ 6210 w 10000"/>
                <a:gd name="connsiteY101" fmla="*/ 7469 h 10000"/>
                <a:gd name="connsiteX102" fmla="*/ 6315 w 10000"/>
                <a:gd name="connsiteY102" fmla="*/ 7849 h 10000"/>
                <a:gd name="connsiteX103" fmla="*/ 6632 w 10000"/>
                <a:gd name="connsiteY103" fmla="*/ 7849 h 10000"/>
                <a:gd name="connsiteX104" fmla="*/ 6737 w 10000"/>
                <a:gd name="connsiteY104" fmla="*/ 8354 h 10000"/>
                <a:gd name="connsiteX105" fmla="*/ 6000 w 10000"/>
                <a:gd name="connsiteY105" fmla="*/ 8354 h 10000"/>
                <a:gd name="connsiteX106" fmla="*/ 5790 w 10000"/>
                <a:gd name="connsiteY106" fmla="*/ 7975 h 10000"/>
                <a:gd name="connsiteX107" fmla="*/ 5473 w 10000"/>
                <a:gd name="connsiteY107" fmla="*/ 8228 h 10000"/>
                <a:gd name="connsiteX108" fmla="*/ 5158 w 10000"/>
                <a:gd name="connsiteY108" fmla="*/ 7975 h 10000"/>
                <a:gd name="connsiteX109" fmla="*/ 5699 w 10000"/>
                <a:gd name="connsiteY109" fmla="*/ 5695 h 10000"/>
                <a:gd name="connsiteX110" fmla="*/ 5835 w 10000"/>
                <a:gd name="connsiteY110" fmla="*/ 5111 h 10000"/>
                <a:gd name="connsiteX111" fmla="*/ 5317 w 10000"/>
                <a:gd name="connsiteY111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263 w 10000"/>
                <a:gd name="connsiteY59" fmla="*/ 1392 h 10000"/>
                <a:gd name="connsiteX60" fmla="*/ 5473 w 10000"/>
                <a:gd name="connsiteY60" fmla="*/ 2151 h 10000"/>
                <a:gd name="connsiteX61" fmla="*/ 5883 w 10000"/>
                <a:gd name="connsiteY61" fmla="*/ 5082 h 10000"/>
                <a:gd name="connsiteX62" fmla="*/ 6802 w 10000"/>
                <a:gd name="connsiteY62" fmla="*/ 3489 h 10000"/>
                <a:gd name="connsiteX63" fmla="*/ 7263 w 10000"/>
                <a:gd name="connsiteY63" fmla="*/ 2279 h 10000"/>
                <a:gd name="connsiteX64" fmla="*/ 7789 w 10000"/>
                <a:gd name="connsiteY64" fmla="*/ 2784 h 10000"/>
                <a:gd name="connsiteX65" fmla="*/ 8211 w 10000"/>
                <a:gd name="connsiteY65" fmla="*/ 2912 h 10000"/>
                <a:gd name="connsiteX66" fmla="*/ 8631 w 10000"/>
                <a:gd name="connsiteY66" fmla="*/ 3038 h 10000"/>
                <a:gd name="connsiteX67" fmla="*/ 9263 w 10000"/>
                <a:gd name="connsiteY67" fmla="*/ 3545 h 10000"/>
                <a:gd name="connsiteX68" fmla="*/ 9578 w 10000"/>
                <a:gd name="connsiteY68" fmla="*/ 3671 h 10000"/>
                <a:gd name="connsiteX69" fmla="*/ 10000 w 10000"/>
                <a:gd name="connsiteY69" fmla="*/ 4050 h 10000"/>
                <a:gd name="connsiteX70" fmla="*/ 10000 w 10000"/>
                <a:gd name="connsiteY70" fmla="*/ 4683 h 10000"/>
                <a:gd name="connsiteX71" fmla="*/ 9790 w 10000"/>
                <a:gd name="connsiteY71" fmla="*/ 4683 h 10000"/>
                <a:gd name="connsiteX72" fmla="*/ 9368 w 10000"/>
                <a:gd name="connsiteY72" fmla="*/ 4937 h 10000"/>
                <a:gd name="connsiteX73" fmla="*/ 8736 w 10000"/>
                <a:gd name="connsiteY73" fmla="*/ 4937 h 10000"/>
                <a:gd name="connsiteX74" fmla="*/ 8526 w 10000"/>
                <a:gd name="connsiteY74" fmla="*/ 5190 h 10000"/>
                <a:gd name="connsiteX75" fmla="*/ 8526 w 10000"/>
                <a:gd name="connsiteY75" fmla="*/ 5317 h 10000"/>
                <a:gd name="connsiteX76" fmla="*/ 8631 w 10000"/>
                <a:gd name="connsiteY76" fmla="*/ 5570 h 10000"/>
                <a:gd name="connsiteX77" fmla="*/ 8631 w 10000"/>
                <a:gd name="connsiteY77" fmla="*/ 5696 h 10000"/>
                <a:gd name="connsiteX78" fmla="*/ 8526 w 10000"/>
                <a:gd name="connsiteY78" fmla="*/ 5950 h 10000"/>
                <a:gd name="connsiteX79" fmla="*/ 8631 w 10000"/>
                <a:gd name="connsiteY79" fmla="*/ 5950 h 10000"/>
                <a:gd name="connsiteX80" fmla="*/ 9158 w 10000"/>
                <a:gd name="connsiteY80" fmla="*/ 6709 h 10000"/>
                <a:gd name="connsiteX81" fmla="*/ 9263 w 10000"/>
                <a:gd name="connsiteY81" fmla="*/ 7216 h 10000"/>
                <a:gd name="connsiteX82" fmla="*/ 9158 w 10000"/>
                <a:gd name="connsiteY82" fmla="*/ 7595 h 10000"/>
                <a:gd name="connsiteX83" fmla="*/ 9158 w 10000"/>
                <a:gd name="connsiteY83" fmla="*/ 7595 h 10000"/>
                <a:gd name="connsiteX84" fmla="*/ 9158 w 10000"/>
                <a:gd name="connsiteY84" fmla="*/ 7721 h 10000"/>
                <a:gd name="connsiteX85" fmla="*/ 9053 w 10000"/>
                <a:gd name="connsiteY85" fmla="*/ 7975 h 10000"/>
                <a:gd name="connsiteX86" fmla="*/ 8841 w 10000"/>
                <a:gd name="connsiteY86" fmla="*/ 7975 h 10000"/>
                <a:gd name="connsiteX87" fmla="*/ 8736 w 10000"/>
                <a:gd name="connsiteY87" fmla="*/ 7721 h 10000"/>
                <a:gd name="connsiteX88" fmla="*/ 8631 w 10000"/>
                <a:gd name="connsiteY88" fmla="*/ 7721 h 10000"/>
                <a:gd name="connsiteX89" fmla="*/ 8316 w 10000"/>
                <a:gd name="connsiteY89" fmla="*/ 6836 h 10000"/>
                <a:gd name="connsiteX90" fmla="*/ 7999 w 10000"/>
                <a:gd name="connsiteY90" fmla="*/ 6836 h 10000"/>
                <a:gd name="connsiteX91" fmla="*/ 7789 w 10000"/>
                <a:gd name="connsiteY91" fmla="*/ 6583 h 10000"/>
                <a:gd name="connsiteX92" fmla="*/ 7684 w 10000"/>
                <a:gd name="connsiteY92" fmla="*/ 6709 h 10000"/>
                <a:gd name="connsiteX93" fmla="*/ 7579 w 10000"/>
                <a:gd name="connsiteY93" fmla="*/ 7216 h 10000"/>
                <a:gd name="connsiteX94" fmla="*/ 7263 w 10000"/>
                <a:gd name="connsiteY94" fmla="*/ 6962 h 10000"/>
                <a:gd name="connsiteX95" fmla="*/ 7263 w 10000"/>
                <a:gd name="connsiteY95" fmla="*/ 7342 h 10000"/>
                <a:gd name="connsiteX96" fmla="*/ 7052 w 10000"/>
                <a:gd name="connsiteY96" fmla="*/ 7469 h 10000"/>
                <a:gd name="connsiteX97" fmla="*/ 6947 w 10000"/>
                <a:gd name="connsiteY97" fmla="*/ 7342 h 10000"/>
                <a:gd name="connsiteX98" fmla="*/ 6737 w 10000"/>
                <a:gd name="connsiteY98" fmla="*/ 7342 h 10000"/>
                <a:gd name="connsiteX99" fmla="*/ 6421 w 10000"/>
                <a:gd name="connsiteY99" fmla="*/ 7216 h 10000"/>
                <a:gd name="connsiteX100" fmla="*/ 6210 w 10000"/>
                <a:gd name="connsiteY100" fmla="*/ 7469 h 10000"/>
                <a:gd name="connsiteX101" fmla="*/ 6315 w 10000"/>
                <a:gd name="connsiteY101" fmla="*/ 7849 h 10000"/>
                <a:gd name="connsiteX102" fmla="*/ 6632 w 10000"/>
                <a:gd name="connsiteY102" fmla="*/ 7849 h 10000"/>
                <a:gd name="connsiteX103" fmla="*/ 6737 w 10000"/>
                <a:gd name="connsiteY103" fmla="*/ 8354 h 10000"/>
                <a:gd name="connsiteX104" fmla="*/ 6000 w 10000"/>
                <a:gd name="connsiteY104" fmla="*/ 8354 h 10000"/>
                <a:gd name="connsiteX105" fmla="*/ 5790 w 10000"/>
                <a:gd name="connsiteY105" fmla="*/ 7975 h 10000"/>
                <a:gd name="connsiteX106" fmla="*/ 5473 w 10000"/>
                <a:gd name="connsiteY106" fmla="*/ 8228 h 10000"/>
                <a:gd name="connsiteX107" fmla="*/ 5158 w 10000"/>
                <a:gd name="connsiteY107" fmla="*/ 7975 h 10000"/>
                <a:gd name="connsiteX108" fmla="*/ 5699 w 10000"/>
                <a:gd name="connsiteY108" fmla="*/ 5695 h 10000"/>
                <a:gd name="connsiteX109" fmla="*/ 5835 w 10000"/>
                <a:gd name="connsiteY109" fmla="*/ 5111 h 10000"/>
                <a:gd name="connsiteX110" fmla="*/ 5317 w 10000"/>
                <a:gd name="connsiteY110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263 w 10000"/>
                <a:gd name="connsiteY59" fmla="*/ 1392 h 10000"/>
                <a:gd name="connsiteX60" fmla="*/ 5883 w 10000"/>
                <a:gd name="connsiteY60" fmla="*/ 5082 h 10000"/>
                <a:gd name="connsiteX61" fmla="*/ 6802 w 10000"/>
                <a:gd name="connsiteY61" fmla="*/ 3489 h 10000"/>
                <a:gd name="connsiteX62" fmla="*/ 7263 w 10000"/>
                <a:gd name="connsiteY62" fmla="*/ 2279 h 10000"/>
                <a:gd name="connsiteX63" fmla="*/ 7789 w 10000"/>
                <a:gd name="connsiteY63" fmla="*/ 2784 h 10000"/>
                <a:gd name="connsiteX64" fmla="*/ 8211 w 10000"/>
                <a:gd name="connsiteY64" fmla="*/ 2912 h 10000"/>
                <a:gd name="connsiteX65" fmla="*/ 8631 w 10000"/>
                <a:gd name="connsiteY65" fmla="*/ 3038 h 10000"/>
                <a:gd name="connsiteX66" fmla="*/ 9263 w 10000"/>
                <a:gd name="connsiteY66" fmla="*/ 3545 h 10000"/>
                <a:gd name="connsiteX67" fmla="*/ 9578 w 10000"/>
                <a:gd name="connsiteY67" fmla="*/ 3671 h 10000"/>
                <a:gd name="connsiteX68" fmla="*/ 10000 w 10000"/>
                <a:gd name="connsiteY68" fmla="*/ 4050 h 10000"/>
                <a:gd name="connsiteX69" fmla="*/ 10000 w 10000"/>
                <a:gd name="connsiteY69" fmla="*/ 4683 h 10000"/>
                <a:gd name="connsiteX70" fmla="*/ 9790 w 10000"/>
                <a:gd name="connsiteY70" fmla="*/ 4683 h 10000"/>
                <a:gd name="connsiteX71" fmla="*/ 9368 w 10000"/>
                <a:gd name="connsiteY71" fmla="*/ 4937 h 10000"/>
                <a:gd name="connsiteX72" fmla="*/ 8736 w 10000"/>
                <a:gd name="connsiteY72" fmla="*/ 4937 h 10000"/>
                <a:gd name="connsiteX73" fmla="*/ 8526 w 10000"/>
                <a:gd name="connsiteY73" fmla="*/ 5190 h 10000"/>
                <a:gd name="connsiteX74" fmla="*/ 8526 w 10000"/>
                <a:gd name="connsiteY74" fmla="*/ 5317 h 10000"/>
                <a:gd name="connsiteX75" fmla="*/ 8631 w 10000"/>
                <a:gd name="connsiteY75" fmla="*/ 5570 h 10000"/>
                <a:gd name="connsiteX76" fmla="*/ 8631 w 10000"/>
                <a:gd name="connsiteY76" fmla="*/ 5696 h 10000"/>
                <a:gd name="connsiteX77" fmla="*/ 8526 w 10000"/>
                <a:gd name="connsiteY77" fmla="*/ 5950 h 10000"/>
                <a:gd name="connsiteX78" fmla="*/ 8631 w 10000"/>
                <a:gd name="connsiteY78" fmla="*/ 5950 h 10000"/>
                <a:gd name="connsiteX79" fmla="*/ 9158 w 10000"/>
                <a:gd name="connsiteY79" fmla="*/ 6709 h 10000"/>
                <a:gd name="connsiteX80" fmla="*/ 9263 w 10000"/>
                <a:gd name="connsiteY80" fmla="*/ 7216 h 10000"/>
                <a:gd name="connsiteX81" fmla="*/ 9158 w 10000"/>
                <a:gd name="connsiteY81" fmla="*/ 7595 h 10000"/>
                <a:gd name="connsiteX82" fmla="*/ 9158 w 10000"/>
                <a:gd name="connsiteY82" fmla="*/ 7595 h 10000"/>
                <a:gd name="connsiteX83" fmla="*/ 9158 w 10000"/>
                <a:gd name="connsiteY83" fmla="*/ 7721 h 10000"/>
                <a:gd name="connsiteX84" fmla="*/ 9053 w 10000"/>
                <a:gd name="connsiteY84" fmla="*/ 7975 h 10000"/>
                <a:gd name="connsiteX85" fmla="*/ 8841 w 10000"/>
                <a:gd name="connsiteY85" fmla="*/ 7975 h 10000"/>
                <a:gd name="connsiteX86" fmla="*/ 8736 w 10000"/>
                <a:gd name="connsiteY86" fmla="*/ 7721 h 10000"/>
                <a:gd name="connsiteX87" fmla="*/ 8631 w 10000"/>
                <a:gd name="connsiteY87" fmla="*/ 7721 h 10000"/>
                <a:gd name="connsiteX88" fmla="*/ 8316 w 10000"/>
                <a:gd name="connsiteY88" fmla="*/ 6836 h 10000"/>
                <a:gd name="connsiteX89" fmla="*/ 7999 w 10000"/>
                <a:gd name="connsiteY89" fmla="*/ 6836 h 10000"/>
                <a:gd name="connsiteX90" fmla="*/ 7789 w 10000"/>
                <a:gd name="connsiteY90" fmla="*/ 6583 h 10000"/>
                <a:gd name="connsiteX91" fmla="*/ 7684 w 10000"/>
                <a:gd name="connsiteY91" fmla="*/ 6709 h 10000"/>
                <a:gd name="connsiteX92" fmla="*/ 7579 w 10000"/>
                <a:gd name="connsiteY92" fmla="*/ 7216 h 10000"/>
                <a:gd name="connsiteX93" fmla="*/ 7263 w 10000"/>
                <a:gd name="connsiteY93" fmla="*/ 6962 h 10000"/>
                <a:gd name="connsiteX94" fmla="*/ 7263 w 10000"/>
                <a:gd name="connsiteY94" fmla="*/ 7342 h 10000"/>
                <a:gd name="connsiteX95" fmla="*/ 7052 w 10000"/>
                <a:gd name="connsiteY95" fmla="*/ 7469 h 10000"/>
                <a:gd name="connsiteX96" fmla="*/ 6947 w 10000"/>
                <a:gd name="connsiteY96" fmla="*/ 7342 h 10000"/>
                <a:gd name="connsiteX97" fmla="*/ 6737 w 10000"/>
                <a:gd name="connsiteY97" fmla="*/ 7342 h 10000"/>
                <a:gd name="connsiteX98" fmla="*/ 6421 w 10000"/>
                <a:gd name="connsiteY98" fmla="*/ 7216 h 10000"/>
                <a:gd name="connsiteX99" fmla="*/ 6210 w 10000"/>
                <a:gd name="connsiteY99" fmla="*/ 7469 h 10000"/>
                <a:gd name="connsiteX100" fmla="*/ 6315 w 10000"/>
                <a:gd name="connsiteY100" fmla="*/ 7849 h 10000"/>
                <a:gd name="connsiteX101" fmla="*/ 6632 w 10000"/>
                <a:gd name="connsiteY101" fmla="*/ 7849 h 10000"/>
                <a:gd name="connsiteX102" fmla="*/ 6737 w 10000"/>
                <a:gd name="connsiteY102" fmla="*/ 8354 h 10000"/>
                <a:gd name="connsiteX103" fmla="*/ 6000 w 10000"/>
                <a:gd name="connsiteY103" fmla="*/ 8354 h 10000"/>
                <a:gd name="connsiteX104" fmla="*/ 5790 w 10000"/>
                <a:gd name="connsiteY104" fmla="*/ 7975 h 10000"/>
                <a:gd name="connsiteX105" fmla="*/ 5473 w 10000"/>
                <a:gd name="connsiteY105" fmla="*/ 8228 h 10000"/>
                <a:gd name="connsiteX106" fmla="*/ 5158 w 10000"/>
                <a:gd name="connsiteY106" fmla="*/ 7975 h 10000"/>
                <a:gd name="connsiteX107" fmla="*/ 5699 w 10000"/>
                <a:gd name="connsiteY107" fmla="*/ 5695 h 10000"/>
                <a:gd name="connsiteX108" fmla="*/ 5835 w 10000"/>
                <a:gd name="connsiteY108" fmla="*/ 5111 h 10000"/>
                <a:gd name="connsiteX109" fmla="*/ 5317 w 10000"/>
                <a:gd name="connsiteY109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263 w 10000"/>
                <a:gd name="connsiteY58" fmla="*/ 1139 h 10000"/>
                <a:gd name="connsiteX59" fmla="*/ 5883 w 10000"/>
                <a:gd name="connsiteY59" fmla="*/ 5082 h 10000"/>
                <a:gd name="connsiteX60" fmla="*/ 6802 w 10000"/>
                <a:gd name="connsiteY60" fmla="*/ 3489 h 10000"/>
                <a:gd name="connsiteX61" fmla="*/ 7263 w 10000"/>
                <a:gd name="connsiteY61" fmla="*/ 2279 h 10000"/>
                <a:gd name="connsiteX62" fmla="*/ 7789 w 10000"/>
                <a:gd name="connsiteY62" fmla="*/ 2784 h 10000"/>
                <a:gd name="connsiteX63" fmla="*/ 8211 w 10000"/>
                <a:gd name="connsiteY63" fmla="*/ 2912 h 10000"/>
                <a:gd name="connsiteX64" fmla="*/ 8631 w 10000"/>
                <a:gd name="connsiteY64" fmla="*/ 3038 h 10000"/>
                <a:gd name="connsiteX65" fmla="*/ 9263 w 10000"/>
                <a:gd name="connsiteY65" fmla="*/ 3545 h 10000"/>
                <a:gd name="connsiteX66" fmla="*/ 9578 w 10000"/>
                <a:gd name="connsiteY66" fmla="*/ 3671 h 10000"/>
                <a:gd name="connsiteX67" fmla="*/ 10000 w 10000"/>
                <a:gd name="connsiteY67" fmla="*/ 4050 h 10000"/>
                <a:gd name="connsiteX68" fmla="*/ 10000 w 10000"/>
                <a:gd name="connsiteY68" fmla="*/ 4683 h 10000"/>
                <a:gd name="connsiteX69" fmla="*/ 9790 w 10000"/>
                <a:gd name="connsiteY69" fmla="*/ 4683 h 10000"/>
                <a:gd name="connsiteX70" fmla="*/ 9368 w 10000"/>
                <a:gd name="connsiteY70" fmla="*/ 4937 h 10000"/>
                <a:gd name="connsiteX71" fmla="*/ 8736 w 10000"/>
                <a:gd name="connsiteY71" fmla="*/ 4937 h 10000"/>
                <a:gd name="connsiteX72" fmla="*/ 8526 w 10000"/>
                <a:gd name="connsiteY72" fmla="*/ 5190 h 10000"/>
                <a:gd name="connsiteX73" fmla="*/ 8526 w 10000"/>
                <a:gd name="connsiteY73" fmla="*/ 5317 h 10000"/>
                <a:gd name="connsiteX74" fmla="*/ 8631 w 10000"/>
                <a:gd name="connsiteY74" fmla="*/ 5570 h 10000"/>
                <a:gd name="connsiteX75" fmla="*/ 8631 w 10000"/>
                <a:gd name="connsiteY75" fmla="*/ 5696 h 10000"/>
                <a:gd name="connsiteX76" fmla="*/ 8526 w 10000"/>
                <a:gd name="connsiteY76" fmla="*/ 5950 h 10000"/>
                <a:gd name="connsiteX77" fmla="*/ 8631 w 10000"/>
                <a:gd name="connsiteY77" fmla="*/ 5950 h 10000"/>
                <a:gd name="connsiteX78" fmla="*/ 9158 w 10000"/>
                <a:gd name="connsiteY78" fmla="*/ 6709 h 10000"/>
                <a:gd name="connsiteX79" fmla="*/ 9263 w 10000"/>
                <a:gd name="connsiteY79" fmla="*/ 7216 h 10000"/>
                <a:gd name="connsiteX80" fmla="*/ 9158 w 10000"/>
                <a:gd name="connsiteY80" fmla="*/ 7595 h 10000"/>
                <a:gd name="connsiteX81" fmla="*/ 9158 w 10000"/>
                <a:gd name="connsiteY81" fmla="*/ 7595 h 10000"/>
                <a:gd name="connsiteX82" fmla="*/ 9158 w 10000"/>
                <a:gd name="connsiteY82" fmla="*/ 7721 h 10000"/>
                <a:gd name="connsiteX83" fmla="*/ 9053 w 10000"/>
                <a:gd name="connsiteY83" fmla="*/ 7975 h 10000"/>
                <a:gd name="connsiteX84" fmla="*/ 8841 w 10000"/>
                <a:gd name="connsiteY84" fmla="*/ 7975 h 10000"/>
                <a:gd name="connsiteX85" fmla="*/ 8736 w 10000"/>
                <a:gd name="connsiteY85" fmla="*/ 7721 h 10000"/>
                <a:gd name="connsiteX86" fmla="*/ 8631 w 10000"/>
                <a:gd name="connsiteY86" fmla="*/ 7721 h 10000"/>
                <a:gd name="connsiteX87" fmla="*/ 8316 w 10000"/>
                <a:gd name="connsiteY87" fmla="*/ 6836 h 10000"/>
                <a:gd name="connsiteX88" fmla="*/ 7999 w 10000"/>
                <a:gd name="connsiteY88" fmla="*/ 6836 h 10000"/>
                <a:gd name="connsiteX89" fmla="*/ 7789 w 10000"/>
                <a:gd name="connsiteY89" fmla="*/ 6583 h 10000"/>
                <a:gd name="connsiteX90" fmla="*/ 7684 w 10000"/>
                <a:gd name="connsiteY90" fmla="*/ 6709 h 10000"/>
                <a:gd name="connsiteX91" fmla="*/ 7579 w 10000"/>
                <a:gd name="connsiteY91" fmla="*/ 7216 h 10000"/>
                <a:gd name="connsiteX92" fmla="*/ 7263 w 10000"/>
                <a:gd name="connsiteY92" fmla="*/ 6962 h 10000"/>
                <a:gd name="connsiteX93" fmla="*/ 7263 w 10000"/>
                <a:gd name="connsiteY93" fmla="*/ 7342 h 10000"/>
                <a:gd name="connsiteX94" fmla="*/ 7052 w 10000"/>
                <a:gd name="connsiteY94" fmla="*/ 7469 h 10000"/>
                <a:gd name="connsiteX95" fmla="*/ 6947 w 10000"/>
                <a:gd name="connsiteY95" fmla="*/ 7342 h 10000"/>
                <a:gd name="connsiteX96" fmla="*/ 6737 w 10000"/>
                <a:gd name="connsiteY96" fmla="*/ 7342 h 10000"/>
                <a:gd name="connsiteX97" fmla="*/ 6421 w 10000"/>
                <a:gd name="connsiteY97" fmla="*/ 7216 h 10000"/>
                <a:gd name="connsiteX98" fmla="*/ 6210 w 10000"/>
                <a:gd name="connsiteY98" fmla="*/ 7469 h 10000"/>
                <a:gd name="connsiteX99" fmla="*/ 6315 w 10000"/>
                <a:gd name="connsiteY99" fmla="*/ 7849 h 10000"/>
                <a:gd name="connsiteX100" fmla="*/ 6632 w 10000"/>
                <a:gd name="connsiteY100" fmla="*/ 7849 h 10000"/>
                <a:gd name="connsiteX101" fmla="*/ 6737 w 10000"/>
                <a:gd name="connsiteY101" fmla="*/ 8354 h 10000"/>
                <a:gd name="connsiteX102" fmla="*/ 6000 w 10000"/>
                <a:gd name="connsiteY102" fmla="*/ 8354 h 10000"/>
                <a:gd name="connsiteX103" fmla="*/ 5790 w 10000"/>
                <a:gd name="connsiteY103" fmla="*/ 7975 h 10000"/>
                <a:gd name="connsiteX104" fmla="*/ 5473 w 10000"/>
                <a:gd name="connsiteY104" fmla="*/ 8228 h 10000"/>
                <a:gd name="connsiteX105" fmla="*/ 5158 w 10000"/>
                <a:gd name="connsiteY105" fmla="*/ 7975 h 10000"/>
                <a:gd name="connsiteX106" fmla="*/ 5699 w 10000"/>
                <a:gd name="connsiteY106" fmla="*/ 5695 h 10000"/>
                <a:gd name="connsiteX107" fmla="*/ 5835 w 10000"/>
                <a:gd name="connsiteY107" fmla="*/ 5111 h 10000"/>
                <a:gd name="connsiteX108" fmla="*/ 5317 w 10000"/>
                <a:gd name="connsiteY108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053 w 10000"/>
                <a:gd name="connsiteY57" fmla="*/ 1139 h 10000"/>
                <a:gd name="connsiteX58" fmla="*/ 5883 w 10000"/>
                <a:gd name="connsiteY58" fmla="*/ 5082 h 10000"/>
                <a:gd name="connsiteX59" fmla="*/ 6802 w 10000"/>
                <a:gd name="connsiteY59" fmla="*/ 3489 h 10000"/>
                <a:gd name="connsiteX60" fmla="*/ 7263 w 10000"/>
                <a:gd name="connsiteY60" fmla="*/ 2279 h 10000"/>
                <a:gd name="connsiteX61" fmla="*/ 7789 w 10000"/>
                <a:gd name="connsiteY61" fmla="*/ 2784 h 10000"/>
                <a:gd name="connsiteX62" fmla="*/ 8211 w 10000"/>
                <a:gd name="connsiteY62" fmla="*/ 2912 h 10000"/>
                <a:gd name="connsiteX63" fmla="*/ 8631 w 10000"/>
                <a:gd name="connsiteY63" fmla="*/ 3038 h 10000"/>
                <a:gd name="connsiteX64" fmla="*/ 9263 w 10000"/>
                <a:gd name="connsiteY64" fmla="*/ 3545 h 10000"/>
                <a:gd name="connsiteX65" fmla="*/ 9578 w 10000"/>
                <a:gd name="connsiteY65" fmla="*/ 3671 h 10000"/>
                <a:gd name="connsiteX66" fmla="*/ 10000 w 10000"/>
                <a:gd name="connsiteY66" fmla="*/ 4050 h 10000"/>
                <a:gd name="connsiteX67" fmla="*/ 10000 w 10000"/>
                <a:gd name="connsiteY67" fmla="*/ 4683 h 10000"/>
                <a:gd name="connsiteX68" fmla="*/ 9790 w 10000"/>
                <a:gd name="connsiteY68" fmla="*/ 4683 h 10000"/>
                <a:gd name="connsiteX69" fmla="*/ 9368 w 10000"/>
                <a:gd name="connsiteY69" fmla="*/ 4937 h 10000"/>
                <a:gd name="connsiteX70" fmla="*/ 8736 w 10000"/>
                <a:gd name="connsiteY70" fmla="*/ 4937 h 10000"/>
                <a:gd name="connsiteX71" fmla="*/ 8526 w 10000"/>
                <a:gd name="connsiteY71" fmla="*/ 5190 h 10000"/>
                <a:gd name="connsiteX72" fmla="*/ 8526 w 10000"/>
                <a:gd name="connsiteY72" fmla="*/ 5317 h 10000"/>
                <a:gd name="connsiteX73" fmla="*/ 8631 w 10000"/>
                <a:gd name="connsiteY73" fmla="*/ 5570 h 10000"/>
                <a:gd name="connsiteX74" fmla="*/ 8631 w 10000"/>
                <a:gd name="connsiteY74" fmla="*/ 5696 h 10000"/>
                <a:gd name="connsiteX75" fmla="*/ 8526 w 10000"/>
                <a:gd name="connsiteY75" fmla="*/ 5950 h 10000"/>
                <a:gd name="connsiteX76" fmla="*/ 8631 w 10000"/>
                <a:gd name="connsiteY76" fmla="*/ 5950 h 10000"/>
                <a:gd name="connsiteX77" fmla="*/ 9158 w 10000"/>
                <a:gd name="connsiteY77" fmla="*/ 6709 h 10000"/>
                <a:gd name="connsiteX78" fmla="*/ 9263 w 10000"/>
                <a:gd name="connsiteY78" fmla="*/ 7216 h 10000"/>
                <a:gd name="connsiteX79" fmla="*/ 9158 w 10000"/>
                <a:gd name="connsiteY79" fmla="*/ 7595 h 10000"/>
                <a:gd name="connsiteX80" fmla="*/ 9158 w 10000"/>
                <a:gd name="connsiteY80" fmla="*/ 7595 h 10000"/>
                <a:gd name="connsiteX81" fmla="*/ 9158 w 10000"/>
                <a:gd name="connsiteY81" fmla="*/ 7721 h 10000"/>
                <a:gd name="connsiteX82" fmla="*/ 9053 w 10000"/>
                <a:gd name="connsiteY82" fmla="*/ 7975 h 10000"/>
                <a:gd name="connsiteX83" fmla="*/ 8841 w 10000"/>
                <a:gd name="connsiteY83" fmla="*/ 7975 h 10000"/>
                <a:gd name="connsiteX84" fmla="*/ 8736 w 10000"/>
                <a:gd name="connsiteY84" fmla="*/ 7721 h 10000"/>
                <a:gd name="connsiteX85" fmla="*/ 8631 w 10000"/>
                <a:gd name="connsiteY85" fmla="*/ 7721 h 10000"/>
                <a:gd name="connsiteX86" fmla="*/ 8316 w 10000"/>
                <a:gd name="connsiteY86" fmla="*/ 6836 h 10000"/>
                <a:gd name="connsiteX87" fmla="*/ 7999 w 10000"/>
                <a:gd name="connsiteY87" fmla="*/ 6836 h 10000"/>
                <a:gd name="connsiteX88" fmla="*/ 7789 w 10000"/>
                <a:gd name="connsiteY88" fmla="*/ 6583 h 10000"/>
                <a:gd name="connsiteX89" fmla="*/ 7684 w 10000"/>
                <a:gd name="connsiteY89" fmla="*/ 6709 h 10000"/>
                <a:gd name="connsiteX90" fmla="*/ 7579 w 10000"/>
                <a:gd name="connsiteY90" fmla="*/ 7216 h 10000"/>
                <a:gd name="connsiteX91" fmla="*/ 7263 w 10000"/>
                <a:gd name="connsiteY91" fmla="*/ 6962 h 10000"/>
                <a:gd name="connsiteX92" fmla="*/ 7263 w 10000"/>
                <a:gd name="connsiteY92" fmla="*/ 7342 h 10000"/>
                <a:gd name="connsiteX93" fmla="*/ 7052 w 10000"/>
                <a:gd name="connsiteY93" fmla="*/ 7469 h 10000"/>
                <a:gd name="connsiteX94" fmla="*/ 6947 w 10000"/>
                <a:gd name="connsiteY94" fmla="*/ 7342 h 10000"/>
                <a:gd name="connsiteX95" fmla="*/ 6737 w 10000"/>
                <a:gd name="connsiteY95" fmla="*/ 7342 h 10000"/>
                <a:gd name="connsiteX96" fmla="*/ 6421 w 10000"/>
                <a:gd name="connsiteY96" fmla="*/ 7216 h 10000"/>
                <a:gd name="connsiteX97" fmla="*/ 6210 w 10000"/>
                <a:gd name="connsiteY97" fmla="*/ 7469 h 10000"/>
                <a:gd name="connsiteX98" fmla="*/ 6315 w 10000"/>
                <a:gd name="connsiteY98" fmla="*/ 7849 h 10000"/>
                <a:gd name="connsiteX99" fmla="*/ 6632 w 10000"/>
                <a:gd name="connsiteY99" fmla="*/ 7849 h 10000"/>
                <a:gd name="connsiteX100" fmla="*/ 6737 w 10000"/>
                <a:gd name="connsiteY100" fmla="*/ 8354 h 10000"/>
                <a:gd name="connsiteX101" fmla="*/ 6000 w 10000"/>
                <a:gd name="connsiteY101" fmla="*/ 8354 h 10000"/>
                <a:gd name="connsiteX102" fmla="*/ 5790 w 10000"/>
                <a:gd name="connsiteY102" fmla="*/ 7975 h 10000"/>
                <a:gd name="connsiteX103" fmla="*/ 5473 w 10000"/>
                <a:gd name="connsiteY103" fmla="*/ 8228 h 10000"/>
                <a:gd name="connsiteX104" fmla="*/ 5158 w 10000"/>
                <a:gd name="connsiteY104" fmla="*/ 7975 h 10000"/>
                <a:gd name="connsiteX105" fmla="*/ 5699 w 10000"/>
                <a:gd name="connsiteY105" fmla="*/ 5695 h 10000"/>
                <a:gd name="connsiteX106" fmla="*/ 5835 w 10000"/>
                <a:gd name="connsiteY106" fmla="*/ 5111 h 10000"/>
                <a:gd name="connsiteX107" fmla="*/ 5317 w 10000"/>
                <a:gd name="connsiteY107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4526 w 10000"/>
                <a:gd name="connsiteY56" fmla="*/ 759 h 10000"/>
                <a:gd name="connsiteX57" fmla="*/ 5883 w 10000"/>
                <a:gd name="connsiteY57" fmla="*/ 5082 h 10000"/>
                <a:gd name="connsiteX58" fmla="*/ 6802 w 10000"/>
                <a:gd name="connsiteY58" fmla="*/ 3489 h 10000"/>
                <a:gd name="connsiteX59" fmla="*/ 7263 w 10000"/>
                <a:gd name="connsiteY59" fmla="*/ 2279 h 10000"/>
                <a:gd name="connsiteX60" fmla="*/ 7789 w 10000"/>
                <a:gd name="connsiteY60" fmla="*/ 2784 h 10000"/>
                <a:gd name="connsiteX61" fmla="*/ 8211 w 10000"/>
                <a:gd name="connsiteY61" fmla="*/ 2912 h 10000"/>
                <a:gd name="connsiteX62" fmla="*/ 8631 w 10000"/>
                <a:gd name="connsiteY62" fmla="*/ 3038 h 10000"/>
                <a:gd name="connsiteX63" fmla="*/ 9263 w 10000"/>
                <a:gd name="connsiteY63" fmla="*/ 3545 h 10000"/>
                <a:gd name="connsiteX64" fmla="*/ 9578 w 10000"/>
                <a:gd name="connsiteY64" fmla="*/ 3671 h 10000"/>
                <a:gd name="connsiteX65" fmla="*/ 10000 w 10000"/>
                <a:gd name="connsiteY65" fmla="*/ 4050 h 10000"/>
                <a:gd name="connsiteX66" fmla="*/ 10000 w 10000"/>
                <a:gd name="connsiteY66" fmla="*/ 4683 h 10000"/>
                <a:gd name="connsiteX67" fmla="*/ 9790 w 10000"/>
                <a:gd name="connsiteY67" fmla="*/ 4683 h 10000"/>
                <a:gd name="connsiteX68" fmla="*/ 9368 w 10000"/>
                <a:gd name="connsiteY68" fmla="*/ 4937 h 10000"/>
                <a:gd name="connsiteX69" fmla="*/ 8736 w 10000"/>
                <a:gd name="connsiteY69" fmla="*/ 4937 h 10000"/>
                <a:gd name="connsiteX70" fmla="*/ 8526 w 10000"/>
                <a:gd name="connsiteY70" fmla="*/ 5190 h 10000"/>
                <a:gd name="connsiteX71" fmla="*/ 8526 w 10000"/>
                <a:gd name="connsiteY71" fmla="*/ 5317 h 10000"/>
                <a:gd name="connsiteX72" fmla="*/ 8631 w 10000"/>
                <a:gd name="connsiteY72" fmla="*/ 5570 h 10000"/>
                <a:gd name="connsiteX73" fmla="*/ 8631 w 10000"/>
                <a:gd name="connsiteY73" fmla="*/ 5696 h 10000"/>
                <a:gd name="connsiteX74" fmla="*/ 8526 w 10000"/>
                <a:gd name="connsiteY74" fmla="*/ 5950 h 10000"/>
                <a:gd name="connsiteX75" fmla="*/ 8631 w 10000"/>
                <a:gd name="connsiteY75" fmla="*/ 5950 h 10000"/>
                <a:gd name="connsiteX76" fmla="*/ 9158 w 10000"/>
                <a:gd name="connsiteY76" fmla="*/ 6709 h 10000"/>
                <a:gd name="connsiteX77" fmla="*/ 9263 w 10000"/>
                <a:gd name="connsiteY77" fmla="*/ 7216 h 10000"/>
                <a:gd name="connsiteX78" fmla="*/ 9158 w 10000"/>
                <a:gd name="connsiteY78" fmla="*/ 7595 h 10000"/>
                <a:gd name="connsiteX79" fmla="*/ 9158 w 10000"/>
                <a:gd name="connsiteY79" fmla="*/ 7595 h 10000"/>
                <a:gd name="connsiteX80" fmla="*/ 9158 w 10000"/>
                <a:gd name="connsiteY80" fmla="*/ 7721 h 10000"/>
                <a:gd name="connsiteX81" fmla="*/ 9053 w 10000"/>
                <a:gd name="connsiteY81" fmla="*/ 7975 h 10000"/>
                <a:gd name="connsiteX82" fmla="*/ 8841 w 10000"/>
                <a:gd name="connsiteY82" fmla="*/ 7975 h 10000"/>
                <a:gd name="connsiteX83" fmla="*/ 8736 w 10000"/>
                <a:gd name="connsiteY83" fmla="*/ 7721 h 10000"/>
                <a:gd name="connsiteX84" fmla="*/ 8631 w 10000"/>
                <a:gd name="connsiteY84" fmla="*/ 7721 h 10000"/>
                <a:gd name="connsiteX85" fmla="*/ 8316 w 10000"/>
                <a:gd name="connsiteY85" fmla="*/ 6836 h 10000"/>
                <a:gd name="connsiteX86" fmla="*/ 7999 w 10000"/>
                <a:gd name="connsiteY86" fmla="*/ 6836 h 10000"/>
                <a:gd name="connsiteX87" fmla="*/ 7789 w 10000"/>
                <a:gd name="connsiteY87" fmla="*/ 6583 h 10000"/>
                <a:gd name="connsiteX88" fmla="*/ 7684 w 10000"/>
                <a:gd name="connsiteY88" fmla="*/ 6709 h 10000"/>
                <a:gd name="connsiteX89" fmla="*/ 7579 w 10000"/>
                <a:gd name="connsiteY89" fmla="*/ 7216 h 10000"/>
                <a:gd name="connsiteX90" fmla="*/ 7263 w 10000"/>
                <a:gd name="connsiteY90" fmla="*/ 6962 h 10000"/>
                <a:gd name="connsiteX91" fmla="*/ 7263 w 10000"/>
                <a:gd name="connsiteY91" fmla="*/ 7342 h 10000"/>
                <a:gd name="connsiteX92" fmla="*/ 7052 w 10000"/>
                <a:gd name="connsiteY92" fmla="*/ 7469 h 10000"/>
                <a:gd name="connsiteX93" fmla="*/ 6947 w 10000"/>
                <a:gd name="connsiteY93" fmla="*/ 7342 h 10000"/>
                <a:gd name="connsiteX94" fmla="*/ 6737 w 10000"/>
                <a:gd name="connsiteY94" fmla="*/ 7342 h 10000"/>
                <a:gd name="connsiteX95" fmla="*/ 6421 w 10000"/>
                <a:gd name="connsiteY95" fmla="*/ 7216 h 10000"/>
                <a:gd name="connsiteX96" fmla="*/ 6210 w 10000"/>
                <a:gd name="connsiteY96" fmla="*/ 7469 h 10000"/>
                <a:gd name="connsiteX97" fmla="*/ 6315 w 10000"/>
                <a:gd name="connsiteY97" fmla="*/ 7849 h 10000"/>
                <a:gd name="connsiteX98" fmla="*/ 6632 w 10000"/>
                <a:gd name="connsiteY98" fmla="*/ 7849 h 10000"/>
                <a:gd name="connsiteX99" fmla="*/ 6737 w 10000"/>
                <a:gd name="connsiteY99" fmla="*/ 8354 h 10000"/>
                <a:gd name="connsiteX100" fmla="*/ 6000 w 10000"/>
                <a:gd name="connsiteY100" fmla="*/ 8354 h 10000"/>
                <a:gd name="connsiteX101" fmla="*/ 5790 w 10000"/>
                <a:gd name="connsiteY101" fmla="*/ 7975 h 10000"/>
                <a:gd name="connsiteX102" fmla="*/ 5473 w 10000"/>
                <a:gd name="connsiteY102" fmla="*/ 8228 h 10000"/>
                <a:gd name="connsiteX103" fmla="*/ 5158 w 10000"/>
                <a:gd name="connsiteY103" fmla="*/ 7975 h 10000"/>
                <a:gd name="connsiteX104" fmla="*/ 5699 w 10000"/>
                <a:gd name="connsiteY104" fmla="*/ 5695 h 10000"/>
                <a:gd name="connsiteX105" fmla="*/ 5835 w 10000"/>
                <a:gd name="connsiteY105" fmla="*/ 5111 h 10000"/>
                <a:gd name="connsiteX106" fmla="*/ 5317 w 10000"/>
                <a:gd name="connsiteY106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4421 w 10000"/>
                <a:gd name="connsiteY55" fmla="*/ 380 h 10000"/>
                <a:gd name="connsiteX56" fmla="*/ 5883 w 10000"/>
                <a:gd name="connsiteY56" fmla="*/ 5082 h 10000"/>
                <a:gd name="connsiteX57" fmla="*/ 6802 w 10000"/>
                <a:gd name="connsiteY57" fmla="*/ 3489 h 10000"/>
                <a:gd name="connsiteX58" fmla="*/ 7263 w 10000"/>
                <a:gd name="connsiteY58" fmla="*/ 2279 h 10000"/>
                <a:gd name="connsiteX59" fmla="*/ 7789 w 10000"/>
                <a:gd name="connsiteY59" fmla="*/ 2784 h 10000"/>
                <a:gd name="connsiteX60" fmla="*/ 8211 w 10000"/>
                <a:gd name="connsiteY60" fmla="*/ 2912 h 10000"/>
                <a:gd name="connsiteX61" fmla="*/ 8631 w 10000"/>
                <a:gd name="connsiteY61" fmla="*/ 3038 h 10000"/>
                <a:gd name="connsiteX62" fmla="*/ 9263 w 10000"/>
                <a:gd name="connsiteY62" fmla="*/ 3545 h 10000"/>
                <a:gd name="connsiteX63" fmla="*/ 9578 w 10000"/>
                <a:gd name="connsiteY63" fmla="*/ 3671 h 10000"/>
                <a:gd name="connsiteX64" fmla="*/ 10000 w 10000"/>
                <a:gd name="connsiteY64" fmla="*/ 4050 h 10000"/>
                <a:gd name="connsiteX65" fmla="*/ 10000 w 10000"/>
                <a:gd name="connsiteY65" fmla="*/ 4683 h 10000"/>
                <a:gd name="connsiteX66" fmla="*/ 9790 w 10000"/>
                <a:gd name="connsiteY66" fmla="*/ 4683 h 10000"/>
                <a:gd name="connsiteX67" fmla="*/ 9368 w 10000"/>
                <a:gd name="connsiteY67" fmla="*/ 4937 h 10000"/>
                <a:gd name="connsiteX68" fmla="*/ 8736 w 10000"/>
                <a:gd name="connsiteY68" fmla="*/ 4937 h 10000"/>
                <a:gd name="connsiteX69" fmla="*/ 8526 w 10000"/>
                <a:gd name="connsiteY69" fmla="*/ 5190 h 10000"/>
                <a:gd name="connsiteX70" fmla="*/ 8526 w 10000"/>
                <a:gd name="connsiteY70" fmla="*/ 5317 h 10000"/>
                <a:gd name="connsiteX71" fmla="*/ 8631 w 10000"/>
                <a:gd name="connsiteY71" fmla="*/ 5570 h 10000"/>
                <a:gd name="connsiteX72" fmla="*/ 8631 w 10000"/>
                <a:gd name="connsiteY72" fmla="*/ 5696 h 10000"/>
                <a:gd name="connsiteX73" fmla="*/ 8526 w 10000"/>
                <a:gd name="connsiteY73" fmla="*/ 5950 h 10000"/>
                <a:gd name="connsiteX74" fmla="*/ 8631 w 10000"/>
                <a:gd name="connsiteY74" fmla="*/ 5950 h 10000"/>
                <a:gd name="connsiteX75" fmla="*/ 9158 w 10000"/>
                <a:gd name="connsiteY75" fmla="*/ 6709 h 10000"/>
                <a:gd name="connsiteX76" fmla="*/ 9263 w 10000"/>
                <a:gd name="connsiteY76" fmla="*/ 7216 h 10000"/>
                <a:gd name="connsiteX77" fmla="*/ 9158 w 10000"/>
                <a:gd name="connsiteY77" fmla="*/ 7595 h 10000"/>
                <a:gd name="connsiteX78" fmla="*/ 9158 w 10000"/>
                <a:gd name="connsiteY78" fmla="*/ 7595 h 10000"/>
                <a:gd name="connsiteX79" fmla="*/ 9158 w 10000"/>
                <a:gd name="connsiteY79" fmla="*/ 7721 h 10000"/>
                <a:gd name="connsiteX80" fmla="*/ 9053 w 10000"/>
                <a:gd name="connsiteY80" fmla="*/ 7975 h 10000"/>
                <a:gd name="connsiteX81" fmla="*/ 8841 w 10000"/>
                <a:gd name="connsiteY81" fmla="*/ 7975 h 10000"/>
                <a:gd name="connsiteX82" fmla="*/ 8736 w 10000"/>
                <a:gd name="connsiteY82" fmla="*/ 7721 h 10000"/>
                <a:gd name="connsiteX83" fmla="*/ 8631 w 10000"/>
                <a:gd name="connsiteY83" fmla="*/ 7721 h 10000"/>
                <a:gd name="connsiteX84" fmla="*/ 8316 w 10000"/>
                <a:gd name="connsiteY84" fmla="*/ 6836 h 10000"/>
                <a:gd name="connsiteX85" fmla="*/ 7999 w 10000"/>
                <a:gd name="connsiteY85" fmla="*/ 6836 h 10000"/>
                <a:gd name="connsiteX86" fmla="*/ 7789 w 10000"/>
                <a:gd name="connsiteY86" fmla="*/ 6583 h 10000"/>
                <a:gd name="connsiteX87" fmla="*/ 7684 w 10000"/>
                <a:gd name="connsiteY87" fmla="*/ 6709 h 10000"/>
                <a:gd name="connsiteX88" fmla="*/ 7579 w 10000"/>
                <a:gd name="connsiteY88" fmla="*/ 7216 h 10000"/>
                <a:gd name="connsiteX89" fmla="*/ 7263 w 10000"/>
                <a:gd name="connsiteY89" fmla="*/ 6962 h 10000"/>
                <a:gd name="connsiteX90" fmla="*/ 7263 w 10000"/>
                <a:gd name="connsiteY90" fmla="*/ 7342 h 10000"/>
                <a:gd name="connsiteX91" fmla="*/ 7052 w 10000"/>
                <a:gd name="connsiteY91" fmla="*/ 7469 h 10000"/>
                <a:gd name="connsiteX92" fmla="*/ 6947 w 10000"/>
                <a:gd name="connsiteY92" fmla="*/ 7342 h 10000"/>
                <a:gd name="connsiteX93" fmla="*/ 6737 w 10000"/>
                <a:gd name="connsiteY93" fmla="*/ 7342 h 10000"/>
                <a:gd name="connsiteX94" fmla="*/ 6421 w 10000"/>
                <a:gd name="connsiteY94" fmla="*/ 7216 h 10000"/>
                <a:gd name="connsiteX95" fmla="*/ 6210 w 10000"/>
                <a:gd name="connsiteY95" fmla="*/ 7469 h 10000"/>
                <a:gd name="connsiteX96" fmla="*/ 6315 w 10000"/>
                <a:gd name="connsiteY96" fmla="*/ 7849 h 10000"/>
                <a:gd name="connsiteX97" fmla="*/ 6632 w 10000"/>
                <a:gd name="connsiteY97" fmla="*/ 7849 h 10000"/>
                <a:gd name="connsiteX98" fmla="*/ 6737 w 10000"/>
                <a:gd name="connsiteY98" fmla="*/ 8354 h 10000"/>
                <a:gd name="connsiteX99" fmla="*/ 6000 w 10000"/>
                <a:gd name="connsiteY99" fmla="*/ 8354 h 10000"/>
                <a:gd name="connsiteX100" fmla="*/ 5790 w 10000"/>
                <a:gd name="connsiteY100" fmla="*/ 7975 h 10000"/>
                <a:gd name="connsiteX101" fmla="*/ 5473 w 10000"/>
                <a:gd name="connsiteY101" fmla="*/ 8228 h 10000"/>
                <a:gd name="connsiteX102" fmla="*/ 5158 w 10000"/>
                <a:gd name="connsiteY102" fmla="*/ 7975 h 10000"/>
                <a:gd name="connsiteX103" fmla="*/ 5699 w 10000"/>
                <a:gd name="connsiteY103" fmla="*/ 5695 h 10000"/>
                <a:gd name="connsiteX104" fmla="*/ 5835 w 10000"/>
                <a:gd name="connsiteY104" fmla="*/ 5111 h 10000"/>
                <a:gd name="connsiteX105" fmla="*/ 5317 w 10000"/>
                <a:gd name="connsiteY105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4210 w 10000"/>
                <a:gd name="connsiteY54" fmla="*/ 507 h 10000"/>
                <a:gd name="connsiteX55" fmla="*/ 5883 w 10000"/>
                <a:gd name="connsiteY55" fmla="*/ 5082 h 10000"/>
                <a:gd name="connsiteX56" fmla="*/ 6802 w 10000"/>
                <a:gd name="connsiteY56" fmla="*/ 3489 h 10000"/>
                <a:gd name="connsiteX57" fmla="*/ 7263 w 10000"/>
                <a:gd name="connsiteY57" fmla="*/ 2279 h 10000"/>
                <a:gd name="connsiteX58" fmla="*/ 7789 w 10000"/>
                <a:gd name="connsiteY58" fmla="*/ 2784 h 10000"/>
                <a:gd name="connsiteX59" fmla="*/ 8211 w 10000"/>
                <a:gd name="connsiteY59" fmla="*/ 2912 h 10000"/>
                <a:gd name="connsiteX60" fmla="*/ 8631 w 10000"/>
                <a:gd name="connsiteY60" fmla="*/ 3038 h 10000"/>
                <a:gd name="connsiteX61" fmla="*/ 9263 w 10000"/>
                <a:gd name="connsiteY61" fmla="*/ 3545 h 10000"/>
                <a:gd name="connsiteX62" fmla="*/ 9578 w 10000"/>
                <a:gd name="connsiteY62" fmla="*/ 3671 h 10000"/>
                <a:gd name="connsiteX63" fmla="*/ 10000 w 10000"/>
                <a:gd name="connsiteY63" fmla="*/ 4050 h 10000"/>
                <a:gd name="connsiteX64" fmla="*/ 10000 w 10000"/>
                <a:gd name="connsiteY64" fmla="*/ 4683 h 10000"/>
                <a:gd name="connsiteX65" fmla="*/ 9790 w 10000"/>
                <a:gd name="connsiteY65" fmla="*/ 4683 h 10000"/>
                <a:gd name="connsiteX66" fmla="*/ 9368 w 10000"/>
                <a:gd name="connsiteY66" fmla="*/ 4937 h 10000"/>
                <a:gd name="connsiteX67" fmla="*/ 8736 w 10000"/>
                <a:gd name="connsiteY67" fmla="*/ 4937 h 10000"/>
                <a:gd name="connsiteX68" fmla="*/ 8526 w 10000"/>
                <a:gd name="connsiteY68" fmla="*/ 5190 h 10000"/>
                <a:gd name="connsiteX69" fmla="*/ 8526 w 10000"/>
                <a:gd name="connsiteY69" fmla="*/ 5317 h 10000"/>
                <a:gd name="connsiteX70" fmla="*/ 8631 w 10000"/>
                <a:gd name="connsiteY70" fmla="*/ 5570 h 10000"/>
                <a:gd name="connsiteX71" fmla="*/ 8631 w 10000"/>
                <a:gd name="connsiteY71" fmla="*/ 5696 h 10000"/>
                <a:gd name="connsiteX72" fmla="*/ 8526 w 10000"/>
                <a:gd name="connsiteY72" fmla="*/ 5950 h 10000"/>
                <a:gd name="connsiteX73" fmla="*/ 8631 w 10000"/>
                <a:gd name="connsiteY73" fmla="*/ 5950 h 10000"/>
                <a:gd name="connsiteX74" fmla="*/ 9158 w 10000"/>
                <a:gd name="connsiteY74" fmla="*/ 6709 h 10000"/>
                <a:gd name="connsiteX75" fmla="*/ 9263 w 10000"/>
                <a:gd name="connsiteY75" fmla="*/ 7216 h 10000"/>
                <a:gd name="connsiteX76" fmla="*/ 9158 w 10000"/>
                <a:gd name="connsiteY76" fmla="*/ 7595 h 10000"/>
                <a:gd name="connsiteX77" fmla="*/ 9158 w 10000"/>
                <a:gd name="connsiteY77" fmla="*/ 7595 h 10000"/>
                <a:gd name="connsiteX78" fmla="*/ 9158 w 10000"/>
                <a:gd name="connsiteY78" fmla="*/ 7721 h 10000"/>
                <a:gd name="connsiteX79" fmla="*/ 9053 w 10000"/>
                <a:gd name="connsiteY79" fmla="*/ 7975 h 10000"/>
                <a:gd name="connsiteX80" fmla="*/ 8841 w 10000"/>
                <a:gd name="connsiteY80" fmla="*/ 7975 h 10000"/>
                <a:gd name="connsiteX81" fmla="*/ 8736 w 10000"/>
                <a:gd name="connsiteY81" fmla="*/ 7721 h 10000"/>
                <a:gd name="connsiteX82" fmla="*/ 8631 w 10000"/>
                <a:gd name="connsiteY82" fmla="*/ 7721 h 10000"/>
                <a:gd name="connsiteX83" fmla="*/ 8316 w 10000"/>
                <a:gd name="connsiteY83" fmla="*/ 6836 h 10000"/>
                <a:gd name="connsiteX84" fmla="*/ 7999 w 10000"/>
                <a:gd name="connsiteY84" fmla="*/ 6836 h 10000"/>
                <a:gd name="connsiteX85" fmla="*/ 7789 w 10000"/>
                <a:gd name="connsiteY85" fmla="*/ 6583 h 10000"/>
                <a:gd name="connsiteX86" fmla="*/ 7684 w 10000"/>
                <a:gd name="connsiteY86" fmla="*/ 6709 h 10000"/>
                <a:gd name="connsiteX87" fmla="*/ 7579 w 10000"/>
                <a:gd name="connsiteY87" fmla="*/ 7216 h 10000"/>
                <a:gd name="connsiteX88" fmla="*/ 7263 w 10000"/>
                <a:gd name="connsiteY88" fmla="*/ 6962 h 10000"/>
                <a:gd name="connsiteX89" fmla="*/ 7263 w 10000"/>
                <a:gd name="connsiteY89" fmla="*/ 7342 h 10000"/>
                <a:gd name="connsiteX90" fmla="*/ 7052 w 10000"/>
                <a:gd name="connsiteY90" fmla="*/ 7469 h 10000"/>
                <a:gd name="connsiteX91" fmla="*/ 6947 w 10000"/>
                <a:gd name="connsiteY91" fmla="*/ 7342 h 10000"/>
                <a:gd name="connsiteX92" fmla="*/ 6737 w 10000"/>
                <a:gd name="connsiteY92" fmla="*/ 7342 h 10000"/>
                <a:gd name="connsiteX93" fmla="*/ 6421 w 10000"/>
                <a:gd name="connsiteY93" fmla="*/ 7216 h 10000"/>
                <a:gd name="connsiteX94" fmla="*/ 6210 w 10000"/>
                <a:gd name="connsiteY94" fmla="*/ 7469 h 10000"/>
                <a:gd name="connsiteX95" fmla="*/ 6315 w 10000"/>
                <a:gd name="connsiteY95" fmla="*/ 7849 h 10000"/>
                <a:gd name="connsiteX96" fmla="*/ 6632 w 10000"/>
                <a:gd name="connsiteY96" fmla="*/ 7849 h 10000"/>
                <a:gd name="connsiteX97" fmla="*/ 6737 w 10000"/>
                <a:gd name="connsiteY97" fmla="*/ 8354 h 10000"/>
                <a:gd name="connsiteX98" fmla="*/ 6000 w 10000"/>
                <a:gd name="connsiteY98" fmla="*/ 8354 h 10000"/>
                <a:gd name="connsiteX99" fmla="*/ 5790 w 10000"/>
                <a:gd name="connsiteY99" fmla="*/ 7975 h 10000"/>
                <a:gd name="connsiteX100" fmla="*/ 5473 w 10000"/>
                <a:gd name="connsiteY100" fmla="*/ 8228 h 10000"/>
                <a:gd name="connsiteX101" fmla="*/ 5158 w 10000"/>
                <a:gd name="connsiteY101" fmla="*/ 7975 h 10000"/>
                <a:gd name="connsiteX102" fmla="*/ 5699 w 10000"/>
                <a:gd name="connsiteY102" fmla="*/ 5695 h 10000"/>
                <a:gd name="connsiteX103" fmla="*/ 5835 w 10000"/>
                <a:gd name="connsiteY103" fmla="*/ 5111 h 10000"/>
                <a:gd name="connsiteX104" fmla="*/ 5317 w 10000"/>
                <a:gd name="connsiteY104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3895 w 10000"/>
                <a:gd name="connsiteY53" fmla="*/ 507 h 10000"/>
                <a:gd name="connsiteX54" fmla="*/ 5883 w 10000"/>
                <a:gd name="connsiteY54" fmla="*/ 5082 h 10000"/>
                <a:gd name="connsiteX55" fmla="*/ 6802 w 10000"/>
                <a:gd name="connsiteY55" fmla="*/ 3489 h 10000"/>
                <a:gd name="connsiteX56" fmla="*/ 7263 w 10000"/>
                <a:gd name="connsiteY56" fmla="*/ 2279 h 10000"/>
                <a:gd name="connsiteX57" fmla="*/ 7789 w 10000"/>
                <a:gd name="connsiteY57" fmla="*/ 2784 h 10000"/>
                <a:gd name="connsiteX58" fmla="*/ 8211 w 10000"/>
                <a:gd name="connsiteY58" fmla="*/ 2912 h 10000"/>
                <a:gd name="connsiteX59" fmla="*/ 8631 w 10000"/>
                <a:gd name="connsiteY59" fmla="*/ 3038 h 10000"/>
                <a:gd name="connsiteX60" fmla="*/ 9263 w 10000"/>
                <a:gd name="connsiteY60" fmla="*/ 3545 h 10000"/>
                <a:gd name="connsiteX61" fmla="*/ 9578 w 10000"/>
                <a:gd name="connsiteY61" fmla="*/ 3671 h 10000"/>
                <a:gd name="connsiteX62" fmla="*/ 10000 w 10000"/>
                <a:gd name="connsiteY62" fmla="*/ 4050 h 10000"/>
                <a:gd name="connsiteX63" fmla="*/ 10000 w 10000"/>
                <a:gd name="connsiteY63" fmla="*/ 4683 h 10000"/>
                <a:gd name="connsiteX64" fmla="*/ 9790 w 10000"/>
                <a:gd name="connsiteY64" fmla="*/ 4683 h 10000"/>
                <a:gd name="connsiteX65" fmla="*/ 9368 w 10000"/>
                <a:gd name="connsiteY65" fmla="*/ 4937 h 10000"/>
                <a:gd name="connsiteX66" fmla="*/ 8736 w 10000"/>
                <a:gd name="connsiteY66" fmla="*/ 4937 h 10000"/>
                <a:gd name="connsiteX67" fmla="*/ 8526 w 10000"/>
                <a:gd name="connsiteY67" fmla="*/ 5190 h 10000"/>
                <a:gd name="connsiteX68" fmla="*/ 8526 w 10000"/>
                <a:gd name="connsiteY68" fmla="*/ 5317 h 10000"/>
                <a:gd name="connsiteX69" fmla="*/ 8631 w 10000"/>
                <a:gd name="connsiteY69" fmla="*/ 5570 h 10000"/>
                <a:gd name="connsiteX70" fmla="*/ 8631 w 10000"/>
                <a:gd name="connsiteY70" fmla="*/ 5696 h 10000"/>
                <a:gd name="connsiteX71" fmla="*/ 8526 w 10000"/>
                <a:gd name="connsiteY71" fmla="*/ 5950 h 10000"/>
                <a:gd name="connsiteX72" fmla="*/ 8631 w 10000"/>
                <a:gd name="connsiteY72" fmla="*/ 5950 h 10000"/>
                <a:gd name="connsiteX73" fmla="*/ 9158 w 10000"/>
                <a:gd name="connsiteY73" fmla="*/ 6709 h 10000"/>
                <a:gd name="connsiteX74" fmla="*/ 9263 w 10000"/>
                <a:gd name="connsiteY74" fmla="*/ 7216 h 10000"/>
                <a:gd name="connsiteX75" fmla="*/ 9158 w 10000"/>
                <a:gd name="connsiteY75" fmla="*/ 7595 h 10000"/>
                <a:gd name="connsiteX76" fmla="*/ 9158 w 10000"/>
                <a:gd name="connsiteY76" fmla="*/ 7595 h 10000"/>
                <a:gd name="connsiteX77" fmla="*/ 9158 w 10000"/>
                <a:gd name="connsiteY77" fmla="*/ 7721 h 10000"/>
                <a:gd name="connsiteX78" fmla="*/ 9053 w 10000"/>
                <a:gd name="connsiteY78" fmla="*/ 7975 h 10000"/>
                <a:gd name="connsiteX79" fmla="*/ 8841 w 10000"/>
                <a:gd name="connsiteY79" fmla="*/ 7975 h 10000"/>
                <a:gd name="connsiteX80" fmla="*/ 8736 w 10000"/>
                <a:gd name="connsiteY80" fmla="*/ 7721 h 10000"/>
                <a:gd name="connsiteX81" fmla="*/ 8631 w 10000"/>
                <a:gd name="connsiteY81" fmla="*/ 7721 h 10000"/>
                <a:gd name="connsiteX82" fmla="*/ 8316 w 10000"/>
                <a:gd name="connsiteY82" fmla="*/ 6836 h 10000"/>
                <a:gd name="connsiteX83" fmla="*/ 7999 w 10000"/>
                <a:gd name="connsiteY83" fmla="*/ 6836 h 10000"/>
                <a:gd name="connsiteX84" fmla="*/ 7789 w 10000"/>
                <a:gd name="connsiteY84" fmla="*/ 6583 h 10000"/>
                <a:gd name="connsiteX85" fmla="*/ 7684 w 10000"/>
                <a:gd name="connsiteY85" fmla="*/ 6709 h 10000"/>
                <a:gd name="connsiteX86" fmla="*/ 7579 w 10000"/>
                <a:gd name="connsiteY86" fmla="*/ 7216 h 10000"/>
                <a:gd name="connsiteX87" fmla="*/ 7263 w 10000"/>
                <a:gd name="connsiteY87" fmla="*/ 6962 h 10000"/>
                <a:gd name="connsiteX88" fmla="*/ 7263 w 10000"/>
                <a:gd name="connsiteY88" fmla="*/ 7342 h 10000"/>
                <a:gd name="connsiteX89" fmla="*/ 7052 w 10000"/>
                <a:gd name="connsiteY89" fmla="*/ 7469 h 10000"/>
                <a:gd name="connsiteX90" fmla="*/ 6947 w 10000"/>
                <a:gd name="connsiteY90" fmla="*/ 7342 h 10000"/>
                <a:gd name="connsiteX91" fmla="*/ 6737 w 10000"/>
                <a:gd name="connsiteY91" fmla="*/ 7342 h 10000"/>
                <a:gd name="connsiteX92" fmla="*/ 6421 w 10000"/>
                <a:gd name="connsiteY92" fmla="*/ 7216 h 10000"/>
                <a:gd name="connsiteX93" fmla="*/ 6210 w 10000"/>
                <a:gd name="connsiteY93" fmla="*/ 7469 h 10000"/>
                <a:gd name="connsiteX94" fmla="*/ 6315 w 10000"/>
                <a:gd name="connsiteY94" fmla="*/ 7849 h 10000"/>
                <a:gd name="connsiteX95" fmla="*/ 6632 w 10000"/>
                <a:gd name="connsiteY95" fmla="*/ 7849 h 10000"/>
                <a:gd name="connsiteX96" fmla="*/ 6737 w 10000"/>
                <a:gd name="connsiteY96" fmla="*/ 8354 h 10000"/>
                <a:gd name="connsiteX97" fmla="*/ 6000 w 10000"/>
                <a:gd name="connsiteY97" fmla="*/ 8354 h 10000"/>
                <a:gd name="connsiteX98" fmla="*/ 5790 w 10000"/>
                <a:gd name="connsiteY98" fmla="*/ 7975 h 10000"/>
                <a:gd name="connsiteX99" fmla="*/ 5473 w 10000"/>
                <a:gd name="connsiteY99" fmla="*/ 8228 h 10000"/>
                <a:gd name="connsiteX100" fmla="*/ 5158 w 10000"/>
                <a:gd name="connsiteY100" fmla="*/ 7975 h 10000"/>
                <a:gd name="connsiteX101" fmla="*/ 5699 w 10000"/>
                <a:gd name="connsiteY101" fmla="*/ 5695 h 10000"/>
                <a:gd name="connsiteX102" fmla="*/ 5835 w 10000"/>
                <a:gd name="connsiteY102" fmla="*/ 5111 h 10000"/>
                <a:gd name="connsiteX103" fmla="*/ 5317 w 10000"/>
                <a:gd name="connsiteY103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3895 w 10000"/>
                <a:gd name="connsiteY52" fmla="*/ 633 h 10000"/>
                <a:gd name="connsiteX53" fmla="*/ 5883 w 10000"/>
                <a:gd name="connsiteY53" fmla="*/ 5082 h 10000"/>
                <a:gd name="connsiteX54" fmla="*/ 6802 w 10000"/>
                <a:gd name="connsiteY54" fmla="*/ 3489 h 10000"/>
                <a:gd name="connsiteX55" fmla="*/ 7263 w 10000"/>
                <a:gd name="connsiteY55" fmla="*/ 2279 h 10000"/>
                <a:gd name="connsiteX56" fmla="*/ 7789 w 10000"/>
                <a:gd name="connsiteY56" fmla="*/ 2784 h 10000"/>
                <a:gd name="connsiteX57" fmla="*/ 8211 w 10000"/>
                <a:gd name="connsiteY57" fmla="*/ 2912 h 10000"/>
                <a:gd name="connsiteX58" fmla="*/ 8631 w 10000"/>
                <a:gd name="connsiteY58" fmla="*/ 3038 h 10000"/>
                <a:gd name="connsiteX59" fmla="*/ 9263 w 10000"/>
                <a:gd name="connsiteY59" fmla="*/ 3545 h 10000"/>
                <a:gd name="connsiteX60" fmla="*/ 9578 w 10000"/>
                <a:gd name="connsiteY60" fmla="*/ 3671 h 10000"/>
                <a:gd name="connsiteX61" fmla="*/ 10000 w 10000"/>
                <a:gd name="connsiteY61" fmla="*/ 4050 h 10000"/>
                <a:gd name="connsiteX62" fmla="*/ 10000 w 10000"/>
                <a:gd name="connsiteY62" fmla="*/ 4683 h 10000"/>
                <a:gd name="connsiteX63" fmla="*/ 9790 w 10000"/>
                <a:gd name="connsiteY63" fmla="*/ 4683 h 10000"/>
                <a:gd name="connsiteX64" fmla="*/ 9368 w 10000"/>
                <a:gd name="connsiteY64" fmla="*/ 4937 h 10000"/>
                <a:gd name="connsiteX65" fmla="*/ 8736 w 10000"/>
                <a:gd name="connsiteY65" fmla="*/ 4937 h 10000"/>
                <a:gd name="connsiteX66" fmla="*/ 8526 w 10000"/>
                <a:gd name="connsiteY66" fmla="*/ 5190 h 10000"/>
                <a:gd name="connsiteX67" fmla="*/ 8526 w 10000"/>
                <a:gd name="connsiteY67" fmla="*/ 5317 h 10000"/>
                <a:gd name="connsiteX68" fmla="*/ 8631 w 10000"/>
                <a:gd name="connsiteY68" fmla="*/ 5570 h 10000"/>
                <a:gd name="connsiteX69" fmla="*/ 8631 w 10000"/>
                <a:gd name="connsiteY69" fmla="*/ 5696 h 10000"/>
                <a:gd name="connsiteX70" fmla="*/ 8526 w 10000"/>
                <a:gd name="connsiteY70" fmla="*/ 5950 h 10000"/>
                <a:gd name="connsiteX71" fmla="*/ 8631 w 10000"/>
                <a:gd name="connsiteY71" fmla="*/ 5950 h 10000"/>
                <a:gd name="connsiteX72" fmla="*/ 9158 w 10000"/>
                <a:gd name="connsiteY72" fmla="*/ 6709 h 10000"/>
                <a:gd name="connsiteX73" fmla="*/ 9263 w 10000"/>
                <a:gd name="connsiteY73" fmla="*/ 7216 h 10000"/>
                <a:gd name="connsiteX74" fmla="*/ 9158 w 10000"/>
                <a:gd name="connsiteY74" fmla="*/ 7595 h 10000"/>
                <a:gd name="connsiteX75" fmla="*/ 9158 w 10000"/>
                <a:gd name="connsiteY75" fmla="*/ 7595 h 10000"/>
                <a:gd name="connsiteX76" fmla="*/ 9158 w 10000"/>
                <a:gd name="connsiteY76" fmla="*/ 7721 h 10000"/>
                <a:gd name="connsiteX77" fmla="*/ 9053 w 10000"/>
                <a:gd name="connsiteY77" fmla="*/ 7975 h 10000"/>
                <a:gd name="connsiteX78" fmla="*/ 8841 w 10000"/>
                <a:gd name="connsiteY78" fmla="*/ 7975 h 10000"/>
                <a:gd name="connsiteX79" fmla="*/ 8736 w 10000"/>
                <a:gd name="connsiteY79" fmla="*/ 7721 h 10000"/>
                <a:gd name="connsiteX80" fmla="*/ 8631 w 10000"/>
                <a:gd name="connsiteY80" fmla="*/ 7721 h 10000"/>
                <a:gd name="connsiteX81" fmla="*/ 8316 w 10000"/>
                <a:gd name="connsiteY81" fmla="*/ 6836 h 10000"/>
                <a:gd name="connsiteX82" fmla="*/ 7999 w 10000"/>
                <a:gd name="connsiteY82" fmla="*/ 6836 h 10000"/>
                <a:gd name="connsiteX83" fmla="*/ 7789 w 10000"/>
                <a:gd name="connsiteY83" fmla="*/ 6583 h 10000"/>
                <a:gd name="connsiteX84" fmla="*/ 7684 w 10000"/>
                <a:gd name="connsiteY84" fmla="*/ 6709 h 10000"/>
                <a:gd name="connsiteX85" fmla="*/ 7579 w 10000"/>
                <a:gd name="connsiteY85" fmla="*/ 7216 h 10000"/>
                <a:gd name="connsiteX86" fmla="*/ 7263 w 10000"/>
                <a:gd name="connsiteY86" fmla="*/ 6962 h 10000"/>
                <a:gd name="connsiteX87" fmla="*/ 7263 w 10000"/>
                <a:gd name="connsiteY87" fmla="*/ 7342 h 10000"/>
                <a:gd name="connsiteX88" fmla="*/ 7052 w 10000"/>
                <a:gd name="connsiteY88" fmla="*/ 7469 h 10000"/>
                <a:gd name="connsiteX89" fmla="*/ 6947 w 10000"/>
                <a:gd name="connsiteY89" fmla="*/ 7342 h 10000"/>
                <a:gd name="connsiteX90" fmla="*/ 6737 w 10000"/>
                <a:gd name="connsiteY90" fmla="*/ 7342 h 10000"/>
                <a:gd name="connsiteX91" fmla="*/ 6421 w 10000"/>
                <a:gd name="connsiteY91" fmla="*/ 7216 h 10000"/>
                <a:gd name="connsiteX92" fmla="*/ 6210 w 10000"/>
                <a:gd name="connsiteY92" fmla="*/ 7469 h 10000"/>
                <a:gd name="connsiteX93" fmla="*/ 6315 w 10000"/>
                <a:gd name="connsiteY93" fmla="*/ 7849 h 10000"/>
                <a:gd name="connsiteX94" fmla="*/ 6632 w 10000"/>
                <a:gd name="connsiteY94" fmla="*/ 7849 h 10000"/>
                <a:gd name="connsiteX95" fmla="*/ 6737 w 10000"/>
                <a:gd name="connsiteY95" fmla="*/ 8354 h 10000"/>
                <a:gd name="connsiteX96" fmla="*/ 6000 w 10000"/>
                <a:gd name="connsiteY96" fmla="*/ 8354 h 10000"/>
                <a:gd name="connsiteX97" fmla="*/ 5790 w 10000"/>
                <a:gd name="connsiteY97" fmla="*/ 7975 h 10000"/>
                <a:gd name="connsiteX98" fmla="*/ 5473 w 10000"/>
                <a:gd name="connsiteY98" fmla="*/ 8228 h 10000"/>
                <a:gd name="connsiteX99" fmla="*/ 5158 w 10000"/>
                <a:gd name="connsiteY99" fmla="*/ 7975 h 10000"/>
                <a:gd name="connsiteX100" fmla="*/ 5699 w 10000"/>
                <a:gd name="connsiteY100" fmla="*/ 5695 h 10000"/>
                <a:gd name="connsiteX101" fmla="*/ 5835 w 10000"/>
                <a:gd name="connsiteY101" fmla="*/ 5111 h 10000"/>
                <a:gd name="connsiteX102" fmla="*/ 5317 w 10000"/>
                <a:gd name="connsiteY102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4000 w 10000"/>
                <a:gd name="connsiteY51" fmla="*/ 1139 h 10000"/>
                <a:gd name="connsiteX52" fmla="*/ 5883 w 10000"/>
                <a:gd name="connsiteY52" fmla="*/ 5082 h 10000"/>
                <a:gd name="connsiteX53" fmla="*/ 6802 w 10000"/>
                <a:gd name="connsiteY53" fmla="*/ 3489 h 10000"/>
                <a:gd name="connsiteX54" fmla="*/ 7263 w 10000"/>
                <a:gd name="connsiteY54" fmla="*/ 2279 h 10000"/>
                <a:gd name="connsiteX55" fmla="*/ 7789 w 10000"/>
                <a:gd name="connsiteY55" fmla="*/ 2784 h 10000"/>
                <a:gd name="connsiteX56" fmla="*/ 8211 w 10000"/>
                <a:gd name="connsiteY56" fmla="*/ 2912 h 10000"/>
                <a:gd name="connsiteX57" fmla="*/ 8631 w 10000"/>
                <a:gd name="connsiteY57" fmla="*/ 3038 h 10000"/>
                <a:gd name="connsiteX58" fmla="*/ 9263 w 10000"/>
                <a:gd name="connsiteY58" fmla="*/ 3545 h 10000"/>
                <a:gd name="connsiteX59" fmla="*/ 9578 w 10000"/>
                <a:gd name="connsiteY59" fmla="*/ 3671 h 10000"/>
                <a:gd name="connsiteX60" fmla="*/ 10000 w 10000"/>
                <a:gd name="connsiteY60" fmla="*/ 4050 h 10000"/>
                <a:gd name="connsiteX61" fmla="*/ 10000 w 10000"/>
                <a:gd name="connsiteY61" fmla="*/ 4683 h 10000"/>
                <a:gd name="connsiteX62" fmla="*/ 9790 w 10000"/>
                <a:gd name="connsiteY62" fmla="*/ 4683 h 10000"/>
                <a:gd name="connsiteX63" fmla="*/ 9368 w 10000"/>
                <a:gd name="connsiteY63" fmla="*/ 4937 h 10000"/>
                <a:gd name="connsiteX64" fmla="*/ 8736 w 10000"/>
                <a:gd name="connsiteY64" fmla="*/ 4937 h 10000"/>
                <a:gd name="connsiteX65" fmla="*/ 8526 w 10000"/>
                <a:gd name="connsiteY65" fmla="*/ 5190 h 10000"/>
                <a:gd name="connsiteX66" fmla="*/ 8526 w 10000"/>
                <a:gd name="connsiteY66" fmla="*/ 5317 h 10000"/>
                <a:gd name="connsiteX67" fmla="*/ 8631 w 10000"/>
                <a:gd name="connsiteY67" fmla="*/ 5570 h 10000"/>
                <a:gd name="connsiteX68" fmla="*/ 8631 w 10000"/>
                <a:gd name="connsiteY68" fmla="*/ 5696 h 10000"/>
                <a:gd name="connsiteX69" fmla="*/ 8526 w 10000"/>
                <a:gd name="connsiteY69" fmla="*/ 5950 h 10000"/>
                <a:gd name="connsiteX70" fmla="*/ 8631 w 10000"/>
                <a:gd name="connsiteY70" fmla="*/ 5950 h 10000"/>
                <a:gd name="connsiteX71" fmla="*/ 9158 w 10000"/>
                <a:gd name="connsiteY71" fmla="*/ 6709 h 10000"/>
                <a:gd name="connsiteX72" fmla="*/ 9263 w 10000"/>
                <a:gd name="connsiteY72" fmla="*/ 7216 h 10000"/>
                <a:gd name="connsiteX73" fmla="*/ 9158 w 10000"/>
                <a:gd name="connsiteY73" fmla="*/ 7595 h 10000"/>
                <a:gd name="connsiteX74" fmla="*/ 9158 w 10000"/>
                <a:gd name="connsiteY74" fmla="*/ 7595 h 10000"/>
                <a:gd name="connsiteX75" fmla="*/ 9158 w 10000"/>
                <a:gd name="connsiteY75" fmla="*/ 7721 h 10000"/>
                <a:gd name="connsiteX76" fmla="*/ 9053 w 10000"/>
                <a:gd name="connsiteY76" fmla="*/ 7975 h 10000"/>
                <a:gd name="connsiteX77" fmla="*/ 8841 w 10000"/>
                <a:gd name="connsiteY77" fmla="*/ 7975 h 10000"/>
                <a:gd name="connsiteX78" fmla="*/ 8736 w 10000"/>
                <a:gd name="connsiteY78" fmla="*/ 7721 h 10000"/>
                <a:gd name="connsiteX79" fmla="*/ 8631 w 10000"/>
                <a:gd name="connsiteY79" fmla="*/ 7721 h 10000"/>
                <a:gd name="connsiteX80" fmla="*/ 8316 w 10000"/>
                <a:gd name="connsiteY80" fmla="*/ 6836 h 10000"/>
                <a:gd name="connsiteX81" fmla="*/ 7999 w 10000"/>
                <a:gd name="connsiteY81" fmla="*/ 6836 h 10000"/>
                <a:gd name="connsiteX82" fmla="*/ 7789 w 10000"/>
                <a:gd name="connsiteY82" fmla="*/ 6583 h 10000"/>
                <a:gd name="connsiteX83" fmla="*/ 7684 w 10000"/>
                <a:gd name="connsiteY83" fmla="*/ 6709 h 10000"/>
                <a:gd name="connsiteX84" fmla="*/ 7579 w 10000"/>
                <a:gd name="connsiteY84" fmla="*/ 7216 h 10000"/>
                <a:gd name="connsiteX85" fmla="*/ 7263 w 10000"/>
                <a:gd name="connsiteY85" fmla="*/ 6962 h 10000"/>
                <a:gd name="connsiteX86" fmla="*/ 7263 w 10000"/>
                <a:gd name="connsiteY86" fmla="*/ 7342 h 10000"/>
                <a:gd name="connsiteX87" fmla="*/ 7052 w 10000"/>
                <a:gd name="connsiteY87" fmla="*/ 7469 h 10000"/>
                <a:gd name="connsiteX88" fmla="*/ 6947 w 10000"/>
                <a:gd name="connsiteY88" fmla="*/ 7342 h 10000"/>
                <a:gd name="connsiteX89" fmla="*/ 6737 w 10000"/>
                <a:gd name="connsiteY89" fmla="*/ 7342 h 10000"/>
                <a:gd name="connsiteX90" fmla="*/ 6421 w 10000"/>
                <a:gd name="connsiteY90" fmla="*/ 7216 h 10000"/>
                <a:gd name="connsiteX91" fmla="*/ 6210 w 10000"/>
                <a:gd name="connsiteY91" fmla="*/ 7469 h 10000"/>
                <a:gd name="connsiteX92" fmla="*/ 6315 w 10000"/>
                <a:gd name="connsiteY92" fmla="*/ 7849 h 10000"/>
                <a:gd name="connsiteX93" fmla="*/ 6632 w 10000"/>
                <a:gd name="connsiteY93" fmla="*/ 7849 h 10000"/>
                <a:gd name="connsiteX94" fmla="*/ 6737 w 10000"/>
                <a:gd name="connsiteY94" fmla="*/ 8354 h 10000"/>
                <a:gd name="connsiteX95" fmla="*/ 6000 w 10000"/>
                <a:gd name="connsiteY95" fmla="*/ 8354 h 10000"/>
                <a:gd name="connsiteX96" fmla="*/ 5790 w 10000"/>
                <a:gd name="connsiteY96" fmla="*/ 7975 h 10000"/>
                <a:gd name="connsiteX97" fmla="*/ 5473 w 10000"/>
                <a:gd name="connsiteY97" fmla="*/ 8228 h 10000"/>
                <a:gd name="connsiteX98" fmla="*/ 5158 w 10000"/>
                <a:gd name="connsiteY98" fmla="*/ 7975 h 10000"/>
                <a:gd name="connsiteX99" fmla="*/ 5699 w 10000"/>
                <a:gd name="connsiteY99" fmla="*/ 5695 h 10000"/>
                <a:gd name="connsiteX100" fmla="*/ 5835 w 10000"/>
                <a:gd name="connsiteY100" fmla="*/ 5111 h 10000"/>
                <a:gd name="connsiteX101" fmla="*/ 5317 w 10000"/>
                <a:gd name="connsiteY101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3789 w 10000"/>
                <a:gd name="connsiteY50" fmla="*/ 1519 h 10000"/>
                <a:gd name="connsiteX51" fmla="*/ 5883 w 10000"/>
                <a:gd name="connsiteY51" fmla="*/ 5082 h 10000"/>
                <a:gd name="connsiteX52" fmla="*/ 6802 w 10000"/>
                <a:gd name="connsiteY52" fmla="*/ 3489 h 10000"/>
                <a:gd name="connsiteX53" fmla="*/ 7263 w 10000"/>
                <a:gd name="connsiteY53" fmla="*/ 2279 h 10000"/>
                <a:gd name="connsiteX54" fmla="*/ 7789 w 10000"/>
                <a:gd name="connsiteY54" fmla="*/ 2784 h 10000"/>
                <a:gd name="connsiteX55" fmla="*/ 8211 w 10000"/>
                <a:gd name="connsiteY55" fmla="*/ 2912 h 10000"/>
                <a:gd name="connsiteX56" fmla="*/ 8631 w 10000"/>
                <a:gd name="connsiteY56" fmla="*/ 3038 h 10000"/>
                <a:gd name="connsiteX57" fmla="*/ 9263 w 10000"/>
                <a:gd name="connsiteY57" fmla="*/ 3545 h 10000"/>
                <a:gd name="connsiteX58" fmla="*/ 9578 w 10000"/>
                <a:gd name="connsiteY58" fmla="*/ 3671 h 10000"/>
                <a:gd name="connsiteX59" fmla="*/ 10000 w 10000"/>
                <a:gd name="connsiteY59" fmla="*/ 4050 h 10000"/>
                <a:gd name="connsiteX60" fmla="*/ 10000 w 10000"/>
                <a:gd name="connsiteY60" fmla="*/ 4683 h 10000"/>
                <a:gd name="connsiteX61" fmla="*/ 9790 w 10000"/>
                <a:gd name="connsiteY61" fmla="*/ 4683 h 10000"/>
                <a:gd name="connsiteX62" fmla="*/ 9368 w 10000"/>
                <a:gd name="connsiteY62" fmla="*/ 4937 h 10000"/>
                <a:gd name="connsiteX63" fmla="*/ 8736 w 10000"/>
                <a:gd name="connsiteY63" fmla="*/ 4937 h 10000"/>
                <a:gd name="connsiteX64" fmla="*/ 8526 w 10000"/>
                <a:gd name="connsiteY64" fmla="*/ 5190 h 10000"/>
                <a:gd name="connsiteX65" fmla="*/ 8526 w 10000"/>
                <a:gd name="connsiteY65" fmla="*/ 5317 h 10000"/>
                <a:gd name="connsiteX66" fmla="*/ 8631 w 10000"/>
                <a:gd name="connsiteY66" fmla="*/ 5570 h 10000"/>
                <a:gd name="connsiteX67" fmla="*/ 8631 w 10000"/>
                <a:gd name="connsiteY67" fmla="*/ 5696 h 10000"/>
                <a:gd name="connsiteX68" fmla="*/ 8526 w 10000"/>
                <a:gd name="connsiteY68" fmla="*/ 5950 h 10000"/>
                <a:gd name="connsiteX69" fmla="*/ 8631 w 10000"/>
                <a:gd name="connsiteY69" fmla="*/ 5950 h 10000"/>
                <a:gd name="connsiteX70" fmla="*/ 9158 w 10000"/>
                <a:gd name="connsiteY70" fmla="*/ 6709 h 10000"/>
                <a:gd name="connsiteX71" fmla="*/ 9263 w 10000"/>
                <a:gd name="connsiteY71" fmla="*/ 7216 h 10000"/>
                <a:gd name="connsiteX72" fmla="*/ 9158 w 10000"/>
                <a:gd name="connsiteY72" fmla="*/ 7595 h 10000"/>
                <a:gd name="connsiteX73" fmla="*/ 9158 w 10000"/>
                <a:gd name="connsiteY73" fmla="*/ 7595 h 10000"/>
                <a:gd name="connsiteX74" fmla="*/ 9158 w 10000"/>
                <a:gd name="connsiteY74" fmla="*/ 7721 h 10000"/>
                <a:gd name="connsiteX75" fmla="*/ 9053 w 10000"/>
                <a:gd name="connsiteY75" fmla="*/ 7975 h 10000"/>
                <a:gd name="connsiteX76" fmla="*/ 8841 w 10000"/>
                <a:gd name="connsiteY76" fmla="*/ 7975 h 10000"/>
                <a:gd name="connsiteX77" fmla="*/ 8736 w 10000"/>
                <a:gd name="connsiteY77" fmla="*/ 7721 h 10000"/>
                <a:gd name="connsiteX78" fmla="*/ 8631 w 10000"/>
                <a:gd name="connsiteY78" fmla="*/ 7721 h 10000"/>
                <a:gd name="connsiteX79" fmla="*/ 8316 w 10000"/>
                <a:gd name="connsiteY79" fmla="*/ 6836 h 10000"/>
                <a:gd name="connsiteX80" fmla="*/ 7999 w 10000"/>
                <a:gd name="connsiteY80" fmla="*/ 6836 h 10000"/>
                <a:gd name="connsiteX81" fmla="*/ 7789 w 10000"/>
                <a:gd name="connsiteY81" fmla="*/ 6583 h 10000"/>
                <a:gd name="connsiteX82" fmla="*/ 7684 w 10000"/>
                <a:gd name="connsiteY82" fmla="*/ 6709 h 10000"/>
                <a:gd name="connsiteX83" fmla="*/ 7579 w 10000"/>
                <a:gd name="connsiteY83" fmla="*/ 7216 h 10000"/>
                <a:gd name="connsiteX84" fmla="*/ 7263 w 10000"/>
                <a:gd name="connsiteY84" fmla="*/ 6962 h 10000"/>
                <a:gd name="connsiteX85" fmla="*/ 7263 w 10000"/>
                <a:gd name="connsiteY85" fmla="*/ 7342 h 10000"/>
                <a:gd name="connsiteX86" fmla="*/ 7052 w 10000"/>
                <a:gd name="connsiteY86" fmla="*/ 7469 h 10000"/>
                <a:gd name="connsiteX87" fmla="*/ 6947 w 10000"/>
                <a:gd name="connsiteY87" fmla="*/ 7342 h 10000"/>
                <a:gd name="connsiteX88" fmla="*/ 6737 w 10000"/>
                <a:gd name="connsiteY88" fmla="*/ 7342 h 10000"/>
                <a:gd name="connsiteX89" fmla="*/ 6421 w 10000"/>
                <a:gd name="connsiteY89" fmla="*/ 7216 h 10000"/>
                <a:gd name="connsiteX90" fmla="*/ 6210 w 10000"/>
                <a:gd name="connsiteY90" fmla="*/ 7469 h 10000"/>
                <a:gd name="connsiteX91" fmla="*/ 6315 w 10000"/>
                <a:gd name="connsiteY91" fmla="*/ 7849 h 10000"/>
                <a:gd name="connsiteX92" fmla="*/ 6632 w 10000"/>
                <a:gd name="connsiteY92" fmla="*/ 7849 h 10000"/>
                <a:gd name="connsiteX93" fmla="*/ 6737 w 10000"/>
                <a:gd name="connsiteY93" fmla="*/ 8354 h 10000"/>
                <a:gd name="connsiteX94" fmla="*/ 6000 w 10000"/>
                <a:gd name="connsiteY94" fmla="*/ 8354 h 10000"/>
                <a:gd name="connsiteX95" fmla="*/ 5790 w 10000"/>
                <a:gd name="connsiteY95" fmla="*/ 7975 h 10000"/>
                <a:gd name="connsiteX96" fmla="*/ 5473 w 10000"/>
                <a:gd name="connsiteY96" fmla="*/ 8228 h 10000"/>
                <a:gd name="connsiteX97" fmla="*/ 5158 w 10000"/>
                <a:gd name="connsiteY97" fmla="*/ 7975 h 10000"/>
                <a:gd name="connsiteX98" fmla="*/ 5699 w 10000"/>
                <a:gd name="connsiteY98" fmla="*/ 5695 h 10000"/>
                <a:gd name="connsiteX99" fmla="*/ 5835 w 10000"/>
                <a:gd name="connsiteY99" fmla="*/ 5111 h 10000"/>
                <a:gd name="connsiteX100" fmla="*/ 5317 w 10000"/>
                <a:gd name="connsiteY100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895 w 10000"/>
                <a:gd name="connsiteY7" fmla="*/ 10000 h 10000"/>
                <a:gd name="connsiteX8" fmla="*/ 3579 w 10000"/>
                <a:gd name="connsiteY8" fmla="*/ 10000 h 10000"/>
                <a:gd name="connsiteX9" fmla="*/ 3474 w 10000"/>
                <a:gd name="connsiteY9" fmla="*/ 9747 h 10000"/>
                <a:gd name="connsiteX10" fmla="*/ 3263 w 10000"/>
                <a:gd name="connsiteY10" fmla="*/ 10000 h 10000"/>
                <a:gd name="connsiteX11" fmla="*/ 2842 w 10000"/>
                <a:gd name="connsiteY11" fmla="*/ 10000 h 10000"/>
                <a:gd name="connsiteX12" fmla="*/ 2842 w 10000"/>
                <a:gd name="connsiteY12" fmla="*/ 9874 h 10000"/>
                <a:gd name="connsiteX13" fmla="*/ 2631 w 10000"/>
                <a:gd name="connsiteY13" fmla="*/ 9747 h 10000"/>
                <a:gd name="connsiteX14" fmla="*/ 2631 w 10000"/>
                <a:gd name="connsiteY14" fmla="*/ 9115 h 10000"/>
                <a:gd name="connsiteX15" fmla="*/ 2105 w 10000"/>
                <a:gd name="connsiteY15" fmla="*/ 7849 h 10000"/>
                <a:gd name="connsiteX16" fmla="*/ 1894 w 10000"/>
                <a:gd name="connsiteY16" fmla="*/ 7849 h 10000"/>
                <a:gd name="connsiteX17" fmla="*/ 1894 w 10000"/>
                <a:gd name="connsiteY17" fmla="*/ 7975 h 10000"/>
                <a:gd name="connsiteX18" fmla="*/ 1684 w 10000"/>
                <a:gd name="connsiteY18" fmla="*/ 7595 h 10000"/>
                <a:gd name="connsiteX19" fmla="*/ 1789 w 10000"/>
                <a:gd name="connsiteY19" fmla="*/ 7469 h 10000"/>
                <a:gd name="connsiteX20" fmla="*/ 1369 w 10000"/>
                <a:gd name="connsiteY20" fmla="*/ 6709 h 10000"/>
                <a:gd name="connsiteX21" fmla="*/ 1158 w 10000"/>
                <a:gd name="connsiteY21" fmla="*/ 6836 h 10000"/>
                <a:gd name="connsiteX22" fmla="*/ 1052 w 10000"/>
                <a:gd name="connsiteY22" fmla="*/ 7342 h 10000"/>
                <a:gd name="connsiteX23" fmla="*/ 842 w 10000"/>
                <a:gd name="connsiteY23" fmla="*/ 7469 h 10000"/>
                <a:gd name="connsiteX24" fmla="*/ 947 w 10000"/>
                <a:gd name="connsiteY24" fmla="*/ 3924 h 10000"/>
                <a:gd name="connsiteX25" fmla="*/ 737 w 10000"/>
                <a:gd name="connsiteY25" fmla="*/ 3545 h 10000"/>
                <a:gd name="connsiteX26" fmla="*/ 947 w 10000"/>
                <a:gd name="connsiteY26" fmla="*/ 3417 h 10000"/>
                <a:gd name="connsiteX27" fmla="*/ 527 w 10000"/>
                <a:gd name="connsiteY27" fmla="*/ 2532 h 10000"/>
                <a:gd name="connsiteX28" fmla="*/ 527 w 10000"/>
                <a:gd name="connsiteY28" fmla="*/ 2151 h 10000"/>
                <a:gd name="connsiteX29" fmla="*/ 210 w 10000"/>
                <a:gd name="connsiteY29" fmla="*/ 1772 h 10000"/>
                <a:gd name="connsiteX30" fmla="*/ 0 w 10000"/>
                <a:gd name="connsiteY30" fmla="*/ 1646 h 10000"/>
                <a:gd name="connsiteX31" fmla="*/ 0 w 10000"/>
                <a:gd name="connsiteY31" fmla="*/ 1519 h 10000"/>
                <a:gd name="connsiteX32" fmla="*/ 105 w 10000"/>
                <a:gd name="connsiteY32" fmla="*/ 1013 h 10000"/>
                <a:gd name="connsiteX33" fmla="*/ 315 w 10000"/>
                <a:gd name="connsiteY33" fmla="*/ 759 h 10000"/>
                <a:gd name="connsiteX34" fmla="*/ 210 w 10000"/>
                <a:gd name="connsiteY34" fmla="*/ 507 h 10000"/>
                <a:gd name="connsiteX35" fmla="*/ 210 w 10000"/>
                <a:gd name="connsiteY35" fmla="*/ 0 h 10000"/>
                <a:gd name="connsiteX36" fmla="*/ 421 w 10000"/>
                <a:gd name="connsiteY36" fmla="*/ 0 h 10000"/>
                <a:gd name="connsiteX37" fmla="*/ 527 w 10000"/>
                <a:gd name="connsiteY37" fmla="*/ 253 h 10000"/>
                <a:gd name="connsiteX38" fmla="*/ 842 w 10000"/>
                <a:gd name="connsiteY38" fmla="*/ 253 h 10000"/>
                <a:gd name="connsiteX39" fmla="*/ 1158 w 10000"/>
                <a:gd name="connsiteY39" fmla="*/ 633 h 10000"/>
                <a:gd name="connsiteX40" fmla="*/ 1158 w 10000"/>
                <a:gd name="connsiteY40" fmla="*/ 1266 h 10000"/>
                <a:gd name="connsiteX41" fmla="*/ 1369 w 10000"/>
                <a:gd name="connsiteY41" fmla="*/ 1266 h 10000"/>
                <a:gd name="connsiteX42" fmla="*/ 1684 w 10000"/>
                <a:gd name="connsiteY42" fmla="*/ 1899 h 10000"/>
                <a:gd name="connsiteX43" fmla="*/ 2000 w 10000"/>
                <a:gd name="connsiteY43" fmla="*/ 1772 h 10000"/>
                <a:gd name="connsiteX44" fmla="*/ 2000 w 10000"/>
                <a:gd name="connsiteY44" fmla="*/ 1646 h 10000"/>
                <a:gd name="connsiteX45" fmla="*/ 2105 w 10000"/>
                <a:gd name="connsiteY45" fmla="*/ 1772 h 10000"/>
                <a:gd name="connsiteX46" fmla="*/ 2316 w 10000"/>
                <a:gd name="connsiteY46" fmla="*/ 2025 h 10000"/>
                <a:gd name="connsiteX47" fmla="*/ 2842 w 10000"/>
                <a:gd name="connsiteY47" fmla="*/ 2025 h 10000"/>
                <a:gd name="connsiteX48" fmla="*/ 2947 w 10000"/>
                <a:gd name="connsiteY48" fmla="*/ 1519 h 10000"/>
                <a:gd name="connsiteX49" fmla="*/ 3368 w 10000"/>
                <a:gd name="connsiteY49" fmla="*/ 1392 h 10000"/>
                <a:gd name="connsiteX50" fmla="*/ 5883 w 10000"/>
                <a:gd name="connsiteY50" fmla="*/ 5082 h 10000"/>
                <a:gd name="connsiteX51" fmla="*/ 6802 w 10000"/>
                <a:gd name="connsiteY51" fmla="*/ 3489 h 10000"/>
                <a:gd name="connsiteX52" fmla="*/ 7263 w 10000"/>
                <a:gd name="connsiteY52" fmla="*/ 2279 h 10000"/>
                <a:gd name="connsiteX53" fmla="*/ 7789 w 10000"/>
                <a:gd name="connsiteY53" fmla="*/ 2784 h 10000"/>
                <a:gd name="connsiteX54" fmla="*/ 8211 w 10000"/>
                <a:gd name="connsiteY54" fmla="*/ 2912 h 10000"/>
                <a:gd name="connsiteX55" fmla="*/ 8631 w 10000"/>
                <a:gd name="connsiteY55" fmla="*/ 3038 h 10000"/>
                <a:gd name="connsiteX56" fmla="*/ 9263 w 10000"/>
                <a:gd name="connsiteY56" fmla="*/ 3545 h 10000"/>
                <a:gd name="connsiteX57" fmla="*/ 9578 w 10000"/>
                <a:gd name="connsiteY57" fmla="*/ 3671 h 10000"/>
                <a:gd name="connsiteX58" fmla="*/ 10000 w 10000"/>
                <a:gd name="connsiteY58" fmla="*/ 4050 h 10000"/>
                <a:gd name="connsiteX59" fmla="*/ 10000 w 10000"/>
                <a:gd name="connsiteY59" fmla="*/ 4683 h 10000"/>
                <a:gd name="connsiteX60" fmla="*/ 9790 w 10000"/>
                <a:gd name="connsiteY60" fmla="*/ 4683 h 10000"/>
                <a:gd name="connsiteX61" fmla="*/ 9368 w 10000"/>
                <a:gd name="connsiteY61" fmla="*/ 4937 h 10000"/>
                <a:gd name="connsiteX62" fmla="*/ 8736 w 10000"/>
                <a:gd name="connsiteY62" fmla="*/ 4937 h 10000"/>
                <a:gd name="connsiteX63" fmla="*/ 8526 w 10000"/>
                <a:gd name="connsiteY63" fmla="*/ 5190 h 10000"/>
                <a:gd name="connsiteX64" fmla="*/ 8526 w 10000"/>
                <a:gd name="connsiteY64" fmla="*/ 5317 h 10000"/>
                <a:gd name="connsiteX65" fmla="*/ 8631 w 10000"/>
                <a:gd name="connsiteY65" fmla="*/ 5570 h 10000"/>
                <a:gd name="connsiteX66" fmla="*/ 8631 w 10000"/>
                <a:gd name="connsiteY66" fmla="*/ 5696 h 10000"/>
                <a:gd name="connsiteX67" fmla="*/ 8526 w 10000"/>
                <a:gd name="connsiteY67" fmla="*/ 5950 h 10000"/>
                <a:gd name="connsiteX68" fmla="*/ 8631 w 10000"/>
                <a:gd name="connsiteY68" fmla="*/ 5950 h 10000"/>
                <a:gd name="connsiteX69" fmla="*/ 9158 w 10000"/>
                <a:gd name="connsiteY69" fmla="*/ 6709 h 10000"/>
                <a:gd name="connsiteX70" fmla="*/ 9263 w 10000"/>
                <a:gd name="connsiteY70" fmla="*/ 7216 h 10000"/>
                <a:gd name="connsiteX71" fmla="*/ 9158 w 10000"/>
                <a:gd name="connsiteY71" fmla="*/ 7595 h 10000"/>
                <a:gd name="connsiteX72" fmla="*/ 9158 w 10000"/>
                <a:gd name="connsiteY72" fmla="*/ 7595 h 10000"/>
                <a:gd name="connsiteX73" fmla="*/ 9158 w 10000"/>
                <a:gd name="connsiteY73" fmla="*/ 7721 h 10000"/>
                <a:gd name="connsiteX74" fmla="*/ 9053 w 10000"/>
                <a:gd name="connsiteY74" fmla="*/ 7975 h 10000"/>
                <a:gd name="connsiteX75" fmla="*/ 8841 w 10000"/>
                <a:gd name="connsiteY75" fmla="*/ 7975 h 10000"/>
                <a:gd name="connsiteX76" fmla="*/ 8736 w 10000"/>
                <a:gd name="connsiteY76" fmla="*/ 7721 h 10000"/>
                <a:gd name="connsiteX77" fmla="*/ 8631 w 10000"/>
                <a:gd name="connsiteY77" fmla="*/ 7721 h 10000"/>
                <a:gd name="connsiteX78" fmla="*/ 8316 w 10000"/>
                <a:gd name="connsiteY78" fmla="*/ 6836 h 10000"/>
                <a:gd name="connsiteX79" fmla="*/ 7999 w 10000"/>
                <a:gd name="connsiteY79" fmla="*/ 6836 h 10000"/>
                <a:gd name="connsiteX80" fmla="*/ 7789 w 10000"/>
                <a:gd name="connsiteY80" fmla="*/ 6583 h 10000"/>
                <a:gd name="connsiteX81" fmla="*/ 7684 w 10000"/>
                <a:gd name="connsiteY81" fmla="*/ 6709 h 10000"/>
                <a:gd name="connsiteX82" fmla="*/ 7579 w 10000"/>
                <a:gd name="connsiteY82" fmla="*/ 7216 h 10000"/>
                <a:gd name="connsiteX83" fmla="*/ 7263 w 10000"/>
                <a:gd name="connsiteY83" fmla="*/ 6962 h 10000"/>
                <a:gd name="connsiteX84" fmla="*/ 7263 w 10000"/>
                <a:gd name="connsiteY84" fmla="*/ 7342 h 10000"/>
                <a:gd name="connsiteX85" fmla="*/ 7052 w 10000"/>
                <a:gd name="connsiteY85" fmla="*/ 7469 h 10000"/>
                <a:gd name="connsiteX86" fmla="*/ 6947 w 10000"/>
                <a:gd name="connsiteY86" fmla="*/ 7342 h 10000"/>
                <a:gd name="connsiteX87" fmla="*/ 6737 w 10000"/>
                <a:gd name="connsiteY87" fmla="*/ 7342 h 10000"/>
                <a:gd name="connsiteX88" fmla="*/ 6421 w 10000"/>
                <a:gd name="connsiteY88" fmla="*/ 7216 h 10000"/>
                <a:gd name="connsiteX89" fmla="*/ 6210 w 10000"/>
                <a:gd name="connsiteY89" fmla="*/ 7469 h 10000"/>
                <a:gd name="connsiteX90" fmla="*/ 6315 w 10000"/>
                <a:gd name="connsiteY90" fmla="*/ 7849 h 10000"/>
                <a:gd name="connsiteX91" fmla="*/ 6632 w 10000"/>
                <a:gd name="connsiteY91" fmla="*/ 7849 h 10000"/>
                <a:gd name="connsiteX92" fmla="*/ 6737 w 10000"/>
                <a:gd name="connsiteY92" fmla="*/ 8354 h 10000"/>
                <a:gd name="connsiteX93" fmla="*/ 6000 w 10000"/>
                <a:gd name="connsiteY93" fmla="*/ 8354 h 10000"/>
                <a:gd name="connsiteX94" fmla="*/ 5790 w 10000"/>
                <a:gd name="connsiteY94" fmla="*/ 7975 h 10000"/>
                <a:gd name="connsiteX95" fmla="*/ 5473 w 10000"/>
                <a:gd name="connsiteY95" fmla="*/ 8228 h 10000"/>
                <a:gd name="connsiteX96" fmla="*/ 5158 w 10000"/>
                <a:gd name="connsiteY96" fmla="*/ 7975 h 10000"/>
                <a:gd name="connsiteX97" fmla="*/ 5699 w 10000"/>
                <a:gd name="connsiteY97" fmla="*/ 5695 h 10000"/>
                <a:gd name="connsiteX98" fmla="*/ 5835 w 10000"/>
                <a:gd name="connsiteY98" fmla="*/ 5111 h 10000"/>
                <a:gd name="connsiteX99" fmla="*/ 5317 w 10000"/>
                <a:gd name="connsiteY99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579 w 10000"/>
                <a:gd name="connsiteY7" fmla="*/ 10000 h 10000"/>
                <a:gd name="connsiteX8" fmla="*/ 3474 w 10000"/>
                <a:gd name="connsiteY8" fmla="*/ 9747 h 10000"/>
                <a:gd name="connsiteX9" fmla="*/ 3263 w 10000"/>
                <a:gd name="connsiteY9" fmla="*/ 10000 h 10000"/>
                <a:gd name="connsiteX10" fmla="*/ 2842 w 10000"/>
                <a:gd name="connsiteY10" fmla="*/ 10000 h 10000"/>
                <a:gd name="connsiteX11" fmla="*/ 2842 w 10000"/>
                <a:gd name="connsiteY11" fmla="*/ 9874 h 10000"/>
                <a:gd name="connsiteX12" fmla="*/ 2631 w 10000"/>
                <a:gd name="connsiteY12" fmla="*/ 9747 h 10000"/>
                <a:gd name="connsiteX13" fmla="*/ 2631 w 10000"/>
                <a:gd name="connsiteY13" fmla="*/ 9115 h 10000"/>
                <a:gd name="connsiteX14" fmla="*/ 2105 w 10000"/>
                <a:gd name="connsiteY14" fmla="*/ 7849 h 10000"/>
                <a:gd name="connsiteX15" fmla="*/ 1894 w 10000"/>
                <a:gd name="connsiteY15" fmla="*/ 7849 h 10000"/>
                <a:gd name="connsiteX16" fmla="*/ 1894 w 10000"/>
                <a:gd name="connsiteY16" fmla="*/ 7975 h 10000"/>
                <a:gd name="connsiteX17" fmla="*/ 1684 w 10000"/>
                <a:gd name="connsiteY17" fmla="*/ 7595 h 10000"/>
                <a:gd name="connsiteX18" fmla="*/ 1789 w 10000"/>
                <a:gd name="connsiteY18" fmla="*/ 7469 h 10000"/>
                <a:gd name="connsiteX19" fmla="*/ 1369 w 10000"/>
                <a:gd name="connsiteY19" fmla="*/ 6709 h 10000"/>
                <a:gd name="connsiteX20" fmla="*/ 1158 w 10000"/>
                <a:gd name="connsiteY20" fmla="*/ 6836 h 10000"/>
                <a:gd name="connsiteX21" fmla="*/ 1052 w 10000"/>
                <a:gd name="connsiteY21" fmla="*/ 7342 h 10000"/>
                <a:gd name="connsiteX22" fmla="*/ 842 w 10000"/>
                <a:gd name="connsiteY22" fmla="*/ 7469 h 10000"/>
                <a:gd name="connsiteX23" fmla="*/ 947 w 10000"/>
                <a:gd name="connsiteY23" fmla="*/ 3924 h 10000"/>
                <a:gd name="connsiteX24" fmla="*/ 737 w 10000"/>
                <a:gd name="connsiteY24" fmla="*/ 3545 h 10000"/>
                <a:gd name="connsiteX25" fmla="*/ 947 w 10000"/>
                <a:gd name="connsiteY25" fmla="*/ 3417 h 10000"/>
                <a:gd name="connsiteX26" fmla="*/ 527 w 10000"/>
                <a:gd name="connsiteY26" fmla="*/ 2532 h 10000"/>
                <a:gd name="connsiteX27" fmla="*/ 527 w 10000"/>
                <a:gd name="connsiteY27" fmla="*/ 2151 h 10000"/>
                <a:gd name="connsiteX28" fmla="*/ 210 w 10000"/>
                <a:gd name="connsiteY28" fmla="*/ 1772 h 10000"/>
                <a:gd name="connsiteX29" fmla="*/ 0 w 10000"/>
                <a:gd name="connsiteY29" fmla="*/ 1646 h 10000"/>
                <a:gd name="connsiteX30" fmla="*/ 0 w 10000"/>
                <a:gd name="connsiteY30" fmla="*/ 1519 h 10000"/>
                <a:gd name="connsiteX31" fmla="*/ 105 w 10000"/>
                <a:gd name="connsiteY31" fmla="*/ 1013 h 10000"/>
                <a:gd name="connsiteX32" fmla="*/ 315 w 10000"/>
                <a:gd name="connsiteY32" fmla="*/ 759 h 10000"/>
                <a:gd name="connsiteX33" fmla="*/ 210 w 10000"/>
                <a:gd name="connsiteY33" fmla="*/ 507 h 10000"/>
                <a:gd name="connsiteX34" fmla="*/ 210 w 10000"/>
                <a:gd name="connsiteY34" fmla="*/ 0 h 10000"/>
                <a:gd name="connsiteX35" fmla="*/ 421 w 10000"/>
                <a:gd name="connsiteY35" fmla="*/ 0 h 10000"/>
                <a:gd name="connsiteX36" fmla="*/ 527 w 10000"/>
                <a:gd name="connsiteY36" fmla="*/ 253 h 10000"/>
                <a:gd name="connsiteX37" fmla="*/ 842 w 10000"/>
                <a:gd name="connsiteY37" fmla="*/ 253 h 10000"/>
                <a:gd name="connsiteX38" fmla="*/ 1158 w 10000"/>
                <a:gd name="connsiteY38" fmla="*/ 633 h 10000"/>
                <a:gd name="connsiteX39" fmla="*/ 1158 w 10000"/>
                <a:gd name="connsiteY39" fmla="*/ 1266 h 10000"/>
                <a:gd name="connsiteX40" fmla="*/ 1369 w 10000"/>
                <a:gd name="connsiteY40" fmla="*/ 1266 h 10000"/>
                <a:gd name="connsiteX41" fmla="*/ 1684 w 10000"/>
                <a:gd name="connsiteY41" fmla="*/ 1899 h 10000"/>
                <a:gd name="connsiteX42" fmla="*/ 2000 w 10000"/>
                <a:gd name="connsiteY42" fmla="*/ 1772 h 10000"/>
                <a:gd name="connsiteX43" fmla="*/ 2000 w 10000"/>
                <a:gd name="connsiteY43" fmla="*/ 1646 h 10000"/>
                <a:gd name="connsiteX44" fmla="*/ 2105 w 10000"/>
                <a:gd name="connsiteY44" fmla="*/ 1772 h 10000"/>
                <a:gd name="connsiteX45" fmla="*/ 2316 w 10000"/>
                <a:gd name="connsiteY45" fmla="*/ 2025 h 10000"/>
                <a:gd name="connsiteX46" fmla="*/ 2842 w 10000"/>
                <a:gd name="connsiteY46" fmla="*/ 2025 h 10000"/>
                <a:gd name="connsiteX47" fmla="*/ 2947 w 10000"/>
                <a:gd name="connsiteY47" fmla="*/ 1519 h 10000"/>
                <a:gd name="connsiteX48" fmla="*/ 3368 w 10000"/>
                <a:gd name="connsiteY48" fmla="*/ 1392 h 10000"/>
                <a:gd name="connsiteX49" fmla="*/ 5883 w 10000"/>
                <a:gd name="connsiteY49" fmla="*/ 5082 h 10000"/>
                <a:gd name="connsiteX50" fmla="*/ 6802 w 10000"/>
                <a:gd name="connsiteY50" fmla="*/ 3489 h 10000"/>
                <a:gd name="connsiteX51" fmla="*/ 7263 w 10000"/>
                <a:gd name="connsiteY51" fmla="*/ 2279 h 10000"/>
                <a:gd name="connsiteX52" fmla="*/ 7789 w 10000"/>
                <a:gd name="connsiteY52" fmla="*/ 2784 h 10000"/>
                <a:gd name="connsiteX53" fmla="*/ 8211 w 10000"/>
                <a:gd name="connsiteY53" fmla="*/ 2912 h 10000"/>
                <a:gd name="connsiteX54" fmla="*/ 8631 w 10000"/>
                <a:gd name="connsiteY54" fmla="*/ 3038 h 10000"/>
                <a:gd name="connsiteX55" fmla="*/ 9263 w 10000"/>
                <a:gd name="connsiteY55" fmla="*/ 3545 h 10000"/>
                <a:gd name="connsiteX56" fmla="*/ 9578 w 10000"/>
                <a:gd name="connsiteY56" fmla="*/ 3671 h 10000"/>
                <a:gd name="connsiteX57" fmla="*/ 10000 w 10000"/>
                <a:gd name="connsiteY57" fmla="*/ 4050 h 10000"/>
                <a:gd name="connsiteX58" fmla="*/ 10000 w 10000"/>
                <a:gd name="connsiteY58" fmla="*/ 4683 h 10000"/>
                <a:gd name="connsiteX59" fmla="*/ 9790 w 10000"/>
                <a:gd name="connsiteY59" fmla="*/ 4683 h 10000"/>
                <a:gd name="connsiteX60" fmla="*/ 9368 w 10000"/>
                <a:gd name="connsiteY60" fmla="*/ 4937 h 10000"/>
                <a:gd name="connsiteX61" fmla="*/ 8736 w 10000"/>
                <a:gd name="connsiteY61" fmla="*/ 4937 h 10000"/>
                <a:gd name="connsiteX62" fmla="*/ 8526 w 10000"/>
                <a:gd name="connsiteY62" fmla="*/ 5190 h 10000"/>
                <a:gd name="connsiteX63" fmla="*/ 8526 w 10000"/>
                <a:gd name="connsiteY63" fmla="*/ 5317 h 10000"/>
                <a:gd name="connsiteX64" fmla="*/ 8631 w 10000"/>
                <a:gd name="connsiteY64" fmla="*/ 5570 h 10000"/>
                <a:gd name="connsiteX65" fmla="*/ 8631 w 10000"/>
                <a:gd name="connsiteY65" fmla="*/ 5696 h 10000"/>
                <a:gd name="connsiteX66" fmla="*/ 8526 w 10000"/>
                <a:gd name="connsiteY66" fmla="*/ 5950 h 10000"/>
                <a:gd name="connsiteX67" fmla="*/ 8631 w 10000"/>
                <a:gd name="connsiteY67" fmla="*/ 5950 h 10000"/>
                <a:gd name="connsiteX68" fmla="*/ 9158 w 10000"/>
                <a:gd name="connsiteY68" fmla="*/ 6709 h 10000"/>
                <a:gd name="connsiteX69" fmla="*/ 9263 w 10000"/>
                <a:gd name="connsiteY69" fmla="*/ 7216 h 10000"/>
                <a:gd name="connsiteX70" fmla="*/ 9158 w 10000"/>
                <a:gd name="connsiteY70" fmla="*/ 7595 h 10000"/>
                <a:gd name="connsiteX71" fmla="*/ 9158 w 10000"/>
                <a:gd name="connsiteY71" fmla="*/ 7595 h 10000"/>
                <a:gd name="connsiteX72" fmla="*/ 9158 w 10000"/>
                <a:gd name="connsiteY72" fmla="*/ 7721 h 10000"/>
                <a:gd name="connsiteX73" fmla="*/ 9053 w 10000"/>
                <a:gd name="connsiteY73" fmla="*/ 7975 h 10000"/>
                <a:gd name="connsiteX74" fmla="*/ 8841 w 10000"/>
                <a:gd name="connsiteY74" fmla="*/ 7975 h 10000"/>
                <a:gd name="connsiteX75" fmla="*/ 8736 w 10000"/>
                <a:gd name="connsiteY75" fmla="*/ 7721 h 10000"/>
                <a:gd name="connsiteX76" fmla="*/ 8631 w 10000"/>
                <a:gd name="connsiteY76" fmla="*/ 7721 h 10000"/>
                <a:gd name="connsiteX77" fmla="*/ 8316 w 10000"/>
                <a:gd name="connsiteY77" fmla="*/ 6836 h 10000"/>
                <a:gd name="connsiteX78" fmla="*/ 7999 w 10000"/>
                <a:gd name="connsiteY78" fmla="*/ 6836 h 10000"/>
                <a:gd name="connsiteX79" fmla="*/ 7789 w 10000"/>
                <a:gd name="connsiteY79" fmla="*/ 6583 h 10000"/>
                <a:gd name="connsiteX80" fmla="*/ 7684 w 10000"/>
                <a:gd name="connsiteY80" fmla="*/ 6709 h 10000"/>
                <a:gd name="connsiteX81" fmla="*/ 7579 w 10000"/>
                <a:gd name="connsiteY81" fmla="*/ 7216 h 10000"/>
                <a:gd name="connsiteX82" fmla="*/ 7263 w 10000"/>
                <a:gd name="connsiteY82" fmla="*/ 6962 h 10000"/>
                <a:gd name="connsiteX83" fmla="*/ 7263 w 10000"/>
                <a:gd name="connsiteY83" fmla="*/ 7342 h 10000"/>
                <a:gd name="connsiteX84" fmla="*/ 7052 w 10000"/>
                <a:gd name="connsiteY84" fmla="*/ 7469 h 10000"/>
                <a:gd name="connsiteX85" fmla="*/ 6947 w 10000"/>
                <a:gd name="connsiteY85" fmla="*/ 7342 h 10000"/>
                <a:gd name="connsiteX86" fmla="*/ 6737 w 10000"/>
                <a:gd name="connsiteY86" fmla="*/ 7342 h 10000"/>
                <a:gd name="connsiteX87" fmla="*/ 6421 w 10000"/>
                <a:gd name="connsiteY87" fmla="*/ 7216 h 10000"/>
                <a:gd name="connsiteX88" fmla="*/ 6210 w 10000"/>
                <a:gd name="connsiteY88" fmla="*/ 7469 h 10000"/>
                <a:gd name="connsiteX89" fmla="*/ 6315 w 10000"/>
                <a:gd name="connsiteY89" fmla="*/ 7849 h 10000"/>
                <a:gd name="connsiteX90" fmla="*/ 6632 w 10000"/>
                <a:gd name="connsiteY90" fmla="*/ 7849 h 10000"/>
                <a:gd name="connsiteX91" fmla="*/ 6737 w 10000"/>
                <a:gd name="connsiteY91" fmla="*/ 8354 h 10000"/>
                <a:gd name="connsiteX92" fmla="*/ 6000 w 10000"/>
                <a:gd name="connsiteY92" fmla="*/ 8354 h 10000"/>
                <a:gd name="connsiteX93" fmla="*/ 5790 w 10000"/>
                <a:gd name="connsiteY93" fmla="*/ 7975 h 10000"/>
                <a:gd name="connsiteX94" fmla="*/ 5473 w 10000"/>
                <a:gd name="connsiteY94" fmla="*/ 8228 h 10000"/>
                <a:gd name="connsiteX95" fmla="*/ 5158 w 10000"/>
                <a:gd name="connsiteY95" fmla="*/ 7975 h 10000"/>
                <a:gd name="connsiteX96" fmla="*/ 5699 w 10000"/>
                <a:gd name="connsiteY96" fmla="*/ 5695 h 10000"/>
                <a:gd name="connsiteX97" fmla="*/ 5835 w 10000"/>
                <a:gd name="connsiteY97" fmla="*/ 5111 h 10000"/>
                <a:gd name="connsiteX98" fmla="*/ 5317 w 10000"/>
                <a:gd name="connsiteY98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579 w 10000"/>
                <a:gd name="connsiteY7" fmla="*/ 10000 h 10000"/>
                <a:gd name="connsiteX8" fmla="*/ 3263 w 10000"/>
                <a:gd name="connsiteY8" fmla="*/ 10000 h 10000"/>
                <a:gd name="connsiteX9" fmla="*/ 2842 w 10000"/>
                <a:gd name="connsiteY9" fmla="*/ 10000 h 10000"/>
                <a:gd name="connsiteX10" fmla="*/ 2842 w 10000"/>
                <a:gd name="connsiteY10" fmla="*/ 9874 h 10000"/>
                <a:gd name="connsiteX11" fmla="*/ 2631 w 10000"/>
                <a:gd name="connsiteY11" fmla="*/ 9747 h 10000"/>
                <a:gd name="connsiteX12" fmla="*/ 2631 w 10000"/>
                <a:gd name="connsiteY12" fmla="*/ 9115 h 10000"/>
                <a:gd name="connsiteX13" fmla="*/ 2105 w 10000"/>
                <a:gd name="connsiteY13" fmla="*/ 7849 h 10000"/>
                <a:gd name="connsiteX14" fmla="*/ 1894 w 10000"/>
                <a:gd name="connsiteY14" fmla="*/ 7849 h 10000"/>
                <a:gd name="connsiteX15" fmla="*/ 1894 w 10000"/>
                <a:gd name="connsiteY15" fmla="*/ 7975 h 10000"/>
                <a:gd name="connsiteX16" fmla="*/ 1684 w 10000"/>
                <a:gd name="connsiteY16" fmla="*/ 7595 h 10000"/>
                <a:gd name="connsiteX17" fmla="*/ 1789 w 10000"/>
                <a:gd name="connsiteY17" fmla="*/ 7469 h 10000"/>
                <a:gd name="connsiteX18" fmla="*/ 1369 w 10000"/>
                <a:gd name="connsiteY18" fmla="*/ 6709 h 10000"/>
                <a:gd name="connsiteX19" fmla="*/ 1158 w 10000"/>
                <a:gd name="connsiteY19" fmla="*/ 6836 h 10000"/>
                <a:gd name="connsiteX20" fmla="*/ 1052 w 10000"/>
                <a:gd name="connsiteY20" fmla="*/ 7342 h 10000"/>
                <a:gd name="connsiteX21" fmla="*/ 842 w 10000"/>
                <a:gd name="connsiteY21" fmla="*/ 7469 h 10000"/>
                <a:gd name="connsiteX22" fmla="*/ 947 w 10000"/>
                <a:gd name="connsiteY22" fmla="*/ 3924 h 10000"/>
                <a:gd name="connsiteX23" fmla="*/ 737 w 10000"/>
                <a:gd name="connsiteY23" fmla="*/ 3545 h 10000"/>
                <a:gd name="connsiteX24" fmla="*/ 947 w 10000"/>
                <a:gd name="connsiteY24" fmla="*/ 3417 h 10000"/>
                <a:gd name="connsiteX25" fmla="*/ 527 w 10000"/>
                <a:gd name="connsiteY25" fmla="*/ 2532 h 10000"/>
                <a:gd name="connsiteX26" fmla="*/ 527 w 10000"/>
                <a:gd name="connsiteY26" fmla="*/ 2151 h 10000"/>
                <a:gd name="connsiteX27" fmla="*/ 210 w 10000"/>
                <a:gd name="connsiteY27" fmla="*/ 1772 h 10000"/>
                <a:gd name="connsiteX28" fmla="*/ 0 w 10000"/>
                <a:gd name="connsiteY28" fmla="*/ 1646 h 10000"/>
                <a:gd name="connsiteX29" fmla="*/ 0 w 10000"/>
                <a:gd name="connsiteY29" fmla="*/ 1519 h 10000"/>
                <a:gd name="connsiteX30" fmla="*/ 105 w 10000"/>
                <a:gd name="connsiteY30" fmla="*/ 1013 h 10000"/>
                <a:gd name="connsiteX31" fmla="*/ 315 w 10000"/>
                <a:gd name="connsiteY31" fmla="*/ 759 h 10000"/>
                <a:gd name="connsiteX32" fmla="*/ 210 w 10000"/>
                <a:gd name="connsiteY32" fmla="*/ 507 h 10000"/>
                <a:gd name="connsiteX33" fmla="*/ 210 w 10000"/>
                <a:gd name="connsiteY33" fmla="*/ 0 h 10000"/>
                <a:gd name="connsiteX34" fmla="*/ 421 w 10000"/>
                <a:gd name="connsiteY34" fmla="*/ 0 h 10000"/>
                <a:gd name="connsiteX35" fmla="*/ 527 w 10000"/>
                <a:gd name="connsiteY35" fmla="*/ 253 h 10000"/>
                <a:gd name="connsiteX36" fmla="*/ 842 w 10000"/>
                <a:gd name="connsiteY36" fmla="*/ 253 h 10000"/>
                <a:gd name="connsiteX37" fmla="*/ 1158 w 10000"/>
                <a:gd name="connsiteY37" fmla="*/ 633 h 10000"/>
                <a:gd name="connsiteX38" fmla="*/ 1158 w 10000"/>
                <a:gd name="connsiteY38" fmla="*/ 1266 h 10000"/>
                <a:gd name="connsiteX39" fmla="*/ 1369 w 10000"/>
                <a:gd name="connsiteY39" fmla="*/ 1266 h 10000"/>
                <a:gd name="connsiteX40" fmla="*/ 1684 w 10000"/>
                <a:gd name="connsiteY40" fmla="*/ 1899 h 10000"/>
                <a:gd name="connsiteX41" fmla="*/ 2000 w 10000"/>
                <a:gd name="connsiteY41" fmla="*/ 1772 h 10000"/>
                <a:gd name="connsiteX42" fmla="*/ 2000 w 10000"/>
                <a:gd name="connsiteY42" fmla="*/ 1646 h 10000"/>
                <a:gd name="connsiteX43" fmla="*/ 2105 w 10000"/>
                <a:gd name="connsiteY43" fmla="*/ 1772 h 10000"/>
                <a:gd name="connsiteX44" fmla="*/ 2316 w 10000"/>
                <a:gd name="connsiteY44" fmla="*/ 2025 h 10000"/>
                <a:gd name="connsiteX45" fmla="*/ 2842 w 10000"/>
                <a:gd name="connsiteY45" fmla="*/ 2025 h 10000"/>
                <a:gd name="connsiteX46" fmla="*/ 2947 w 10000"/>
                <a:gd name="connsiteY46" fmla="*/ 1519 h 10000"/>
                <a:gd name="connsiteX47" fmla="*/ 3368 w 10000"/>
                <a:gd name="connsiteY47" fmla="*/ 1392 h 10000"/>
                <a:gd name="connsiteX48" fmla="*/ 5883 w 10000"/>
                <a:gd name="connsiteY48" fmla="*/ 5082 h 10000"/>
                <a:gd name="connsiteX49" fmla="*/ 6802 w 10000"/>
                <a:gd name="connsiteY49" fmla="*/ 3489 h 10000"/>
                <a:gd name="connsiteX50" fmla="*/ 7263 w 10000"/>
                <a:gd name="connsiteY50" fmla="*/ 2279 h 10000"/>
                <a:gd name="connsiteX51" fmla="*/ 7789 w 10000"/>
                <a:gd name="connsiteY51" fmla="*/ 2784 h 10000"/>
                <a:gd name="connsiteX52" fmla="*/ 8211 w 10000"/>
                <a:gd name="connsiteY52" fmla="*/ 2912 h 10000"/>
                <a:gd name="connsiteX53" fmla="*/ 8631 w 10000"/>
                <a:gd name="connsiteY53" fmla="*/ 3038 h 10000"/>
                <a:gd name="connsiteX54" fmla="*/ 9263 w 10000"/>
                <a:gd name="connsiteY54" fmla="*/ 3545 h 10000"/>
                <a:gd name="connsiteX55" fmla="*/ 9578 w 10000"/>
                <a:gd name="connsiteY55" fmla="*/ 3671 h 10000"/>
                <a:gd name="connsiteX56" fmla="*/ 10000 w 10000"/>
                <a:gd name="connsiteY56" fmla="*/ 4050 h 10000"/>
                <a:gd name="connsiteX57" fmla="*/ 10000 w 10000"/>
                <a:gd name="connsiteY57" fmla="*/ 4683 h 10000"/>
                <a:gd name="connsiteX58" fmla="*/ 9790 w 10000"/>
                <a:gd name="connsiteY58" fmla="*/ 4683 h 10000"/>
                <a:gd name="connsiteX59" fmla="*/ 9368 w 10000"/>
                <a:gd name="connsiteY59" fmla="*/ 4937 h 10000"/>
                <a:gd name="connsiteX60" fmla="*/ 8736 w 10000"/>
                <a:gd name="connsiteY60" fmla="*/ 4937 h 10000"/>
                <a:gd name="connsiteX61" fmla="*/ 8526 w 10000"/>
                <a:gd name="connsiteY61" fmla="*/ 5190 h 10000"/>
                <a:gd name="connsiteX62" fmla="*/ 8526 w 10000"/>
                <a:gd name="connsiteY62" fmla="*/ 5317 h 10000"/>
                <a:gd name="connsiteX63" fmla="*/ 8631 w 10000"/>
                <a:gd name="connsiteY63" fmla="*/ 5570 h 10000"/>
                <a:gd name="connsiteX64" fmla="*/ 8631 w 10000"/>
                <a:gd name="connsiteY64" fmla="*/ 5696 h 10000"/>
                <a:gd name="connsiteX65" fmla="*/ 8526 w 10000"/>
                <a:gd name="connsiteY65" fmla="*/ 5950 h 10000"/>
                <a:gd name="connsiteX66" fmla="*/ 8631 w 10000"/>
                <a:gd name="connsiteY66" fmla="*/ 5950 h 10000"/>
                <a:gd name="connsiteX67" fmla="*/ 9158 w 10000"/>
                <a:gd name="connsiteY67" fmla="*/ 6709 h 10000"/>
                <a:gd name="connsiteX68" fmla="*/ 9263 w 10000"/>
                <a:gd name="connsiteY68" fmla="*/ 7216 h 10000"/>
                <a:gd name="connsiteX69" fmla="*/ 9158 w 10000"/>
                <a:gd name="connsiteY69" fmla="*/ 7595 h 10000"/>
                <a:gd name="connsiteX70" fmla="*/ 9158 w 10000"/>
                <a:gd name="connsiteY70" fmla="*/ 7595 h 10000"/>
                <a:gd name="connsiteX71" fmla="*/ 9158 w 10000"/>
                <a:gd name="connsiteY71" fmla="*/ 7721 h 10000"/>
                <a:gd name="connsiteX72" fmla="*/ 9053 w 10000"/>
                <a:gd name="connsiteY72" fmla="*/ 7975 h 10000"/>
                <a:gd name="connsiteX73" fmla="*/ 8841 w 10000"/>
                <a:gd name="connsiteY73" fmla="*/ 7975 h 10000"/>
                <a:gd name="connsiteX74" fmla="*/ 8736 w 10000"/>
                <a:gd name="connsiteY74" fmla="*/ 7721 h 10000"/>
                <a:gd name="connsiteX75" fmla="*/ 8631 w 10000"/>
                <a:gd name="connsiteY75" fmla="*/ 7721 h 10000"/>
                <a:gd name="connsiteX76" fmla="*/ 8316 w 10000"/>
                <a:gd name="connsiteY76" fmla="*/ 6836 h 10000"/>
                <a:gd name="connsiteX77" fmla="*/ 7999 w 10000"/>
                <a:gd name="connsiteY77" fmla="*/ 6836 h 10000"/>
                <a:gd name="connsiteX78" fmla="*/ 7789 w 10000"/>
                <a:gd name="connsiteY78" fmla="*/ 6583 h 10000"/>
                <a:gd name="connsiteX79" fmla="*/ 7684 w 10000"/>
                <a:gd name="connsiteY79" fmla="*/ 6709 h 10000"/>
                <a:gd name="connsiteX80" fmla="*/ 7579 w 10000"/>
                <a:gd name="connsiteY80" fmla="*/ 7216 h 10000"/>
                <a:gd name="connsiteX81" fmla="*/ 7263 w 10000"/>
                <a:gd name="connsiteY81" fmla="*/ 6962 h 10000"/>
                <a:gd name="connsiteX82" fmla="*/ 7263 w 10000"/>
                <a:gd name="connsiteY82" fmla="*/ 7342 h 10000"/>
                <a:gd name="connsiteX83" fmla="*/ 7052 w 10000"/>
                <a:gd name="connsiteY83" fmla="*/ 7469 h 10000"/>
                <a:gd name="connsiteX84" fmla="*/ 6947 w 10000"/>
                <a:gd name="connsiteY84" fmla="*/ 7342 h 10000"/>
                <a:gd name="connsiteX85" fmla="*/ 6737 w 10000"/>
                <a:gd name="connsiteY85" fmla="*/ 7342 h 10000"/>
                <a:gd name="connsiteX86" fmla="*/ 6421 w 10000"/>
                <a:gd name="connsiteY86" fmla="*/ 7216 h 10000"/>
                <a:gd name="connsiteX87" fmla="*/ 6210 w 10000"/>
                <a:gd name="connsiteY87" fmla="*/ 7469 h 10000"/>
                <a:gd name="connsiteX88" fmla="*/ 6315 w 10000"/>
                <a:gd name="connsiteY88" fmla="*/ 7849 h 10000"/>
                <a:gd name="connsiteX89" fmla="*/ 6632 w 10000"/>
                <a:gd name="connsiteY89" fmla="*/ 7849 h 10000"/>
                <a:gd name="connsiteX90" fmla="*/ 6737 w 10000"/>
                <a:gd name="connsiteY90" fmla="*/ 8354 h 10000"/>
                <a:gd name="connsiteX91" fmla="*/ 6000 w 10000"/>
                <a:gd name="connsiteY91" fmla="*/ 8354 h 10000"/>
                <a:gd name="connsiteX92" fmla="*/ 5790 w 10000"/>
                <a:gd name="connsiteY92" fmla="*/ 7975 h 10000"/>
                <a:gd name="connsiteX93" fmla="*/ 5473 w 10000"/>
                <a:gd name="connsiteY93" fmla="*/ 8228 h 10000"/>
                <a:gd name="connsiteX94" fmla="*/ 5158 w 10000"/>
                <a:gd name="connsiteY94" fmla="*/ 7975 h 10000"/>
                <a:gd name="connsiteX95" fmla="*/ 5699 w 10000"/>
                <a:gd name="connsiteY95" fmla="*/ 5695 h 10000"/>
                <a:gd name="connsiteX96" fmla="*/ 5835 w 10000"/>
                <a:gd name="connsiteY96" fmla="*/ 5111 h 10000"/>
                <a:gd name="connsiteX97" fmla="*/ 5317 w 10000"/>
                <a:gd name="connsiteY97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3263 w 10000"/>
                <a:gd name="connsiteY7" fmla="*/ 10000 h 10000"/>
                <a:gd name="connsiteX8" fmla="*/ 2842 w 10000"/>
                <a:gd name="connsiteY8" fmla="*/ 10000 h 10000"/>
                <a:gd name="connsiteX9" fmla="*/ 2842 w 10000"/>
                <a:gd name="connsiteY9" fmla="*/ 9874 h 10000"/>
                <a:gd name="connsiteX10" fmla="*/ 2631 w 10000"/>
                <a:gd name="connsiteY10" fmla="*/ 9747 h 10000"/>
                <a:gd name="connsiteX11" fmla="*/ 2631 w 10000"/>
                <a:gd name="connsiteY11" fmla="*/ 9115 h 10000"/>
                <a:gd name="connsiteX12" fmla="*/ 2105 w 10000"/>
                <a:gd name="connsiteY12" fmla="*/ 7849 h 10000"/>
                <a:gd name="connsiteX13" fmla="*/ 1894 w 10000"/>
                <a:gd name="connsiteY13" fmla="*/ 7849 h 10000"/>
                <a:gd name="connsiteX14" fmla="*/ 1894 w 10000"/>
                <a:gd name="connsiteY14" fmla="*/ 7975 h 10000"/>
                <a:gd name="connsiteX15" fmla="*/ 1684 w 10000"/>
                <a:gd name="connsiteY15" fmla="*/ 7595 h 10000"/>
                <a:gd name="connsiteX16" fmla="*/ 1789 w 10000"/>
                <a:gd name="connsiteY16" fmla="*/ 7469 h 10000"/>
                <a:gd name="connsiteX17" fmla="*/ 1369 w 10000"/>
                <a:gd name="connsiteY17" fmla="*/ 6709 h 10000"/>
                <a:gd name="connsiteX18" fmla="*/ 1158 w 10000"/>
                <a:gd name="connsiteY18" fmla="*/ 6836 h 10000"/>
                <a:gd name="connsiteX19" fmla="*/ 1052 w 10000"/>
                <a:gd name="connsiteY19" fmla="*/ 7342 h 10000"/>
                <a:gd name="connsiteX20" fmla="*/ 842 w 10000"/>
                <a:gd name="connsiteY20" fmla="*/ 7469 h 10000"/>
                <a:gd name="connsiteX21" fmla="*/ 947 w 10000"/>
                <a:gd name="connsiteY21" fmla="*/ 3924 h 10000"/>
                <a:gd name="connsiteX22" fmla="*/ 737 w 10000"/>
                <a:gd name="connsiteY22" fmla="*/ 3545 h 10000"/>
                <a:gd name="connsiteX23" fmla="*/ 947 w 10000"/>
                <a:gd name="connsiteY23" fmla="*/ 3417 h 10000"/>
                <a:gd name="connsiteX24" fmla="*/ 527 w 10000"/>
                <a:gd name="connsiteY24" fmla="*/ 2532 h 10000"/>
                <a:gd name="connsiteX25" fmla="*/ 527 w 10000"/>
                <a:gd name="connsiteY25" fmla="*/ 2151 h 10000"/>
                <a:gd name="connsiteX26" fmla="*/ 210 w 10000"/>
                <a:gd name="connsiteY26" fmla="*/ 1772 h 10000"/>
                <a:gd name="connsiteX27" fmla="*/ 0 w 10000"/>
                <a:gd name="connsiteY27" fmla="*/ 1646 h 10000"/>
                <a:gd name="connsiteX28" fmla="*/ 0 w 10000"/>
                <a:gd name="connsiteY28" fmla="*/ 1519 h 10000"/>
                <a:gd name="connsiteX29" fmla="*/ 105 w 10000"/>
                <a:gd name="connsiteY29" fmla="*/ 1013 h 10000"/>
                <a:gd name="connsiteX30" fmla="*/ 315 w 10000"/>
                <a:gd name="connsiteY30" fmla="*/ 759 h 10000"/>
                <a:gd name="connsiteX31" fmla="*/ 210 w 10000"/>
                <a:gd name="connsiteY31" fmla="*/ 507 h 10000"/>
                <a:gd name="connsiteX32" fmla="*/ 210 w 10000"/>
                <a:gd name="connsiteY32" fmla="*/ 0 h 10000"/>
                <a:gd name="connsiteX33" fmla="*/ 421 w 10000"/>
                <a:gd name="connsiteY33" fmla="*/ 0 h 10000"/>
                <a:gd name="connsiteX34" fmla="*/ 527 w 10000"/>
                <a:gd name="connsiteY34" fmla="*/ 253 h 10000"/>
                <a:gd name="connsiteX35" fmla="*/ 842 w 10000"/>
                <a:gd name="connsiteY35" fmla="*/ 253 h 10000"/>
                <a:gd name="connsiteX36" fmla="*/ 1158 w 10000"/>
                <a:gd name="connsiteY36" fmla="*/ 633 h 10000"/>
                <a:gd name="connsiteX37" fmla="*/ 1158 w 10000"/>
                <a:gd name="connsiteY37" fmla="*/ 1266 h 10000"/>
                <a:gd name="connsiteX38" fmla="*/ 1369 w 10000"/>
                <a:gd name="connsiteY38" fmla="*/ 1266 h 10000"/>
                <a:gd name="connsiteX39" fmla="*/ 1684 w 10000"/>
                <a:gd name="connsiteY39" fmla="*/ 1899 h 10000"/>
                <a:gd name="connsiteX40" fmla="*/ 2000 w 10000"/>
                <a:gd name="connsiteY40" fmla="*/ 1772 h 10000"/>
                <a:gd name="connsiteX41" fmla="*/ 2000 w 10000"/>
                <a:gd name="connsiteY41" fmla="*/ 1646 h 10000"/>
                <a:gd name="connsiteX42" fmla="*/ 2105 w 10000"/>
                <a:gd name="connsiteY42" fmla="*/ 1772 h 10000"/>
                <a:gd name="connsiteX43" fmla="*/ 2316 w 10000"/>
                <a:gd name="connsiteY43" fmla="*/ 2025 h 10000"/>
                <a:gd name="connsiteX44" fmla="*/ 2842 w 10000"/>
                <a:gd name="connsiteY44" fmla="*/ 2025 h 10000"/>
                <a:gd name="connsiteX45" fmla="*/ 2947 w 10000"/>
                <a:gd name="connsiteY45" fmla="*/ 1519 h 10000"/>
                <a:gd name="connsiteX46" fmla="*/ 3368 w 10000"/>
                <a:gd name="connsiteY46" fmla="*/ 1392 h 10000"/>
                <a:gd name="connsiteX47" fmla="*/ 5883 w 10000"/>
                <a:gd name="connsiteY47" fmla="*/ 5082 h 10000"/>
                <a:gd name="connsiteX48" fmla="*/ 6802 w 10000"/>
                <a:gd name="connsiteY48" fmla="*/ 3489 h 10000"/>
                <a:gd name="connsiteX49" fmla="*/ 7263 w 10000"/>
                <a:gd name="connsiteY49" fmla="*/ 2279 h 10000"/>
                <a:gd name="connsiteX50" fmla="*/ 7789 w 10000"/>
                <a:gd name="connsiteY50" fmla="*/ 2784 h 10000"/>
                <a:gd name="connsiteX51" fmla="*/ 8211 w 10000"/>
                <a:gd name="connsiteY51" fmla="*/ 2912 h 10000"/>
                <a:gd name="connsiteX52" fmla="*/ 8631 w 10000"/>
                <a:gd name="connsiteY52" fmla="*/ 3038 h 10000"/>
                <a:gd name="connsiteX53" fmla="*/ 9263 w 10000"/>
                <a:gd name="connsiteY53" fmla="*/ 3545 h 10000"/>
                <a:gd name="connsiteX54" fmla="*/ 9578 w 10000"/>
                <a:gd name="connsiteY54" fmla="*/ 3671 h 10000"/>
                <a:gd name="connsiteX55" fmla="*/ 10000 w 10000"/>
                <a:gd name="connsiteY55" fmla="*/ 4050 h 10000"/>
                <a:gd name="connsiteX56" fmla="*/ 10000 w 10000"/>
                <a:gd name="connsiteY56" fmla="*/ 4683 h 10000"/>
                <a:gd name="connsiteX57" fmla="*/ 9790 w 10000"/>
                <a:gd name="connsiteY57" fmla="*/ 4683 h 10000"/>
                <a:gd name="connsiteX58" fmla="*/ 9368 w 10000"/>
                <a:gd name="connsiteY58" fmla="*/ 4937 h 10000"/>
                <a:gd name="connsiteX59" fmla="*/ 8736 w 10000"/>
                <a:gd name="connsiteY59" fmla="*/ 4937 h 10000"/>
                <a:gd name="connsiteX60" fmla="*/ 8526 w 10000"/>
                <a:gd name="connsiteY60" fmla="*/ 5190 h 10000"/>
                <a:gd name="connsiteX61" fmla="*/ 8526 w 10000"/>
                <a:gd name="connsiteY61" fmla="*/ 5317 h 10000"/>
                <a:gd name="connsiteX62" fmla="*/ 8631 w 10000"/>
                <a:gd name="connsiteY62" fmla="*/ 5570 h 10000"/>
                <a:gd name="connsiteX63" fmla="*/ 8631 w 10000"/>
                <a:gd name="connsiteY63" fmla="*/ 5696 h 10000"/>
                <a:gd name="connsiteX64" fmla="*/ 8526 w 10000"/>
                <a:gd name="connsiteY64" fmla="*/ 5950 h 10000"/>
                <a:gd name="connsiteX65" fmla="*/ 8631 w 10000"/>
                <a:gd name="connsiteY65" fmla="*/ 5950 h 10000"/>
                <a:gd name="connsiteX66" fmla="*/ 9158 w 10000"/>
                <a:gd name="connsiteY66" fmla="*/ 6709 h 10000"/>
                <a:gd name="connsiteX67" fmla="*/ 9263 w 10000"/>
                <a:gd name="connsiteY67" fmla="*/ 7216 h 10000"/>
                <a:gd name="connsiteX68" fmla="*/ 9158 w 10000"/>
                <a:gd name="connsiteY68" fmla="*/ 7595 h 10000"/>
                <a:gd name="connsiteX69" fmla="*/ 9158 w 10000"/>
                <a:gd name="connsiteY69" fmla="*/ 7595 h 10000"/>
                <a:gd name="connsiteX70" fmla="*/ 9158 w 10000"/>
                <a:gd name="connsiteY70" fmla="*/ 7721 h 10000"/>
                <a:gd name="connsiteX71" fmla="*/ 9053 w 10000"/>
                <a:gd name="connsiteY71" fmla="*/ 7975 h 10000"/>
                <a:gd name="connsiteX72" fmla="*/ 8841 w 10000"/>
                <a:gd name="connsiteY72" fmla="*/ 7975 h 10000"/>
                <a:gd name="connsiteX73" fmla="*/ 8736 w 10000"/>
                <a:gd name="connsiteY73" fmla="*/ 7721 h 10000"/>
                <a:gd name="connsiteX74" fmla="*/ 8631 w 10000"/>
                <a:gd name="connsiteY74" fmla="*/ 7721 h 10000"/>
                <a:gd name="connsiteX75" fmla="*/ 8316 w 10000"/>
                <a:gd name="connsiteY75" fmla="*/ 6836 h 10000"/>
                <a:gd name="connsiteX76" fmla="*/ 7999 w 10000"/>
                <a:gd name="connsiteY76" fmla="*/ 6836 h 10000"/>
                <a:gd name="connsiteX77" fmla="*/ 7789 w 10000"/>
                <a:gd name="connsiteY77" fmla="*/ 6583 h 10000"/>
                <a:gd name="connsiteX78" fmla="*/ 7684 w 10000"/>
                <a:gd name="connsiteY78" fmla="*/ 6709 h 10000"/>
                <a:gd name="connsiteX79" fmla="*/ 7579 w 10000"/>
                <a:gd name="connsiteY79" fmla="*/ 7216 h 10000"/>
                <a:gd name="connsiteX80" fmla="*/ 7263 w 10000"/>
                <a:gd name="connsiteY80" fmla="*/ 6962 h 10000"/>
                <a:gd name="connsiteX81" fmla="*/ 7263 w 10000"/>
                <a:gd name="connsiteY81" fmla="*/ 7342 h 10000"/>
                <a:gd name="connsiteX82" fmla="*/ 7052 w 10000"/>
                <a:gd name="connsiteY82" fmla="*/ 7469 h 10000"/>
                <a:gd name="connsiteX83" fmla="*/ 6947 w 10000"/>
                <a:gd name="connsiteY83" fmla="*/ 7342 h 10000"/>
                <a:gd name="connsiteX84" fmla="*/ 6737 w 10000"/>
                <a:gd name="connsiteY84" fmla="*/ 7342 h 10000"/>
                <a:gd name="connsiteX85" fmla="*/ 6421 w 10000"/>
                <a:gd name="connsiteY85" fmla="*/ 7216 h 10000"/>
                <a:gd name="connsiteX86" fmla="*/ 6210 w 10000"/>
                <a:gd name="connsiteY86" fmla="*/ 7469 h 10000"/>
                <a:gd name="connsiteX87" fmla="*/ 6315 w 10000"/>
                <a:gd name="connsiteY87" fmla="*/ 7849 h 10000"/>
                <a:gd name="connsiteX88" fmla="*/ 6632 w 10000"/>
                <a:gd name="connsiteY88" fmla="*/ 7849 h 10000"/>
                <a:gd name="connsiteX89" fmla="*/ 6737 w 10000"/>
                <a:gd name="connsiteY89" fmla="*/ 8354 h 10000"/>
                <a:gd name="connsiteX90" fmla="*/ 6000 w 10000"/>
                <a:gd name="connsiteY90" fmla="*/ 8354 h 10000"/>
                <a:gd name="connsiteX91" fmla="*/ 5790 w 10000"/>
                <a:gd name="connsiteY91" fmla="*/ 7975 h 10000"/>
                <a:gd name="connsiteX92" fmla="*/ 5473 w 10000"/>
                <a:gd name="connsiteY92" fmla="*/ 8228 h 10000"/>
                <a:gd name="connsiteX93" fmla="*/ 5158 w 10000"/>
                <a:gd name="connsiteY93" fmla="*/ 7975 h 10000"/>
                <a:gd name="connsiteX94" fmla="*/ 5699 w 10000"/>
                <a:gd name="connsiteY94" fmla="*/ 5695 h 10000"/>
                <a:gd name="connsiteX95" fmla="*/ 5835 w 10000"/>
                <a:gd name="connsiteY95" fmla="*/ 5111 h 10000"/>
                <a:gd name="connsiteX96" fmla="*/ 5317 w 10000"/>
                <a:gd name="connsiteY96" fmla="*/ 6042 h 10000"/>
                <a:gd name="connsiteX0" fmla="*/ 5317 w 10000"/>
                <a:gd name="connsiteY0" fmla="*/ 6042 h 10000"/>
                <a:gd name="connsiteX1" fmla="*/ 4737 w 10000"/>
                <a:gd name="connsiteY1" fmla="*/ 7216 h 10000"/>
                <a:gd name="connsiteX2" fmla="*/ 4737 w 10000"/>
                <a:gd name="connsiteY2" fmla="*/ 7721 h 10000"/>
                <a:gd name="connsiteX3" fmla="*/ 4421 w 10000"/>
                <a:gd name="connsiteY3" fmla="*/ 7849 h 10000"/>
                <a:gd name="connsiteX4" fmla="*/ 4421 w 10000"/>
                <a:gd name="connsiteY4" fmla="*/ 7975 h 10000"/>
                <a:gd name="connsiteX5" fmla="*/ 4105 w 10000"/>
                <a:gd name="connsiteY5" fmla="*/ 8482 h 10000"/>
                <a:gd name="connsiteX6" fmla="*/ 3895 w 10000"/>
                <a:gd name="connsiteY6" fmla="*/ 8482 h 10000"/>
                <a:gd name="connsiteX7" fmla="*/ 2842 w 10000"/>
                <a:gd name="connsiteY7" fmla="*/ 10000 h 10000"/>
                <a:gd name="connsiteX8" fmla="*/ 2842 w 10000"/>
                <a:gd name="connsiteY8" fmla="*/ 9874 h 10000"/>
                <a:gd name="connsiteX9" fmla="*/ 2631 w 10000"/>
                <a:gd name="connsiteY9" fmla="*/ 9747 h 10000"/>
                <a:gd name="connsiteX10" fmla="*/ 2631 w 10000"/>
                <a:gd name="connsiteY10" fmla="*/ 9115 h 10000"/>
                <a:gd name="connsiteX11" fmla="*/ 2105 w 10000"/>
                <a:gd name="connsiteY11" fmla="*/ 7849 h 10000"/>
                <a:gd name="connsiteX12" fmla="*/ 1894 w 10000"/>
                <a:gd name="connsiteY12" fmla="*/ 7849 h 10000"/>
                <a:gd name="connsiteX13" fmla="*/ 1894 w 10000"/>
                <a:gd name="connsiteY13" fmla="*/ 7975 h 10000"/>
                <a:gd name="connsiteX14" fmla="*/ 1684 w 10000"/>
                <a:gd name="connsiteY14" fmla="*/ 7595 h 10000"/>
                <a:gd name="connsiteX15" fmla="*/ 1789 w 10000"/>
                <a:gd name="connsiteY15" fmla="*/ 7469 h 10000"/>
                <a:gd name="connsiteX16" fmla="*/ 1369 w 10000"/>
                <a:gd name="connsiteY16" fmla="*/ 6709 h 10000"/>
                <a:gd name="connsiteX17" fmla="*/ 1158 w 10000"/>
                <a:gd name="connsiteY17" fmla="*/ 6836 h 10000"/>
                <a:gd name="connsiteX18" fmla="*/ 1052 w 10000"/>
                <a:gd name="connsiteY18" fmla="*/ 7342 h 10000"/>
                <a:gd name="connsiteX19" fmla="*/ 842 w 10000"/>
                <a:gd name="connsiteY19" fmla="*/ 7469 h 10000"/>
                <a:gd name="connsiteX20" fmla="*/ 947 w 10000"/>
                <a:gd name="connsiteY20" fmla="*/ 3924 h 10000"/>
                <a:gd name="connsiteX21" fmla="*/ 737 w 10000"/>
                <a:gd name="connsiteY21" fmla="*/ 3545 h 10000"/>
                <a:gd name="connsiteX22" fmla="*/ 947 w 10000"/>
                <a:gd name="connsiteY22" fmla="*/ 3417 h 10000"/>
                <a:gd name="connsiteX23" fmla="*/ 527 w 10000"/>
                <a:gd name="connsiteY23" fmla="*/ 2532 h 10000"/>
                <a:gd name="connsiteX24" fmla="*/ 527 w 10000"/>
                <a:gd name="connsiteY24" fmla="*/ 2151 h 10000"/>
                <a:gd name="connsiteX25" fmla="*/ 210 w 10000"/>
                <a:gd name="connsiteY25" fmla="*/ 1772 h 10000"/>
                <a:gd name="connsiteX26" fmla="*/ 0 w 10000"/>
                <a:gd name="connsiteY26" fmla="*/ 1646 h 10000"/>
                <a:gd name="connsiteX27" fmla="*/ 0 w 10000"/>
                <a:gd name="connsiteY27" fmla="*/ 1519 h 10000"/>
                <a:gd name="connsiteX28" fmla="*/ 105 w 10000"/>
                <a:gd name="connsiteY28" fmla="*/ 1013 h 10000"/>
                <a:gd name="connsiteX29" fmla="*/ 315 w 10000"/>
                <a:gd name="connsiteY29" fmla="*/ 759 h 10000"/>
                <a:gd name="connsiteX30" fmla="*/ 210 w 10000"/>
                <a:gd name="connsiteY30" fmla="*/ 507 h 10000"/>
                <a:gd name="connsiteX31" fmla="*/ 210 w 10000"/>
                <a:gd name="connsiteY31" fmla="*/ 0 h 10000"/>
                <a:gd name="connsiteX32" fmla="*/ 421 w 10000"/>
                <a:gd name="connsiteY32" fmla="*/ 0 h 10000"/>
                <a:gd name="connsiteX33" fmla="*/ 527 w 10000"/>
                <a:gd name="connsiteY33" fmla="*/ 253 h 10000"/>
                <a:gd name="connsiteX34" fmla="*/ 842 w 10000"/>
                <a:gd name="connsiteY34" fmla="*/ 253 h 10000"/>
                <a:gd name="connsiteX35" fmla="*/ 1158 w 10000"/>
                <a:gd name="connsiteY35" fmla="*/ 633 h 10000"/>
                <a:gd name="connsiteX36" fmla="*/ 1158 w 10000"/>
                <a:gd name="connsiteY36" fmla="*/ 1266 h 10000"/>
                <a:gd name="connsiteX37" fmla="*/ 1369 w 10000"/>
                <a:gd name="connsiteY37" fmla="*/ 1266 h 10000"/>
                <a:gd name="connsiteX38" fmla="*/ 1684 w 10000"/>
                <a:gd name="connsiteY38" fmla="*/ 1899 h 10000"/>
                <a:gd name="connsiteX39" fmla="*/ 2000 w 10000"/>
                <a:gd name="connsiteY39" fmla="*/ 1772 h 10000"/>
                <a:gd name="connsiteX40" fmla="*/ 2000 w 10000"/>
                <a:gd name="connsiteY40" fmla="*/ 1646 h 10000"/>
                <a:gd name="connsiteX41" fmla="*/ 2105 w 10000"/>
                <a:gd name="connsiteY41" fmla="*/ 1772 h 10000"/>
                <a:gd name="connsiteX42" fmla="*/ 2316 w 10000"/>
                <a:gd name="connsiteY42" fmla="*/ 2025 h 10000"/>
                <a:gd name="connsiteX43" fmla="*/ 2842 w 10000"/>
                <a:gd name="connsiteY43" fmla="*/ 2025 h 10000"/>
                <a:gd name="connsiteX44" fmla="*/ 2947 w 10000"/>
                <a:gd name="connsiteY44" fmla="*/ 1519 h 10000"/>
                <a:gd name="connsiteX45" fmla="*/ 3368 w 10000"/>
                <a:gd name="connsiteY45" fmla="*/ 1392 h 10000"/>
                <a:gd name="connsiteX46" fmla="*/ 5883 w 10000"/>
                <a:gd name="connsiteY46" fmla="*/ 5082 h 10000"/>
                <a:gd name="connsiteX47" fmla="*/ 6802 w 10000"/>
                <a:gd name="connsiteY47" fmla="*/ 3489 h 10000"/>
                <a:gd name="connsiteX48" fmla="*/ 7263 w 10000"/>
                <a:gd name="connsiteY48" fmla="*/ 2279 h 10000"/>
                <a:gd name="connsiteX49" fmla="*/ 7789 w 10000"/>
                <a:gd name="connsiteY49" fmla="*/ 2784 h 10000"/>
                <a:gd name="connsiteX50" fmla="*/ 8211 w 10000"/>
                <a:gd name="connsiteY50" fmla="*/ 2912 h 10000"/>
                <a:gd name="connsiteX51" fmla="*/ 8631 w 10000"/>
                <a:gd name="connsiteY51" fmla="*/ 3038 h 10000"/>
                <a:gd name="connsiteX52" fmla="*/ 9263 w 10000"/>
                <a:gd name="connsiteY52" fmla="*/ 3545 h 10000"/>
                <a:gd name="connsiteX53" fmla="*/ 9578 w 10000"/>
                <a:gd name="connsiteY53" fmla="*/ 3671 h 10000"/>
                <a:gd name="connsiteX54" fmla="*/ 10000 w 10000"/>
                <a:gd name="connsiteY54" fmla="*/ 4050 h 10000"/>
                <a:gd name="connsiteX55" fmla="*/ 10000 w 10000"/>
                <a:gd name="connsiteY55" fmla="*/ 4683 h 10000"/>
                <a:gd name="connsiteX56" fmla="*/ 9790 w 10000"/>
                <a:gd name="connsiteY56" fmla="*/ 4683 h 10000"/>
                <a:gd name="connsiteX57" fmla="*/ 9368 w 10000"/>
                <a:gd name="connsiteY57" fmla="*/ 4937 h 10000"/>
                <a:gd name="connsiteX58" fmla="*/ 8736 w 10000"/>
                <a:gd name="connsiteY58" fmla="*/ 4937 h 10000"/>
                <a:gd name="connsiteX59" fmla="*/ 8526 w 10000"/>
                <a:gd name="connsiteY59" fmla="*/ 5190 h 10000"/>
                <a:gd name="connsiteX60" fmla="*/ 8526 w 10000"/>
                <a:gd name="connsiteY60" fmla="*/ 5317 h 10000"/>
                <a:gd name="connsiteX61" fmla="*/ 8631 w 10000"/>
                <a:gd name="connsiteY61" fmla="*/ 5570 h 10000"/>
                <a:gd name="connsiteX62" fmla="*/ 8631 w 10000"/>
                <a:gd name="connsiteY62" fmla="*/ 5696 h 10000"/>
                <a:gd name="connsiteX63" fmla="*/ 8526 w 10000"/>
                <a:gd name="connsiteY63" fmla="*/ 5950 h 10000"/>
                <a:gd name="connsiteX64" fmla="*/ 8631 w 10000"/>
                <a:gd name="connsiteY64" fmla="*/ 5950 h 10000"/>
                <a:gd name="connsiteX65" fmla="*/ 9158 w 10000"/>
                <a:gd name="connsiteY65" fmla="*/ 6709 h 10000"/>
                <a:gd name="connsiteX66" fmla="*/ 9263 w 10000"/>
                <a:gd name="connsiteY66" fmla="*/ 7216 h 10000"/>
                <a:gd name="connsiteX67" fmla="*/ 9158 w 10000"/>
                <a:gd name="connsiteY67" fmla="*/ 7595 h 10000"/>
                <a:gd name="connsiteX68" fmla="*/ 9158 w 10000"/>
                <a:gd name="connsiteY68" fmla="*/ 7595 h 10000"/>
                <a:gd name="connsiteX69" fmla="*/ 9158 w 10000"/>
                <a:gd name="connsiteY69" fmla="*/ 7721 h 10000"/>
                <a:gd name="connsiteX70" fmla="*/ 9053 w 10000"/>
                <a:gd name="connsiteY70" fmla="*/ 7975 h 10000"/>
                <a:gd name="connsiteX71" fmla="*/ 8841 w 10000"/>
                <a:gd name="connsiteY71" fmla="*/ 7975 h 10000"/>
                <a:gd name="connsiteX72" fmla="*/ 8736 w 10000"/>
                <a:gd name="connsiteY72" fmla="*/ 7721 h 10000"/>
                <a:gd name="connsiteX73" fmla="*/ 8631 w 10000"/>
                <a:gd name="connsiteY73" fmla="*/ 7721 h 10000"/>
                <a:gd name="connsiteX74" fmla="*/ 8316 w 10000"/>
                <a:gd name="connsiteY74" fmla="*/ 6836 h 10000"/>
                <a:gd name="connsiteX75" fmla="*/ 7999 w 10000"/>
                <a:gd name="connsiteY75" fmla="*/ 6836 h 10000"/>
                <a:gd name="connsiteX76" fmla="*/ 7789 w 10000"/>
                <a:gd name="connsiteY76" fmla="*/ 6583 h 10000"/>
                <a:gd name="connsiteX77" fmla="*/ 7684 w 10000"/>
                <a:gd name="connsiteY77" fmla="*/ 6709 h 10000"/>
                <a:gd name="connsiteX78" fmla="*/ 7579 w 10000"/>
                <a:gd name="connsiteY78" fmla="*/ 7216 h 10000"/>
                <a:gd name="connsiteX79" fmla="*/ 7263 w 10000"/>
                <a:gd name="connsiteY79" fmla="*/ 6962 h 10000"/>
                <a:gd name="connsiteX80" fmla="*/ 7263 w 10000"/>
                <a:gd name="connsiteY80" fmla="*/ 7342 h 10000"/>
                <a:gd name="connsiteX81" fmla="*/ 7052 w 10000"/>
                <a:gd name="connsiteY81" fmla="*/ 7469 h 10000"/>
                <a:gd name="connsiteX82" fmla="*/ 6947 w 10000"/>
                <a:gd name="connsiteY82" fmla="*/ 7342 h 10000"/>
                <a:gd name="connsiteX83" fmla="*/ 6737 w 10000"/>
                <a:gd name="connsiteY83" fmla="*/ 7342 h 10000"/>
                <a:gd name="connsiteX84" fmla="*/ 6421 w 10000"/>
                <a:gd name="connsiteY84" fmla="*/ 7216 h 10000"/>
                <a:gd name="connsiteX85" fmla="*/ 6210 w 10000"/>
                <a:gd name="connsiteY85" fmla="*/ 7469 h 10000"/>
                <a:gd name="connsiteX86" fmla="*/ 6315 w 10000"/>
                <a:gd name="connsiteY86" fmla="*/ 7849 h 10000"/>
                <a:gd name="connsiteX87" fmla="*/ 6632 w 10000"/>
                <a:gd name="connsiteY87" fmla="*/ 7849 h 10000"/>
                <a:gd name="connsiteX88" fmla="*/ 6737 w 10000"/>
                <a:gd name="connsiteY88" fmla="*/ 8354 h 10000"/>
                <a:gd name="connsiteX89" fmla="*/ 6000 w 10000"/>
                <a:gd name="connsiteY89" fmla="*/ 8354 h 10000"/>
                <a:gd name="connsiteX90" fmla="*/ 5790 w 10000"/>
                <a:gd name="connsiteY90" fmla="*/ 7975 h 10000"/>
                <a:gd name="connsiteX91" fmla="*/ 5473 w 10000"/>
                <a:gd name="connsiteY91" fmla="*/ 8228 h 10000"/>
                <a:gd name="connsiteX92" fmla="*/ 5158 w 10000"/>
                <a:gd name="connsiteY92" fmla="*/ 7975 h 10000"/>
                <a:gd name="connsiteX93" fmla="*/ 5699 w 10000"/>
                <a:gd name="connsiteY93" fmla="*/ 5695 h 10000"/>
                <a:gd name="connsiteX94" fmla="*/ 5835 w 10000"/>
                <a:gd name="connsiteY94" fmla="*/ 5111 h 10000"/>
                <a:gd name="connsiteX95" fmla="*/ 5317 w 10000"/>
                <a:gd name="connsiteY95" fmla="*/ 6042 h 10000"/>
                <a:gd name="connsiteX0" fmla="*/ 5317 w 10000"/>
                <a:gd name="connsiteY0" fmla="*/ 6042 h 9874"/>
                <a:gd name="connsiteX1" fmla="*/ 4737 w 10000"/>
                <a:gd name="connsiteY1" fmla="*/ 7216 h 9874"/>
                <a:gd name="connsiteX2" fmla="*/ 4737 w 10000"/>
                <a:gd name="connsiteY2" fmla="*/ 7721 h 9874"/>
                <a:gd name="connsiteX3" fmla="*/ 4421 w 10000"/>
                <a:gd name="connsiteY3" fmla="*/ 7849 h 9874"/>
                <a:gd name="connsiteX4" fmla="*/ 4421 w 10000"/>
                <a:gd name="connsiteY4" fmla="*/ 7975 h 9874"/>
                <a:gd name="connsiteX5" fmla="*/ 4105 w 10000"/>
                <a:gd name="connsiteY5" fmla="*/ 8482 h 9874"/>
                <a:gd name="connsiteX6" fmla="*/ 3895 w 10000"/>
                <a:gd name="connsiteY6" fmla="*/ 8482 h 9874"/>
                <a:gd name="connsiteX7" fmla="*/ 2842 w 10000"/>
                <a:gd name="connsiteY7" fmla="*/ 9874 h 9874"/>
                <a:gd name="connsiteX8" fmla="*/ 2631 w 10000"/>
                <a:gd name="connsiteY8" fmla="*/ 9747 h 9874"/>
                <a:gd name="connsiteX9" fmla="*/ 2631 w 10000"/>
                <a:gd name="connsiteY9" fmla="*/ 9115 h 9874"/>
                <a:gd name="connsiteX10" fmla="*/ 2105 w 10000"/>
                <a:gd name="connsiteY10" fmla="*/ 7849 h 9874"/>
                <a:gd name="connsiteX11" fmla="*/ 1894 w 10000"/>
                <a:gd name="connsiteY11" fmla="*/ 7849 h 9874"/>
                <a:gd name="connsiteX12" fmla="*/ 1894 w 10000"/>
                <a:gd name="connsiteY12" fmla="*/ 7975 h 9874"/>
                <a:gd name="connsiteX13" fmla="*/ 1684 w 10000"/>
                <a:gd name="connsiteY13" fmla="*/ 7595 h 9874"/>
                <a:gd name="connsiteX14" fmla="*/ 1789 w 10000"/>
                <a:gd name="connsiteY14" fmla="*/ 7469 h 9874"/>
                <a:gd name="connsiteX15" fmla="*/ 1369 w 10000"/>
                <a:gd name="connsiteY15" fmla="*/ 6709 h 9874"/>
                <a:gd name="connsiteX16" fmla="*/ 1158 w 10000"/>
                <a:gd name="connsiteY16" fmla="*/ 6836 h 9874"/>
                <a:gd name="connsiteX17" fmla="*/ 1052 w 10000"/>
                <a:gd name="connsiteY17" fmla="*/ 7342 h 9874"/>
                <a:gd name="connsiteX18" fmla="*/ 842 w 10000"/>
                <a:gd name="connsiteY18" fmla="*/ 7469 h 9874"/>
                <a:gd name="connsiteX19" fmla="*/ 947 w 10000"/>
                <a:gd name="connsiteY19" fmla="*/ 3924 h 9874"/>
                <a:gd name="connsiteX20" fmla="*/ 737 w 10000"/>
                <a:gd name="connsiteY20" fmla="*/ 3545 h 9874"/>
                <a:gd name="connsiteX21" fmla="*/ 947 w 10000"/>
                <a:gd name="connsiteY21" fmla="*/ 3417 h 9874"/>
                <a:gd name="connsiteX22" fmla="*/ 527 w 10000"/>
                <a:gd name="connsiteY22" fmla="*/ 2532 h 9874"/>
                <a:gd name="connsiteX23" fmla="*/ 527 w 10000"/>
                <a:gd name="connsiteY23" fmla="*/ 2151 h 9874"/>
                <a:gd name="connsiteX24" fmla="*/ 210 w 10000"/>
                <a:gd name="connsiteY24" fmla="*/ 1772 h 9874"/>
                <a:gd name="connsiteX25" fmla="*/ 0 w 10000"/>
                <a:gd name="connsiteY25" fmla="*/ 1646 h 9874"/>
                <a:gd name="connsiteX26" fmla="*/ 0 w 10000"/>
                <a:gd name="connsiteY26" fmla="*/ 1519 h 9874"/>
                <a:gd name="connsiteX27" fmla="*/ 105 w 10000"/>
                <a:gd name="connsiteY27" fmla="*/ 1013 h 9874"/>
                <a:gd name="connsiteX28" fmla="*/ 315 w 10000"/>
                <a:gd name="connsiteY28" fmla="*/ 759 h 9874"/>
                <a:gd name="connsiteX29" fmla="*/ 210 w 10000"/>
                <a:gd name="connsiteY29" fmla="*/ 507 h 9874"/>
                <a:gd name="connsiteX30" fmla="*/ 210 w 10000"/>
                <a:gd name="connsiteY30" fmla="*/ 0 h 9874"/>
                <a:gd name="connsiteX31" fmla="*/ 421 w 10000"/>
                <a:gd name="connsiteY31" fmla="*/ 0 h 9874"/>
                <a:gd name="connsiteX32" fmla="*/ 527 w 10000"/>
                <a:gd name="connsiteY32" fmla="*/ 253 h 9874"/>
                <a:gd name="connsiteX33" fmla="*/ 842 w 10000"/>
                <a:gd name="connsiteY33" fmla="*/ 253 h 9874"/>
                <a:gd name="connsiteX34" fmla="*/ 1158 w 10000"/>
                <a:gd name="connsiteY34" fmla="*/ 633 h 9874"/>
                <a:gd name="connsiteX35" fmla="*/ 1158 w 10000"/>
                <a:gd name="connsiteY35" fmla="*/ 1266 h 9874"/>
                <a:gd name="connsiteX36" fmla="*/ 1369 w 10000"/>
                <a:gd name="connsiteY36" fmla="*/ 1266 h 9874"/>
                <a:gd name="connsiteX37" fmla="*/ 1684 w 10000"/>
                <a:gd name="connsiteY37" fmla="*/ 1899 h 9874"/>
                <a:gd name="connsiteX38" fmla="*/ 2000 w 10000"/>
                <a:gd name="connsiteY38" fmla="*/ 1772 h 9874"/>
                <a:gd name="connsiteX39" fmla="*/ 2000 w 10000"/>
                <a:gd name="connsiteY39" fmla="*/ 1646 h 9874"/>
                <a:gd name="connsiteX40" fmla="*/ 2105 w 10000"/>
                <a:gd name="connsiteY40" fmla="*/ 1772 h 9874"/>
                <a:gd name="connsiteX41" fmla="*/ 2316 w 10000"/>
                <a:gd name="connsiteY41" fmla="*/ 2025 h 9874"/>
                <a:gd name="connsiteX42" fmla="*/ 2842 w 10000"/>
                <a:gd name="connsiteY42" fmla="*/ 2025 h 9874"/>
                <a:gd name="connsiteX43" fmla="*/ 2947 w 10000"/>
                <a:gd name="connsiteY43" fmla="*/ 1519 h 9874"/>
                <a:gd name="connsiteX44" fmla="*/ 3368 w 10000"/>
                <a:gd name="connsiteY44" fmla="*/ 1392 h 9874"/>
                <a:gd name="connsiteX45" fmla="*/ 5883 w 10000"/>
                <a:gd name="connsiteY45" fmla="*/ 5082 h 9874"/>
                <a:gd name="connsiteX46" fmla="*/ 6802 w 10000"/>
                <a:gd name="connsiteY46" fmla="*/ 3489 h 9874"/>
                <a:gd name="connsiteX47" fmla="*/ 7263 w 10000"/>
                <a:gd name="connsiteY47" fmla="*/ 2279 h 9874"/>
                <a:gd name="connsiteX48" fmla="*/ 7789 w 10000"/>
                <a:gd name="connsiteY48" fmla="*/ 2784 h 9874"/>
                <a:gd name="connsiteX49" fmla="*/ 8211 w 10000"/>
                <a:gd name="connsiteY49" fmla="*/ 2912 h 9874"/>
                <a:gd name="connsiteX50" fmla="*/ 8631 w 10000"/>
                <a:gd name="connsiteY50" fmla="*/ 3038 h 9874"/>
                <a:gd name="connsiteX51" fmla="*/ 9263 w 10000"/>
                <a:gd name="connsiteY51" fmla="*/ 3545 h 9874"/>
                <a:gd name="connsiteX52" fmla="*/ 9578 w 10000"/>
                <a:gd name="connsiteY52" fmla="*/ 3671 h 9874"/>
                <a:gd name="connsiteX53" fmla="*/ 10000 w 10000"/>
                <a:gd name="connsiteY53" fmla="*/ 4050 h 9874"/>
                <a:gd name="connsiteX54" fmla="*/ 10000 w 10000"/>
                <a:gd name="connsiteY54" fmla="*/ 4683 h 9874"/>
                <a:gd name="connsiteX55" fmla="*/ 9790 w 10000"/>
                <a:gd name="connsiteY55" fmla="*/ 4683 h 9874"/>
                <a:gd name="connsiteX56" fmla="*/ 9368 w 10000"/>
                <a:gd name="connsiteY56" fmla="*/ 4937 h 9874"/>
                <a:gd name="connsiteX57" fmla="*/ 8736 w 10000"/>
                <a:gd name="connsiteY57" fmla="*/ 4937 h 9874"/>
                <a:gd name="connsiteX58" fmla="*/ 8526 w 10000"/>
                <a:gd name="connsiteY58" fmla="*/ 5190 h 9874"/>
                <a:gd name="connsiteX59" fmla="*/ 8526 w 10000"/>
                <a:gd name="connsiteY59" fmla="*/ 5317 h 9874"/>
                <a:gd name="connsiteX60" fmla="*/ 8631 w 10000"/>
                <a:gd name="connsiteY60" fmla="*/ 5570 h 9874"/>
                <a:gd name="connsiteX61" fmla="*/ 8631 w 10000"/>
                <a:gd name="connsiteY61" fmla="*/ 5696 h 9874"/>
                <a:gd name="connsiteX62" fmla="*/ 8526 w 10000"/>
                <a:gd name="connsiteY62" fmla="*/ 5950 h 9874"/>
                <a:gd name="connsiteX63" fmla="*/ 8631 w 10000"/>
                <a:gd name="connsiteY63" fmla="*/ 5950 h 9874"/>
                <a:gd name="connsiteX64" fmla="*/ 9158 w 10000"/>
                <a:gd name="connsiteY64" fmla="*/ 6709 h 9874"/>
                <a:gd name="connsiteX65" fmla="*/ 9263 w 10000"/>
                <a:gd name="connsiteY65" fmla="*/ 7216 h 9874"/>
                <a:gd name="connsiteX66" fmla="*/ 9158 w 10000"/>
                <a:gd name="connsiteY66" fmla="*/ 7595 h 9874"/>
                <a:gd name="connsiteX67" fmla="*/ 9158 w 10000"/>
                <a:gd name="connsiteY67" fmla="*/ 7595 h 9874"/>
                <a:gd name="connsiteX68" fmla="*/ 9158 w 10000"/>
                <a:gd name="connsiteY68" fmla="*/ 7721 h 9874"/>
                <a:gd name="connsiteX69" fmla="*/ 9053 w 10000"/>
                <a:gd name="connsiteY69" fmla="*/ 7975 h 9874"/>
                <a:gd name="connsiteX70" fmla="*/ 8841 w 10000"/>
                <a:gd name="connsiteY70" fmla="*/ 7975 h 9874"/>
                <a:gd name="connsiteX71" fmla="*/ 8736 w 10000"/>
                <a:gd name="connsiteY71" fmla="*/ 7721 h 9874"/>
                <a:gd name="connsiteX72" fmla="*/ 8631 w 10000"/>
                <a:gd name="connsiteY72" fmla="*/ 7721 h 9874"/>
                <a:gd name="connsiteX73" fmla="*/ 8316 w 10000"/>
                <a:gd name="connsiteY73" fmla="*/ 6836 h 9874"/>
                <a:gd name="connsiteX74" fmla="*/ 7999 w 10000"/>
                <a:gd name="connsiteY74" fmla="*/ 6836 h 9874"/>
                <a:gd name="connsiteX75" fmla="*/ 7789 w 10000"/>
                <a:gd name="connsiteY75" fmla="*/ 6583 h 9874"/>
                <a:gd name="connsiteX76" fmla="*/ 7684 w 10000"/>
                <a:gd name="connsiteY76" fmla="*/ 6709 h 9874"/>
                <a:gd name="connsiteX77" fmla="*/ 7579 w 10000"/>
                <a:gd name="connsiteY77" fmla="*/ 7216 h 9874"/>
                <a:gd name="connsiteX78" fmla="*/ 7263 w 10000"/>
                <a:gd name="connsiteY78" fmla="*/ 6962 h 9874"/>
                <a:gd name="connsiteX79" fmla="*/ 7263 w 10000"/>
                <a:gd name="connsiteY79" fmla="*/ 7342 h 9874"/>
                <a:gd name="connsiteX80" fmla="*/ 7052 w 10000"/>
                <a:gd name="connsiteY80" fmla="*/ 7469 h 9874"/>
                <a:gd name="connsiteX81" fmla="*/ 6947 w 10000"/>
                <a:gd name="connsiteY81" fmla="*/ 7342 h 9874"/>
                <a:gd name="connsiteX82" fmla="*/ 6737 w 10000"/>
                <a:gd name="connsiteY82" fmla="*/ 7342 h 9874"/>
                <a:gd name="connsiteX83" fmla="*/ 6421 w 10000"/>
                <a:gd name="connsiteY83" fmla="*/ 7216 h 9874"/>
                <a:gd name="connsiteX84" fmla="*/ 6210 w 10000"/>
                <a:gd name="connsiteY84" fmla="*/ 7469 h 9874"/>
                <a:gd name="connsiteX85" fmla="*/ 6315 w 10000"/>
                <a:gd name="connsiteY85" fmla="*/ 7849 h 9874"/>
                <a:gd name="connsiteX86" fmla="*/ 6632 w 10000"/>
                <a:gd name="connsiteY86" fmla="*/ 7849 h 9874"/>
                <a:gd name="connsiteX87" fmla="*/ 6737 w 10000"/>
                <a:gd name="connsiteY87" fmla="*/ 8354 h 9874"/>
                <a:gd name="connsiteX88" fmla="*/ 6000 w 10000"/>
                <a:gd name="connsiteY88" fmla="*/ 8354 h 9874"/>
                <a:gd name="connsiteX89" fmla="*/ 5790 w 10000"/>
                <a:gd name="connsiteY89" fmla="*/ 7975 h 9874"/>
                <a:gd name="connsiteX90" fmla="*/ 5473 w 10000"/>
                <a:gd name="connsiteY90" fmla="*/ 8228 h 9874"/>
                <a:gd name="connsiteX91" fmla="*/ 5158 w 10000"/>
                <a:gd name="connsiteY91" fmla="*/ 7975 h 9874"/>
                <a:gd name="connsiteX92" fmla="*/ 5699 w 10000"/>
                <a:gd name="connsiteY92" fmla="*/ 5695 h 9874"/>
                <a:gd name="connsiteX93" fmla="*/ 5835 w 10000"/>
                <a:gd name="connsiteY93" fmla="*/ 5111 h 9874"/>
                <a:gd name="connsiteX94" fmla="*/ 5317 w 10000"/>
                <a:gd name="connsiteY94" fmla="*/ 6042 h 9874"/>
                <a:gd name="connsiteX0" fmla="*/ 5317 w 10000"/>
                <a:gd name="connsiteY0" fmla="*/ 6119 h 10000"/>
                <a:gd name="connsiteX1" fmla="*/ 4737 w 10000"/>
                <a:gd name="connsiteY1" fmla="*/ 7308 h 10000"/>
                <a:gd name="connsiteX2" fmla="*/ 4737 w 10000"/>
                <a:gd name="connsiteY2" fmla="*/ 7820 h 10000"/>
                <a:gd name="connsiteX3" fmla="*/ 4421 w 10000"/>
                <a:gd name="connsiteY3" fmla="*/ 7949 h 10000"/>
                <a:gd name="connsiteX4" fmla="*/ 4421 w 10000"/>
                <a:gd name="connsiteY4" fmla="*/ 8077 h 10000"/>
                <a:gd name="connsiteX5" fmla="*/ 4105 w 10000"/>
                <a:gd name="connsiteY5" fmla="*/ 8590 h 10000"/>
                <a:gd name="connsiteX6" fmla="*/ 3895 w 10000"/>
                <a:gd name="connsiteY6" fmla="*/ 8590 h 10000"/>
                <a:gd name="connsiteX7" fmla="*/ 2842 w 10000"/>
                <a:gd name="connsiteY7" fmla="*/ 10000 h 10000"/>
                <a:gd name="connsiteX8" fmla="*/ 2631 w 10000"/>
                <a:gd name="connsiteY8" fmla="*/ 9231 h 10000"/>
                <a:gd name="connsiteX9" fmla="*/ 2105 w 10000"/>
                <a:gd name="connsiteY9" fmla="*/ 7949 h 10000"/>
                <a:gd name="connsiteX10" fmla="*/ 1894 w 10000"/>
                <a:gd name="connsiteY10" fmla="*/ 7949 h 10000"/>
                <a:gd name="connsiteX11" fmla="*/ 1894 w 10000"/>
                <a:gd name="connsiteY11" fmla="*/ 8077 h 10000"/>
                <a:gd name="connsiteX12" fmla="*/ 1684 w 10000"/>
                <a:gd name="connsiteY12" fmla="*/ 7692 h 10000"/>
                <a:gd name="connsiteX13" fmla="*/ 1789 w 10000"/>
                <a:gd name="connsiteY13" fmla="*/ 7564 h 10000"/>
                <a:gd name="connsiteX14" fmla="*/ 1369 w 10000"/>
                <a:gd name="connsiteY14" fmla="*/ 6795 h 10000"/>
                <a:gd name="connsiteX15" fmla="*/ 1158 w 10000"/>
                <a:gd name="connsiteY15" fmla="*/ 6923 h 10000"/>
                <a:gd name="connsiteX16" fmla="*/ 1052 w 10000"/>
                <a:gd name="connsiteY16" fmla="*/ 7436 h 10000"/>
                <a:gd name="connsiteX17" fmla="*/ 842 w 10000"/>
                <a:gd name="connsiteY17" fmla="*/ 7564 h 10000"/>
                <a:gd name="connsiteX18" fmla="*/ 947 w 10000"/>
                <a:gd name="connsiteY18" fmla="*/ 3974 h 10000"/>
                <a:gd name="connsiteX19" fmla="*/ 737 w 10000"/>
                <a:gd name="connsiteY19" fmla="*/ 3590 h 10000"/>
                <a:gd name="connsiteX20" fmla="*/ 947 w 10000"/>
                <a:gd name="connsiteY20" fmla="*/ 3461 h 10000"/>
                <a:gd name="connsiteX21" fmla="*/ 527 w 10000"/>
                <a:gd name="connsiteY21" fmla="*/ 2564 h 10000"/>
                <a:gd name="connsiteX22" fmla="*/ 527 w 10000"/>
                <a:gd name="connsiteY22" fmla="*/ 2178 h 10000"/>
                <a:gd name="connsiteX23" fmla="*/ 210 w 10000"/>
                <a:gd name="connsiteY23" fmla="*/ 1795 h 10000"/>
                <a:gd name="connsiteX24" fmla="*/ 0 w 10000"/>
                <a:gd name="connsiteY24" fmla="*/ 1667 h 10000"/>
                <a:gd name="connsiteX25" fmla="*/ 0 w 10000"/>
                <a:gd name="connsiteY25" fmla="*/ 1538 h 10000"/>
                <a:gd name="connsiteX26" fmla="*/ 105 w 10000"/>
                <a:gd name="connsiteY26" fmla="*/ 1026 h 10000"/>
                <a:gd name="connsiteX27" fmla="*/ 315 w 10000"/>
                <a:gd name="connsiteY27" fmla="*/ 769 h 10000"/>
                <a:gd name="connsiteX28" fmla="*/ 210 w 10000"/>
                <a:gd name="connsiteY28" fmla="*/ 513 h 10000"/>
                <a:gd name="connsiteX29" fmla="*/ 210 w 10000"/>
                <a:gd name="connsiteY29" fmla="*/ 0 h 10000"/>
                <a:gd name="connsiteX30" fmla="*/ 421 w 10000"/>
                <a:gd name="connsiteY30" fmla="*/ 0 h 10000"/>
                <a:gd name="connsiteX31" fmla="*/ 527 w 10000"/>
                <a:gd name="connsiteY31" fmla="*/ 256 h 10000"/>
                <a:gd name="connsiteX32" fmla="*/ 842 w 10000"/>
                <a:gd name="connsiteY32" fmla="*/ 256 h 10000"/>
                <a:gd name="connsiteX33" fmla="*/ 1158 w 10000"/>
                <a:gd name="connsiteY33" fmla="*/ 641 h 10000"/>
                <a:gd name="connsiteX34" fmla="*/ 1158 w 10000"/>
                <a:gd name="connsiteY34" fmla="*/ 1282 h 10000"/>
                <a:gd name="connsiteX35" fmla="*/ 1369 w 10000"/>
                <a:gd name="connsiteY35" fmla="*/ 1282 h 10000"/>
                <a:gd name="connsiteX36" fmla="*/ 1684 w 10000"/>
                <a:gd name="connsiteY36" fmla="*/ 1923 h 10000"/>
                <a:gd name="connsiteX37" fmla="*/ 2000 w 10000"/>
                <a:gd name="connsiteY37" fmla="*/ 1795 h 10000"/>
                <a:gd name="connsiteX38" fmla="*/ 2000 w 10000"/>
                <a:gd name="connsiteY38" fmla="*/ 1667 h 10000"/>
                <a:gd name="connsiteX39" fmla="*/ 2105 w 10000"/>
                <a:gd name="connsiteY39" fmla="*/ 1795 h 10000"/>
                <a:gd name="connsiteX40" fmla="*/ 2316 w 10000"/>
                <a:gd name="connsiteY40" fmla="*/ 2051 h 10000"/>
                <a:gd name="connsiteX41" fmla="*/ 2842 w 10000"/>
                <a:gd name="connsiteY41" fmla="*/ 2051 h 10000"/>
                <a:gd name="connsiteX42" fmla="*/ 2947 w 10000"/>
                <a:gd name="connsiteY42" fmla="*/ 1538 h 10000"/>
                <a:gd name="connsiteX43" fmla="*/ 3368 w 10000"/>
                <a:gd name="connsiteY43" fmla="*/ 1410 h 10000"/>
                <a:gd name="connsiteX44" fmla="*/ 5883 w 10000"/>
                <a:gd name="connsiteY44" fmla="*/ 5147 h 10000"/>
                <a:gd name="connsiteX45" fmla="*/ 6802 w 10000"/>
                <a:gd name="connsiteY45" fmla="*/ 3534 h 10000"/>
                <a:gd name="connsiteX46" fmla="*/ 7263 w 10000"/>
                <a:gd name="connsiteY46" fmla="*/ 2308 h 10000"/>
                <a:gd name="connsiteX47" fmla="*/ 7789 w 10000"/>
                <a:gd name="connsiteY47" fmla="*/ 2820 h 10000"/>
                <a:gd name="connsiteX48" fmla="*/ 8211 w 10000"/>
                <a:gd name="connsiteY48" fmla="*/ 2949 h 10000"/>
                <a:gd name="connsiteX49" fmla="*/ 8631 w 10000"/>
                <a:gd name="connsiteY49" fmla="*/ 3077 h 10000"/>
                <a:gd name="connsiteX50" fmla="*/ 9263 w 10000"/>
                <a:gd name="connsiteY50" fmla="*/ 3590 h 10000"/>
                <a:gd name="connsiteX51" fmla="*/ 9578 w 10000"/>
                <a:gd name="connsiteY51" fmla="*/ 3718 h 10000"/>
                <a:gd name="connsiteX52" fmla="*/ 10000 w 10000"/>
                <a:gd name="connsiteY52" fmla="*/ 4102 h 10000"/>
                <a:gd name="connsiteX53" fmla="*/ 10000 w 10000"/>
                <a:gd name="connsiteY53" fmla="*/ 4743 h 10000"/>
                <a:gd name="connsiteX54" fmla="*/ 9790 w 10000"/>
                <a:gd name="connsiteY54" fmla="*/ 4743 h 10000"/>
                <a:gd name="connsiteX55" fmla="*/ 9368 w 10000"/>
                <a:gd name="connsiteY55" fmla="*/ 5000 h 10000"/>
                <a:gd name="connsiteX56" fmla="*/ 8736 w 10000"/>
                <a:gd name="connsiteY56" fmla="*/ 5000 h 10000"/>
                <a:gd name="connsiteX57" fmla="*/ 8526 w 10000"/>
                <a:gd name="connsiteY57" fmla="*/ 5256 h 10000"/>
                <a:gd name="connsiteX58" fmla="*/ 8526 w 10000"/>
                <a:gd name="connsiteY58" fmla="*/ 5385 h 10000"/>
                <a:gd name="connsiteX59" fmla="*/ 8631 w 10000"/>
                <a:gd name="connsiteY59" fmla="*/ 5641 h 10000"/>
                <a:gd name="connsiteX60" fmla="*/ 8631 w 10000"/>
                <a:gd name="connsiteY60" fmla="*/ 5769 h 10000"/>
                <a:gd name="connsiteX61" fmla="*/ 8526 w 10000"/>
                <a:gd name="connsiteY61" fmla="*/ 6026 h 10000"/>
                <a:gd name="connsiteX62" fmla="*/ 8631 w 10000"/>
                <a:gd name="connsiteY62" fmla="*/ 6026 h 10000"/>
                <a:gd name="connsiteX63" fmla="*/ 9158 w 10000"/>
                <a:gd name="connsiteY63" fmla="*/ 6795 h 10000"/>
                <a:gd name="connsiteX64" fmla="*/ 9263 w 10000"/>
                <a:gd name="connsiteY64" fmla="*/ 7308 h 10000"/>
                <a:gd name="connsiteX65" fmla="*/ 9158 w 10000"/>
                <a:gd name="connsiteY65" fmla="*/ 7692 h 10000"/>
                <a:gd name="connsiteX66" fmla="*/ 9158 w 10000"/>
                <a:gd name="connsiteY66" fmla="*/ 7692 h 10000"/>
                <a:gd name="connsiteX67" fmla="*/ 9158 w 10000"/>
                <a:gd name="connsiteY67" fmla="*/ 7820 h 10000"/>
                <a:gd name="connsiteX68" fmla="*/ 9053 w 10000"/>
                <a:gd name="connsiteY68" fmla="*/ 8077 h 10000"/>
                <a:gd name="connsiteX69" fmla="*/ 8841 w 10000"/>
                <a:gd name="connsiteY69" fmla="*/ 8077 h 10000"/>
                <a:gd name="connsiteX70" fmla="*/ 8736 w 10000"/>
                <a:gd name="connsiteY70" fmla="*/ 7820 h 10000"/>
                <a:gd name="connsiteX71" fmla="*/ 8631 w 10000"/>
                <a:gd name="connsiteY71" fmla="*/ 7820 h 10000"/>
                <a:gd name="connsiteX72" fmla="*/ 8316 w 10000"/>
                <a:gd name="connsiteY72" fmla="*/ 6923 h 10000"/>
                <a:gd name="connsiteX73" fmla="*/ 7999 w 10000"/>
                <a:gd name="connsiteY73" fmla="*/ 6923 h 10000"/>
                <a:gd name="connsiteX74" fmla="*/ 7789 w 10000"/>
                <a:gd name="connsiteY74" fmla="*/ 6667 h 10000"/>
                <a:gd name="connsiteX75" fmla="*/ 7684 w 10000"/>
                <a:gd name="connsiteY75" fmla="*/ 6795 h 10000"/>
                <a:gd name="connsiteX76" fmla="*/ 7579 w 10000"/>
                <a:gd name="connsiteY76" fmla="*/ 7308 h 10000"/>
                <a:gd name="connsiteX77" fmla="*/ 7263 w 10000"/>
                <a:gd name="connsiteY77" fmla="*/ 7051 h 10000"/>
                <a:gd name="connsiteX78" fmla="*/ 7263 w 10000"/>
                <a:gd name="connsiteY78" fmla="*/ 7436 h 10000"/>
                <a:gd name="connsiteX79" fmla="*/ 7052 w 10000"/>
                <a:gd name="connsiteY79" fmla="*/ 7564 h 10000"/>
                <a:gd name="connsiteX80" fmla="*/ 6947 w 10000"/>
                <a:gd name="connsiteY80" fmla="*/ 7436 h 10000"/>
                <a:gd name="connsiteX81" fmla="*/ 6737 w 10000"/>
                <a:gd name="connsiteY81" fmla="*/ 7436 h 10000"/>
                <a:gd name="connsiteX82" fmla="*/ 6421 w 10000"/>
                <a:gd name="connsiteY82" fmla="*/ 7308 h 10000"/>
                <a:gd name="connsiteX83" fmla="*/ 6210 w 10000"/>
                <a:gd name="connsiteY83" fmla="*/ 7564 h 10000"/>
                <a:gd name="connsiteX84" fmla="*/ 6315 w 10000"/>
                <a:gd name="connsiteY84" fmla="*/ 7949 h 10000"/>
                <a:gd name="connsiteX85" fmla="*/ 6632 w 10000"/>
                <a:gd name="connsiteY85" fmla="*/ 7949 h 10000"/>
                <a:gd name="connsiteX86" fmla="*/ 6737 w 10000"/>
                <a:gd name="connsiteY86" fmla="*/ 8461 h 10000"/>
                <a:gd name="connsiteX87" fmla="*/ 6000 w 10000"/>
                <a:gd name="connsiteY87" fmla="*/ 8461 h 10000"/>
                <a:gd name="connsiteX88" fmla="*/ 5790 w 10000"/>
                <a:gd name="connsiteY88" fmla="*/ 8077 h 10000"/>
                <a:gd name="connsiteX89" fmla="*/ 5473 w 10000"/>
                <a:gd name="connsiteY89" fmla="*/ 8333 h 10000"/>
                <a:gd name="connsiteX90" fmla="*/ 5158 w 10000"/>
                <a:gd name="connsiteY90" fmla="*/ 8077 h 10000"/>
                <a:gd name="connsiteX91" fmla="*/ 5699 w 10000"/>
                <a:gd name="connsiteY91" fmla="*/ 5768 h 10000"/>
                <a:gd name="connsiteX92" fmla="*/ 5835 w 10000"/>
                <a:gd name="connsiteY92" fmla="*/ 5176 h 10000"/>
                <a:gd name="connsiteX93" fmla="*/ 5317 w 10000"/>
                <a:gd name="connsiteY93" fmla="*/ 6119 h 10000"/>
                <a:gd name="connsiteX0" fmla="*/ 5317 w 10000"/>
                <a:gd name="connsiteY0" fmla="*/ 6119 h 9242"/>
                <a:gd name="connsiteX1" fmla="*/ 4737 w 10000"/>
                <a:gd name="connsiteY1" fmla="*/ 7308 h 9242"/>
                <a:gd name="connsiteX2" fmla="*/ 4737 w 10000"/>
                <a:gd name="connsiteY2" fmla="*/ 7820 h 9242"/>
                <a:gd name="connsiteX3" fmla="*/ 4421 w 10000"/>
                <a:gd name="connsiteY3" fmla="*/ 7949 h 9242"/>
                <a:gd name="connsiteX4" fmla="*/ 4421 w 10000"/>
                <a:gd name="connsiteY4" fmla="*/ 8077 h 9242"/>
                <a:gd name="connsiteX5" fmla="*/ 4105 w 10000"/>
                <a:gd name="connsiteY5" fmla="*/ 8590 h 9242"/>
                <a:gd name="connsiteX6" fmla="*/ 3895 w 10000"/>
                <a:gd name="connsiteY6" fmla="*/ 8590 h 9242"/>
                <a:gd name="connsiteX7" fmla="*/ 2631 w 10000"/>
                <a:gd name="connsiteY7" fmla="*/ 9231 h 9242"/>
                <a:gd name="connsiteX8" fmla="*/ 2105 w 10000"/>
                <a:gd name="connsiteY8" fmla="*/ 7949 h 9242"/>
                <a:gd name="connsiteX9" fmla="*/ 1894 w 10000"/>
                <a:gd name="connsiteY9" fmla="*/ 7949 h 9242"/>
                <a:gd name="connsiteX10" fmla="*/ 1894 w 10000"/>
                <a:gd name="connsiteY10" fmla="*/ 8077 h 9242"/>
                <a:gd name="connsiteX11" fmla="*/ 1684 w 10000"/>
                <a:gd name="connsiteY11" fmla="*/ 7692 h 9242"/>
                <a:gd name="connsiteX12" fmla="*/ 1789 w 10000"/>
                <a:gd name="connsiteY12" fmla="*/ 7564 h 9242"/>
                <a:gd name="connsiteX13" fmla="*/ 1369 w 10000"/>
                <a:gd name="connsiteY13" fmla="*/ 6795 h 9242"/>
                <a:gd name="connsiteX14" fmla="*/ 1158 w 10000"/>
                <a:gd name="connsiteY14" fmla="*/ 6923 h 9242"/>
                <a:gd name="connsiteX15" fmla="*/ 1052 w 10000"/>
                <a:gd name="connsiteY15" fmla="*/ 7436 h 9242"/>
                <a:gd name="connsiteX16" fmla="*/ 842 w 10000"/>
                <a:gd name="connsiteY16" fmla="*/ 7564 h 9242"/>
                <a:gd name="connsiteX17" fmla="*/ 947 w 10000"/>
                <a:gd name="connsiteY17" fmla="*/ 3974 h 9242"/>
                <a:gd name="connsiteX18" fmla="*/ 737 w 10000"/>
                <a:gd name="connsiteY18" fmla="*/ 3590 h 9242"/>
                <a:gd name="connsiteX19" fmla="*/ 947 w 10000"/>
                <a:gd name="connsiteY19" fmla="*/ 3461 h 9242"/>
                <a:gd name="connsiteX20" fmla="*/ 527 w 10000"/>
                <a:gd name="connsiteY20" fmla="*/ 2564 h 9242"/>
                <a:gd name="connsiteX21" fmla="*/ 527 w 10000"/>
                <a:gd name="connsiteY21" fmla="*/ 2178 h 9242"/>
                <a:gd name="connsiteX22" fmla="*/ 210 w 10000"/>
                <a:gd name="connsiteY22" fmla="*/ 1795 h 9242"/>
                <a:gd name="connsiteX23" fmla="*/ 0 w 10000"/>
                <a:gd name="connsiteY23" fmla="*/ 1667 h 9242"/>
                <a:gd name="connsiteX24" fmla="*/ 0 w 10000"/>
                <a:gd name="connsiteY24" fmla="*/ 1538 h 9242"/>
                <a:gd name="connsiteX25" fmla="*/ 105 w 10000"/>
                <a:gd name="connsiteY25" fmla="*/ 1026 h 9242"/>
                <a:gd name="connsiteX26" fmla="*/ 315 w 10000"/>
                <a:gd name="connsiteY26" fmla="*/ 769 h 9242"/>
                <a:gd name="connsiteX27" fmla="*/ 210 w 10000"/>
                <a:gd name="connsiteY27" fmla="*/ 513 h 9242"/>
                <a:gd name="connsiteX28" fmla="*/ 210 w 10000"/>
                <a:gd name="connsiteY28" fmla="*/ 0 h 9242"/>
                <a:gd name="connsiteX29" fmla="*/ 421 w 10000"/>
                <a:gd name="connsiteY29" fmla="*/ 0 h 9242"/>
                <a:gd name="connsiteX30" fmla="*/ 527 w 10000"/>
                <a:gd name="connsiteY30" fmla="*/ 256 h 9242"/>
                <a:gd name="connsiteX31" fmla="*/ 842 w 10000"/>
                <a:gd name="connsiteY31" fmla="*/ 256 h 9242"/>
                <a:gd name="connsiteX32" fmla="*/ 1158 w 10000"/>
                <a:gd name="connsiteY32" fmla="*/ 641 h 9242"/>
                <a:gd name="connsiteX33" fmla="*/ 1158 w 10000"/>
                <a:gd name="connsiteY33" fmla="*/ 1282 h 9242"/>
                <a:gd name="connsiteX34" fmla="*/ 1369 w 10000"/>
                <a:gd name="connsiteY34" fmla="*/ 1282 h 9242"/>
                <a:gd name="connsiteX35" fmla="*/ 1684 w 10000"/>
                <a:gd name="connsiteY35" fmla="*/ 1923 h 9242"/>
                <a:gd name="connsiteX36" fmla="*/ 2000 w 10000"/>
                <a:gd name="connsiteY36" fmla="*/ 1795 h 9242"/>
                <a:gd name="connsiteX37" fmla="*/ 2000 w 10000"/>
                <a:gd name="connsiteY37" fmla="*/ 1667 h 9242"/>
                <a:gd name="connsiteX38" fmla="*/ 2105 w 10000"/>
                <a:gd name="connsiteY38" fmla="*/ 1795 h 9242"/>
                <a:gd name="connsiteX39" fmla="*/ 2316 w 10000"/>
                <a:gd name="connsiteY39" fmla="*/ 2051 h 9242"/>
                <a:gd name="connsiteX40" fmla="*/ 2842 w 10000"/>
                <a:gd name="connsiteY40" fmla="*/ 2051 h 9242"/>
                <a:gd name="connsiteX41" fmla="*/ 2947 w 10000"/>
                <a:gd name="connsiteY41" fmla="*/ 1538 h 9242"/>
                <a:gd name="connsiteX42" fmla="*/ 3368 w 10000"/>
                <a:gd name="connsiteY42" fmla="*/ 1410 h 9242"/>
                <a:gd name="connsiteX43" fmla="*/ 5883 w 10000"/>
                <a:gd name="connsiteY43" fmla="*/ 5147 h 9242"/>
                <a:gd name="connsiteX44" fmla="*/ 6802 w 10000"/>
                <a:gd name="connsiteY44" fmla="*/ 3534 h 9242"/>
                <a:gd name="connsiteX45" fmla="*/ 7263 w 10000"/>
                <a:gd name="connsiteY45" fmla="*/ 2308 h 9242"/>
                <a:gd name="connsiteX46" fmla="*/ 7789 w 10000"/>
                <a:gd name="connsiteY46" fmla="*/ 2820 h 9242"/>
                <a:gd name="connsiteX47" fmla="*/ 8211 w 10000"/>
                <a:gd name="connsiteY47" fmla="*/ 2949 h 9242"/>
                <a:gd name="connsiteX48" fmla="*/ 8631 w 10000"/>
                <a:gd name="connsiteY48" fmla="*/ 3077 h 9242"/>
                <a:gd name="connsiteX49" fmla="*/ 9263 w 10000"/>
                <a:gd name="connsiteY49" fmla="*/ 3590 h 9242"/>
                <a:gd name="connsiteX50" fmla="*/ 9578 w 10000"/>
                <a:gd name="connsiteY50" fmla="*/ 3718 h 9242"/>
                <a:gd name="connsiteX51" fmla="*/ 10000 w 10000"/>
                <a:gd name="connsiteY51" fmla="*/ 4102 h 9242"/>
                <a:gd name="connsiteX52" fmla="*/ 10000 w 10000"/>
                <a:gd name="connsiteY52" fmla="*/ 4743 h 9242"/>
                <a:gd name="connsiteX53" fmla="*/ 9790 w 10000"/>
                <a:gd name="connsiteY53" fmla="*/ 4743 h 9242"/>
                <a:gd name="connsiteX54" fmla="*/ 9368 w 10000"/>
                <a:gd name="connsiteY54" fmla="*/ 5000 h 9242"/>
                <a:gd name="connsiteX55" fmla="*/ 8736 w 10000"/>
                <a:gd name="connsiteY55" fmla="*/ 5000 h 9242"/>
                <a:gd name="connsiteX56" fmla="*/ 8526 w 10000"/>
                <a:gd name="connsiteY56" fmla="*/ 5256 h 9242"/>
                <a:gd name="connsiteX57" fmla="*/ 8526 w 10000"/>
                <a:gd name="connsiteY57" fmla="*/ 5385 h 9242"/>
                <a:gd name="connsiteX58" fmla="*/ 8631 w 10000"/>
                <a:gd name="connsiteY58" fmla="*/ 5641 h 9242"/>
                <a:gd name="connsiteX59" fmla="*/ 8631 w 10000"/>
                <a:gd name="connsiteY59" fmla="*/ 5769 h 9242"/>
                <a:gd name="connsiteX60" fmla="*/ 8526 w 10000"/>
                <a:gd name="connsiteY60" fmla="*/ 6026 h 9242"/>
                <a:gd name="connsiteX61" fmla="*/ 8631 w 10000"/>
                <a:gd name="connsiteY61" fmla="*/ 6026 h 9242"/>
                <a:gd name="connsiteX62" fmla="*/ 9158 w 10000"/>
                <a:gd name="connsiteY62" fmla="*/ 6795 h 9242"/>
                <a:gd name="connsiteX63" fmla="*/ 9263 w 10000"/>
                <a:gd name="connsiteY63" fmla="*/ 7308 h 9242"/>
                <a:gd name="connsiteX64" fmla="*/ 9158 w 10000"/>
                <a:gd name="connsiteY64" fmla="*/ 7692 h 9242"/>
                <a:gd name="connsiteX65" fmla="*/ 9158 w 10000"/>
                <a:gd name="connsiteY65" fmla="*/ 7692 h 9242"/>
                <a:gd name="connsiteX66" fmla="*/ 9158 w 10000"/>
                <a:gd name="connsiteY66" fmla="*/ 7820 h 9242"/>
                <a:gd name="connsiteX67" fmla="*/ 9053 w 10000"/>
                <a:gd name="connsiteY67" fmla="*/ 8077 h 9242"/>
                <a:gd name="connsiteX68" fmla="*/ 8841 w 10000"/>
                <a:gd name="connsiteY68" fmla="*/ 8077 h 9242"/>
                <a:gd name="connsiteX69" fmla="*/ 8736 w 10000"/>
                <a:gd name="connsiteY69" fmla="*/ 7820 h 9242"/>
                <a:gd name="connsiteX70" fmla="*/ 8631 w 10000"/>
                <a:gd name="connsiteY70" fmla="*/ 7820 h 9242"/>
                <a:gd name="connsiteX71" fmla="*/ 8316 w 10000"/>
                <a:gd name="connsiteY71" fmla="*/ 6923 h 9242"/>
                <a:gd name="connsiteX72" fmla="*/ 7999 w 10000"/>
                <a:gd name="connsiteY72" fmla="*/ 6923 h 9242"/>
                <a:gd name="connsiteX73" fmla="*/ 7789 w 10000"/>
                <a:gd name="connsiteY73" fmla="*/ 6667 h 9242"/>
                <a:gd name="connsiteX74" fmla="*/ 7684 w 10000"/>
                <a:gd name="connsiteY74" fmla="*/ 6795 h 9242"/>
                <a:gd name="connsiteX75" fmla="*/ 7579 w 10000"/>
                <a:gd name="connsiteY75" fmla="*/ 7308 h 9242"/>
                <a:gd name="connsiteX76" fmla="*/ 7263 w 10000"/>
                <a:gd name="connsiteY76" fmla="*/ 7051 h 9242"/>
                <a:gd name="connsiteX77" fmla="*/ 7263 w 10000"/>
                <a:gd name="connsiteY77" fmla="*/ 7436 h 9242"/>
                <a:gd name="connsiteX78" fmla="*/ 7052 w 10000"/>
                <a:gd name="connsiteY78" fmla="*/ 7564 h 9242"/>
                <a:gd name="connsiteX79" fmla="*/ 6947 w 10000"/>
                <a:gd name="connsiteY79" fmla="*/ 7436 h 9242"/>
                <a:gd name="connsiteX80" fmla="*/ 6737 w 10000"/>
                <a:gd name="connsiteY80" fmla="*/ 7436 h 9242"/>
                <a:gd name="connsiteX81" fmla="*/ 6421 w 10000"/>
                <a:gd name="connsiteY81" fmla="*/ 7308 h 9242"/>
                <a:gd name="connsiteX82" fmla="*/ 6210 w 10000"/>
                <a:gd name="connsiteY82" fmla="*/ 7564 h 9242"/>
                <a:gd name="connsiteX83" fmla="*/ 6315 w 10000"/>
                <a:gd name="connsiteY83" fmla="*/ 7949 h 9242"/>
                <a:gd name="connsiteX84" fmla="*/ 6632 w 10000"/>
                <a:gd name="connsiteY84" fmla="*/ 7949 h 9242"/>
                <a:gd name="connsiteX85" fmla="*/ 6737 w 10000"/>
                <a:gd name="connsiteY85" fmla="*/ 8461 h 9242"/>
                <a:gd name="connsiteX86" fmla="*/ 6000 w 10000"/>
                <a:gd name="connsiteY86" fmla="*/ 8461 h 9242"/>
                <a:gd name="connsiteX87" fmla="*/ 5790 w 10000"/>
                <a:gd name="connsiteY87" fmla="*/ 8077 h 9242"/>
                <a:gd name="connsiteX88" fmla="*/ 5473 w 10000"/>
                <a:gd name="connsiteY88" fmla="*/ 8333 h 9242"/>
                <a:gd name="connsiteX89" fmla="*/ 5158 w 10000"/>
                <a:gd name="connsiteY89" fmla="*/ 8077 h 9242"/>
                <a:gd name="connsiteX90" fmla="*/ 5699 w 10000"/>
                <a:gd name="connsiteY90" fmla="*/ 5768 h 9242"/>
                <a:gd name="connsiteX91" fmla="*/ 5835 w 10000"/>
                <a:gd name="connsiteY91" fmla="*/ 5176 h 9242"/>
                <a:gd name="connsiteX92" fmla="*/ 5317 w 10000"/>
                <a:gd name="connsiteY92" fmla="*/ 6119 h 9242"/>
                <a:gd name="connsiteX0" fmla="*/ 5317 w 10000"/>
                <a:gd name="connsiteY0" fmla="*/ 6621 h 9295"/>
                <a:gd name="connsiteX1" fmla="*/ 4737 w 10000"/>
                <a:gd name="connsiteY1" fmla="*/ 7907 h 9295"/>
                <a:gd name="connsiteX2" fmla="*/ 4737 w 10000"/>
                <a:gd name="connsiteY2" fmla="*/ 8461 h 9295"/>
                <a:gd name="connsiteX3" fmla="*/ 4421 w 10000"/>
                <a:gd name="connsiteY3" fmla="*/ 8601 h 9295"/>
                <a:gd name="connsiteX4" fmla="*/ 4421 w 10000"/>
                <a:gd name="connsiteY4" fmla="*/ 8739 h 9295"/>
                <a:gd name="connsiteX5" fmla="*/ 4105 w 10000"/>
                <a:gd name="connsiteY5" fmla="*/ 9295 h 9295"/>
                <a:gd name="connsiteX6" fmla="*/ 3895 w 10000"/>
                <a:gd name="connsiteY6" fmla="*/ 9295 h 9295"/>
                <a:gd name="connsiteX7" fmla="*/ 2105 w 10000"/>
                <a:gd name="connsiteY7" fmla="*/ 8601 h 9295"/>
                <a:gd name="connsiteX8" fmla="*/ 1894 w 10000"/>
                <a:gd name="connsiteY8" fmla="*/ 8601 h 9295"/>
                <a:gd name="connsiteX9" fmla="*/ 1894 w 10000"/>
                <a:gd name="connsiteY9" fmla="*/ 8739 h 9295"/>
                <a:gd name="connsiteX10" fmla="*/ 1684 w 10000"/>
                <a:gd name="connsiteY10" fmla="*/ 8323 h 9295"/>
                <a:gd name="connsiteX11" fmla="*/ 1789 w 10000"/>
                <a:gd name="connsiteY11" fmla="*/ 8184 h 9295"/>
                <a:gd name="connsiteX12" fmla="*/ 1369 w 10000"/>
                <a:gd name="connsiteY12" fmla="*/ 7352 h 9295"/>
                <a:gd name="connsiteX13" fmla="*/ 1158 w 10000"/>
                <a:gd name="connsiteY13" fmla="*/ 7491 h 9295"/>
                <a:gd name="connsiteX14" fmla="*/ 1052 w 10000"/>
                <a:gd name="connsiteY14" fmla="*/ 8046 h 9295"/>
                <a:gd name="connsiteX15" fmla="*/ 842 w 10000"/>
                <a:gd name="connsiteY15" fmla="*/ 8184 h 9295"/>
                <a:gd name="connsiteX16" fmla="*/ 947 w 10000"/>
                <a:gd name="connsiteY16" fmla="*/ 4300 h 9295"/>
                <a:gd name="connsiteX17" fmla="*/ 737 w 10000"/>
                <a:gd name="connsiteY17" fmla="*/ 3884 h 9295"/>
                <a:gd name="connsiteX18" fmla="*/ 947 w 10000"/>
                <a:gd name="connsiteY18" fmla="*/ 3745 h 9295"/>
                <a:gd name="connsiteX19" fmla="*/ 527 w 10000"/>
                <a:gd name="connsiteY19" fmla="*/ 2774 h 9295"/>
                <a:gd name="connsiteX20" fmla="*/ 527 w 10000"/>
                <a:gd name="connsiteY20" fmla="*/ 2357 h 9295"/>
                <a:gd name="connsiteX21" fmla="*/ 210 w 10000"/>
                <a:gd name="connsiteY21" fmla="*/ 1942 h 9295"/>
                <a:gd name="connsiteX22" fmla="*/ 0 w 10000"/>
                <a:gd name="connsiteY22" fmla="*/ 1804 h 9295"/>
                <a:gd name="connsiteX23" fmla="*/ 0 w 10000"/>
                <a:gd name="connsiteY23" fmla="*/ 1664 h 9295"/>
                <a:gd name="connsiteX24" fmla="*/ 105 w 10000"/>
                <a:gd name="connsiteY24" fmla="*/ 1110 h 9295"/>
                <a:gd name="connsiteX25" fmla="*/ 315 w 10000"/>
                <a:gd name="connsiteY25" fmla="*/ 832 h 9295"/>
                <a:gd name="connsiteX26" fmla="*/ 210 w 10000"/>
                <a:gd name="connsiteY26" fmla="*/ 555 h 9295"/>
                <a:gd name="connsiteX27" fmla="*/ 210 w 10000"/>
                <a:gd name="connsiteY27" fmla="*/ 0 h 9295"/>
                <a:gd name="connsiteX28" fmla="*/ 421 w 10000"/>
                <a:gd name="connsiteY28" fmla="*/ 0 h 9295"/>
                <a:gd name="connsiteX29" fmla="*/ 527 w 10000"/>
                <a:gd name="connsiteY29" fmla="*/ 277 h 9295"/>
                <a:gd name="connsiteX30" fmla="*/ 842 w 10000"/>
                <a:gd name="connsiteY30" fmla="*/ 277 h 9295"/>
                <a:gd name="connsiteX31" fmla="*/ 1158 w 10000"/>
                <a:gd name="connsiteY31" fmla="*/ 694 h 9295"/>
                <a:gd name="connsiteX32" fmla="*/ 1158 w 10000"/>
                <a:gd name="connsiteY32" fmla="*/ 1387 h 9295"/>
                <a:gd name="connsiteX33" fmla="*/ 1369 w 10000"/>
                <a:gd name="connsiteY33" fmla="*/ 1387 h 9295"/>
                <a:gd name="connsiteX34" fmla="*/ 1684 w 10000"/>
                <a:gd name="connsiteY34" fmla="*/ 2081 h 9295"/>
                <a:gd name="connsiteX35" fmla="*/ 2000 w 10000"/>
                <a:gd name="connsiteY35" fmla="*/ 1942 h 9295"/>
                <a:gd name="connsiteX36" fmla="*/ 2000 w 10000"/>
                <a:gd name="connsiteY36" fmla="*/ 1804 h 9295"/>
                <a:gd name="connsiteX37" fmla="*/ 2105 w 10000"/>
                <a:gd name="connsiteY37" fmla="*/ 1942 h 9295"/>
                <a:gd name="connsiteX38" fmla="*/ 2316 w 10000"/>
                <a:gd name="connsiteY38" fmla="*/ 2219 h 9295"/>
                <a:gd name="connsiteX39" fmla="*/ 2842 w 10000"/>
                <a:gd name="connsiteY39" fmla="*/ 2219 h 9295"/>
                <a:gd name="connsiteX40" fmla="*/ 2947 w 10000"/>
                <a:gd name="connsiteY40" fmla="*/ 1664 h 9295"/>
                <a:gd name="connsiteX41" fmla="*/ 3368 w 10000"/>
                <a:gd name="connsiteY41" fmla="*/ 1526 h 9295"/>
                <a:gd name="connsiteX42" fmla="*/ 5883 w 10000"/>
                <a:gd name="connsiteY42" fmla="*/ 5569 h 9295"/>
                <a:gd name="connsiteX43" fmla="*/ 6802 w 10000"/>
                <a:gd name="connsiteY43" fmla="*/ 3824 h 9295"/>
                <a:gd name="connsiteX44" fmla="*/ 7263 w 10000"/>
                <a:gd name="connsiteY44" fmla="*/ 2497 h 9295"/>
                <a:gd name="connsiteX45" fmla="*/ 7789 w 10000"/>
                <a:gd name="connsiteY45" fmla="*/ 3051 h 9295"/>
                <a:gd name="connsiteX46" fmla="*/ 8211 w 10000"/>
                <a:gd name="connsiteY46" fmla="*/ 3191 h 9295"/>
                <a:gd name="connsiteX47" fmla="*/ 8631 w 10000"/>
                <a:gd name="connsiteY47" fmla="*/ 3329 h 9295"/>
                <a:gd name="connsiteX48" fmla="*/ 9263 w 10000"/>
                <a:gd name="connsiteY48" fmla="*/ 3884 h 9295"/>
                <a:gd name="connsiteX49" fmla="*/ 9578 w 10000"/>
                <a:gd name="connsiteY49" fmla="*/ 4023 h 9295"/>
                <a:gd name="connsiteX50" fmla="*/ 10000 w 10000"/>
                <a:gd name="connsiteY50" fmla="*/ 4438 h 9295"/>
                <a:gd name="connsiteX51" fmla="*/ 10000 w 10000"/>
                <a:gd name="connsiteY51" fmla="*/ 5132 h 9295"/>
                <a:gd name="connsiteX52" fmla="*/ 9790 w 10000"/>
                <a:gd name="connsiteY52" fmla="*/ 5132 h 9295"/>
                <a:gd name="connsiteX53" fmla="*/ 9368 w 10000"/>
                <a:gd name="connsiteY53" fmla="*/ 5410 h 9295"/>
                <a:gd name="connsiteX54" fmla="*/ 8736 w 10000"/>
                <a:gd name="connsiteY54" fmla="*/ 5410 h 9295"/>
                <a:gd name="connsiteX55" fmla="*/ 8526 w 10000"/>
                <a:gd name="connsiteY55" fmla="*/ 5687 h 9295"/>
                <a:gd name="connsiteX56" fmla="*/ 8526 w 10000"/>
                <a:gd name="connsiteY56" fmla="*/ 5827 h 9295"/>
                <a:gd name="connsiteX57" fmla="*/ 8631 w 10000"/>
                <a:gd name="connsiteY57" fmla="*/ 6104 h 9295"/>
                <a:gd name="connsiteX58" fmla="*/ 8631 w 10000"/>
                <a:gd name="connsiteY58" fmla="*/ 6242 h 9295"/>
                <a:gd name="connsiteX59" fmla="*/ 8526 w 10000"/>
                <a:gd name="connsiteY59" fmla="*/ 6520 h 9295"/>
                <a:gd name="connsiteX60" fmla="*/ 8631 w 10000"/>
                <a:gd name="connsiteY60" fmla="*/ 6520 h 9295"/>
                <a:gd name="connsiteX61" fmla="*/ 9158 w 10000"/>
                <a:gd name="connsiteY61" fmla="*/ 7352 h 9295"/>
                <a:gd name="connsiteX62" fmla="*/ 9263 w 10000"/>
                <a:gd name="connsiteY62" fmla="*/ 7907 h 9295"/>
                <a:gd name="connsiteX63" fmla="*/ 9158 w 10000"/>
                <a:gd name="connsiteY63" fmla="*/ 8323 h 9295"/>
                <a:gd name="connsiteX64" fmla="*/ 9158 w 10000"/>
                <a:gd name="connsiteY64" fmla="*/ 8323 h 9295"/>
                <a:gd name="connsiteX65" fmla="*/ 9158 w 10000"/>
                <a:gd name="connsiteY65" fmla="*/ 8461 h 9295"/>
                <a:gd name="connsiteX66" fmla="*/ 9053 w 10000"/>
                <a:gd name="connsiteY66" fmla="*/ 8739 h 9295"/>
                <a:gd name="connsiteX67" fmla="*/ 8841 w 10000"/>
                <a:gd name="connsiteY67" fmla="*/ 8739 h 9295"/>
                <a:gd name="connsiteX68" fmla="*/ 8736 w 10000"/>
                <a:gd name="connsiteY68" fmla="*/ 8461 h 9295"/>
                <a:gd name="connsiteX69" fmla="*/ 8631 w 10000"/>
                <a:gd name="connsiteY69" fmla="*/ 8461 h 9295"/>
                <a:gd name="connsiteX70" fmla="*/ 8316 w 10000"/>
                <a:gd name="connsiteY70" fmla="*/ 7491 h 9295"/>
                <a:gd name="connsiteX71" fmla="*/ 7999 w 10000"/>
                <a:gd name="connsiteY71" fmla="*/ 7491 h 9295"/>
                <a:gd name="connsiteX72" fmla="*/ 7789 w 10000"/>
                <a:gd name="connsiteY72" fmla="*/ 7214 h 9295"/>
                <a:gd name="connsiteX73" fmla="*/ 7684 w 10000"/>
                <a:gd name="connsiteY73" fmla="*/ 7352 h 9295"/>
                <a:gd name="connsiteX74" fmla="*/ 7579 w 10000"/>
                <a:gd name="connsiteY74" fmla="*/ 7907 h 9295"/>
                <a:gd name="connsiteX75" fmla="*/ 7263 w 10000"/>
                <a:gd name="connsiteY75" fmla="*/ 7629 h 9295"/>
                <a:gd name="connsiteX76" fmla="*/ 7263 w 10000"/>
                <a:gd name="connsiteY76" fmla="*/ 8046 h 9295"/>
                <a:gd name="connsiteX77" fmla="*/ 7052 w 10000"/>
                <a:gd name="connsiteY77" fmla="*/ 8184 h 9295"/>
                <a:gd name="connsiteX78" fmla="*/ 6947 w 10000"/>
                <a:gd name="connsiteY78" fmla="*/ 8046 h 9295"/>
                <a:gd name="connsiteX79" fmla="*/ 6737 w 10000"/>
                <a:gd name="connsiteY79" fmla="*/ 8046 h 9295"/>
                <a:gd name="connsiteX80" fmla="*/ 6421 w 10000"/>
                <a:gd name="connsiteY80" fmla="*/ 7907 h 9295"/>
                <a:gd name="connsiteX81" fmla="*/ 6210 w 10000"/>
                <a:gd name="connsiteY81" fmla="*/ 8184 h 9295"/>
                <a:gd name="connsiteX82" fmla="*/ 6315 w 10000"/>
                <a:gd name="connsiteY82" fmla="*/ 8601 h 9295"/>
                <a:gd name="connsiteX83" fmla="*/ 6632 w 10000"/>
                <a:gd name="connsiteY83" fmla="*/ 8601 h 9295"/>
                <a:gd name="connsiteX84" fmla="*/ 6737 w 10000"/>
                <a:gd name="connsiteY84" fmla="*/ 9155 h 9295"/>
                <a:gd name="connsiteX85" fmla="*/ 6000 w 10000"/>
                <a:gd name="connsiteY85" fmla="*/ 9155 h 9295"/>
                <a:gd name="connsiteX86" fmla="*/ 5790 w 10000"/>
                <a:gd name="connsiteY86" fmla="*/ 8739 h 9295"/>
                <a:gd name="connsiteX87" fmla="*/ 5473 w 10000"/>
                <a:gd name="connsiteY87" fmla="*/ 9016 h 9295"/>
                <a:gd name="connsiteX88" fmla="*/ 5158 w 10000"/>
                <a:gd name="connsiteY88" fmla="*/ 8739 h 9295"/>
                <a:gd name="connsiteX89" fmla="*/ 5699 w 10000"/>
                <a:gd name="connsiteY89" fmla="*/ 6241 h 9295"/>
                <a:gd name="connsiteX90" fmla="*/ 5835 w 10000"/>
                <a:gd name="connsiteY90" fmla="*/ 5601 h 9295"/>
                <a:gd name="connsiteX91" fmla="*/ 5317 w 10000"/>
                <a:gd name="connsiteY91" fmla="*/ 6621 h 9295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1894 w 10000"/>
                <a:gd name="connsiteY7" fmla="*/ 9253 h 10000"/>
                <a:gd name="connsiteX8" fmla="*/ 1894 w 10000"/>
                <a:gd name="connsiteY8" fmla="*/ 9402 h 10000"/>
                <a:gd name="connsiteX9" fmla="*/ 1684 w 10000"/>
                <a:gd name="connsiteY9" fmla="*/ 8954 h 10000"/>
                <a:gd name="connsiteX10" fmla="*/ 1789 w 10000"/>
                <a:gd name="connsiteY10" fmla="*/ 8805 h 10000"/>
                <a:gd name="connsiteX11" fmla="*/ 1369 w 10000"/>
                <a:gd name="connsiteY11" fmla="*/ 7910 h 10000"/>
                <a:gd name="connsiteX12" fmla="*/ 1158 w 10000"/>
                <a:gd name="connsiteY12" fmla="*/ 8059 h 10000"/>
                <a:gd name="connsiteX13" fmla="*/ 1052 w 10000"/>
                <a:gd name="connsiteY13" fmla="*/ 8656 h 10000"/>
                <a:gd name="connsiteX14" fmla="*/ 842 w 10000"/>
                <a:gd name="connsiteY14" fmla="*/ 8805 h 10000"/>
                <a:gd name="connsiteX15" fmla="*/ 947 w 10000"/>
                <a:gd name="connsiteY15" fmla="*/ 4626 h 10000"/>
                <a:gd name="connsiteX16" fmla="*/ 737 w 10000"/>
                <a:gd name="connsiteY16" fmla="*/ 4179 h 10000"/>
                <a:gd name="connsiteX17" fmla="*/ 947 w 10000"/>
                <a:gd name="connsiteY17" fmla="*/ 4029 h 10000"/>
                <a:gd name="connsiteX18" fmla="*/ 527 w 10000"/>
                <a:gd name="connsiteY18" fmla="*/ 2984 h 10000"/>
                <a:gd name="connsiteX19" fmla="*/ 527 w 10000"/>
                <a:gd name="connsiteY19" fmla="*/ 2536 h 10000"/>
                <a:gd name="connsiteX20" fmla="*/ 210 w 10000"/>
                <a:gd name="connsiteY20" fmla="*/ 2089 h 10000"/>
                <a:gd name="connsiteX21" fmla="*/ 0 w 10000"/>
                <a:gd name="connsiteY21" fmla="*/ 1941 h 10000"/>
                <a:gd name="connsiteX22" fmla="*/ 0 w 10000"/>
                <a:gd name="connsiteY22" fmla="*/ 1790 h 10000"/>
                <a:gd name="connsiteX23" fmla="*/ 105 w 10000"/>
                <a:gd name="connsiteY23" fmla="*/ 1194 h 10000"/>
                <a:gd name="connsiteX24" fmla="*/ 315 w 10000"/>
                <a:gd name="connsiteY24" fmla="*/ 895 h 10000"/>
                <a:gd name="connsiteX25" fmla="*/ 210 w 10000"/>
                <a:gd name="connsiteY25" fmla="*/ 597 h 10000"/>
                <a:gd name="connsiteX26" fmla="*/ 210 w 10000"/>
                <a:gd name="connsiteY26" fmla="*/ 0 h 10000"/>
                <a:gd name="connsiteX27" fmla="*/ 421 w 10000"/>
                <a:gd name="connsiteY27" fmla="*/ 0 h 10000"/>
                <a:gd name="connsiteX28" fmla="*/ 527 w 10000"/>
                <a:gd name="connsiteY28" fmla="*/ 298 h 10000"/>
                <a:gd name="connsiteX29" fmla="*/ 842 w 10000"/>
                <a:gd name="connsiteY29" fmla="*/ 298 h 10000"/>
                <a:gd name="connsiteX30" fmla="*/ 1158 w 10000"/>
                <a:gd name="connsiteY30" fmla="*/ 747 h 10000"/>
                <a:gd name="connsiteX31" fmla="*/ 1158 w 10000"/>
                <a:gd name="connsiteY31" fmla="*/ 1492 h 10000"/>
                <a:gd name="connsiteX32" fmla="*/ 1369 w 10000"/>
                <a:gd name="connsiteY32" fmla="*/ 1492 h 10000"/>
                <a:gd name="connsiteX33" fmla="*/ 1684 w 10000"/>
                <a:gd name="connsiteY33" fmla="*/ 2239 h 10000"/>
                <a:gd name="connsiteX34" fmla="*/ 2000 w 10000"/>
                <a:gd name="connsiteY34" fmla="*/ 2089 h 10000"/>
                <a:gd name="connsiteX35" fmla="*/ 2000 w 10000"/>
                <a:gd name="connsiteY35" fmla="*/ 1941 h 10000"/>
                <a:gd name="connsiteX36" fmla="*/ 2105 w 10000"/>
                <a:gd name="connsiteY36" fmla="*/ 2089 h 10000"/>
                <a:gd name="connsiteX37" fmla="*/ 2316 w 10000"/>
                <a:gd name="connsiteY37" fmla="*/ 2387 h 10000"/>
                <a:gd name="connsiteX38" fmla="*/ 2842 w 10000"/>
                <a:gd name="connsiteY38" fmla="*/ 2387 h 10000"/>
                <a:gd name="connsiteX39" fmla="*/ 2947 w 10000"/>
                <a:gd name="connsiteY39" fmla="*/ 1790 h 10000"/>
                <a:gd name="connsiteX40" fmla="*/ 3368 w 10000"/>
                <a:gd name="connsiteY40" fmla="*/ 1642 h 10000"/>
                <a:gd name="connsiteX41" fmla="*/ 5883 w 10000"/>
                <a:gd name="connsiteY41" fmla="*/ 5991 h 10000"/>
                <a:gd name="connsiteX42" fmla="*/ 6802 w 10000"/>
                <a:gd name="connsiteY42" fmla="*/ 4114 h 10000"/>
                <a:gd name="connsiteX43" fmla="*/ 7263 w 10000"/>
                <a:gd name="connsiteY43" fmla="*/ 2686 h 10000"/>
                <a:gd name="connsiteX44" fmla="*/ 7789 w 10000"/>
                <a:gd name="connsiteY44" fmla="*/ 3282 h 10000"/>
                <a:gd name="connsiteX45" fmla="*/ 8211 w 10000"/>
                <a:gd name="connsiteY45" fmla="*/ 3433 h 10000"/>
                <a:gd name="connsiteX46" fmla="*/ 8631 w 10000"/>
                <a:gd name="connsiteY46" fmla="*/ 3581 h 10000"/>
                <a:gd name="connsiteX47" fmla="*/ 9263 w 10000"/>
                <a:gd name="connsiteY47" fmla="*/ 4179 h 10000"/>
                <a:gd name="connsiteX48" fmla="*/ 9578 w 10000"/>
                <a:gd name="connsiteY48" fmla="*/ 4328 h 10000"/>
                <a:gd name="connsiteX49" fmla="*/ 10000 w 10000"/>
                <a:gd name="connsiteY49" fmla="*/ 4775 h 10000"/>
                <a:gd name="connsiteX50" fmla="*/ 10000 w 10000"/>
                <a:gd name="connsiteY50" fmla="*/ 5521 h 10000"/>
                <a:gd name="connsiteX51" fmla="*/ 9790 w 10000"/>
                <a:gd name="connsiteY51" fmla="*/ 5521 h 10000"/>
                <a:gd name="connsiteX52" fmla="*/ 9368 w 10000"/>
                <a:gd name="connsiteY52" fmla="*/ 5820 h 10000"/>
                <a:gd name="connsiteX53" fmla="*/ 8736 w 10000"/>
                <a:gd name="connsiteY53" fmla="*/ 5820 h 10000"/>
                <a:gd name="connsiteX54" fmla="*/ 8526 w 10000"/>
                <a:gd name="connsiteY54" fmla="*/ 6118 h 10000"/>
                <a:gd name="connsiteX55" fmla="*/ 8526 w 10000"/>
                <a:gd name="connsiteY55" fmla="*/ 6269 h 10000"/>
                <a:gd name="connsiteX56" fmla="*/ 8631 w 10000"/>
                <a:gd name="connsiteY56" fmla="*/ 6567 h 10000"/>
                <a:gd name="connsiteX57" fmla="*/ 8631 w 10000"/>
                <a:gd name="connsiteY57" fmla="*/ 6715 h 10000"/>
                <a:gd name="connsiteX58" fmla="*/ 8526 w 10000"/>
                <a:gd name="connsiteY58" fmla="*/ 7015 h 10000"/>
                <a:gd name="connsiteX59" fmla="*/ 8631 w 10000"/>
                <a:gd name="connsiteY59" fmla="*/ 7015 h 10000"/>
                <a:gd name="connsiteX60" fmla="*/ 9158 w 10000"/>
                <a:gd name="connsiteY60" fmla="*/ 7910 h 10000"/>
                <a:gd name="connsiteX61" fmla="*/ 9263 w 10000"/>
                <a:gd name="connsiteY61" fmla="*/ 8507 h 10000"/>
                <a:gd name="connsiteX62" fmla="*/ 9158 w 10000"/>
                <a:gd name="connsiteY62" fmla="*/ 8954 h 10000"/>
                <a:gd name="connsiteX63" fmla="*/ 9158 w 10000"/>
                <a:gd name="connsiteY63" fmla="*/ 8954 h 10000"/>
                <a:gd name="connsiteX64" fmla="*/ 9158 w 10000"/>
                <a:gd name="connsiteY64" fmla="*/ 9103 h 10000"/>
                <a:gd name="connsiteX65" fmla="*/ 9053 w 10000"/>
                <a:gd name="connsiteY65" fmla="*/ 9402 h 10000"/>
                <a:gd name="connsiteX66" fmla="*/ 8841 w 10000"/>
                <a:gd name="connsiteY66" fmla="*/ 9402 h 10000"/>
                <a:gd name="connsiteX67" fmla="*/ 8736 w 10000"/>
                <a:gd name="connsiteY67" fmla="*/ 9103 h 10000"/>
                <a:gd name="connsiteX68" fmla="*/ 8631 w 10000"/>
                <a:gd name="connsiteY68" fmla="*/ 9103 h 10000"/>
                <a:gd name="connsiteX69" fmla="*/ 8316 w 10000"/>
                <a:gd name="connsiteY69" fmla="*/ 8059 h 10000"/>
                <a:gd name="connsiteX70" fmla="*/ 7999 w 10000"/>
                <a:gd name="connsiteY70" fmla="*/ 8059 h 10000"/>
                <a:gd name="connsiteX71" fmla="*/ 7789 w 10000"/>
                <a:gd name="connsiteY71" fmla="*/ 7761 h 10000"/>
                <a:gd name="connsiteX72" fmla="*/ 7684 w 10000"/>
                <a:gd name="connsiteY72" fmla="*/ 7910 h 10000"/>
                <a:gd name="connsiteX73" fmla="*/ 7579 w 10000"/>
                <a:gd name="connsiteY73" fmla="*/ 8507 h 10000"/>
                <a:gd name="connsiteX74" fmla="*/ 7263 w 10000"/>
                <a:gd name="connsiteY74" fmla="*/ 8208 h 10000"/>
                <a:gd name="connsiteX75" fmla="*/ 7263 w 10000"/>
                <a:gd name="connsiteY75" fmla="*/ 8656 h 10000"/>
                <a:gd name="connsiteX76" fmla="*/ 7052 w 10000"/>
                <a:gd name="connsiteY76" fmla="*/ 8805 h 10000"/>
                <a:gd name="connsiteX77" fmla="*/ 6947 w 10000"/>
                <a:gd name="connsiteY77" fmla="*/ 8656 h 10000"/>
                <a:gd name="connsiteX78" fmla="*/ 6737 w 10000"/>
                <a:gd name="connsiteY78" fmla="*/ 8656 h 10000"/>
                <a:gd name="connsiteX79" fmla="*/ 6421 w 10000"/>
                <a:gd name="connsiteY79" fmla="*/ 8507 h 10000"/>
                <a:gd name="connsiteX80" fmla="*/ 6210 w 10000"/>
                <a:gd name="connsiteY80" fmla="*/ 8805 h 10000"/>
                <a:gd name="connsiteX81" fmla="*/ 6315 w 10000"/>
                <a:gd name="connsiteY81" fmla="*/ 9253 h 10000"/>
                <a:gd name="connsiteX82" fmla="*/ 6632 w 10000"/>
                <a:gd name="connsiteY82" fmla="*/ 9253 h 10000"/>
                <a:gd name="connsiteX83" fmla="*/ 6737 w 10000"/>
                <a:gd name="connsiteY83" fmla="*/ 9849 h 10000"/>
                <a:gd name="connsiteX84" fmla="*/ 6000 w 10000"/>
                <a:gd name="connsiteY84" fmla="*/ 9849 h 10000"/>
                <a:gd name="connsiteX85" fmla="*/ 5790 w 10000"/>
                <a:gd name="connsiteY85" fmla="*/ 9402 h 10000"/>
                <a:gd name="connsiteX86" fmla="*/ 5473 w 10000"/>
                <a:gd name="connsiteY86" fmla="*/ 9700 h 10000"/>
                <a:gd name="connsiteX87" fmla="*/ 5158 w 10000"/>
                <a:gd name="connsiteY87" fmla="*/ 9402 h 10000"/>
                <a:gd name="connsiteX88" fmla="*/ 5699 w 10000"/>
                <a:gd name="connsiteY88" fmla="*/ 6714 h 10000"/>
                <a:gd name="connsiteX89" fmla="*/ 5835 w 10000"/>
                <a:gd name="connsiteY89" fmla="*/ 6026 h 10000"/>
                <a:gd name="connsiteX90" fmla="*/ 5317 w 10000"/>
                <a:gd name="connsiteY90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1894 w 10000"/>
                <a:gd name="connsiteY7" fmla="*/ 9402 h 10000"/>
                <a:gd name="connsiteX8" fmla="*/ 1684 w 10000"/>
                <a:gd name="connsiteY8" fmla="*/ 8954 h 10000"/>
                <a:gd name="connsiteX9" fmla="*/ 1789 w 10000"/>
                <a:gd name="connsiteY9" fmla="*/ 8805 h 10000"/>
                <a:gd name="connsiteX10" fmla="*/ 1369 w 10000"/>
                <a:gd name="connsiteY10" fmla="*/ 7910 h 10000"/>
                <a:gd name="connsiteX11" fmla="*/ 1158 w 10000"/>
                <a:gd name="connsiteY11" fmla="*/ 8059 h 10000"/>
                <a:gd name="connsiteX12" fmla="*/ 1052 w 10000"/>
                <a:gd name="connsiteY12" fmla="*/ 8656 h 10000"/>
                <a:gd name="connsiteX13" fmla="*/ 842 w 10000"/>
                <a:gd name="connsiteY13" fmla="*/ 8805 h 10000"/>
                <a:gd name="connsiteX14" fmla="*/ 947 w 10000"/>
                <a:gd name="connsiteY14" fmla="*/ 4626 h 10000"/>
                <a:gd name="connsiteX15" fmla="*/ 737 w 10000"/>
                <a:gd name="connsiteY15" fmla="*/ 4179 h 10000"/>
                <a:gd name="connsiteX16" fmla="*/ 947 w 10000"/>
                <a:gd name="connsiteY16" fmla="*/ 4029 h 10000"/>
                <a:gd name="connsiteX17" fmla="*/ 527 w 10000"/>
                <a:gd name="connsiteY17" fmla="*/ 2984 h 10000"/>
                <a:gd name="connsiteX18" fmla="*/ 527 w 10000"/>
                <a:gd name="connsiteY18" fmla="*/ 2536 h 10000"/>
                <a:gd name="connsiteX19" fmla="*/ 210 w 10000"/>
                <a:gd name="connsiteY19" fmla="*/ 2089 h 10000"/>
                <a:gd name="connsiteX20" fmla="*/ 0 w 10000"/>
                <a:gd name="connsiteY20" fmla="*/ 1941 h 10000"/>
                <a:gd name="connsiteX21" fmla="*/ 0 w 10000"/>
                <a:gd name="connsiteY21" fmla="*/ 1790 h 10000"/>
                <a:gd name="connsiteX22" fmla="*/ 105 w 10000"/>
                <a:gd name="connsiteY22" fmla="*/ 1194 h 10000"/>
                <a:gd name="connsiteX23" fmla="*/ 315 w 10000"/>
                <a:gd name="connsiteY23" fmla="*/ 895 h 10000"/>
                <a:gd name="connsiteX24" fmla="*/ 210 w 10000"/>
                <a:gd name="connsiteY24" fmla="*/ 597 h 10000"/>
                <a:gd name="connsiteX25" fmla="*/ 210 w 10000"/>
                <a:gd name="connsiteY25" fmla="*/ 0 h 10000"/>
                <a:gd name="connsiteX26" fmla="*/ 421 w 10000"/>
                <a:gd name="connsiteY26" fmla="*/ 0 h 10000"/>
                <a:gd name="connsiteX27" fmla="*/ 527 w 10000"/>
                <a:gd name="connsiteY27" fmla="*/ 298 h 10000"/>
                <a:gd name="connsiteX28" fmla="*/ 842 w 10000"/>
                <a:gd name="connsiteY28" fmla="*/ 298 h 10000"/>
                <a:gd name="connsiteX29" fmla="*/ 1158 w 10000"/>
                <a:gd name="connsiteY29" fmla="*/ 747 h 10000"/>
                <a:gd name="connsiteX30" fmla="*/ 1158 w 10000"/>
                <a:gd name="connsiteY30" fmla="*/ 1492 h 10000"/>
                <a:gd name="connsiteX31" fmla="*/ 1369 w 10000"/>
                <a:gd name="connsiteY31" fmla="*/ 1492 h 10000"/>
                <a:gd name="connsiteX32" fmla="*/ 1684 w 10000"/>
                <a:gd name="connsiteY32" fmla="*/ 2239 h 10000"/>
                <a:gd name="connsiteX33" fmla="*/ 2000 w 10000"/>
                <a:gd name="connsiteY33" fmla="*/ 2089 h 10000"/>
                <a:gd name="connsiteX34" fmla="*/ 2000 w 10000"/>
                <a:gd name="connsiteY34" fmla="*/ 1941 h 10000"/>
                <a:gd name="connsiteX35" fmla="*/ 2105 w 10000"/>
                <a:gd name="connsiteY35" fmla="*/ 2089 h 10000"/>
                <a:gd name="connsiteX36" fmla="*/ 2316 w 10000"/>
                <a:gd name="connsiteY36" fmla="*/ 2387 h 10000"/>
                <a:gd name="connsiteX37" fmla="*/ 2842 w 10000"/>
                <a:gd name="connsiteY37" fmla="*/ 2387 h 10000"/>
                <a:gd name="connsiteX38" fmla="*/ 2947 w 10000"/>
                <a:gd name="connsiteY38" fmla="*/ 1790 h 10000"/>
                <a:gd name="connsiteX39" fmla="*/ 3368 w 10000"/>
                <a:gd name="connsiteY39" fmla="*/ 1642 h 10000"/>
                <a:gd name="connsiteX40" fmla="*/ 5883 w 10000"/>
                <a:gd name="connsiteY40" fmla="*/ 5991 h 10000"/>
                <a:gd name="connsiteX41" fmla="*/ 6802 w 10000"/>
                <a:gd name="connsiteY41" fmla="*/ 4114 h 10000"/>
                <a:gd name="connsiteX42" fmla="*/ 7263 w 10000"/>
                <a:gd name="connsiteY42" fmla="*/ 2686 h 10000"/>
                <a:gd name="connsiteX43" fmla="*/ 7789 w 10000"/>
                <a:gd name="connsiteY43" fmla="*/ 3282 h 10000"/>
                <a:gd name="connsiteX44" fmla="*/ 8211 w 10000"/>
                <a:gd name="connsiteY44" fmla="*/ 3433 h 10000"/>
                <a:gd name="connsiteX45" fmla="*/ 8631 w 10000"/>
                <a:gd name="connsiteY45" fmla="*/ 3581 h 10000"/>
                <a:gd name="connsiteX46" fmla="*/ 9263 w 10000"/>
                <a:gd name="connsiteY46" fmla="*/ 4179 h 10000"/>
                <a:gd name="connsiteX47" fmla="*/ 9578 w 10000"/>
                <a:gd name="connsiteY47" fmla="*/ 4328 h 10000"/>
                <a:gd name="connsiteX48" fmla="*/ 10000 w 10000"/>
                <a:gd name="connsiteY48" fmla="*/ 4775 h 10000"/>
                <a:gd name="connsiteX49" fmla="*/ 10000 w 10000"/>
                <a:gd name="connsiteY49" fmla="*/ 5521 h 10000"/>
                <a:gd name="connsiteX50" fmla="*/ 9790 w 10000"/>
                <a:gd name="connsiteY50" fmla="*/ 5521 h 10000"/>
                <a:gd name="connsiteX51" fmla="*/ 9368 w 10000"/>
                <a:gd name="connsiteY51" fmla="*/ 5820 h 10000"/>
                <a:gd name="connsiteX52" fmla="*/ 8736 w 10000"/>
                <a:gd name="connsiteY52" fmla="*/ 5820 h 10000"/>
                <a:gd name="connsiteX53" fmla="*/ 8526 w 10000"/>
                <a:gd name="connsiteY53" fmla="*/ 6118 h 10000"/>
                <a:gd name="connsiteX54" fmla="*/ 8526 w 10000"/>
                <a:gd name="connsiteY54" fmla="*/ 6269 h 10000"/>
                <a:gd name="connsiteX55" fmla="*/ 8631 w 10000"/>
                <a:gd name="connsiteY55" fmla="*/ 6567 h 10000"/>
                <a:gd name="connsiteX56" fmla="*/ 8631 w 10000"/>
                <a:gd name="connsiteY56" fmla="*/ 6715 h 10000"/>
                <a:gd name="connsiteX57" fmla="*/ 8526 w 10000"/>
                <a:gd name="connsiteY57" fmla="*/ 7015 h 10000"/>
                <a:gd name="connsiteX58" fmla="*/ 8631 w 10000"/>
                <a:gd name="connsiteY58" fmla="*/ 7015 h 10000"/>
                <a:gd name="connsiteX59" fmla="*/ 9158 w 10000"/>
                <a:gd name="connsiteY59" fmla="*/ 7910 h 10000"/>
                <a:gd name="connsiteX60" fmla="*/ 9263 w 10000"/>
                <a:gd name="connsiteY60" fmla="*/ 8507 h 10000"/>
                <a:gd name="connsiteX61" fmla="*/ 9158 w 10000"/>
                <a:gd name="connsiteY61" fmla="*/ 8954 h 10000"/>
                <a:gd name="connsiteX62" fmla="*/ 9158 w 10000"/>
                <a:gd name="connsiteY62" fmla="*/ 8954 h 10000"/>
                <a:gd name="connsiteX63" fmla="*/ 9158 w 10000"/>
                <a:gd name="connsiteY63" fmla="*/ 9103 h 10000"/>
                <a:gd name="connsiteX64" fmla="*/ 9053 w 10000"/>
                <a:gd name="connsiteY64" fmla="*/ 9402 h 10000"/>
                <a:gd name="connsiteX65" fmla="*/ 8841 w 10000"/>
                <a:gd name="connsiteY65" fmla="*/ 9402 h 10000"/>
                <a:gd name="connsiteX66" fmla="*/ 8736 w 10000"/>
                <a:gd name="connsiteY66" fmla="*/ 9103 h 10000"/>
                <a:gd name="connsiteX67" fmla="*/ 8631 w 10000"/>
                <a:gd name="connsiteY67" fmla="*/ 9103 h 10000"/>
                <a:gd name="connsiteX68" fmla="*/ 8316 w 10000"/>
                <a:gd name="connsiteY68" fmla="*/ 8059 h 10000"/>
                <a:gd name="connsiteX69" fmla="*/ 7999 w 10000"/>
                <a:gd name="connsiteY69" fmla="*/ 8059 h 10000"/>
                <a:gd name="connsiteX70" fmla="*/ 7789 w 10000"/>
                <a:gd name="connsiteY70" fmla="*/ 7761 h 10000"/>
                <a:gd name="connsiteX71" fmla="*/ 7684 w 10000"/>
                <a:gd name="connsiteY71" fmla="*/ 7910 h 10000"/>
                <a:gd name="connsiteX72" fmla="*/ 7579 w 10000"/>
                <a:gd name="connsiteY72" fmla="*/ 8507 h 10000"/>
                <a:gd name="connsiteX73" fmla="*/ 7263 w 10000"/>
                <a:gd name="connsiteY73" fmla="*/ 8208 h 10000"/>
                <a:gd name="connsiteX74" fmla="*/ 7263 w 10000"/>
                <a:gd name="connsiteY74" fmla="*/ 8656 h 10000"/>
                <a:gd name="connsiteX75" fmla="*/ 7052 w 10000"/>
                <a:gd name="connsiteY75" fmla="*/ 8805 h 10000"/>
                <a:gd name="connsiteX76" fmla="*/ 6947 w 10000"/>
                <a:gd name="connsiteY76" fmla="*/ 8656 h 10000"/>
                <a:gd name="connsiteX77" fmla="*/ 6737 w 10000"/>
                <a:gd name="connsiteY77" fmla="*/ 8656 h 10000"/>
                <a:gd name="connsiteX78" fmla="*/ 6421 w 10000"/>
                <a:gd name="connsiteY78" fmla="*/ 8507 h 10000"/>
                <a:gd name="connsiteX79" fmla="*/ 6210 w 10000"/>
                <a:gd name="connsiteY79" fmla="*/ 8805 h 10000"/>
                <a:gd name="connsiteX80" fmla="*/ 6315 w 10000"/>
                <a:gd name="connsiteY80" fmla="*/ 9253 h 10000"/>
                <a:gd name="connsiteX81" fmla="*/ 6632 w 10000"/>
                <a:gd name="connsiteY81" fmla="*/ 9253 h 10000"/>
                <a:gd name="connsiteX82" fmla="*/ 6737 w 10000"/>
                <a:gd name="connsiteY82" fmla="*/ 9849 h 10000"/>
                <a:gd name="connsiteX83" fmla="*/ 6000 w 10000"/>
                <a:gd name="connsiteY83" fmla="*/ 9849 h 10000"/>
                <a:gd name="connsiteX84" fmla="*/ 5790 w 10000"/>
                <a:gd name="connsiteY84" fmla="*/ 9402 h 10000"/>
                <a:gd name="connsiteX85" fmla="*/ 5473 w 10000"/>
                <a:gd name="connsiteY85" fmla="*/ 9700 h 10000"/>
                <a:gd name="connsiteX86" fmla="*/ 5158 w 10000"/>
                <a:gd name="connsiteY86" fmla="*/ 9402 h 10000"/>
                <a:gd name="connsiteX87" fmla="*/ 5699 w 10000"/>
                <a:gd name="connsiteY87" fmla="*/ 6714 h 10000"/>
                <a:gd name="connsiteX88" fmla="*/ 5835 w 10000"/>
                <a:gd name="connsiteY88" fmla="*/ 6026 h 10000"/>
                <a:gd name="connsiteX89" fmla="*/ 5317 w 10000"/>
                <a:gd name="connsiteY89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1684 w 10000"/>
                <a:gd name="connsiteY7" fmla="*/ 8954 h 10000"/>
                <a:gd name="connsiteX8" fmla="*/ 1789 w 10000"/>
                <a:gd name="connsiteY8" fmla="*/ 8805 h 10000"/>
                <a:gd name="connsiteX9" fmla="*/ 1369 w 10000"/>
                <a:gd name="connsiteY9" fmla="*/ 7910 h 10000"/>
                <a:gd name="connsiteX10" fmla="*/ 1158 w 10000"/>
                <a:gd name="connsiteY10" fmla="*/ 8059 h 10000"/>
                <a:gd name="connsiteX11" fmla="*/ 1052 w 10000"/>
                <a:gd name="connsiteY11" fmla="*/ 8656 h 10000"/>
                <a:gd name="connsiteX12" fmla="*/ 842 w 10000"/>
                <a:gd name="connsiteY12" fmla="*/ 8805 h 10000"/>
                <a:gd name="connsiteX13" fmla="*/ 947 w 10000"/>
                <a:gd name="connsiteY13" fmla="*/ 4626 h 10000"/>
                <a:gd name="connsiteX14" fmla="*/ 737 w 10000"/>
                <a:gd name="connsiteY14" fmla="*/ 4179 h 10000"/>
                <a:gd name="connsiteX15" fmla="*/ 947 w 10000"/>
                <a:gd name="connsiteY15" fmla="*/ 4029 h 10000"/>
                <a:gd name="connsiteX16" fmla="*/ 527 w 10000"/>
                <a:gd name="connsiteY16" fmla="*/ 2984 h 10000"/>
                <a:gd name="connsiteX17" fmla="*/ 527 w 10000"/>
                <a:gd name="connsiteY17" fmla="*/ 2536 h 10000"/>
                <a:gd name="connsiteX18" fmla="*/ 210 w 10000"/>
                <a:gd name="connsiteY18" fmla="*/ 2089 h 10000"/>
                <a:gd name="connsiteX19" fmla="*/ 0 w 10000"/>
                <a:gd name="connsiteY19" fmla="*/ 1941 h 10000"/>
                <a:gd name="connsiteX20" fmla="*/ 0 w 10000"/>
                <a:gd name="connsiteY20" fmla="*/ 1790 h 10000"/>
                <a:gd name="connsiteX21" fmla="*/ 105 w 10000"/>
                <a:gd name="connsiteY21" fmla="*/ 1194 h 10000"/>
                <a:gd name="connsiteX22" fmla="*/ 315 w 10000"/>
                <a:gd name="connsiteY22" fmla="*/ 895 h 10000"/>
                <a:gd name="connsiteX23" fmla="*/ 210 w 10000"/>
                <a:gd name="connsiteY23" fmla="*/ 597 h 10000"/>
                <a:gd name="connsiteX24" fmla="*/ 210 w 10000"/>
                <a:gd name="connsiteY24" fmla="*/ 0 h 10000"/>
                <a:gd name="connsiteX25" fmla="*/ 421 w 10000"/>
                <a:gd name="connsiteY25" fmla="*/ 0 h 10000"/>
                <a:gd name="connsiteX26" fmla="*/ 527 w 10000"/>
                <a:gd name="connsiteY26" fmla="*/ 298 h 10000"/>
                <a:gd name="connsiteX27" fmla="*/ 842 w 10000"/>
                <a:gd name="connsiteY27" fmla="*/ 298 h 10000"/>
                <a:gd name="connsiteX28" fmla="*/ 1158 w 10000"/>
                <a:gd name="connsiteY28" fmla="*/ 747 h 10000"/>
                <a:gd name="connsiteX29" fmla="*/ 1158 w 10000"/>
                <a:gd name="connsiteY29" fmla="*/ 1492 h 10000"/>
                <a:gd name="connsiteX30" fmla="*/ 1369 w 10000"/>
                <a:gd name="connsiteY30" fmla="*/ 1492 h 10000"/>
                <a:gd name="connsiteX31" fmla="*/ 1684 w 10000"/>
                <a:gd name="connsiteY31" fmla="*/ 2239 h 10000"/>
                <a:gd name="connsiteX32" fmla="*/ 2000 w 10000"/>
                <a:gd name="connsiteY32" fmla="*/ 2089 h 10000"/>
                <a:gd name="connsiteX33" fmla="*/ 2000 w 10000"/>
                <a:gd name="connsiteY33" fmla="*/ 1941 h 10000"/>
                <a:gd name="connsiteX34" fmla="*/ 2105 w 10000"/>
                <a:gd name="connsiteY34" fmla="*/ 2089 h 10000"/>
                <a:gd name="connsiteX35" fmla="*/ 2316 w 10000"/>
                <a:gd name="connsiteY35" fmla="*/ 2387 h 10000"/>
                <a:gd name="connsiteX36" fmla="*/ 2842 w 10000"/>
                <a:gd name="connsiteY36" fmla="*/ 2387 h 10000"/>
                <a:gd name="connsiteX37" fmla="*/ 2947 w 10000"/>
                <a:gd name="connsiteY37" fmla="*/ 1790 h 10000"/>
                <a:gd name="connsiteX38" fmla="*/ 3368 w 10000"/>
                <a:gd name="connsiteY38" fmla="*/ 1642 h 10000"/>
                <a:gd name="connsiteX39" fmla="*/ 5883 w 10000"/>
                <a:gd name="connsiteY39" fmla="*/ 5991 h 10000"/>
                <a:gd name="connsiteX40" fmla="*/ 6802 w 10000"/>
                <a:gd name="connsiteY40" fmla="*/ 4114 h 10000"/>
                <a:gd name="connsiteX41" fmla="*/ 7263 w 10000"/>
                <a:gd name="connsiteY41" fmla="*/ 2686 h 10000"/>
                <a:gd name="connsiteX42" fmla="*/ 7789 w 10000"/>
                <a:gd name="connsiteY42" fmla="*/ 3282 h 10000"/>
                <a:gd name="connsiteX43" fmla="*/ 8211 w 10000"/>
                <a:gd name="connsiteY43" fmla="*/ 3433 h 10000"/>
                <a:gd name="connsiteX44" fmla="*/ 8631 w 10000"/>
                <a:gd name="connsiteY44" fmla="*/ 3581 h 10000"/>
                <a:gd name="connsiteX45" fmla="*/ 9263 w 10000"/>
                <a:gd name="connsiteY45" fmla="*/ 4179 h 10000"/>
                <a:gd name="connsiteX46" fmla="*/ 9578 w 10000"/>
                <a:gd name="connsiteY46" fmla="*/ 4328 h 10000"/>
                <a:gd name="connsiteX47" fmla="*/ 10000 w 10000"/>
                <a:gd name="connsiteY47" fmla="*/ 4775 h 10000"/>
                <a:gd name="connsiteX48" fmla="*/ 10000 w 10000"/>
                <a:gd name="connsiteY48" fmla="*/ 5521 h 10000"/>
                <a:gd name="connsiteX49" fmla="*/ 9790 w 10000"/>
                <a:gd name="connsiteY49" fmla="*/ 5521 h 10000"/>
                <a:gd name="connsiteX50" fmla="*/ 9368 w 10000"/>
                <a:gd name="connsiteY50" fmla="*/ 5820 h 10000"/>
                <a:gd name="connsiteX51" fmla="*/ 8736 w 10000"/>
                <a:gd name="connsiteY51" fmla="*/ 5820 h 10000"/>
                <a:gd name="connsiteX52" fmla="*/ 8526 w 10000"/>
                <a:gd name="connsiteY52" fmla="*/ 6118 h 10000"/>
                <a:gd name="connsiteX53" fmla="*/ 8526 w 10000"/>
                <a:gd name="connsiteY53" fmla="*/ 6269 h 10000"/>
                <a:gd name="connsiteX54" fmla="*/ 8631 w 10000"/>
                <a:gd name="connsiteY54" fmla="*/ 6567 h 10000"/>
                <a:gd name="connsiteX55" fmla="*/ 8631 w 10000"/>
                <a:gd name="connsiteY55" fmla="*/ 6715 h 10000"/>
                <a:gd name="connsiteX56" fmla="*/ 8526 w 10000"/>
                <a:gd name="connsiteY56" fmla="*/ 7015 h 10000"/>
                <a:gd name="connsiteX57" fmla="*/ 8631 w 10000"/>
                <a:gd name="connsiteY57" fmla="*/ 7015 h 10000"/>
                <a:gd name="connsiteX58" fmla="*/ 9158 w 10000"/>
                <a:gd name="connsiteY58" fmla="*/ 7910 h 10000"/>
                <a:gd name="connsiteX59" fmla="*/ 9263 w 10000"/>
                <a:gd name="connsiteY59" fmla="*/ 8507 h 10000"/>
                <a:gd name="connsiteX60" fmla="*/ 9158 w 10000"/>
                <a:gd name="connsiteY60" fmla="*/ 8954 h 10000"/>
                <a:gd name="connsiteX61" fmla="*/ 9158 w 10000"/>
                <a:gd name="connsiteY61" fmla="*/ 8954 h 10000"/>
                <a:gd name="connsiteX62" fmla="*/ 9158 w 10000"/>
                <a:gd name="connsiteY62" fmla="*/ 9103 h 10000"/>
                <a:gd name="connsiteX63" fmla="*/ 9053 w 10000"/>
                <a:gd name="connsiteY63" fmla="*/ 9402 h 10000"/>
                <a:gd name="connsiteX64" fmla="*/ 8841 w 10000"/>
                <a:gd name="connsiteY64" fmla="*/ 9402 h 10000"/>
                <a:gd name="connsiteX65" fmla="*/ 8736 w 10000"/>
                <a:gd name="connsiteY65" fmla="*/ 9103 h 10000"/>
                <a:gd name="connsiteX66" fmla="*/ 8631 w 10000"/>
                <a:gd name="connsiteY66" fmla="*/ 9103 h 10000"/>
                <a:gd name="connsiteX67" fmla="*/ 8316 w 10000"/>
                <a:gd name="connsiteY67" fmla="*/ 8059 h 10000"/>
                <a:gd name="connsiteX68" fmla="*/ 7999 w 10000"/>
                <a:gd name="connsiteY68" fmla="*/ 8059 h 10000"/>
                <a:gd name="connsiteX69" fmla="*/ 7789 w 10000"/>
                <a:gd name="connsiteY69" fmla="*/ 7761 h 10000"/>
                <a:gd name="connsiteX70" fmla="*/ 7684 w 10000"/>
                <a:gd name="connsiteY70" fmla="*/ 7910 h 10000"/>
                <a:gd name="connsiteX71" fmla="*/ 7579 w 10000"/>
                <a:gd name="connsiteY71" fmla="*/ 8507 h 10000"/>
                <a:gd name="connsiteX72" fmla="*/ 7263 w 10000"/>
                <a:gd name="connsiteY72" fmla="*/ 8208 h 10000"/>
                <a:gd name="connsiteX73" fmla="*/ 7263 w 10000"/>
                <a:gd name="connsiteY73" fmla="*/ 8656 h 10000"/>
                <a:gd name="connsiteX74" fmla="*/ 7052 w 10000"/>
                <a:gd name="connsiteY74" fmla="*/ 8805 h 10000"/>
                <a:gd name="connsiteX75" fmla="*/ 6947 w 10000"/>
                <a:gd name="connsiteY75" fmla="*/ 8656 h 10000"/>
                <a:gd name="connsiteX76" fmla="*/ 6737 w 10000"/>
                <a:gd name="connsiteY76" fmla="*/ 8656 h 10000"/>
                <a:gd name="connsiteX77" fmla="*/ 6421 w 10000"/>
                <a:gd name="connsiteY77" fmla="*/ 8507 h 10000"/>
                <a:gd name="connsiteX78" fmla="*/ 6210 w 10000"/>
                <a:gd name="connsiteY78" fmla="*/ 8805 h 10000"/>
                <a:gd name="connsiteX79" fmla="*/ 6315 w 10000"/>
                <a:gd name="connsiteY79" fmla="*/ 9253 h 10000"/>
                <a:gd name="connsiteX80" fmla="*/ 6632 w 10000"/>
                <a:gd name="connsiteY80" fmla="*/ 9253 h 10000"/>
                <a:gd name="connsiteX81" fmla="*/ 6737 w 10000"/>
                <a:gd name="connsiteY81" fmla="*/ 9849 h 10000"/>
                <a:gd name="connsiteX82" fmla="*/ 6000 w 10000"/>
                <a:gd name="connsiteY82" fmla="*/ 9849 h 10000"/>
                <a:gd name="connsiteX83" fmla="*/ 5790 w 10000"/>
                <a:gd name="connsiteY83" fmla="*/ 9402 h 10000"/>
                <a:gd name="connsiteX84" fmla="*/ 5473 w 10000"/>
                <a:gd name="connsiteY84" fmla="*/ 9700 h 10000"/>
                <a:gd name="connsiteX85" fmla="*/ 5158 w 10000"/>
                <a:gd name="connsiteY85" fmla="*/ 9402 h 10000"/>
                <a:gd name="connsiteX86" fmla="*/ 5699 w 10000"/>
                <a:gd name="connsiteY86" fmla="*/ 6714 h 10000"/>
                <a:gd name="connsiteX87" fmla="*/ 5835 w 10000"/>
                <a:gd name="connsiteY87" fmla="*/ 6026 h 10000"/>
                <a:gd name="connsiteX88" fmla="*/ 5317 w 10000"/>
                <a:gd name="connsiteY88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1684 w 10000"/>
                <a:gd name="connsiteY7" fmla="*/ 8954 h 10000"/>
                <a:gd name="connsiteX8" fmla="*/ 1369 w 10000"/>
                <a:gd name="connsiteY8" fmla="*/ 7910 h 10000"/>
                <a:gd name="connsiteX9" fmla="*/ 1158 w 10000"/>
                <a:gd name="connsiteY9" fmla="*/ 8059 h 10000"/>
                <a:gd name="connsiteX10" fmla="*/ 1052 w 10000"/>
                <a:gd name="connsiteY10" fmla="*/ 8656 h 10000"/>
                <a:gd name="connsiteX11" fmla="*/ 842 w 10000"/>
                <a:gd name="connsiteY11" fmla="*/ 8805 h 10000"/>
                <a:gd name="connsiteX12" fmla="*/ 947 w 10000"/>
                <a:gd name="connsiteY12" fmla="*/ 4626 h 10000"/>
                <a:gd name="connsiteX13" fmla="*/ 737 w 10000"/>
                <a:gd name="connsiteY13" fmla="*/ 4179 h 10000"/>
                <a:gd name="connsiteX14" fmla="*/ 947 w 10000"/>
                <a:gd name="connsiteY14" fmla="*/ 4029 h 10000"/>
                <a:gd name="connsiteX15" fmla="*/ 527 w 10000"/>
                <a:gd name="connsiteY15" fmla="*/ 2984 h 10000"/>
                <a:gd name="connsiteX16" fmla="*/ 527 w 10000"/>
                <a:gd name="connsiteY16" fmla="*/ 2536 h 10000"/>
                <a:gd name="connsiteX17" fmla="*/ 210 w 10000"/>
                <a:gd name="connsiteY17" fmla="*/ 2089 h 10000"/>
                <a:gd name="connsiteX18" fmla="*/ 0 w 10000"/>
                <a:gd name="connsiteY18" fmla="*/ 1941 h 10000"/>
                <a:gd name="connsiteX19" fmla="*/ 0 w 10000"/>
                <a:gd name="connsiteY19" fmla="*/ 1790 h 10000"/>
                <a:gd name="connsiteX20" fmla="*/ 105 w 10000"/>
                <a:gd name="connsiteY20" fmla="*/ 1194 h 10000"/>
                <a:gd name="connsiteX21" fmla="*/ 315 w 10000"/>
                <a:gd name="connsiteY21" fmla="*/ 895 h 10000"/>
                <a:gd name="connsiteX22" fmla="*/ 210 w 10000"/>
                <a:gd name="connsiteY22" fmla="*/ 597 h 10000"/>
                <a:gd name="connsiteX23" fmla="*/ 210 w 10000"/>
                <a:gd name="connsiteY23" fmla="*/ 0 h 10000"/>
                <a:gd name="connsiteX24" fmla="*/ 421 w 10000"/>
                <a:gd name="connsiteY24" fmla="*/ 0 h 10000"/>
                <a:gd name="connsiteX25" fmla="*/ 527 w 10000"/>
                <a:gd name="connsiteY25" fmla="*/ 298 h 10000"/>
                <a:gd name="connsiteX26" fmla="*/ 842 w 10000"/>
                <a:gd name="connsiteY26" fmla="*/ 298 h 10000"/>
                <a:gd name="connsiteX27" fmla="*/ 1158 w 10000"/>
                <a:gd name="connsiteY27" fmla="*/ 747 h 10000"/>
                <a:gd name="connsiteX28" fmla="*/ 1158 w 10000"/>
                <a:gd name="connsiteY28" fmla="*/ 1492 h 10000"/>
                <a:gd name="connsiteX29" fmla="*/ 1369 w 10000"/>
                <a:gd name="connsiteY29" fmla="*/ 1492 h 10000"/>
                <a:gd name="connsiteX30" fmla="*/ 1684 w 10000"/>
                <a:gd name="connsiteY30" fmla="*/ 2239 h 10000"/>
                <a:gd name="connsiteX31" fmla="*/ 2000 w 10000"/>
                <a:gd name="connsiteY31" fmla="*/ 2089 h 10000"/>
                <a:gd name="connsiteX32" fmla="*/ 2000 w 10000"/>
                <a:gd name="connsiteY32" fmla="*/ 1941 h 10000"/>
                <a:gd name="connsiteX33" fmla="*/ 2105 w 10000"/>
                <a:gd name="connsiteY33" fmla="*/ 2089 h 10000"/>
                <a:gd name="connsiteX34" fmla="*/ 2316 w 10000"/>
                <a:gd name="connsiteY34" fmla="*/ 2387 h 10000"/>
                <a:gd name="connsiteX35" fmla="*/ 2842 w 10000"/>
                <a:gd name="connsiteY35" fmla="*/ 2387 h 10000"/>
                <a:gd name="connsiteX36" fmla="*/ 2947 w 10000"/>
                <a:gd name="connsiteY36" fmla="*/ 1790 h 10000"/>
                <a:gd name="connsiteX37" fmla="*/ 3368 w 10000"/>
                <a:gd name="connsiteY37" fmla="*/ 1642 h 10000"/>
                <a:gd name="connsiteX38" fmla="*/ 5883 w 10000"/>
                <a:gd name="connsiteY38" fmla="*/ 5991 h 10000"/>
                <a:gd name="connsiteX39" fmla="*/ 6802 w 10000"/>
                <a:gd name="connsiteY39" fmla="*/ 4114 h 10000"/>
                <a:gd name="connsiteX40" fmla="*/ 7263 w 10000"/>
                <a:gd name="connsiteY40" fmla="*/ 2686 h 10000"/>
                <a:gd name="connsiteX41" fmla="*/ 7789 w 10000"/>
                <a:gd name="connsiteY41" fmla="*/ 3282 h 10000"/>
                <a:gd name="connsiteX42" fmla="*/ 8211 w 10000"/>
                <a:gd name="connsiteY42" fmla="*/ 3433 h 10000"/>
                <a:gd name="connsiteX43" fmla="*/ 8631 w 10000"/>
                <a:gd name="connsiteY43" fmla="*/ 3581 h 10000"/>
                <a:gd name="connsiteX44" fmla="*/ 9263 w 10000"/>
                <a:gd name="connsiteY44" fmla="*/ 4179 h 10000"/>
                <a:gd name="connsiteX45" fmla="*/ 9578 w 10000"/>
                <a:gd name="connsiteY45" fmla="*/ 4328 h 10000"/>
                <a:gd name="connsiteX46" fmla="*/ 10000 w 10000"/>
                <a:gd name="connsiteY46" fmla="*/ 4775 h 10000"/>
                <a:gd name="connsiteX47" fmla="*/ 10000 w 10000"/>
                <a:gd name="connsiteY47" fmla="*/ 5521 h 10000"/>
                <a:gd name="connsiteX48" fmla="*/ 9790 w 10000"/>
                <a:gd name="connsiteY48" fmla="*/ 5521 h 10000"/>
                <a:gd name="connsiteX49" fmla="*/ 9368 w 10000"/>
                <a:gd name="connsiteY49" fmla="*/ 5820 h 10000"/>
                <a:gd name="connsiteX50" fmla="*/ 8736 w 10000"/>
                <a:gd name="connsiteY50" fmla="*/ 5820 h 10000"/>
                <a:gd name="connsiteX51" fmla="*/ 8526 w 10000"/>
                <a:gd name="connsiteY51" fmla="*/ 6118 h 10000"/>
                <a:gd name="connsiteX52" fmla="*/ 8526 w 10000"/>
                <a:gd name="connsiteY52" fmla="*/ 6269 h 10000"/>
                <a:gd name="connsiteX53" fmla="*/ 8631 w 10000"/>
                <a:gd name="connsiteY53" fmla="*/ 6567 h 10000"/>
                <a:gd name="connsiteX54" fmla="*/ 8631 w 10000"/>
                <a:gd name="connsiteY54" fmla="*/ 6715 h 10000"/>
                <a:gd name="connsiteX55" fmla="*/ 8526 w 10000"/>
                <a:gd name="connsiteY55" fmla="*/ 7015 h 10000"/>
                <a:gd name="connsiteX56" fmla="*/ 8631 w 10000"/>
                <a:gd name="connsiteY56" fmla="*/ 7015 h 10000"/>
                <a:gd name="connsiteX57" fmla="*/ 9158 w 10000"/>
                <a:gd name="connsiteY57" fmla="*/ 7910 h 10000"/>
                <a:gd name="connsiteX58" fmla="*/ 9263 w 10000"/>
                <a:gd name="connsiteY58" fmla="*/ 8507 h 10000"/>
                <a:gd name="connsiteX59" fmla="*/ 9158 w 10000"/>
                <a:gd name="connsiteY59" fmla="*/ 8954 h 10000"/>
                <a:gd name="connsiteX60" fmla="*/ 9158 w 10000"/>
                <a:gd name="connsiteY60" fmla="*/ 8954 h 10000"/>
                <a:gd name="connsiteX61" fmla="*/ 9158 w 10000"/>
                <a:gd name="connsiteY61" fmla="*/ 9103 h 10000"/>
                <a:gd name="connsiteX62" fmla="*/ 9053 w 10000"/>
                <a:gd name="connsiteY62" fmla="*/ 9402 h 10000"/>
                <a:gd name="connsiteX63" fmla="*/ 8841 w 10000"/>
                <a:gd name="connsiteY63" fmla="*/ 9402 h 10000"/>
                <a:gd name="connsiteX64" fmla="*/ 8736 w 10000"/>
                <a:gd name="connsiteY64" fmla="*/ 9103 h 10000"/>
                <a:gd name="connsiteX65" fmla="*/ 8631 w 10000"/>
                <a:gd name="connsiteY65" fmla="*/ 9103 h 10000"/>
                <a:gd name="connsiteX66" fmla="*/ 8316 w 10000"/>
                <a:gd name="connsiteY66" fmla="*/ 8059 h 10000"/>
                <a:gd name="connsiteX67" fmla="*/ 7999 w 10000"/>
                <a:gd name="connsiteY67" fmla="*/ 8059 h 10000"/>
                <a:gd name="connsiteX68" fmla="*/ 7789 w 10000"/>
                <a:gd name="connsiteY68" fmla="*/ 7761 h 10000"/>
                <a:gd name="connsiteX69" fmla="*/ 7684 w 10000"/>
                <a:gd name="connsiteY69" fmla="*/ 7910 h 10000"/>
                <a:gd name="connsiteX70" fmla="*/ 7579 w 10000"/>
                <a:gd name="connsiteY70" fmla="*/ 8507 h 10000"/>
                <a:gd name="connsiteX71" fmla="*/ 7263 w 10000"/>
                <a:gd name="connsiteY71" fmla="*/ 8208 h 10000"/>
                <a:gd name="connsiteX72" fmla="*/ 7263 w 10000"/>
                <a:gd name="connsiteY72" fmla="*/ 8656 h 10000"/>
                <a:gd name="connsiteX73" fmla="*/ 7052 w 10000"/>
                <a:gd name="connsiteY73" fmla="*/ 8805 h 10000"/>
                <a:gd name="connsiteX74" fmla="*/ 6947 w 10000"/>
                <a:gd name="connsiteY74" fmla="*/ 8656 h 10000"/>
                <a:gd name="connsiteX75" fmla="*/ 6737 w 10000"/>
                <a:gd name="connsiteY75" fmla="*/ 8656 h 10000"/>
                <a:gd name="connsiteX76" fmla="*/ 6421 w 10000"/>
                <a:gd name="connsiteY76" fmla="*/ 8507 h 10000"/>
                <a:gd name="connsiteX77" fmla="*/ 6210 w 10000"/>
                <a:gd name="connsiteY77" fmla="*/ 8805 h 10000"/>
                <a:gd name="connsiteX78" fmla="*/ 6315 w 10000"/>
                <a:gd name="connsiteY78" fmla="*/ 9253 h 10000"/>
                <a:gd name="connsiteX79" fmla="*/ 6632 w 10000"/>
                <a:gd name="connsiteY79" fmla="*/ 9253 h 10000"/>
                <a:gd name="connsiteX80" fmla="*/ 6737 w 10000"/>
                <a:gd name="connsiteY80" fmla="*/ 9849 h 10000"/>
                <a:gd name="connsiteX81" fmla="*/ 6000 w 10000"/>
                <a:gd name="connsiteY81" fmla="*/ 9849 h 10000"/>
                <a:gd name="connsiteX82" fmla="*/ 5790 w 10000"/>
                <a:gd name="connsiteY82" fmla="*/ 9402 h 10000"/>
                <a:gd name="connsiteX83" fmla="*/ 5473 w 10000"/>
                <a:gd name="connsiteY83" fmla="*/ 9700 h 10000"/>
                <a:gd name="connsiteX84" fmla="*/ 5158 w 10000"/>
                <a:gd name="connsiteY84" fmla="*/ 9402 h 10000"/>
                <a:gd name="connsiteX85" fmla="*/ 5699 w 10000"/>
                <a:gd name="connsiteY85" fmla="*/ 6714 h 10000"/>
                <a:gd name="connsiteX86" fmla="*/ 5835 w 10000"/>
                <a:gd name="connsiteY86" fmla="*/ 6026 h 10000"/>
                <a:gd name="connsiteX87" fmla="*/ 5317 w 10000"/>
                <a:gd name="connsiteY87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1369 w 10000"/>
                <a:gd name="connsiteY7" fmla="*/ 7910 h 10000"/>
                <a:gd name="connsiteX8" fmla="*/ 1158 w 10000"/>
                <a:gd name="connsiteY8" fmla="*/ 8059 h 10000"/>
                <a:gd name="connsiteX9" fmla="*/ 1052 w 10000"/>
                <a:gd name="connsiteY9" fmla="*/ 8656 h 10000"/>
                <a:gd name="connsiteX10" fmla="*/ 842 w 10000"/>
                <a:gd name="connsiteY10" fmla="*/ 8805 h 10000"/>
                <a:gd name="connsiteX11" fmla="*/ 947 w 10000"/>
                <a:gd name="connsiteY11" fmla="*/ 4626 h 10000"/>
                <a:gd name="connsiteX12" fmla="*/ 737 w 10000"/>
                <a:gd name="connsiteY12" fmla="*/ 4179 h 10000"/>
                <a:gd name="connsiteX13" fmla="*/ 947 w 10000"/>
                <a:gd name="connsiteY13" fmla="*/ 4029 h 10000"/>
                <a:gd name="connsiteX14" fmla="*/ 527 w 10000"/>
                <a:gd name="connsiteY14" fmla="*/ 2984 h 10000"/>
                <a:gd name="connsiteX15" fmla="*/ 527 w 10000"/>
                <a:gd name="connsiteY15" fmla="*/ 2536 h 10000"/>
                <a:gd name="connsiteX16" fmla="*/ 210 w 10000"/>
                <a:gd name="connsiteY16" fmla="*/ 2089 h 10000"/>
                <a:gd name="connsiteX17" fmla="*/ 0 w 10000"/>
                <a:gd name="connsiteY17" fmla="*/ 1941 h 10000"/>
                <a:gd name="connsiteX18" fmla="*/ 0 w 10000"/>
                <a:gd name="connsiteY18" fmla="*/ 1790 h 10000"/>
                <a:gd name="connsiteX19" fmla="*/ 105 w 10000"/>
                <a:gd name="connsiteY19" fmla="*/ 1194 h 10000"/>
                <a:gd name="connsiteX20" fmla="*/ 315 w 10000"/>
                <a:gd name="connsiteY20" fmla="*/ 895 h 10000"/>
                <a:gd name="connsiteX21" fmla="*/ 210 w 10000"/>
                <a:gd name="connsiteY21" fmla="*/ 597 h 10000"/>
                <a:gd name="connsiteX22" fmla="*/ 210 w 10000"/>
                <a:gd name="connsiteY22" fmla="*/ 0 h 10000"/>
                <a:gd name="connsiteX23" fmla="*/ 421 w 10000"/>
                <a:gd name="connsiteY23" fmla="*/ 0 h 10000"/>
                <a:gd name="connsiteX24" fmla="*/ 527 w 10000"/>
                <a:gd name="connsiteY24" fmla="*/ 298 h 10000"/>
                <a:gd name="connsiteX25" fmla="*/ 842 w 10000"/>
                <a:gd name="connsiteY25" fmla="*/ 298 h 10000"/>
                <a:gd name="connsiteX26" fmla="*/ 1158 w 10000"/>
                <a:gd name="connsiteY26" fmla="*/ 747 h 10000"/>
                <a:gd name="connsiteX27" fmla="*/ 1158 w 10000"/>
                <a:gd name="connsiteY27" fmla="*/ 1492 h 10000"/>
                <a:gd name="connsiteX28" fmla="*/ 1369 w 10000"/>
                <a:gd name="connsiteY28" fmla="*/ 1492 h 10000"/>
                <a:gd name="connsiteX29" fmla="*/ 1684 w 10000"/>
                <a:gd name="connsiteY29" fmla="*/ 2239 h 10000"/>
                <a:gd name="connsiteX30" fmla="*/ 2000 w 10000"/>
                <a:gd name="connsiteY30" fmla="*/ 2089 h 10000"/>
                <a:gd name="connsiteX31" fmla="*/ 2000 w 10000"/>
                <a:gd name="connsiteY31" fmla="*/ 1941 h 10000"/>
                <a:gd name="connsiteX32" fmla="*/ 2105 w 10000"/>
                <a:gd name="connsiteY32" fmla="*/ 2089 h 10000"/>
                <a:gd name="connsiteX33" fmla="*/ 2316 w 10000"/>
                <a:gd name="connsiteY33" fmla="*/ 2387 h 10000"/>
                <a:gd name="connsiteX34" fmla="*/ 2842 w 10000"/>
                <a:gd name="connsiteY34" fmla="*/ 2387 h 10000"/>
                <a:gd name="connsiteX35" fmla="*/ 2947 w 10000"/>
                <a:gd name="connsiteY35" fmla="*/ 1790 h 10000"/>
                <a:gd name="connsiteX36" fmla="*/ 3368 w 10000"/>
                <a:gd name="connsiteY36" fmla="*/ 1642 h 10000"/>
                <a:gd name="connsiteX37" fmla="*/ 5883 w 10000"/>
                <a:gd name="connsiteY37" fmla="*/ 5991 h 10000"/>
                <a:gd name="connsiteX38" fmla="*/ 6802 w 10000"/>
                <a:gd name="connsiteY38" fmla="*/ 4114 h 10000"/>
                <a:gd name="connsiteX39" fmla="*/ 7263 w 10000"/>
                <a:gd name="connsiteY39" fmla="*/ 2686 h 10000"/>
                <a:gd name="connsiteX40" fmla="*/ 7789 w 10000"/>
                <a:gd name="connsiteY40" fmla="*/ 3282 h 10000"/>
                <a:gd name="connsiteX41" fmla="*/ 8211 w 10000"/>
                <a:gd name="connsiteY41" fmla="*/ 3433 h 10000"/>
                <a:gd name="connsiteX42" fmla="*/ 8631 w 10000"/>
                <a:gd name="connsiteY42" fmla="*/ 3581 h 10000"/>
                <a:gd name="connsiteX43" fmla="*/ 9263 w 10000"/>
                <a:gd name="connsiteY43" fmla="*/ 4179 h 10000"/>
                <a:gd name="connsiteX44" fmla="*/ 9578 w 10000"/>
                <a:gd name="connsiteY44" fmla="*/ 4328 h 10000"/>
                <a:gd name="connsiteX45" fmla="*/ 10000 w 10000"/>
                <a:gd name="connsiteY45" fmla="*/ 4775 h 10000"/>
                <a:gd name="connsiteX46" fmla="*/ 10000 w 10000"/>
                <a:gd name="connsiteY46" fmla="*/ 5521 h 10000"/>
                <a:gd name="connsiteX47" fmla="*/ 9790 w 10000"/>
                <a:gd name="connsiteY47" fmla="*/ 5521 h 10000"/>
                <a:gd name="connsiteX48" fmla="*/ 9368 w 10000"/>
                <a:gd name="connsiteY48" fmla="*/ 5820 h 10000"/>
                <a:gd name="connsiteX49" fmla="*/ 8736 w 10000"/>
                <a:gd name="connsiteY49" fmla="*/ 5820 h 10000"/>
                <a:gd name="connsiteX50" fmla="*/ 8526 w 10000"/>
                <a:gd name="connsiteY50" fmla="*/ 6118 h 10000"/>
                <a:gd name="connsiteX51" fmla="*/ 8526 w 10000"/>
                <a:gd name="connsiteY51" fmla="*/ 6269 h 10000"/>
                <a:gd name="connsiteX52" fmla="*/ 8631 w 10000"/>
                <a:gd name="connsiteY52" fmla="*/ 6567 h 10000"/>
                <a:gd name="connsiteX53" fmla="*/ 8631 w 10000"/>
                <a:gd name="connsiteY53" fmla="*/ 6715 h 10000"/>
                <a:gd name="connsiteX54" fmla="*/ 8526 w 10000"/>
                <a:gd name="connsiteY54" fmla="*/ 7015 h 10000"/>
                <a:gd name="connsiteX55" fmla="*/ 8631 w 10000"/>
                <a:gd name="connsiteY55" fmla="*/ 7015 h 10000"/>
                <a:gd name="connsiteX56" fmla="*/ 9158 w 10000"/>
                <a:gd name="connsiteY56" fmla="*/ 7910 h 10000"/>
                <a:gd name="connsiteX57" fmla="*/ 9263 w 10000"/>
                <a:gd name="connsiteY57" fmla="*/ 8507 h 10000"/>
                <a:gd name="connsiteX58" fmla="*/ 9158 w 10000"/>
                <a:gd name="connsiteY58" fmla="*/ 8954 h 10000"/>
                <a:gd name="connsiteX59" fmla="*/ 9158 w 10000"/>
                <a:gd name="connsiteY59" fmla="*/ 8954 h 10000"/>
                <a:gd name="connsiteX60" fmla="*/ 9158 w 10000"/>
                <a:gd name="connsiteY60" fmla="*/ 9103 h 10000"/>
                <a:gd name="connsiteX61" fmla="*/ 9053 w 10000"/>
                <a:gd name="connsiteY61" fmla="*/ 9402 h 10000"/>
                <a:gd name="connsiteX62" fmla="*/ 8841 w 10000"/>
                <a:gd name="connsiteY62" fmla="*/ 9402 h 10000"/>
                <a:gd name="connsiteX63" fmla="*/ 8736 w 10000"/>
                <a:gd name="connsiteY63" fmla="*/ 9103 h 10000"/>
                <a:gd name="connsiteX64" fmla="*/ 8631 w 10000"/>
                <a:gd name="connsiteY64" fmla="*/ 9103 h 10000"/>
                <a:gd name="connsiteX65" fmla="*/ 8316 w 10000"/>
                <a:gd name="connsiteY65" fmla="*/ 8059 h 10000"/>
                <a:gd name="connsiteX66" fmla="*/ 7999 w 10000"/>
                <a:gd name="connsiteY66" fmla="*/ 8059 h 10000"/>
                <a:gd name="connsiteX67" fmla="*/ 7789 w 10000"/>
                <a:gd name="connsiteY67" fmla="*/ 7761 h 10000"/>
                <a:gd name="connsiteX68" fmla="*/ 7684 w 10000"/>
                <a:gd name="connsiteY68" fmla="*/ 7910 h 10000"/>
                <a:gd name="connsiteX69" fmla="*/ 7579 w 10000"/>
                <a:gd name="connsiteY69" fmla="*/ 8507 h 10000"/>
                <a:gd name="connsiteX70" fmla="*/ 7263 w 10000"/>
                <a:gd name="connsiteY70" fmla="*/ 8208 h 10000"/>
                <a:gd name="connsiteX71" fmla="*/ 7263 w 10000"/>
                <a:gd name="connsiteY71" fmla="*/ 8656 h 10000"/>
                <a:gd name="connsiteX72" fmla="*/ 7052 w 10000"/>
                <a:gd name="connsiteY72" fmla="*/ 8805 h 10000"/>
                <a:gd name="connsiteX73" fmla="*/ 6947 w 10000"/>
                <a:gd name="connsiteY73" fmla="*/ 8656 h 10000"/>
                <a:gd name="connsiteX74" fmla="*/ 6737 w 10000"/>
                <a:gd name="connsiteY74" fmla="*/ 8656 h 10000"/>
                <a:gd name="connsiteX75" fmla="*/ 6421 w 10000"/>
                <a:gd name="connsiteY75" fmla="*/ 8507 h 10000"/>
                <a:gd name="connsiteX76" fmla="*/ 6210 w 10000"/>
                <a:gd name="connsiteY76" fmla="*/ 8805 h 10000"/>
                <a:gd name="connsiteX77" fmla="*/ 6315 w 10000"/>
                <a:gd name="connsiteY77" fmla="*/ 9253 h 10000"/>
                <a:gd name="connsiteX78" fmla="*/ 6632 w 10000"/>
                <a:gd name="connsiteY78" fmla="*/ 9253 h 10000"/>
                <a:gd name="connsiteX79" fmla="*/ 6737 w 10000"/>
                <a:gd name="connsiteY79" fmla="*/ 9849 h 10000"/>
                <a:gd name="connsiteX80" fmla="*/ 6000 w 10000"/>
                <a:gd name="connsiteY80" fmla="*/ 9849 h 10000"/>
                <a:gd name="connsiteX81" fmla="*/ 5790 w 10000"/>
                <a:gd name="connsiteY81" fmla="*/ 9402 h 10000"/>
                <a:gd name="connsiteX82" fmla="*/ 5473 w 10000"/>
                <a:gd name="connsiteY82" fmla="*/ 9700 h 10000"/>
                <a:gd name="connsiteX83" fmla="*/ 5158 w 10000"/>
                <a:gd name="connsiteY83" fmla="*/ 9402 h 10000"/>
                <a:gd name="connsiteX84" fmla="*/ 5699 w 10000"/>
                <a:gd name="connsiteY84" fmla="*/ 6714 h 10000"/>
                <a:gd name="connsiteX85" fmla="*/ 5835 w 10000"/>
                <a:gd name="connsiteY85" fmla="*/ 6026 h 10000"/>
                <a:gd name="connsiteX86" fmla="*/ 5317 w 10000"/>
                <a:gd name="connsiteY86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1158 w 10000"/>
                <a:gd name="connsiteY7" fmla="*/ 8059 h 10000"/>
                <a:gd name="connsiteX8" fmla="*/ 1052 w 10000"/>
                <a:gd name="connsiteY8" fmla="*/ 8656 h 10000"/>
                <a:gd name="connsiteX9" fmla="*/ 842 w 10000"/>
                <a:gd name="connsiteY9" fmla="*/ 8805 h 10000"/>
                <a:gd name="connsiteX10" fmla="*/ 947 w 10000"/>
                <a:gd name="connsiteY10" fmla="*/ 4626 h 10000"/>
                <a:gd name="connsiteX11" fmla="*/ 737 w 10000"/>
                <a:gd name="connsiteY11" fmla="*/ 4179 h 10000"/>
                <a:gd name="connsiteX12" fmla="*/ 947 w 10000"/>
                <a:gd name="connsiteY12" fmla="*/ 4029 h 10000"/>
                <a:gd name="connsiteX13" fmla="*/ 527 w 10000"/>
                <a:gd name="connsiteY13" fmla="*/ 2984 h 10000"/>
                <a:gd name="connsiteX14" fmla="*/ 527 w 10000"/>
                <a:gd name="connsiteY14" fmla="*/ 2536 h 10000"/>
                <a:gd name="connsiteX15" fmla="*/ 210 w 10000"/>
                <a:gd name="connsiteY15" fmla="*/ 2089 h 10000"/>
                <a:gd name="connsiteX16" fmla="*/ 0 w 10000"/>
                <a:gd name="connsiteY16" fmla="*/ 1941 h 10000"/>
                <a:gd name="connsiteX17" fmla="*/ 0 w 10000"/>
                <a:gd name="connsiteY17" fmla="*/ 1790 h 10000"/>
                <a:gd name="connsiteX18" fmla="*/ 105 w 10000"/>
                <a:gd name="connsiteY18" fmla="*/ 1194 h 10000"/>
                <a:gd name="connsiteX19" fmla="*/ 315 w 10000"/>
                <a:gd name="connsiteY19" fmla="*/ 895 h 10000"/>
                <a:gd name="connsiteX20" fmla="*/ 210 w 10000"/>
                <a:gd name="connsiteY20" fmla="*/ 597 h 10000"/>
                <a:gd name="connsiteX21" fmla="*/ 210 w 10000"/>
                <a:gd name="connsiteY21" fmla="*/ 0 h 10000"/>
                <a:gd name="connsiteX22" fmla="*/ 421 w 10000"/>
                <a:gd name="connsiteY22" fmla="*/ 0 h 10000"/>
                <a:gd name="connsiteX23" fmla="*/ 527 w 10000"/>
                <a:gd name="connsiteY23" fmla="*/ 298 h 10000"/>
                <a:gd name="connsiteX24" fmla="*/ 842 w 10000"/>
                <a:gd name="connsiteY24" fmla="*/ 298 h 10000"/>
                <a:gd name="connsiteX25" fmla="*/ 1158 w 10000"/>
                <a:gd name="connsiteY25" fmla="*/ 747 h 10000"/>
                <a:gd name="connsiteX26" fmla="*/ 1158 w 10000"/>
                <a:gd name="connsiteY26" fmla="*/ 1492 h 10000"/>
                <a:gd name="connsiteX27" fmla="*/ 1369 w 10000"/>
                <a:gd name="connsiteY27" fmla="*/ 1492 h 10000"/>
                <a:gd name="connsiteX28" fmla="*/ 1684 w 10000"/>
                <a:gd name="connsiteY28" fmla="*/ 2239 h 10000"/>
                <a:gd name="connsiteX29" fmla="*/ 2000 w 10000"/>
                <a:gd name="connsiteY29" fmla="*/ 2089 h 10000"/>
                <a:gd name="connsiteX30" fmla="*/ 2000 w 10000"/>
                <a:gd name="connsiteY30" fmla="*/ 1941 h 10000"/>
                <a:gd name="connsiteX31" fmla="*/ 2105 w 10000"/>
                <a:gd name="connsiteY31" fmla="*/ 2089 h 10000"/>
                <a:gd name="connsiteX32" fmla="*/ 2316 w 10000"/>
                <a:gd name="connsiteY32" fmla="*/ 2387 h 10000"/>
                <a:gd name="connsiteX33" fmla="*/ 2842 w 10000"/>
                <a:gd name="connsiteY33" fmla="*/ 2387 h 10000"/>
                <a:gd name="connsiteX34" fmla="*/ 2947 w 10000"/>
                <a:gd name="connsiteY34" fmla="*/ 1790 h 10000"/>
                <a:gd name="connsiteX35" fmla="*/ 3368 w 10000"/>
                <a:gd name="connsiteY35" fmla="*/ 1642 h 10000"/>
                <a:gd name="connsiteX36" fmla="*/ 5883 w 10000"/>
                <a:gd name="connsiteY36" fmla="*/ 5991 h 10000"/>
                <a:gd name="connsiteX37" fmla="*/ 6802 w 10000"/>
                <a:gd name="connsiteY37" fmla="*/ 4114 h 10000"/>
                <a:gd name="connsiteX38" fmla="*/ 7263 w 10000"/>
                <a:gd name="connsiteY38" fmla="*/ 2686 h 10000"/>
                <a:gd name="connsiteX39" fmla="*/ 7789 w 10000"/>
                <a:gd name="connsiteY39" fmla="*/ 3282 h 10000"/>
                <a:gd name="connsiteX40" fmla="*/ 8211 w 10000"/>
                <a:gd name="connsiteY40" fmla="*/ 3433 h 10000"/>
                <a:gd name="connsiteX41" fmla="*/ 8631 w 10000"/>
                <a:gd name="connsiteY41" fmla="*/ 3581 h 10000"/>
                <a:gd name="connsiteX42" fmla="*/ 9263 w 10000"/>
                <a:gd name="connsiteY42" fmla="*/ 4179 h 10000"/>
                <a:gd name="connsiteX43" fmla="*/ 9578 w 10000"/>
                <a:gd name="connsiteY43" fmla="*/ 4328 h 10000"/>
                <a:gd name="connsiteX44" fmla="*/ 10000 w 10000"/>
                <a:gd name="connsiteY44" fmla="*/ 4775 h 10000"/>
                <a:gd name="connsiteX45" fmla="*/ 10000 w 10000"/>
                <a:gd name="connsiteY45" fmla="*/ 5521 h 10000"/>
                <a:gd name="connsiteX46" fmla="*/ 9790 w 10000"/>
                <a:gd name="connsiteY46" fmla="*/ 5521 h 10000"/>
                <a:gd name="connsiteX47" fmla="*/ 9368 w 10000"/>
                <a:gd name="connsiteY47" fmla="*/ 5820 h 10000"/>
                <a:gd name="connsiteX48" fmla="*/ 8736 w 10000"/>
                <a:gd name="connsiteY48" fmla="*/ 5820 h 10000"/>
                <a:gd name="connsiteX49" fmla="*/ 8526 w 10000"/>
                <a:gd name="connsiteY49" fmla="*/ 6118 h 10000"/>
                <a:gd name="connsiteX50" fmla="*/ 8526 w 10000"/>
                <a:gd name="connsiteY50" fmla="*/ 6269 h 10000"/>
                <a:gd name="connsiteX51" fmla="*/ 8631 w 10000"/>
                <a:gd name="connsiteY51" fmla="*/ 6567 h 10000"/>
                <a:gd name="connsiteX52" fmla="*/ 8631 w 10000"/>
                <a:gd name="connsiteY52" fmla="*/ 6715 h 10000"/>
                <a:gd name="connsiteX53" fmla="*/ 8526 w 10000"/>
                <a:gd name="connsiteY53" fmla="*/ 7015 h 10000"/>
                <a:gd name="connsiteX54" fmla="*/ 8631 w 10000"/>
                <a:gd name="connsiteY54" fmla="*/ 7015 h 10000"/>
                <a:gd name="connsiteX55" fmla="*/ 9158 w 10000"/>
                <a:gd name="connsiteY55" fmla="*/ 7910 h 10000"/>
                <a:gd name="connsiteX56" fmla="*/ 9263 w 10000"/>
                <a:gd name="connsiteY56" fmla="*/ 8507 h 10000"/>
                <a:gd name="connsiteX57" fmla="*/ 9158 w 10000"/>
                <a:gd name="connsiteY57" fmla="*/ 8954 h 10000"/>
                <a:gd name="connsiteX58" fmla="*/ 9158 w 10000"/>
                <a:gd name="connsiteY58" fmla="*/ 8954 h 10000"/>
                <a:gd name="connsiteX59" fmla="*/ 9158 w 10000"/>
                <a:gd name="connsiteY59" fmla="*/ 9103 h 10000"/>
                <a:gd name="connsiteX60" fmla="*/ 9053 w 10000"/>
                <a:gd name="connsiteY60" fmla="*/ 9402 h 10000"/>
                <a:gd name="connsiteX61" fmla="*/ 8841 w 10000"/>
                <a:gd name="connsiteY61" fmla="*/ 9402 h 10000"/>
                <a:gd name="connsiteX62" fmla="*/ 8736 w 10000"/>
                <a:gd name="connsiteY62" fmla="*/ 9103 h 10000"/>
                <a:gd name="connsiteX63" fmla="*/ 8631 w 10000"/>
                <a:gd name="connsiteY63" fmla="*/ 9103 h 10000"/>
                <a:gd name="connsiteX64" fmla="*/ 8316 w 10000"/>
                <a:gd name="connsiteY64" fmla="*/ 8059 h 10000"/>
                <a:gd name="connsiteX65" fmla="*/ 7999 w 10000"/>
                <a:gd name="connsiteY65" fmla="*/ 8059 h 10000"/>
                <a:gd name="connsiteX66" fmla="*/ 7789 w 10000"/>
                <a:gd name="connsiteY66" fmla="*/ 7761 h 10000"/>
                <a:gd name="connsiteX67" fmla="*/ 7684 w 10000"/>
                <a:gd name="connsiteY67" fmla="*/ 7910 h 10000"/>
                <a:gd name="connsiteX68" fmla="*/ 7579 w 10000"/>
                <a:gd name="connsiteY68" fmla="*/ 8507 h 10000"/>
                <a:gd name="connsiteX69" fmla="*/ 7263 w 10000"/>
                <a:gd name="connsiteY69" fmla="*/ 8208 h 10000"/>
                <a:gd name="connsiteX70" fmla="*/ 7263 w 10000"/>
                <a:gd name="connsiteY70" fmla="*/ 8656 h 10000"/>
                <a:gd name="connsiteX71" fmla="*/ 7052 w 10000"/>
                <a:gd name="connsiteY71" fmla="*/ 8805 h 10000"/>
                <a:gd name="connsiteX72" fmla="*/ 6947 w 10000"/>
                <a:gd name="connsiteY72" fmla="*/ 8656 h 10000"/>
                <a:gd name="connsiteX73" fmla="*/ 6737 w 10000"/>
                <a:gd name="connsiteY73" fmla="*/ 8656 h 10000"/>
                <a:gd name="connsiteX74" fmla="*/ 6421 w 10000"/>
                <a:gd name="connsiteY74" fmla="*/ 8507 h 10000"/>
                <a:gd name="connsiteX75" fmla="*/ 6210 w 10000"/>
                <a:gd name="connsiteY75" fmla="*/ 8805 h 10000"/>
                <a:gd name="connsiteX76" fmla="*/ 6315 w 10000"/>
                <a:gd name="connsiteY76" fmla="*/ 9253 h 10000"/>
                <a:gd name="connsiteX77" fmla="*/ 6632 w 10000"/>
                <a:gd name="connsiteY77" fmla="*/ 9253 h 10000"/>
                <a:gd name="connsiteX78" fmla="*/ 6737 w 10000"/>
                <a:gd name="connsiteY78" fmla="*/ 9849 h 10000"/>
                <a:gd name="connsiteX79" fmla="*/ 6000 w 10000"/>
                <a:gd name="connsiteY79" fmla="*/ 9849 h 10000"/>
                <a:gd name="connsiteX80" fmla="*/ 5790 w 10000"/>
                <a:gd name="connsiteY80" fmla="*/ 9402 h 10000"/>
                <a:gd name="connsiteX81" fmla="*/ 5473 w 10000"/>
                <a:gd name="connsiteY81" fmla="*/ 9700 h 10000"/>
                <a:gd name="connsiteX82" fmla="*/ 5158 w 10000"/>
                <a:gd name="connsiteY82" fmla="*/ 9402 h 10000"/>
                <a:gd name="connsiteX83" fmla="*/ 5699 w 10000"/>
                <a:gd name="connsiteY83" fmla="*/ 6714 h 10000"/>
                <a:gd name="connsiteX84" fmla="*/ 5835 w 10000"/>
                <a:gd name="connsiteY84" fmla="*/ 6026 h 10000"/>
                <a:gd name="connsiteX85" fmla="*/ 5317 w 10000"/>
                <a:gd name="connsiteY85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1158 w 10000"/>
                <a:gd name="connsiteY7" fmla="*/ 8059 h 10000"/>
                <a:gd name="connsiteX8" fmla="*/ 1052 w 10000"/>
                <a:gd name="connsiteY8" fmla="*/ 8656 h 10000"/>
                <a:gd name="connsiteX9" fmla="*/ 947 w 10000"/>
                <a:gd name="connsiteY9" fmla="*/ 4626 h 10000"/>
                <a:gd name="connsiteX10" fmla="*/ 737 w 10000"/>
                <a:gd name="connsiteY10" fmla="*/ 4179 h 10000"/>
                <a:gd name="connsiteX11" fmla="*/ 947 w 10000"/>
                <a:gd name="connsiteY11" fmla="*/ 4029 h 10000"/>
                <a:gd name="connsiteX12" fmla="*/ 527 w 10000"/>
                <a:gd name="connsiteY12" fmla="*/ 2984 h 10000"/>
                <a:gd name="connsiteX13" fmla="*/ 527 w 10000"/>
                <a:gd name="connsiteY13" fmla="*/ 2536 h 10000"/>
                <a:gd name="connsiteX14" fmla="*/ 210 w 10000"/>
                <a:gd name="connsiteY14" fmla="*/ 2089 h 10000"/>
                <a:gd name="connsiteX15" fmla="*/ 0 w 10000"/>
                <a:gd name="connsiteY15" fmla="*/ 1941 h 10000"/>
                <a:gd name="connsiteX16" fmla="*/ 0 w 10000"/>
                <a:gd name="connsiteY16" fmla="*/ 1790 h 10000"/>
                <a:gd name="connsiteX17" fmla="*/ 105 w 10000"/>
                <a:gd name="connsiteY17" fmla="*/ 1194 h 10000"/>
                <a:gd name="connsiteX18" fmla="*/ 315 w 10000"/>
                <a:gd name="connsiteY18" fmla="*/ 895 h 10000"/>
                <a:gd name="connsiteX19" fmla="*/ 210 w 10000"/>
                <a:gd name="connsiteY19" fmla="*/ 597 h 10000"/>
                <a:gd name="connsiteX20" fmla="*/ 210 w 10000"/>
                <a:gd name="connsiteY20" fmla="*/ 0 h 10000"/>
                <a:gd name="connsiteX21" fmla="*/ 421 w 10000"/>
                <a:gd name="connsiteY21" fmla="*/ 0 h 10000"/>
                <a:gd name="connsiteX22" fmla="*/ 527 w 10000"/>
                <a:gd name="connsiteY22" fmla="*/ 298 h 10000"/>
                <a:gd name="connsiteX23" fmla="*/ 842 w 10000"/>
                <a:gd name="connsiteY23" fmla="*/ 298 h 10000"/>
                <a:gd name="connsiteX24" fmla="*/ 1158 w 10000"/>
                <a:gd name="connsiteY24" fmla="*/ 747 h 10000"/>
                <a:gd name="connsiteX25" fmla="*/ 1158 w 10000"/>
                <a:gd name="connsiteY25" fmla="*/ 1492 h 10000"/>
                <a:gd name="connsiteX26" fmla="*/ 1369 w 10000"/>
                <a:gd name="connsiteY26" fmla="*/ 1492 h 10000"/>
                <a:gd name="connsiteX27" fmla="*/ 1684 w 10000"/>
                <a:gd name="connsiteY27" fmla="*/ 2239 h 10000"/>
                <a:gd name="connsiteX28" fmla="*/ 2000 w 10000"/>
                <a:gd name="connsiteY28" fmla="*/ 2089 h 10000"/>
                <a:gd name="connsiteX29" fmla="*/ 2000 w 10000"/>
                <a:gd name="connsiteY29" fmla="*/ 1941 h 10000"/>
                <a:gd name="connsiteX30" fmla="*/ 2105 w 10000"/>
                <a:gd name="connsiteY30" fmla="*/ 2089 h 10000"/>
                <a:gd name="connsiteX31" fmla="*/ 2316 w 10000"/>
                <a:gd name="connsiteY31" fmla="*/ 2387 h 10000"/>
                <a:gd name="connsiteX32" fmla="*/ 2842 w 10000"/>
                <a:gd name="connsiteY32" fmla="*/ 2387 h 10000"/>
                <a:gd name="connsiteX33" fmla="*/ 2947 w 10000"/>
                <a:gd name="connsiteY33" fmla="*/ 1790 h 10000"/>
                <a:gd name="connsiteX34" fmla="*/ 3368 w 10000"/>
                <a:gd name="connsiteY34" fmla="*/ 1642 h 10000"/>
                <a:gd name="connsiteX35" fmla="*/ 5883 w 10000"/>
                <a:gd name="connsiteY35" fmla="*/ 5991 h 10000"/>
                <a:gd name="connsiteX36" fmla="*/ 6802 w 10000"/>
                <a:gd name="connsiteY36" fmla="*/ 4114 h 10000"/>
                <a:gd name="connsiteX37" fmla="*/ 7263 w 10000"/>
                <a:gd name="connsiteY37" fmla="*/ 2686 h 10000"/>
                <a:gd name="connsiteX38" fmla="*/ 7789 w 10000"/>
                <a:gd name="connsiteY38" fmla="*/ 3282 h 10000"/>
                <a:gd name="connsiteX39" fmla="*/ 8211 w 10000"/>
                <a:gd name="connsiteY39" fmla="*/ 3433 h 10000"/>
                <a:gd name="connsiteX40" fmla="*/ 8631 w 10000"/>
                <a:gd name="connsiteY40" fmla="*/ 3581 h 10000"/>
                <a:gd name="connsiteX41" fmla="*/ 9263 w 10000"/>
                <a:gd name="connsiteY41" fmla="*/ 4179 h 10000"/>
                <a:gd name="connsiteX42" fmla="*/ 9578 w 10000"/>
                <a:gd name="connsiteY42" fmla="*/ 4328 h 10000"/>
                <a:gd name="connsiteX43" fmla="*/ 10000 w 10000"/>
                <a:gd name="connsiteY43" fmla="*/ 4775 h 10000"/>
                <a:gd name="connsiteX44" fmla="*/ 10000 w 10000"/>
                <a:gd name="connsiteY44" fmla="*/ 5521 h 10000"/>
                <a:gd name="connsiteX45" fmla="*/ 9790 w 10000"/>
                <a:gd name="connsiteY45" fmla="*/ 5521 h 10000"/>
                <a:gd name="connsiteX46" fmla="*/ 9368 w 10000"/>
                <a:gd name="connsiteY46" fmla="*/ 5820 h 10000"/>
                <a:gd name="connsiteX47" fmla="*/ 8736 w 10000"/>
                <a:gd name="connsiteY47" fmla="*/ 5820 h 10000"/>
                <a:gd name="connsiteX48" fmla="*/ 8526 w 10000"/>
                <a:gd name="connsiteY48" fmla="*/ 6118 h 10000"/>
                <a:gd name="connsiteX49" fmla="*/ 8526 w 10000"/>
                <a:gd name="connsiteY49" fmla="*/ 6269 h 10000"/>
                <a:gd name="connsiteX50" fmla="*/ 8631 w 10000"/>
                <a:gd name="connsiteY50" fmla="*/ 6567 h 10000"/>
                <a:gd name="connsiteX51" fmla="*/ 8631 w 10000"/>
                <a:gd name="connsiteY51" fmla="*/ 6715 h 10000"/>
                <a:gd name="connsiteX52" fmla="*/ 8526 w 10000"/>
                <a:gd name="connsiteY52" fmla="*/ 7015 h 10000"/>
                <a:gd name="connsiteX53" fmla="*/ 8631 w 10000"/>
                <a:gd name="connsiteY53" fmla="*/ 7015 h 10000"/>
                <a:gd name="connsiteX54" fmla="*/ 9158 w 10000"/>
                <a:gd name="connsiteY54" fmla="*/ 7910 h 10000"/>
                <a:gd name="connsiteX55" fmla="*/ 9263 w 10000"/>
                <a:gd name="connsiteY55" fmla="*/ 8507 h 10000"/>
                <a:gd name="connsiteX56" fmla="*/ 9158 w 10000"/>
                <a:gd name="connsiteY56" fmla="*/ 8954 h 10000"/>
                <a:gd name="connsiteX57" fmla="*/ 9158 w 10000"/>
                <a:gd name="connsiteY57" fmla="*/ 8954 h 10000"/>
                <a:gd name="connsiteX58" fmla="*/ 9158 w 10000"/>
                <a:gd name="connsiteY58" fmla="*/ 9103 h 10000"/>
                <a:gd name="connsiteX59" fmla="*/ 9053 w 10000"/>
                <a:gd name="connsiteY59" fmla="*/ 9402 h 10000"/>
                <a:gd name="connsiteX60" fmla="*/ 8841 w 10000"/>
                <a:gd name="connsiteY60" fmla="*/ 9402 h 10000"/>
                <a:gd name="connsiteX61" fmla="*/ 8736 w 10000"/>
                <a:gd name="connsiteY61" fmla="*/ 9103 h 10000"/>
                <a:gd name="connsiteX62" fmla="*/ 8631 w 10000"/>
                <a:gd name="connsiteY62" fmla="*/ 9103 h 10000"/>
                <a:gd name="connsiteX63" fmla="*/ 8316 w 10000"/>
                <a:gd name="connsiteY63" fmla="*/ 8059 h 10000"/>
                <a:gd name="connsiteX64" fmla="*/ 7999 w 10000"/>
                <a:gd name="connsiteY64" fmla="*/ 8059 h 10000"/>
                <a:gd name="connsiteX65" fmla="*/ 7789 w 10000"/>
                <a:gd name="connsiteY65" fmla="*/ 7761 h 10000"/>
                <a:gd name="connsiteX66" fmla="*/ 7684 w 10000"/>
                <a:gd name="connsiteY66" fmla="*/ 7910 h 10000"/>
                <a:gd name="connsiteX67" fmla="*/ 7579 w 10000"/>
                <a:gd name="connsiteY67" fmla="*/ 8507 h 10000"/>
                <a:gd name="connsiteX68" fmla="*/ 7263 w 10000"/>
                <a:gd name="connsiteY68" fmla="*/ 8208 h 10000"/>
                <a:gd name="connsiteX69" fmla="*/ 7263 w 10000"/>
                <a:gd name="connsiteY69" fmla="*/ 8656 h 10000"/>
                <a:gd name="connsiteX70" fmla="*/ 7052 w 10000"/>
                <a:gd name="connsiteY70" fmla="*/ 8805 h 10000"/>
                <a:gd name="connsiteX71" fmla="*/ 6947 w 10000"/>
                <a:gd name="connsiteY71" fmla="*/ 8656 h 10000"/>
                <a:gd name="connsiteX72" fmla="*/ 6737 w 10000"/>
                <a:gd name="connsiteY72" fmla="*/ 8656 h 10000"/>
                <a:gd name="connsiteX73" fmla="*/ 6421 w 10000"/>
                <a:gd name="connsiteY73" fmla="*/ 8507 h 10000"/>
                <a:gd name="connsiteX74" fmla="*/ 6210 w 10000"/>
                <a:gd name="connsiteY74" fmla="*/ 8805 h 10000"/>
                <a:gd name="connsiteX75" fmla="*/ 6315 w 10000"/>
                <a:gd name="connsiteY75" fmla="*/ 9253 h 10000"/>
                <a:gd name="connsiteX76" fmla="*/ 6632 w 10000"/>
                <a:gd name="connsiteY76" fmla="*/ 9253 h 10000"/>
                <a:gd name="connsiteX77" fmla="*/ 6737 w 10000"/>
                <a:gd name="connsiteY77" fmla="*/ 9849 h 10000"/>
                <a:gd name="connsiteX78" fmla="*/ 6000 w 10000"/>
                <a:gd name="connsiteY78" fmla="*/ 9849 h 10000"/>
                <a:gd name="connsiteX79" fmla="*/ 5790 w 10000"/>
                <a:gd name="connsiteY79" fmla="*/ 9402 h 10000"/>
                <a:gd name="connsiteX80" fmla="*/ 5473 w 10000"/>
                <a:gd name="connsiteY80" fmla="*/ 9700 h 10000"/>
                <a:gd name="connsiteX81" fmla="*/ 5158 w 10000"/>
                <a:gd name="connsiteY81" fmla="*/ 9402 h 10000"/>
                <a:gd name="connsiteX82" fmla="*/ 5699 w 10000"/>
                <a:gd name="connsiteY82" fmla="*/ 6714 h 10000"/>
                <a:gd name="connsiteX83" fmla="*/ 5835 w 10000"/>
                <a:gd name="connsiteY83" fmla="*/ 6026 h 10000"/>
                <a:gd name="connsiteX84" fmla="*/ 5317 w 10000"/>
                <a:gd name="connsiteY84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1158 w 10000"/>
                <a:gd name="connsiteY7" fmla="*/ 8059 h 10000"/>
                <a:gd name="connsiteX8" fmla="*/ 947 w 10000"/>
                <a:gd name="connsiteY8" fmla="*/ 4626 h 10000"/>
                <a:gd name="connsiteX9" fmla="*/ 737 w 10000"/>
                <a:gd name="connsiteY9" fmla="*/ 4179 h 10000"/>
                <a:gd name="connsiteX10" fmla="*/ 947 w 10000"/>
                <a:gd name="connsiteY10" fmla="*/ 4029 h 10000"/>
                <a:gd name="connsiteX11" fmla="*/ 527 w 10000"/>
                <a:gd name="connsiteY11" fmla="*/ 2984 h 10000"/>
                <a:gd name="connsiteX12" fmla="*/ 527 w 10000"/>
                <a:gd name="connsiteY12" fmla="*/ 2536 h 10000"/>
                <a:gd name="connsiteX13" fmla="*/ 210 w 10000"/>
                <a:gd name="connsiteY13" fmla="*/ 2089 h 10000"/>
                <a:gd name="connsiteX14" fmla="*/ 0 w 10000"/>
                <a:gd name="connsiteY14" fmla="*/ 1941 h 10000"/>
                <a:gd name="connsiteX15" fmla="*/ 0 w 10000"/>
                <a:gd name="connsiteY15" fmla="*/ 1790 h 10000"/>
                <a:gd name="connsiteX16" fmla="*/ 105 w 10000"/>
                <a:gd name="connsiteY16" fmla="*/ 1194 h 10000"/>
                <a:gd name="connsiteX17" fmla="*/ 315 w 10000"/>
                <a:gd name="connsiteY17" fmla="*/ 895 h 10000"/>
                <a:gd name="connsiteX18" fmla="*/ 210 w 10000"/>
                <a:gd name="connsiteY18" fmla="*/ 597 h 10000"/>
                <a:gd name="connsiteX19" fmla="*/ 210 w 10000"/>
                <a:gd name="connsiteY19" fmla="*/ 0 h 10000"/>
                <a:gd name="connsiteX20" fmla="*/ 421 w 10000"/>
                <a:gd name="connsiteY20" fmla="*/ 0 h 10000"/>
                <a:gd name="connsiteX21" fmla="*/ 527 w 10000"/>
                <a:gd name="connsiteY21" fmla="*/ 298 h 10000"/>
                <a:gd name="connsiteX22" fmla="*/ 842 w 10000"/>
                <a:gd name="connsiteY22" fmla="*/ 298 h 10000"/>
                <a:gd name="connsiteX23" fmla="*/ 1158 w 10000"/>
                <a:gd name="connsiteY23" fmla="*/ 747 h 10000"/>
                <a:gd name="connsiteX24" fmla="*/ 1158 w 10000"/>
                <a:gd name="connsiteY24" fmla="*/ 1492 h 10000"/>
                <a:gd name="connsiteX25" fmla="*/ 1369 w 10000"/>
                <a:gd name="connsiteY25" fmla="*/ 1492 h 10000"/>
                <a:gd name="connsiteX26" fmla="*/ 1684 w 10000"/>
                <a:gd name="connsiteY26" fmla="*/ 2239 h 10000"/>
                <a:gd name="connsiteX27" fmla="*/ 2000 w 10000"/>
                <a:gd name="connsiteY27" fmla="*/ 2089 h 10000"/>
                <a:gd name="connsiteX28" fmla="*/ 2000 w 10000"/>
                <a:gd name="connsiteY28" fmla="*/ 1941 h 10000"/>
                <a:gd name="connsiteX29" fmla="*/ 2105 w 10000"/>
                <a:gd name="connsiteY29" fmla="*/ 2089 h 10000"/>
                <a:gd name="connsiteX30" fmla="*/ 2316 w 10000"/>
                <a:gd name="connsiteY30" fmla="*/ 2387 h 10000"/>
                <a:gd name="connsiteX31" fmla="*/ 2842 w 10000"/>
                <a:gd name="connsiteY31" fmla="*/ 2387 h 10000"/>
                <a:gd name="connsiteX32" fmla="*/ 2947 w 10000"/>
                <a:gd name="connsiteY32" fmla="*/ 1790 h 10000"/>
                <a:gd name="connsiteX33" fmla="*/ 3368 w 10000"/>
                <a:gd name="connsiteY33" fmla="*/ 1642 h 10000"/>
                <a:gd name="connsiteX34" fmla="*/ 5883 w 10000"/>
                <a:gd name="connsiteY34" fmla="*/ 5991 h 10000"/>
                <a:gd name="connsiteX35" fmla="*/ 6802 w 10000"/>
                <a:gd name="connsiteY35" fmla="*/ 4114 h 10000"/>
                <a:gd name="connsiteX36" fmla="*/ 7263 w 10000"/>
                <a:gd name="connsiteY36" fmla="*/ 2686 h 10000"/>
                <a:gd name="connsiteX37" fmla="*/ 7789 w 10000"/>
                <a:gd name="connsiteY37" fmla="*/ 3282 h 10000"/>
                <a:gd name="connsiteX38" fmla="*/ 8211 w 10000"/>
                <a:gd name="connsiteY38" fmla="*/ 3433 h 10000"/>
                <a:gd name="connsiteX39" fmla="*/ 8631 w 10000"/>
                <a:gd name="connsiteY39" fmla="*/ 3581 h 10000"/>
                <a:gd name="connsiteX40" fmla="*/ 9263 w 10000"/>
                <a:gd name="connsiteY40" fmla="*/ 4179 h 10000"/>
                <a:gd name="connsiteX41" fmla="*/ 9578 w 10000"/>
                <a:gd name="connsiteY41" fmla="*/ 4328 h 10000"/>
                <a:gd name="connsiteX42" fmla="*/ 10000 w 10000"/>
                <a:gd name="connsiteY42" fmla="*/ 4775 h 10000"/>
                <a:gd name="connsiteX43" fmla="*/ 10000 w 10000"/>
                <a:gd name="connsiteY43" fmla="*/ 5521 h 10000"/>
                <a:gd name="connsiteX44" fmla="*/ 9790 w 10000"/>
                <a:gd name="connsiteY44" fmla="*/ 5521 h 10000"/>
                <a:gd name="connsiteX45" fmla="*/ 9368 w 10000"/>
                <a:gd name="connsiteY45" fmla="*/ 5820 h 10000"/>
                <a:gd name="connsiteX46" fmla="*/ 8736 w 10000"/>
                <a:gd name="connsiteY46" fmla="*/ 5820 h 10000"/>
                <a:gd name="connsiteX47" fmla="*/ 8526 w 10000"/>
                <a:gd name="connsiteY47" fmla="*/ 6118 h 10000"/>
                <a:gd name="connsiteX48" fmla="*/ 8526 w 10000"/>
                <a:gd name="connsiteY48" fmla="*/ 6269 h 10000"/>
                <a:gd name="connsiteX49" fmla="*/ 8631 w 10000"/>
                <a:gd name="connsiteY49" fmla="*/ 6567 h 10000"/>
                <a:gd name="connsiteX50" fmla="*/ 8631 w 10000"/>
                <a:gd name="connsiteY50" fmla="*/ 6715 h 10000"/>
                <a:gd name="connsiteX51" fmla="*/ 8526 w 10000"/>
                <a:gd name="connsiteY51" fmla="*/ 7015 h 10000"/>
                <a:gd name="connsiteX52" fmla="*/ 8631 w 10000"/>
                <a:gd name="connsiteY52" fmla="*/ 7015 h 10000"/>
                <a:gd name="connsiteX53" fmla="*/ 9158 w 10000"/>
                <a:gd name="connsiteY53" fmla="*/ 7910 h 10000"/>
                <a:gd name="connsiteX54" fmla="*/ 9263 w 10000"/>
                <a:gd name="connsiteY54" fmla="*/ 8507 h 10000"/>
                <a:gd name="connsiteX55" fmla="*/ 9158 w 10000"/>
                <a:gd name="connsiteY55" fmla="*/ 8954 h 10000"/>
                <a:gd name="connsiteX56" fmla="*/ 9158 w 10000"/>
                <a:gd name="connsiteY56" fmla="*/ 8954 h 10000"/>
                <a:gd name="connsiteX57" fmla="*/ 9158 w 10000"/>
                <a:gd name="connsiteY57" fmla="*/ 9103 h 10000"/>
                <a:gd name="connsiteX58" fmla="*/ 9053 w 10000"/>
                <a:gd name="connsiteY58" fmla="*/ 9402 h 10000"/>
                <a:gd name="connsiteX59" fmla="*/ 8841 w 10000"/>
                <a:gd name="connsiteY59" fmla="*/ 9402 h 10000"/>
                <a:gd name="connsiteX60" fmla="*/ 8736 w 10000"/>
                <a:gd name="connsiteY60" fmla="*/ 9103 h 10000"/>
                <a:gd name="connsiteX61" fmla="*/ 8631 w 10000"/>
                <a:gd name="connsiteY61" fmla="*/ 9103 h 10000"/>
                <a:gd name="connsiteX62" fmla="*/ 8316 w 10000"/>
                <a:gd name="connsiteY62" fmla="*/ 8059 h 10000"/>
                <a:gd name="connsiteX63" fmla="*/ 7999 w 10000"/>
                <a:gd name="connsiteY63" fmla="*/ 8059 h 10000"/>
                <a:gd name="connsiteX64" fmla="*/ 7789 w 10000"/>
                <a:gd name="connsiteY64" fmla="*/ 7761 h 10000"/>
                <a:gd name="connsiteX65" fmla="*/ 7684 w 10000"/>
                <a:gd name="connsiteY65" fmla="*/ 7910 h 10000"/>
                <a:gd name="connsiteX66" fmla="*/ 7579 w 10000"/>
                <a:gd name="connsiteY66" fmla="*/ 8507 h 10000"/>
                <a:gd name="connsiteX67" fmla="*/ 7263 w 10000"/>
                <a:gd name="connsiteY67" fmla="*/ 8208 h 10000"/>
                <a:gd name="connsiteX68" fmla="*/ 7263 w 10000"/>
                <a:gd name="connsiteY68" fmla="*/ 8656 h 10000"/>
                <a:gd name="connsiteX69" fmla="*/ 7052 w 10000"/>
                <a:gd name="connsiteY69" fmla="*/ 8805 h 10000"/>
                <a:gd name="connsiteX70" fmla="*/ 6947 w 10000"/>
                <a:gd name="connsiteY70" fmla="*/ 8656 h 10000"/>
                <a:gd name="connsiteX71" fmla="*/ 6737 w 10000"/>
                <a:gd name="connsiteY71" fmla="*/ 8656 h 10000"/>
                <a:gd name="connsiteX72" fmla="*/ 6421 w 10000"/>
                <a:gd name="connsiteY72" fmla="*/ 8507 h 10000"/>
                <a:gd name="connsiteX73" fmla="*/ 6210 w 10000"/>
                <a:gd name="connsiteY73" fmla="*/ 8805 h 10000"/>
                <a:gd name="connsiteX74" fmla="*/ 6315 w 10000"/>
                <a:gd name="connsiteY74" fmla="*/ 9253 h 10000"/>
                <a:gd name="connsiteX75" fmla="*/ 6632 w 10000"/>
                <a:gd name="connsiteY75" fmla="*/ 9253 h 10000"/>
                <a:gd name="connsiteX76" fmla="*/ 6737 w 10000"/>
                <a:gd name="connsiteY76" fmla="*/ 9849 h 10000"/>
                <a:gd name="connsiteX77" fmla="*/ 6000 w 10000"/>
                <a:gd name="connsiteY77" fmla="*/ 9849 h 10000"/>
                <a:gd name="connsiteX78" fmla="*/ 5790 w 10000"/>
                <a:gd name="connsiteY78" fmla="*/ 9402 h 10000"/>
                <a:gd name="connsiteX79" fmla="*/ 5473 w 10000"/>
                <a:gd name="connsiteY79" fmla="*/ 9700 h 10000"/>
                <a:gd name="connsiteX80" fmla="*/ 5158 w 10000"/>
                <a:gd name="connsiteY80" fmla="*/ 9402 h 10000"/>
                <a:gd name="connsiteX81" fmla="*/ 5699 w 10000"/>
                <a:gd name="connsiteY81" fmla="*/ 6714 h 10000"/>
                <a:gd name="connsiteX82" fmla="*/ 5835 w 10000"/>
                <a:gd name="connsiteY82" fmla="*/ 6026 h 10000"/>
                <a:gd name="connsiteX83" fmla="*/ 5317 w 10000"/>
                <a:gd name="connsiteY83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947 w 10000"/>
                <a:gd name="connsiteY7" fmla="*/ 4626 h 10000"/>
                <a:gd name="connsiteX8" fmla="*/ 737 w 10000"/>
                <a:gd name="connsiteY8" fmla="*/ 4179 h 10000"/>
                <a:gd name="connsiteX9" fmla="*/ 947 w 10000"/>
                <a:gd name="connsiteY9" fmla="*/ 4029 h 10000"/>
                <a:gd name="connsiteX10" fmla="*/ 527 w 10000"/>
                <a:gd name="connsiteY10" fmla="*/ 2984 h 10000"/>
                <a:gd name="connsiteX11" fmla="*/ 527 w 10000"/>
                <a:gd name="connsiteY11" fmla="*/ 2536 h 10000"/>
                <a:gd name="connsiteX12" fmla="*/ 210 w 10000"/>
                <a:gd name="connsiteY12" fmla="*/ 2089 h 10000"/>
                <a:gd name="connsiteX13" fmla="*/ 0 w 10000"/>
                <a:gd name="connsiteY13" fmla="*/ 1941 h 10000"/>
                <a:gd name="connsiteX14" fmla="*/ 0 w 10000"/>
                <a:gd name="connsiteY14" fmla="*/ 1790 h 10000"/>
                <a:gd name="connsiteX15" fmla="*/ 105 w 10000"/>
                <a:gd name="connsiteY15" fmla="*/ 1194 h 10000"/>
                <a:gd name="connsiteX16" fmla="*/ 315 w 10000"/>
                <a:gd name="connsiteY16" fmla="*/ 895 h 10000"/>
                <a:gd name="connsiteX17" fmla="*/ 210 w 10000"/>
                <a:gd name="connsiteY17" fmla="*/ 597 h 10000"/>
                <a:gd name="connsiteX18" fmla="*/ 210 w 10000"/>
                <a:gd name="connsiteY18" fmla="*/ 0 h 10000"/>
                <a:gd name="connsiteX19" fmla="*/ 421 w 10000"/>
                <a:gd name="connsiteY19" fmla="*/ 0 h 10000"/>
                <a:gd name="connsiteX20" fmla="*/ 527 w 10000"/>
                <a:gd name="connsiteY20" fmla="*/ 298 h 10000"/>
                <a:gd name="connsiteX21" fmla="*/ 842 w 10000"/>
                <a:gd name="connsiteY21" fmla="*/ 298 h 10000"/>
                <a:gd name="connsiteX22" fmla="*/ 1158 w 10000"/>
                <a:gd name="connsiteY22" fmla="*/ 747 h 10000"/>
                <a:gd name="connsiteX23" fmla="*/ 1158 w 10000"/>
                <a:gd name="connsiteY23" fmla="*/ 1492 h 10000"/>
                <a:gd name="connsiteX24" fmla="*/ 1369 w 10000"/>
                <a:gd name="connsiteY24" fmla="*/ 1492 h 10000"/>
                <a:gd name="connsiteX25" fmla="*/ 1684 w 10000"/>
                <a:gd name="connsiteY25" fmla="*/ 2239 h 10000"/>
                <a:gd name="connsiteX26" fmla="*/ 2000 w 10000"/>
                <a:gd name="connsiteY26" fmla="*/ 2089 h 10000"/>
                <a:gd name="connsiteX27" fmla="*/ 2000 w 10000"/>
                <a:gd name="connsiteY27" fmla="*/ 1941 h 10000"/>
                <a:gd name="connsiteX28" fmla="*/ 2105 w 10000"/>
                <a:gd name="connsiteY28" fmla="*/ 2089 h 10000"/>
                <a:gd name="connsiteX29" fmla="*/ 2316 w 10000"/>
                <a:gd name="connsiteY29" fmla="*/ 2387 h 10000"/>
                <a:gd name="connsiteX30" fmla="*/ 2842 w 10000"/>
                <a:gd name="connsiteY30" fmla="*/ 2387 h 10000"/>
                <a:gd name="connsiteX31" fmla="*/ 2947 w 10000"/>
                <a:gd name="connsiteY31" fmla="*/ 1790 h 10000"/>
                <a:gd name="connsiteX32" fmla="*/ 3368 w 10000"/>
                <a:gd name="connsiteY32" fmla="*/ 1642 h 10000"/>
                <a:gd name="connsiteX33" fmla="*/ 5883 w 10000"/>
                <a:gd name="connsiteY33" fmla="*/ 5991 h 10000"/>
                <a:gd name="connsiteX34" fmla="*/ 6802 w 10000"/>
                <a:gd name="connsiteY34" fmla="*/ 4114 h 10000"/>
                <a:gd name="connsiteX35" fmla="*/ 7263 w 10000"/>
                <a:gd name="connsiteY35" fmla="*/ 2686 h 10000"/>
                <a:gd name="connsiteX36" fmla="*/ 7789 w 10000"/>
                <a:gd name="connsiteY36" fmla="*/ 3282 h 10000"/>
                <a:gd name="connsiteX37" fmla="*/ 8211 w 10000"/>
                <a:gd name="connsiteY37" fmla="*/ 3433 h 10000"/>
                <a:gd name="connsiteX38" fmla="*/ 8631 w 10000"/>
                <a:gd name="connsiteY38" fmla="*/ 3581 h 10000"/>
                <a:gd name="connsiteX39" fmla="*/ 9263 w 10000"/>
                <a:gd name="connsiteY39" fmla="*/ 4179 h 10000"/>
                <a:gd name="connsiteX40" fmla="*/ 9578 w 10000"/>
                <a:gd name="connsiteY40" fmla="*/ 4328 h 10000"/>
                <a:gd name="connsiteX41" fmla="*/ 10000 w 10000"/>
                <a:gd name="connsiteY41" fmla="*/ 4775 h 10000"/>
                <a:gd name="connsiteX42" fmla="*/ 10000 w 10000"/>
                <a:gd name="connsiteY42" fmla="*/ 5521 h 10000"/>
                <a:gd name="connsiteX43" fmla="*/ 9790 w 10000"/>
                <a:gd name="connsiteY43" fmla="*/ 5521 h 10000"/>
                <a:gd name="connsiteX44" fmla="*/ 9368 w 10000"/>
                <a:gd name="connsiteY44" fmla="*/ 5820 h 10000"/>
                <a:gd name="connsiteX45" fmla="*/ 8736 w 10000"/>
                <a:gd name="connsiteY45" fmla="*/ 5820 h 10000"/>
                <a:gd name="connsiteX46" fmla="*/ 8526 w 10000"/>
                <a:gd name="connsiteY46" fmla="*/ 6118 h 10000"/>
                <a:gd name="connsiteX47" fmla="*/ 8526 w 10000"/>
                <a:gd name="connsiteY47" fmla="*/ 6269 h 10000"/>
                <a:gd name="connsiteX48" fmla="*/ 8631 w 10000"/>
                <a:gd name="connsiteY48" fmla="*/ 6567 h 10000"/>
                <a:gd name="connsiteX49" fmla="*/ 8631 w 10000"/>
                <a:gd name="connsiteY49" fmla="*/ 6715 h 10000"/>
                <a:gd name="connsiteX50" fmla="*/ 8526 w 10000"/>
                <a:gd name="connsiteY50" fmla="*/ 7015 h 10000"/>
                <a:gd name="connsiteX51" fmla="*/ 8631 w 10000"/>
                <a:gd name="connsiteY51" fmla="*/ 7015 h 10000"/>
                <a:gd name="connsiteX52" fmla="*/ 9158 w 10000"/>
                <a:gd name="connsiteY52" fmla="*/ 7910 h 10000"/>
                <a:gd name="connsiteX53" fmla="*/ 9263 w 10000"/>
                <a:gd name="connsiteY53" fmla="*/ 8507 h 10000"/>
                <a:gd name="connsiteX54" fmla="*/ 9158 w 10000"/>
                <a:gd name="connsiteY54" fmla="*/ 8954 h 10000"/>
                <a:gd name="connsiteX55" fmla="*/ 9158 w 10000"/>
                <a:gd name="connsiteY55" fmla="*/ 8954 h 10000"/>
                <a:gd name="connsiteX56" fmla="*/ 9158 w 10000"/>
                <a:gd name="connsiteY56" fmla="*/ 9103 h 10000"/>
                <a:gd name="connsiteX57" fmla="*/ 9053 w 10000"/>
                <a:gd name="connsiteY57" fmla="*/ 9402 h 10000"/>
                <a:gd name="connsiteX58" fmla="*/ 8841 w 10000"/>
                <a:gd name="connsiteY58" fmla="*/ 9402 h 10000"/>
                <a:gd name="connsiteX59" fmla="*/ 8736 w 10000"/>
                <a:gd name="connsiteY59" fmla="*/ 9103 h 10000"/>
                <a:gd name="connsiteX60" fmla="*/ 8631 w 10000"/>
                <a:gd name="connsiteY60" fmla="*/ 9103 h 10000"/>
                <a:gd name="connsiteX61" fmla="*/ 8316 w 10000"/>
                <a:gd name="connsiteY61" fmla="*/ 8059 h 10000"/>
                <a:gd name="connsiteX62" fmla="*/ 7999 w 10000"/>
                <a:gd name="connsiteY62" fmla="*/ 8059 h 10000"/>
                <a:gd name="connsiteX63" fmla="*/ 7789 w 10000"/>
                <a:gd name="connsiteY63" fmla="*/ 7761 h 10000"/>
                <a:gd name="connsiteX64" fmla="*/ 7684 w 10000"/>
                <a:gd name="connsiteY64" fmla="*/ 7910 h 10000"/>
                <a:gd name="connsiteX65" fmla="*/ 7579 w 10000"/>
                <a:gd name="connsiteY65" fmla="*/ 8507 h 10000"/>
                <a:gd name="connsiteX66" fmla="*/ 7263 w 10000"/>
                <a:gd name="connsiteY66" fmla="*/ 8208 h 10000"/>
                <a:gd name="connsiteX67" fmla="*/ 7263 w 10000"/>
                <a:gd name="connsiteY67" fmla="*/ 8656 h 10000"/>
                <a:gd name="connsiteX68" fmla="*/ 7052 w 10000"/>
                <a:gd name="connsiteY68" fmla="*/ 8805 h 10000"/>
                <a:gd name="connsiteX69" fmla="*/ 6947 w 10000"/>
                <a:gd name="connsiteY69" fmla="*/ 8656 h 10000"/>
                <a:gd name="connsiteX70" fmla="*/ 6737 w 10000"/>
                <a:gd name="connsiteY70" fmla="*/ 8656 h 10000"/>
                <a:gd name="connsiteX71" fmla="*/ 6421 w 10000"/>
                <a:gd name="connsiteY71" fmla="*/ 8507 h 10000"/>
                <a:gd name="connsiteX72" fmla="*/ 6210 w 10000"/>
                <a:gd name="connsiteY72" fmla="*/ 8805 h 10000"/>
                <a:gd name="connsiteX73" fmla="*/ 6315 w 10000"/>
                <a:gd name="connsiteY73" fmla="*/ 9253 h 10000"/>
                <a:gd name="connsiteX74" fmla="*/ 6632 w 10000"/>
                <a:gd name="connsiteY74" fmla="*/ 9253 h 10000"/>
                <a:gd name="connsiteX75" fmla="*/ 6737 w 10000"/>
                <a:gd name="connsiteY75" fmla="*/ 9849 h 10000"/>
                <a:gd name="connsiteX76" fmla="*/ 6000 w 10000"/>
                <a:gd name="connsiteY76" fmla="*/ 9849 h 10000"/>
                <a:gd name="connsiteX77" fmla="*/ 5790 w 10000"/>
                <a:gd name="connsiteY77" fmla="*/ 9402 h 10000"/>
                <a:gd name="connsiteX78" fmla="*/ 5473 w 10000"/>
                <a:gd name="connsiteY78" fmla="*/ 9700 h 10000"/>
                <a:gd name="connsiteX79" fmla="*/ 5158 w 10000"/>
                <a:gd name="connsiteY79" fmla="*/ 9402 h 10000"/>
                <a:gd name="connsiteX80" fmla="*/ 5699 w 10000"/>
                <a:gd name="connsiteY80" fmla="*/ 6714 h 10000"/>
                <a:gd name="connsiteX81" fmla="*/ 5835 w 10000"/>
                <a:gd name="connsiteY81" fmla="*/ 6026 h 10000"/>
                <a:gd name="connsiteX82" fmla="*/ 5317 w 10000"/>
                <a:gd name="connsiteY82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737 w 10000"/>
                <a:gd name="connsiteY7" fmla="*/ 4179 h 10000"/>
                <a:gd name="connsiteX8" fmla="*/ 947 w 10000"/>
                <a:gd name="connsiteY8" fmla="*/ 4029 h 10000"/>
                <a:gd name="connsiteX9" fmla="*/ 527 w 10000"/>
                <a:gd name="connsiteY9" fmla="*/ 2984 h 10000"/>
                <a:gd name="connsiteX10" fmla="*/ 527 w 10000"/>
                <a:gd name="connsiteY10" fmla="*/ 2536 h 10000"/>
                <a:gd name="connsiteX11" fmla="*/ 210 w 10000"/>
                <a:gd name="connsiteY11" fmla="*/ 2089 h 10000"/>
                <a:gd name="connsiteX12" fmla="*/ 0 w 10000"/>
                <a:gd name="connsiteY12" fmla="*/ 1941 h 10000"/>
                <a:gd name="connsiteX13" fmla="*/ 0 w 10000"/>
                <a:gd name="connsiteY13" fmla="*/ 1790 h 10000"/>
                <a:gd name="connsiteX14" fmla="*/ 105 w 10000"/>
                <a:gd name="connsiteY14" fmla="*/ 1194 h 10000"/>
                <a:gd name="connsiteX15" fmla="*/ 315 w 10000"/>
                <a:gd name="connsiteY15" fmla="*/ 895 h 10000"/>
                <a:gd name="connsiteX16" fmla="*/ 210 w 10000"/>
                <a:gd name="connsiteY16" fmla="*/ 597 h 10000"/>
                <a:gd name="connsiteX17" fmla="*/ 210 w 10000"/>
                <a:gd name="connsiteY17" fmla="*/ 0 h 10000"/>
                <a:gd name="connsiteX18" fmla="*/ 421 w 10000"/>
                <a:gd name="connsiteY18" fmla="*/ 0 h 10000"/>
                <a:gd name="connsiteX19" fmla="*/ 527 w 10000"/>
                <a:gd name="connsiteY19" fmla="*/ 298 h 10000"/>
                <a:gd name="connsiteX20" fmla="*/ 842 w 10000"/>
                <a:gd name="connsiteY20" fmla="*/ 298 h 10000"/>
                <a:gd name="connsiteX21" fmla="*/ 1158 w 10000"/>
                <a:gd name="connsiteY21" fmla="*/ 747 h 10000"/>
                <a:gd name="connsiteX22" fmla="*/ 1158 w 10000"/>
                <a:gd name="connsiteY22" fmla="*/ 1492 h 10000"/>
                <a:gd name="connsiteX23" fmla="*/ 1369 w 10000"/>
                <a:gd name="connsiteY23" fmla="*/ 1492 h 10000"/>
                <a:gd name="connsiteX24" fmla="*/ 1684 w 10000"/>
                <a:gd name="connsiteY24" fmla="*/ 2239 h 10000"/>
                <a:gd name="connsiteX25" fmla="*/ 2000 w 10000"/>
                <a:gd name="connsiteY25" fmla="*/ 2089 h 10000"/>
                <a:gd name="connsiteX26" fmla="*/ 2000 w 10000"/>
                <a:gd name="connsiteY26" fmla="*/ 1941 h 10000"/>
                <a:gd name="connsiteX27" fmla="*/ 2105 w 10000"/>
                <a:gd name="connsiteY27" fmla="*/ 2089 h 10000"/>
                <a:gd name="connsiteX28" fmla="*/ 2316 w 10000"/>
                <a:gd name="connsiteY28" fmla="*/ 2387 h 10000"/>
                <a:gd name="connsiteX29" fmla="*/ 2842 w 10000"/>
                <a:gd name="connsiteY29" fmla="*/ 2387 h 10000"/>
                <a:gd name="connsiteX30" fmla="*/ 2947 w 10000"/>
                <a:gd name="connsiteY30" fmla="*/ 1790 h 10000"/>
                <a:gd name="connsiteX31" fmla="*/ 3368 w 10000"/>
                <a:gd name="connsiteY31" fmla="*/ 1642 h 10000"/>
                <a:gd name="connsiteX32" fmla="*/ 5883 w 10000"/>
                <a:gd name="connsiteY32" fmla="*/ 5991 h 10000"/>
                <a:gd name="connsiteX33" fmla="*/ 6802 w 10000"/>
                <a:gd name="connsiteY33" fmla="*/ 4114 h 10000"/>
                <a:gd name="connsiteX34" fmla="*/ 7263 w 10000"/>
                <a:gd name="connsiteY34" fmla="*/ 2686 h 10000"/>
                <a:gd name="connsiteX35" fmla="*/ 7789 w 10000"/>
                <a:gd name="connsiteY35" fmla="*/ 3282 h 10000"/>
                <a:gd name="connsiteX36" fmla="*/ 8211 w 10000"/>
                <a:gd name="connsiteY36" fmla="*/ 3433 h 10000"/>
                <a:gd name="connsiteX37" fmla="*/ 8631 w 10000"/>
                <a:gd name="connsiteY37" fmla="*/ 3581 h 10000"/>
                <a:gd name="connsiteX38" fmla="*/ 9263 w 10000"/>
                <a:gd name="connsiteY38" fmla="*/ 4179 h 10000"/>
                <a:gd name="connsiteX39" fmla="*/ 9578 w 10000"/>
                <a:gd name="connsiteY39" fmla="*/ 4328 h 10000"/>
                <a:gd name="connsiteX40" fmla="*/ 10000 w 10000"/>
                <a:gd name="connsiteY40" fmla="*/ 4775 h 10000"/>
                <a:gd name="connsiteX41" fmla="*/ 10000 w 10000"/>
                <a:gd name="connsiteY41" fmla="*/ 5521 h 10000"/>
                <a:gd name="connsiteX42" fmla="*/ 9790 w 10000"/>
                <a:gd name="connsiteY42" fmla="*/ 5521 h 10000"/>
                <a:gd name="connsiteX43" fmla="*/ 9368 w 10000"/>
                <a:gd name="connsiteY43" fmla="*/ 5820 h 10000"/>
                <a:gd name="connsiteX44" fmla="*/ 8736 w 10000"/>
                <a:gd name="connsiteY44" fmla="*/ 5820 h 10000"/>
                <a:gd name="connsiteX45" fmla="*/ 8526 w 10000"/>
                <a:gd name="connsiteY45" fmla="*/ 6118 h 10000"/>
                <a:gd name="connsiteX46" fmla="*/ 8526 w 10000"/>
                <a:gd name="connsiteY46" fmla="*/ 6269 h 10000"/>
                <a:gd name="connsiteX47" fmla="*/ 8631 w 10000"/>
                <a:gd name="connsiteY47" fmla="*/ 6567 h 10000"/>
                <a:gd name="connsiteX48" fmla="*/ 8631 w 10000"/>
                <a:gd name="connsiteY48" fmla="*/ 6715 h 10000"/>
                <a:gd name="connsiteX49" fmla="*/ 8526 w 10000"/>
                <a:gd name="connsiteY49" fmla="*/ 7015 h 10000"/>
                <a:gd name="connsiteX50" fmla="*/ 8631 w 10000"/>
                <a:gd name="connsiteY50" fmla="*/ 7015 h 10000"/>
                <a:gd name="connsiteX51" fmla="*/ 9158 w 10000"/>
                <a:gd name="connsiteY51" fmla="*/ 7910 h 10000"/>
                <a:gd name="connsiteX52" fmla="*/ 9263 w 10000"/>
                <a:gd name="connsiteY52" fmla="*/ 8507 h 10000"/>
                <a:gd name="connsiteX53" fmla="*/ 9158 w 10000"/>
                <a:gd name="connsiteY53" fmla="*/ 8954 h 10000"/>
                <a:gd name="connsiteX54" fmla="*/ 9158 w 10000"/>
                <a:gd name="connsiteY54" fmla="*/ 8954 h 10000"/>
                <a:gd name="connsiteX55" fmla="*/ 9158 w 10000"/>
                <a:gd name="connsiteY55" fmla="*/ 9103 h 10000"/>
                <a:gd name="connsiteX56" fmla="*/ 9053 w 10000"/>
                <a:gd name="connsiteY56" fmla="*/ 9402 h 10000"/>
                <a:gd name="connsiteX57" fmla="*/ 8841 w 10000"/>
                <a:gd name="connsiteY57" fmla="*/ 9402 h 10000"/>
                <a:gd name="connsiteX58" fmla="*/ 8736 w 10000"/>
                <a:gd name="connsiteY58" fmla="*/ 9103 h 10000"/>
                <a:gd name="connsiteX59" fmla="*/ 8631 w 10000"/>
                <a:gd name="connsiteY59" fmla="*/ 9103 h 10000"/>
                <a:gd name="connsiteX60" fmla="*/ 8316 w 10000"/>
                <a:gd name="connsiteY60" fmla="*/ 8059 h 10000"/>
                <a:gd name="connsiteX61" fmla="*/ 7999 w 10000"/>
                <a:gd name="connsiteY61" fmla="*/ 8059 h 10000"/>
                <a:gd name="connsiteX62" fmla="*/ 7789 w 10000"/>
                <a:gd name="connsiteY62" fmla="*/ 7761 h 10000"/>
                <a:gd name="connsiteX63" fmla="*/ 7684 w 10000"/>
                <a:gd name="connsiteY63" fmla="*/ 7910 h 10000"/>
                <a:gd name="connsiteX64" fmla="*/ 7579 w 10000"/>
                <a:gd name="connsiteY64" fmla="*/ 8507 h 10000"/>
                <a:gd name="connsiteX65" fmla="*/ 7263 w 10000"/>
                <a:gd name="connsiteY65" fmla="*/ 8208 h 10000"/>
                <a:gd name="connsiteX66" fmla="*/ 7263 w 10000"/>
                <a:gd name="connsiteY66" fmla="*/ 8656 h 10000"/>
                <a:gd name="connsiteX67" fmla="*/ 7052 w 10000"/>
                <a:gd name="connsiteY67" fmla="*/ 8805 h 10000"/>
                <a:gd name="connsiteX68" fmla="*/ 6947 w 10000"/>
                <a:gd name="connsiteY68" fmla="*/ 8656 h 10000"/>
                <a:gd name="connsiteX69" fmla="*/ 6737 w 10000"/>
                <a:gd name="connsiteY69" fmla="*/ 8656 h 10000"/>
                <a:gd name="connsiteX70" fmla="*/ 6421 w 10000"/>
                <a:gd name="connsiteY70" fmla="*/ 8507 h 10000"/>
                <a:gd name="connsiteX71" fmla="*/ 6210 w 10000"/>
                <a:gd name="connsiteY71" fmla="*/ 8805 h 10000"/>
                <a:gd name="connsiteX72" fmla="*/ 6315 w 10000"/>
                <a:gd name="connsiteY72" fmla="*/ 9253 h 10000"/>
                <a:gd name="connsiteX73" fmla="*/ 6632 w 10000"/>
                <a:gd name="connsiteY73" fmla="*/ 9253 h 10000"/>
                <a:gd name="connsiteX74" fmla="*/ 6737 w 10000"/>
                <a:gd name="connsiteY74" fmla="*/ 9849 h 10000"/>
                <a:gd name="connsiteX75" fmla="*/ 6000 w 10000"/>
                <a:gd name="connsiteY75" fmla="*/ 9849 h 10000"/>
                <a:gd name="connsiteX76" fmla="*/ 5790 w 10000"/>
                <a:gd name="connsiteY76" fmla="*/ 9402 h 10000"/>
                <a:gd name="connsiteX77" fmla="*/ 5473 w 10000"/>
                <a:gd name="connsiteY77" fmla="*/ 9700 h 10000"/>
                <a:gd name="connsiteX78" fmla="*/ 5158 w 10000"/>
                <a:gd name="connsiteY78" fmla="*/ 9402 h 10000"/>
                <a:gd name="connsiteX79" fmla="*/ 5699 w 10000"/>
                <a:gd name="connsiteY79" fmla="*/ 6714 h 10000"/>
                <a:gd name="connsiteX80" fmla="*/ 5835 w 10000"/>
                <a:gd name="connsiteY80" fmla="*/ 6026 h 10000"/>
                <a:gd name="connsiteX81" fmla="*/ 5317 w 10000"/>
                <a:gd name="connsiteY81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947 w 10000"/>
                <a:gd name="connsiteY7" fmla="*/ 4029 h 10000"/>
                <a:gd name="connsiteX8" fmla="*/ 527 w 10000"/>
                <a:gd name="connsiteY8" fmla="*/ 2984 h 10000"/>
                <a:gd name="connsiteX9" fmla="*/ 527 w 10000"/>
                <a:gd name="connsiteY9" fmla="*/ 2536 h 10000"/>
                <a:gd name="connsiteX10" fmla="*/ 210 w 10000"/>
                <a:gd name="connsiteY10" fmla="*/ 2089 h 10000"/>
                <a:gd name="connsiteX11" fmla="*/ 0 w 10000"/>
                <a:gd name="connsiteY11" fmla="*/ 1941 h 10000"/>
                <a:gd name="connsiteX12" fmla="*/ 0 w 10000"/>
                <a:gd name="connsiteY12" fmla="*/ 1790 h 10000"/>
                <a:gd name="connsiteX13" fmla="*/ 105 w 10000"/>
                <a:gd name="connsiteY13" fmla="*/ 1194 h 10000"/>
                <a:gd name="connsiteX14" fmla="*/ 315 w 10000"/>
                <a:gd name="connsiteY14" fmla="*/ 895 h 10000"/>
                <a:gd name="connsiteX15" fmla="*/ 210 w 10000"/>
                <a:gd name="connsiteY15" fmla="*/ 597 h 10000"/>
                <a:gd name="connsiteX16" fmla="*/ 210 w 10000"/>
                <a:gd name="connsiteY16" fmla="*/ 0 h 10000"/>
                <a:gd name="connsiteX17" fmla="*/ 421 w 10000"/>
                <a:gd name="connsiteY17" fmla="*/ 0 h 10000"/>
                <a:gd name="connsiteX18" fmla="*/ 527 w 10000"/>
                <a:gd name="connsiteY18" fmla="*/ 298 h 10000"/>
                <a:gd name="connsiteX19" fmla="*/ 842 w 10000"/>
                <a:gd name="connsiteY19" fmla="*/ 298 h 10000"/>
                <a:gd name="connsiteX20" fmla="*/ 1158 w 10000"/>
                <a:gd name="connsiteY20" fmla="*/ 747 h 10000"/>
                <a:gd name="connsiteX21" fmla="*/ 1158 w 10000"/>
                <a:gd name="connsiteY21" fmla="*/ 1492 h 10000"/>
                <a:gd name="connsiteX22" fmla="*/ 1369 w 10000"/>
                <a:gd name="connsiteY22" fmla="*/ 1492 h 10000"/>
                <a:gd name="connsiteX23" fmla="*/ 1684 w 10000"/>
                <a:gd name="connsiteY23" fmla="*/ 2239 h 10000"/>
                <a:gd name="connsiteX24" fmla="*/ 2000 w 10000"/>
                <a:gd name="connsiteY24" fmla="*/ 2089 h 10000"/>
                <a:gd name="connsiteX25" fmla="*/ 2000 w 10000"/>
                <a:gd name="connsiteY25" fmla="*/ 1941 h 10000"/>
                <a:gd name="connsiteX26" fmla="*/ 2105 w 10000"/>
                <a:gd name="connsiteY26" fmla="*/ 2089 h 10000"/>
                <a:gd name="connsiteX27" fmla="*/ 2316 w 10000"/>
                <a:gd name="connsiteY27" fmla="*/ 2387 h 10000"/>
                <a:gd name="connsiteX28" fmla="*/ 2842 w 10000"/>
                <a:gd name="connsiteY28" fmla="*/ 2387 h 10000"/>
                <a:gd name="connsiteX29" fmla="*/ 2947 w 10000"/>
                <a:gd name="connsiteY29" fmla="*/ 1790 h 10000"/>
                <a:gd name="connsiteX30" fmla="*/ 3368 w 10000"/>
                <a:gd name="connsiteY30" fmla="*/ 1642 h 10000"/>
                <a:gd name="connsiteX31" fmla="*/ 5883 w 10000"/>
                <a:gd name="connsiteY31" fmla="*/ 5991 h 10000"/>
                <a:gd name="connsiteX32" fmla="*/ 6802 w 10000"/>
                <a:gd name="connsiteY32" fmla="*/ 4114 h 10000"/>
                <a:gd name="connsiteX33" fmla="*/ 7263 w 10000"/>
                <a:gd name="connsiteY33" fmla="*/ 2686 h 10000"/>
                <a:gd name="connsiteX34" fmla="*/ 7789 w 10000"/>
                <a:gd name="connsiteY34" fmla="*/ 3282 h 10000"/>
                <a:gd name="connsiteX35" fmla="*/ 8211 w 10000"/>
                <a:gd name="connsiteY35" fmla="*/ 3433 h 10000"/>
                <a:gd name="connsiteX36" fmla="*/ 8631 w 10000"/>
                <a:gd name="connsiteY36" fmla="*/ 3581 h 10000"/>
                <a:gd name="connsiteX37" fmla="*/ 9263 w 10000"/>
                <a:gd name="connsiteY37" fmla="*/ 4179 h 10000"/>
                <a:gd name="connsiteX38" fmla="*/ 9578 w 10000"/>
                <a:gd name="connsiteY38" fmla="*/ 4328 h 10000"/>
                <a:gd name="connsiteX39" fmla="*/ 10000 w 10000"/>
                <a:gd name="connsiteY39" fmla="*/ 4775 h 10000"/>
                <a:gd name="connsiteX40" fmla="*/ 10000 w 10000"/>
                <a:gd name="connsiteY40" fmla="*/ 5521 h 10000"/>
                <a:gd name="connsiteX41" fmla="*/ 9790 w 10000"/>
                <a:gd name="connsiteY41" fmla="*/ 5521 h 10000"/>
                <a:gd name="connsiteX42" fmla="*/ 9368 w 10000"/>
                <a:gd name="connsiteY42" fmla="*/ 5820 h 10000"/>
                <a:gd name="connsiteX43" fmla="*/ 8736 w 10000"/>
                <a:gd name="connsiteY43" fmla="*/ 5820 h 10000"/>
                <a:gd name="connsiteX44" fmla="*/ 8526 w 10000"/>
                <a:gd name="connsiteY44" fmla="*/ 6118 h 10000"/>
                <a:gd name="connsiteX45" fmla="*/ 8526 w 10000"/>
                <a:gd name="connsiteY45" fmla="*/ 6269 h 10000"/>
                <a:gd name="connsiteX46" fmla="*/ 8631 w 10000"/>
                <a:gd name="connsiteY46" fmla="*/ 6567 h 10000"/>
                <a:gd name="connsiteX47" fmla="*/ 8631 w 10000"/>
                <a:gd name="connsiteY47" fmla="*/ 6715 h 10000"/>
                <a:gd name="connsiteX48" fmla="*/ 8526 w 10000"/>
                <a:gd name="connsiteY48" fmla="*/ 7015 h 10000"/>
                <a:gd name="connsiteX49" fmla="*/ 8631 w 10000"/>
                <a:gd name="connsiteY49" fmla="*/ 7015 h 10000"/>
                <a:gd name="connsiteX50" fmla="*/ 9158 w 10000"/>
                <a:gd name="connsiteY50" fmla="*/ 7910 h 10000"/>
                <a:gd name="connsiteX51" fmla="*/ 9263 w 10000"/>
                <a:gd name="connsiteY51" fmla="*/ 8507 h 10000"/>
                <a:gd name="connsiteX52" fmla="*/ 9158 w 10000"/>
                <a:gd name="connsiteY52" fmla="*/ 8954 h 10000"/>
                <a:gd name="connsiteX53" fmla="*/ 9158 w 10000"/>
                <a:gd name="connsiteY53" fmla="*/ 8954 h 10000"/>
                <a:gd name="connsiteX54" fmla="*/ 9158 w 10000"/>
                <a:gd name="connsiteY54" fmla="*/ 9103 h 10000"/>
                <a:gd name="connsiteX55" fmla="*/ 9053 w 10000"/>
                <a:gd name="connsiteY55" fmla="*/ 9402 h 10000"/>
                <a:gd name="connsiteX56" fmla="*/ 8841 w 10000"/>
                <a:gd name="connsiteY56" fmla="*/ 9402 h 10000"/>
                <a:gd name="connsiteX57" fmla="*/ 8736 w 10000"/>
                <a:gd name="connsiteY57" fmla="*/ 9103 h 10000"/>
                <a:gd name="connsiteX58" fmla="*/ 8631 w 10000"/>
                <a:gd name="connsiteY58" fmla="*/ 9103 h 10000"/>
                <a:gd name="connsiteX59" fmla="*/ 8316 w 10000"/>
                <a:gd name="connsiteY59" fmla="*/ 8059 h 10000"/>
                <a:gd name="connsiteX60" fmla="*/ 7999 w 10000"/>
                <a:gd name="connsiteY60" fmla="*/ 8059 h 10000"/>
                <a:gd name="connsiteX61" fmla="*/ 7789 w 10000"/>
                <a:gd name="connsiteY61" fmla="*/ 7761 h 10000"/>
                <a:gd name="connsiteX62" fmla="*/ 7684 w 10000"/>
                <a:gd name="connsiteY62" fmla="*/ 7910 h 10000"/>
                <a:gd name="connsiteX63" fmla="*/ 7579 w 10000"/>
                <a:gd name="connsiteY63" fmla="*/ 8507 h 10000"/>
                <a:gd name="connsiteX64" fmla="*/ 7263 w 10000"/>
                <a:gd name="connsiteY64" fmla="*/ 8208 h 10000"/>
                <a:gd name="connsiteX65" fmla="*/ 7263 w 10000"/>
                <a:gd name="connsiteY65" fmla="*/ 8656 h 10000"/>
                <a:gd name="connsiteX66" fmla="*/ 7052 w 10000"/>
                <a:gd name="connsiteY66" fmla="*/ 8805 h 10000"/>
                <a:gd name="connsiteX67" fmla="*/ 6947 w 10000"/>
                <a:gd name="connsiteY67" fmla="*/ 8656 h 10000"/>
                <a:gd name="connsiteX68" fmla="*/ 6737 w 10000"/>
                <a:gd name="connsiteY68" fmla="*/ 8656 h 10000"/>
                <a:gd name="connsiteX69" fmla="*/ 6421 w 10000"/>
                <a:gd name="connsiteY69" fmla="*/ 8507 h 10000"/>
                <a:gd name="connsiteX70" fmla="*/ 6210 w 10000"/>
                <a:gd name="connsiteY70" fmla="*/ 8805 h 10000"/>
                <a:gd name="connsiteX71" fmla="*/ 6315 w 10000"/>
                <a:gd name="connsiteY71" fmla="*/ 9253 h 10000"/>
                <a:gd name="connsiteX72" fmla="*/ 6632 w 10000"/>
                <a:gd name="connsiteY72" fmla="*/ 9253 h 10000"/>
                <a:gd name="connsiteX73" fmla="*/ 6737 w 10000"/>
                <a:gd name="connsiteY73" fmla="*/ 9849 h 10000"/>
                <a:gd name="connsiteX74" fmla="*/ 6000 w 10000"/>
                <a:gd name="connsiteY74" fmla="*/ 9849 h 10000"/>
                <a:gd name="connsiteX75" fmla="*/ 5790 w 10000"/>
                <a:gd name="connsiteY75" fmla="*/ 9402 h 10000"/>
                <a:gd name="connsiteX76" fmla="*/ 5473 w 10000"/>
                <a:gd name="connsiteY76" fmla="*/ 9700 h 10000"/>
                <a:gd name="connsiteX77" fmla="*/ 5158 w 10000"/>
                <a:gd name="connsiteY77" fmla="*/ 9402 h 10000"/>
                <a:gd name="connsiteX78" fmla="*/ 5699 w 10000"/>
                <a:gd name="connsiteY78" fmla="*/ 6714 h 10000"/>
                <a:gd name="connsiteX79" fmla="*/ 5835 w 10000"/>
                <a:gd name="connsiteY79" fmla="*/ 6026 h 10000"/>
                <a:gd name="connsiteX80" fmla="*/ 5317 w 10000"/>
                <a:gd name="connsiteY80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527 w 10000"/>
                <a:gd name="connsiteY7" fmla="*/ 2984 h 10000"/>
                <a:gd name="connsiteX8" fmla="*/ 527 w 10000"/>
                <a:gd name="connsiteY8" fmla="*/ 2536 h 10000"/>
                <a:gd name="connsiteX9" fmla="*/ 210 w 10000"/>
                <a:gd name="connsiteY9" fmla="*/ 2089 h 10000"/>
                <a:gd name="connsiteX10" fmla="*/ 0 w 10000"/>
                <a:gd name="connsiteY10" fmla="*/ 1941 h 10000"/>
                <a:gd name="connsiteX11" fmla="*/ 0 w 10000"/>
                <a:gd name="connsiteY11" fmla="*/ 1790 h 10000"/>
                <a:gd name="connsiteX12" fmla="*/ 105 w 10000"/>
                <a:gd name="connsiteY12" fmla="*/ 1194 h 10000"/>
                <a:gd name="connsiteX13" fmla="*/ 315 w 10000"/>
                <a:gd name="connsiteY13" fmla="*/ 895 h 10000"/>
                <a:gd name="connsiteX14" fmla="*/ 210 w 10000"/>
                <a:gd name="connsiteY14" fmla="*/ 597 h 10000"/>
                <a:gd name="connsiteX15" fmla="*/ 210 w 10000"/>
                <a:gd name="connsiteY15" fmla="*/ 0 h 10000"/>
                <a:gd name="connsiteX16" fmla="*/ 421 w 10000"/>
                <a:gd name="connsiteY16" fmla="*/ 0 h 10000"/>
                <a:gd name="connsiteX17" fmla="*/ 527 w 10000"/>
                <a:gd name="connsiteY17" fmla="*/ 298 h 10000"/>
                <a:gd name="connsiteX18" fmla="*/ 842 w 10000"/>
                <a:gd name="connsiteY18" fmla="*/ 298 h 10000"/>
                <a:gd name="connsiteX19" fmla="*/ 1158 w 10000"/>
                <a:gd name="connsiteY19" fmla="*/ 747 h 10000"/>
                <a:gd name="connsiteX20" fmla="*/ 1158 w 10000"/>
                <a:gd name="connsiteY20" fmla="*/ 1492 h 10000"/>
                <a:gd name="connsiteX21" fmla="*/ 1369 w 10000"/>
                <a:gd name="connsiteY21" fmla="*/ 1492 h 10000"/>
                <a:gd name="connsiteX22" fmla="*/ 1684 w 10000"/>
                <a:gd name="connsiteY22" fmla="*/ 2239 h 10000"/>
                <a:gd name="connsiteX23" fmla="*/ 2000 w 10000"/>
                <a:gd name="connsiteY23" fmla="*/ 2089 h 10000"/>
                <a:gd name="connsiteX24" fmla="*/ 2000 w 10000"/>
                <a:gd name="connsiteY24" fmla="*/ 1941 h 10000"/>
                <a:gd name="connsiteX25" fmla="*/ 2105 w 10000"/>
                <a:gd name="connsiteY25" fmla="*/ 2089 h 10000"/>
                <a:gd name="connsiteX26" fmla="*/ 2316 w 10000"/>
                <a:gd name="connsiteY26" fmla="*/ 2387 h 10000"/>
                <a:gd name="connsiteX27" fmla="*/ 2842 w 10000"/>
                <a:gd name="connsiteY27" fmla="*/ 2387 h 10000"/>
                <a:gd name="connsiteX28" fmla="*/ 2947 w 10000"/>
                <a:gd name="connsiteY28" fmla="*/ 1790 h 10000"/>
                <a:gd name="connsiteX29" fmla="*/ 3368 w 10000"/>
                <a:gd name="connsiteY29" fmla="*/ 1642 h 10000"/>
                <a:gd name="connsiteX30" fmla="*/ 5883 w 10000"/>
                <a:gd name="connsiteY30" fmla="*/ 5991 h 10000"/>
                <a:gd name="connsiteX31" fmla="*/ 6802 w 10000"/>
                <a:gd name="connsiteY31" fmla="*/ 4114 h 10000"/>
                <a:gd name="connsiteX32" fmla="*/ 7263 w 10000"/>
                <a:gd name="connsiteY32" fmla="*/ 2686 h 10000"/>
                <a:gd name="connsiteX33" fmla="*/ 7789 w 10000"/>
                <a:gd name="connsiteY33" fmla="*/ 3282 h 10000"/>
                <a:gd name="connsiteX34" fmla="*/ 8211 w 10000"/>
                <a:gd name="connsiteY34" fmla="*/ 3433 h 10000"/>
                <a:gd name="connsiteX35" fmla="*/ 8631 w 10000"/>
                <a:gd name="connsiteY35" fmla="*/ 3581 h 10000"/>
                <a:gd name="connsiteX36" fmla="*/ 9263 w 10000"/>
                <a:gd name="connsiteY36" fmla="*/ 4179 h 10000"/>
                <a:gd name="connsiteX37" fmla="*/ 9578 w 10000"/>
                <a:gd name="connsiteY37" fmla="*/ 4328 h 10000"/>
                <a:gd name="connsiteX38" fmla="*/ 10000 w 10000"/>
                <a:gd name="connsiteY38" fmla="*/ 4775 h 10000"/>
                <a:gd name="connsiteX39" fmla="*/ 10000 w 10000"/>
                <a:gd name="connsiteY39" fmla="*/ 5521 h 10000"/>
                <a:gd name="connsiteX40" fmla="*/ 9790 w 10000"/>
                <a:gd name="connsiteY40" fmla="*/ 5521 h 10000"/>
                <a:gd name="connsiteX41" fmla="*/ 9368 w 10000"/>
                <a:gd name="connsiteY41" fmla="*/ 5820 h 10000"/>
                <a:gd name="connsiteX42" fmla="*/ 8736 w 10000"/>
                <a:gd name="connsiteY42" fmla="*/ 5820 h 10000"/>
                <a:gd name="connsiteX43" fmla="*/ 8526 w 10000"/>
                <a:gd name="connsiteY43" fmla="*/ 6118 h 10000"/>
                <a:gd name="connsiteX44" fmla="*/ 8526 w 10000"/>
                <a:gd name="connsiteY44" fmla="*/ 6269 h 10000"/>
                <a:gd name="connsiteX45" fmla="*/ 8631 w 10000"/>
                <a:gd name="connsiteY45" fmla="*/ 6567 h 10000"/>
                <a:gd name="connsiteX46" fmla="*/ 8631 w 10000"/>
                <a:gd name="connsiteY46" fmla="*/ 6715 h 10000"/>
                <a:gd name="connsiteX47" fmla="*/ 8526 w 10000"/>
                <a:gd name="connsiteY47" fmla="*/ 7015 h 10000"/>
                <a:gd name="connsiteX48" fmla="*/ 8631 w 10000"/>
                <a:gd name="connsiteY48" fmla="*/ 7015 h 10000"/>
                <a:gd name="connsiteX49" fmla="*/ 9158 w 10000"/>
                <a:gd name="connsiteY49" fmla="*/ 7910 h 10000"/>
                <a:gd name="connsiteX50" fmla="*/ 9263 w 10000"/>
                <a:gd name="connsiteY50" fmla="*/ 8507 h 10000"/>
                <a:gd name="connsiteX51" fmla="*/ 9158 w 10000"/>
                <a:gd name="connsiteY51" fmla="*/ 8954 h 10000"/>
                <a:gd name="connsiteX52" fmla="*/ 9158 w 10000"/>
                <a:gd name="connsiteY52" fmla="*/ 8954 h 10000"/>
                <a:gd name="connsiteX53" fmla="*/ 9158 w 10000"/>
                <a:gd name="connsiteY53" fmla="*/ 9103 h 10000"/>
                <a:gd name="connsiteX54" fmla="*/ 9053 w 10000"/>
                <a:gd name="connsiteY54" fmla="*/ 9402 h 10000"/>
                <a:gd name="connsiteX55" fmla="*/ 8841 w 10000"/>
                <a:gd name="connsiteY55" fmla="*/ 9402 h 10000"/>
                <a:gd name="connsiteX56" fmla="*/ 8736 w 10000"/>
                <a:gd name="connsiteY56" fmla="*/ 9103 h 10000"/>
                <a:gd name="connsiteX57" fmla="*/ 8631 w 10000"/>
                <a:gd name="connsiteY57" fmla="*/ 9103 h 10000"/>
                <a:gd name="connsiteX58" fmla="*/ 8316 w 10000"/>
                <a:gd name="connsiteY58" fmla="*/ 8059 h 10000"/>
                <a:gd name="connsiteX59" fmla="*/ 7999 w 10000"/>
                <a:gd name="connsiteY59" fmla="*/ 8059 h 10000"/>
                <a:gd name="connsiteX60" fmla="*/ 7789 w 10000"/>
                <a:gd name="connsiteY60" fmla="*/ 7761 h 10000"/>
                <a:gd name="connsiteX61" fmla="*/ 7684 w 10000"/>
                <a:gd name="connsiteY61" fmla="*/ 7910 h 10000"/>
                <a:gd name="connsiteX62" fmla="*/ 7579 w 10000"/>
                <a:gd name="connsiteY62" fmla="*/ 8507 h 10000"/>
                <a:gd name="connsiteX63" fmla="*/ 7263 w 10000"/>
                <a:gd name="connsiteY63" fmla="*/ 8208 h 10000"/>
                <a:gd name="connsiteX64" fmla="*/ 7263 w 10000"/>
                <a:gd name="connsiteY64" fmla="*/ 8656 h 10000"/>
                <a:gd name="connsiteX65" fmla="*/ 7052 w 10000"/>
                <a:gd name="connsiteY65" fmla="*/ 8805 h 10000"/>
                <a:gd name="connsiteX66" fmla="*/ 6947 w 10000"/>
                <a:gd name="connsiteY66" fmla="*/ 8656 h 10000"/>
                <a:gd name="connsiteX67" fmla="*/ 6737 w 10000"/>
                <a:gd name="connsiteY67" fmla="*/ 8656 h 10000"/>
                <a:gd name="connsiteX68" fmla="*/ 6421 w 10000"/>
                <a:gd name="connsiteY68" fmla="*/ 8507 h 10000"/>
                <a:gd name="connsiteX69" fmla="*/ 6210 w 10000"/>
                <a:gd name="connsiteY69" fmla="*/ 8805 h 10000"/>
                <a:gd name="connsiteX70" fmla="*/ 6315 w 10000"/>
                <a:gd name="connsiteY70" fmla="*/ 9253 h 10000"/>
                <a:gd name="connsiteX71" fmla="*/ 6632 w 10000"/>
                <a:gd name="connsiteY71" fmla="*/ 9253 h 10000"/>
                <a:gd name="connsiteX72" fmla="*/ 6737 w 10000"/>
                <a:gd name="connsiteY72" fmla="*/ 9849 h 10000"/>
                <a:gd name="connsiteX73" fmla="*/ 6000 w 10000"/>
                <a:gd name="connsiteY73" fmla="*/ 9849 h 10000"/>
                <a:gd name="connsiteX74" fmla="*/ 5790 w 10000"/>
                <a:gd name="connsiteY74" fmla="*/ 9402 h 10000"/>
                <a:gd name="connsiteX75" fmla="*/ 5473 w 10000"/>
                <a:gd name="connsiteY75" fmla="*/ 9700 h 10000"/>
                <a:gd name="connsiteX76" fmla="*/ 5158 w 10000"/>
                <a:gd name="connsiteY76" fmla="*/ 9402 h 10000"/>
                <a:gd name="connsiteX77" fmla="*/ 5699 w 10000"/>
                <a:gd name="connsiteY77" fmla="*/ 6714 h 10000"/>
                <a:gd name="connsiteX78" fmla="*/ 5835 w 10000"/>
                <a:gd name="connsiteY78" fmla="*/ 6026 h 10000"/>
                <a:gd name="connsiteX79" fmla="*/ 5317 w 10000"/>
                <a:gd name="connsiteY79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4105 w 10000"/>
                <a:gd name="connsiteY5" fmla="*/ 10000 h 10000"/>
                <a:gd name="connsiteX6" fmla="*/ 3895 w 10000"/>
                <a:gd name="connsiteY6" fmla="*/ 10000 h 10000"/>
                <a:gd name="connsiteX7" fmla="*/ 527 w 10000"/>
                <a:gd name="connsiteY7" fmla="*/ 2536 h 10000"/>
                <a:gd name="connsiteX8" fmla="*/ 210 w 10000"/>
                <a:gd name="connsiteY8" fmla="*/ 2089 h 10000"/>
                <a:gd name="connsiteX9" fmla="*/ 0 w 10000"/>
                <a:gd name="connsiteY9" fmla="*/ 1941 h 10000"/>
                <a:gd name="connsiteX10" fmla="*/ 0 w 10000"/>
                <a:gd name="connsiteY10" fmla="*/ 1790 h 10000"/>
                <a:gd name="connsiteX11" fmla="*/ 105 w 10000"/>
                <a:gd name="connsiteY11" fmla="*/ 1194 h 10000"/>
                <a:gd name="connsiteX12" fmla="*/ 315 w 10000"/>
                <a:gd name="connsiteY12" fmla="*/ 895 h 10000"/>
                <a:gd name="connsiteX13" fmla="*/ 210 w 10000"/>
                <a:gd name="connsiteY13" fmla="*/ 597 h 10000"/>
                <a:gd name="connsiteX14" fmla="*/ 210 w 10000"/>
                <a:gd name="connsiteY14" fmla="*/ 0 h 10000"/>
                <a:gd name="connsiteX15" fmla="*/ 421 w 10000"/>
                <a:gd name="connsiteY15" fmla="*/ 0 h 10000"/>
                <a:gd name="connsiteX16" fmla="*/ 527 w 10000"/>
                <a:gd name="connsiteY16" fmla="*/ 298 h 10000"/>
                <a:gd name="connsiteX17" fmla="*/ 842 w 10000"/>
                <a:gd name="connsiteY17" fmla="*/ 298 h 10000"/>
                <a:gd name="connsiteX18" fmla="*/ 1158 w 10000"/>
                <a:gd name="connsiteY18" fmla="*/ 747 h 10000"/>
                <a:gd name="connsiteX19" fmla="*/ 1158 w 10000"/>
                <a:gd name="connsiteY19" fmla="*/ 1492 h 10000"/>
                <a:gd name="connsiteX20" fmla="*/ 1369 w 10000"/>
                <a:gd name="connsiteY20" fmla="*/ 1492 h 10000"/>
                <a:gd name="connsiteX21" fmla="*/ 1684 w 10000"/>
                <a:gd name="connsiteY21" fmla="*/ 2239 h 10000"/>
                <a:gd name="connsiteX22" fmla="*/ 2000 w 10000"/>
                <a:gd name="connsiteY22" fmla="*/ 2089 h 10000"/>
                <a:gd name="connsiteX23" fmla="*/ 2000 w 10000"/>
                <a:gd name="connsiteY23" fmla="*/ 1941 h 10000"/>
                <a:gd name="connsiteX24" fmla="*/ 2105 w 10000"/>
                <a:gd name="connsiteY24" fmla="*/ 2089 h 10000"/>
                <a:gd name="connsiteX25" fmla="*/ 2316 w 10000"/>
                <a:gd name="connsiteY25" fmla="*/ 2387 h 10000"/>
                <a:gd name="connsiteX26" fmla="*/ 2842 w 10000"/>
                <a:gd name="connsiteY26" fmla="*/ 2387 h 10000"/>
                <a:gd name="connsiteX27" fmla="*/ 2947 w 10000"/>
                <a:gd name="connsiteY27" fmla="*/ 1790 h 10000"/>
                <a:gd name="connsiteX28" fmla="*/ 3368 w 10000"/>
                <a:gd name="connsiteY28" fmla="*/ 1642 h 10000"/>
                <a:gd name="connsiteX29" fmla="*/ 5883 w 10000"/>
                <a:gd name="connsiteY29" fmla="*/ 5991 h 10000"/>
                <a:gd name="connsiteX30" fmla="*/ 6802 w 10000"/>
                <a:gd name="connsiteY30" fmla="*/ 4114 h 10000"/>
                <a:gd name="connsiteX31" fmla="*/ 7263 w 10000"/>
                <a:gd name="connsiteY31" fmla="*/ 2686 h 10000"/>
                <a:gd name="connsiteX32" fmla="*/ 7789 w 10000"/>
                <a:gd name="connsiteY32" fmla="*/ 3282 h 10000"/>
                <a:gd name="connsiteX33" fmla="*/ 8211 w 10000"/>
                <a:gd name="connsiteY33" fmla="*/ 3433 h 10000"/>
                <a:gd name="connsiteX34" fmla="*/ 8631 w 10000"/>
                <a:gd name="connsiteY34" fmla="*/ 3581 h 10000"/>
                <a:gd name="connsiteX35" fmla="*/ 9263 w 10000"/>
                <a:gd name="connsiteY35" fmla="*/ 4179 h 10000"/>
                <a:gd name="connsiteX36" fmla="*/ 9578 w 10000"/>
                <a:gd name="connsiteY36" fmla="*/ 4328 h 10000"/>
                <a:gd name="connsiteX37" fmla="*/ 10000 w 10000"/>
                <a:gd name="connsiteY37" fmla="*/ 4775 h 10000"/>
                <a:gd name="connsiteX38" fmla="*/ 10000 w 10000"/>
                <a:gd name="connsiteY38" fmla="*/ 5521 h 10000"/>
                <a:gd name="connsiteX39" fmla="*/ 9790 w 10000"/>
                <a:gd name="connsiteY39" fmla="*/ 5521 h 10000"/>
                <a:gd name="connsiteX40" fmla="*/ 9368 w 10000"/>
                <a:gd name="connsiteY40" fmla="*/ 5820 h 10000"/>
                <a:gd name="connsiteX41" fmla="*/ 8736 w 10000"/>
                <a:gd name="connsiteY41" fmla="*/ 5820 h 10000"/>
                <a:gd name="connsiteX42" fmla="*/ 8526 w 10000"/>
                <a:gd name="connsiteY42" fmla="*/ 6118 h 10000"/>
                <a:gd name="connsiteX43" fmla="*/ 8526 w 10000"/>
                <a:gd name="connsiteY43" fmla="*/ 6269 h 10000"/>
                <a:gd name="connsiteX44" fmla="*/ 8631 w 10000"/>
                <a:gd name="connsiteY44" fmla="*/ 6567 h 10000"/>
                <a:gd name="connsiteX45" fmla="*/ 8631 w 10000"/>
                <a:gd name="connsiteY45" fmla="*/ 6715 h 10000"/>
                <a:gd name="connsiteX46" fmla="*/ 8526 w 10000"/>
                <a:gd name="connsiteY46" fmla="*/ 7015 h 10000"/>
                <a:gd name="connsiteX47" fmla="*/ 8631 w 10000"/>
                <a:gd name="connsiteY47" fmla="*/ 7015 h 10000"/>
                <a:gd name="connsiteX48" fmla="*/ 9158 w 10000"/>
                <a:gd name="connsiteY48" fmla="*/ 7910 h 10000"/>
                <a:gd name="connsiteX49" fmla="*/ 9263 w 10000"/>
                <a:gd name="connsiteY49" fmla="*/ 8507 h 10000"/>
                <a:gd name="connsiteX50" fmla="*/ 9158 w 10000"/>
                <a:gd name="connsiteY50" fmla="*/ 8954 h 10000"/>
                <a:gd name="connsiteX51" fmla="*/ 9158 w 10000"/>
                <a:gd name="connsiteY51" fmla="*/ 8954 h 10000"/>
                <a:gd name="connsiteX52" fmla="*/ 9158 w 10000"/>
                <a:gd name="connsiteY52" fmla="*/ 9103 h 10000"/>
                <a:gd name="connsiteX53" fmla="*/ 9053 w 10000"/>
                <a:gd name="connsiteY53" fmla="*/ 9402 h 10000"/>
                <a:gd name="connsiteX54" fmla="*/ 8841 w 10000"/>
                <a:gd name="connsiteY54" fmla="*/ 9402 h 10000"/>
                <a:gd name="connsiteX55" fmla="*/ 8736 w 10000"/>
                <a:gd name="connsiteY55" fmla="*/ 9103 h 10000"/>
                <a:gd name="connsiteX56" fmla="*/ 8631 w 10000"/>
                <a:gd name="connsiteY56" fmla="*/ 9103 h 10000"/>
                <a:gd name="connsiteX57" fmla="*/ 8316 w 10000"/>
                <a:gd name="connsiteY57" fmla="*/ 8059 h 10000"/>
                <a:gd name="connsiteX58" fmla="*/ 7999 w 10000"/>
                <a:gd name="connsiteY58" fmla="*/ 8059 h 10000"/>
                <a:gd name="connsiteX59" fmla="*/ 7789 w 10000"/>
                <a:gd name="connsiteY59" fmla="*/ 7761 h 10000"/>
                <a:gd name="connsiteX60" fmla="*/ 7684 w 10000"/>
                <a:gd name="connsiteY60" fmla="*/ 7910 h 10000"/>
                <a:gd name="connsiteX61" fmla="*/ 7579 w 10000"/>
                <a:gd name="connsiteY61" fmla="*/ 8507 h 10000"/>
                <a:gd name="connsiteX62" fmla="*/ 7263 w 10000"/>
                <a:gd name="connsiteY62" fmla="*/ 8208 h 10000"/>
                <a:gd name="connsiteX63" fmla="*/ 7263 w 10000"/>
                <a:gd name="connsiteY63" fmla="*/ 8656 h 10000"/>
                <a:gd name="connsiteX64" fmla="*/ 7052 w 10000"/>
                <a:gd name="connsiteY64" fmla="*/ 8805 h 10000"/>
                <a:gd name="connsiteX65" fmla="*/ 6947 w 10000"/>
                <a:gd name="connsiteY65" fmla="*/ 8656 h 10000"/>
                <a:gd name="connsiteX66" fmla="*/ 6737 w 10000"/>
                <a:gd name="connsiteY66" fmla="*/ 8656 h 10000"/>
                <a:gd name="connsiteX67" fmla="*/ 6421 w 10000"/>
                <a:gd name="connsiteY67" fmla="*/ 8507 h 10000"/>
                <a:gd name="connsiteX68" fmla="*/ 6210 w 10000"/>
                <a:gd name="connsiteY68" fmla="*/ 8805 h 10000"/>
                <a:gd name="connsiteX69" fmla="*/ 6315 w 10000"/>
                <a:gd name="connsiteY69" fmla="*/ 9253 h 10000"/>
                <a:gd name="connsiteX70" fmla="*/ 6632 w 10000"/>
                <a:gd name="connsiteY70" fmla="*/ 9253 h 10000"/>
                <a:gd name="connsiteX71" fmla="*/ 6737 w 10000"/>
                <a:gd name="connsiteY71" fmla="*/ 9849 h 10000"/>
                <a:gd name="connsiteX72" fmla="*/ 6000 w 10000"/>
                <a:gd name="connsiteY72" fmla="*/ 9849 h 10000"/>
                <a:gd name="connsiteX73" fmla="*/ 5790 w 10000"/>
                <a:gd name="connsiteY73" fmla="*/ 9402 h 10000"/>
                <a:gd name="connsiteX74" fmla="*/ 5473 w 10000"/>
                <a:gd name="connsiteY74" fmla="*/ 9700 h 10000"/>
                <a:gd name="connsiteX75" fmla="*/ 5158 w 10000"/>
                <a:gd name="connsiteY75" fmla="*/ 9402 h 10000"/>
                <a:gd name="connsiteX76" fmla="*/ 5699 w 10000"/>
                <a:gd name="connsiteY76" fmla="*/ 6714 h 10000"/>
                <a:gd name="connsiteX77" fmla="*/ 5835 w 10000"/>
                <a:gd name="connsiteY77" fmla="*/ 6026 h 10000"/>
                <a:gd name="connsiteX78" fmla="*/ 5317 w 10000"/>
                <a:gd name="connsiteY78" fmla="*/ 7123 h 10000"/>
                <a:gd name="connsiteX0" fmla="*/ 5317 w 10000"/>
                <a:gd name="connsiteY0" fmla="*/ 7123 h 10000"/>
                <a:gd name="connsiteX1" fmla="*/ 4737 w 10000"/>
                <a:gd name="connsiteY1" fmla="*/ 8507 h 10000"/>
                <a:gd name="connsiteX2" fmla="*/ 4737 w 10000"/>
                <a:gd name="connsiteY2" fmla="*/ 9103 h 10000"/>
                <a:gd name="connsiteX3" fmla="*/ 4421 w 10000"/>
                <a:gd name="connsiteY3" fmla="*/ 9253 h 10000"/>
                <a:gd name="connsiteX4" fmla="*/ 4421 w 10000"/>
                <a:gd name="connsiteY4" fmla="*/ 9402 h 10000"/>
                <a:gd name="connsiteX5" fmla="*/ 3895 w 10000"/>
                <a:gd name="connsiteY5" fmla="*/ 10000 h 10000"/>
                <a:gd name="connsiteX6" fmla="*/ 527 w 10000"/>
                <a:gd name="connsiteY6" fmla="*/ 2536 h 10000"/>
                <a:gd name="connsiteX7" fmla="*/ 210 w 10000"/>
                <a:gd name="connsiteY7" fmla="*/ 2089 h 10000"/>
                <a:gd name="connsiteX8" fmla="*/ 0 w 10000"/>
                <a:gd name="connsiteY8" fmla="*/ 1941 h 10000"/>
                <a:gd name="connsiteX9" fmla="*/ 0 w 10000"/>
                <a:gd name="connsiteY9" fmla="*/ 1790 h 10000"/>
                <a:gd name="connsiteX10" fmla="*/ 105 w 10000"/>
                <a:gd name="connsiteY10" fmla="*/ 1194 h 10000"/>
                <a:gd name="connsiteX11" fmla="*/ 315 w 10000"/>
                <a:gd name="connsiteY11" fmla="*/ 895 h 10000"/>
                <a:gd name="connsiteX12" fmla="*/ 210 w 10000"/>
                <a:gd name="connsiteY12" fmla="*/ 597 h 10000"/>
                <a:gd name="connsiteX13" fmla="*/ 210 w 10000"/>
                <a:gd name="connsiteY13" fmla="*/ 0 h 10000"/>
                <a:gd name="connsiteX14" fmla="*/ 421 w 10000"/>
                <a:gd name="connsiteY14" fmla="*/ 0 h 10000"/>
                <a:gd name="connsiteX15" fmla="*/ 527 w 10000"/>
                <a:gd name="connsiteY15" fmla="*/ 298 h 10000"/>
                <a:gd name="connsiteX16" fmla="*/ 842 w 10000"/>
                <a:gd name="connsiteY16" fmla="*/ 298 h 10000"/>
                <a:gd name="connsiteX17" fmla="*/ 1158 w 10000"/>
                <a:gd name="connsiteY17" fmla="*/ 747 h 10000"/>
                <a:gd name="connsiteX18" fmla="*/ 1158 w 10000"/>
                <a:gd name="connsiteY18" fmla="*/ 1492 h 10000"/>
                <a:gd name="connsiteX19" fmla="*/ 1369 w 10000"/>
                <a:gd name="connsiteY19" fmla="*/ 1492 h 10000"/>
                <a:gd name="connsiteX20" fmla="*/ 1684 w 10000"/>
                <a:gd name="connsiteY20" fmla="*/ 2239 h 10000"/>
                <a:gd name="connsiteX21" fmla="*/ 2000 w 10000"/>
                <a:gd name="connsiteY21" fmla="*/ 2089 h 10000"/>
                <a:gd name="connsiteX22" fmla="*/ 2000 w 10000"/>
                <a:gd name="connsiteY22" fmla="*/ 1941 h 10000"/>
                <a:gd name="connsiteX23" fmla="*/ 2105 w 10000"/>
                <a:gd name="connsiteY23" fmla="*/ 2089 h 10000"/>
                <a:gd name="connsiteX24" fmla="*/ 2316 w 10000"/>
                <a:gd name="connsiteY24" fmla="*/ 2387 h 10000"/>
                <a:gd name="connsiteX25" fmla="*/ 2842 w 10000"/>
                <a:gd name="connsiteY25" fmla="*/ 2387 h 10000"/>
                <a:gd name="connsiteX26" fmla="*/ 2947 w 10000"/>
                <a:gd name="connsiteY26" fmla="*/ 1790 h 10000"/>
                <a:gd name="connsiteX27" fmla="*/ 3368 w 10000"/>
                <a:gd name="connsiteY27" fmla="*/ 1642 h 10000"/>
                <a:gd name="connsiteX28" fmla="*/ 5883 w 10000"/>
                <a:gd name="connsiteY28" fmla="*/ 5991 h 10000"/>
                <a:gd name="connsiteX29" fmla="*/ 6802 w 10000"/>
                <a:gd name="connsiteY29" fmla="*/ 4114 h 10000"/>
                <a:gd name="connsiteX30" fmla="*/ 7263 w 10000"/>
                <a:gd name="connsiteY30" fmla="*/ 2686 h 10000"/>
                <a:gd name="connsiteX31" fmla="*/ 7789 w 10000"/>
                <a:gd name="connsiteY31" fmla="*/ 3282 h 10000"/>
                <a:gd name="connsiteX32" fmla="*/ 8211 w 10000"/>
                <a:gd name="connsiteY32" fmla="*/ 3433 h 10000"/>
                <a:gd name="connsiteX33" fmla="*/ 8631 w 10000"/>
                <a:gd name="connsiteY33" fmla="*/ 3581 h 10000"/>
                <a:gd name="connsiteX34" fmla="*/ 9263 w 10000"/>
                <a:gd name="connsiteY34" fmla="*/ 4179 h 10000"/>
                <a:gd name="connsiteX35" fmla="*/ 9578 w 10000"/>
                <a:gd name="connsiteY35" fmla="*/ 4328 h 10000"/>
                <a:gd name="connsiteX36" fmla="*/ 10000 w 10000"/>
                <a:gd name="connsiteY36" fmla="*/ 4775 h 10000"/>
                <a:gd name="connsiteX37" fmla="*/ 10000 w 10000"/>
                <a:gd name="connsiteY37" fmla="*/ 5521 h 10000"/>
                <a:gd name="connsiteX38" fmla="*/ 9790 w 10000"/>
                <a:gd name="connsiteY38" fmla="*/ 5521 h 10000"/>
                <a:gd name="connsiteX39" fmla="*/ 9368 w 10000"/>
                <a:gd name="connsiteY39" fmla="*/ 5820 h 10000"/>
                <a:gd name="connsiteX40" fmla="*/ 8736 w 10000"/>
                <a:gd name="connsiteY40" fmla="*/ 5820 h 10000"/>
                <a:gd name="connsiteX41" fmla="*/ 8526 w 10000"/>
                <a:gd name="connsiteY41" fmla="*/ 6118 h 10000"/>
                <a:gd name="connsiteX42" fmla="*/ 8526 w 10000"/>
                <a:gd name="connsiteY42" fmla="*/ 6269 h 10000"/>
                <a:gd name="connsiteX43" fmla="*/ 8631 w 10000"/>
                <a:gd name="connsiteY43" fmla="*/ 6567 h 10000"/>
                <a:gd name="connsiteX44" fmla="*/ 8631 w 10000"/>
                <a:gd name="connsiteY44" fmla="*/ 6715 h 10000"/>
                <a:gd name="connsiteX45" fmla="*/ 8526 w 10000"/>
                <a:gd name="connsiteY45" fmla="*/ 7015 h 10000"/>
                <a:gd name="connsiteX46" fmla="*/ 8631 w 10000"/>
                <a:gd name="connsiteY46" fmla="*/ 7015 h 10000"/>
                <a:gd name="connsiteX47" fmla="*/ 9158 w 10000"/>
                <a:gd name="connsiteY47" fmla="*/ 7910 h 10000"/>
                <a:gd name="connsiteX48" fmla="*/ 9263 w 10000"/>
                <a:gd name="connsiteY48" fmla="*/ 8507 h 10000"/>
                <a:gd name="connsiteX49" fmla="*/ 9158 w 10000"/>
                <a:gd name="connsiteY49" fmla="*/ 8954 h 10000"/>
                <a:gd name="connsiteX50" fmla="*/ 9158 w 10000"/>
                <a:gd name="connsiteY50" fmla="*/ 8954 h 10000"/>
                <a:gd name="connsiteX51" fmla="*/ 9158 w 10000"/>
                <a:gd name="connsiteY51" fmla="*/ 9103 h 10000"/>
                <a:gd name="connsiteX52" fmla="*/ 9053 w 10000"/>
                <a:gd name="connsiteY52" fmla="*/ 9402 h 10000"/>
                <a:gd name="connsiteX53" fmla="*/ 8841 w 10000"/>
                <a:gd name="connsiteY53" fmla="*/ 9402 h 10000"/>
                <a:gd name="connsiteX54" fmla="*/ 8736 w 10000"/>
                <a:gd name="connsiteY54" fmla="*/ 9103 h 10000"/>
                <a:gd name="connsiteX55" fmla="*/ 8631 w 10000"/>
                <a:gd name="connsiteY55" fmla="*/ 9103 h 10000"/>
                <a:gd name="connsiteX56" fmla="*/ 8316 w 10000"/>
                <a:gd name="connsiteY56" fmla="*/ 8059 h 10000"/>
                <a:gd name="connsiteX57" fmla="*/ 7999 w 10000"/>
                <a:gd name="connsiteY57" fmla="*/ 8059 h 10000"/>
                <a:gd name="connsiteX58" fmla="*/ 7789 w 10000"/>
                <a:gd name="connsiteY58" fmla="*/ 7761 h 10000"/>
                <a:gd name="connsiteX59" fmla="*/ 7684 w 10000"/>
                <a:gd name="connsiteY59" fmla="*/ 7910 h 10000"/>
                <a:gd name="connsiteX60" fmla="*/ 7579 w 10000"/>
                <a:gd name="connsiteY60" fmla="*/ 8507 h 10000"/>
                <a:gd name="connsiteX61" fmla="*/ 7263 w 10000"/>
                <a:gd name="connsiteY61" fmla="*/ 8208 h 10000"/>
                <a:gd name="connsiteX62" fmla="*/ 7263 w 10000"/>
                <a:gd name="connsiteY62" fmla="*/ 8656 h 10000"/>
                <a:gd name="connsiteX63" fmla="*/ 7052 w 10000"/>
                <a:gd name="connsiteY63" fmla="*/ 8805 h 10000"/>
                <a:gd name="connsiteX64" fmla="*/ 6947 w 10000"/>
                <a:gd name="connsiteY64" fmla="*/ 8656 h 10000"/>
                <a:gd name="connsiteX65" fmla="*/ 6737 w 10000"/>
                <a:gd name="connsiteY65" fmla="*/ 8656 h 10000"/>
                <a:gd name="connsiteX66" fmla="*/ 6421 w 10000"/>
                <a:gd name="connsiteY66" fmla="*/ 8507 h 10000"/>
                <a:gd name="connsiteX67" fmla="*/ 6210 w 10000"/>
                <a:gd name="connsiteY67" fmla="*/ 8805 h 10000"/>
                <a:gd name="connsiteX68" fmla="*/ 6315 w 10000"/>
                <a:gd name="connsiteY68" fmla="*/ 9253 h 10000"/>
                <a:gd name="connsiteX69" fmla="*/ 6632 w 10000"/>
                <a:gd name="connsiteY69" fmla="*/ 9253 h 10000"/>
                <a:gd name="connsiteX70" fmla="*/ 6737 w 10000"/>
                <a:gd name="connsiteY70" fmla="*/ 9849 h 10000"/>
                <a:gd name="connsiteX71" fmla="*/ 6000 w 10000"/>
                <a:gd name="connsiteY71" fmla="*/ 9849 h 10000"/>
                <a:gd name="connsiteX72" fmla="*/ 5790 w 10000"/>
                <a:gd name="connsiteY72" fmla="*/ 9402 h 10000"/>
                <a:gd name="connsiteX73" fmla="*/ 5473 w 10000"/>
                <a:gd name="connsiteY73" fmla="*/ 9700 h 10000"/>
                <a:gd name="connsiteX74" fmla="*/ 5158 w 10000"/>
                <a:gd name="connsiteY74" fmla="*/ 9402 h 10000"/>
                <a:gd name="connsiteX75" fmla="*/ 5699 w 10000"/>
                <a:gd name="connsiteY75" fmla="*/ 6714 h 10000"/>
                <a:gd name="connsiteX76" fmla="*/ 5835 w 10000"/>
                <a:gd name="connsiteY76" fmla="*/ 6026 h 10000"/>
                <a:gd name="connsiteX77" fmla="*/ 5317 w 10000"/>
                <a:gd name="connsiteY77" fmla="*/ 7123 h 10000"/>
                <a:gd name="connsiteX0" fmla="*/ 5317 w 10000"/>
                <a:gd name="connsiteY0" fmla="*/ 7123 h 9849"/>
                <a:gd name="connsiteX1" fmla="*/ 4737 w 10000"/>
                <a:gd name="connsiteY1" fmla="*/ 8507 h 9849"/>
                <a:gd name="connsiteX2" fmla="*/ 4737 w 10000"/>
                <a:gd name="connsiteY2" fmla="*/ 9103 h 9849"/>
                <a:gd name="connsiteX3" fmla="*/ 4421 w 10000"/>
                <a:gd name="connsiteY3" fmla="*/ 9253 h 9849"/>
                <a:gd name="connsiteX4" fmla="*/ 4421 w 10000"/>
                <a:gd name="connsiteY4" fmla="*/ 9402 h 9849"/>
                <a:gd name="connsiteX5" fmla="*/ 527 w 10000"/>
                <a:gd name="connsiteY5" fmla="*/ 2536 h 9849"/>
                <a:gd name="connsiteX6" fmla="*/ 210 w 10000"/>
                <a:gd name="connsiteY6" fmla="*/ 2089 h 9849"/>
                <a:gd name="connsiteX7" fmla="*/ 0 w 10000"/>
                <a:gd name="connsiteY7" fmla="*/ 1941 h 9849"/>
                <a:gd name="connsiteX8" fmla="*/ 0 w 10000"/>
                <a:gd name="connsiteY8" fmla="*/ 1790 h 9849"/>
                <a:gd name="connsiteX9" fmla="*/ 105 w 10000"/>
                <a:gd name="connsiteY9" fmla="*/ 1194 h 9849"/>
                <a:gd name="connsiteX10" fmla="*/ 315 w 10000"/>
                <a:gd name="connsiteY10" fmla="*/ 895 h 9849"/>
                <a:gd name="connsiteX11" fmla="*/ 210 w 10000"/>
                <a:gd name="connsiteY11" fmla="*/ 597 h 9849"/>
                <a:gd name="connsiteX12" fmla="*/ 210 w 10000"/>
                <a:gd name="connsiteY12" fmla="*/ 0 h 9849"/>
                <a:gd name="connsiteX13" fmla="*/ 421 w 10000"/>
                <a:gd name="connsiteY13" fmla="*/ 0 h 9849"/>
                <a:gd name="connsiteX14" fmla="*/ 527 w 10000"/>
                <a:gd name="connsiteY14" fmla="*/ 298 h 9849"/>
                <a:gd name="connsiteX15" fmla="*/ 842 w 10000"/>
                <a:gd name="connsiteY15" fmla="*/ 298 h 9849"/>
                <a:gd name="connsiteX16" fmla="*/ 1158 w 10000"/>
                <a:gd name="connsiteY16" fmla="*/ 747 h 9849"/>
                <a:gd name="connsiteX17" fmla="*/ 1158 w 10000"/>
                <a:gd name="connsiteY17" fmla="*/ 1492 h 9849"/>
                <a:gd name="connsiteX18" fmla="*/ 1369 w 10000"/>
                <a:gd name="connsiteY18" fmla="*/ 1492 h 9849"/>
                <a:gd name="connsiteX19" fmla="*/ 1684 w 10000"/>
                <a:gd name="connsiteY19" fmla="*/ 2239 h 9849"/>
                <a:gd name="connsiteX20" fmla="*/ 2000 w 10000"/>
                <a:gd name="connsiteY20" fmla="*/ 2089 h 9849"/>
                <a:gd name="connsiteX21" fmla="*/ 2000 w 10000"/>
                <a:gd name="connsiteY21" fmla="*/ 1941 h 9849"/>
                <a:gd name="connsiteX22" fmla="*/ 2105 w 10000"/>
                <a:gd name="connsiteY22" fmla="*/ 2089 h 9849"/>
                <a:gd name="connsiteX23" fmla="*/ 2316 w 10000"/>
                <a:gd name="connsiteY23" fmla="*/ 2387 h 9849"/>
                <a:gd name="connsiteX24" fmla="*/ 2842 w 10000"/>
                <a:gd name="connsiteY24" fmla="*/ 2387 h 9849"/>
                <a:gd name="connsiteX25" fmla="*/ 2947 w 10000"/>
                <a:gd name="connsiteY25" fmla="*/ 1790 h 9849"/>
                <a:gd name="connsiteX26" fmla="*/ 3368 w 10000"/>
                <a:gd name="connsiteY26" fmla="*/ 1642 h 9849"/>
                <a:gd name="connsiteX27" fmla="*/ 5883 w 10000"/>
                <a:gd name="connsiteY27" fmla="*/ 5991 h 9849"/>
                <a:gd name="connsiteX28" fmla="*/ 6802 w 10000"/>
                <a:gd name="connsiteY28" fmla="*/ 4114 h 9849"/>
                <a:gd name="connsiteX29" fmla="*/ 7263 w 10000"/>
                <a:gd name="connsiteY29" fmla="*/ 2686 h 9849"/>
                <a:gd name="connsiteX30" fmla="*/ 7789 w 10000"/>
                <a:gd name="connsiteY30" fmla="*/ 3282 h 9849"/>
                <a:gd name="connsiteX31" fmla="*/ 8211 w 10000"/>
                <a:gd name="connsiteY31" fmla="*/ 3433 h 9849"/>
                <a:gd name="connsiteX32" fmla="*/ 8631 w 10000"/>
                <a:gd name="connsiteY32" fmla="*/ 3581 h 9849"/>
                <a:gd name="connsiteX33" fmla="*/ 9263 w 10000"/>
                <a:gd name="connsiteY33" fmla="*/ 4179 h 9849"/>
                <a:gd name="connsiteX34" fmla="*/ 9578 w 10000"/>
                <a:gd name="connsiteY34" fmla="*/ 4328 h 9849"/>
                <a:gd name="connsiteX35" fmla="*/ 10000 w 10000"/>
                <a:gd name="connsiteY35" fmla="*/ 4775 h 9849"/>
                <a:gd name="connsiteX36" fmla="*/ 10000 w 10000"/>
                <a:gd name="connsiteY36" fmla="*/ 5521 h 9849"/>
                <a:gd name="connsiteX37" fmla="*/ 9790 w 10000"/>
                <a:gd name="connsiteY37" fmla="*/ 5521 h 9849"/>
                <a:gd name="connsiteX38" fmla="*/ 9368 w 10000"/>
                <a:gd name="connsiteY38" fmla="*/ 5820 h 9849"/>
                <a:gd name="connsiteX39" fmla="*/ 8736 w 10000"/>
                <a:gd name="connsiteY39" fmla="*/ 5820 h 9849"/>
                <a:gd name="connsiteX40" fmla="*/ 8526 w 10000"/>
                <a:gd name="connsiteY40" fmla="*/ 6118 h 9849"/>
                <a:gd name="connsiteX41" fmla="*/ 8526 w 10000"/>
                <a:gd name="connsiteY41" fmla="*/ 6269 h 9849"/>
                <a:gd name="connsiteX42" fmla="*/ 8631 w 10000"/>
                <a:gd name="connsiteY42" fmla="*/ 6567 h 9849"/>
                <a:gd name="connsiteX43" fmla="*/ 8631 w 10000"/>
                <a:gd name="connsiteY43" fmla="*/ 6715 h 9849"/>
                <a:gd name="connsiteX44" fmla="*/ 8526 w 10000"/>
                <a:gd name="connsiteY44" fmla="*/ 7015 h 9849"/>
                <a:gd name="connsiteX45" fmla="*/ 8631 w 10000"/>
                <a:gd name="connsiteY45" fmla="*/ 7015 h 9849"/>
                <a:gd name="connsiteX46" fmla="*/ 9158 w 10000"/>
                <a:gd name="connsiteY46" fmla="*/ 7910 h 9849"/>
                <a:gd name="connsiteX47" fmla="*/ 9263 w 10000"/>
                <a:gd name="connsiteY47" fmla="*/ 8507 h 9849"/>
                <a:gd name="connsiteX48" fmla="*/ 9158 w 10000"/>
                <a:gd name="connsiteY48" fmla="*/ 8954 h 9849"/>
                <a:gd name="connsiteX49" fmla="*/ 9158 w 10000"/>
                <a:gd name="connsiteY49" fmla="*/ 8954 h 9849"/>
                <a:gd name="connsiteX50" fmla="*/ 9158 w 10000"/>
                <a:gd name="connsiteY50" fmla="*/ 9103 h 9849"/>
                <a:gd name="connsiteX51" fmla="*/ 9053 w 10000"/>
                <a:gd name="connsiteY51" fmla="*/ 9402 h 9849"/>
                <a:gd name="connsiteX52" fmla="*/ 8841 w 10000"/>
                <a:gd name="connsiteY52" fmla="*/ 9402 h 9849"/>
                <a:gd name="connsiteX53" fmla="*/ 8736 w 10000"/>
                <a:gd name="connsiteY53" fmla="*/ 9103 h 9849"/>
                <a:gd name="connsiteX54" fmla="*/ 8631 w 10000"/>
                <a:gd name="connsiteY54" fmla="*/ 9103 h 9849"/>
                <a:gd name="connsiteX55" fmla="*/ 8316 w 10000"/>
                <a:gd name="connsiteY55" fmla="*/ 8059 h 9849"/>
                <a:gd name="connsiteX56" fmla="*/ 7999 w 10000"/>
                <a:gd name="connsiteY56" fmla="*/ 8059 h 9849"/>
                <a:gd name="connsiteX57" fmla="*/ 7789 w 10000"/>
                <a:gd name="connsiteY57" fmla="*/ 7761 h 9849"/>
                <a:gd name="connsiteX58" fmla="*/ 7684 w 10000"/>
                <a:gd name="connsiteY58" fmla="*/ 7910 h 9849"/>
                <a:gd name="connsiteX59" fmla="*/ 7579 w 10000"/>
                <a:gd name="connsiteY59" fmla="*/ 8507 h 9849"/>
                <a:gd name="connsiteX60" fmla="*/ 7263 w 10000"/>
                <a:gd name="connsiteY60" fmla="*/ 8208 h 9849"/>
                <a:gd name="connsiteX61" fmla="*/ 7263 w 10000"/>
                <a:gd name="connsiteY61" fmla="*/ 8656 h 9849"/>
                <a:gd name="connsiteX62" fmla="*/ 7052 w 10000"/>
                <a:gd name="connsiteY62" fmla="*/ 8805 h 9849"/>
                <a:gd name="connsiteX63" fmla="*/ 6947 w 10000"/>
                <a:gd name="connsiteY63" fmla="*/ 8656 h 9849"/>
                <a:gd name="connsiteX64" fmla="*/ 6737 w 10000"/>
                <a:gd name="connsiteY64" fmla="*/ 8656 h 9849"/>
                <a:gd name="connsiteX65" fmla="*/ 6421 w 10000"/>
                <a:gd name="connsiteY65" fmla="*/ 8507 h 9849"/>
                <a:gd name="connsiteX66" fmla="*/ 6210 w 10000"/>
                <a:gd name="connsiteY66" fmla="*/ 8805 h 9849"/>
                <a:gd name="connsiteX67" fmla="*/ 6315 w 10000"/>
                <a:gd name="connsiteY67" fmla="*/ 9253 h 9849"/>
                <a:gd name="connsiteX68" fmla="*/ 6632 w 10000"/>
                <a:gd name="connsiteY68" fmla="*/ 9253 h 9849"/>
                <a:gd name="connsiteX69" fmla="*/ 6737 w 10000"/>
                <a:gd name="connsiteY69" fmla="*/ 9849 h 9849"/>
                <a:gd name="connsiteX70" fmla="*/ 6000 w 10000"/>
                <a:gd name="connsiteY70" fmla="*/ 9849 h 9849"/>
                <a:gd name="connsiteX71" fmla="*/ 5790 w 10000"/>
                <a:gd name="connsiteY71" fmla="*/ 9402 h 9849"/>
                <a:gd name="connsiteX72" fmla="*/ 5473 w 10000"/>
                <a:gd name="connsiteY72" fmla="*/ 9700 h 9849"/>
                <a:gd name="connsiteX73" fmla="*/ 5158 w 10000"/>
                <a:gd name="connsiteY73" fmla="*/ 9402 h 9849"/>
                <a:gd name="connsiteX74" fmla="*/ 5699 w 10000"/>
                <a:gd name="connsiteY74" fmla="*/ 6714 h 9849"/>
                <a:gd name="connsiteX75" fmla="*/ 5835 w 10000"/>
                <a:gd name="connsiteY75" fmla="*/ 6026 h 9849"/>
                <a:gd name="connsiteX76" fmla="*/ 5317 w 10000"/>
                <a:gd name="connsiteY76" fmla="*/ 7123 h 9849"/>
                <a:gd name="connsiteX0" fmla="*/ 5317 w 10000"/>
                <a:gd name="connsiteY0" fmla="*/ 7232 h 10000"/>
                <a:gd name="connsiteX1" fmla="*/ 4737 w 10000"/>
                <a:gd name="connsiteY1" fmla="*/ 8637 h 10000"/>
                <a:gd name="connsiteX2" fmla="*/ 4737 w 10000"/>
                <a:gd name="connsiteY2" fmla="*/ 9243 h 10000"/>
                <a:gd name="connsiteX3" fmla="*/ 4421 w 10000"/>
                <a:gd name="connsiteY3" fmla="*/ 9546 h 10000"/>
                <a:gd name="connsiteX4" fmla="*/ 527 w 10000"/>
                <a:gd name="connsiteY4" fmla="*/ 2575 h 10000"/>
                <a:gd name="connsiteX5" fmla="*/ 210 w 10000"/>
                <a:gd name="connsiteY5" fmla="*/ 2121 h 10000"/>
                <a:gd name="connsiteX6" fmla="*/ 0 w 10000"/>
                <a:gd name="connsiteY6" fmla="*/ 1971 h 10000"/>
                <a:gd name="connsiteX7" fmla="*/ 0 w 10000"/>
                <a:gd name="connsiteY7" fmla="*/ 1817 h 10000"/>
                <a:gd name="connsiteX8" fmla="*/ 105 w 10000"/>
                <a:gd name="connsiteY8" fmla="*/ 1212 h 10000"/>
                <a:gd name="connsiteX9" fmla="*/ 315 w 10000"/>
                <a:gd name="connsiteY9" fmla="*/ 909 h 10000"/>
                <a:gd name="connsiteX10" fmla="*/ 210 w 10000"/>
                <a:gd name="connsiteY10" fmla="*/ 606 h 10000"/>
                <a:gd name="connsiteX11" fmla="*/ 210 w 10000"/>
                <a:gd name="connsiteY11" fmla="*/ 0 h 10000"/>
                <a:gd name="connsiteX12" fmla="*/ 421 w 10000"/>
                <a:gd name="connsiteY12" fmla="*/ 0 h 10000"/>
                <a:gd name="connsiteX13" fmla="*/ 527 w 10000"/>
                <a:gd name="connsiteY13" fmla="*/ 303 h 10000"/>
                <a:gd name="connsiteX14" fmla="*/ 842 w 10000"/>
                <a:gd name="connsiteY14" fmla="*/ 303 h 10000"/>
                <a:gd name="connsiteX15" fmla="*/ 1158 w 10000"/>
                <a:gd name="connsiteY15" fmla="*/ 758 h 10000"/>
                <a:gd name="connsiteX16" fmla="*/ 1158 w 10000"/>
                <a:gd name="connsiteY16" fmla="*/ 1515 h 10000"/>
                <a:gd name="connsiteX17" fmla="*/ 1369 w 10000"/>
                <a:gd name="connsiteY17" fmla="*/ 1515 h 10000"/>
                <a:gd name="connsiteX18" fmla="*/ 1684 w 10000"/>
                <a:gd name="connsiteY18" fmla="*/ 2273 h 10000"/>
                <a:gd name="connsiteX19" fmla="*/ 2000 w 10000"/>
                <a:gd name="connsiteY19" fmla="*/ 2121 h 10000"/>
                <a:gd name="connsiteX20" fmla="*/ 2000 w 10000"/>
                <a:gd name="connsiteY20" fmla="*/ 1971 h 10000"/>
                <a:gd name="connsiteX21" fmla="*/ 2105 w 10000"/>
                <a:gd name="connsiteY21" fmla="*/ 2121 h 10000"/>
                <a:gd name="connsiteX22" fmla="*/ 2316 w 10000"/>
                <a:gd name="connsiteY22" fmla="*/ 2424 h 10000"/>
                <a:gd name="connsiteX23" fmla="*/ 2842 w 10000"/>
                <a:gd name="connsiteY23" fmla="*/ 2424 h 10000"/>
                <a:gd name="connsiteX24" fmla="*/ 2947 w 10000"/>
                <a:gd name="connsiteY24" fmla="*/ 1817 h 10000"/>
                <a:gd name="connsiteX25" fmla="*/ 3368 w 10000"/>
                <a:gd name="connsiteY25" fmla="*/ 1667 h 10000"/>
                <a:gd name="connsiteX26" fmla="*/ 5883 w 10000"/>
                <a:gd name="connsiteY26" fmla="*/ 6083 h 10000"/>
                <a:gd name="connsiteX27" fmla="*/ 6802 w 10000"/>
                <a:gd name="connsiteY27" fmla="*/ 4177 h 10000"/>
                <a:gd name="connsiteX28" fmla="*/ 7263 w 10000"/>
                <a:gd name="connsiteY28" fmla="*/ 2727 h 10000"/>
                <a:gd name="connsiteX29" fmla="*/ 7789 w 10000"/>
                <a:gd name="connsiteY29" fmla="*/ 3332 h 10000"/>
                <a:gd name="connsiteX30" fmla="*/ 8211 w 10000"/>
                <a:gd name="connsiteY30" fmla="*/ 3486 h 10000"/>
                <a:gd name="connsiteX31" fmla="*/ 8631 w 10000"/>
                <a:gd name="connsiteY31" fmla="*/ 3636 h 10000"/>
                <a:gd name="connsiteX32" fmla="*/ 9263 w 10000"/>
                <a:gd name="connsiteY32" fmla="*/ 4243 h 10000"/>
                <a:gd name="connsiteX33" fmla="*/ 9578 w 10000"/>
                <a:gd name="connsiteY33" fmla="*/ 4394 h 10000"/>
                <a:gd name="connsiteX34" fmla="*/ 10000 w 10000"/>
                <a:gd name="connsiteY34" fmla="*/ 4848 h 10000"/>
                <a:gd name="connsiteX35" fmla="*/ 10000 w 10000"/>
                <a:gd name="connsiteY35" fmla="*/ 5606 h 10000"/>
                <a:gd name="connsiteX36" fmla="*/ 9790 w 10000"/>
                <a:gd name="connsiteY36" fmla="*/ 5606 h 10000"/>
                <a:gd name="connsiteX37" fmla="*/ 9368 w 10000"/>
                <a:gd name="connsiteY37" fmla="*/ 5909 h 10000"/>
                <a:gd name="connsiteX38" fmla="*/ 8736 w 10000"/>
                <a:gd name="connsiteY38" fmla="*/ 5909 h 10000"/>
                <a:gd name="connsiteX39" fmla="*/ 8526 w 10000"/>
                <a:gd name="connsiteY39" fmla="*/ 6212 h 10000"/>
                <a:gd name="connsiteX40" fmla="*/ 8526 w 10000"/>
                <a:gd name="connsiteY40" fmla="*/ 6365 h 10000"/>
                <a:gd name="connsiteX41" fmla="*/ 8631 w 10000"/>
                <a:gd name="connsiteY41" fmla="*/ 6668 h 10000"/>
                <a:gd name="connsiteX42" fmla="*/ 8631 w 10000"/>
                <a:gd name="connsiteY42" fmla="*/ 6818 h 10000"/>
                <a:gd name="connsiteX43" fmla="*/ 8526 w 10000"/>
                <a:gd name="connsiteY43" fmla="*/ 7123 h 10000"/>
                <a:gd name="connsiteX44" fmla="*/ 8631 w 10000"/>
                <a:gd name="connsiteY44" fmla="*/ 7123 h 10000"/>
                <a:gd name="connsiteX45" fmla="*/ 9158 w 10000"/>
                <a:gd name="connsiteY45" fmla="*/ 8031 h 10000"/>
                <a:gd name="connsiteX46" fmla="*/ 9263 w 10000"/>
                <a:gd name="connsiteY46" fmla="*/ 8637 h 10000"/>
                <a:gd name="connsiteX47" fmla="*/ 9158 w 10000"/>
                <a:gd name="connsiteY47" fmla="*/ 9091 h 10000"/>
                <a:gd name="connsiteX48" fmla="*/ 9158 w 10000"/>
                <a:gd name="connsiteY48" fmla="*/ 9091 h 10000"/>
                <a:gd name="connsiteX49" fmla="*/ 9158 w 10000"/>
                <a:gd name="connsiteY49" fmla="*/ 9243 h 10000"/>
                <a:gd name="connsiteX50" fmla="*/ 9053 w 10000"/>
                <a:gd name="connsiteY50" fmla="*/ 9546 h 10000"/>
                <a:gd name="connsiteX51" fmla="*/ 8841 w 10000"/>
                <a:gd name="connsiteY51" fmla="*/ 9546 h 10000"/>
                <a:gd name="connsiteX52" fmla="*/ 8736 w 10000"/>
                <a:gd name="connsiteY52" fmla="*/ 9243 h 10000"/>
                <a:gd name="connsiteX53" fmla="*/ 8631 w 10000"/>
                <a:gd name="connsiteY53" fmla="*/ 9243 h 10000"/>
                <a:gd name="connsiteX54" fmla="*/ 8316 w 10000"/>
                <a:gd name="connsiteY54" fmla="*/ 8183 h 10000"/>
                <a:gd name="connsiteX55" fmla="*/ 7999 w 10000"/>
                <a:gd name="connsiteY55" fmla="*/ 8183 h 10000"/>
                <a:gd name="connsiteX56" fmla="*/ 7789 w 10000"/>
                <a:gd name="connsiteY56" fmla="*/ 7880 h 10000"/>
                <a:gd name="connsiteX57" fmla="*/ 7684 w 10000"/>
                <a:gd name="connsiteY57" fmla="*/ 8031 h 10000"/>
                <a:gd name="connsiteX58" fmla="*/ 7579 w 10000"/>
                <a:gd name="connsiteY58" fmla="*/ 8637 h 10000"/>
                <a:gd name="connsiteX59" fmla="*/ 7263 w 10000"/>
                <a:gd name="connsiteY59" fmla="*/ 8334 h 10000"/>
                <a:gd name="connsiteX60" fmla="*/ 7263 w 10000"/>
                <a:gd name="connsiteY60" fmla="*/ 8789 h 10000"/>
                <a:gd name="connsiteX61" fmla="*/ 7052 w 10000"/>
                <a:gd name="connsiteY61" fmla="*/ 8940 h 10000"/>
                <a:gd name="connsiteX62" fmla="*/ 6947 w 10000"/>
                <a:gd name="connsiteY62" fmla="*/ 8789 h 10000"/>
                <a:gd name="connsiteX63" fmla="*/ 6737 w 10000"/>
                <a:gd name="connsiteY63" fmla="*/ 8789 h 10000"/>
                <a:gd name="connsiteX64" fmla="*/ 6421 w 10000"/>
                <a:gd name="connsiteY64" fmla="*/ 8637 h 10000"/>
                <a:gd name="connsiteX65" fmla="*/ 6210 w 10000"/>
                <a:gd name="connsiteY65" fmla="*/ 8940 h 10000"/>
                <a:gd name="connsiteX66" fmla="*/ 6315 w 10000"/>
                <a:gd name="connsiteY66" fmla="*/ 9395 h 10000"/>
                <a:gd name="connsiteX67" fmla="*/ 6632 w 10000"/>
                <a:gd name="connsiteY67" fmla="*/ 9395 h 10000"/>
                <a:gd name="connsiteX68" fmla="*/ 6737 w 10000"/>
                <a:gd name="connsiteY68" fmla="*/ 10000 h 10000"/>
                <a:gd name="connsiteX69" fmla="*/ 6000 w 10000"/>
                <a:gd name="connsiteY69" fmla="*/ 10000 h 10000"/>
                <a:gd name="connsiteX70" fmla="*/ 5790 w 10000"/>
                <a:gd name="connsiteY70" fmla="*/ 9546 h 10000"/>
                <a:gd name="connsiteX71" fmla="*/ 5473 w 10000"/>
                <a:gd name="connsiteY71" fmla="*/ 9849 h 10000"/>
                <a:gd name="connsiteX72" fmla="*/ 5158 w 10000"/>
                <a:gd name="connsiteY72" fmla="*/ 9546 h 10000"/>
                <a:gd name="connsiteX73" fmla="*/ 5699 w 10000"/>
                <a:gd name="connsiteY73" fmla="*/ 6817 h 10000"/>
                <a:gd name="connsiteX74" fmla="*/ 5835 w 10000"/>
                <a:gd name="connsiteY74" fmla="*/ 6118 h 10000"/>
                <a:gd name="connsiteX75" fmla="*/ 5317 w 10000"/>
                <a:gd name="connsiteY75" fmla="*/ 7232 h 10000"/>
                <a:gd name="connsiteX0" fmla="*/ 5317 w 10000"/>
                <a:gd name="connsiteY0" fmla="*/ 7232 h 10000"/>
                <a:gd name="connsiteX1" fmla="*/ 4737 w 10000"/>
                <a:gd name="connsiteY1" fmla="*/ 8637 h 10000"/>
                <a:gd name="connsiteX2" fmla="*/ 4421 w 10000"/>
                <a:gd name="connsiteY2" fmla="*/ 9546 h 10000"/>
                <a:gd name="connsiteX3" fmla="*/ 527 w 10000"/>
                <a:gd name="connsiteY3" fmla="*/ 2575 h 10000"/>
                <a:gd name="connsiteX4" fmla="*/ 210 w 10000"/>
                <a:gd name="connsiteY4" fmla="*/ 2121 h 10000"/>
                <a:gd name="connsiteX5" fmla="*/ 0 w 10000"/>
                <a:gd name="connsiteY5" fmla="*/ 1971 h 10000"/>
                <a:gd name="connsiteX6" fmla="*/ 0 w 10000"/>
                <a:gd name="connsiteY6" fmla="*/ 1817 h 10000"/>
                <a:gd name="connsiteX7" fmla="*/ 105 w 10000"/>
                <a:gd name="connsiteY7" fmla="*/ 1212 h 10000"/>
                <a:gd name="connsiteX8" fmla="*/ 315 w 10000"/>
                <a:gd name="connsiteY8" fmla="*/ 909 h 10000"/>
                <a:gd name="connsiteX9" fmla="*/ 210 w 10000"/>
                <a:gd name="connsiteY9" fmla="*/ 606 h 10000"/>
                <a:gd name="connsiteX10" fmla="*/ 210 w 10000"/>
                <a:gd name="connsiteY10" fmla="*/ 0 h 10000"/>
                <a:gd name="connsiteX11" fmla="*/ 421 w 10000"/>
                <a:gd name="connsiteY11" fmla="*/ 0 h 10000"/>
                <a:gd name="connsiteX12" fmla="*/ 527 w 10000"/>
                <a:gd name="connsiteY12" fmla="*/ 303 h 10000"/>
                <a:gd name="connsiteX13" fmla="*/ 842 w 10000"/>
                <a:gd name="connsiteY13" fmla="*/ 303 h 10000"/>
                <a:gd name="connsiteX14" fmla="*/ 1158 w 10000"/>
                <a:gd name="connsiteY14" fmla="*/ 758 h 10000"/>
                <a:gd name="connsiteX15" fmla="*/ 1158 w 10000"/>
                <a:gd name="connsiteY15" fmla="*/ 1515 h 10000"/>
                <a:gd name="connsiteX16" fmla="*/ 1369 w 10000"/>
                <a:gd name="connsiteY16" fmla="*/ 1515 h 10000"/>
                <a:gd name="connsiteX17" fmla="*/ 1684 w 10000"/>
                <a:gd name="connsiteY17" fmla="*/ 2273 h 10000"/>
                <a:gd name="connsiteX18" fmla="*/ 2000 w 10000"/>
                <a:gd name="connsiteY18" fmla="*/ 2121 h 10000"/>
                <a:gd name="connsiteX19" fmla="*/ 2000 w 10000"/>
                <a:gd name="connsiteY19" fmla="*/ 1971 h 10000"/>
                <a:gd name="connsiteX20" fmla="*/ 2105 w 10000"/>
                <a:gd name="connsiteY20" fmla="*/ 2121 h 10000"/>
                <a:gd name="connsiteX21" fmla="*/ 2316 w 10000"/>
                <a:gd name="connsiteY21" fmla="*/ 2424 h 10000"/>
                <a:gd name="connsiteX22" fmla="*/ 2842 w 10000"/>
                <a:gd name="connsiteY22" fmla="*/ 2424 h 10000"/>
                <a:gd name="connsiteX23" fmla="*/ 2947 w 10000"/>
                <a:gd name="connsiteY23" fmla="*/ 1817 h 10000"/>
                <a:gd name="connsiteX24" fmla="*/ 3368 w 10000"/>
                <a:gd name="connsiteY24" fmla="*/ 1667 h 10000"/>
                <a:gd name="connsiteX25" fmla="*/ 5883 w 10000"/>
                <a:gd name="connsiteY25" fmla="*/ 6083 h 10000"/>
                <a:gd name="connsiteX26" fmla="*/ 6802 w 10000"/>
                <a:gd name="connsiteY26" fmla="*/ 4177 h 10000"/>
                <a:gd name="connsiteX27" fmla="*/ 7263 w 10000"/>
                <a:gd name="connsiteY27" fmla="*/ 2727 h 10000"/>
                <a:gd name="connsiteX28" fmla="*/ 7789 w 10000"/>
                <a:gd name="connsiteY28" fmla="*/ 3332 h 10000"/>
                <a:gd name="connsiteX29" fmla="*/ 8211 w 10000"/>
                <a:gd name="connsiteY29" fmla="*/ 3486 h 10000"/>
                <a:gd name="connsiteX30" fmla="*/ 8631 w 10000"/>
                <a:gd name="connsiteY30" fmla="*/ 3636 h 10000"/>
                <a:gd name="connsiteX31" fmla="*/ 9263 w 10000"/>
                <a:gd name="connsiteY31" fmla="*/ 4243 h 10000"/>
                <a:gd name="connsiteX32" fmla="*/ 9578 w 10000"/>
                <a:gd name="connsiteY32" fmla="*/ 4394 h 10000"/>
                <a:gd name="connsiteX33" fmla="*/ 10000 w 10000"/>
                <a:gd name="connsiteY33" fmla="*/ 4848 h 10000"/>
                <a:gd name="connsiteX34" fmla="*/ 10000 w 10000"/>
                <a:gd name="connsiteY34" fmla="*/ 5606 h 10000"/>
                <a:gd name="connsiteX35" fmla="*/ 9790 w 10000"/>
                <a:gd name="connsiteY35" fmla="*/ 5606 h 10000"/>
                <a:gd name="connsiteX36" fmla="*/ 9368 w 10000"/>
                <a:gd name="connsiteY36" fmla="*/ 5909 h 10000"/>
                <a:gd name="connsiteX37" fmla="*/ 8736 w 10000"/>
                <a:gd name="connsiteY37" fmla="*/ 5909 h 10000"/>
                <a:gd name="connsiteX38" fmla="*/ 8526 w 10000"/>
                <a:gd name="connsiteY38" fmla="*/ 6212 h 10000"/>
                <a:gd name="connsiteX39" fmla="*/ 8526 w 10000"/>
                <a:gd name="connsiteY39" fmla="*/ 6365 h 10000"/>
                <a:gd name="connsiteX40" fmla="*/ 8631 w 10000"/>
                <a:gd name="connsiteY40" fmla="*/ 6668 h 10000"/>
                <a:gd name="connsiteX41" fmla="*/ 8631 w 10000"/>
                <a:gd name="connsiteY41" fmla="*/ 6818 h 10000"/>
                <a:gd name="connsiteX42" fmla="*/ 8526 w 10000"/>
                <a:gd name="connsiteY42" fmla="*/ 7123 h 10000"/>
                <a:gd name="connsiteX43" fmla="*/ 8631 w 10000"/>
                <a:gd name="connsiteY43" fmla="*/ 7123 h 10000"/>
                <a:gd name="connsiteX44" fmla="*/ 9158 w 10000"/>
                <a:gd name="connsiteY44" fmla="*/ 8031 h 10000"/>
                <a:gd name="connsiteX45" fmla="*/ 9263 w 10000"/>
                <a:gd name="connsiteY45" fmla="*/ 8637 h 10000"/>
                <a:gd name="connsiteX46" fmla="*/ 9158 w 10000"/>
                <a:gd name="connsiteY46" fmla="*/ 9091 h 10000"/>
                <a:gd name="connsiteX47" fmla="*/ 9158 w 10000"/>
                <a:gd name="connsiteY47" fmla="*/ 9091 h 10000"/>
                <a:gd name="connsiteX48" fmla="*/ 9158 w 10000"/>
                <a:gd name="connsiteY48" fmla="*/ 9243 h 10000"/>
                <a:gd name="connsiteX49" fmla="*/ 9053 w 10000"/>
                <a:gd name="connsiteY49" fmla="*/ 9546 h 10000"/>
                <a:gd name="connsiteX50" fmla="*/ 8841 w 10000"/>
                <a:gd name="connsiteY50" fmla="*/ 9546 h 10000"/>
                <a:gd name="connsiteX51" fmla="*/ 8736 w 10000"/>
                <a:gd name="connsiteY51" fmla="*/ 9243 h 10000"/>
                <a:gd name="connsiteX52" fmla="*/ 8631 w 10000"/>
                <a:gd name="connsiteY52" fmla="*/ 9243 h 10000"/>
                <a:gd name="connsiteX53" fmla="*/ 8316 w 10000"/>
                <a:gd name="connsiteY53" fmla="*/ 8183 h 10000"/>
                <a:gd name="connsiteX54" fmla="*/ 7999 w 10000"/>
                <a:gd name="connsiteY54" fmla="*/ 8183 h 10000"/>
                <a:gd name="connsiteX55" fmla="*/ 7789 w 10000"/>
                <a:gd name="connsiteY55" fmla="*/ 7880 h 10000"/>
                <a:gd name="connsiteX56" fmla="*/ 7684 w 10000"/>
                <a:gd name="connsiteY56" fmla="*/ 8031 h 10000"/>
                <a:gd name="connsiteX57" fmla="*/ 7579 w 10000"/>
                <a:gd name="connsiteY57" fmla="*/ 8637 h 10000"/>
                <a:gd name="connsiteX58" fmla="*/ 7263 w 10000"/>
                <a:gd name="connsiteY58" fmla="*/ 8334 h 10000"/>
                <a:gd name="connsiteX59" fmla="*/ 7263 w 10000"/>
                <a:gd name="connsiteY59" fmla="*/ 8789 h 10000"/>
                <a:gd name="connsiteX60" fmla="*/ 7052 w 10000"/>
                <a:gd name="connsiteY60" fmla="*/ 8940 h 10000"/>
                <a:gd name="connsiteX61" fmla="*/ 6947 w 10000"/>
                <a:gd name="connsiteY61" fmla="*/ 8789 h 10000"/>
                <a:gd name="connsiteX62" fmla="*/ 6737 w 10000"/>
                <a:gd name="connsiteY62" fmla="*/ 8789 h 10000"/>
                <a:gd name="connsiteX63" fmla="*/ 6421 w 10000"/>
                <a:gd name="connsiteY63" fmla="*/ 8637 h 10000"/>
                <a:gd name="connsiteX64" fmla="*/ 6210 w 10000"/>
                <a:gd name="connsiteY64" fmla="*/ 8940 h 10000"/>
                <a:gd name="connsiteX65" fmla="*/ 6315 w 10000"/>
                <a:gd name="connsiteY65" fmla="*/ 9395 h 10000"/>
                <a:gd name="connsiteX66" fmla="*/ 6632 w 10000"/>
                <a:gd name="connsiteY66" fmla="*/ 9395 h 10000"/>
                <a:gd name="connsiteX67" fmla="*/ 6737 w 10000"/>
                <a:gd name="connsiteY67" fmla="*/ 10000 h 10000"/>
                <a:gd name="connsiteX68" fmla="*/ 6000 w 10000"/>
                <a:gd name="connsiteY68" fmla="*/ 10000 h 10000"/>
                <a:gd name="connsiteX69" fmla="*/ 5790 w 10000"/>
                <a:gd name="connsiteY69" fmla="*/ 9546 h 10000"/>
                <a:gd name="connsiteX70" fmla="*/ 5473 w 10000"/>
                <a:gd name="connsiteY70" fmla="*/ 9849 h 10000"/>
                <a:gd name="connsiteX71" fmla="*/ 5158 w 10000"/>
                <a:gd name="connsiteY71" fmla="*/ 9546 h 10000"/>
                <a:gd name="connsiteX72" fmla="*/ 5699 w 10000"/>
                <a:gd name="connsiteY72" fmla="*/ 6817 h 10000"/>
                <a:gd name="connsiteX73" fmla="*/ 5835 w 10000"/>
                <a:gd name="connsiteY73" fmla="*/ 6118 h 10000"/>
                <a:gd name="connsiteX74" fmla="*/ 5317 w 10000"/>
                <a:gd name="connsiteY74" fmla="*/ 7232 h 10000"/>
                <a:gd name="connsiteX0" fmla="*/ 5317 w 10000"/>
                <a:gd name="connsiteY0" fmla="*/ 7232 h 10000"/>
                <a:gd name="connsiteX1" fmla="*/ 4737 w 10000"/>
                <a:gd name="connsiteY1" fmla="*/ 8637 h 10000"/>
                <a:gd name="connsiteX2" fmla="*/ 527 w 10000"/>
                <a:gd name="connsiteY2" fmla="*/ 2575 h 10000"/>
                <a:gd name="connsiteX3" fmla="*/ 210 w 10000"/>
                <a:gd name="connsiteY3" fmla="*/ 2121 h 10000"/>
                <a:gd name="connsiteX4" fmla="*/ 0 w 10000"/>
                <a:gd name="connsiteY4" fmla="*/ 1971 h 10000"/>
                <a:gd name="connsiteX5" fmla="*/ 0 w 10000"/>
                <a:gd name="connsiteY5" fmla="*/ 1817 h 10000"/>
                <a:gd name="connsiteX6" fmla="*/ 105 w 10000"/>
                <a:gd name="connsiteY6" fmla="*/ 1212 h 10000"/>
                <a:gd name="connsiteX7" fmla="*/ 315 w 10000"/>
                <a:gd name="connsiteY7" fmla="*/ 909 h 10000"/>
                <a:gd name="connsiteX8" fmla="*/ 210 w 10000"/>
                <a:gd name="connsiteY8" fmla="*/ 606 h 10000"/>
                <a:gd name="connsiteX9" fmla="*/ 210 w 10000"/>
                <a:gd name="connsiteY9" fmla="*/ 0 h 10000"/>
                <a:gd name="connsiteX10" fmla="*/ 421 w 10000"/>
                <a:gd name="connsiteY10" fmla="*/ 0 h 10000"/>
                <a:gd name="connsiteX11" fmla="*/ 527 w 10000"/>
                <a:gd name="connsiteY11" fmla="*/ 303 h 10000"/>
                <a:gd name="connsiteX12" fmla="*/ 842 w 10000"/>
                <a:gd name="connsiteY12" fmla="*/ 303 h 10000"/>
                <a:gd name="connsiteX13" fmla="*/ 1158 w 10000"/>
                <a:gd name="connsiteY13" fmla="*/ 758 h 10000"/>
                <a:gd name="connsiteX14" fmla="*/ 1158 w 10000"/>
                <a:gd name="connsiteY14" fmla="*/ 1515 h 10000"/>
                <a:gd name="connsiteX15" fmla="*/ 1369 w 10000"/>
                <a:gd name="connsiteY15" fmla="*/ 1515 h 10000"/>
                <a:gd name="connsiteX16" fmla="*/ 1684 w 10000"/>
                <a:gd name="connsiteY16" fmla="*/ 2273 h 10000"/>
                <a:gd name="connsiteX17" fmla="*/ 2000 w 10000"/>
                <a:gd name="connsiteY17" fmla="*/ 2121 h 10000"/>
                <a:gd name="connsiteX18" fmla="*/ 2000 w 10000"/>
                <a:gd name="connsiteY18" fmla="*/ 1971 h 10000"/>
                <a:gd name="connsiteX19" fmla="*/ 2105 w 10000"/>
                <a:gd name="connsiteY19" fmla="*/ 2121 h 10000"/>
                <a:gd name="connsiteX20" fmla="*/ 2316 w 10000"/>
                <a:gd name="connsiteY20" fmla="*/ 2424 h 10000"/>
                <a:gd name="connsiteX21" fmla="*/ 2842 w 10000"/>
                <a:gd name="connsiteY21" fmla="*/ 2424 h 10000"/>
                <a:gd name="connsiteX22" fmla="*/ 2947 w 10000"/>
                <a:gd name="connsiteY22" fmla="*/ 1817 h 10000"/>
                <a:gd name="connsiteX23" fmla="*/ 3368 w 10000"/>
                <a:gd name="connsiteY23" fmla="*/ 1667 h 10000"/>
                <a:gd name="connsiteX24" fmla="*/ 5883 w 10000"/>
                <a:gd name="connsiteY24" fmla="*/ 6083 h 10000"/>
                <a:gd name="connsiteX25" fmla="*/ 6802 w 10000"/>
                <a:gd name="connsiteY25" fmla="*/ 4177 h 10000"/>
                <a:gd name="connsiteX26" fmla="*/ 7263 w 10000"/>
                <a:gd name="connsiteY26" fmla="*/ 2727 h 10000"/>
                <a:gd name="connsiteX27" fmla="*/ 7789 w 10000"/>
                <a:gd name="connsiteY27" fmla="*/ 3332 h 10000"/>
                <a:gd name="connsiteX28" fmla="*/ 8211 w 10000"/>
                <a:gd name="connsiteY28" fmla="*/ 3486 h 10000"/>
                <a:gd name="connsiteX29" fmla="*/ 8631 w 10000"/>
                <a:gd name="connsiteY29" fmla="*/ 3636 h 10000"/>
                <a:gd name="connsiteX30" fmla="*/ 9263 w 10000"/>
                <a:gd name="connsiteY30" fmla="*/ 4243 h 10000"/>
                <a:gd name="connsiteX31" fmla="*/ 9578 w 10000"/>
                <a:gd name="connsiteY31" fmla="*/ 4394 h 10000"/>
                <a:gd name="connsiteX32" fmla="*/ 10000 w 10000"/>
                <a:gd name="connsiteY32" fmla="*/ 4848 h 10000"/>
                <a:gd name="connsiteX33" fmla="*/ 10000 w 10000"/>
                <a:gd name="connsiteY33" fmla="*/ 5606 h 10000"/>
                <a:gd name="connsiteX34" fmla="*/ 9790 w 10000"/>
                <a:gd name="connsiteY34" fmla="*/ 5606 h 10000"/>
                <a:gd name="connsiteX35" fmla="*/ 9368 w 10000"/>
                <a:gd name="connsiteY35" fmla="*/ 5909 h 10000"/>
                <a:gd name="connsiteX36" fmla="*/ 8736 w 10000"/>
                <a:gd name="connsiteY36" fmla="*/ 5909 h 10000"/>
                <a:gd name="connsiteX37" fmla="*/ 8526 w 10000"/>
                <a:gd name="connsiteY37" fmla="*/ 6212 h 10000"/>
                <a:gd name="connsiteX38" fmla="*/ 8526 w 10000"/>
                <a:gd name="connsiteY38" fmla="*/ 6365 h 10000"/>
                <a:gd name="connsiteX39" fmla="*/ 8631 w 10000"/>
                <a:gd name="connsiteY39" fmla="*/ 6668 h 10000"/>
                <a:gd name="connsiteX40" fmla="*/ 8631 w 10000"/>
                <a:gd name="connsiteY40" fmla="*/ 6818 h 10000"/>
                <a:gd name="connsiteX41" fmla="*/ 8526 w 10000"/>
                <a:gd name="connsiteY41" fmla="*/ 7123 h 10000"/>
                <a:gd name="connsiteX42" fmla="*/ 8631 w 10000"/>
                <a:gd name="connsiteY42" fmla="*/ 7123 h 10000"/>
                <a:gd name="connsiteX43" fmla="*/ 9158 w 10000"/>
                <a:gd name="connsiteY43" fmla="*/ 8031 h 10000"/>
                <a:gd name="connsiteX44" fmla="*/ 9263 w 10000"/>
                <a:gd name="connsiteY44" fmla="*/ 8637 h 10000"/>
                <a:gd name="connsiteX45" fmla="*/ 9158 w 10000"/>
                <a:gd name="connsiteY45" fmla="*/ 9091 h 10000"/>
                <a:gd name="connsiteX46" fmla="*/ 9158 w 10000"/>
                <a:gd name="connsiteY46" fmla="*/ 9091 h 10000"/>
                <a:gd name="connsiteX47" fmla="*/ 9158 w 10000"/>
                <a:gd name="connsiteY47" fmla="*/ 9243 h 10000"/>
                <a:gd name="connsiteX48" fmla="*/ 9053 w 10000"/>
                <a:gd name="connsiteY48" fmla="*/ 9546 h 10000"/>
                <a:gd name="connsiteX49" fmla="*/ 8841 w 10000"/>
                <a:gd name="connsiteY49" fmla="*/ 9546 h 10000"/>
                <a:gd name="connsiteX50" fmla="*/ 8736 w 10000"/>
                <a:gd name="connsiteY50" fmla="*/ 9243 h 10000"/>
                <a:gd name="connsiteX51" fmla="*/ 8631 w 10000"/>
                <a:gd name="connsiteY51" fmla="*/ 9243 h 10000"/>
                <a:gd name="connsiteX52" fmla="*/ 8316 w 10000"/>
                <a:gd name="connsiteY52" fmla="*/ 8183 h 10000"/>
                <a:gd name="connsiteX53" fmla="*/ 7999 w 10000"/>
                <a:gd name="connsiteY53" fmla="*/ 8183 h 10000"/>
                <a:gd name="connsiteX54" fmla="*/ 7789 w 10000"/>
                <a:gd name="connsiteY54" fmla="*/ 7880 h 10000"/>
                <a:gd name="connsiteX55" fmla="*/ 7684 w 10000"/>
                <a:gd name="connsiteY55" fmla="*/ 8031 h 10000"/>
                <a:gd name="connsiteX56" fmla="*/ 7579 w 10000"/>
                <a:gd name="connsiteY56" fmla="*/ 8637 h 10000"/>
                <a:gd name="connsiteX57" fmla="*/ 7263 w 10000"/>
                <a:gd name="connsiteY57" fmla="*/ 8334 h 10000"/>
                <a:gd name="connsiteX58" fmla="*/ 7263 w 10000"/>
                <a:gd name="connsiteY58" fmla="*/ 8789 h 10000"/>
                <a:gd name="connsiteX59" fmla="*/ 7052 w 10000"/>
                <a:gd name="connsiteY59" fmla="*/ 8940 h 10000"/>
                <a:gd name="connsiteX60" fmla="*/ 6947 w 10000"/>
                <a:gd name="connsiteY60" fmla="*/ 8789 h 10000"/>
                <a:gd name="connsiteX61" fmla="*/ 6737 w 10000"/>
                <a:gd name="connsiteY61" fmla="*/ 8789 h 10000"/>
                <a:gd name="connsiteX62" fmla="*/ 6421 w 10000"/>
                <a:gd name="connsiteY62" fmla="*/ 8637 h 10000"/>
                <a:gd name="connsiteX63" fmla="*/ 6210 w 10000"/>
                <a:gd name="connsiteY63" fmla="*/ 8940 h 10000"/>
                <a:gd name="connsiteX64" fmla="*/ 6315 w 10000"/>
                <a:gd name="connsiteY64" fmla="*/ 9395 h 10000"/>
                <a:gd name="connsiteX65" fmla="*/ 6632 w 10000"/>
                <a:gd name="connsiteY65" fmla="*/ 9395 h 10000"/>
                <a:gd name="connsiteX66" fmla="*/ 6737 w 10000"/>
                <a:gd name="connsiteY66" fmla="*/ 10000 h 10000"/>
                <a:gd name="connsiteX67" fmla="*/ 6000 w 10000"/>
                <a:gd name="connsiteY67" fmla="*/ 10000 h 10000"/>
                <a:gd name="connsiteX68" fmla="*/ 5790 w 10000"/>
                <a:gd name="connsiteY68" fmla="*/ 9546 h 10000"/>
                <a:gd name="connsiteX69" fmla="*/ 5473 w 10000"/>
                <a:gd name="connsiteY69" fmla="*/ 9849 h 10000"/>
                <a:gd name="connsiteX70" fmla="*/ 5158 w 10000"/>
                <a:gd name="connsiteY70" fmla="*/ 9546 h 10000"/>
                <a:gd name="connsiteX71" fmla="*/ 5699 w 10000"/>
                <a:gd name="connsiteY71" fmla="*/ 6817 h 10000"/>
                <a:gd name="connsiteX72" fmla="*/ 5835 w 10000"/>
                <a:gd name="connsiteY72" fmla="*/ 6118 h 10000"/>
                <a:gd name="connsiteX73" fmla="*/ 5317 w 10000"/>
                <a:gd name="connsiteY73" fmla="*/ 7232 h 10000"/>
                <a:gd name="connsiteX0" fmla="*/ 5317 w 10000"/>
                <a:gd name="connsiteY0" fmla="*/ 7232 h 10000"/>
                <a:gd name="connsiteX1" fmla="*/ 527 w 10000"/>
                <a:gd name="connsiteY1" fmla="*/ 2575 h 10000"/>
                <a:gd name="connsiteX2" fmla="*/ 210 w 10000"/>
                <a:gd name="connsiteY2" fmla="*/ 2121 h 10000"/>
                <a:gd name="connsiteX3" fmla="*/ 0 w 10000"/>
                <a:gd name="connsiteY3" fmla="*/ 1971 h 10000"/>
                <a:gd name="connsiteX4" fmla="*/ 0 w 10000"/>
                <a:gd name="connsiteY4" fmla="*/ 1817 h 10000"/>
                <a:gd name="connsiteX5" fmla="*/ 105 w 10000"/>
                <a:gd name="connsiteY5" fmla="*/ 1212 h 10000"/>
                <a:gd name="connsiteX6" fmla="*/ 315 w 10000"/>
                <a:gd name="connsiteY6" fmla="*/ 909 h 10000"/>
                <a:gd name="connsiteX7" fmla="*/ 210 w 10000"/>
                <a:gd name="connsiteY7" fmla="*/ 606 h 10000"/>
                <a:gd name="connsiteX8" fmla="*/ 210 w 10000"/>
                <a:gd name="connsiteY8" fmla="*/ 0 h 10000"/>
                <a:gd name="connsiteX9" fmla="*/ 421 w 10000"/>
                <a:gd name="connsiteY9" fmla="*/ 0 h 10000"/>
                <a:gd name="connsiteX10" fmla="*/ 527 w 10000"/>
                <a:gd name="connsiteY10" fmla="*/ 303 h 10000"/>
                <a:gd name="connsiteX11" fmla="*/ 842 w 10000"/>
                <a:gd name="connsiteY11" fmla="*/ 303 h 10000"/>
                <a:gd name="connsiteX12" fmla="*/ 1158 w 10000"/>
                <a:gd name="connsiteY12" fmla="*/ 758 h 10000"/>
                <a:gd name="connsiteX13" fmla="*/ 1158 w 10000"/>
                <a:gd name="connsiteY13" fmla="*/ 1515 h 10000"/>
                <a:gd name="connsiteX14" fmla="*/ 1369 w 10000"/>
                <a:gd name="connsiteY14" fmla="*/ 1515 h 10000"/>
                <a:gd name="connsiteX15" fmla="*/ 1684 w 10000"/>
                <a:gd name="connsiteY15" fmla="*/ 2273 h 10000"/>
                <a:gd name="connsiteX16" fmla="*/ 2000 w 10000"/>
                <a:gd name="connsiteY16" fmla="*/ 2121 h 10000"/>
                <a:gd name="connsiteX17" fmla="*/ 2000 w 10000"/>
                <a:gd name="connsiteY17" fmla="*/ 1971 h 10000"/>
                <a:gd name="connsiteX18" fmla="*/ 2105 w 10000"/>
                <a:gd name="connsiteY18" fmla="*/ 2121 h 10000"/>
                <a:gd name="connsiteX19" fmla="*/ 2316 w 10000"/>
                <a:gd name="connsiteY19" fmla="*/ 2424 h 10000"/>
                <a:gd name="connsiteX20" fmla="*/ 2842 w 10000"/>
                <a:gd name="connsiteY20" fmla="*/ 2424 h 10000"/>
                <a:gd name="connsiteX21" fmla="*/ 2947 w 10000"/>
                <a:gd name="connsiteY21" fmla="*/ 1817 h 10000"/>
                <a:gd name="connsiteX22" fmla="*/ 3368 w 10000"/>
                <a:gd name="connsiteY22" fmla="*/ 1667 h 10000"/>
                <a:gd name="connsiteX23" fmla="*/ 5883 w 10000"/>
                <a:gd name="connsiteY23" fmla="*/ 6083 h 10000"/>
                <a:gd name="connsiteX24" fmla="*/ 6802 w 10000"/>
                <a:gd name="connsiteY24" fmla="*/ 4177 h 10000"/>
                <a:gd name="connsiteX25" fmla="*/ 7263 w 10000"/>
                <a:gd name="connsiteY25" fmla="*/ 2727 h 10000"/>
                <a:gd name="connsiteX26" fmla="*/ 7789 w 10000"/>
                <a:gd name="connsiteY26" fmla="*/ 3332 h 10000"/>
                <a:gd name="connsiteX27" fmla="*/ 8211 w 10000"/>
                <a:gd name="connsiteY27" fmla="*/ 3486 h 10000"/>
                <a:gd name="connsiteX28" fmla="*/ 8631 w 10000"/>
                <a:gd name="connsiteY28" fmla="*/ 3636 h 10000"/>
                <a:gd name="connsiteX29" fmla="*/ 9263 w 10000"/>
                <a:gd name="connsiteY29" fmla="*/ 4243 h 10000"/>
                <a:gd name="connsiteX30" fmla="*/ 9578 w 10000"/>
                <a:gd name="connsiteY30" fmla="*/ 4394 h 10000"/>
                <a:gd name="connsiteX31" fmla="*/ 10000 w 10000"/>
                <a:gd name="connsiteY31" fmla="*/ 4848 h 10000"/>
                <a:gd name="connsiteX32" fmla="*/ 10000 w 10000"/>
                <a:gd name="connsiteY32" fmla="*/ 5606 h 10000"/>
                <a:gd name="connsiteX33" fmla="*/ 9790 w 10000"/>
                <a:gd name="connsiteY33" fmla="*/ 5606 h 10000"/>
                <a:gd name="connsiteX34" fmla="*/ 9368 w 10000"/>
                <a:gd name="connsiteY34" fmla="*/ 5909 h 10000"/>
                <a:gd name="connsiteX35" fmla="*/ 8736 w 10000"/>
                <a:gd name="connsiteY35" fmla="*/ 5909 h 10000"/>
                <a:gd name="connsiteX36" fmla="*/ 8526 w 10000"/>
                <a:gd name="connsiteY36" fmla="*/ 6212 h 10000"/>
                <a:gd name="connsiteX37" fmla="*/ 8526 w 10000"/>
                <a:gd name="connsiteY37" fmla="*/ 6365 h 10000"/>
                <a:gd name="connsiteX38" fmla="*/ 8631 w 10000"/>
                <a:gd name="connsiteY38" fmla="*/ 6668 h 10000"/>
                <a:gd name="connsiteX39" fmla="*/ 8631 w 10000"/>
                <a:gd name="connsiteY39" fmla="*/ 6818 h 10000"/>
                <a:gd name="connsiteX40" fmla="*/ 8526 w 10000"/>
                <a:gd name="connsiteY40" fmla="*/ 7123 h 10000"/>
                <a:gd name="connsiteX41" fmla="*/ 8631 w 10000"/>
                <a:gd name="connsiteY41" fmla="*/ 7123 h 10000"/>
                <a:gd name="connsiteX42" fmla="*/ 9158 w 10000"/>
                <a:gd name="connsiteY42" fmla="*/ 8031 h 10000"/>
                <a:gd name="connsiteX43" fmla="*/ 9263 w 10000"/>
                <a:gd name="connsiteY43" fmla="*/ 8637 h 10000"/>
                <a:gd name="connsiteX44" fmla="*/ 9158 w 10000"/>
                <a:gd name="connsiteY44" fmla="*/ 9091 h 10000"/>
                <a:gd name="connsiteX45" fmla="*/ 9158 w 10000"/>
                <a:gd name="connsiteY45" fmla="*/ 9091 h 10000"/>
                <a:gd name="connsiteX46" fmla="*/ 9158 w 10000"/>
                <a:gd name="connsiteY46" fmla="*/ 9243 h 10000"/>
                <a:gd name="connsiteX47" fmla="*/ 9053 w 10000"/>
                <a:gd name="connsiteY47" fmla="*/ 9546 h 10000"/>
                <a:gd name="connsiteX48" fmla="*/ 8841 w 10000"/>
                <a:gd name="connsiteY48" fmla="*/ 9546 h 10000"/>
                <a:gd name="connsiteX49" fmla="*/ 8736 w 10000"/>
                <a:gd name="connsiteY49" fmla="*/ 9243 h 10000"/>
                <a:gd name="connsiteX50" fmla="*/ 8631 w 10000"/>
                <a:gd name="connsiteY50" fmla="*/ 9243 h 10000"/>
                <a:gd name="connsiteX51" fmla="*/ 8316 w 10000"/>
                <a:gd name="connsiteY51" fmla="*/ 8183 h 10000"/>
                <a:gd name="connsiteX52" fmla="*/ 7999 w 10000"/>
                <a:gd name="connsiteY52" fmla="*/ 8183 h 10000"/>
                <a:gd name="connsiteX53" fmla="*/ 7789 w 10000"/>
                <a:gd name="connsiteY53" fmla="*/ 7880 h 10000"/>
                <a:gd name="connsiteX54" fmla="*/ 7684 w 10000"/>
                <a:gd name="connsiteY54" fmla="*/ 8031 h 10000"/>
                <a:gd name="connsiteX55" fmla="*/ 7579 w 10000"/>
                <a:gd name="connsiteY55" fmla="*/ 8637 h 10000"/>
                <a:gd name="connsiteX56" fmla="*/ 7263 w 10000"/>
                <a:gd name="connsiteY56" fmla="*/ 8334 h 10000"/>
                <a:gd name="connsiteX57" fmla="*/ 7263 w 10000"/>
                <a:gd name="connsiteY57" fmla="*/ 8789 h 10000"/>
                <a:gd name="connsiteX58" fmla="*/ 7052 w 10000"/>
                <a:gd name="connsiteY58" fmla="*/ 8940 h 10000"/>
                <a:gd name="connsiteX59" fmla="*/ 6947 w 10000"/>
                <a:gd name="connsiteY59" fmla="*/ 8789 h 10000"/>
                <a:gd name="connsiteX60" fmla="*/ 6737 w 10000"/>
                <a:gd name="connsiteY60" fmla="*/ 8789 h 10000"/>
                <a:gd name="connsiteX61" fmla="*/ 6421 w 10000"/>
                <a:gd name="connsiteY61" fmla="*/ 8637 h 10000"/>
                <a:gd name="connsiteX62" fmla="*/ 6210 w 10000"/>
                <a:gd name="connsiteY62" fmla="*/ 8940 h 10000"/>
                <a:gd name="connsiteX63" fmla="*/ 6315 w 10000"/>
                <a:gd name="connsiteY63" fmla="*/ 9395 h 10000"/>
                <a:gd name="connsiteX64" fmla="*/ 6632 w 10000"/>
                <a:gd name="connsiteY64" fmla="*/ 9395 h 10000"/>
                <a:gd name="connsiteX65" fmla="*/ 6737 w 10000"/>
                <a:gd name="connsiteY65" fmla="*/ 10000 h 10000"/>
                <a:gd name="connsiteX66" fmla="*/ 6000 w 10000"/>
                <a:gd name="connsiteY66" fmla="*/ 10000 h 10000"/>
                <a:gd name="connsiteX67" fmla="*/ 5790 w 10000"/>
                <a:gd name="connsiteY67" fmla="*/ 9546 h 10000"/>
                <a:gd name="connsiteX68" fmla="*/ 5473 w 10000"/>
                <a:gd name="connsiteY68" fmla="*/ 9849 h 10000"/>
                <a:gd name="connsiteX69" fmla="*/ 5158 w 10000"/>
                <a:gd name="connsiteY69" fmla="*/ 9546 h 10000"/>
                <a:gd name="connsiteX70" fmla="*/ 5699 w 10000"/>
                <a:gd name="connsiteY70" fmla="*/ 6817 h 10000"/>
                <a:gd name="connsiteX71" fmla="*/ 5835 w 10000"/>
                <a:gd name="connsiteY71" fmla="*/ 6118 h 10000"/>
                <a:gd name="connsiteX72" fmla="*/ 5317 w 10000"/>
                <a:gd name="connsiteY72" fmla="*/ 7232 h 10000"/>
                <a:gd name="connsiteX0" fmla="*/ 5317 w 10000"/>
                <a:gd name="connsiteY0" fmla="*/ 7232 h 10000"/>
                <a:gd name="connsiteX1" fmla="*/ 210 w 10000"/>
                <a:gd name="connsiteY1" fmla="*/ 2121 h 10000"/>
                <a:gd name="connsiteX2" fmla="*/ 0 w 10000"/>
                <a:gd name="connsiteY2" fmla="*/ 1971 h 10000"/>
                <a:gd name="connsiteX3" fmla="*/ 0 w 10000"/>
                <a:gd name="connsiteY3" fmla="*/ 1817 h 10000"/>
                <a:gd name="connsiteX4" fmla="*/ 105 w 10000"/>
                <a:gd name="connsiteY4" fmla="*/ 1212 h 10000"/>
                <a:gd name="connsiteX5" fmla="*/ 315 w 10000"/>
                <a:gd name="connsiteY5" fmla="*/ 909 h 10000"/>
                <a:gd name="connsiteX6" fmla="*/ 210 w 10000"/>
                <a:gd name="connsiteY6" fmla="*/ 606 h 10000"/>
                <a:gd name="connsiteX7" fmla="*/ 210 w 10000"/>
                <a:gd name="connsiteY7" fmla="*/ 0 h 10000"/>
                <a:gd name="connsiteX8" fmla="*/ 421 w 10000"/>
                <a:gd name="connsiteY8" fmla="*/ 0 h 10000"/>
                <a:gd name="connsiteX9" fmla="*/ 527 w 10000"/>
                <a:gd name="connsiteY9" fmla="*/ 303 h 10000"/>
                <a:gd name="connsiteX10" fmla="*/ 842 w 10000"/>
                <a:gd name="connsiteY10" fmla="*/ 303 h 10000"/>
                <a:gd name="connsiteX11" fmla="*/ 1158 w 10000"/>
                <a:gd name="connsiteY11" fmla="*/ 758 h 10000"/>
                <a:gd name="connsiteX12" fmla="*/ 1158 w 10000"/>
                <a:gd name="connsiteY12" fmla="*/ 1515 h 10000"/>
                <a:gd name="connsiteX13" fmla="*/ 1369 w 10000"/>
                <a:gd name="connsiteY13" fmla="*/ 1515 h 10000"/>
                <a:gd name="connsiteX14" fmla="*/ 1684 w 10000"/>
                <a:gd name="connsiteY14" fmla="*/ 2273 h 10000"/>
                <a:gd name="connsiteX15" fmla="*/ 2000 w 10000"/>
                <a:gd name="connsiteY15" fmla="*/ 2121 h 10000"/>
                <a:gd name="connsiteX16" fmla="*/ 2000 w 10000"/>
                <a:gd name="connsiteY16" fmla="*/ 1971 h 10000"/>
                <a:gd name="connsiteX17" fmla="*/ 2105 w 10000"/>
                <a:gd name="connsiteY17" fmla="*/ 2121 h 10000"/>
                <a:gd name="connsiteX18" fmla="*/ 2316 w 10000"/>
                <a:gd name="connsiteY18" fmla="*/ 2424 h 10000"/>
                <a:gd name="connsiteX19" fmla="*/ 2842 w 10000"/>
                <a:gd name="connsiteY19" fmla="*/ 2424 h 10000"/>
                <a:gd name="connsiteX20" fmla="*/ 2947 w 10000"/>
                <a:gd name="connsiteY20" fmla="*/ 1817 h 10000"/>
                <a:gd name="connsiteX21" fmla="*/ 3368 w 10000"/>
                <a:gd name="connsiteY21" fmla="*/ 1667 h 10000"/>
                <a:gd name="connsiteX22" fmla="*/ 5883 w 10000"/>
                <a:gd name="connsiteY22" fmla="*/ 6083 h 10000"/>
                <a:gd name="connsiteX23" fmla="*/ 6802 w 10000"/>
                <a:gd name="connsiteY23" fmla="*/ 4177 h 10000"/>
                <a:gd name="connsiteX24" fmla="*/ 7263 w 10000"/>
                <a:gd name="connsiteY24" fmla="*/ 2727 h 10000"/>
                <a:gd name="connsiteX25" fmla="*/ 7789 w 10000"/>
                <a:gd name="connsiteY25" fmla="*/ 3332 h 10000"/>
                <a:gd name="connsiteX26" fmla="*/ 8211 w 10000"/>
                <a:gd name="connsiteY26" fmla="*/ 3486 h 10000"/>
                <a:gd name="connsiteX27" fmla="*/ 8631 w 10000"/>
                <a:gd name="connsiteY27" fmla="*/ 3636 h 10000"/>
                <a:gd name="connsiteX28" fmla="*/ 9263 w 10000"/>
                <a:gd name="connsiteY28" fmla="*/ 4243 h 10000"/>
                <a:gd name="connsiteX29" fmla="*/ 9578 w 10000"/>
                <a:gd name="connsiteY29" fmla="*/ 4394 h 10000"/>
                <a:gd name="connsiteX30" fmla="*/ 10000 w 10000"/>
                <a:gd name="connsiteY30" fmla="*/ 4848 h 10000"/>
                <a:gd name="connsiteX31" fmla="*/ 10000 w 10000"/>
                <a:gd name="connsiteY31" fmla="*/ 5606 h 10000"/>
                <a:gd name="connsiteX32" fmla="*/ 9790 w 10000"/>
                <a:gd name="connsiteY32" fmla="*/ 5606 h 10000"/>
                <a:gd name="connsiteX33" fmla="*/ 9368 w 10000"/>
                <a:gd name="connsiteY33" fmla="*/ 5909 h 10000"/>
                <a:gd name="connsiteX34" fmla="*/ 8736 w 10000"/>
                <a:gd name="connsiteY34" fmla="*/ 5909 h 10000"/>
                <a:gd name="connsiteX35" fmla="*/ 8526 w 10000"/>
                <a:gd name="connsiteY35" fmla="*/ 6212 h 10000"/>
                <a:gd name="connsiteX36" fmla="*/ 8526 w 10000"/>
                <a:gd name="connsiteY36" fmla="*/ 6365 h 10000"/>
                <a:gd name="connsiteX37" fmla="*/ 8631 w 10000"/>
                <a:gd name="connsiteY37" fmla="*/ 6668 h 10000"/>
                <a:gd name="connsiteX38" fmla="*/ 8631 w 10000"/>
                <a:gd name="connsiteY38" fmla="*/ 6818 h 10000"/>
                <a:gd name="connsiteX39" fmla="*/ 8526 w 10000"/>
                <a:gd name="connsiteY39" fmla="*/ 7123 h 10000"/>
                <a:gd name="connsiteX40" fmla="*/ 8631 w 10000"/>
                <a:gd name="connsiteY40" fmla="*/ 7123 h 10000"/>
                <a:gd name="connsiteX41" fmla="*/ 9158 w 10000"/>
                <a:gd name="connsiteY41" fmla="*/ 8031 h 10000"/>
                <a:gd name="connsiteX42" fmla="*/ 9263 w 10000"/>
                <a:gd name="connsiteY42" fmla="*/ 8637 h 10000"/>
                <a:gd name="connsiteX43" fmla="*/ 9158 w 10000"/>
                <a:gd name="connsiteY43" fmla="*/ 9091 h 10000"/>
                <a:gd name="connsiteX44" fmla="*/ 9158 w 10000"/>
                <a:gd name="connsiteY44" fmla="*/ 9091 h 10000"/>
                <a:gd name="connsiteX45" fmla="*/ 9158 w 10000"/>
                <a:gd name="connsiteY45" fmla="*/ 9243 h 10000"/>
                <a:gd name="connsiteX46" fmla="*/ 9053 w 10000"/>
                <a:gd name="connsiteY46" fmla="*/ 9546 h 10000"/>
                <a:gd name="connsiteX47" fmla="*/ 8841 w 10000"/>
                <a:gd name="connsiteY47" fmla="*/ 9546 h 10000"/>
                <a:gd name="connsiteX48" fmla="*/ 8736 w 10000"/>
                <a:gd name="connsiteY48" fmla="*/ 9243 h 10000"/>
                <a:gd name="connsiteX49" fmla="*/ 8631 w 10000"/>
                <a:gd name="connsiteY49" fmla="*/ 9243 h 10000"/>
                <a:gd name="connsiteX50" fmla="*/ 8316 w 10000"/>
                <a:gd name="connsiteY50" fmla="*/ 8183 h 10000"/>
                <a:gd name="connsiteX51" fmla="*/ 7999 w 10000"/>
                <a:gd name="connsiteY51" fmla="*/ 8183 h 10000"/>
                <a:gd name="connsiteX52" fmla="*/ 7789 w 10000"/>
                <a:gd name="connsiteY52" fmla="*/ 7880 h 10000"/>
                <a:gd name="connsiteX53" fmla="*/ 7684 w 10000"/>
                <a:gd name="connsiteY53" fmla="*/ 8031 h 10000"/>
                <a:gd name="connsiteX54" fmla="*/ 7579 w 10000"/>
                <a:gd name="connsiteY54" fmla="*/ 8637 h 10000"/>
                <a:gd name="connsiteX55" fmla="*/ 7263 w 10000"/>
                <a:gd name="connsiteY55" fmla="*/ 8334 h 10000"/>
                <a:gd name="connsiteX56" fmla="*/ 7263 w 10000"/>
                <a:gd name="connsiteY56" fmla="*/ 8789 h 10000"/>
                <a:gd name="connsiteX57" fmla="*/ 7052 w 10000"/>
                <a:gd name="connsiteY57" fmla="*/ 8940 h 10000"/>
                <a:gd name="connsiteX58" fmla="*/ 6947 w 10000"/>
                <a:gd name="connsiteY58" fmla="*/ 8789 h 10000"/>
                <a:gd name="connsiteX59" fmla="*/ 6737 w 10000"/>
                <a:gd name="connsiteY59" fmla="*/ 8789 h 10000"/>
                <a:gd name="connsiteX60" fmla="*/ 6421 w 10000"/>
                <a:gd name="connsiteY60" fmla="*/ 8637 h 10000"/>
                <a:gd name="connsiteX61" fmla="*/ 6210 w 10000"/>
                <a:gd name="connsiteY61" fmla="*/ 8940 h 10000"/>
                <a:gd name="connsiteX62" fmla="*/ 6315 w 10000"/>
                <a:gd name="connsiteY62" fmla="*/ 9395 h 10000"/>
                <a:gd name="connsiteX63" fmla="*/ 6632 w 10000"/>
                <a:gd name="connsiteY63" fmla="*/ 9395 h 10000"/>
                <a:gd name="connsiteX64" fmla="*/ 6737 w 10000"/>
                <a:gd name="connsiteY64" fmla="*/ 10000 h 10000"/>
                <a:gd name="connsiteX65" fmla="*/ 6000 w 10000"/>
                <a:gd name="connsiteY65" fmla="*/ 10000 h 10000"/>
                <a:gd name="connsiteX66" fmla="*/ 5790 w 10000"/>
                <a:gd name="connsiteY66" fmla="*/ 9546 h 10000"/>
                <a:gd name="connsiteX67" fmla="*/ 5473 w 10000"/>
                <a:gd name="connsiteY67" fmla="*/ 9849 h 10000"/>
                <a:gd name="connsiteX68" fmla="*/ 5158 w 10000"/>
                <a:gd name="connsiteY68" fmla="*/ 9546 h 10000"/>
                <a:gd name="connsiteX69" fmla="*/ 5699 w 10000"/>
                <a:gd name="connsiteY69" fmla="*/ 6817 h 10000"/>
                <a:gd name="connsiteX70" fmla="*/ 5835 w 10000"/>
                <a:gd name="connsiteY70" fmla="*/ 6118 h 10000"/>
                <a:gd name="connsiteX71" fmla="*/ 5317 w 10000"/>
                <a:gd name="connsiteY71" fmla="*/ 7232 h 10000"/>
                <a:gd name="connsiteX0" fmla="*/ 5317 w 10000"/>
                <a:gd name="connsiteY0" fmla="*/ 7232 h 10000"/>
                <a:gd name="connsiteX1" fmla="*/ 0 w 10000"/>
                <a:gd name="connsiteY1" fmla="*/ 1971 h 10000"/>
                <a:gd name="connsiteX2" fmla="*/ 0 w 10000"/>
                <a:gd name="connsiteY2" fmla="*/ 1817 h 10000"/>
                <a:gd name="connsiteX3" fmla="*/ 105 w 10000"/>
                <a:gd name="connsiteY3" fmla="*/ 1212 h 10000"/>
                <a:gd name="connsiteX4" fmla="*/ 315 w 10000"/>
                <a:gd name="connsiteY4" fmla="*/ 909 h 10000"/>
                <a:gd name="connsiteX5" fmla="*/ 210 w 10000"/>
                <a:gd name="connsiteY5" fmla="*/ 606 h 10000"/>
                <a:gd name="connsiteX6" fmla="*/ 210 w 10000"/>
                <a:gd name="connsiteY6" fmla="*/ 0 h 10000"/>
                <a:gd name="connsiteX7" fmla="*/ 421 w 10000"/>
                <a:gd name="connsiteY7" fmla="*/ 0 h 10000"/>
                <a:gd name="connsiteX8" fmla="*/ 527 w 10000"/>
                <a:gd name="connsiteY8" fmla="*/ 303 h 10000"/>
                <a:gd name="connsiteX9" fmla="*/ 842 w 10000"/>
                <a:gd name="connsiteY9" fmla="*/ 303 h 10000"/>
                <a:gd name="connsiteX10" fmla="*/ 1158 w 10000"/>
                <a:gd name="connsiteY10" fmla="*/ 758 h 10000"/>
                <a:gd name="connsiteX11" fmla="*/ 1158 w 10000"/>
                <a:gd name="connsiteY11" fmla="*/ 1515 h 10000"/>
                <a:gd name="connsiteX12" fmla="*/ 1369 w 10000"/>
                <a:gd name="connsiteY12" fmla="*/ 1515 h 10000"/>
                <a:gd name="connsiteX13" fmla="*/ 1684 w 10000"/>
                <a:gd name="connsiteY13" fmla="*/ 2273 h 10000"/>
                <a:gd name="connsiteX14" fmla="*/ 2000 w 10000"/>
                <a:gd name="connsiteY14" fmla="*/ 2121 h 10000"/>
                <a:gd name="connsiteX15" fmla="*/ 2000 w 10000"/>
                <a:gd name="connsiteY15" fmla="*/ 1971 h 10000"/>
                <a:gd name="connsiteX16" fmla="*/ 2105 w 10000"/>
                <a:gd name="connsiteY16" fmla="*/ 2121 h 10000"/>
                <a:gd name="connsiteX17" fmla="*/ 2316 w 10000"/>
                <a:gd name="connsiteY17" fmla="*/ 2424 h 10000"/>
                <a:gd name="connsiteX18" fmla="*/ 2842 w 10000"/>
                <a:gd name="connsiteY18" fmla="*/ 2424 h 10000"/>
                <a:gd name="connsiteX19" fmla="*/ 2947 w 10000"/>
                <a:gd name="connsiteY19" fmla="*/ 1817 h 10000"/>
                <a:gd name="connsiteX20" fmla="*/ 3368 w 10000"/>
                <a:gd name="connsiteY20" fmla="*/ 1667 h 10000"/>
                <a:gd name="connsiteX21" fmla="*/ 5883 w 10000"/>
                <a:gd name="connsiteY21" fmla="*/ 6083 h 10000"/>
                <a:gd name="connsiteX22" fmla="*/ 6802 w 10000"/>
                <a:gd name="connsiteY22" fmla="*/ 4177 h 10000"/>
                <a:gd name="connsiteX23" fmla="*/ 7263 w 10000"/>
                <a:gd name="connsiteY23" fmla="*/ 2727 h 10000"/>
                <a:gd name="connsiteX24" fmla="*/ 7789 w 10000"/>
                <a:gd name="connsiteY24" fmla="*/ 3332 h 10000"/>
                <a:gd name="connsiteX25" fmla="*/ 8211 w 10000"/>
                <a:gd name="connsiteY25" fmla="*/ 3486 h 10000"/>
                <a:gd name="connsiteX26" fmla="*/ 8631 w 10000"/>
                <a:gd name="connsiteY26" fmla="*/ 3636 h 10000"/>
                <a:gd name="connsiteX27" fmla="*/ 9263 w 10000"/>
                <a:gd name="connsiteY27" fmla="*/ 4243 h 10000"/>
                <a:gd name="connsiteX28" fmla="*/ 9578 w 10000"/>
                <a:gd name="connsiteY28" fmla="*/ 4394 h 10000"/>
                <a:gd name="connsiteX29" fmla="*/ 10000 w 10000"/>
                <a:gd name="connsiteY29" fmla="*/ 4848 h 10000"/>
                <a:gd name="connsiteX30" fmla="*/ 10000 w 10000"/>
                <a:gd name="connsiteY30" fmla="*/ 5606 h 10000"/>
                <a:gd name="connsiteX31" fmla="*/ 9790 w 10000"/>
                <a:gd name="connsiteY31" fmla="*/ 5606 h 10000"/>
                <a:gd name="connsiteX32" fmla="*/ 9368 w 10000"/>
                <a:gd name="connsiteY32" fmla="*/ 5909 h 10000"/>
                <a:gd name="connsiteX33" fmla="*/ 8736 w 10000"/>
                <a:gd name="connsiteY33" fmla="*/ 5909 h 10000"/>
                <a:gd name="connsiteX34" fmla="*/ 8526 w 10000"/>
                <a:gd name="connsiteY34" fmla="*/ 6212 h 10000"/>
                <a:gd name="connsiteX35" fmla="*/ 8526 w 10000"/>
                <a:gd name="connsiteY35" fmla="*/ 6365 h 10000"/>
                <a:gd name="connsiteX36" fmla="*/ 8631 w 10000"/>
                <a:gd name="connsiteY36" fmla="*/ 6668 h 10000"/>
                <a:gd name="connsiteX37" fmla="*/ 8631 w 10000"/>
                <a:gd name="connsiteY37" fmla="*/ 6818 h 10000"/>
                <a:gd name="connsiteX38" fmla="*/ 8526 w 10000"/>
                <a:gd name="connsiteY38" fmla="*/ 7123 h 10000"/>
                <a:gd name="connsiteX39" fmla="*/ 8631 w 10000"/>
                <a:gd name="connsiteY39" fmla="*/ 7123 h 10000"/>
                <a:gd name="connsiteX40" fmla="*/ 9158 w 10000"/>
                <a:gd name="connsiteY40" fmla="*/ 8031 h 10000"/>
                <a:gd name="connsiteX41" fmla="*/ 9263 w 10000"/>
                <a:gd name="connsiteY41" fmla="*/ 8637 h 10000"/>
                <a:gd name="connsiteX42" fmla="*/ 9158 w 10000"/>
                <a:gd name="connsiteY42" fmla="*/ 9091 h 10000"/>
                <a:gd name="connsiteX43" fmla="*/ 9158 w 10000"/>
                <a:gd name="connsiteY43" fmla="*/ 9091 h 10000"/>
                <a:gd name="connsiteX44" fmla="*/ 9158 w 10000"/>
                <a:gd name="connsiteY44" fmla="*/ 9243 h 10000"/>
                <a:gd name="connsiteX45" fmla="*/ 9053 w 10000"/>
                <a:gd name="connsiteY45" fmla="*/ 9546 h 10000"/>
                <a:gd name="connsiteX46" fmla="*/ 8841 w 10000"/>
                <a:gd name="connsiteY46" fmla="*/ 9546 h 10000"/>
                <a:gd name="connsiteX47" fmla="*/ 8736 w 10000"/>
                <a:gd name="connsiteY47" fmla="*/ 9243 h 10000"/>
                <a:gd name="connsiteX48" fmla="*/ 8631 w 10000"/>
                <a:gd name="connsiteY48" fmla="*/ 9243 h 10000"/>
                <a:gd name="connsiteX49" fmla="*/ 8316 w 10000"/>
                <a:gd name="connsiteY49" fmla="*/ 8183 h 10000"/>
                <a:gd name="connsiteX50" fmla="*/ 7999 w 10000"/>
                <a:gd name="connsiteY50" fmla="*/ 8183 h 10000"/>
                <a:gd name="connsiteX51" fmla="*/ 7789 w 10000"/>
                <a:gd name="connsiteY51" fmla="*/ 7880 h 10000"/>
                <a:gd name="connsiteX52" fmla="*/ 7684 w 10000"/>
                <a:gd name="connsiteY52" fmla="*/ 8031 h 10000"/>
                <a:gd name="connsiteX53" fmla="*/ 7579 w 10000"/>
                <a:gd name="connsiteY53" fmla="*/ 8637 h 10000"/>
                <a:gd name="connsiteX54" fmla="*/ 7263 w 10000"/>
                <a:gd name="connsiteY54" fmla="*/ 8334 h 10000"/>
                <a:gd name="connsiteX55" fmla="*/ 7263 w 10000"/>
                <a:gd name="connsiteY55" fmla="*/ 8789 h 10000"/>
                <a:gd name="connsiteX56" fmla="*/ 7052 w 10000"/>
                <a:gd name="connsiteY56" fmla="*/ 8940 h 10000"/>
                <a:gd name="connsiteX57" fmla="*/ 6947 w 10000"/>
                <a:gd name="connsiteY57" fmla="*/ 8789 h 10000"/>
                <a:gd name="connsiteX58" fmla="*/ 6737 w 10000"/>
                <a:gd name="connsiteY58" fmla="*/ 8789 h 10000"/>
                <a:gd name="connsiteX59" fmla="*/ 6421 w 10000"/>
                <a:gd name="connsiteY59" fmla="*/ 8637 h 10000"/>
                <a:gd name="connsiteX60" fmla="*/ 6210 w 10000"/>
                <a:gd name="connsiteY60" fmla="*/ 8940 h 10000"/>
                <a:gd name="connsiteX61" fmla="*/ 6315 w 10000"/>
                <a:gd name="connsiteY61" fmla="*/ 9395 h 10000"/>
                <a:gd name="connsiteX62" fmla="*/ 6632 w 10000"/>
                <a:gd name="connsiteY62" fmla="*/ 9395 h 10000"/>
                <a:gd name="connsiteX63" fmla="*/ 6737 w 10000"/>
                <a:gd name="connsiteY63" fmla="*/ 10000 h 10000"/>
                <a:gd name="connsiteX64" fmla="*/ 6000 w 10000"/>
                <a:gd name="connsiteY64" fmla="*/ 10000 h 10000"/>
                <a:gd name="connsiteX65" fmla="*/ 5790 w 10000"/>
                <a:gd name="connsiteY65" fmla="*/ 9546 h 10000"/>
                <a:gd name="connsiteX66" fmla="*/ 5473 w 10000"/>
                <a:gd name="connsiteY66" fmla="*/ 9849 h 10000"/>
                <a:gd name="connsiteX67" fmla="*/ 5158 w 10000"/>
                <a:gd name="connsiteY67" fmla="*/ 9546 h 10000"/>
                <a:gd name="connsiteX68" fmla="*/ 5699 w 10000"/>
                <a:gd name="connsiteY68" fmla="*/ 6817 h 10000"/>
                <a:gd name="connsiteX69" fmla="*/ 5835 w 10000"/>
                <a:gd name="connsiteY69" fmla="*/ 6118 h 10000"/>
                <a:gd name="connsiteX70" fmla="*/ 5317 w 10000"/>
                <a:gd name="connsiteY70" fmla="*/ 7232 h 10000"/>
                <a:gd name="connsiteX0" fmla="*/ 5317 w 10000"/>
                <a:gd name="connsiteY0" fmla="*/ 7232 h 10000"/>
                <a:gd name="connsiteX1" fmla="*/ 0 w 10000"/>
                <a:gd name="connsiteY1" fmla="*/ 1817 h 10000"/>
                <a:gd name="connsiteX2" fmla="*/ 105 w 10000"/>
                <a:gd name="connsiteY2" fmla="*/ 1212 h 10000"/>
                <a:gd name="connsiteX3" fmla="*/ 315 w 10000"/>
                <a:gd name="connsiteY3" fmla="*/ 909 h 10000"/>
                <a:gd name="connsiteX4" fmla="*/ 210 w 10000"/>
                <a:gd name="connsiteY4" fmla="*/ 606 h 10000"/>
                <a:gd name="connsiteX5" fmla="*/ 210 w 10000"/>
                <a:gd name="connsiteY5" fmla="*/ 0 h 10000"/>
                <a:gd name="connsiteX6" fmla="*/ 421 w 10000"/>
                <a:gd name="connsiteY6" fmla="*/ 0 h 10000"/>
                <a:gd name="connsiteX7" fmla="*/ 527 w 10000"/>
                <a:gd name="connsiteY7" fmla="*/ 303 h 10000"/>
                <a:gd name="connsiteX8" fmla="*/ 842 w 10000"/>
                <a:gd name="connsiteY8" fmla="*/ 303 h 10000"/>
                <a:gd name="connsiteX9" fmla="*/ 1158 w 10000"/>
                <a:gd name="connsiteY9" fmla="*/ 758 h 10000"/>
                <a:gd name="connsiteX10" fmla="*/ 1158 w 10000"/>
                <a:gd name="connsiteY10" fmla="*/ 1515 h 10000"/>
                <a:gd name="connsiteX11" fmla="*/ 1369 w 10000"/>
                <a:gd name="connsiteY11" fmla="*/ 1515 h 10000"/>
                <a:gd name="connsiteX12" fmla="*/ 1684 w 10000"/>
                <a:gd name="connsiteY12" fmla="*/ 2273 h 10000"/>
                <a:gd name="connsiteX13" fmla="*/ 2000 w 10000"/>
                <a:gd name="connsiteY13" fmla="*/ 2121 h 10000"/>
                <a:gd name="connsiteX14" fmla="*/ 2000 w 10000"/>
                <a:gd name="connsiteY14" fmla="*/ 1971 h 10000"/>
                <a:gd name="connsiteX15" fmla="*/ 2105 w 10000"/>
                <a:gd name="connsiteY15" fmla="*/ 2121 h 10000"/>
                <a:gd name="connsiteX16" fmla="*/ 2316 w 10000"/>
                <a:gd name="connsiteY16" fmla="*/ 2424 h 10000"/>
                <a:gd name="connsiteX17" fmla="*/ 2842 w 10000"/>
                <a:gd name="connsiteY17" fmla="*/ 2424 h 10000"/>
                <a:gd name="connsiteX18" fmla="*/ 2947 w 10000"/>
                <a:gd name="connsiteY18" fmla="*/ 1817 h 10000"/>
                <a:gd name="connsiteX19" fmla="*/ 3368 w 10000"/>
                <a:gd name="connsiteY19" fmla="*/ 1667 h 10000"/>
                <a:gd name="connsiteX20" fmla="*/ 5883 w 10000"/>
                <a:gd name="connsiteY20" fmla="*/ 6083 h 10000"/>
                <a:gd name="connsiteX21" fmla="*/ 6802 w 10000"/>
                <a:gd name="connsiteY21" fmla="*/ 4177 h 10000"/>
                <a:gd name="connsiteX22" fmla="*/ 7263 w 10000"/>
                <a:gd name="connsiteY22" fmla="*/ 2727 h 10000"/>
                <a:gd name="connsiteX23" fmla="*/ 7789 w 10000"/>
                <a:gd name="connsiteY23" fmla="*/ 3332 h 10000"/>
                <a:gd name="connsiteX24" fmla="*/ 8211 w 10000"/>
                <a:gd name="connsiteY24" fmla="*/ 3486 h 10000"/>
                <a:gd name="connsiteX25" fmla="*/ 8631 w 10000"/>
                <a:gd name="connsiteY25" fmla="*/ 3636 h 10000"/>
                <a:gd name="connsiteX26" fmla="*/ 9263 w 10000"/>
                <a:gd name="connsiteY26" fmla="*/ 4243 h 10000"/>
                <a:gd name="connsiteX27" fmla="*/ 9578 w 10000"/>
                <a:gd name="connsiteY27" fmla="*/ 4394 h 10000"/>
                <a:gd name="connsiteX28" fmla="*/ 10000 w 10000"/>
                <a:gd name="connsiteY28" fmla="*/ 4848 h 10000"/>
                <a:gd name="connsiteX29" fmla="*/ 10000 w 10000"/>
                <a:gd name="connsiteY29" fmla="*/ 5606 h 10000"/>
                <a:gd name="connsiteX30" fmla="*/ 9790 w 10000"/>
                <a:gd name="connsiteY30" fmla="*/ 5606 h 10000"/>
                <a:gd name="connsiteX31" fmla="*/ 9368 w 10000"/>
                <a:gd name="connsiteY31" fmla="*/ 5909 h 10000"/>
                <a:gd name="connsiteX32" fmla="*/ 8736 w 10000"/>
                <a:gd name="connsiteY32" fmla="*/ 5909 h 10000"/>
                <a:gd name="connsiteX33" fmla="*/ 8526 w 10000"/>
                <a:gd name="connsiteY33" fmla="*/ 6212 h 10000"/>
                <a:gd name="connsiteX34" fmla="*/ 8526 w 10000"/>
                <a:gd name="connsiteY34" fmla="*/ 6365 h 10000"/>
                <a:gd name="connsiteX35" fmla="*/ 8631 w 10000"/>
                <a:gd name="connsiteY35" fmla="*/ 6668 h 10000"/>
                <a:gd name="connsiteX36" fmla="*/ 8631 w 10000"/>
                <a:gd name="connsiteY36" fmla="*/ 6818 h 10000"/>
                <a:gd name="connsiteX37" fmla="*/ 8526 w 10000"/>
                <a:gd name="connsiteY37" fmla="*/ 7123 h 10000"/>
                <a:gd name="connsiteX38" fmla="*/ 8631 w 10000"/>
                <a:gd name="connsiteY38" fmla="*/ 7123 h 10000"/>
                <a:gd name="connsiteX39" fmla="*/ 9158 w 10000"/>
                <a:gd name="connsiteY39" fmla="*/ 8031 h 10000"/>
                <a:gd name="connsiteX40" fmla="*/ 9263 w 10000"/>
                <a:gd name="connsiteY40" fmla="*/ 8637 h 10000"/>
                <a:gd name="connsiteX41" fmla="*/ 9158 w 10000"/>
                <a:gd name="connsiteY41" fmla="*/ 9091 h 10000"/>
                <a:gd name="connsiteX42" fmla="*/ 9158 w 10000"/>
                <a:gd name="connsiteY42" fmla="*/ 9091 h 10000"/>
                <a:gd name="connsiteX43" fmla="*/ 9158 w 10000"/>
                <a:gd name="connsiteY43" fmla="*/ 9243 h 10000"/>
                <a:gd name="connsiteX44" fmla="*/ 9053 w 10000"/>
                <a:gd name="connsiteY44" fmla="*/ 9546 h 10000"/>
                <a:gd name="connsiteX45" fmla="*/ 8841 w 10000"/>
                <a:gd name="connsiteY45" fmla="*/ 9546 h 10000"/>
                <a:gd name="connsiteX46" fmla="*/ 8736 w 10000"/>
                <a:gd name="connsiteY46" fmla="*/ 9243 h 10000"/>
                <a:gd name="connsiteX47" fmla="*/ 8631 w 10000"/>
                <a:gd name="connsiteY47" fmla="*/ 9243 h 10000"/>
                <a:gd name="connsiteX48" fmla="*/ 8316 w 10000"/>
                <a:gd name="connsiteY48" fmla="*/ 8183 h 10000"/>
                <a:gd name="connsiteX49" fmla="*/ 7999 w 10000"/>
                <a:gd name="connsiteY49" fmla="*/ 8183 h 10000"/>
                <a:gd name="connsiteX50" fmla="*/ 7789 w 10000"/>
                <a:gd name="connsiteY50" fmla="*/ 7880 h 10000"/>
                <a:gd name="connsiteX51" fmla="*/ 7684 w 10000"/>
                <a:gd name="connsiteY51" fmla="*/ 8031 h 10000"/>
                <a:gd name="connsiteX52" fmla="*/ 7579 w 10000"/>
                <a:gd name="connsiteY52" fmla="*/ 8637 h 10000"/>
                <a:gd name="connsiteX53" fmla="*/ 7263 w 10000"/>
                <a:gd name="connsiteY53" fmla="*/ 8334 h 10000"/>
                <a:gd name="connsiteX54" fmla="*/ 7263 w 10000"/>
                <a:gd name="connsiteY54" fmla="*/ 8789 h 10000"/>
                <a:gd name="connsiteX55" fmla="*/ 7052 w 10000"/>
                <a:gd name="connsiteY55" fmla="*/ 8940 h 10000"/>
                <a:gd name="connsiteX56" fmla="*/ 6947 w 10000"/>
                <a:gd name="connsiteY56" fmla="*/ 8789 h 10000"/>
                <a:gd name="connsiteX57" fmla="*/ 6737 w 10000"/>
                <a:gd name="connsiteY57" fmla="*/ 8789 h 10000"/>
                <a:gd name="connsiteX58" fmla="*/ 6421 w 10000"/>
                <a:gd name="connsiteY58" fmla="*/ 8637 h 10000"/>
                <a:gd name="connsiteX59" fmla="*/ 6210 w 10000"/>
                <a:gd name="connsiteY59" fmla="*/ 8940 h 10000"/>
                <a:gd name="connsiteX60" fmla="*/ 6315 w 10000"/>
                <a:gd name="connsiteY60" fmla="*/ 9395 h 10000"/>
                <a:gd name="connsiteX61" fmla="*/ 6632 w 10000"/>
                <a:gd name="connsiteY61" fmla="*/ 9395 h 10000"/>
                <a:gd name="connsiteX62" fmla="*/ 6737 w 10000"/>
                <a:gd name="connsiteY62" fmla="*/ 10000 h 10000"/>
                <a:gd name="connsiteX63" fmla="*/ 6000 w 10000"/>
                <a:gd name="connsiteY63" fmla="*/ 10000 h 10000"/>
                <a:gd name="connsiteX64" fmla="*/ 5790 w 10000"/>
                <a:gd name="connsiteY64" fmla="*/ 9546 h 10000"/>
                <a:gd name="connsiteX65" fmla="*/ 5473 w 10000"/>
                <a:gd name="connsiteY65" fmla="*/ 9849 h 10000"/>
                <a:gd name="connsiteX66" fmla="*/ 5158 w 10000"/>
                <a:gd name="connsiteY66" fmla="*/ 9546 h 10000"/>
                <a:gd name="connsiteX67" fmla="*/ 5699 w 10000"/>
                <a:gd name="connsiteY67" fmla="*/ 6817 h 10000"/>
                <a:gd name="connsiteX68" fmla="*/ 5835 w 10000"/>
                <a:gd name="connsiteY68" fmla="*/ 6118 h 10000"/>
                <a:gd name="connsiteX69" fmla="*/ 5317 w 10000"/>
                <a:gd name="connsiteY69" fmla="*/ 7232 h 10000"/>
                <a:gd name="connsiteX0" fmla="*/ 5212 w 9895"/>
                <a:gd name="connsiteY0" fmla="*/ 7232 h 10000"/>
                <a:gd name="connsiteX1" fmla="*/ 0 w 9895"/>
                <a:gd name="connsiteY1" fmla="*/ 1212 h 10000"/>
                <a:gd name="connsiteX2" fmla="*/ 210 w 9895"/>
                <a:gd name="connsiteY2" fmla="*/ 909 h 10000"/>
                <a:gd name="connsiteX3" fmla="*/ 105 w 9895"/>
                <a:gd name="connsiteY3" fmla="*/ 606 h 10000"/>
                <a:gd name="connsiteX4" fmla="*/ 105 w 9895"/>
                <a:gd name="connsiteY4" fmla="*/ 0 h 10000"/>
                <a:gd name="connsiteX5" fmla="*/ 316 w 9895"/>
                <a:gd name="connsiteY5" fmla="*/ 0 h 10000"/>
                <a:gd name="connsiteX6" fmla="*/ 422 w 9895"/>
                <a:gd name="connsiteY6" fmla="*/ 303 h 10000"/>
                <a:gd name="connsiteX7" fmla="*/ 737 w 9895"/>
                <a:gd name="connsiteY7" fmla="*/ 303 h 10000"/>
                <a:gd name="connsiteX8" fmla="*/ 1053 w 9895"/>
                <a:gd name="connsiteY8" fmla="*/ 758 h 10000"/>
                <a:gd name="connsiteX9" fmla="*/ 1053 w 9895"/>
                <a:gd name="connsiteY9" fmla="*/ 1515 h 10000"/>
                <a:gd name="connsiteX10" fmla="*/ 1264 w 9895"/>
                <a:gd name="connsiteY10" fmla="*/ 1515 h 10000"/>
                <a:gd name="connsiteX11" fmla="*/ 1579 w 9895"/>
                <a:gd name="connsiteY11" fmla="*/ 2273 h 10000"/>
                <a:gd name="connsiteX12" fmla="*/ 1895 w 9895"/>
                <a:gd name="connsiteY12" fmla="*/ 2121 h 10000"/>
                <a:gd name="connsiteX13" fmla="*/ 1895 w 9895"/>
                <a:gd name="connsiteY13" fmla="*/ 1971 h 10000"/>
                <a:gd name="connsiteX14" fmla="*/ 2000 w 9895"/>
                <a:gd name="connsiteY14" fmla="*/ 2121 h 10000"/>
                <a:gd name="connsiteX15" fmla="*/ 2211 w 9895"/>
                <a:gd name="connsiteY15" fmla="*/ 2424 h 10000"/>
                <a:gd name="connsiteX16" fmla="*/ 2737 w 9895"/>
                <a:gd name="connsiteY16" fmla="*/ 2424 h 10000"/>
                <a:gd name="connsiteX17" fmla="*/ 2842 w 9895"/>
                <a:gd name="connsiteY17" fmla="*/ 1817 h 10000"/>
                <a:gd name="connsiteX18" fmla="*/ 3263 w 9895"/>
                <a:gd name="connsiteY18" fmla="*/ 1667 h 10000"/>
                <a:gd name="connsiteX19" fmla="*/ 5778 w 9895"/>
                <a:gd name="connsiteY19" fmla="*/ 6083 h 10000"/>
                <a:gd name="connsiteX20" fmla="*/ 6697 w 9895"/>
                <a:gd name="connsiteY20" fmla="*/ 4177 h 10000"/>
                <a:gd name="connsiteX21" fmla="*/ 7158 w 9895"/>
                <a:gd name="connsiteY21" fmla="*/ 2727 h 10000"/>
                <a:gd name="connsiteX22" fmla="*/ 7684 w 9895"/>
                <a:gd name="connsiteY22" fmla="*/ 3332 h 10000"/>
                <a:gd name="connsiteX23" fmla="*/ 8106 w 9895"/>
                <a:gd name="connsiteY23" fmla="*/ 3486 h 10000"/>
                <a:gd name="connsiteX24" fmla="*/ 8526 w 9895"/>
                <a:gd name="connsiteY24" fmla="*/ 3636 h 10000"/>
                <a:gd name="connsiteX25" fmla="*/ 9158 w 9895"/>
                <a:gd name="connsiteY25" fmla="*/ 4243 h 10000"/>
                <a:gd name="connsiteX26" fmla="*/ 9473 w 9895"/>
                <a:gd name="connsiteY26" fmla="*/ 4394 h 10000"/>
                <a:gd name="connsiteX27" fmla="*/ 9895 w 9895"/>
                <a:gd name="connsiteY27" fmla="*/ 4848 h 10000"/>
                <a:gd name="connsiteX28" fmla="*/ 9895 w 9895"/>
                <a:gd name="connsiteY28" fmla="*/ 5606 h 10000"/>
                <a:gd name="connsiteX29" fmla="*/ 9685 w 9895"/>
                <a:gd name="connsiteY29" fmla="*/ 5606 h 10000"/>
                <a:gd name="connsiteX30" fmla="*/ 9263 w 9895"/>
                <a:gd name="connsiteY30" fmla="*/ 5909 h 10000"/>
                <a:gd name="connsiteX31" fmla="*/ 8631 w 9895"/>
                <a:gd name="connsiteY31" fmla="*/ 5909 h 10000"/>
                <a:gd name="connsiteX32" fmla="*/ 8421 w 9895"/>
                <a:gd name="connsiteY32" fmla="*/ 6212 h 10000"/>
                <a:gd name="connsiteX33" fmla="*/ 8421 w 9895"/>
                <a:gd name="connsiteY33" fmla="*/ 6365 h 10000"/>
                <a:gd name="connsiteX34" fmla="*/ 8526 w 9895"/>
                <a:gd name="connsiteY34" fmla="*/ 6668 h 10000"/>
                <a:gd name="connsiteX35" fmla="*/ 8526 w 9895"/>
                <a:gd name="connsiteY35" fmla="*/ 6818 h 10000"/>
                <a:gd name="connsiteX36" fmla="*/ 8421 w 9895"/>
                <a:gd name="connsiteY36" fmla="*/ 7123 h 10000"/>
                <a:gd name="connsiteX37" fmla="*/ 8526 w 9895"/>
                <a:gd name="connsiteY37" fmla="*/ 7123 h 10000"/>
                <a:gd name="connsiteX38" fmla="*/ 9053 w 9895"/>
                <a:gd name="connsiteY38" fmla="*/ 8031 h 10000"/>
                <a:gd name="connsiteX39" fmla="*/ 9158 w 9895"/>
                <a:gd name="connsiteY39" fmla="*/ 8637 h 10000"/>
                <a:gd name="connsiteX40" fmla="*/ 9053 w 9895"/>
                <a:gd name="connsiteY40" fmla="*/ 9091 h 10000"/>
                <a:gd name="connsiteX41" fmla="*/ 9053 w 9895"/>
                <a:gd name="connsiteY41" fmla="*/ 9091 h 10000"/>
                <a:gd name="connsiteX42" fmla="*/ 9053 w 9895"/>
                <a:gd name="connsiteY42" fmla="*/ 9243 h 10000"/>
                <a:gd name="connsiteX43" fmla="*/ 8948 w 9895"/>
                <a:gd name="connsiteY43" fmla="*/ 9546 h 10000"/>
                <a:gd name="connsiteX44" fmla="*/ 8736 w 9895"/>
                <a:gd name="connsiteY44" fmla="*/ 9546 h 10000"/>
                <a:gd name="connsiteX45" fmla="*/ 8631 w 9895"/>
                <a:gd name="connsiteY45" fmla="*/ 9243 h 10000"/>
                <a:gd name="connsiteX46" fmla="*/ 8526 w 9895"/>
                <a:gd name="connsiteY46" fmla="*/ 9243 h 10000"/>
                <a:gd name="connsiteX47" fmla="*/ 8211 w 9895"/>
                <a:gd name="connsiteY47" fmla="*/ 8183 h 10000"/>
                <a:gd name="connsiteX48" fmla="*/ 7894 w 9895"/>
                <a:gd name="connsiteY48" fmla="*/ 8183 h 10000"/>
                <a:gd name="connsiteX49" fmla="*/ 7684 w 9895"/>
                <a:gd name="connsiteY49" fmla="*/ 7880 h 10000"/>
                <a:gd name="connsiteX50" fmla="*/ 7579 w 9895"/>
                <a:gd name="connsiteY50" fmla="*/ 8031 h 10000"/>
                <a:gd name="connsiteX51" fmla="*/ 7474 w 9895"/>
                <a:gd name="connsiteY51" fmla="*/ 8637 h 10000"/>
                <a:gd name="connsiteX52" fmla="*/ 7158 w 9895"/>
                <a:gd name="connsiteY52" fmla="*/ 8334 h 10000"/>
                <a:gd name="connsiteX53" fmla="*/ 7158 w 9895"/>
                <a:gd name="connsiteY53" fmla="*/ 8789 h 10000"/>
                <a:gd name="connsiteX54" fmla="*/ 6947 w 9895"/>
                <a:gd name="connsiteY54" fmla="*/ 8940 h 10000"/>
                <a:gd name="connsiteX55" fmla="*/ 6842 w 9895"/>
                <a:gd name="connsiteY55" fmla="*/ 8789 h 10000"/>
                <a:gd name="connsiteX56" fmla="*/ 6632 w 9895"/>
                <a:gd name="connsiteY56" fmla="*/ 8789 h 10000"/>
                <a:gd name="connsiteX57" fmla="*/ 6316 w 9895"/>
                <a:gd name="connsiteY57" fmla="*/ 8637 h 10000"/>
                <a:gd name="connsiteX58" fmla="*/ 6105 w 9895"/>
                <a:gd name="connsiteY58" fmla="*/ 8940 h 10000"/>
                <a:gd name="connsiteX59" fmla="*/ 6210 w 9895"/>
                <a:gd name="connsiteY59" fmla="*/ 9395 h 10000"/>
                <a:gd name="connsiteX60" fmla="*/ 6527 w 9895"/>
                <a:gd name="connsiteY60" fmla="*/ 9395 h 10000"/>
                <a:gd name="connsiteX61" fmla="*/ 6632 w 9895"/>
                <a:gd name="connsiteY61" fmla="*/ 10000 h 10000"/>
                <a:gd name="connsiteX62" fmla="*/ 5895 w 9895"/>
                <a:gd name="connsiteY62" fmla="*/ 10000 h 10000"/>
                <a:gd name="connsiteX63" fmla="*/ 5685 w 9895"/>
                <a:gd name="connsiteY63" fmla="*/ 9546 h 10000"/>
                <a:gd name="connsiteX64" fmla="*/ 5368 w 9895"/>
                <a:gd name="connsiteY64" fmla="*/ 9849 h 10000"/>
                <a:gd name="connsiteX65" fmla="*/ 5053 w 9895"/>
                <a:gd name="connsiteY65" fmla="*/ 9546 h 10000"/>
                <a:gd name="connsiteX66" fmla="*/ 5594 w 9895"/>
                <a:gd name="connsiteY66" fmla="*/ 6817 h 10000"/>
                <a:gd name="connsiteX67" fmla="*/ 5730 w 9895"/>
                <a:gd name="connsiteY67" fmla="*/ 6118 h 10000"/>
                <a:gd name="connsiteX68" fmla="*/ 5212 w 9895"/>
                <a:gd name="connsiteY68" fmla="*/ 7232 h 10000"/>
                <a:gd name="connsiteX0" fmla="*/ 5161 w 9894"/>
                <a:gd name="connsiteY0" fmla="*/ 7232 h 10000"/>
                <a:gd name="connsiteX1" fmla="*/ 106 w 9894"/>
                <a:gd name="connsiteY1" fmla="*/ 909 h 10000"/>
                <a:gd name="connsiteX2" fmla="*/ 0 w 9894"/>
                <a:gd name="connsiteY2" fmla="*/ 606 h 10000"/>
                <a:gd name="connsiteX3" fmla="*/ 0 w 9894"/>
                <a:gd name="connsiteY3" fmla="*/ 0 h 10000"/>
                <a:gd name="connsiteX4" fmla="*/ 213 w 9894"/>
                <a:gd name="connsiteY4" fmla="*/ 0 h 10000"/>
                <a:gd name="connsiteX5" fmla="*/ 320 w 9894"/>
                <a:gd name="connsiteY5" fmla="*/ 303 h 10000"/>
                <a:gd name="connsiteX6" fmla="*/ 639 w 9894"/>
                <a:gd name="connsiteY6" fmla="*/ 303 h 10000"/>
                <a:gd name="connsiteX7" fmla="*/ 958 w 9894"/>
                <a:gd name="connsiteY7" fmla="*/ 758 h 10000"/>
                <a:gd name="connsiteX8" fmla="*/ 958 w 9894"/>
                <a:gd name="connsiteY8" fmla="*/ 1515 h 10000"/>
                <a:gd name="connsiteX9" fmla="*/ 1171 w 9894"/>
                <a:gd name="connsiteY9" fmla="*/ 1515 h 10000"/>
                <a:gd name="connsiteX10" fmla="*/ 1490 w 9894"/>
                <a:gd name="connsiteY10" fmla="*/ 2273 h 10000"/>
                <a:gd name="connsiteX11" fmla="*/ 1809 w 9894"/>
                <a:gd name="connsiteY11" fmla="*/ 2121 h 10000"/>
                <a:gd name="connsiteX12" fmla="*/ 1809 w 9894"/>
                <a:gd name="connsiteY12" fmla="*/ 1971 h 10000"/>
                <a:gd name="connsiteX13" fmla="*/ 1915 w 9894"/>
                <a:gd name="connsiteY13" fmla="*/ 2121 h 10000"/>
                <a:gd name="connsiteX14" fmla="*/ 2128 w 9894"/>
                <a:gd name="connsiteY14" fmla="*/ 2424 h 10000"/>
                <a:gd name="connsiteX15" fmla="*/ 2660 w 9894"/>
                <a:gd name="connsiteY15" fmla="*/ 2424 h 10000"/>
                <a:gd name="connsiteX16" fmla="*/ 2766 w 9894"/>
                <a:gd name="connsiteY16" fmla="*/ 1817 h 10000"/>
                <a:gd name="connsiteX17" fmla="*/ 3192 w 9894"/>
                <a:gd name="connsiteY17" fmla="*/ 1667 h 10000"/>
                <a:gd name="connsiteX18" fmla="*/ 5733 w 9894"/>
                <a:gd name="connsiteY18" fmla="*/ 6083 h 10000"/>
                <a:gd name="connsiteX19" fmla="*/ 6662 w 9894"/>
                <a:gd name="connsiteY19" fmla="*/ 4177 h 10000"/>
                <a:gd name="connsiteX20" fmla="*/ 7128 w 9894"/>
                <a:gd name="connsiteY20" fmla="*/ 2727 h 10000"/>
                <a:gd name="connsiteX21" fmla="*/ 7660 w 9894"/>
                <a:gd name="connsiteY21" fmla="*/ 3332 h 10000"/>
                <a:gd name="connsiteX22" fmla="*/ 8086 w 9894"/>
                <a:gd name="connsiteY22" fmla="*/ 3486 h 10000"/>
                <a:gd name="connsiteX23" fmla="*/ 8510 w 9894"/>
                <a:gd name="connsiteY23" fmla="*/ 3636 h 10000"/>
                <a:gd name="connsiteX24" fmla="*/ 9149 w 9894"/>
                <a:gd name="connsiteY24" fmla="*/ 4243 h 10000"/>
                <a:gd name="connsiteX25" fmla="*/ 9468 w 9894"/>
                <a:gd name="connsiteY25" fmla="*/ 4394 h 10000"/>
                <a:gd name="connsiteX26" fmla="*/ 9894 w 9894"/>
                <a:gd name="connsiteY26" fmla="*/ 4848 h 10000"/>
                <a:gd name="connsiteX27" fmla="*/ 9894 w 9894"/>
                <a:gd name="connsiteY27" fmla="*/ 5606 h 10000"/>
                <a:gd name="connsiteX28" fmla="*/ 9682 w 9894"/>
                <a:gd name="connsiteY28" fmla="*/ 5606 h 10000"/>
                <a:gd name="connsiteX29" fmla="*/ 9255 w 9894"/>
                <a:gd name="connsiteY29" fmla="*/ 5909 h 10000"/>
                <a:gd name="connsiteX30" fmla="*/ 8617 w 9894"/>
                <a:gd name="connsiteY30" fmla="*/ 5909 h 10000"/>
                <a:gd name="connsiteX31" fmla="*/ 8404 w 9894"/>
                <a:gd name="connsiteY31" fmla="*/ 6212 h 10000"/>
                <a:gd name="connsiteX32" fmla="*/ 8404 w 9894"/>
                <a:gd name="connsiteY32" fmla="*/ 6365 h 10000"/>
                <a:gd name="connsiteX33" fmla="*/ 8510 w 9894"/>
                <a:gd name="connsiteY33" fmla="*/ 6668 h 10000"/>
                <a:gd name="connsiteX34" fmla="*/ 8510 w 9894"/>
                <a:gd name="connsiteY34" fmla="*/ 6818 h 10000"/>
                <a:gd name="connsiteX35" fmla="*/ 8404 w 9894"/>
                <a:gd name="connsiteY35" fmla="*/ 7123 h 10000"/>
                <a:gd name="connsiteX36" fmla="*/ 8510 w 9894"/>
                <a:gd name="connsiteY36" fmla="*/ 7123 h 10000"/>
                <a:gd name="connsiteX37" fmla="*/ 9043 w 9894"/>
                <a:gd name="connsiteY37" fmla="*/ 8031 h 10000"/>
                <a:gd name="connsiteX38" fmla="*/ 9149 w 9894"/>
                <a:gd name="connsiteY38" fmla="*/ 8637 h 10000"/>
                <a:gd name="connsiteX39" fmla="*/ 9043 w 9894"/>
                <a:gd name="connsiteY39" fmla="*/ 9091 h 10000"/>
                <a:gd name="connsiteX40" fmla="*/ 9043 w 9894"/>
                <a:gd name="connsiteY40" fmla="*/ 9091 h 10000"/>
                <a:gd name="connsiteX41" fmla="*/ 9043 w 9894"/>
                <a:gd name="connsiteY41" fmla="*/ 9243 h 10000"/>
                <a:gd name="connsiteX42" fmla="*/ 8937 w 9894"/>
                <a:gd name="connsiteY42" fmla="*/ 9546 h 10000"/>
                <a:gd name="connsiteX43" fmla="*/ 8723 w 9894"/>
                <a:gd name="connsiteY43" fmla="*/ 9546 h 10000"/>
                <a:gd name="connsiteX44" fmla="*/ 8617 w 9894"/>
                <a:gd name="connsiteY44" fmla="*/ 9243 h 10000"/>
                <a:gd name="connsiteX45" fmla="*/ 8510 w 9894"/>
                <a:gd name="connsiteY45" fmla="*/ 9243 h 10000"/>
                <a:gd name="connsiteX46" fmla="*/ 8192 w 9894"/>
                <a:gd name="connsiteY46" fmla="*/ 8183 h 10000"/>
                <a:gd name="connsiteX47" fmla="*/ 7872 w 9894"/>
                <a:gd name="connsiteY47" fmla="*/ 8183 h 10000"/>
                <a:gd name="connsiteX48" fmla="*/ 7660 w 9894"/>
                <a:gd name="connsiteY48" fmla="*/ 7880 h 10000"/>
                <a:gd name="connsiteX49" fmla="*/ 7553 w 9894"/>
                <a:gd name="connsiteY49" fmla="*/ 8031 h 10000"/>
                <a:gd name="connsiteX50" fmla="*/ 7447 w 9894"/>
                <a:gd name="connsiteY50" fmla="*/ 8637 h 10000"/>
                <a:gd name="connsiteX51" fmla="*/ 7128 w 9894"/>
                <a:gd name="connsiteY51" fmla="*/ 8334 h 10000"/>
                <a:gd name="connsiteX52" fmla="*/ 7128 w 9894"/>
                <a:gd name="connsiteY52" fmla="*/ 8789 h 10000"/>
                <a:gd name="connsiteX53" fmla="*/ 6915 w 9894"/>
                <a:gd name="connsiteY53" fmla="*/ 8940 h 10000"/>
                <a:gd name="connsiteX54" fmla="*/ 6809 w 9894"/>
                <a:gd name="connsiteY54" fmla="*/ 8789 h 10000"/>
                <a:gd name="connsiteX55" fmla="*/ 6596 w 9894"/>
                <a:gd name="connsiteY55" fmla="*/ 8789 h 10000"/>
                <a:gd name="connsiteX56" fmla="*/ 6277 w 9894"/>
                <a:gd name="connsiteY56" fmla="*/ 8637 h 10000"/>
                <a:gd name="connsiteX57" fmla="*/ 6064 w 9894"/>
                <a:gd name="connsiteY57" fmla="*/ 8940 h 10000"/>
                <a:gd name="connsiteX58" fmla="*/ 6170 w 9894"/>
                <a:gd name="connsiteY58" fmla="*/ 9395 h 10000"/>
                <a:gd name="connsiteX59" fmla="*/ 6490 w 9894"/>
                <a:gd name="connsiteY59" fmla="*/ 9395 h 10000"/>
                <a:gd name="connsiteX60" fmla="*/ 6596 w 9894"/>
                <a:gd name="connsiteY60" fmla="*/ 10000 h 10000"/>
                <a:gd name="connsiteX61" fmla="*/ 5852 w 9894"/>
                <a:gd name="connsiteY61" fmla="*/ 10000 h 10000"/>
                <a:gd name="connsiteX62" fmla="*/ 5639 w 9894"/>
                <a:gd name="connsiteY62" fmla="*/ 9546 h 10000"/>
                <a:gd name="connsiteX63" fmla="*/ 5319 w 9894"/>
                <a:gd name="connsiteY63" fmla="*/ 9849 h 10000"/>
                <a:gd name="connsiteX64" fmla="*/ 5001 w 9894"/>
                <a:gd name="connsiteY64" fmla="*/ 9546 h 10000"/>
                <a:gd name="connsiteX65" fmla="*/ 5547 w 9894"/>
                <a:gd name="connsiteY65" fmla="*/ 6817 h 10000"/>
                <a:gd name="connsiteX66" fmla="*/ 5685 w 9894"/>
                <a:gd name="connsiteY66" fmla="*/ 6118 h 10000"/>
                <a:gd name="connsiteX67" fmla="*/ 5161 w 9894"/>
                <a:gd name="connsiteY67" fmla="*/ 7232 h 10000"/>
                <a:gd name="connsiteX0" fmla="*/ 5216 w 10000"/>
                <a:gd name="connsiteY0" fmla="*/ 7232 h 10000"/>
                <a:gd name="connsiteX1" fmla="*/ 0 w 10000"/>
                <a:gd name="connsiteY1" fmla="*/ 606 h 10000"/>
                <a:gd name="connsiteX2" fmla="*/ 0 w 10000"/>
                <a:gd name="connsiteY2" fmla="*/ 0 h 10000"/>
                <a:gd name="connsiteX3" fmla="*/ 215 w 10000"/>
                <a:gd name="connsiteY3" fmla="*/ 0 h 10000"/>
                <a:gd name="connsiteX4" fmla="*/ 323 w 10000"/>
                <a:gd name="connsiteY4" fmla="*/ 303 h 10000"/>
                <a:gd name="connsiteX5" fmla="*/ 646 w 10000"/>
                <a:gd name="connsiteY5" fmla="*/ 303 h 10000"/>
                <a:gd name="connsiteX6" fmla="*/ 968 w 10000"/>
                <a:gd name="connsiteY6" fmla="*/ 758 h 10000"/>
                <a:gd name="connsiteX7" fmla="*/ 968 w 10000"/>
                <a:gd name="connsiteY7" fmla="*/ 1515 h 10000"/>
                <a:gd name="connsiteX8" fmla="*/ 1184 w 10000"/>
                <a:gd name="connsiteY8" fmla="*/ 1515 h 10000"/>
                <a:gd name="connsiteX9" fmla="*/ 1506 w 10000"/>
                <a:gd name="connsiteY9" fmla="*/ 2273 h 10000"/>
                <a:gd name="connsiteX10" fmla="*/ 1828 w 10000"/>
                <a:gd name="connsiteY10" fmla="*/ 2121 h 10000"/>
                <a:gd name="connsiteX11" fmla="*/ 1828 w 10000"/>
                <a:gd name="connsiteY11" fmla="*/ 1971 h 10000"/>
                <a:gd name="connsiteX12" fmla="*/ 1936 w 10000"/>
                <a:gd name="connsiteY12" fmla="*/ 2121 h 10000"/>
                <a:gd name="connsiteX13" fmla="*/ 2151 w 10000"/>
                <a:gd name="connsiteY13" fmla="*/ 2424 h 10000"/>
                <a:gd name="connsiteX14" fmla="*/ 2688 w 10000"/>
                <a:gd name="connsiteY14" fmla="*/ 2424 h 10000"/>
                <a:gd name="connsiteX15" fmla="*/ 2796 w 10000"/>
                <a:gd name="connsiteY15" fmla="*/ 1817 h 10000"/>
                <a:gd name="connsiteX16" fmla="*/ 3226 w 10000"/>
                <a:gd name="connsiteY16" fmla="*/ 1667 h 10000"/>
                <a:gd name="connsiteX17" fmla="*/ 5794 w 10000"/>
                <a:gd name="connsiteY17" fmla="*/ 6083 h 10000"/>
                <a:gd name="connsiteX18" fmla="*/ 6733 w 10000"/>
                <a:gd name="connsiteY18" fmla="*/ 4177 h 10000"/>
                <a:gd name="connsiteX19" fmla="*/ 7204 w 10000"/>
                <a:gd name="connsiteY19" fmla="*/ 2727 h 10000"/>
                <a:gd name="connsiteX20" fmla="*/ 7742 w 10000"/>
                <a:gd name="connsiteY20" fmla="*/ 3332 h 10000"/>
                <a:gd name="connsiteX21" fmla="*/ 8173 w 10000"/>
                <a:gd name="connsiteY21" fmla="*/ 3486 h 10000"/>
                <a:gd name="connsiteX22" fmla="*/ 8601 w 10000"/>
                <a:gd name="connsiteY22" fmla="*/ 3636 h 10000"/>
                <a:gd name="connsiteX23" fmla="*/ 9247 w 10000"/>
                <a:gd name="connsiteY23" fmla="*/ 4243 h 10000"/>
                <a:gd name="connsiteX24" fmla="*/ 9569 w 10000"/>
                <a:gd name="connsiteY24" fmla="*/ 4394 h 10000"/>
                <a:gd name="connsiteX25" fmla="*/ 10000 w 10000"/>
                <a:gd name="connsiteY25" fmla="*/ 4848 h 10000"/>
                <a:gd name="connsiteX26" fmla="*/ 10000 w 10000"/>
                <a:gd name="connsiteY26" fmla="*/ 5606 h 10000"/>
                <a:gd name="connsiteX27" fmla="*/ 9786 w 10000"/>
                <a:gd name="connsiteY27" fmla="*/ 5606 h 10000"/>
                <a:gd name="connsiteX28" fmla="*/ 9354 w 10000"/>
                <a:gd name="connsiteY28" fmla="*/ 5909 h 10000"/>
                <a:gd name="connsiteX29" fmla="*/ 8709 w 10000"/>
                <a:gd name="connsiteY29" fmla="*/ 5909 h 10000"/>
                <a:gd name="connsiteX30" fmla="*/ 8494 w 10000"/>
                <a:gd name="connsiteY30" fmla="*/ 6212 h 10000"/>
                <a:gd name="connsiteX31" fmla="*/ 8494 w 10000"/>
                <a:gd name="connsiteY31" fmla="*/ 6365 h 10000"/>
                <a:gd name="connsiteX32" fmla="*/ 8601 w 10000"/>
                <a:gd name="connsiteY32" fmla="*/ 6668 h 10000"/>
                <a:gd name="connsiteX33" fmla="*/ 8601 w 10000"/>
                <a:gd name="connsiteY33" fmla="*/ 6818 h 10000"/>
                <a:gd name="connsiteX34" fmla="*/ 8494 w 10000"/>
                <a:gd name="connsiteY34" fmla="*/ 7123 h 10000"/>
                <a:gd name="connsiteX35" fmla="*/ 8601 w 10000"/>
                <a:gd name="connsiteY35" fmla="*/ 7123 h 10000"/>
                <a:gd name="connsiteX36" fmla="*/ 9140 w 10000"/>
                <a:gd name="connsiteY36" fmla="*/ 8031 h 10000"/>
                <a:gd name="connsiteX37" fmla="*/ 9247 w 10000"/>
                <a:gd name="connsiteY37" fmla="*/ 8637 h 10000"/>
                <a:gd name="connsiteX38" fmla="*/ 9140 w 10000"/>
                <a:gd name="connsiteY38" fmla="*/ 9091 h 10000"/>
                <a:gd name="connsiteX39" fmla="*/ 9140 w 10000"/>
                <a:gd name="connsiteY39" fmla="*/ 9091 h 10000"/>
                <a:gd name="connsiteX40" fmla="*/ 9140 w 10000"/>
                <a:gd name="connsiteY40" fmla="*/ 9243 h 10000"/>
                <a:gd name="connsiteX41" fmla="*/ 9033 w 10000"/>
                <a:gd name="connsiteY41" fmla="*/ 9546 h 10000"/>
                <a:gd name="connsiteX42" fmla="*/ 8816 w 10000"/>
                <a:gd name="connsiteY42" fmla="*/ 9546 h 10000"/>
                <a:gd name="connsiteX43" fmla="*/ 8709 w 10000"/>
                <a:gd name="connsiteY43" fmla="*/ 9243 h 10000"/>
                <a:gd name="connsiteX44" fmla="*/ 8601 w 10000"/>
                <a:gd name="connsiteY44" fmla="*/ 9243 h 10000"/>
                <a:gd name="connsiteX45" fmla="*/ 8280 w 10000"/>
                <a:gd name="connsiteY45" fmla="*/ 8183 h 10000"/>
                <a:gd name="connsiteX46" fmla="*/ 7956 w 10000"/>
                <a:gd name="connsiteY46" fmla="*/ 8183 h 10000"/>
                <a:gd name="connsiteX47" fmla="*/ 7742 w 10000"/>
                <a:gd name="connsiteY47" fmla="*/ 7880 h 10000"/>
                <a:gd name="connsiteX48" fmla="*/ 7634 w 10000"/>
                <a:gd name="connsiteY48" fmla="*/ 8031 h 10000"/>
                <a:gd name="connsiteX49" fmla="*/ 7527 w 10000"/>
                <a:gd name="connsiteY49" fmla="*/ 8637 h 10000"/>
                <a:gd name="connsiteX50" fmla="*/ 7204 w 10000"/>
                <a:gd name="connsiteY50" fmla="*/ 8334 h 10000"/>
                <a:gd name="connsiteX51" fmla="*/ 7204 w 10000"/>
                <a:gd name="connsiteY51" fmla="*/ 8789 h 10000"/>
                <a:gd name="connsiteX52" fmla="*/ 6989 w 10000"/>
                <a:gd name="connsiteY52" fmla="*/ 8940 h 10000"/>
                <a:gd name="connsiteX53" fmla="*/ 6882 w 10000"/>
                <a:gd name="connsiteY53" fmla="*/ 8789 h 10000"/>
                <a:gd name="connsiteX54" fmla="*/ 6667 w 10000"/>
                <a:gd name="connsiteY54" fmla="*/ 8789 h 10000"/>
                <a:gd name="connsiteX55" fmla="*/ 6344 w 10000"/>
                <a:gd name="connsiteY55" fmla="*/ 8637 h 10000"/>
                <a:gd name="connsiteX56" fmla="*/ 6129 w 10000"/>
                <a:gd name="connsiteY56" fmla="*/ 8940 h 10000"/>
                <a:gd name="connsiteX57" fmla="*/ 6236 w 10000"/>
                <a:gd name="connsiteY57" fmla="*/ 9395 h 10000"/>
                <a:gd name="connsiteX58" fmla="*/ 6560 w 10000"/>
                <a:gd name="connsiteY58" fmla="*/ 9395 h 10000"/>
                <a:gd name="connsiteX59" fmla="*/ 6667 w 10000"/>
                <a:gd name="connsiteY59" fmla="*/ 10000 h 10000"/>
                <a:gd name="connsiteX60" fmla="*/ 5915 w 10000"/>
                <a:gd name="connsiteY60" fmla="*/ 10000 h 10000"/>
                <a:gd name="connsiteX61" fmla="*/ 5699 w 10000"/>
                <a:gd name="connsiteY61" fmla="*/ 9546 h 10000"/>
                <a:gd name="connsiteX62" fmla="*/ 5376 w 10000"/>
                <a:gd name="connsiteY62" fmla="*/ 9849 h 10000"/>
                <a:gd name="connsiteX63" fmla="*/ 5055 w 10000"/>
                <a:gd name="connsiteY63" fmla="*/ 9546 h 10000"/>
                <a:gd name="connsiteX64" fmla="*/ 5606 w 10000"/>
                <a:gd name="connsiteY64" fmla="*/ 6817 h 10000"/>
                <a:gd name="connsiteX65" fmla="*/ 5746 w 10000"/>
                <a:gd name="connsiteY65" fmla="*/ 6118 h 10000"/>
                <a:gd name="connsiteX66" fmla="*/ 5216 w 10000"/>
                <a:gd name="connsiteY66" fmla="*/ 7232 h 10000"/>
                <a:gd name="connsiteX0" fmla="*/ 5216 w 10000"/>
                <a:gd name="connsiteY0" fmla="*/ 7232 h 10000"/>
                <a:gd name="connsiteX1" fmla="*/ 0 w 10000"/>
                <a:gd name="connsiteY1" fmla="*/ 606 h 10000"/>
                <a:gd name="connsiteX2" fmla="*/ 215 w 10000"/>
                <a:gd name="connsiteY2" fmla="*/ 0 h 10000"/>
                <a:gd name="connsiteX3" fmla="*/ 323 w 10000"/>
                <a:gd name="connsiteY3" fmla="*/ 303 h 10000"/>
                <a:gd name="connsiteX4" fmla="*/ 646 w 10000"/>
                <a:gd name="connsiteY4" fmla="*/ 303 h 10000"/>
                <a:gd name="connsiteX5" fmla="*/ 968 w 10000"/>
                <a:gd name="connsiteY5" fmla="*/ 758 h 10000"/>
                <a:gd name="connsiteX6" fmla="*/ 968 w 10000"/>
                <a:gd name="connsiteY6" fmla="*/ 1515 h 10000"/>
                <a:gd name="connsiteX7" fmla="*/ 1184 w 10000"/>
                <a:gd name="connsiteY7" fmla="*/ 1515 h 10000"/>
                <a:gd name="connsiteX8" fmla="*/ 1506 w 10000"/>
                <a:gd name="connsiteY8" fmla="*/ 2273 h 10000"/>
                <a:gd name="connsiteX9" fmla="*/ 1828 w 10000"/>
                <a:gd name="connsiteY9" fmla="*/ 2121 h 10000"/>
                <a:gd name="connsiteX10" fmla="*/ 1828 w 10000"/>
                <a:gd name="connsiteY10" fmla="*/ 1971 h 10000"/>
                <a:gd name="connsiteX11" fmla="*/ 1936 w 10000"/>
                <a:gd name="connsiteY11" fmla="*/ 2121 h 10000"/>
                <a:gd name="connsiteX12" fmla="*/ 2151 w 10000"/>
                <a:gd name="connsiteY12" fmla="*/ 2424 h 10000"/>
                <a:gd name="connsiteX13" fmla="*/ 2688 w 10000"/>
                <a:gd name="connsiteY13" fmla="*/ 2424 h 10000"/>
                <a:gd name="connsiteX14" fmla="*/ 2796 w 10000"/>
                <a:gd name="connsiteY14" fmla="*/ 1817 h 10000"/>
                <a:gd name="connsiteX15" fmla="*/ 3226 w 10000"/>
                <a:gd name="connsiteY15" fmla="*/ 1667 h 10000"/>
                <a:gd name="connsiteX16" fmla="*/ 5794 w 10000"/>
                <a:gd name="connsiteY16" fmla="*/ 6083 h 10000"/>
                <a:gd name="connsiteX17" fmla="*/ 6733 w 10000"/>
                <a:gd name="connsiteY17" fmla="*/ 4177 h 10000"/>
                <a:gd name="connsiteX18" fmla="*/ 7204 w 10000"/>
                <a:gd name="connsiteY18" fmla="*/ 2727 h 10000"/>
                <a:gd name="connsiteX19" fmla="*/ 7742 w 10000"/>
                <a:gd name="connsiteY19" fmla="*/ 3332 h 10000"/>
                <a:gd name="connsiteX20" fmla="*/ 8173 w 10000"/>
                <a:gd name="connsiteY20" fmla="*/ 3486 h 10000"/>
                <a:gd name="connsiteX21" fmla="*/ 8601 w 10000"/>
                <a:gd name="connsiteY21" fmla="*/ 3636 h 10000"/>
                <a:gd name="connsiteX22" fmla="*/ 9247 w 10000"/>
                <a:gd name="connsiteY22" fmla="*/ 4243 h 10000"/>
                <a:gd name="connsiteX23" fmla="*/ 9569 w 10000"/>
                <a:gd name="connsiteY23" fmla="*/ 4394 h 10000"/>
                <a:gd name="connsiteX24" fmla="*/ 10000 w 10000"/>
                <a:gd name="connsiteY24" fmla="*/ 4848 h 10000"/>
                <a:gd name="connsiteX25" fmla="*/ 10000 w 10000"/>
                <a:gd name="connsiteY25" fmla="*/ 5606 h 10000"/>
                <a:gd name="connsiteX26" fmla="*/ 9786 w 10000"/>
                <a:gd name="connsiteY26" fmla="*/ 5606 h 10000"/>
                <a:gd name="connsiteX27" fmla="*/ 9354 w 10000"/>
                <a:gd name="connsiteY27" fmla="*/ 5909 h 10000"/>
                <a:gd name="connsiteX28" fmla="*/ 8709 w 10000"/>
                <a:gd name="connsiteY28" fmla="*/ 5909 h 10000"/>
                <a:gd name="connsiteX29" fmla="*/ 8494 w 10000"/>
                <a:gd name="connsiteY29" fmla="*/ 6212 h 10000"/>
                <a:gd name="connsiteX30" fmla="*/ 8494 w 10000"/>
                <a:gd name="connsiteY30" fmla="*/ 6365 h 10000"/>
                <a:gd name="connsiteX31" fmla="*/ 8601 w 10000"/>
                <a:gd name="connsiteY31" fmla="*/ 6668 h 10000"/>
                <a:gd name="connsiteX32" fmla="*/ 8601 w 10000"/>
                <a:gd name="connsiteY32" fmla="*/ 6818 h 10000"/>
                <a:gd name="connsiteX33" fmla="*/ 8494 w 10000"/>
                <a:gd name="connsiteY33" fmla="*/ 7123 h 10000"/>
                <a:gd name="connsiteX34" fmla="*/ 8601 w 10000"/>
                <a:gd name="connsiteY34" fmla="*/ 7123 h 10000"/>
                <a:gd name="connsiteX35" fmla="*/ 9140 w 10000"/>
                <a:gd name="connsiteY35" fmla="*/ 8031 h 10000"/>
                <a:gd name="connsiteX36" fmla="*/ 9247 w 10000"/>
                <a:gd name="connsiteY36" fmla="*/ 8637 h 10000"/>
                <a:gd name="connsiteX37" fmla="*/ 9140 w 10000"/>
                <a:gd name="connsiteY37" fmla="*/ 9091 h 10000"/>
                <a:gd name="connsiteX38" fmla="*/ 9140 w 10000"/>
                <a:gd name="connsiteY38" fmla="*/ 9091 h 10000"/>
                <a:gd name="connsiteX39" fmla="*/ 9140 w 10000"/>
                <a:gd name="connsiteY39" fmla="*/ 9243 h 10000"/>
                <a:gd name="connsiteX40" fmla="*/ 9033 w 10000"/>
                <a:gd name="connsiteY40" fmla="*/ 9546 h 10000"/>
                <a:gd name="connsiteX41" fmla="*/ 8816 w 10000"/>
                <a:gd name="connsiteY41" fmla="*/ 9546 h 10000"/>
                <a:gd name="connsiteX42" fmla="*/ 8709 w 10000"/>
                <a:gd name="connsiteY42" fmla="*/ 9243 h 10000"/>
                <a:gd name="connsiteX43" fmla="*/ 8601 w 10000"/>
                <a:gd name="connsiteY43" fmla="*/ 9243 h 10000"/>
                <a:gd name="connsiteX44" fmla="*/ 8280 w 10000"/>
                <a:gd name="connsiteY44" fmla="*/ 8183 h 10000"/>
                <a:gd name="connsiteX45" fmla="*/ 7956 w 10000"/>
                <a:gd name="connsiteY45" fmla="*/ 8183 h 10000"/>
                <a:gd name="connsiteX46" fmla="*/ 7742 w 10000"/>
                <a:gd name="connsiteY46" fmla="*/ 7880 h 10000"/>
                <a:gd name="connsiteX47" fmla="*/ 7634 w 10000"/>
                <a:gd name="connsiteY47" fmla="*/ 8031 h 10000"/>
                <a:gd name="connsiteX48" fmla="*/ 7527 w 10000"/>
                <a:gd name="connsiteY48" fmla="*/ 8637 h 10000"/>
                <a:gd name="connsiteX49" fmla="*/ 7204 w 10000"/>
                <a:gd name="connsiteY49" fmla="*/ 8334 h 10000"/>
                <a:gd name="connsiteX50" fmla="*/ 7204 w 10000"/>
                <a:gd name="connsiteY50" fmla="*/ 8789 h 10000"/>
                <a:gd name="connsiteX51" fmla="*/ 6989 w 10000"/>
                <a:gd name="connsiteY51" fmla="*/ 8940 h 10000"/>
                <a:gd name="connsiteX52" fmla="*/ 6882 w 10000"/>
                <a:gd name="connsiteY52" fmla="*/ 8789 h 10000"/>
                <a:gd name="connsiteX53" fmla="*/ 6667 w 10000"/>
                <a:gd name="connsiteY53" fmla="*/ 8789 h 10000"/>
                <a:gd name="connsiteX54" fmla="*/ 6344 w 10000"/>
                <a:gd name="connsiteY54" fmla="*/ 8637 h 10000"/>
                <a:gd name="connsiteX55" fmla="*/ 6129 w 10000"/>
                <a:gd name="connsiteY55" fmla="*/ 8940 h 10000"/>
                <a:gd name="connsiteX56" fmla="*/ 6236 w 10000"/>
                <a:gd name="connsiteY56" fmla="*/ 9395 h 10000"/>
                <a:gd name="connsiteX57" fmla="*/ 6560 w 10000"/>
                <a:gd name="connsiteY57" fmla="*/ 9395 h 10000"/>
                <a:gd name="connsiteX58" fmla="*/ 6667 w 10000"/>
                <a:gd name="connsiteY58" fmla="*/ 10000 h 10000"/>
                <a:gd name="connsiteX59" fmla="*/ 5915 w 10000"/>
                <a:gd name="connsiteY59" fmla="*/ 10000 h 10000"/>
                <a:gd name="connsiteX60" fmla="*/ 5699 w 10000"/>
                <a:gd name="connsiteY60" fmla="*/ 9546 h 10000"/>
                <a:gd name="connsiteX61" fmla="*/ 5376 w 10000"/>
                <a:gd name="connsiteY61" fmla="*/ 9849 h 10000"/>
                <a:gd name="connsiteX62" fmla="*/ 5055 w 10000"/>
                <a:gd name="connsiteY62" fmla="*/ 9546 h 10000"/>
                <a:gd name="connsiteX63" fmla="*/ 5606 w 10000"/>
                <a:gd name="connsiteY63" fmla="*/ 6817 h 10000"/>
                <a:gd name="connsiteX64" fmla="*/ 5746 w 10000"/>
                <a:gd name="connsiteY64" fmla="*/ 6118 h 10000"/>
                <a:gd name="connsiteX65" fmla="*/ 5216 w 10000"/>
                <a:gd name="connsiteY65" fmla="*/ 7232 h 10000"/>
                <a:gd name="connsiteX0" fmla="*/ 5001 w 9785"/>
                <a:gd name="connsiteY0" fmla="*/ 7232 h 10000"/>
                <a:gd name="connsiteX1" fmla="*/ 0 w 9785"/>
                <a:gd name="connsiteY1" fmla="*/ 0 h 10000"/>
                <a:gd name="connsiteX2" fmla="*/ 108 w 9785"/>
                <a:gd name="connsiteY2" fmla="*/ 303 h 10000"/>
                <a:gd name="connsiteX3" fmla="*/ 431 w 9785"/>
                <a:gd name="connsiteY3" fmla="*/ 303 h 10000"/>
                <a:gd name="connsiteX4" fmla="*/ 753 w 9785"/>
                <a:gd name="connsiteY4" fmla="*/ 758 h 10000"/>
                <a:gd name="connsiteX5" fmla="*/ 753 w 9785"/>
                <a:gd name="connsiteY5" fmla="*/ 1515 h 10000"/>
                <a:gd name="connsiteX6" fmla="*/ 969 w 9785"/>
                <a:gd name="connsiteY6" fmla="*/ 1515 h 10000"/>
                <a:gd name="connsiteX7" fmla="*/ 1291 w 9785"/>
                <a:gd name="connsiteY7" fmla="*/ 2273 h 10000"/>
                <a:gd name="connsiteX8" fmla="*/ 1613 w 9785"/>
                <a:gd name="connsiteY8" fmla="*/ 2121 h 10000"/>
                <a:gd name="connsiteX9" fmla="*/ 1613 w 9785"/>
                <a:gd name="connsiteY9" fmla="*/ 1971 h 10000"/>
                <a:gd name="connsiteX10" fmla="*/ 1721 w 9785"/>
                <a:gd name="connsiteY10" fmla="*/ 2121 h 10000"/>
                <a:gd name="connsiteX11" fmla="*/ 1936 w 9785"/>
                <a:gd name="connsiteY11" fmla="*/ 2424 h 10000"/>
                <a:gd name="connsiteX12" fmla="*/ 2473 w 9785"/>
                <a:gd name="connsiteY12" fmla="*/ 2424 h 10000"/>
                <a:gd name="connsiteX13" fmla="*/ 2581 w 9785"/>
                <a:gd name="connsiteY13" fmla="*/ 1817 h 10000"/>
                <a:gd name="connsiteX14" fmla="*/ 3011 w 9785"/>
                <a:gd name="connsiteY14" fmla="*/ 1667 h 10000"/>
                <a:gd name="connsiteX15" fmla="*/ 5579 w 9785"/>
                <a:gd name="connsiteY15" fmla="*/ 6083 h 10000"/>
                <a:gd name="connsiteX16" fmla="*/ 6518 w 9785"/>
                <a:gd name="connsiteY16" fmla="*/ 4177 h 10000"/>
                <a:gd name="connsiteX17" fmla="*/ 6989 w 9785"/>
                <a:gd name="connsiteY17" fmla="*/ 2727 h 10000"/>
                <a:gd name="connsiteX18" fmla="*/ 7527 w 9785"/>
                <a:gd name="connsiteY18" fmla="*/ 3332 h 10000"/>
                <a:gd name="connsiteX19" fmla="*/ 7958 w 9785"/>
                <a:gd name="connsiteY19" fmla="*/ 3486 h 10000"/>
                <a:gd name="connsiteX20" fmla="*/ 8386 w 9785"/>
                <a:gd name="connsiteY20" fmla="*/ 3636 h 10000"/>
                <a:gd name="connsiteX21" fmla="*/ 9032 w 9785"/>
                <a:gd name="connsiteY21" fmla="*/ 4243 h 10000"/>
                <a:gd name="connsiteX22" fmla="*/ 9354 w 9785"/>
                <a:gd name="connsiteY22" fmla="*/ 4394 h 10000"/>
                <a:gd name="connsiteX23" fmla="*/ 9785 w 9785"/>
                <a:gd name="connsiteY23" fmla="*/ 4848 h 10000"/>
                <a:gd name="connsiteX24" fmla="*/ 9785 w 9785"/>
                <a:gd name="connsiteY24" fmla="*/ 5606 h 10000"/>
                <a:gd name="connsiteX25" fmla="*/ 9571 w 9785"/>
                <a:gd name="connsiteY25" fmla="*/ 5606 h 10000"/>
                <a:gd name="connsiteX26" fmla="*/ 9139 w 9785"/>
                <a:gd name="connsiteY26" fmla="*/ 5909 h 10000"/>
                <a:gd name="connsiteX27" fmla="*/ 8494 w 9785"/>
                <a:gd name="connsiteY27" fmla="*/ 5909 h 10000"/>
                <a:gd name="connsiteX28" fmla="*/ 8279 w 9785"/>
                <a:gd name="connsiteY28" fmla="*/ 6212 h 10000"/>
                <a:gd name="connsiteX29" fmla="*/ 8279 w 9785"/>
                <a:gd name="connsiteY29" fmla="*/ 6365 h 10000"/>
                <a:gd name="connsiteX30" fmla="*/ 8386 w 9785"/>
                <a:gd name="connsiteY30" fmla="*/ 6668 h 10000"/>
                <a:gd name="connsiteX31" fmla="*/ 8386 w 9785"/>
                <a:gd name="connsiteY31" fmla="*/ 6818 h 10000"/>
                <a:gd name="connsiteX32" fmla="*/ 8279 w 9785"/>
                <a:gd name="connsiteY32" fmla="*/ 7123 h 10000"/>
                <a:gd name="connsiteX33" fmla="*/ 8386 w 9785"/>
                <a:gd name="connsiteY33" fmla="*/ 7123 h 10000"/>
                <a:gd name="connsiteX34" fmla="*/ 8925 w 9785"/>
                <a:gd name="connsiteY34" fmla="*/ 8031 h 10000"/>
                <a:gd name="connsiteX35" fmla="*/ 9032 w 9785"/>
                <a:gd name="connsiteY35" fmla="*/ 8637 h 10000"/>
                <a:gd name="connsiteX36" fmla="*/ 8925 w 9785"/>
                <a:gd name="connsiteY36" fmla="*/ 9091 h 10000"/>
                <a:gd name="connsiteX37" fmla="*/ 8925 w 9785"/>
                <a:gd name="connsiteY37" fmla="*/ 9091 h 10000"/>
                <a:gd name="connsiteX38" fmla="*/ 8925 w 9785"/>
                <a:gd name="connsiteY38" fmla="*/ 9243 h 10000"/>
                <a:gd name="connsiteX39" fmla="*/ 8818 w 9785"/>
                <a:gd name="connsiteY39" fmla="*/ 9546 h 10000"/>
                <a:gd name="connsiteX40" fmla="*/ 8601 w 9785"/>
                <a:gd name="connsiteY40" fmla="*/ 9546 h 10000"/>
                <a:gd name="connsiteX41" fmla="*/ 8494 w 9785"/>
                <a:gd name="connsiteY41" fmla="*/ 9243 h 10000"/>
                <a:gd name="connsiteX42" fmla="*/ 8386 w 9785"/>
                <a:gd name="connsiteY42" fmla="*/ 9243 h 10000"/>
                <a:gd name="connsiteX43" fmla="*/ 8065 w 9785"/>
                <a:gd name="connsiteY43" fmla="*/ 8183 h 10000"/>
                <a:gd name="connsiteX44" fmla="*/ 7741 w 9785"/>
                <a:gd name="connsiteY44" fmla="*/ 8183 h 10000"/>
                <a:gd name="connsiteX45" fmla="*/ 7527 w 9785"/>
                <a:gd name="connsiteY45" fmla="*/ 7880 h 10000"/>
                <a:gd name="connsiteX46" fmla="*/ 7419 w 9785"/>
                <a:gd name="connsiteY46" fmla="*/ 8031 h 10000"/>
                <a:gd name="connsiteX47" fmla="*/ 7312 w 9785"/>
                <a:gd name="connsiteY47" fmla="*/ 8637 h 10000"/>
                <a:gd name="connsiteX48" fmla="*/ 6989 w 9785"/>
                <a:gd name="connsiteY48" fmla="*/ 8334 h 10000"/>
                <a:gd name="connsiteX49" fmla="*/ 6989 w 9785"/>
                <a:gd name="connsiteY49" fmla="*/ 8789 h 10000"/>
                <a:gd name="connsiteX50" fmla="*/ 6774 w 9785"/>
                <a:gd name="connsiteY50" fmla="*/ 8940 h 10000"/>
                <a:gd name="connsiteX51" fmla="*/ 6667 w 9785"/>
                <a:gd name="connsiteY51" fmla="*/ 8789 h 10000"/>
                <a:gd name="connsiteX52" fmla="*/ 6452 w 9785"/>
                <a:gd name="connsiteY52" fmla="*/ 8789 h 10000"/>
                <a:gd name="connsiteX53" fmla="*/ 6129 w 9785"/>
                <a:gd name="connsiteY53" fmla="*/ 8637 h 10000"/>
                <a:gd name="connsiteX54" fmla="*/ 5914 w 9785"/>
                <a:gd name="connsiteY54" fmla="*/ 8940 h 10000"/>
                <a:gd name="connsiteX55" fmla="*/ 6021 w 9785"/>
                <a:gd name="connsiteY55" fmla="*/ 9395 h 10000"/>
                <a:gd name="connsiteX56" fmla="*/ 6345 w 9785"/>
                <a:gd name="connsiteY56" fmla="*/ 9395 h 10000"/>
                <a:gd name="connsiteX57" fmla="*/ 6452 w 9785"/>
                <a:gd name="connsiteY57" fmla="*/ 10000 h 10000"/>
                <a:gd name="connsiteX58" fmla="*/ 5700 w 9785"/>
                <a:gd name="connsiteY58" fmla="*/ 10000 h 10000"/>
                <a:gd name="connsiteX59" fmla="*/ 5484 w 9785"/>
                <a:gd name="connsiteY59" fmla="*/ 9546 h 10000"/>
                <a:gd name="connsiteX60" fmla="*/ 5161 w 9785"/>
                <a:gd name="connsiteY60" fmla="*/ 9849 h 10000"/>
                <a:gd name="connsiteX61" fmla="*/ 4840 w 9785"/>
                <a:gd name="connsiteY61" fmla="*/ 9546 h 10000"/>
                <a:gd name="connsiteX62" fmla="*/ 5391 w 9785"/>
                <a:gd name="connsiteY62" fmla="*/ 6817 h 10000"/>
                <a:gd name="connsiteX63" fmla="*/ 5531 w 9785"/>
                <a:gd name="connsiteY63" fmla="*/ 6118 h 10000"/>
                <a:gd name="connsiteX64" fmla="*/ 5001 w 9785"/>
                <a:gd name="connsiteY64" fmla="*/ 7232 h 10000"/>
                <a:gd name="connsiteX0" fmla="*/ 5001 w 9890"/>
                <a:gd name="connsiteY0" fmla="*/ 6929 h 9697"/>
                <a:gd name="connsiteX1" fmla="*/ 0 w 9890"/>
                <a:gd name="connsiteY1" fmla="*/ 0 h 9697"/>
                <a:gd name="connsiteX2" fmla="*/ 330 w 9890"/>
                <a:gd name="connsiteY2" fmla="*/ 0 h 9697"/>
                <a:gd name="connsiteX3" fmla="*/ 660 w 9890"/>
                <a:gd name="connsiteY3" fmla="*/ 455 h 9697"/>
                <a:gd name="connsiteX4" fmla="*/ 660 w 9890"/>
                <a:gd name="connsiteY4" fmla="*/ 1212 h 9697"/>
                <a:gd name="connsiteX5" fmla="*/ 880 w 9890"/>
                <a:gd name="connsiteY5" fmla="*/ 1212 h 9697"/>
                <a:gd name="connsiteX6" fmla="*/ 1209 w 9890"/>
                <a:gd name="connsiteY6" fmla="*/ 1970 h 9697"/>
                <a:gd name="connsiteX7" fmla="*/ 1538 w 9890"/>
                <a:gd name="connsiteY7" fmla="*/ 1818 h 9697"/>
                <a:gd name="connsiteX8" fmla="*/ 1538 w 9890"/>
                <a:gd name="connsiteY8" fmla="*/ 1668 h 9697"/>
                <a:gd name="connsiteX9" fmla="*/ 1649 w 9890"/>
                <a:gd name="connsiteY9" fmla="*/ 1818 h 9697"/>
                <a:gd name="connsiteX10" fmla="*/ 1869 w 9890"/>
                <a:gd name="connsiteY10" fmla="*/ 2121 h 9697"/>
                <a:gd name="connsiteX11" fmla="*/ 2417 w 9890"/>
                <a:gd name="connsiteY11" fmla="*/ 2121 h 9697"/>
                <a:gd name="connsiteX12" fmla="*/ 2528 w 9890"/>
                <a:gd name="connsiteY12" fmla="*/ 1514 h 9697"/>
                <a:gd name="connsiteX13" fmla="*/ 2967 w 9890"/>
                <a:gd name="connsiteY13" fmla="*/ 1364 h 9697"/>
                <a:gd name="connsiteX14" fmla="*/ 5592 w 9890"/>
                <a:gd name="connsiteY14" fmla="*/ 5780 h 9697"/>
                <a:gd name="connsiteX15" fmla="*/ 6551 w 9890"/>
                <a:gd name="connsiteY15" fmla="*/ 3874 h 9697"/>
                <a:gd name="connsiteX16" fmla="*/ 7033 w 9890"/>
                <a:gd name="connsiteY16" fmla="*/ 2424 h 9697"/>
                <a:gd name="connsiteX17" fmla="*/ 7582 w 9890"/>
                <a:gd name="connsiteY17" fmla="*/ 3029 h 9697"/>
                <a:gd name="connsiteX18" fmla="*/ 8023 w 9890"/>
                <a:gd name="connsiteY18" fmla="*/ 3183 h 9697"/>
                <a:gd name="connsiteX19" fmla="*/ 8460 w 9890"/>
                <a:gd name="connsiteY19" fmla="*/ 3333 h 9697"/>
                <a:gd name="connsiteX20" fmla="*/ 9120 w 9890"/>
                <a:gd name="connsiteY20" fmla="*/ 3940 h 9697"/>
                <a:gd name="connsiteX21" fmla="*/ 9450 w 9890"/>
                <a:gd name="connsiteY21" fmla="*/ 4091 h 9697"/>
                <a:gd name="connsiteX22" fmla="*/ 9890 w 9890"/>
                <a:gd name="connsiteY22" fmla="*/ 4545 h 9697"/>
                <a:gd name="connsiteX23" fmla="*/ 9890 w 9890"/>
                <a:gd name="connsiteY23" fmla="*/ 5303 h 9697"/>
                <a:gd name="connsiteX24" fmla="*/ 9671 w 9890"/>
                <a:gd name="connsiteY24" fmla="*/ 5303 h 9697"/>
                <a:gd name="connsiteX25" fmla="*/ 9230 w 9890"/>
                <a:gd name="connsiteY25" fmla="*/ 5606 h 9697"/>
                <a:gd name="connsiteX26" fmla="*/ 8571 w 9890"/>
                <a:gd name="connsiteY26" fmla="*/ 5606 h 9697"/>
                <a:gd name="connsiteX27" fmla="*/ 8351 w 9890"/>
                <a:gd name="connsiteY27" fmla="*/ 5909 h 9697"/>
                <a:gd name="connsiteX28" fmla="*/ 8351 w 9890"/>
                <a:gd name="connsiteY28" fmla="*/ 6062 h 9697"/>
                <a:gd name="connsiteX29" fmla="*/ 8460 w 9890"/>
                <a:gd name="connsiteY29" fmla="*/ 6365 h 9697"/>
                <a:gd name="connsiteX30" fmla="*/ 8460 w 9890"/>
                <a:gd name="connsiteY30" fmla="*/ 6515 h 9697"/>
                <a:gd name="connsiteX31" fmla="*/ 8351 w 9890"/>
                <a:gd name="connsiteY31" fmla="*/ 6820 h 9697"/>
                <a:gd name="connsiteX32" fmla="*/ 8460 w 9890"/>
                <a:gd name="connsiteY32" fmla="*/ 6820 h 9697"/>
                <a:gd name="connsiteX33" fmla="*/ 9011 w 9890"/>
                <a:gd name="connsiteY33" fmla="*/ 7728 h 9697"/>
                <a:gd name="connsiteX34" fmla="*/ 9120 w 9890"/>
                <a:gd name="connsiteY34" fmla="*/ 8334 h 9697"/>
                <a:gd name="connsiteX35" fmla="*/ 9011 w 9890"/>
                <a:gd name="connsiteY35" fmla="*/ 8788 h 9697"/>
                <a:gd name="connsiteX36" fmla="*/ 9011 w 9890"/>
                <a:gd name="connsiteY36" fmla="*/ 8788 h 9697"/>
                <a:gd name="connsiteX37" fmla="*/ 9011 w 9890"/>
                <a:gd name="connsiteY37" fmla="*/ 8940 h 9697"/>
                <a:gd name="connsiteX38" fmla="*/ 8902 w 9890"/>
                <a:gd name="connsiteY38" fmla="*/ 9243 h 9697"/>
                <a:gd name="connsiteX39" fmla="*/ 8680 w 9890"/>
                <a:gd name="connsiteY39" fmla="*/ 9243 h 9697"/>
                <a:gd name="connsiteX40" fmla="*/ 8571 w 9890"/>
                <a:gd name="connsiteY40" fmla="*/ 8940 h 9697"/>
                <a:gd name="connsiteX41" fmla="*/ 8460 w 9890"/>
                <a:gd name="connsiteY41" fmla="*/ 8940 h 9697"/>
                <a:gd name="connsiteX42" fmla="*/ 8132 w 9890"/>
                <a:gd name="connsiteY42" fmla="*/ 7880 h 9697"/>
                <a:gd name="connsiteX43" fmla="*/ 7801 w 9890"/>
                <a:gd name="connsiteY43" fmla="*/ 7880 h 9697"/>
                <a:gd name="connsiteX44" fmla="*/ 7582 w 9890"/>
                <a:gd name="connsiteY44" fmla="*/ 7577 h 9697"/>
                <a:gd name="connsiteX45" fmla="*/ 7472 w 9890"/>
                <a:gd name="connsiteY45" fmla="*/ 7728 h 9697"/>
                <a:gd name="connsiteX46" fmla="*/ 7363 w 9890"/>
                <a:gd name="connsiteY46" fmla="*/ 8334 h 9697"/>
                <a:gd name="connsiteX47" fmla="*/ 7033 w 9890"/>
                <a:gd name="connsiteY47" fmla="*/ 8031 h 9697"/>
                <a:gd name="connsiteX48" fmla="*/ 7033 w 9890"/>
                <a:gd name="connsiteY48" fmla="*/ 8486 h 9697"/>
                <a:gd name="connsiteX49" fmla="*/ 6813 w 9890"/>
                <a:gd name="connsiteY49" fmla="*/ 8637 h 9697"/>
                <a:gd name="connsiteX50" fmla="*/ 6703 w 9890"/>
                <a:gd name="connsiteY50" fmla="*/ 8486 h 9697"/>
                <a:gd name="connsiteX51" fmla="*/ 6484 w 9890"/>
                <a:gd name="connsiteY51" fmla="*/ 8486 h 9697"/>
                <a:gd name="connsiteX52" fmla="*/ 6154 w 9890"/>
                <a:gd name="connsiteY52" fmla="*/ 8334 h 9697"/>
                <a:gd name="connsiteX53" fmla="*/ 5934 w 9890"/>
                <a:gd name="connsiteY53" fmla="*/ 8637 h 9697"/>
                <a:gd name="connsiteX54" fmla="*/ 6043 w 9890"/>
                <a:gd name="connsiteY54" fmla="*/ 9092 h 9697"/>
                <a:gd name="connsiteX55" fmla="*/ 6374 w 9890"/>
                <a:gd name="connsiteY55" fmla="*/ 9092 h 9697"/>
                <a:gd name="connsiteX56" fmla="*/ 6484 w 9890"/>
                <a:gd name="connsiteY56" fmla="*/ 9697 h 9697"/>
                <a:gd name="connsiteX57" fmla="*/ 5715 w 9890"/>
                <a:gd name="connsiteY57" fmla="*/ 9697 h 9697"/>
                <a:gd name="connsiteX58" fmla="*/ 5494 w 9890"/>
                <a:gd name="connsiteY58" fmla="*/ 9243 h 9697"/>
                <a:gd name="connsiteX59" fmla="*/ 5164 w 9890"/>
                <a:gd name="connsiteY59" fmla="*/ 9546 h 9697"/>
                <a:gd name="connsiteX60" fmla="*/ 4836 w 9890"/>
                <a:gd name="connsiteY60" fmla="*/ 9243 h 9697"/>
                <a:gd name="connsiteX61" fmla="*/ 5399 w 9890"/>
                <a:gd name="connsiteY61" fmla="*/ 6514 h 9697"/>
                <a:gd name="connsiteX62" fmla="*/ 5543 w 9890"/>
                <a:gd name="connsiteY62" fmla="*/ 5815 h 9697"/>
                <a:gd name="connsiteX63" fmla="*/ 5001 w 9890"/>
                <a:gd name="connsiteY63" fmla="*/ 6929 h 9697"/>
                <a:gd name="connsiteX0" fmla="*/ 4723 w 9666"/>
                <a:gd name="connsiteY0" fmla="*/ 7146 h 10000"/>
                <a:gd name="connsiteX1" fmla="*/ 0 w 9666"/>
                <a:gd name="connsiteY1" fmla="*/ 0 h 10000"/>
                <a:gd name="connsiteX2" fmla="*/ 333 w 9666"/>
                <a:gd name="connsiteY2" fmla="*/ 469 h 10000"/>
                <a:gd name="connsiteX3" fmla="*/ 333 w 9666"/>
                <a:gd name="connsiteY3" fmla="*/ 1250 h 10000"/>
                <a:gd name="connsiteX4" fmla="*/ 556 w 9666"/>
                <a:gd name="connsiteY4" fmla="*/ 1250 h 10000"/>
                <a:gd name="connsiteX5" fmla="*/ 888 w 9666"/>
                <a:gd name="connsiteY5" fmla="*/ 2032 h 10000"/>
                <a:gd name="connsiteX6" fmla="*/ 1221 w 9666"/>
                <a:gd name="connsiteY6" fmla="*/ 1875 h 10000"/>
                <a:gd name="connsiteX7" fmla="*/ 1221 w 9666"/>
                <a:gd name="connsiteY7" fmla="*/ 1720 h 10000"/>
                <a:gd name="connsiteX8" fmla="*/ 1333 w 9666"/>
                <a:gd name="connsiteY8" fmla="*/ 1875 h 10000"/>
                <a:gd name="connsiteX9" fmla="*/ 1556 w 9666"/>
                <a:gd name="connsiteY9" fmla="*/ 2187 h 10000"/>
                <a:gd name="connsiteX10" fmla="*/ 2110 w 9666"/>
                <a:gd name="connsiteY10" fmla="*/ 2187 h 10000"/>
                <a:gd name="connsiteX11" fmla="*/ 2222 w 9666"/>
                <a:gd name="connsiteY11" fmla="*/ 1561 h 10000"/>
                <a:gd name="connsiteX12" fmla="*/ 2666 w 9666"/>
                <a:gd name="connsiteY12" fmla="*/ 1407 h 10000"/>
                <a:gd name="connsiteX13" fmla="*/ 5320 w 9666"/>
                <a:gd name="connsiteY13" fmla="*/ 5961 h 10000"/>
                <a:gd name="connsiteX14" fmla="*/ 6290 w 9666"/>
                <a:gd name="connsiteY14" fmla="*/ 3995 h 10000"/>
                <a:gd name="connsiteX15" fmla="*/ 6777 w 9666"/>
                <a:gd name="connsiteY15" fmla="*/ 2500 h 10000"/>
                <a:gd name="connsiteX16" fmla="*/ 7332 w 9666"/>
                <a:gd name="connsiteY16" fmla="*/ 3124 h 10000"/>
                <a:gd name="connsiteX17" fmla="*/ 7778 w 9666"/>
                <a:gd name="connsiteY17" fmla="*/ 3282 h 10000"/>
                <a:gd name="connsiteX18" fmla="*/ 8220 w 9666"/>
                <a:gd name="connsiteY18" fmla="*/ 3437 h 10000"/>
                <a:gd name="connsiteX19" fmla="*/ 8887 w 9666"/>
                <a:gd name="connsiteY19" fmla="*/ 4063 h 10000"/>
                <a:gd name="connsiteX20" fmla="*/ 9221 w 9666"/>
                <a:gd name="connsiteY20" fmla="*/ 4219 h 10000"/>
                <a:gd name="connsiteX21" fmla="*/ 9666 w 9666"/>
                <a:gd name="connsiteY21" fmla="*/ 4687 h 10000"/>
                <a:gd name="connsiteX22" fmla="*/ 9666 w 9666"/>
                <a:gd name="connsiteY22" fmla="*/ 5469 h 10000"/>
                <a:gd name="connsiteX23" fmla="*/ 9445 w 9666"/>
                <a:gd name="connsiteY23" fmla="*/ 5469 h 10000"/>
                <a:gd name="connsiteX24" fmla="*/ 8999 w 9666"/>
                <a:gd name="connsiteY24" fmla="*/ 5781 h 10000"/>
                <a:gd name="connsiteX25" fmla="*/ 8332 w 9666"/>
                <a:gd name="connsiteY25" fmla="*/ 5781 h 10000"/>
                <a:gd name="connsiteX26" fmla="*/ 8110 w 9666"/>
                <a:gd name="connsiteY26" fmla="*/ 6094 h 10000"/>
                <a:gd name="connsiteX27" fmla="*/ 8110 w 9666"/>
                <a:gd name="connsiteY27" fmla="*/ 6251 h 10000"/>
                <a:gd name="connsiteX28" fmla="*/ 8220 w 9666"/>
                <a:gd name="connsiteY28" fmla="*/ 6564 h 10000"/>
                <a:gd name="connsiteX29" fmla="*/ 8220 w 9666"/>
                <a:gd name="connsiteY29" fmla="*/ 6719 h 10000"/>
                <a:gd name="connsiteX30" fmla="*/ 8110 w 9666"/>
                <a:gd name="connsiteY30" fmla="*/ 7033 h 10000"/>
                <a:gd name="connsiteX31" fmla="*/ 8220 w 9666"/>
                <a:gd name="connsiteY31" fmla="*/ 7033 h 10000"/>
                <a:gd name="connsiteX32" fmla="*/ 8777 w 9666"/>
                <a:gd name="connsiteY32" fmla="*/ 7969 h 10000"/>
                <a:gd name="connsiteX33" fmla="*/ 8887 w 9666"/>
                <a:gd name="connsiteY33" fmla="*/ 8594 h 10000"/>
                <a:gd name="connsiteX34" fmla="*/ 8777 w 9666"/>
                <a:gd name="connsiteY34" fmla="*/ 9063 h 10000"/>
                <a:gd name="connsiteX35" fmla="*/ 8777 w 9666"/>
                <a:gd name="connsiteY35" fmla="*/ 9063 h 10000"/>
                <a:gd name="connsiteX36" fmla="*/ 8777 w 9666"/>
                <a:gd name="connsiteY36" fmla="*/ 9219 h 10000"/>
                <a:gd name="connsiteX37" fmla="*/ 8667 w 9666"/>
                <a:gd name="connsiteY37" fmla="*/ 9532 h 10000"/>
                <a:gd name="connsiteX38" fmla="*/ 8443 w 9666"/>
                <a:gd name="connsiteY38" fmla="*/ 9532 h 10000"/>
                <a:gd name="connsiteX39" fmla="*/ 8332 w 9666"/>
                <a:gd name="connsiteY39" fmla="*/ 9219 h 10000"/>
                <a:gd name="connsiteX40" fmla="*/ 8220 w 9666"/>
                <a:gd name="connsiteY40" fmla="*/ 9219 h 10000"/>
                <a:gd name="connsiteX41" fmla="*/ 7888 w 9666"/>
                <a:gd name="connsiteY41" fmla="*/ 8126 h 10000"/>
                <a:gd name="connsiteX42" fmla="*/ 7554 w 9666"/>
                <a:gd name="connsiteY42" fmla="*/ 8126 h 10000"/>
                <a:gd name="connsiteX43" fmla="*/ 7332 w 9666"/>
                <a:gd name="connsiteY43" fmla="*/ 7814 h 10000"/>
                <a:gd name="connsiteX44" fmla="*/ 7221 w 9666"/>
                <a:gd name="connsiteY44" fmla="*/ 7969 h 10000"/>
                <a:gd name="connsiteX45" fmla="*/ 7111 w 9666"/>
                <a:gd name="connsiteY45" fmla="*/ 8594 h 10000"/>
                <a:gd name="connsiteX46" fmla="*/ 6777 w 9666"/>
                <a:gd name="connsiteY46" fmla="*/ 8282 h 10000"/>
                <a:gd name="connsiteX47" fmla="*/ 6777 w 9666"/>
                <a:gd name="connsiteY47" fmla="*/ 8751 h 10000"/>
                <a:gd name="connsiteX48" fmla="*/ 6555 w 9666"/>
                <a:gd name="connsiteY48" fmla="*/ 8907 h 10000"/>
                <a:gd name="connsiteX49" fmla="*/ 6444 w 9666"/>
                <a:gd name="connsiteY49" fmla="*/ 8751 h 10000"/>
                <a:gd name="connsiteX50" fmla="*/ 6222 w 9666"/>
                <a:gd name="connsiteY50" fmla="*/ 8751 h 10000"/>
                <a:gd name="connsiteX51" fmla="*/ 5888 w 9666"/>
                <a:gd name="connsiteY51" fmla="*/ 8594 h 10000"/>
                <a:gd name="connsiteX52" fmla="*/ 5666 w 9666"/>
                <a:gd name="connsiteY52" fmla="*/ 8907 h 10000"/>
                <a:gd name="connsiteX53" fmla="*/ 5776 w 9666"/>
                <a:gd name="connsiteY53" fmla="*/ 9376 h 10000"/>
                <a:gd name="connsiteX54" fmla="*/ 6111 w 9666"/>
                <a:gd name="connsiteY54" fmla="*/ 9376 h 10000"/>
                <a:gd name="connsiteX55" fmla="*/ 6222 w 9666"/>
                <a:gd name="connsiteY55" fmla="*/ 10000 h 10000"/>
                <a:gd name="connsiteX56" fmla="*/ 5445 w 9666"/>
                <a:gd name="connsiteY56" fmla="*/ 10000 h 10000"/>
                <a:gd name="connsiteX57" fmla="*/ 5221 w 9666"/>
                <a:gd name="connsiteY57" fmla="*/ 9532 h 10000"/>
                <a:gd name="connsiteX58" fmla="*/ 4887 w 9666"/>
                <a:gd name="connsiteY58" fmla="*/ 9844 h 10000"/>
                <a:gd name="connsiteX59" fmla="*/ 4556 w 9666"/>
                <a:gd name="connsiteY59" fmla="*/ 9532 h 10000"/>
                <a:gd name="connsiteX60" fmla="*/ 5125 w 9666"/>
                <a:gd name="connsiteY60" fmla="*/ 6718 h 10000"/>
                <a:gd name="connsiteX61" fmla="*/ 5271 w 9666"/>
                <a:gd name="connsiteY61" fmla="*/ 5997 h 10000"/>
                <a:gd name="connsiteX62" fmla="*/ 4723 w 9666"/>
                <a:gd name="connsiteY62" fmla="*/ 7146 h 10000"/>
                <a:gd name="connsiteX0" fmla="*/ 4541 w 9655"/>
                <a:gd name="connsiteY0" fmla="*/ 6677 h 9531"/>
                <a:gd name="connsiteX1" fmla="*/ 0 w 9655"/>
                <a:gd name="connsiteY1" fmla="*/ 0 h 9531"/>
                <a:gd name="connsiteX2" fmla="*/ 0 w 9655"/>
                <a:gd name="connsiteY2" fmla="*/ 781 h 9531"/>
                <a:gd name="connsiteX3" fmla="*/ 230 w 9655"/>
                <a:gd name="connsiteY3" fmla="*/ 781 h 9531"/>
                <a:gd name="connsiteX4" fmla="*/ 574 w 9655"/>
                <a:gd name="connsiteY4" fmla="*/ 1563 h 9531"/>
                <a:gd name="connsiteX5" fmla="*/ 918 w 9655"/>
                <a:gd name="connsiteY5" fmla="*/ 1406 h 9531"/>
                <a:gd name="connsiteX6" fmla="*/ 918 w 9655"/>
                <a:gd name="connsiteY6" fmla="*/ 1251 h 9531"/>
                <a:gd name="connsiteX7" fmla="*/ 1034 w 9655"/>
                <a:gd name="connsiteY7" fmla="*/ 1406 h 9531"/>
                <a:gd name="connsiteX8" fmla="*/ 1265 w 9655"/>
                <a:gd name="connsiteY8" fmla="*/ 1718 h 9531"/>
                <a:gd name="connsiteX9" fmla="*/ 1838 w 9655"/>
                <a:gd name="connsiteY9" fmla="*/ 1718 h 9531"/>
                <a:gd name="connsiteX10" fmla="*/ 1954 w 9655"/>
                <a:gd name="connsiteY10" fmla="*/ 1092 h 9531"/>
                <a:gd name="connsiteX11" fmla="*/ 2413 w 9655"/>
                <a:gd name="connsiteY11" fmla="*/ 938 h 9531"/>
                <a:gd name="connsiteX12" fmla="*/ 5159 w 9655"/>
                <a:gd name="connsiteY12" fmla="*/ 5492 h 9531"/>
                <a:gd name="connsiteX13" fmla="*/ 6162 w 9655"/>
                <a:gd name="connsiteY13" fmla="*/ 3526 h 9531"/>
                <a:gd name="connsiteX14" fmla="*/ 6666 w 9655"/>
                <a:gd name="connsiteY14" fmla="*/ 2031 h 9531"/>
                <a:gd name="connsiteX15" fmla="*/ 7240 w 9655"/>
                <a:gd name="connsiteY15" fmla="*/ 2655 h 9531"/>
                <a:gd name="connsiteX16" fmla="*/ 7702 w 9655"/>
                <a:gd name="connsiteY16" fmla="*/ 2813 h 9531"/>
                <a:gd name="connsiteX17" fmla="*/ 8159 w 9655"/>
                <a:gd name="connsiteY17" fmla="*/ 2968 h 9531"/>
                <a:gd name="connsiteX18" fmla="*/ 8849 w 9655"/>
                <a:gd name="connsiteY18" fmla="*/ 3594 h 9531"/>
                <a:gd name="connsiteX19" fmla="*/ 9195 w 9655"/>
                <a:gd name="connsiteY19" fmla="*/ 3750 h 9531"/>
                <a:gd name="connsiteX20" fmla="*/ 9655 w 9655"/>
                <a:gd name="connsiteY20" fmla="*/ 4218 h 9531"/>
                <a:gd name="connsiteX21" fmla="*/ 9655 w 9655"/>
                <a:gd name="connsiteY21" fmla="*/ 5000 h 9531"/>
                <a:gd name="connsiteX22" fmla="*/ 9426 w 9655"/>
                <a:gd name="connsiteY22" fmla="*/ 5000 h 9531"/>
                <a:gd name="connsiteX23" fmla="*/ 8965 w 9655"/>
                <a:gd name="connsiteY23" fmla="*/ 5312 h 9531"/>
                <a:gd name="connsiteX24" fmla="*/ 8275 w 9655"/>
                <a:gd name="connsiteY24" fmla="*/ 5312 h 9531"/>
                <a:gd name="connsiteX25" fmla="*/ 8045 w 9655"/>
                <a:gd name="connsiteY25" fmla="*/ 5625 h 9531"/>
                <a:gd name="connsiteX26" fmla="*/ 8045 w 9655"/>
                <a:gd name="connsiteY26" fmla="*/ 5782 h 9531"/>
                <a:gd name="connsiteX27" fmla="*/ 8159 w 9655"/>
                <a:gd name="connsiteY27" fmla="*/ 6095 h 9531"/>
                <a:gd name="connsiteX28" fmla="*/ 8159 w 9655"/>
                <a:gd name="connsiteY28" fmla="*/ 6250 h 9531"/>
                <a:gd name="connsiteX29" fmla="*/ 8045 w 9655"/>
                <a:gd name="connsiteY29" fmla="*/ 6564 h 9531"/>
                <a:gd name="connsiteX30" fmla="*/ 8159 w 9655"/>
                <a:gd name="connsiteY30" fmla="*/ 6564 h 9531"/>
                <a:gd name="connsiteX31" fmla="*/ 8735 w 9655"/>
                <a:gd name="connsiteY31" fmla="*/ 7500 h 9531"/>
                <a:gd name="connsiteX32" fmla="*/ 8849 w 9655"/>
                <a:gd name="connsiteY32" fmla="*/ 8125 h 9531"/>
                <a:gd name="connsiteX33" fmla="*/ 8735 w 9655"/>
                <a:gd name="connsiteY33" fmla="*/ 8594 h 9531"/>
                <a:gd name="connsiteX34" fmla="*/ 8735 w 9655"/>
                <a:gd name="connsiteY34" fmla="*/ 8594 h 9531"/>
                <a:gd name="connsiteX35" fmla="*/ 8735 w 9655"/>
                <a:gd name="connsiteY35" fmla="*/ 8750 h 9531"/>
                <a:gd name="connsiteX36" fmla="*/ 8621 w 9655"/>
                <a:gd name="connsiteY36" fmla="*/ 9063 h 9531"/>
                <a:gd name="connsiteX37" fmla="*/ 8390 w 9655"/>
                <a:gd name="connsiteY37" fmla="*/ 9063 h 9531"/>
                <a:gd name="connsiteX38" fmla="*/ 8275 w 9655"/>
                <a:gd name="connsiteY38" fmla="*/ 8750 h 9531"/>
                <a:gd name="connsiteX39" fmla="*/ 8159 w 9655"/>
                <a:gd name="connsiteY39" fmla="*/ 8750 h 9531"/>
                <a:gd name="connsiteX40" fmla="*/ 7816 w 9655"/>
                <a:gd name="connsiteY40" fmla="*/ 7657 h 9531"/>
                <a:gd name="connsiteX41" fmla="*/ 7470 w 9655"/>
                <a:gd name="connsiteY41" fmla="*/ 7657 h 9531"/>
                <a:gd name="connsiteX42" fmla="*/ 7240 w 9655"/>
                <a:gd name="connsiteY42" fmla="*/ 7345 h 9531"/>
                <a:gd name="connsiteX43" fmla="*/ 7126 w 9655"/>
                <a:gd name="connsiteY43" fmla="*/ 7500 h 9531"/>
                <a:gd name="connsiteX44" fmla="*/ 7012 w 9655"/>
                <a:gd name="connsiteY44" fmla="*/ 8125 h 9531"/>
                <a:gd name="connsiteX45" fmla="*/ 6666 w 9655"/>
                <a:gd name="connsiteY45" fmla="*/ 7813 h 9531"/>
                <a:gd name="connsiteX46" fmla="*/ 6666 w 9655"/>
                <a:gd name="connsiteY46" fmla="*/ 8282 h 9531"/>
                <a:gd name="connsiteX47" fmla="*/ 6437 w 9655"/>
                <a:gd name="connsiteY47" fmla="*/ 8438 h 9531"/>
                <a:gd name="connsiteX48" fmla="*/ 6322 w 9655"/>
                <a:gd name="connsiteY48" fmla="*/ 8282 h 9531"/>
                <a:gd name="connsiteX49" fmla="*/ 6092 w 9655"/>
                <a:gd name="connsiteY49" fmla="*/ 8282 h 9531"/>
                <a:gd name="connsiteX50" fmla="*/ 5746 w 9655"/>
                <a:gd name="connsiteY50" fmla="*/ 8125 h 9531"/>
                <a:gd name="connsiteX51" fmla="*/ 5517 w 9655"/>
                <a:gd name="connsiteY51" fmla="*/ 8438 h 9531"/>
                <a:gd name="connsiteX52" fmla="*/ 5631 w 9655"/>
                <a:gd name="connsiteY52" fmla="*/ 8907 h 9531"/>
                <a:gd name="connsiteX53" fmla="*/ 5977 w 9655"/>
                <a:gd name="connsiteY53" fmla="*/ 8907 h 9531"/>
                <a:gd name="connsiteX54" fmla="*/ 6092 w 9655"/>
                <a:gd name="connsiteY54" fmla="*/ 9531 h 9531"/>
                <a:gd name="connsiteX55" fmla="*/ 5288 w 9655"/>
                <a:gd name="connsiteY55" fmla="*/ 9531 h 9531"/>
                <a:gd name="connsiteX56" fmla="*/ 5056 w 9655"/>
                <a:gd name="connsiteY56" fmla="*/ 9063 h 9531"/>
                <a:gd name="connsiteX57" fmla="*/ 4711 w 9655"/>
                <a:gd name="connsiteY57" fmla="*/ 9375 h 9531"/>
                <a:gd name="connsiteX58" fmla="*/ 4368 w 9655"/>
                <a:gd name="connsiteY58" fmla="*/ 9063 h 9531"/>
                <a:gd name="connsiteX59" fmla="*/ 4957 w 9655"/>
                <a:gd name="connsiteY59" fmla="*/ 6249 h 9531"/>
                <a:gd name="connsiteX60" fmla="*/ 5108 w 9655"/>
                <a:gd name="connsiteY60" fmla="*/ 5528 h 9531"/>
                <a:gd name="connsiteX61" fmla="*/ 4541 w 9655"/>
                <a:gd name="connsiteY61" fmla="*/ 6677 h 9531"/>
                <a:gd name="connsiteX0" fmla="*/ 4703 w 10000"/>
                <a:gd name="connsiteY0" fmla="*/ 6187 h 9181"/>
                <a:gd name="connsiteX1" fmla="*/ 0 w 10000"/>
                <a:gd name="connsiteY1" fmla="*/ 0 h 9181"/>
                <a:gd name="connsiteX2" fmla="*/ 238 w 10000"/>
                <a:gd name="connsiteY2" fmla="*/ 0 h 9181"/>
                <a:gd name="connsiteX3" fmla="*/ 595 w 10000"/>
                <a:gd name="connsiteY3" fmla="*/ 821 h 9181"/>
                <a:gd name="connsiteX4" fmla="*/ 951 w 10000"/>
                <a:gd name="connsiteY4" fmla="*/ 656 h 9181"/>
                <a:gd name="connsiteX5" fmla="*/ 951 w 10000"/>
                <a:gd name="connsiteY5" fmla="*/ 494 h 9181"/>
                <a:gd name="connsiteX6" fmla="*/ 1071 w 10000"/>
                <a:gd name="connsiteY6" fmla="*/ 656 h 9181"/>
                <a:gd name="connsiteX7" fmla="*/ 1310 w 10000"/>
                <a:gd name="connsiteY7" fmla="*/ 984 h 9181"/>
                <a:gd name="connsiteX8" fmla="*/ 1904 w 10000"/>
                <a:gd name="connsiteY8" fmla="*/ 984 h 9181"/>
                <a:gd name="connsiteX9" fmla="*/ 2024 w 10000"/>
                <a:gd name="connsiteY9" fmla="*/ 327 h 9181"/>
                <a:gd name="connsiteX10" fmla="*/ 2499 w 10000"/>
                <a:gd name="connsiteY10" fmla="*/ 165 h 9181"/>
                <a:gd name="connsiteX11" fmla="*/ 5343 w 10000"/>
                <a:gd name="connsiteY11" fmla="*/ 4943 h 9181"/>
                <a:gd name="connsiteX12" fmla="*/ 6382 w 10000"/>
                <a:gd name="connsiteY12" fmla="*/ 2881 h 9181"/>
                <a:gd name="connsiteX13" fmla="*/ 6904 w 10000"/>
                <a:gd name="connsiteY13" fmla="*/ 1312 h 9181"/>
                <a:gd name="connsiteX14" fmla="*/ 7499 w 10000"/>
                <a:gd name="connsiteY14" fmla="*/ 1967 h 9181"/>
                <a:gd name="connsiteX15" fmla="*/ 7977 w 10000"/>
                <a:gd name="connsiteY15" fmla="*/ 2132 h 9181"/>
                <a:gd name="connsiteX16" fmla="*/ 8451 w 10000"/>
                <a:gd name="connsiteY16" fmla="*/ 2295 h 9181"/>
                <a:gd name="connsiteX17" fmla="*/ 9165 w 10000"/>
                <a:gd name="connsiteY17" fmla="*/ 2952 h 9181"/>
                <a:gd name="connsiteX18" fmla="*/ 9524 w 10000"/>
                <a:gd name="connsiteY18" fmla="*/ 3116 h 9181"/>
                <a:gd name="connsiteX19" fmla="*/ 10000 w 10000"/>
                <a:gd name="connsiteY19" fmla="*/ 3607 h 9181"/>
                <a:gd name="connsiteX20" fmla="*/ 10000 w 10000"/>
                <a:gd name="connsiteY20" fmla="*/ 4427 h 9181"/>
                <a:gd name="connsiteX21" fmla="*/ 9763 w 10000"/>
                <a:gd name="connsiteY21" fmla="*/ 4427 h 9181"/>
                <a:gd name="connsiteX22" fmla="*/ 9285 w 10000"/>
                <a:gd name="connsiteY22" fmla="*/ 4754 h 9181"/>
                <a:gd name="connsiteX23" fmla="*/ 8571 w 10000"/>
                <a:gd name="connsiteY23" fmla="*/ 4754 h 9181"/>
                <a:gd name="connsiteX24" fmla="*/ 8332 w 10000"/>
                <a:gd name="connsiteY24" fmla="*/ 5083 h 9181"/>
                <a:gd name="connsiteX25" fmla="*/ 8332 w 10000"/>
                <a:gd name="connsiteY25" fmla="*/ 5248 h 9181"/>
                <a:gd name="connsiteX26" fmla="*/ 8451 w 10000"/>
                <a:gd name="connsiteY26" fmla="*/ 5576 h 9181"/>
                <a:gd name="connsiteX27" fmla="*/ 8451 w 10000"/>
                <a:gd name="connsiteY27" fmla="*/ 5739 h 9181"/>
                <a:gd name="connsiteX28" fmla="*/ 8332 w 10000"/>
                <a:gd name="connsiteY28" fmla="*/ 6068 h 9181"/>
                <a:gd name="connsiteX29" fmla="*/ 8451 w 10000"/>
                <a:gd name="connsiteY29" fmla="*/ 6068 h 9181"/>
                <a:gd name="connsiteX30" fmla="*/ 9047 w 10000"/>
                <a:gd name="connsiteY30" fmla="*/ 7050 h 9181"/>
                <a:gd name="connsiteX31" fmla="*/ 9165 w 10000"/>
                <a:gd name="connsiteY31" fmla="*/ 7706 h 9181"/>
                <a:gd name="connsiteX32" fmla="*/ 9047 w 10000"/>
                <a:gd name="connsiteY32" fmla="*/ 8198 h 9181"/>
                <a:gd name="connsiteX33" fmla="*/ 9047 w 10000"/>
                <a:gd name="connsiteY33" fmla="*/ 8198 h 9181"/>
                <a:gd name="connsiteX34" fmla="*/ 9047 w 10000"/>
                <a:gd name="connsiteY34" fmla="*/ 8362 h 9181"/>
                <a:gd name="connsiteX35" fmla="*/ 8929 w 10000"/>
                <a:gd name="connsiteY35" fmla="*/ 8690 h 9181"/>
                <a:gd name="connsiteX36" fmla="*/ 8690 w 10000"/>
                <a:gd name="connsiteY36" fmla="*/ 8690 h 9181"/>
                <a:gd name="connsiteX37" fmla="*/ 8571 w 10000"/>
                <a:gd name="connsiteY37" fmla="*/ 8362 h 9181"/>
                <a:gd name="connsiteX38" fmla="*/ 8451 w 10000"/>
                <a:gd name="connsiteY38" fmla="*/ 8362 h 9181"/>
                <a:gd name="connsiteX39" fmla="*/ 8095 w 10000"/>
                <a:gd name="connsiteY39" fmla="*/ 7215 h 9181"/>
                <a:gd name="connsiteX40" fmla="*/ 7737 w 10000"/>
                <a:gd name="connsiteY40" fmla="*/ 7215 h 9181"/>
                <a:gd name="connsiteX41" fmla="*/ 7499 w 10000"/>
                <a:gd name="connsiteY41" fmla="*/ 6887 h 9181"/>
                <a:gd name="connsiteX42" fmla="*/ 7381 w 10000"/>
                <a:gd name="connsiteY42" fmla="*/ 7050 h 9181"/>
                <a:gd name="connsiteX43" fmla="*/ 7263 w 10000"/>
                <a:gd name="connsiteY43" fmla="*/ 7706 h 9181"/>
                <a:gd name="connsiteX44" fmla="*/ 6904 w 10000"/>
                <a:gd name="connsiteY44" fmla="*/ 7378 h 9181"/>
                <a:gd name="connsiteX45" fmla="*/ 6904 w 10000"/>
                <a:gd name="connsiteY45" fmla="*/ 7871 h 9181"/>
                <a:gd name="connsiteX46" fmla="*/ 6667 w 10000"/>
                <a:gd name="connsiteY46" fmla="*/ 8034 h 9181"/>
                <a:gd name="connsiteX47" fmla="*/ 6548 w 10000"/>
                <a:gd name="connsiteY47" fmla="*/ 7871 h 9181"/>
                <a:gd name="connsiteX48" fmla="*/ 6310 w 10000"/>
                <a:gd name="connsiteY48" fmla="*/ 7871 h 9181"/>
                <a:gd name="connsiteX49" fmla="*/ 5951 w 10000"/>
                <a:gd name="connsiteY49" fmla="*/ 7706 h 9181"/>
                <a:gd name="connsiteX50" fmla="*/ 5714 w 10000"/>
                <a:gd name="connsiteY50" fmla="*/ 8034 h 9181"/>
                <a:gd name="connsiteX51" fmla="*/ 5832 w 10000"/>
                <a:gd name="connsiteY51" fmla="*/ 8526 h 9181"/>
                <a:gd name="connsiteX52" fmla="*/ 6191 w 10000"/>
                <a:gd name="connsiteY52" fmla="*/ 8526 h 9181"/>
                <a:gd name="connsiteX53" fmla="*/ 6310 w 10000"/>
                <a:gd name="connsiteY53" fmla="*/ 9181 h 9181"/>
                <a:gd name="connsiteX54" fmla="*/ 5477 w 10000"/>
                <a:gd name="connsiteY54" fmla="*/ 9181 h 9181"/>
                <a:gd name="connsiteX55" fmla="*/ 5237 w 10000"/>
                <a:gd name="connsiteY55" fmla="*/ 8690 h 9181"/>
                <a:gd name="connsiteX56" fmla="*/ 4879 w 10000"/>
                <a:gd name="connsiteY56" fmla="*/ 9017 h 9181"/>
                <a:gd name="connsiteX57" fmla="*/ 4524 w 10000"/>
                <a:gd name="connsiteY57" fmla="*/ 8690 h 9181"/>
                <a:gd name="connsiteX58" fmla="*/ 5134 w 10000"/>
                <a:gd name="connsiteY58" fmla="*/ 5737 h 9181"/>
                <a:gd name="connsiteX59" fmla="*/ 5291 w 10000"/>
                <a:gd name="connsiteY59" fmla="*/ 4981 h 9181"/>
                <a:gd name="connsiteX60" fmla="*/ 4703 w 10000"/>
                <a:gd name="connsiteY60" fmla="*/ 6187 h 9181"/>
                <a:gd name="connsiteX0" fmla="*/ 4465 w 9762"/>
                <a:gd name="connsiteY0" fmla="*/ 6739 h 10000"/>
                <a:gd name="connsiteX1" fmla="*/ 0 w 9762"/>
                <a:gd name="connsiteY1" fmla="*/ 0 h 10000"/>
                <a:gd name="connsiteX2" fmla="*/ 357 w 9762"/>
                <a:gd name="connsiteY2" fmla="*/ 894 h 10000"/>
                <a:gd name="connsiteX3" fmla="*/ 713 w 9762"/>
                <a:gd name="connsiteY3" fmla="*/ 715 h 10000"/>
                <a:gd name="connsiteX4" fmla="*/ 713 w 9762"/>
                <a:gd name="connsiteY4" fmla="*/ 538 h 10000"/>
                <a:gd name="connsiteX5" fmla="*/ 833 w 9762"/>
                <a:gd name="connsiteY5" fmla="*/ 715 h 10000"/>
                <a:gd name="connsiteX6" fmla="*/ 1072 w 9762"/>
                <a:gd name="connsiteY6" fmla="*/ 1072 h 10000"/>
                <a:gd name="connsiteX7" fmla="*/ 1666 w 9762"/>
                <a:gd name="connsiteY7" fmla="*/ 1072 h 10000"/>
                <a:gd name="connsiteX8" fmla="*/ 1786 w 9762"/>
                <a:gd name="connsiteY8" fmla="*/ 356 h 10000"/>
                <a:gd name="connsiteX9" fmla="*/ 2261 w 9762"/>
                <a:gd name="connsiteY9" fmla="*/ 180 h 10000"/>
                <a:gd name="connsiteX10" fmla="*/ 5105 w 9762"/>
                <a:gd name="connsiteY10" fmla="*/ 5384 h 10000"/>
                <a:gd name="connsiteX11" fmla="*/ 6144 w 9762"/>
                <a:gd name="connsiteY11" fmla="*/ 3138 h 10000"/>
                <a:gd name="connsiteX12" fmla="*/ 6666 w 9762"/>
                <a:gd name="connsiteY12" fmla="*/ 1429 h 10000"/>
                <a:gd name="connsiteX13" fmla="*/ 7261 w 9762"/>
                <a:gd name="connsiteY13" fmla="*/ 2142 h 10000"/>
                <a:gd name="connsiteX14" fmla="*/ 7739 w 9762"/>
                <a:gd name="connsiteY14" fmla="*/ 2322 h 10000"/>
                <a:gd name="connsiteX15" fmla="*/ 8213 w 9762"/>
                <a:gd name="connsiteY15" fmla="*/ 2500 h 10000"/>
                <a:gd name="connsiteX16" fmla="*/ 8927 w 9762"/>
                <a:gd name="connsiteY16" fmla="*/ 3215 h 10000"/>
                <a:gd name="connsiteX17" fmla="*/ 9286 w 9762"/>
                <a:gd name="connsiteY17" fmla="*/ 3394 h 10000"/>
                <a:gd name="connsiteX18" fmla="*/ 9762 w 9762"/>
                <a:gd name="connsiteY18" fmla="*/ 3929 h 10000"/>
                <a:gd name="connsiteX19" fmla="*/ 9762 w 9762"/>
                <a:gd name="connsiteY19" fmla="*/ 4822 h 10000"/>
                <a:gd name="connsiteX20" fmla="*/ 9525 w 9762"/>
                <a:gd name="connsiteY20" fmla="*/ 4822 h 10000"/>
                <a:gd name="connsiteX21" fmla="*/ 9047 w 9762"/>
                <a:gd name="connsiteY21" fmla="*/ 5178 h 10000"/>
                <a:gd name="connsiteX22" fmla="*/ 8333 w 9762"/>
                <a:gd name="connsiteY22" fmla="*/ 5178 h 10000"/>
                <a:gd name="connsiteX23" fmla="*/ 8094 w 9762"/>
                <a:gd name="connsiteY23" fmla="*/ 5536 h 10000"/>
                <a:gd name="connsiteX24" fmla="*/ 8094 w 9762"/>
                <a:gd name="connsiteY24" fmla="*/ 5716 h 10000"/>
                <a:gd name="connsiteX25" fmla="*/ 8213 w 9762"/>
                <a:gd name="connsiteY25" fmla="*/ 6073 h 10000"/>
                <a:gd name="connsiteX26" fmla="*/ 8213 w 9762"/>
                <a:gd name="connsiteY26" fmla="*/ 6251 h 10000"/>
                <a:gd name="connsiteX27" fmla="*/ 8094 w 9762"/>
                <a:gd name="connsiteY27" fmla="*/ 6609 h 10000"/>
                <a:gd name="connsiteX28" fmla="*/ 8213 w 9762"/>
                <a:gd name="connsiteY28" fmla="*/ 6609 h 10000"/>
                <a:gd name="connsiteX29" fmla="*/ 8809 w 9762"/>
                <a:gd name="connsiteY29" fmla="*/ 7679 h 10000"/>
                <a:gd name="connsiteX30" fmla="*/ 8927 w 9762"/>
                <a:gd name="connsiteY30" fmla="*/ 8393 h 10000"/>
                <a:gd name="connsiteX31" fmla="*/ 8809 w 9762"/>
                <a:gd name="connsiteY31" fmla="*/ 8929 h 10000"/>
                <a:gd name="connsiteX32" fmla="*/ 8809 w 9762"/>
                <a:gd name="connsiteY32" fmla="*/ 8929 h 10000"/>
                <a:gd name="connsiteX33" fmla="*/ 8809 w 9762"/>
                <a:gd name="connsiteY33" fmla="*/ 9108 h 10000"/>
                <a:gd name="connsiteX34" fmla="*/ 8691 w 9762"/>
                <a:gd name="connsiteY34" fmla="*/ 9465 h 10000"/>
                <a:gd name="connsiteX35" fmla="*/ 8452 w 9762"/>
                <a:gd name="connsiteY35" fmla="*/ 9465 h 10000"/>
                <a:gd name="connsiteX36" fmla="*/ 8333 w 9762"/>
                <a:gd name="connsiteY36" fmla="*/ 9108 h 10000"/>
                <a:gd name="connsiteX37" fmla="*/ 8213 w 9762"/>
                <a:gd name="connsiteY37" fmla="*/ 9108 h 10000"/>
                <a:gd name="connsiteX38" fmla="*/ 7857 w 9762"/>
                <a:gd name="connsiteY38" fmla="*/ 7859 h 10000"/>
                <a:gd name="connsiteX39" fmla="*/ 7499 w 9762"/>
                <a:gd name="connsiteY39" fmla="*/ 7859 h 10000"/>
                <a:gd name="connsiteX40" fmla="*/ 7261 w 9762"/>
                <a:gd name="connsiteY40" fmla="*/ 7501 h 10000"/>
                <a:gd name="connsiteX41" fmla="*/ 7143 w 9762"/>
                <a:gd name="connsiteY41" fmla="*/ 7679 h 10000"/>
                <a:gd name="connsiteX42" fmla="*/ 7025 w 9762"/>
                <a:gd name="connsiteY42" fmla="*/ 8393 h 10000"/>
                <a:gd name="connsiteX43" fmla="*/ 6666 w 9762"/>
                <a:gd name="connsiteY43" fmla="*/ 8036 h 10000"/>
                <a:gd name="connsiteX44" fmla="*/ 6666 w 9762"/>
                <a:gd name="connsiteY44" fmla="*/ 8573 h 10000"/>
                <a:gd name="connsiteX45" fmla="*/ 6429 w 9762"/>
                <a:gd name="connsiteY45" fmla="*/ 8751 h 10000"/>
                <a:gd name="connsiteX46" fmla="*/ 6310 w 9762"/>
                <a:gd name="connsiteY46" fmla="*/ 8573 h 10000"/>
                <a:gd name="connsiteX47" fmla="*/ 6072 w 9762"/>
                <a:gd name="connsiteY47" fmla="*/ 8573 h 10000"/>
                <a:gd name="connsiteX48" fmla="*/ 5713 w 9762"/>
                <a:gd name="connsiteY48" fmla="*/ 8393 h 10000"/>
                <a:gd name="connsiteX49" fmla="*/ 5476 w 9762"/>
                <a:gd name="connsiteY49" fmla="*/ 8751 h 10000"/>
                <a:gd name="connsiteX50" fmla="*/ 5594 w 9762"/>
                <a:gd name="connsiteY50" fmla="*/ 9287 h 10000"/>
                <a:gd name="connsiteX51" fmla="*/ 5953 w 9762"/>
                <a:gd name="connsiteY51" fmla="*/ 9287 h 10000"/>
                <a:gd name="connsiteX52" fmla="*/ 6072 w 9762"/>
                <a:gd name="connsiteY52" fmla="*/ 10000 h 10000"/>
                <a:gd name="connsiteX53" fmla="*/ 5239 w 9762"/>
                <a:gd name="connsiteY53" fmla="*/ 10000 h 10000"/>
                <a:gd name="connsiteX54" fmla="*/ 4999 w 9762"/>
                <a:gd name="connsiteY54" fmla="*/ 9465 h 10000"/>
                <a:gd name="connsiteX55" fmla="*/ 4641 w 9762"/>
                <a:gd name="connsiteY55" fmla="*/ 9821 h 10000"/>
                <a:gd name="connsiteX56" fmla="*/ 4286 w 9762"/>
                <a:gd name="connsiteY56" fmla="*/ 9465 h 10000"/>
                <a:gd name="connsiteX57" fmla="*/ 4896 w 9762"/>
                <a:gd name="connsiteY57" fmla="*/ 6249 h 10000"/>
                <a:gd name="connsiteX58" fmla="*/ 5053 w 9762"/>
                <a:gd name="connsiteY58" fmla="*/ 5425 h 10000"/>
                <a:gd name="connsiteX59" fmla="*/ 4465 w 9762"/>
                <a:gd name="connsiteY59" fmla="*/ 6739 h 10000"/>
                <a:gd name="connsiteX0" fmla="*/ 4208 w 9634"/>
                <a:gd name="connsiteY0" fmla="*/ 6559 h 9820"/>
                <a:gd name="connsiteX1" fmla="*/ 0 w 9634"/>
                <a:gd name="connsiteY1" fmla="*/ 714 h 9820"/>
                <a:gd name="connsiteX2" fmla="*/ 364 w 9634"/>
                <a:gd name="connsiteY2" fmla="*/ 535 h 9820"/>
                <a:gd name="connsiteX3" fmla="*/ 364 w 9634"/>
                <a:gd name="connsiteY3" fmla="*/ 358 h 9820"/>
                <a:gd name="connsiteX4" fmla="*/ 487 w 9634"/>
                <a:gd name="connsiteY4" fmla="*/ 535 h 9820"/>
                <a:gd name="connsiteX5" fmla="*/ 732 w 9634"/>
                <a:gd name="connsiteY5" fmla="*/ 892 h 9820"/>
                <a:gd name="connsiteX6" fmla="*/ 1341 w 9634"/>
                <a:gd name="connsiteY6" fmla="*/ 892 h 9820"/>
                <a:gd name="connsiteX7" fmla="*/ 1464 w 9634"/>
                <a:gd name="connsiteY7" fmla="*/ 176 h 9820"/>
                <a:gd name="connsiteX8" fmla="*/ 1950 w 9634"/>
                <a:gd name="connsiteY8" fmla="*/ 0 h 9820"/>
                <a:gd name="connsiteX9" fmla="*/ 4863 w 9634"/>
                <a:gd name="connsiteY9" fmla="*/ 5204 h 9820"/>
                <a:gd name="connsiteX10" fmla="*/ 5928 w 9634"/>
                <a:gd name="connsiteY10" fmla="*/ 2958 h 9820"/>
                <a:gd name="connsiteX11" fmla="*/ 6463 w 9634"/>
                <a:gd name="connsiteY11" fmla="*/ 1249 h 9820"/>
                <a:gd name="connsiteX12" fmla="*/ 7072 w 9634"/>
                <a:gd name="connsiteY12" fmla="*/ 1962 h 9820"/>
                <a:gd name="connsiteX13" fmla="*/ 7562 w 9634"/>
                <a:gd name="connsiteY13" fmla="*/ 2142 h 9820"/>
                <a:gd name="connsiteX14" fmla="*/ 8047 w 9634"/>
                <a:gd name="connsiteY14" fmla="*/ 2320 h 9820"/>
                <a:gd name="connsiteX15" fmla="*/ 8779 w 9634"/>
                <a:gd name="connsiteY15" fmla="*/ 3035 h 9820"/>
                <a:gd name="connsiteX16" fmla="*/ 9146 w 9634"/>
                <a:gd name="connsiteY16" fmla="*/ 3214 h 9820"/>
                <a:gd name="connsiteX17" fmla="*/ 9634 w 9634"/>
                <a:gd name="connsiteY17" fmla="*/ 3749 h 9820"/>
                <a:gd name="connsiteX18" fmla="*/ 9634 w 9634"/>
                <a:gd name="connsiteY18" fmla="*/ 4642 h 9820"/>
                <a:gd name="connsiteX19" fmla="*/ 9391 w 9634"/>
                <a:gd name="connsiteY19" fmla="*/ 4642 h 9820"/>
                <a:gd name="connsiteX20" fmla="*/ 8902 w 9634"/>
                <a:gd name="connsiteY20" fmla="*/ 4998 h 9820"/>
                <a:gd name="connsiteX21" fmla="*/ 8170 w 9634"/>
                <a:gd name="connsiteY21" fmla="*/ 4998 h 9820"/>
                <a:gd name="connsiteX22" fmla="*/ 7925 w 9634"/>
                <a:gd name="connsiteY22" fmla="*/ 5356 h 9820"/>
                <a:gd name="connsiteX23" fmla="*/ 7925 w 9634"/>
                <a:gd name="connsiteY23" fmla="*/ 5536 h 9820"/>
                <a:gd name="connsiteX24" fmla="*/ 8047 w 9634"/>
                <a:gd name="connsiteY24" fmla="*/ 5893 h 9820"/>
                <a:gd name="connsiteX25" fmla="*/ 8047 w 9634"/>
                <a:gd name="connsiteY25" fmla="*/ 6071 h 9820"/>
                <a:gd name="connsiteX26" fmla="*/ 7925 w 9634"/>
                <a:gd name="connsiteY26" fmla="*/ 6429 h 9820"/>
                <a:gd name="connsiteX27" fmla="*/ 8047 w 9634"/>
                <a:gd name="connsiteY27" fmla="*/ 6429 h 9820"/>
                <a:gd name="connsiteX28" fmla="*/ 8658 w 9634"/>
                <a:gd name="connsiteY28" fmla="*/ 7499 h 9820"/>
                <a:gd name="connsiteX29" fmla="*/ 8779 w 9634"/>
                <a:gd name="connsiteY29" fmla="*/ 8213 h 9820"/>
                <a:gd name="connsiteX30" fmla="*/ 8658 w 9634"/>
                <a:gd name="connsiteY30" fmla="*/ 8749 h 9820"/>
                <a:gd name="connsiteX31" fmla="*/ 8658 w 9634"/>
                <a:gd name="connsiteY31" fmla="*/ 8749 h 9820"/>
                <a:gd name="connsiteX32" fmla="*/ 8658 w 9634"/>
                <a:gd name="connsiteY32" fmla="*/ 8928 h 9820"/>
                <a:gd name="connsiteX33" fmla="*/ 8537 w 9634"/>
                <a:gd name="connsiteY33" fmla="*/ 9285 h 9820"/>
                <a:gd name="connsiteX34" fmla="*/ 8292 w 9634"/>
                <a:gd name="connsiteY34" fmla="*/ 9285 h 9820"/>
                <a:gd name="connsiteX35" fmla="*/ 8170 w 9634"/>
                <a:gd name="connsiteY35" fmla="*/ 8928 h 9820"/>
                <a:gd name="connsiteX36" fmla="*/ 8047 w 9634"/>
                <a:gd name="connsiteY36" fmla="*/ 8928 h 9820"/>
                <a:gd name="connsiteX37" fmla="*/ 7683 w 9634"/>
                <a:gd name="connsiteY37" fmla="*/ 7679 h 9820"/>
                <a:gd name="connsiteX38" fmla="*/ 7316 w 9634"/>
                <a:gd name="connsiteY38" fmla="*/ 7679 h 9820"/>
                <a:gd name="connsiteX39" fmla="*/ 7072 w 9634"/>
                <a:gd name="connsiteY39" fmla="*/ 7321 h 9820"/>
                <a:gd name="connsiteX40" fmla="*/ 6951 w 9634"/>
                <a:gd name="connsiteY40" fmla="*/ 7499 h 9820"/>
                <a:gd name="connsiteX41" fmla="*/ 6830 w 9634"/>
                <a:gd name="connsiteY41" fmla="*/ 8213 h 9820"/>
                <a:gd name="connsiteX42" fmla="*/ 6463 w 9634"/>
                <a:gd name="connsiteY42" fmla="*/ 7856 h 9820"/>
                <a:gd name="connsiteX43" fmla="*/ 6463 w 9634"/>
                <a:gd name="connsiteY43" fmla="*/ 8393 h 9820"/>
                <a:gd name="connsiteX44" fmla="*/ 6220 w 9634"/>
                <a:gd name="connsiteY44" fmla="*/ 8571 h 9820"/>
                <a:gd name="connsiteX45" fmla="*/ 6098 w 9634"/>
                <a:gd name="connsiteY45" fmla="*/ 8393 h 9820"/>
                <a:gd name="connsiteX46" fmla="*/ 5854 w 9634"/>
                <a:gd name="connsiteY46" fmla="*/ 8393 h 9820"/>
                <a:gd name="connsiteX47" fmla="*/ 5486 w 9634"/>
                <a:gd name="connsiteY47" fmla="*/ 8213 h 9820"/>
                <a:gd name="connsiteX48" fmla="*/ 5244 w 9634"/>
                <a:gd name="connsiteY48" fmla="*/ 8571 h 9820"/>
                <a:gd name="connsiteX49" fmla="*/ 5364 w 9634"/>
                <a:gd name="connsiteY49" fmla="*/ 9107 h 9820"/>
                <a:gd name="connsiteX50" fmla="*/ 5732 w 9634"/>
                <a:gd name="connsiteY50" fmla="*/ 9107 h 9820"/>
                <a:gd name="connsiteX51" fmla="*/ 5854 w 9634"/>
                <a:gd name="connsiteY51" fmla="*/ 9820 h 9820"/>
                <a:gd name="connsiteX52" fmla="*/ 5001 w 9634"/>
                <a:gd name="connsiteY52" fmla="*/ 9820 h 9820"/>
                <a:gd name="connsiteX53" fmla="*/ 4755 w 9634"/>
                <a:gd name="connsiteY53" fmla="*/ 9285 h 9820"/>
                <a:gd name="connsiteX54" fmla="*/ 4388 w 9634"/>
                <a:gd name="connsiteY54" fmla="*/ 9641 h 9820"/>
                <a:gd name="connsiteX55" fmla="*/ 4024 w 9634"/>
                <a:gd name="connsiteY55" fmla="*/ 9285 h 9820"/>
                <a:gd name="connsiteX56" fmla="*/ 4649 w 9634"/>
                <a:gd name="connsiteY56" fmla="*/ 6069 h 9820"/>
                <a:gd name="connsiteX57" fmla="*/ 4810 w 9634"/>
                <a:gd name="connsiteY57" fmla="*/ 5245 h 9820"/>
                <a:gd name="connsiteX58" fmla="*/ 4208 w 9634"/>
                <a:gd name="connsiteY58" fmla="*/ 6559 h 9820"/>
                <a:gd name="connsiteX0" fmla="*/ 3990 w 9622"/>
                <a:gd name="connsiteY0" fmla="*/ 6679 h 10000"/>
                <a:gd name="connsiteX1" fmla="*/ 0 w 9622"/>
                <a:gd name="connsiteY1" fmla="*/ 545 h 10000"/>
                <a:gd name="connsiteX2" fmla="*/ 0 w 9622"/>
                <a:gd name="connsiteY2" fmla="*/ 365 h 10000"/>
                <a:gd name="connsiteX3" fmla="*/ 128 w 9622"/>
                <a:gd name="connsiteY3" fmla="*/ 545 h 10000"/>
                <a:gd name="connsiteX4" fmla="*/ 382 w 9622"/>
                <a:gd name="connsiteY4" fmla="*/ 908 h 10000"/>
                <a:gd name="connsiteX5" fmla="*/ 1014 w 9622"/>
                <a:gd name="connsiteY5" fmla="*/ 908 h 10000"/>
                <a:gd name="connsiteX6" fmla="*/ 1142 w 9622"/>
                <a:gd name="connsiteY6" fmla="*/ 179 h 10000"/>
                <a:gd name="connsiteX7" fmla="*/ 1646 w 9622"/>
                <a:gd name="connsiteY7" fmla="*/ 0 h 10000"/>
                <a:gd name="connsiteX8" fmla="*/ 4670 w 9622"/>
                <a:gd name="connsiteY8" fmla="*/ 5299 h 10000"/>
                <a:gd name="connsiteX9" fmla="*/ 5775 w 9622"/>
                <a:gd name="connsiteY9" fmla="*/ 3012 h 10000"/>
                <a:gd name="connsiteX10" fmla="*/ 6331 w 9622"/>
                <a:gd name="connsiteY10" fmla="*/ 1272 h 10000"/>
                <a:gd name="connsiteX11" fmla="*/ 6963 w 9622"/>
                <a:gd name="connsiteY11" fmla="*/ 1998 h 10000"/>
                <a:gd name="connsiteX12" fmla="*/ 7471 w 9622"/>
                <a:gd name="connsiteY12" fmla="*/ 2181 h 10000"/>
                <a:gd name="connsiteX13" fmla="*/ 7975 w 9622"/>
                <a:gd name="connsiteY13" fmla="*/ 2363 h 10000"/>
                <a:gd name="connsiteX14" fmla="*/ 8735 w 9622"/>
                <a:gd name="connsiteY14" fmla="*/ 3091 h 10000"/>
                <a:gd name="connsiteX15" fmla="*/ 9115 w 9622"/>
                <a:gd name="connsiteY15" fmla="*/ 3273 h 10000"/>
                <a:gd name="connsiteX16" fmla="*/ 9622 w 9622"/>
                <a:gd name="connsiteY16" fmla="*/ 3818 h 10000"/>
                <a:gd name="connsiteX17" fmla="*/ 9622 w 9622"/>
                <a:gd name="connsiteY17" fmla="*/ 4727 h 10000"/>
                <a:gd name="connsiteX18" fmla="*/ 9370 w 9622"/>
                <a:gd name="connsiteY18" fmla="*/ 4727 h 10000"/>
                <a:gd name="connsiteX19" fmla="*/ 8862 w 9622"/>
                <a:gd name="connsiteY19" fmla="*/ 5090 h 10000"/>
                <a:gd name="connsiteX20" fmla="*/ 8102 w 9622"/>
                <a:gd name="connsiteY20" fmla="*/ 5090 h 10000"/>
                <a:gd name="connsiteX21" fmla="*/ 7848 w 9622"/>
                <a:gd name="connsiteY21" fmla="*/ 5454 h 10000"/>
                <a:gd name="connsiteX22" fmla="*/ 7848 w 9622"/>
                <a:gd name="connsiteY22" fmla="*/ 5637 h 10000"/>
                <a:gd name="connsiteX23" fmla="*/ 7975 w 9622"/>
                <a:gd name="connsiteY23" fmla="*/ 6001 h 10000"/>
                <a:gd name="connsiteX24" fmla="*/ 7975 w 9622"/>
                <a:gd name="connsiteY24" fmla="*/ 6182 h 10000"/>
                <a:gd name="connsiteX25" fmla="*/ 7848 w 9622"/>
                <a:gd name="connsiteY25" fmla="*/ 6547 h 10000"/>
                <a:gd name="connsiteX26" fmla="*/ 7975 w 9622"/>
                <a:gd name="connsiteY26" fmla="*/ 6547 h 10000"/>
                <a:gd name="connsiteX27" fmla="*/ 8609 w 9622"/>
                <a:gd name="connsiteY27" fmla="*/ 7636 h 10000"/>
                <a:gd name="connsiteX28" fmla="*/ 8735 w 9622"/>
                <a:gd name="connsiteY28" fmla="*/ 8364 h 10000"/>
                <a:gd name="connsiteX29" fmla="*/ 8609 w 9622"/>
                <a:gd name="connsiteY29" fmla="*/ 8909 h 10000"/>
                <a:gd name="connsiteX30" fmla="*/ 8609 w 9622"/>
                <a:gd name="connsiteY30" fmla="*/ 8909 h 10000"/>
                <a:gd name="connsiteX31" fmla="*/ 8609 w 9622"/>
                <a:gd name="connsiteY31" fmla="*/ 9092 h 10000"/>
                <a:gd name="connsiteX32" fmla="*/ 8483 w 9622"/>
                <a:gd name="connsiteY32" fmla="*/ 9455 h 10000"/>
                <a:gd name="connsiteX33" fmla="*/ 8229 w 9622"/>
                <a:gd name="connsiteY33" fmla="*/ 9455 h 10000"/>
                <a:gd name="connsiteX34" fmla="*/ 8102 w 9622"/>
                <a:gd name="connsiteY34" fmla="*/ 9092 h 10000"/>
                <a:gd name="connsiteX35" fmla="*/ 7975 w 9622"/>
                <a:gd name="connsiteY35" fmla="*/ 9092 h 10000"/>
                <a:gd name="connsiteX36" fmla="*/ 7597 w 9622"/>
                <a:gd name="connsiteY36" fmla="*/ 7820 h 10000"/>
                <a:gd name="connsiteX37" fmla="*/ 7216 w 9622"/>
                <a:gd name="connsiteY37" fmla="*/ 7820 h 10000"/>
                <a:gd name="connsiteX38" fmla="*/ 6963 w 9622"/>
                <a:gd name="connsiteY38" fmla="*/ 7455 h 10000"/>
                <a:gd name="connsiteX39" fmla="*/ 6837 w 9622"/>
                <a:gd name="connsiteY39" fmla="*/ 7636 h 10000"/>
                <a:gd name="connsiteX40" fmla="*/ 6711 w 9622"/>
                <a:gd name="connsiteY40" fmla="*/ 8364 h 10000"/>
                <a:gd name="connsiteX41" fmla="*/ 6331 w 9622"/>
                <a:gd name="connsiteY41" fmla="*/ 8000 h 10000"/>
                <a:gd name="connsiteX42" fmla="*/ 6331 w 9622"/>
                <a:gd name="connsiteY42" fmla="*/ 8547 h 10000"/>
                <a:gd name="connsiteX43" fmla="*/ 6078 w 9622"/>
                <a:gd name="connsiteY43" fmla="*/ 8728 h 10000"/>
                <a:gd name="connsiteX44" fmla="*/ 5952 w 9622"/>
                <a:gd name="connsiteY44" fmla="*/ 8547 h 10000"/>
                <a:gd name="connsiteX45" fmla="*/ 5698 w 9622"/>
                <a:gd name="connsiteY45" fmla="*/ 8547 h 10000"/>
                <a:gd name="connsiteX46" fmla="*/ 5316 w 9622"/>
                <a:gd name="connsiteY46" fmla="*/ 8364 h 10000"/>
                <a:gd name="connsiteX47" fmla="*/ 5065 w 9622"/>
                <a:gd name="connsiteY47" fmla="*/ 8728 h 10000"/>
                <a:gd name="connsiteX48" fmla="*/ 5190 w 9622"/>
                <a:gd name="connsiteY48" fmla="*/ 9274 h 10000"/>
                <a:gd name="connsiteX49" fmla="*/ 5572 w 9622"/>
                <a:gd name="connsiteY49" fmla="*/ 9274 h 10000"/>
                <a:gd name="connsiteX50" fmla="*/ 5698 w 9622"/>
                <a:gd name="connsiteY50" fmla="*/ 10000 h 10000"/>
                <a:gd name="connsiteX51" fmla="*/ 4813 w 9622"/>
                <a:gd name="connsiteY51" fmla="*/ 10000 h 10000"/>
                <a:gd name="connsiteX52" fmla="*/ 4558 w 9622"/>
                <a:gd name="connsiteY52" fmla="*/ 9455 h 10000"/>
                <a:gd name="connsiteX53" fmla="*/ 4177 w 9622"/>
                <a:gd name="connsiteY53" fmla="*/ 9818 h 10000"/>
                <a:gd name="connsiteX54" fmla="*/ 3799 w 9622"/>
                <a:gd name="connsiteY54" fmla="*/ 9455 h 10000"/>
                <a:gd name="connsiteX55" fmla="*/ 4448 w 9622"/>
                <a:gd name="connsiteY55" fmla="*/ 6180 h 10000"/>
                <a:gd name="connsiteX56" fmla="*/ 4615 w 9622"/>
                <a:gd name="connsiteY56" fmla="*/ 5341 h 10000"/>
                <a:gd name="connsiteX57" fmla="*/ 3990 w 9622"/>
                <a:gd name="connsiteY57" fmla="*/ 6679 h 10000"/>
                <a:gd name="connsiteX0" fmla="*/ 4147 w 10000"/>
                <a:gd name="connsiteY0" fmla="*/ 6679 h 10000"/>
                <a:gd name="connsiteX1" fmla="*/ 0 w 10000"/>
                <a:gd name="connsiteY1" fmla="*/ 365 h 10000"/>
                <a:gd name="connsiteX2" fmla="*/ 133 w 10000"/>
                <a:gd name="connsiteY2" fmla="*/ 545 h 10000"/>
                <a:gd name="connsiteX3" fmla="*/ 397 w 10000"/>
                <a:gd name="connsiteY3" fmla="*/ 908 h 10000"/>
                <a:gd name="connsiteX4" fmla="*/ 1054 w 10000"/>
                <a:gd name="connsiteY4" fmla="*/ 908 h 10000"/>
                <a:gd name="connsiteX5" fmla="*/ 1187 w 10000"/>
                <a:gd name="connsiteY5" fmla="*/ 179 h 10000"/>
                <a:gd name="connsiteX6" fmla="*/ 1711 w 10000"/>
                <a:gd name="connsiteY6" fmla="*/ 0 h 10000"/>
                <a:gd name="connsiteX7" fmla="*/ 4853 w 10000"/>
                <a:gd name="connsiteY7" fmla="*/ 5299 h 10000"/>
                <a:gd name="connsiteX8" fmla="*/ 6002 w 10000"/>
                <a:gd name="connsiteY8" fmla="*/ 3012 h 10000"/>
                <a:gd name="connsiteX9" fmla="*/ 6580 w 10000"/>
                <a:gd name="connsiteY9" fmla="*/ 1272 h 10000"/>
                <a:gd name="connsiteX10" fmla="*/ 7237 w 10000"/>
                <a:gd name="connsiteY10" fmla="*/ 1998 h 10000"/>
                <a:gd name="connsiteX11" fmla="*/ 7764 w 10000"/>
                <a:gd name="connsiteY11" fmla="*/ 2181 h 10000"/>
                <a:gd name="connsiteX12" fmla="*/ 8288 w 10000"/>
                <a:gd name="connsiteY12" fmla="*/ 2363 h 10000"/>
                <a:gd name="connsiteX13" fmla="*/ 9078 w 10000"/>
                <a:gd name="connsiteY13" fmla="*/ 3091 h 10000"/>
                <a:gd name="connsiteX14" fmla="*/ 9473 w 10000"/>
                <a:gd name="connsiteY14" fmla="*/ 3273 h 10000"/>
                <a:gd name="connsiteX15" fmla="*/ 10000 w 10000"/>
                <a:gd name="connsiteY15" fmla="*/ 3818 h 10000"/>
                <a:gd name="connsiteX16" fmla="*/ 10000 w 10000"/>
                <a:gd name="connsiteY16" fmla="*/ 4727 h 10000"/>
                <a:gd name="connsiteX17" fmla="*/ 9738 w 10000"/>
                <a:gd name="connsiteY17" fmla="*/ 4727 h 10000"/>
                <a:gd name="connsiteX18" fmla="*/ 9210 w 10000"/>
                <a:gd name="connsiteY18" fmla="*/ 5090 h 10000"/>
                <a:gd name="connsiteX19" fmla="*/ 8420 w 10000"/>
                <a:gd name="connsiteY19" fmla="*/ 5090 h 10000"/>
                <a:gd name="connsiteX20" fmla="*/ 8156 w 10000"/>
                <a:gd name="connsiteY20" fmla="*/ 5454 h 10000"/>
                <a:gd name="connsiteX21" fmla="*/ 8156 w 10000"/>
                <a:gd name="connsiteY21" fmla="*/ 5637 h 10000"/>
                <a:gd name="connsiteX22" fmla="*/ 8288 w 10000"/>
                <a:gd name="connsiteY22" fmla="*/ 6001 h 10000"/>
                <a:gd name="connsiteX23" fmla="*/ 8288 w 10000"/>
                <a:gd name="connsiteY23" fmla="*/ 6182 h 10000"/>
                <a:gd name="connsiteX24" fmla="*/ 8156 w 10000"/>
                <a:gd name="connsiteY24" fmla="*/ 6547 h 10000"/>
                <a:gd name="connsiteX25" fmla="*/ 8288 w 10000"/>
                <a:gd name="connsiteY25" fmla="*/ 6547 h 10000"/>
                <a:gd name="connsiteX26" fmla="*/ 8947 w 10000"/>
                <a:gd name="connsiteY26" fmla="*/ 7636 h 10000"/>
                <a:gd name="connsiteX27" fmla="*/ 9078 w 10000"/>
                <a:gd name="connsiteY27" fmla="*/ 8364 h 10000"/>
                <a:gd name="connsiteX28" fmla="*/ 8947 w 10000"/>
                <a:gd name="connsiteY28" fmla="*/ 8909 h 10000"/>
                <a:gd name="connsiteX29" fmla="*/ 8947 w 10000"/>
                <a:gd name="connsiteY29" fmla="*/ 8909 h 10000"/>
                <a:gd name="connsiteX30" fmla="*/ 8947 w 10000"/>
                <a:gd name="connsiteY30" fmla="*/ 9092 h 10000"/>
                <a:gd name="connsiteX31" fmla="*/ 8816 w 10000"/>
                <a:gd name="connsiteY31" fmla="*/ 9455 h 10000"/>
                <a:gd name="connsiteX32" fmla="*/ 8552 w 10000"/>
                <a:gd name="connsiteY32" fmla="*/ 9455 h 10000"/>
                <a:gd name="connsiteX33" fmla="*/ 8420 w 10000"/>
                <a:gd name="connsiteY33" fmla="*/ 9092 h 10000"/>
                <a:gd name="connsiteX34" fmla="*/ 8288 w 10000"/>
                <a:gd name="connsiteY34" fmla="*/ 9092 h 10000"/>
                <a:gd name="connsiteX35" fmla="*/ 7895 w 10000"/>
                <a:gd name="connsiteY35" fmla="*/ 7820 h 10000"/>
                <a:gd name="connsiteX36" fmla="*/ 7499 w 10000"/>
                <a:gd name="connsiteY36" fmla="*/ 7820 h 10000"/>
                <a:gd name="connsiteX37" fmla="*/ 7237 w 10000"/>
                <a:gd name="connsiteY37" fmla="*/ 7455 h 10000"/>
                <a:gd name="connsiteX38" fmla="*/ 7106 w 10000"/>
                <a:gd name="connsiteY38" fmla="*/ 7636 h 10000"/>
                <a:gd name="connsiteX39" fmla="*/ 6975 w 10000"/>
                <a:gd name="connsiteY39" fmla="*/ 8364 h 10000"/>
                <a:gd name="connsiteX40" fmla="*/ 6580 w 10000"/>
                <a:gd name="connsiteY40" fmla="*/ 8000 h 10000"/>
                <a:gd name="connsiteX41" fmla="*/ 6580 w 10000"/>
                <a:gd name="connsiteY41" fmla="*/ 8547 h 10000"/>
                <a:gd name="connsiteX42" fmla="*/ 6317 w 10000"/>
                <a:gd name="connsiteY42" fmla="*/ 8728 h 10000"/>
                <a:gd name="connsiteX43" fmla="*/ 6186 w 10000"/>
                <a:gd name="connsiteY43" fmla="*/ 8547 h 10000"/>
                <a:gd name="connsiteX44" fmla="*/ 5922 w 10000"/>
                <a:gd name="connsiteY44" fmla="*/ 8547 h 10000"/>
                <a:gd name="connsiteX45" fmla="*/ 5525 w 10000"/>
                <a:gd name="connsiteY45" fmla="*/ 8364 h 10000"/>
                <a:gd name="connsiteX46" fmla="*/ 5264 w 10000"/>
                <a:gd name="connsiteY46" fmla="*/ 8728 h 10000"/>
                <a:gd name="connsiteX47" fmla="*/ 5394 w 10000"/>
                <a:gd name="connsiteY47" fmla="*/ 9274 h 10000"/>
                <a:gd name="connsiteX48" fmla="*/ 5791 w 10000"/>
                <a:gd name="connsiteY48" fmla="*/ 9274 h 10000"/>
                <a:gd name="connsiteX49" fmla="*/ 5922 w 10000"/>
                <a:gd name="connsiteY49" fmla="*/ 10000 h 10000"/>
                <a:gd name="connsiteX50" fmla="*/ 5002 w 10000"/>
                <a:gd name="connsiteY50" fmla="*/ 10000 h 10000"/>
                <a:gd name="connsiteX51" fmla="*/ 4737 w 10000"/>
                <a:gd name="connsiteY51" fmla="*/ 9455 h 10000"/>
                <a:gd name="connsiteX52" fmla="*/ 4341 w 10000"/>
                <a:gd name="connsiteY52" fmla="*/ 9818 h 10000"/>
                <a:gd name="connsiteX53" fmla="*/ 3948 w 10000"/>
                <a:gd name="connsiteY53" fmla="*/ 9455 h 10000"/>
                <a:gd name="connsiteX54" fmla="*/ 4623 w 10000"/>
                <a:gd name="connsiteY54" fmla="*/ 6180 h 10000"/>
                <a:gd name="connsiteX55" fmla="*/ 4796 w 10000"/>
                <a:gd name="connsiteY55" fmla="*/ 5341 h 10000"/>
                <a:gd name="connsiteX56" fmla="*/ 4147 w 10000"/>
                <a:gd name="connsiteY56" fmla="*/ 6679 h 10000"/>
                <a:gd name="connsiteX0" fmla="*/ 4373 w 10226"/>
                <a:gd name="connsiteY0" fmla="*/ 6679 h 10000"/>
                <a:gd name="connsiteX1" fmla="*/ 226 w 10226"/>
                <a:gd name="connsiteY1" fmla="*/ 365 h 10000"/>
                <a:gd name="connsiteX2" fmla="*/ 623 w 10226"/>
                <a:gd name="connsiteY2" fmla="*/ 908 h 10000"/>
                <a:gd name="connsiteX3" fmla="*/ 1280 w 10226"/>
                <a:gd name="connsiteY3" fmla="*/ 908 h 10000"/>
                <a:gd name="connsiteX4" fmla="*/ 1413 w 10226"/>
                <a:gd name="connsiteY4" fmla="*/ 179 h 10000"/>
                <a:gd name="connsiteX5" fmla="*/ 1937 w 10226"/>
                <a:gd name="connsiteY5" fmla="*/ 0 h 10000"/>
                <a:gd name="connsiteX6" fmla="*/ 5079 w 10226"/>
                <a:gd name="connsiteY6" fmla="*/ 5299 h 10000"/>
                <a:gd name="connsiteX7" fmla="*/ 6228 w 10226"/>
                <a:gd name="connsiteY7" fmla="*/ 3012 h 10000"/>
                <a:gd name="connsiteX8" fmla="*/ 6806 w 10226"/>
                <a:gd name="connsiteY8" fmla="*/ 1272 h 10000"/>
                <a:gd name="connsiteX9" fmla="*/ 7463 w 10226"/>
                <a:gd name="connsiteY9" fmla="*/ 1998 h 10000"/>
                <a:gd name="connsiteX10" fmla="*/ 7990 w 10226"/>
                <a:gd name="connsiteY10" fmla="*/ 2181 h 10000"/>
                <a:gd name="connsiteX11" fmla="*/ 8514 w 10226"/>
                <a:gd name="connsiteY11" fmla="*/ 2363 h 10000"/>
                <a:gd name="connsiteX12" fmla="*/ 9304 w 10226"/>
                <a:gd name="connsiteY12" fmla="*/ 3091 h 10000"/>
                <a:gd name="connsiteX13" fmla="*/ 9699 w 10226"/>
                <a:gd name="connsiteY13" fmla="*/ 3273 h 10000"/>
                <a:gd name="connsiteX14" fmla="*/ 10226 w 10226"/>
                <a:gd name="connsiteY14" fmla="*/ 3818 h 10000"/>
                <a:gd name="connsiteX15" fmla="*/ 10226 w 10226"/>
                <a:gd name="connsiteY15" fmla="*/ 4727 h 10000"/>
                <a:gd name="connsiteX16" fmla="*/ 9964 w 10226"/>
                <a:gd name="connsiteY16" fmla="*/ 4727 h 10000"/>
                <a:gd name="connsiteX17" fmla="*/ 9436 w 10226"/>
                <a:gd name="connsiteY17" fmla="*/ 5090 h 10000"/>
                <a:gd name="connsiteX18" fmla="*/ 8646 w 10226"/>
                <a:gd name="connsiteY18" fmla="*/ 5090 h 10000"/>
                <a:gd name="connsiteX19" fmla="*/ 8382 w 10226"/>
                <a:gd name="connsiteY19" fmla="*/ 5454 h 10000"/>
                <a:gd name="connsiteX20" fmla="*/ 8382 w 10226"/>
                <a:gd name="connsiteY20" fmla="*/ 5637 h 10000"/>
                <a:gd name="connsiteX21" fmla="*/ 8514 w 10226"/>
                <a:gd name="connsiteY21" fmla="*/ 6001 h 10000"/>
                <a:gd name="connsiteX22" fmla="*/ 8514 w 10226"/>
                <a:gd name="connsiteY22" fmla="*/ 6182 h 10000"/>
                <a:gd name="connsiteX23" fmla="*/ 8382 w 10226"/>
                <a:gd name="connsiteY23" fmla="*/ 6547 h 10000"/>
                <a:gd name="connsiteX24" fmla="*/ 8514 w 10226"/>
                <a:gd name="connsiteY24" fmla="*/ 6547 h 10000"/>
                <a:gd name="connsiteX25" fmla="*/ 9173 w 10226"/>
                <a:gd name="connsiteY25" fmla="*/ 7636 h 10000"/>
                <a:gd name="connsiteX26" fmla="*/ 9304 w 10226"/>
                <a:gd name="connsiteY26" fmla="*/ 8364 h 10000"/>
                <a:gd name="connsiteX27" fmla="*/ 9173 w 10226"/>
                <a:gd name="connsiteY27" fmla="*/ 8909 h 10000"/>
                <a:gd name="connsiteX28" fmla="*/ 9173 w 10226"/>
                <a:gd name="connsiteY28" fmla="*/ 8909 h 10000"/>
                <a:gd name="connsiteX29" fmla="*/ 9173 w 10226"/>
                <a:gd name="connsiteY29" fmla="*/ 9092 h 10000"/>
                <a:gd name="connsiteX30" fmla="*/ 9042 w 10226"/>
                <a:gd name="connsiteY30" fmla="*/ 9455 h 10000"/>
                <a:gd name="connsiteX31" fmla="*/ 8778 w 10226"/>
                <a:gd name="connsiteY31" fmla="*/ 9455 h 10000"/>
                <a:gd name="connsiteX32" fmla="*/ 8646 w 10226"/>
                <a:gd name="connsiteY32" fmla="*/ 9092 h 10000"/>
                <a:gd name="connsiteX33" fmla="*/ 8514 w 10226"/>
                <a:gd name="connsiteY33" fmla="*/ 9092 h 10000"/>
                <a:gd name="connsiteX34" fmla="*/ 8121 w 10226"/>
                <a:gd name="connsiteY34" fmla="*/ 7820 h 10000"/>
                <a:gd name="connsiteX35" fmla="*/ 7725 w 10226"/>
                <a:gd name="connsiteY35" fmla="*/ 7820 h 10000"/>
                <a:gd name="connsiteX36" fmla="*/ 7463 w 10226"/>
                <a:gd name="connsiteY36" fmla="*/ 7455 h 10000"/>
                <a:gd name="connsiteX37" fmla="*/ 7332 w 10226"/>
                <a:gd name="connsiteY37" fmla="*/ 7636 h 10000"/>
                <a:gd name="connsiteX38" fmla="*/ 7201 w 10226"/>
                <a:gd name="connsiteY38" fmla="*/ 8364 h 10000"/>
                <a:gd name="connsiteX39" fmla="*/ 6806 w 10226"/>
                <a:gd name="connsiteY39" fmla="*/ 8000 h 10000"/>
                <a:gd name="connsiteX40" fmla="*/ 6806 w 10226"/>
                <a:gd name="connsiteY40" fmla="*/ 8547 h 10000"/>
                <a:gd name="connsiteX41" fmla="*/ 6543 w 10226"/>
                <a:gd name="connsiteY41" fmla="*/ 8728 h 10000"/>
                <a:gd name="connsiteX42" fmla="*/ 6412 w 10226"/>
                <a:gd name="connsiteY42" fmla="*/ 8547 h 10000"/>
                <a:gd name="connsiteX43" fmla="*/ 6148 w 10226"/>
                <a:gd name="connsiteY43" fmla="*/ 8547 h 10000"/>
                <a:gd name="connsiteX44" fmla="*/ 5751 w 10226"/>
                <a:gd name="connsiteY44" fmla="*/ 8364 h 10000"/>
                <a:gd name="connsiteX45" fmla="*/ 5490 w 10226"/>
                <a:gd name="connsiteY45" fmla="*/ 8728 h 10000"/>
                <a:gd name="connsiteX46" fmla="*/ 5620 w 10226"/>
                <a:gd name="connsiteY46" fmla="*/ 9274 h 10000"/>
                <a:gd name="connsiteX47" fmla="*/ 6017 w 10226"/>
                <a:gd name="connsiteY47" fmla="*/ 9274 h 10000"/>
                <a:gd name="connsiteX48" fmla="*/ 6148 w 10226"/>
                <a:gd name="connsiteY48" fmla="*/ 10000 h 10000"/>
                <a:gd name="connsiteX49" fmla="*/ 5228 w 10226"/>
                <a:gd name="connsiteY49" fmla="*/ 10000 h 10000"/>
                <a:gd name="connsiteX50" fmla="*/ 4963 w 10226"/>
                <a:gd name="connsiteY50" fmla="*/ 9455 h 10000"/>
                <a:gd name="connsiteX51" fmla="*/ 4567 w 10226"/>
                <a:gd name="connsiteY51" fmla="*/ 9818 h 10000"/>
                <a:gd name="connsiteX52" fmla="*/ 4174 w 10226"/>
                <a:gd name="connsiteY52" fmla="*/ 9455 h 10000"/>
                <a:gd name="connsiteX53" fmla="*/ 4849 w 10226"/>
                <a:gd name="connsiteY53" fmla="*/ 6180 h 10000"/>
                <a:gd name="connsiteX54" fmla="*/ 5022 w 10226"/>
                <a:gd name="connsiteY54" fmla="*/ 5341 h 10000"/>
                <a:gd name="connsiteX55" fmla="*/ 4373 w 10226"/>
                <a:gd name="connsiteY55" fmla="*/ 6679 h 10000"/>
                <a:gd name="connsiteX0" fmla="*/ 3750 w 9603"/>
                <a:gd name="connsiteY0" fmla="*/ 6679 h 10000"/>
                <a:gd name="connsiteX1" fmla="*/ 0 w 9603"/>
                <a:gd name="connsiteY1" fmla="*/ 908 h 10000"/>
                <a:gd name="connsiteX2" fmla="*/ 657 w 9603"/>
                <a:gd name="connsiteY2" fmla="*/ 908 h 10000"/>
                <a:gd name="connsiteX3" fmla="*/ 790 w 9603"/>
                <a:gd name="connsiteY3" fmla="*/ 179 h 10000"/>
                <a:gd name="connsiteX4" fmla="*/ 1314 w 9603"/>
                <a:gd name="connsiteY4" fmla="*/ 0 h 10000"/>
                <a:gd name="connsiteX5" fmla="*/ 4456 w 9603"/>
                <a:gd name="connsiteY5" fmla="*/ 5299 h 10000"/>
                <a:gd name="connsiteX6" fmla="*/ 5605 w 9603"/>
                <a:gd name="connsiteY6" fmla="*/ 3012 h 10000"/>
                <a:gd name="connsiteX7" fmla="*/ 6183 w 9603"/>
                <a:gd name="connsiteY7" fmla="*/ 1272 h 10000"/>
                <a:gd name="connsiteX8" fmla="*/ 6840 w 9603"/>
                <a:gd name="connsiteY8" fmla="*/ 1998 h 10000"/>
                <a:gd name="connsiteX9" fmla="*/ 7367 w 9603"/>
                <a:gd name="connsiteY9" fmla="*/ 2181 h 10000"/>
                <a:gd name="connsiteX10" fmla="*/ 7891 w 9603"/>
                <a:gd name="connsiteY10" fmla="*/ 2363 h 10000"/>
                <a:gd name="connsiteX11" fmla="*/ 8681 w 9603"/>
                <a:gd name="connsiteY11" fmla="*/ 3091 h 10000"/>
                <a:gd name="connsiteX12" fmla="*/ 9076 w 9603"/>
                <a:gd name="connsiteY12" fmla="*/ 3273 h 10000"/>
                <a:gd name="connsiteX13" fmla="*/ 9603 w 9603"/>
                <a:gd name="connsiteY13" fmla="*/ 3818 h 10000"/>
                <a:gd name="connsiteX14" fmla="*/ 9603 w 9603"/>
                <a:gd name="connsiteY14" fmla="*/ 4727 h 10000"/>
                <a:gd name="connsiteX15" fmla="*/ 9341 w 9603"/>
                <a:gd name="connsiteY15" fmla="*/ 4727 h 10000"/>
                <a:gd name="connsiteX16" fmla="*/ 8813 w 9603"/>
                <a:gd name="connsiteY16" fmla="*/ 5090 h 10000"/>
                <a:gd name="connsiteX17" fmla="*/ 8023 w 9603"/>
                <a:gd name="connsiteY17" fmla="*/ 5090 h 10000"/>
                <a:gd name="connsiteX18" fmla="*/ 7759 w 9603"/>
                <a:gd name="connsiteY18" fmla="*/ 5454 h 10000"/>
                <a:gd name="connsiteX19" fmla="*/ 7759 w 9603"/>
                <a:gd name="connsiteY19" fmla="*/ 5637 h 10000"/>
                <a:gd name="connsiteX20" fmla="*/ 7891 w 9603"/>
                <a:gd name="connsiteY20" fmla="*/ 6001 h 10000"/>
                <a:gd name="connsiteX21" fmla="*/ 7891 w 9603"/>
                <a:gd name="connsiteY21" fmla="*/ 6182 h 10000"/>
                <a:gd name="connsiteX22" fmla="*/ 7759 w 9603"/>
                <a:gd name="connsiteY22" fmla="*/ 6547 h 10000"/>
                <a:gd name="connsiteX23" fmla="*/ 7891 w 9603"/>
                <a:gd name="connsiteY23" fmla="*/ 6547 h 10000"/>
                <a:gd name="connsiteX24" fmla="*/ 8550 w 9603"/>
                <a:gd name="connsiteY24" fmla="*/ 7636 h 10000"/>
                <a:gd name="connsiteX25" fmla="*/ 8681 w 9603"/>
                <a:gd name="connsiteY25" fmla="*/ 8364 h 10000"/>
                <a:gd name="connsiteX26" fmla="*/ 8550 w 9603"/>
                <a:gd name="connsiteY26" fmla="*/ 8909 h 10000"/>
                <a:gd name="connsiteX27" fmla="*/ 8550 w 9603"/>
                <a:gd name="connsiteY27" fmla="*/ 8909 h 10000"/>
                <a:gd name="connsiteX28" fmla="*/ 8550 w 9603"/>
                <a:gd name="connsiteY28" fmla="*/ 9092 h 10000"/>
                <a:gd name="connsiteX29" fmla="*/ 8419 w 9603"/>
                <a:gd name="connsiteY29" fmla="*/ 9455 h 10000"/>
                <a:gd name="connsiteX30" fmla="*/ 8155 w 9603"/>
                <a:gd name="connsiteY30" fmla="*/ 9455 h 10000"/>
                <a:gd name="connsiteX31" fmla="*/ 8023 w 9603"/>
                <a:gd name="connsiteY31" fmla="*/ 9092 h 10000"/>
                <a:gd name="connsiteX32" fmla="*/ 7891 w 9603"/>
                <a:gd name="connsiteY32" fmla="*/ 9092 h 10000"/>
                <a:gd name="connsiteX33" fmla="*/ 7498 w 9603"/>
                <a:gd name="connsiteY33" fmla="*/ 7820 h 10000"/>
                <a:gd name="connsiteX34" fmla="*/ 7102 w 9603"/>
                <a:gd name="connsiteY34" fmla="*/ 7820 h 10000"/>
                <a:gd name="connsiteX35" fmla="*/ 6840 w 9603"/>
                <a:gd name="connsiteY35" fmla="*/ 7455 h 10000"/>
                <a:gd name="connsiteX36" fmla="*/ 6709 w 9603"/>
                <a:gd name="connsiteY36" fmla="*/ 7636 h 10000"/>
                <a:gd name="connsiteX37" fmla="*/ 6578 w 9603"/>
                <a:gd name="connsiteY37" fmla="*/ 8364 h 10000"/>
                <a:gd name="connsiteX38" fmla="*/ 6183 w 9603"/>
                <a:gd name="connsiteY38" fmla="*/ 8000 h 10000"/>
                <a:gd name="connsiteX39" fmla="*/ 6183 w 9603"/>
                <a:gd name="connsiteY39" fmla="*/ 8547 h 10000"/>
                <a:gd name="connsiteX40" fmla="*/ 5920 w 9603"/>
                <a:gd name="connsiteY40" fmla="*/ 8728 h 10000"/>
                <a:gd name="connsiteX41" fmla="*/ 5789 w 9603"/>
                <a:gd name="connsiteY41" fmla="*/ 8547 h 10000"/>
                <a:gd name="connsiteX42" fmla="*/ 5525 w 9603"/>
                <a:gd name="connsiteY42" fmla="*/ 8547 h 10000"/>
                <a:gd name="connsiteX43" fmla="*/ 5128 w 9603"/>
                <a:gd name="connsiteY43" fmla="*/ 8364 h 10000"/>
                <a:gd name="connsiteX44" fmla="*/ 4867 w 9603"/>
                <a:gd name="connsiteY44" fmla="*/ 8728 h 10000"/>
                <a:gd name="connsiteX45" fmla="*/ 4997 w 9603"/>
                <a:gd name="connsiteY45" fmla="*/ 9274 h 10000"/>
                <a:gd name="connsiteX46" fmla="*/ 5394 w 9603"/>
                <a:gd name="connsiteY46" fmla="*/ 9274 h 10000"/>
                <a:gd name="connsiteX47" fmla="*/ 5525 w 9603"/>
                <a:gd name="connsiteY47" fmla="*/ 10000 h 10000"/>
                <a:gd name="connsiteX48" fmla="*/ 4605 w 9603"/>
                <a:gd name="connsiteY48" fmla="*/ 10000 h 10000"/>
                <a:gd name="connsiteX49" fmla="*/ 4340 w 9603"/>
                <a:gd name="connsiteY49" fmla="*/ 9455 h 10000"/>
                <a:gd name="connsiteX50" fmla="*/ 3944 w 9603"/>
                <a:gd name="connsiteY50" fmla="*/ 9818 h 10000"/>
                <a:gd name="connsiteX51" fmla="*/ 3551 w 9603"/>
                <a:gd name="connsiteY51" fmla="*/ 9455 h 10000"/>
                <a:gd name="connsiteX52" fmla="*/ 4226 w 9603"/>
                <a:gd name="connsiteY52" fmla="*/ 6180 h 10000"/>
                <a:gd name="connsiteX53" fmla="*/ 4399 w 9603"/>
                <a:gd name="connsiteY53" fmla="*/ 5341 h 10000"/>
                <a:gd name="connsiteX54" fmla="*/ 3750 w 9603"/>
                <a:gd name="connsiteY54" fmla="*/ 6679 h 10000"/>
                <a:gd name="connsiteX0" fmla="*/ 3221 w 9316"/>
                <a:gd name="connsiteY0" fmla="*/ 6679 h 10000"/>
                <a:gd name="connsiteX1" fmla="*/ 0 w 9316"/>
                <a:gd name="connsiteY1" fmla="*/ 908 h 10000"/>
                <a:gd name="connsiteX2" fmla="*/ 139 w 9316"/>
                <a:gd name="connsiteY2" fmla="*/ 179 h 10000"/>
                <a:gd name="connsiteX3" fmla="*/ 684 w 9316"/>
                <a:gd name="connsiteY3" fmla="*/ 0 h 10000"/>
                <a:gd name="connsiteX4" fmla="*/ 3956 w 9316"/>
                <a:gd name="connsiteY4" fmla="*/ 5299 h 10000"/>
                <a:gd name="connsiteX5" fmla="*/ 5153 w 9316"/>
                <a:gd name="connsiteY5" fmla="*/ 3012 h 10000"/>
                <a:gd name="connsiteX6" fmla="*/ 5755 w 9316"/>
                <a:gd name="connsiteY6" fmla="*/ 1272 h 10000"/>
                <a:gd name="connsiteX7" fmla="*/ 6439 w 9316"/>
                <a:gd name="connsiteY7" fmla="*/ 1998 h 10000"/>
                <a:gd name="connsiteX8" fmla="*/ 6988 w 9316"/>
                <a:gd name="connsiteY8" fmla="*/ 2181 h 10000"/>
                <a:gd name="connsiteX9" fmla="*/ 7533 w 9316"/>
                <a:gd name="connsiteY9" fmla="*/ 2363 h 10000"/>
                <a:gd name="connsiteX10" fmla="*/ 8356 w 9316"/>
                <a:gd name="connsiteY10" fmla="*/ 3091 h 10000"/>
                <a:gd name="connsiteX11" fmla="*/ 8767 w 9316"/>
                <a:gd name="connsiteY11" fmla="*/ 3273 h 10000"/>
                <a:gd name="connsiteX12" fmla="*/ 9316 w 9316"/>
                <a:gd name="connsiteY12" fmla="*/ 3818 h 10000"/>
                <a:gd name="connsiteX13" fmla="*/ 9316 w 9316"/>
                <a:gd name="connsiteY13" fmla="*/ 4727 h 10000"/>
                <a:gd name="connsiteX14" fmla="*/ 9043 w 9316"/>
                <a:gd name="connsiteY14" fmla="*/ 4727 h 10000"/>
                <a:gd name="connsiteX15" fmla="*/ 8493 w 9316"/>
                <a:gd name="connsiteY15" fmla="*/ 5090 h 10000"/>
                <a:gd name="connsiteX16" fmla="*/ 7671 w 9316"/>
                <a:gd name="connsiteY16" fmla="*/ 5090 h 10000"/>
                <a:gd name="connsiteX17" fmla="*/ 7396 w 9316"/>
                <a:gd name="connsiteY17" fmla="*/ 5454 h 10000"/>
                <a:gd name="connsiteX18" fmla="*/ 7396 w 9316"/>
                <a:gd name="connsiteY18" fmla="*/ 5637 h 10000"/>
                <a:gd name="connsiteX19" fmla="*/ 7533 w 9316"/>
                <a:gd name="connsiteY19" fmla="*/ 6001 h 10000"/>
                <a:gd name="connsiteX20" fmla="*/ 7533 w 9316"/>
                <a:gd name="connsiteY20" fmla="*/ 6182 h 10000"/>
                <a:gd name="connsiteX21" fmla="*/ 7396 w 9316"/>
                <a:gd name="connsiteY21" fmla="*/ 6547 h 10000"/>
                <a:gd name="connsiteX22" fmla="*/ 7533 w 9316"/>
                <a:gd name="connsiteY22" fmla="*/ 6547 h 10000"/>
                <a:gd name="connsiteX23" fmla="*/ 8219 w 9316"/>
                <a:gd name="connsiteY23" fmla="*/ 7636 h 10000"/>
                <a:gd name="connsiteX24" fmla="*/ 8356 w 9316"/>
                <a:gd name="connsiteY24" fmla="*/ 8364 h 10000"/>
                <a:gd name="connsiteX25" fmla="*/ 8219 w 9316"/>
                <a:gd name="connsiteY25" fmla="*/ 8909 h 10000"/>
                <a:gd name="connsiteX26" fmla="*/ 8219 w 9316"/>
                <a:gd name="connsiteY26" fmla="*/ 8909 h 10000"/>
                <a:gd name="connsiteX27" fmla="*/ 8219 w 9316"/>
                <a:gd name="connsiteY27" fmla="*/ 9092 h 10000"/>
                <a:gd name="connsiteX28" fmla="*/ 8083 w 9316"/>
                <a:gd name="connsiteY28" fmla="*/ 9455 h 10000"/>
                <a:gd name="connsiteX29" fmla="*/ 7808 w 9316"/>
                <a:gd name="connsiteY29" fmla="*/ 9455 h 10000"/>
                <a:gd name="connsiteX30" fmla="*/ 7671 w 9316"/>
                <a:gd name="connsiteY30" fmla="*/ 9092 h 10000"/>
                <a:gd name="connsiteX31" fmla="*/ 7533 w 9316"/>
                <a:gd name="connsiteY31" fmla="*/ 9092 h 10000"/>
                <a:gd name="connsiteX32" fmla="*/ 7124 w 9316"/>
                <a:gd name="connsiteY32" fmla="*/ 7820 h 10000"/>
                <a:gd name="connsiteX33" fmla="*/ 6712 w 9316"/>
                <a:gd name="connsiteY33" fmla="*/ 7820 h 10000"/>
                <a:gd name="connsiteX34" fmla="*/ 6439 w 9316"/>
                <a:gd name="connsiteY34" fmla="*/ 7455 h 10000"/>
                <a:gd name="connsiteX35" fmla="*/ 6302 w 9316"/>
                <a:gd name="connsiteY35" fmla="*/ 7636 h 10000"/>
                <a:gd name="connsiteX36" fmla="*/ 6166 w 9316"/>
                <a:gd name="connsiteY36" fmla="*/ 8364 h 10000"/>
                <a:gd name="connsiteX37" fmla="*/ 5755 w 9316"/>
                <a:gd name="connsiteY37" fmla="*/ 8000 h 10000"/>
                <a:gd name="connsiteX38" fmla="*/ 5755 w 9316"/>
                <a:gd name="connsiteY38" fmla="*/ 8547 h 10000"/>
                <a:gd name="connsiteX39" fmla="*/ 5481 w 9316"/>
                <a:gd name="connsiteY39" fmla="*/ 8728 h 10000"/>
                <a:gd name="connsiteX40" fmla="*/ 5344 w 9316"/>
                <a:gd name="connsiteY40" fmla="*/ 8547 h 10000"/>
                <a:gd name="connsiteX41" fmla="*/ 5069 w 9316"/>
                <a:gd name="connsiteY41" fmla="*/ 8547 h 10000"/>
                <a:gd name="connsiteX42" fmla="*/ 4656 w 9316"/>
                <a:gd name="connsiteY42" fmla="*/ 8364 h 10000"/>
                <a:gd name="connsiteX43" fmla="*/ 4384 w 9316"/>
                <a:gd name="connsiteY43" fmla="*/ 8728 h 10000"/>
                <a:gd name="connsiteX44" fmla="*/ 4520 w 9316"/>
                <a:gd name="connsiteY44" fmla="*/ 9274 h 10000"/>
                <a:gd name="connsiteX45" fmla="*/ 4933 w 9316"/>
                <a:gd name="connsiteY45" fmla="*/ 9274 h 10000"/>
                <a:gd name="connsiteX46" fmla="*/ 5069 w 9316"/>
                <a:gd name="connsiteY46" fmla="*/ 10000 h 10000"/>
                <a:gd name="connsiteX47" fmla="*/ 4111 w 9316"/>
                <a:gd name="connsiteY47" fmla="*/ 10000 h 10000"/>
                <a:gd name="connsiteX48" fmla="*/ 3835 w 9316"/>
                <a:gd name="connsiteY48" fmla="*/ 9455 h 10000"/>
                <a:gd name="connsiteX49" fmla="*/ 3423 w 9316"/>
                <a:gd name="connsiteY49" fmla="*/ 9818 h 10000"/>
                <a:gd name="connsiteX50" fmla="*/ 3014 w 9316"/>
                <a:gd name="connsiteY50" fmla="*/ 9455 h 10000"/>
                <a:gd name="connsiteX51" fmla="*/ 3717 w 9316"/>
                <a:gd name="connsiteY51" fmla="*/ 6180 h 10000"/>
                <a:gd name="connsiteX52" fmla="*/ 3897 w 9316"/>
                <a:gd name="connsiteY52" fmla="*/ 5341 h 10000"/>
                <a:gd name="connsiteX53" fmla="*/ 3221 w 9316"/>
                <a:gd name="connsiteY53" fmla="*/ 6679 h 10000"/>
                <a:gd name="connsiteX0" fmla="*/ 3308 w 9851"/>
                <a:gd name="connsiteY0" fmla="*/ 6679 h 10000"/>
                <a:gd name="connsiteX1" fmla="*/ 0 w 9851"/>
                <a:gd name="connsiteY1" fmla="*/ 179 h 10000"/>
                <a:gd name="connsiteX2" fmla="*/ 585 w 9851"/>
                <a:gd name="connsiteY2" fmla="*/ 0 h 10000"/>
                <a:gd name="connsiteX3" fmla="*/ 4097 w 9851"/>
                <a:gd name="connsiteY3" fmla="*/ 5299 h 10000"/>
                <a:gd name="connsiteX4" fmla="*/ 5382 w 9851"/>
                <a:gd name="connsiteY4" fmla="*/ 3012 h 10000"/>
                <a:gd name="connsiteX5" fmla="*/ 6029 w 9851"/>
                <a:gd name="connsiteY5" fmla="*/ 1272 h 10000"/>
                <a:gd name="connsiteX6" fmla="*/ 6763 w 9851"/>
                <a:gd name="connsiteY6" fmla="*/ 1998 h 10000"/>
                <a:gd name="connsiteX7" fmla="*/ 7352 w 9851"/>
                <a:gd name="connsiteY7" fmla="*/ 2181 h 10000"/>
                <a:gd name="connsiteX8" fmla="*/ 7937 w 9851"/>
                <a:gd name="connsiteY8" fmla="*/ 2363 h 10000"/>
                <a:gd name="connsiteX9" fmla="*/ 8821 w 9851"/>
                <a:gd name="connsiteY9" fmla="*/ 3091 h 10000"/>
                <a:gd name="connsiteX10" fmla="*/ 9262 w 9851"/>
                <a:gd name="connsiteY10" fmla="*/ 3273 h 10000"/>
                <a:gd name="connsiteX11" fmla="*/ 9851 w 9851"/>
                <a:gd name="connsiteY11" fmla="*/ 3818 h 10000"/>
                <a:gd name="connsiteX12" fmla="*/ 9851 w 9851"/>
                <a:gd name="connsiteY12" fmla="*/ 4727 h 10000"/>
                <a:gd name="connsiteX13" fmla="*/ 9558 w 9851"/>
                <a:gd name="connsiteY13" fmla="*/ 4727 h 10000"/>
                <a:gd name="connsiteX14" fmla="*/ 8968 w 9851"/>
                <a:gd name="connsiteY14" fmla="*/ 5090 h 10000"/>
                <a:gd name="connsiteX15" fmla="*/ 8085 w 9851"/>
                <a:gd name="connsiteY15" fmla="*/ 5090 h 10000"/>
                <a:gd name="connsiteX16" fmla="*/ 7790 w 9851"/>
                <a:gd name="connsiteY16" fmla="*/ 5454 h 10000"/>
                <a:gd name="connsiteX17" fmla="*/ 7790 w 9851"/>
                <a:gd name="connsiteY17" fmla="*/ 5637 h 10000"/>
                <a:gd name="connsiteX18" fmla="*/ 7937 w 9851"/>
                <a:gd name="connsiteY18" fmla="*/ 6001 h 10000"/>
                <a:gd name="connsiteX19" fmla="*/ 7937 w 9851"/>
                <a:gd name="connsiteY19" fmla="*/ 6182 h 10000"/>
                <a:gd name="connsiteX20" fmla="*/ 7790 w 9851"/>
                <a:gd name="connsiteY20" fmla="*/ 6547 h 10000"/>
                <a:gd name="connsiteX21" fmla="*/ 7937 w 9851"/>
                <a:gd name="connsiteY21" fmla="*/ 6547 h 10000"/>
                <a:gd name="connsiteX22" fmla="*/ 8673 w 9851"/>
                <a:gd name="connsiteY22" fmla="*/ 7636 h 10000"/>
                <a:gd name="connsiteX23" fmla="*/ 8821 w 9851"/>
                <a:gd name="connsiteY23" fmla="*/ 8364 h 10000"/>
                <a:gd name="connsiteX24" fmla="*/ 8673 w 9851"/>
                <a:gd name="connsiteY24" fmla="*/ 8909 h 10000"/>
                <a:gd name="connsiteX25" fmla="*/ 8673 w 9851"/>
                <a:gd name="connsiteY25" fmla="*/ 8909 h 10000"/>
                <a:gd name="connsiteX26" fmla="*/ 8673 w 9851"/>
                <a:gd name="connsiteY26" fmla="*/ 9092 h 10000"/>
                <a:gd name="connsiteX27" fmla="*/ 8527 w 9851"/>
                <a:gd name="connsiteY27" fmla="*/ 9455 h 10000"/>
                <a:gd name="connsiteX28" fmla="*/ 8232 w 9851"/>
                <a:gd name="connsiteY28" fmla="*/ 9455 h 10000"/>
                <a:gd name="connsiteX29" fmla="*/ 8085 w 9851"/>
                <a:gd name="connsiteY29" fmla="*/ 9092 h 10000"/>
                <a:gd name="connsiteX30" fmla="*/ 7937 w 9851"/>
                <a:gd name="connsiteY30" fmla="*/ 9092 h 10000"/>
                <a:gd name="connsiteX31" fmla="*/ 7498 w 9851"/>
                <a:gd name="connsiteY31" fmla="*/ 7820 h 10000"/>
                <a:gd name="connsiteX32" fmla="*/ 7056 w 9851"/>
                <a:gd name="connsiteY32" fmla="*/ 7820 h 10000"/>
                <a:gd name="connsiteX33" fmla="*/ 6763 w 9851"/>
                <a:gd name="connsiteY33" fmla="*/ 7455 h 10000"/>
                <a:gd name="connsiteX34" fmla="*/ 6616 w 9851"/>
                <a:gd name="connsiteY34" fmla="*/ 7636 h 10000"/>
                <a:gd name="connsiteX35" fmla="*/ 6470 w 9851"/>
                <a:gd name="connsiteY35" fmla="*/ 8364 h 10000"/>
                <a:gd name="connsiteX36" fmla="*/ 6029 w 9851"/>
                <a:gd name="connsiteY36" fmla="*/ 8000 h 10000"/>
                <a:gd name="connsiteX37" fmla="*/ 6029 w 9851"/>
                <a:gd name="connsiteY37" fmla="*/ 8547 h 10000"/>
                <a:gd name="connsiteX38" fmla="*/ 5734 w 9851"/>
                <a:gd name="connsiteY38" fmla="*/ 8728 h 10000"/>
                <a:gd name="connsiteX39" fmla="*/ 5587 w 9851"/>
                <a:gd name="connsiteY39" fmla="*/ 8547 h 10000"/>
                <a:gd name="connsiteX40" fmla="*/ 5292 w 9851"/>
                <a:gd name="connsiteY40" fmla="*/ 8547 h 10000"/>
                <a:gd name="connsiteX41" fmla="*/ 4849 w 9851"/>
                <a:gd name="connsiteY41" fmla="*/ 8364 h 10000"/>
                <a:gd name="connsiteX42" fmla="*/ 4557 w 9851"/>
                <a:gd name="connsiteY42" fmla="*/ 8728 h 10000"/>
                <a:gd name="connsiteX43" fmla="*/ 4703 w 9851"/>
                <a:gd name="connsiteY43" fmla="*/ 9274 h 10000"/>
                <a:gd name="connsiteX44" fmla="*/ 5146 w 9851"/>
                <a:gd name="connsiteY44" fmla="*/ 9274 h 10000"/>
                <a:gd name="connsiteX45" fmla="*/ 5292 w 9851"/>
                <a:gd name="connsiteY45" fmla="*/ 10000 h 10000"/>
                <a:gd name="connsiteX46" fmla="*/ 4264 w 9851"/>
                <a:gd name="connsiteY46" fmla="*/ 10000 h 10000"/>
                <a:gd name="connsiteX47" fmla="*/ 3968 w 9851"/>
                <a:gd name="connsiteY47" fmla="*/ 9455 h 10000"/>
                <a:gd name="connsiteX48" fmla="*/ 3525 w 9851"/>
                <a:gd name="connsiteY48" fmla="*/ 9818 h 10000"/>
                <a:gd name="connsiteX49" fmla="*/ 3086 w 9851"/>
                <a:gd name="connsiteY49" fmla="*/ 9455 h 10000"/>
                <a:gd name="connsiteX50" fmla="*/ 3841 w 9851"/>
                <a:gd name="connsiteY50" fmla="*/ 6180 h 10000"/>
                <a:gd name="connsiteX51" fmla="*/ 4034 w 9851"/>
                <a:gd name="connsiteY51" fmla="*/ 5341 h 10000"/>
                <a:gd name="connsiteX52" fmla="*/ 3308 w 9851"/>
                <a:gd name="connsiteY52" fmla="*/ 6679 h 10000"/>
                <a:gd name="connsiteX0" fmla="*/ 2770 w 9412"/>
                <a:gd name="connsiteY0" fmla="*/ 6679 h 10000"/>
                <a:gd name="connsiteX1" fmla="*/ 6 w 9412"/>
                <a:gd name="connsiteY1" fmla="*/ 0 h 10000"/>
                <a:gd name="connsiteX2" fmla="*/ 3571 w 9412"/>
                <a:gd name="connsiteY2" fmla="*/ 5299 h 10000"/>
                <a:gd name="connsiteX3" fmla="*/ 4875 w 9412"/>
                <a:gd name="connsiteY3" fmla="*/ 3012 h 10000"/>
                <a:gd name="connsiteX4" fmla="*/ 5532 w 9412"/>
                <a:gd name="connsiteY4" fmla="*/ 1272 h 10000"/>
                <a:gd name="connsiteX5" fmla="*/ 6277 w 9412"/>
                <a:gd name="connsiteY5" fmla="*/ 1998 h 10000"/>
                <a:gd name="connsiteX6" fmla="*/ 6875 w 9412"/>
                <a:gd name="connsiteY6" fmla="*/ 2181 h 10000"/>
                <a:gd name="connsiteX7" fmla="*/ 7469 w 9412"/>
                <a:gd name="connsiteY7" fmla="*/ 2363 h 10000"/>
                <a:gd name="connsiteX8" fmla="*/ 8366 w 9412"/>
                <a:gd name="connsiteY8" fmla="*/ 3091 h 10000"/>
                <a:gd name="connsiteX9" fmla="*/ 8814 w 9412"/>
                <a:gd name="connsiteY9" fmla="*/ 3273 h 10000"/>
                <a:gd name="connsiteX10" fmla="*/ 9412 w 9412"/>
                <a:gd name="connsiteY10" fmla="*/ 3818 h 10000"/>
                <a:gd name="connsiteX11" fmla="*/ 9412 w 9412"/>
                <a:gd name="connsiteY11" fmla="*/ 4727 h 10000"/>
                <a:gd name="connsiteX12" fmla="*/ 9115 w 9412"/>
                <a:gd name="connsiteY12" fmla="*/ 4727 h 10000"/>
                <a:gd name="connsiteX13" fmla="*/ 8516 w 9412"/>
                <a:gd name="connsiteY13" fmla="*/ 5090 h 10000"/>
                <a:gd name="connsiteX14" fmla="*/ 7619 w 9412"/>
                <a:gd name="connsiteY14" fmla="*/ 5090 h 10000"/>
                <a:gd name="connsiteX15" fmla="*/ 7320 w 9412"/>
                <a:gd name="connsiteY15" fmla="*/ 5454 h 10000"/>
                <a:gd name="connsiteX16" fmla="*/ 7320 w 9412"/>
                <a:gd name="connsiteY16" fmla="*/ 5637 h 10000"/>
                <a:gd name="connsiteX17" fmla="*/ 7469 w 9412"/>
                <a:gd name="connsiteY17" fmla="*/ 6001 h 10000"/>
                <a:gd name="connsiteX18" fmla="*/ 7469 w 9412"/>
                <a:gd name="connsiteY18" fmla="*/ 6182 h 10000"/>
                <a:gd name="connsiteX19" fmla="*/ 7320 w 9412"/>
                <a:gd name="connsiteY19" fmla="*/ 6547 h 10000"/>
                <a:gd name="connsiteX20" fmla="*/ 7469 w 9412"/>
                <a:gd name="connsiteY20" fmla="*/ 6547 h 10000"/>
                <a:gd name="connsiteX21" fmla="*/ 8216 w 9412"/>
                <a:gd name="connsiteY21" fmla="*/ 7636 h 10000"/>
                <a:gd name="connsiteX22" fmla="*/ 8366 w 9412"/>
                <a:gd name="connsiteY22" fmla="*/ 8364 h 10000"/>
                <a:gd name="connsiteX23" fmla="*/ 8216 w 9412"/>
                <a:gd name="connsiteY23" fmla="*/ 8909 h 10000"/>
                <a:gd name="connsiteX24" fmla="*/ 8216 w 9412"/>
                <a:gd name="connsiteY24" fmla="*/ 8909 h 10000"/>
                <a:gd name="connsiteX25" fmla="*/ 8216 w 9412"/>
                <a:gd name="connsiteY25" fmla="*/ 9092 h 10000"/>
                <a:gd name="connsiteX26" fmla="*/ 8068 w 9412"/>
                <a:gd name="connsiteY26" fmla="*/ 9455 h 10000"/>
                <a:gd name="connsiteX27" fmla="*/ 7769 w 9412"/>
                <a:gd name="connsiteY27" fmla="*/ 9455 h 10000"/>
                <a:gd name="connsiteX28" fmla="*/ 7619 w 9412"/>
                <a:gd name="connsiteY28" fmla="*/ 9092 h 10000"/>
                <a:gd name="connsiteX29" fmla="*/ 7469 w 9412"/>
                <a:gd name="connsiteY29" fmla="*/ 9092 h 10000"/>
                <a:gd name="connsiteX30" fmla="*/ 7023 w 9412"/>
                <a:gd name="connsiteY30" fmla="*/ 7820 h 10000"/>
                <a:gd name="connsiteX31" fmla="*/ 6575 w 9412"/>
                <a:gd name="connsiteY31" fmla="*/ 7820 h 10000"/>
                <a:gd name="connsiteX32" fmla="*/ 6277 w 9412"/>
                <a:gd name="connsiteY32" fmla="*/ 7455 h 10000"/>
                <a:gd name="connsiteX33" fmla="*/ 6128 w 9412"/>
                <a:gd name="connsiteY33" fmla="*/ 7636 h 10000"/>
                <a:gd name="connsiteX34" fmla="*/ 5980 w 9412"/>
                <a:gd name="connsiteY34" fmla="*/ 8364 h 10000"/>
                <a:gd name="connsiteX35" fmla="*/ 5532 w 9412"/>
                <a:gd name="connsiteY35" fmla="*/ 8000 h 10000"/>
                <a:gd name="connsiteX36" fmla="*/ 5532 w 9412"/>
                <a:gd name="connsiteY36" fmla="*/ 8547 h 10000"/>
                <a:gd name="connsiteX37" fmla="*/ 5233 w 9412"/>
                <a:gd name="connsiteY37" fmla="*/ 8728 h 10000"/>
                <a:gd name="connsiteX38" fmla="*/ 5084 w 9412"/>
                <a:gd name="connsiteY38" fmla="*/ 8547 h 10000"/>
                <a:gd name="connsiteX39" fmla="*/ 4784 w 9412"/>
                <a:gd name="connsiteY39" fmla="*/ 8547 h 10000"/>
                <a:gd name="connsiteX40" fmla="*/ 4334 w 9412"/>
                <a:gd name="connsiteY40" fmla="*/ 8364 h 10000"/>
                <a:gd name="connsiteX41" fmla="*/ 4038 w 9412"/>
                <a:gd name="connsiteY41" fmla="*/ 8728 h 10000"/>
                <a:gd name="connsiteX42" fmla="*/ 4186 w 9412"/>
                <a:gd name="connsiteY42" fmla="*/ 9274 h 10000"/>
                <a:gd name="connsiteX43" fmla="*/ 4636 w 9412"/>
                <a:gd name="connsiteY43" fmla="*/ 9274 h 10000"/>
                <a:gd name="connsiteX44" fmla="*/ 4784 w 9412"/>
                <a:gd name="connsiteY44" fmla="*/ 10000 h 10000"/>
                <a:gd name="connsiteX45" fmla="*/ 3740 w 9412"/>
                <a:gd name="connsiteY45" fmla="*/ 10000 h 10000"/>
                <a:gd name="connsiteX46" fmla="*/ 3440 w 9412"/>
                <a:gd name="connsiteY46" fmla="*/ 9455 h 10000"/>
                <a:gd name="connsiteX47" fmla="*/ 2990 w 9412"/>
                <a:gd name="connsiteY47" fmla="*/ 9818 h 10000"/>
                <a:gd name="connsiteX48" fmla="*/ 2545 w 9412"/>
                <a:gd name="connsiteY48" fmla="*/ 9455 h 10000"/>
                <a:gd name="connsiteX49" fmla="*/ 3311 w 9412"/>
                <a:gd name="connsiteY49" fmla="*/ 6180 h 10000"/>
                <a:gd name="connsiteX50" fmla="*/ 3507 w 9412"/>
                <a:gd name="connsiteY50" fmla="*/ 5341 h 10000"/>
                <a:gd name="connsiteX51" fmla="*/ 2770 w 9412"/>
                <a:gd name="connsiteY51" fmla="*/ 6679 h 10000"/>
                <a:gd name="connsiteX0" fmla="*/ 239 w 7296"/>
                <a:gd name="connsiteY0" fmla="*/ 5407 h 8728"/>
                <a:gd name="connsiteX1" fmla="*/ 1090 w 7296"/>
                <a:gd name="connsiteY1" fmla="*/ 4027 h 8728"/>
                <a:gd name="connsiteX2" fmla="*/ 2476 w 7296"/>
                <a:gd name="connsiteY2" fmla="*/ 1740 h 8728"/>
                <a:gd name="connsiteX3" fmla="*/ 3174 w 7296"/>
                <a:gd name="connsiteY3" fmla="*/ 0 h 8728"/>
                <a:gd name="connsiteX4" fmla="*/ 3965 w 7296"/>
                <a:gd name="connsiteY4" fmla="*/ 726 h 8728"/>
                <a:gd name="connsiteX5" fmla="*/ 4601 w 7296"/>
                <a:gd name="connsiteY5" fmla="*/ 909 h 8728"/>
                <a:gd name="connsiteX6" fmla="*/ 5232 w 7296"/>
                <a:gd name="connsiteY6" fmla="*/ 1091 h 8728"/>
                <a:gd name="connsiteX7" fmla="*/ 6185 w 7296"/>
                <a:gd name="connsiteY7" fmla="*/ 1819 h 8728"/>
                <a:gd name="connsiteX8" fmla="*/ 6661 w 7296"/>
                <a:gd name="connsiteY8" fmla="*/ 2001 h 8728"/>
                <a:gd name="connsiteX9" fmla="*/ 7296 w 7296"/>
                <a:gd name="connsiteY9" fmla="*/ 2546 h 8728"/>
                <a:gd name="connsiteX10" fmla="*/ 7296 w 7296"/>
                <a:gd name="connsiteY10" fmla="*/ 3455 h 8728"/>
                <a:gd name="connsiteX11" fmla="*/ 6980 w 7296"/>
                <a:gd name="connsiteY11" fmla="*/ 3455 h 8728"/>
                <a:gd name="connsiteX12" fmla="*/ 6344 w 7296"/>
                <a:gd name="connsiteY12" fmla="*/ 3818 h 8728"/>
                <a:gd name="connsiteX13" fmla="*/ 5391 w 7296"/>
                <a:gd name="connsiteY13" fmla="*/ 3818 h 8728"/>
                <a:gd name="connsiteX14" fmla="*/ 5073 w 7296"/>
                <a:gd name="connsiteY14" fmla="*/ 4182 h 8728"/>
                <a:gd name="connsiteX15" fmla="*/ 5073 w 7296"/>
                <a:gd name="connsiteY15" fmla="*/ 4365 h 8728"/>
                <a:gd name="connsiteX16" fmla="*/ 5232 w 7296"/>
                <a:gd name="connsiteY16" fmla="*/ 4729 h 8728"/>
                <a:gd name="connsiteX17" fmla="*/ 5232 w 7296"/>
                <a:gd name="connsiteY17" fmla="*/ 4910 h 8728"/>
                <a:gd name="connsiteX18" fmla="*/ 5073 w 7296"/>
                <a:gd name="connsiteY18" fmla="*/ 5275 h 8728"/>
                <a:gd name="connsiteX19" fmla="*/ 5232 w 7296"/>
                <a:gd name="connsiteY19" fmla="*/ 5275 h 8728"/>
                <a:gd name="connsiteX20" fmla="*/ 6025 w 7296"/>
                <a:gd name="connsiteY20" fmla="*/ 6364 h 8728"/>
                <a:gd name="connsiteX21" fmla="*/ 6185 w 7296"/>
                <a:gd name="connsiteY21" fmla="*/ 7092 h 8728"/>
                <a:gd name="connsiteX22" fmla="*/ 6025 w 7296"/>
                <a:gd name="connsiteY22" fmla="*/ 7637 h 8728"/>
                <a:gd name="connsiteX23" fmla="*/ 6025 w 7296"/>
                <a:gd name="connsiteY23" fmla="*/ 7637 h 8728"/>
                <a:gd name="connsiteX24" fmla="*/ 6025 w 7296"/>
                <a:gd name="connsiteY24" fmla="*/ 7820 h 8728"/>
                <a:gd name="connsiteX25" fmla="*/ 5868 w 7296"/>
                <a:gd name="connsiteY25" fmla="*/ 8183 h 8728"/>
                <a:gd name="connsiteX26" fmla="*/ 5550 w 7296"/>
                <a:gd name="connsiteY26" fmla="*/ 8183 h 8728"/>
                <a:gd name="connsiteX27" fmla="*/ 5391 w 7296"/>
                <a:gd name="connsiteY27" fmla="*/ 7820 h 8728"/>
                <a:gd name="connsiteX28" fmla="*/ 5232 w 7296"/>
                <a:gd name="connsiteY28" fmla="*/ 7820 h 8728"/>
                <a:gd name="connsiteX29" fmla="*/ 4758 w 7296"/>
                <a:gd name="connsiteY29" fmla="*/ 6548 h 8728"/>
                <a:gd name="connsiteX30" fmla="*/ 4282 w 7296"/>
                <a:gd name="connsiteY30" fmla="*/ 6548 h 8728"/>
                <a:gd name="connsiteX31" fmla="*/ 3965 w 7296"/>
                <a:gd name="connsiteY31" fmla="*/ 6183 h 8728"/>
                <a:gd name="connsiteX32" fmla="*/ 3807 w 7296"/>
                <a:gd name="connsiteY32" fmla="*/ 6364 h 8728"/>
                <a:gd name="connsiteX33" fmla="*/ 3650 w 7296"/>
                <a:gd name="connsiteY33" fmla="*/ 7092 h 8728"/>
                <a:gd name="connsiteX34" fmla="*/ 3174 w 7296"/>
                <a:gd name="connsiteY34" fmla="*/ 6728 h 8728"/>
                <a:gd name="connsiteX35" fmla="*/ 3174 w 7296"/>
                <a:gd name="connsiteY35" fmla="*/ 7275 h 8728"/>
                <a:gd name="connsiteX36" fmla="*/ 2856 w 7296"/>
                <a:gd name="connsiteY36" fmla="*/ 7456 h 8728"/>
                <a:gd name="connsiteX37" fmla="*/ 2698 w 7296"/>
                <a:gd name="connsiteY37" fmla="*/ 7275 h 8728"/>
                <a:gd name="connsiteX38" fmla="*/ 2379 w 7296"/>
                <a:gd name="connsiteY38" fmla="*/ 7275 h 8728"/>
                <a:gd name="connsiteX39" fmla="*/ 1901 w 7296"/>
                <a:gd name="connsiteY39" fmla="*/ 7092 h 8728"/>
                <a:gd name="connsiteX40" fmla="*/ 1586 w 7296"/>
                <a:gd name="connsiteY40" fmla="*/ 7456 h 8728"/>
                <a:gd name="connsiteX41" fmla="*/ 1744 w 7296"/>
                <a:gd name="connsiteY41" fmla="*/ 8002 h 8728"/>
                <a:gd name="connsiteX42" fmla="*/ 2222 w 7296"/>
                <a:gd name="connsiteY42" fmla="*/ 8002 h 8728"/>
                <a:gd name="connsiteX43" fmla="*/ 2379 w 7296"/>
                <a:gd name="connsiteY43" fmla="*/ 8728 h 8728"/>
                <a:gd name="connsiteX44" fmla="*/ 1270 w 7296"/>
                <a:gd name="connsiteY44" fmla="*/ 8728 h 8728"/>
                <a:gd name="connsiteX45" fmla="*/ 951 w 7296"/>
                <a:gd name="connsiteY45" fmla="*/ 8183 h 8728"/>
                <a:gd name="connsiteX46" fmla="*/ 473 w 7296"/>
                <a:gd name="connsiteY46" fmla="*/ 8546 h 8728"/>
                <a:gd name="connsiteX47" fmla="*/ 0 w 7296"/>
                <a:gd name="connsiteY47" fmla="*/ 8183 h 8728"/>
                <a:gd name="connsiteX48" fmla="*/ 814 w 7296"/>
                <a:gd name="connsiteY48" fmla="*/ 4908 h 8728"/>
                <a:gd name="connsiteX49" fmla="*/ 1022 w 7296"/>
                <a:gd name="connsiteY49" fmla="*/ 4069 h 8728"/>
                <a:gd name="connsiteX50" fmla="*/ 239 w 7296"/>
                <a:gd name="connsiteY50" fmla="*/ 5407 h 8728"/>
                <a:gd name="connsiteX0" fmla="*/ 997 w 10669"/>
                <a:gd name="connsiteY0" fmla="*/ 6195 h 10000"/>
                <a:gd name="connsiteX1" fmla="*/ 2163 w 10669"/>
                <a:gd name="connsiteY1" fmla="*/ 4614 h 10000"/>
                <a:gd name="connsiteX2" fmla="*/ 4063 w 10669"/>
                <a:gd name="connsiteY2" fmla="*/ 1994 h 10000"/>
                <a:gd name="connsiteX3" fmla="*/ 5019 w 10669"/>
                <a:gd name="connsiteY3" fmla="*/ 0 h 10000"/>
                <a:gd name="connsiteX4" fmla="*/ 6103 w 10669"/>
                <a:gd name="connsiteY4" fmla="*/ 832 h 10000"/>
                <a:gd name="connsiteX5" fmla="*/ 6975 w 10669"/>
                <a:gd name="connsiteY5" fmla="*/ 1041 h 10000"/>
                <a:gd name="connsiteX6" fmla="*/ 7840 w 10669"/>
                <a:gd name="connsiteY6" fmla="*/ 1250 h 10000"/>
                <a:gd name="connsiteX7" fmla="*/ 9146 w 10669"/>
                <a:gd name="connsiteY7" fmla="*/ 2084 h 10000"/>
                <a:gd name="connsiteX8" fmla="*/ 9799 w 10669"/>
                <a:gd name="connsiteY8" fmla="*/ 2293 h 10000"/>
                <a:gd name="connsiteX9" fmla="*/ 10669 w 10669"/>
                <a:gd name="connsiteY9" fmla="*/ 2917 h 10000"/>
                <a:gd name="connsiteX10" fmla="*/ 10669 w 10669"/>
                <a:gd name="connsiteY10" fmla="*/ 3959 h 10000"/>
                <a:gd name="connsiteX11" fmla="*/ 10236 w 10669"/>
                <a:gd name="connsiteY11" fmla="*/ 3959 h 10000"/>
                <a:gd name="connsiteX12" fmla="*/ 9364 w 10669"/>
                <a:gd name="connsiteY12" fmla="*/ 4374 h 10000"/>
                <a:gd name="connsiteX13" fmla="*/ 8058 w 10669"/>
                <a:gd name="connsiteY13" fmla="*/ 4374 h 10000"/>
                <a:gd name="connsiteX14" fmla="*/ 7622 w 10669"/>
                <a:gd name="connsiteY14" fmla="*/ 4791 h 10000"/>
                <a:gd name="connsiteX15" fmla="*/ 7622 w 10669"/>
                <a:gd name="connsiteY15" fmla="*/ 5001 h 10000"/>
                <a:gd name="connsiteX16" fmla="*/ 7840 w 10669"/>
                <a:gd name="connsiteY16" fmla="*/ 5418 h 10000"/>
                <a:gd name="connsiteX17" fmla="*/ 7840 w 10669"/>
                <a:gd name="connsiteY17" fmla="*/ 5626 h 10000"/>
                <a:gd name="connsiteX18" fmla="*/ 7622 w 10669"/>
                <a:gd name="connsiteY18" fmla="*/ 6044 h 10000"/>
                <a:gd name="connsiteX19" fmla="*/ 7840 w 10669"/>
                <a:gd name="connsiteY19" fmla="*/ 6044 h 10000"/>
                <a:gd name="connsiteX20" fmla="*/ 8927 w 10669"/>
                <a:gd name="connsiteY20" fmla="*/ 7291 h 10000"/>
                <a:gd name="connsiteX21" fmla="*/ 9146 w 10669"/>
                <a:gd name="connsiteY21" fmla="*/ 8126 h 10000"/>
                <a:gd name="connsiteX22" fmla="*/ 8927 w 10669"/>
                <a:gd name="connsiteY22" fmla="*/ 8750 h 10000"/>
                <a:gd name="connsiteX23" fmla="*/ 8927 w 10669"/>
                <a:gd name="connsiteY23" fmla="*/ 8750 h 10000"/>
                <a:gd name="connsiteX24" fmla="*/ 8927 w 10669"/>
                <a:gd name="connsiteY24" fmla="*/ 8960 h 10000"/>
                <a:gd name="connsiteX25" fmla="*/ 8712 w 10669"/>
                <a:gd name="connsiteY25" fmla="*/ 9376 h 10000"/>
                <a:gd name="connsiteX26" fmla="*/ 8276 w 10669"/>
                <a:gd name="connsiteY26" fmla="*/ 9376 h 10000"/>
                <a:gd name="connsiteX27" fmla="*/ 8058 w 10669"/>
                <a:gd name="connsiteY27" fmla="*/ 8960 h 10000"/>
                <a:gd name="connsiteX28" fmla="*/ 7840 w 10669"/>
                <a:gd name="connsiteY28" fmla="*/ 8960 h 10000"/>
                <a:gd name="connsiteX29" fmla="*/ 7190 w 10669"/>
                <a:gd name="connsiteY29" fmla="*/ 7502 h 10000"/>
                <a:gd name="connsiteX30" fmla="*/ 6538 w 10669"/>
                <a:gd name="connsiteY30" fmla="*/ 7502 h 10000"/>
                <a:gd name="connsiteX31" fmla="*/ 6103 w 10669"/>
                <a:gd name="connsiteY31" fmla="*/ 7084 h 10000"/>
                <a:gd name="connsiteX32" fmla="*/ 5887 w 10669"/>
                <a:gd name="connsiteY32" fmla="*/ 7291 h 10000"/>
                <a:gd name="connsiteX33" fmla="*/ 5672 w 10669"/>
                <a:gd name="connsiteY33" fmla="*/ 8126 h 10000"/>
                <a:gd name="connsiteX34" fmla="*/ 5019 w 10669"/>
                <a:gd name="connsiteY34" fmla="*/ 7709 h 10000"/>
                <a:gd name="connsiteX35" fmla="*/ 5019 w 10669"/>
                <a:gd name="connsiteY35" fmla="*/ 8335 h 10000"/>
                <a:gd name="connsiteX36" fmla="*/ 4583 w 10669"/>
                <a:gd name="connsiteY36" fmla="*/ 8543 h 10000"/>
                <a:gd name="connsiteX37" fmla="*/ 4367 w 10669"/>
                <a:gd name="connsiteY37" fmla="*/ 8335 h 10000"/>
                <a:gd name="connsiteX38" fmla="*/ 3930 w 10669"/>
                <a:gd name="connsiteY38" fmla="*/ 8335 h 10000"/>
                <a:gd name="connsiteX39" fmla="*/ 3275 w 10669"/>
                <a:gd name="connsiteY39" fmla="*/ 8126 h 10000"/>
                <a:gd name="connsiteX40" fmla="*/ 2843 w 10669"/>
                <a:gd name="connsiteY40" fmla="*/ 8543 h 10000"/>
                <a:gd name="connsiteX41" fmla="*/ 3059 w 10669"/>
                <a:gd name="connsiteY41" fmla="*/ 9168 h 10000"/>
                <a:gd name="connsiteX42" fmla="*/ 3715 w 10669"/>
                <a:gd name="connsiteY42" fmla="*/ 9168 h 10000"/>
                <a:gd name="connsiteX43" fmla="*/ 3930 w 10669"/>
                <a:gd name="connsiteY43" fmla="*/ 10000 h 10000"/>
                <a:gd name="connsiteX44" fmla="*/ 2410 w 10669"/>
                <a:gd name="connsiteY44" fmla="*/ 10000 h 10000"/>
                <a:gd name="connsiteX45" fmla="*/ 1972 w 10669"/>
                <a:gd name="connsiteY45" fmla="*/ 9376 h 10000"/>
                <a:gd name="connsiteX46" fmla="*/ 1317 w 10669"/>
                <a:gd name="connsiteY46" fmla="*/ 9791 h 10000"/>
                <a:gd name="connsiteX47" fmla="*/ 669 w 10669"/>
                <a:gd name="connsiteY47" fmla="*/ 9376 h 10000"/>
                <a:gd name="connsiteX48" fmla="*/ 36 w 10669"/>
                <a:gd name="connsiteY48" fmla="*/ 5892 h 10000"/>
                <a:gd name="connsiteX49" fmla="*/ 2070 w 10669"/>
                <a:gd name="connsiteY49" fmla="*/ 4662 h 10000"/>
                <a:gd name="connsiteX50" fmla="*/ 997 w 10669"/>
                <a:gd name="connsiteY50" fmla="*/ 6195 h 10000"/>
                <a:gd name="connsiteX0" fmla="*/ 997 w 10669"/>
                <a:gd name="connsiteY0" fmla="*/ 6195 h 10000"/>
                <a:gd name="connsiteX1" fmla="*/ 2163 w 10669"/>
                <a:gd name="connsiteY1" fmla="*/ 4614 h 10000"/>
                <a:gd name="connsiteX2" fmla="*/ 4063 w 10669"/>
                <a:gd name="connsiteY2" fmla="*/ 1994 h 10000"/>
                <a:gd name="connsiteX3" fmla="*/ 5019 w 10669"/>
                <a:gd name="connsiteY3" fmla="*/ 0 h 10000"/>
                <a:gd name="connsiteX4" fmla="*/ 6103 w 10669"/>
                <a:gd name="connsiteY4" fmla="*/ 832 h 10000"/>
                <a:gd name="connsiteX5" fmla="*/ 6975 w 10669"/>
                <a:gd name="connsiteY5" fmla="*/ 1041 h 10000"/>
                <a:gd name="connsiteX6" fmla="*/ 7840 w 10669"/>
                <a:gd name="connsiteY6" fmla="*/ 1250 h 10000"/>
                <a:gd name="connsiteX7" fmla="*/ 9146 w 10669"/>
                <a:gd name="connsiteY7" fmla="*/ 2084 h 10000"/>
                <a:gd name="connsiteX8" fmla="*/ 9799 w 10669"/>
                <a:gd name="connsiteY8" fmla="*/ 2293 h 10000"/>
                <a:gd name="connsiteX9" fmla="*/ 10669 w 10669"/>
                <a:gd name="connsiteY9" fmla="*/ 2917 h 10000"/>
                <a:gd name="connsiteX10" fmla="*/ 10669 w 10669"/>
                <a:gd name="connsiteY10" fmla="*/ 3959 h 10000"/>
                <a:gd name="connsiteX11" fmla="*/ 10236 w 10669"/>
                <a:gd name="connsiteY11" fmla="*/ 3959 h 10000"/>
                <a:gd name="connsiteX12" fmla="*/ 9364 w 10669"/>
                <a:gd name="connsiteY12" fmla="*/ 4374 h 10000"/>
                <a:gd name="connsiteX13" fmla="*/ 8058 w 10669"/>
                <a:gd name="connsiteY13" fmla="*/ 4374 h 10000"/>
                <a:gd name="connsiteX14" fmla="*/ 7622 w 10669"/>
                <a:gd name="connsiteY14" fmla="*/ 4791 h 10000"/>
                <a:gd name="connsiteX15" fmla="*/ 7622 w 10669"/>
                <a:gd name="connsiteY15" fmla="*/ 5001 h 10000"/>
                <a:gd name="connsiteX16" fmla="*/ 7840 w 10669"/>
                <a:gd name="connsiteY16" fmla="*/ 5418 h 10000"/>
                <a:gd name="connsiteX17" fmla="*/ 7840 w 10669"/>
                <a:gd name="connsiteY17" fmla="*/ 5626 h 10000"/>
                <a:gd name="connsiteX18" fmla="*/ 7622 w 10669"/>
                <a:gd name="connsiteY18" fmla="*/ 6044 h 10000"/>
                <a:gd name="connsiteX19" fmla="*/ 7840 w 10669"/>
                <a:gd name="connsiteY19" fmla="*/ 6044 h 10000"/>
                <a:gd name="connsiteX20" fmla="*/ 8927 w 10669"/>
                <a:gd name="connsiteY20" fmla="*/ 7291 h 10000"/>
                <a:gd name="connsiteX21" fmla="*/ 9146 w 10669"/>
                <a:gd name="connsiteY21" fmla="*/ 8126 h 10000"/>
                <a:gd name="connsiteX22" fmla="*/ 8927 w 10669"/>
                <a:gd name="connsiteY22" fmla="*/ 8750 h 10000"/>
                <a:gd name="connsiteX23" fmla="*/ 8927 w 10669"/>
                <a:gd name="connsiteY23" fmla="*/ 8750 h 10000"/>
                <a:gd name="connsiteX24" fmla="*/ 8927 w 10669"/>
                <a:gd name="connsiteY24" fmla="*/ 8960 h 10000"/>
                <a:gd name="connsiteX25" fmla="*/ 8712 w 10669"/>
                <a:gd name="connsiteY25" fmla="*/ 9376 h 10000"/>
                <a:gd name="connsiteX26" fmla="*/ 8276 w 10669"/>
                <a:gd name="connsiteY26" fmla="*/ 9376 h 10000"/>
                <a:gd name="connsiteX27" fmla="*/ 8058 w 10669"/>
                <a:gd name="connsiteY27" fmla="*/ 8960 h 10000"/>
                <a:gd name="connsiteX28" fmla="*/ 7840 w 10669"/>
                <a:gd name="connsiteY28" fmla="*/ 8960 h 10000"/>
                <a:gd name="connsiteX29" fmla="*/ 7190 w 10669"/>
                <a:gd name="connsiteY29" fmla="*/ 7502 h 10000"/>
                <a:gd name="connsiteX30" fmla="*/ 6538 w 10669"/>
                <a:gd name="connsiteY30" fmla="*/ 7502 h 10000"/>
                <a:gd name="connsiteX31" fmla="*/ 6103 w 10669"/>
                <a:gd name="connsiteY31" fmla="*/ 7084 h 10000"/>
                <a:gd name="connsiteX32" fmla="*/ 5887 w 10669"/>
                <a:gd name="connsiteY32" fmla="*/ 7291 h 10000"/>
                <a:gd name="connsiteX33" fmla="*/ 5672 w 10669"/>
                <a:gd name="connsiteY33" fmla="*/ 8126 h 10000"/>
                <a:gd name="connsiteX34" fmla="*/ 5019 w 10669"/>
                <a:gd name="connsiteY34" fmla="*/ 7709 h 10000"/>
                <a:gd name="connsiteX35" fmla="*/ 5019 w 10669"/>
                <a:gd name="connsiteY35" fmla="*/ 8335 h 10000"/>
                <a:gd name="connsiteX36" fmla="*/ 4583 w 10669"/>
                <a:gd name="connsiteY36" fmla="*/ 8543 h 10000"/>
                <a:gd name="connsiteX37" fmla="*/ 4367 w 10669"/>
                <a:gd name="connsiteY37" fmla="*/ 8335 h 10000"/>
                <a:gd name="connsiteX38" fmla="*/ 3930 w 10669"/>
                <a:gd name="connsiteY38" fmla="*/ 8335 h 10000"/>
                <a:gd name="connsiteX39" fmla="*/ 3275 w 10669"/>
                <a:gd name="connsiteY39" fmla="*/ 8126 h 10000"/>
                <a:gd name="connsiteX40" fmla="*/ 2843 w 10669"/>
                <a:gd name="connsiteY40" fmla="*/ 8543 h 10000"/>
                <a:gd name="connsiteX41" fmla="*/ 3059 w 10669"/>
                <a:gd name="connsiteY41" fmla="*/ 9168 h 10000"/>
                <a:gd name="connsiteX42" fmla="*/ 3715 w 10669"/>
                <a:gd name="connsiteY42" fmla="*/ 9168 h 10000"/>
                <a:gd name="connsiteX43" fmla="*/ 3930 w 10669"/>
                <a:gd name="connsiteY43" fmla="*/ 10000 h 10000"/>
                <a:gd name="connsiteX44" fmla="*/ 2410 w 10669"/>
                <a:gd name="connsiteY44" fmla="*/ 10000 h 10000"/>
                <a:gd name="connsiteX45" fmla="*/ 1972 w 10669"/>
                <a:gd name="connsiteY45" fmla="*/ 9376 h 10000"/>
                <a:gd name="connsiteX46" fmla="*/ 1317 w 10669"/>
                <a:gd name="connsiteY46" fmla="*/ 9791 h 10000"/>
                <a:gd name="connsiteX47" fmla="*/ 669 w 10669"/>
                <a:gd name="connsiteY47" fmla="*/ 9376 h 10000"/>
                <a:gd name="connsiteX48" fmla="*/ 36 w 10669"/>
                <a:gd name="connsiteY48" fmla="*/ 5892 h 10000"/>
                <a:gd name="connsiteX49" fmla="*/ 1443 w 10669"/>
                <a:gd name="connsiteY49" fmla="*/ 5469 h 10000"/>
                <a:gd name="connsiteX50" fmla="*/ 997 w 10669"/>
                <a:gd name="connsiteY50" fmla="*/ 6195 h 10000"/>
                <a:gd name="connsiteX0" fmla="*/ 997 w 10669"/>
                <a:gd name="connsiteY0" fmla="*/ 6195 h 10000"/>
                <a:gd name="connsiteX1" fmla="*/ 2196 w 10669"/>
                <a:gd name="connsiteY1" fmla="*/ 5018 h 10000"/>
                <a:gd name="connsiteX2" fmla="*/ 4063 w 10669"/>
                <a:gd name="connsiteY2" fmla="*/ 1994 h 10000"/>
                <a:gd name="connsiteX3" fmla="*/ 5019 w 10669"/>
                <a:gd name="connsiteY3" fmla="*/ 0 h 10000"/>
                <a:gd name="connsiteX4" fmla="*/ 6103 w 10669"/>
                <a:gd name="connsiteY4" fmla="*/ 832 h 10000"/>
                <a:gd name="connsiteX5" fmla="*/ 6975 w 10669"/>
                <a:gd name="connsiteY5" fmla="*/ 1041 h 10000"/>
                <a:gd name="connsiteX6" fmla="*/ 7840 w 10669"/>
                <a:gd name="connsiteY6" fmla="*/ 1250 h 10000"/>
                <a:gd name="connsiteX7" fmla="*/ 9146 w 10669"/>
                <a:gd name="connsiteY7" fmla="*/ 2084 h 10000"/>
                <a:gd name="connsiteX8" fmla="*/ 9799 w 10669"/>
                <a:gd name="connsiteY8" fmla="*/ 2293 h 10000"/>
                <a:gd name="connsiteX9" fmla="*/ 10669 w 10669"/>
                <a:gd name="connsiteY9" fmla="*/ 2917 h 10000"/>
                <a:gd name="connsiteX10" fmla="*/ 10669 w 10669"/>
                <a:gd name="connsiteY10" fmla="*/ 3959 h 10000"/>
                <a:gd name="connsiteX11" fmla="*/ 10236 w 10669"/>
                <a:gd name="connsiteY11" fmla="*/ 3959 h 10000"/>
                <a:gd name="connsiteX12" fmla="*/ 9364 w 10669"/>
                <a:gd name="connsiteY12" fmla="*/ 4374 h 10000"/>
                <a:gd name="connsiteX13" fmla="*/ 8058 w 10669"/>
                <a:gd name="connsiteY13" fmla="*/ 4374 h 10000"/>
                <a:gd name="connsiteX14" fmla="*/ 7622 w 10669"/>
                <a:gd name="connsiteY14" fmla="*/ 4791 h 10000"/>
                <a:gd name="connsiteX15" fmla="*/ 7622 w 10669"/>
                <a:gd name="connsiteY15" fmla="*/ 5001 h 10000"/>
                <a:gd name="connsiteX16" fmla="*/ 7840 w 10669"/>
                <a:gd name="connsiteY16" fmla="*/ 5418 h 10000"/>
                <a:gd name="connsiteX17" fmla="*/ 7840 w 10669"/>
                <a:gd name="connsiteY17" fmla="*/ 5626 h 10000"/>
                <a:gd name="connsiteX18" fmla="*/ 7622 w 10669"/>
                <a:gd name="connsiteY18" fmla="*/ 6044 h 10000"/>
                <a:gd name="connsiteX19" fmla="*/ 7840 w 10669"/>
                <a:gd name="connsiteY19" fmla="*/ 6044 h 10000"/>
                <a:gd name="connsiteX20" fmla="*/ 8927 w 10669"/>
                <a:gd name="connsiteY20" fmla="*/ 7291 h 10000"/>
                <a:gd name="connsiteX21" fmla="*/ 9146 w 10669"/>
                <a:gd name="connsiteY21" fmla="*/ 8126 h 10000"/>
                <a:gd name="connsiteX22" fmla="*/ 8927 w 10669"/>
                <a:gd name="connsiteY22" fmla="*/ 8750 h 10000"/>
                <a:gd name="connsiteX23" fmla="*/ 8927 w 10669"/>
                <a:gd name="connsiteY23" fmla="*/ 8750 h 10000"/>
                <a:gd name="connsiteX24" fmla="*/ 8927 w 10669"/>
                <a:gd name="connsiteY24" fmla="*/ 8960 h 10000"/>
                <a:gd name="connsiteX25" fmla="*/ 8712 w 10669"/>
                <a:gd name="connsiteY25" fmla="*/ 9376 h 10000"/>
                <a:gd name="connsiteX26" fmla="*/ 8276 w 10669"/>
                <a:gd name="connsiteY26" fmla="*/ 9376 h 10000"/>
                <a:gd name="connsiteX27" fmla="*/ 8058 w 10669"/>
                <a:gd name="connsiteY27" fmla="*/ 8960 h 10000"/>
                <a:gd name="connsiteX28" fmla="*/ 7840 w 10669"/>
                <a:gd name="connsiteY28" fmla="*/ 8960 h 10000"/>
                <a:gd name="connsiteX29" fmla="*/ 7190 w 10669"/>
                <a:gd name="connsiteY29" fmla="*/ 7502 h 10000"/>
                <a:gd name="connsiteX30" fmla="*/ 6538 w 10669"/>
                <a:gd name="connsiteY30" fmla="*/ 7502 h 10000"/>
                <a:gd name="connsiteX31" fmla="*/ 6103 w 10669"/>
                <a:gd name="connsiteY31" fmla="*/ 7084 h 10000"/>
                <a:gd name="connsiteX32" fmla="*/ 5887 w 10669"/>
                <a:gd name="connsiteY32" fmla="*/ 7291 h 10000"/>
                <a:gd name="connsiteX33" fmla="*/ 5672 w 10669"/>
                <a:gd name="connsiteY33" fmla="*/ 8126 h 10000"/>
                <a:gd name="connsiteX34" fmla="*/ 5019 w 10669"/>
                <a:gd name="connsiteY34" fmla="*/ 7709 h 10000"/>
                <a:gd name="connsiteX35" fmla="*/ 5019 w 10669"/>
                <a:gd name="connsiteY35" fmla="*/ 8335 h 10000"/>
                <a:gd name="connsiteX36" fmla="*/ 4583 w 10669"/>
                <a:gd name="connsiteY36" fmla="*/ 8543 h 10000"/>
                <a:gd name="connsiteX37" fmla="*/ 4367 w 10669"/>
                <a:gd name="connsiteY37" fmla="*/ 8335 h 10000"/>
                <a:gd name="connsiteX38" fmla="*/ 3930 w 10669"/>
                <a:gd name="connsiteY38" fmla="*/ 8335 h 10000"/>
                <a:gd name="connsiteX39" fmla="*/ 3275 w 10669"/>
                <a:gd name="connsiteY39" fmla="*/ 8126 h 10000"/>
                <a:gd name="connsiteX40" fmla="*/ 2843 w 10669"/>
                <a:gd name="connsiteY40" fmla="*/ 8543 h 10000"/>
                <a:gd name="connsiteX41" fmla="*/ 3059 w 10669"/>
                <a:gd name="connsiteY41" fmla="*/ 9168 h 10000"/>
                <a:gd name="connsiteX42" fmla="*/ 3715 w 10669"/>
                <a:gd name="connsiteY42" fmla="*/ 9168 h 10000"/>
                <a:gd name="connsiteX43" fmla="*/ 3930 w 10669"/>
                <a:gd name="connsiteY43" fmla="*/ 10000 h 10000"/>
                <a:gd name="connsiteX44" fmla="*/ 2410 w 10669"/>
                <a:gd name="connsiteY44" fmla="*/ 10000 h 10000"/>
                <a:gd name="connsiteX45" fmla="*/ 1972 w 10669"/>
                <a:gd name="connsiteY45" fmla="*/ 9376 h 10000"/>
                <a:gd name="connsiteX46" fmla="*/ 1317 w 10669"/>
                <a:gd name="connsiteY46" fmla="*/ 9791 h 10000"/>
                <a:gd name="connsiteX47" fmla="*/ 669 w 10669"/>
                <a:gd name="connsiteY47" fmla="*/ 9376 h 10000"/>
                <a:gd name="connsiteX48" fmla="*/ 36 w 10669"/>
                <a:gd name="connsiteY48" fmla="*/ 5892 h 10000"/>
                <a:gd name="connsiteX49" fmla="*/ 1443 w 10669"/>
                <a:gd name="connsiteY49" fmla="*/ 5469 h 10000"/>
                <a:gd name="connsiteX50" fmla="*/ 997 w 10669"/>
                <a:gd name="connsiteY50" fmla="*/ 6195 h 10000"/>
                <a:gd name="connsiteX0" fmla="*/ 1443 w 10669"/>
                <a:gd name="connsiteY0" fmla="*/ 5469 h 10000"/>
                <a:gd name="connsiteX1" fmla="*/ 2196 w 10669"/>
                <a:gd name="connsiteY1" fmla="*/ 5018 h 10000"/>
                <a:gd name="connsiteX2" fmla="*/ 4063 w 10669"/>
                <a:gd name="connsiteY2" fmla="*/ 1994 h 10000"/>
                <a:gd name="connsiteX3" fmla="*/ 5019 w 10669"/>
                <a:gd name="connsiteY3" fmla="*/ 0 h 10000"/>
                <a:gd name="connsiteX4" fmla="*/ 6103 w 10669"/>
                <a:gd name="connsiteY4" fmla="*/ 832 h 10000"/>
                <a:gd name="connsiteX5" fmla="*/ 6975 w 10669"/>
                <a:gd name="connsiteY5" fmla="*/ 1041 h 10000"/>
                <a:gd name="connsiteX6" fmla="*/ 7840 w 10669"/>
                <a:gd name="connsiteY6" fmla="*/ 1250 h 10000"/>
                <a:gd name="connsiteX7" fmla="*/ 9146 w 10669"/>
                <a:gd name="connsiteY7" fmla="*/ 2084 h 10000"/>
                <a:gd name="connsiteX8" fmla="*/ 9799 w 10669"/>
                <a:gd name="connsiteY8" fmla="*/ 2293 h 10000"/>
                <a:gd name="connsiteX9" fmla="*/ 10669 w 10669"/>
                <a:gd name="connsiteY9" fmla="*/ 2917 h 10000"/>
                <a:gd name="connsiteX10" fmla="*/ 10669 w 10669"/>
                <a:gd name="connsiteY10" fmla="*/ 3959 h 10000"/>
                <a:gd name="connsiteX11" fmla="*/ 10236 w 10669"/>
                <a:gd name="connsiteY11" fmla="*/ 3959 h 10000"/>
                <a:gd name="connsiteX12" fmla="*/ 9364 w 10669"/>
                <a:gd name="connsiteY12" fmla="*/ 4374 h 10000"/>
                <a:gd name="connsiteX13" fmla="*/ 8058 w 10669"/>
                <a:gd name="connsiteY13" fmla="*/ 4374 h 10000"/>
                <a:gd name="connsiteX14" fmla="*/ 7622 w 10669"/>
                <a:gd name="connsiteY14" fmla="*/ 4791 h 10000"/>
                <a:gd name="connsiteX15" fmla="*/ 7622 w 10669"/>
                <a:gd name="connsiteY15" fmla="*/ 5001 h 10000"/>
                <a:gd name="connsiteX16" fmla="*/ 7840 w 10669"/>
                <a:gd name="connsiteY16" fmla="*/ 5418 h 10000"/>
                <a:gd name="connsiteX17" fmla="*/ 7840 w 10669"/>
                <a:gd name="connsiteY17" fmla="*/ 5626 h 10000"/>
                <a:gd name="connsiteX18" fmla="*/ 7622 w 10669"/>
                <a:gd name="connsiteY18" fmla="*/ 6044 h 10000"/>
                <a:gd name="connsiteX19" fmla="*/ 7840 w 10669"/>
                <a:gd name="connsiteY19" fmla="*/ 6044 h 10000"/>
                <a:gd name="connsiteX20" fmla="*/ 8927 w 10669"/>
                <a:gd name="connsiteY20" fmla="*/ 7291 h 10000"/>
                <a:gd name="connsiteX21" fmla="*/ 9146 w 10669"/>
                <a:gd name="connsiteY21" fmla="*/ 8126 h 10000"/>
                <a:gd name="connsiteX22" fmla="*/ 8927 w 10669"/>
                <a:gd name="connsiteY22" fmla="*/ 8750 h 10000"/>
                <a:gd name="connsiteX23" fmla="*/ 8927 w 10669"/>
                <a:gd name="connsiteY23" fmla="*/ 8750 h 10000"/>
                <a:gd name="connsiteX24" fmla="*/ 8927 w 10669"/>
                <a:gd name="connsiteY24" fmla="*/ 8960 h 10000"/>
                <a:gd name="connsiteX25" fmla="*/ 8712 w 10669"/>
                <a:gd name="connsiteY25" fmla="*/ 9376 h 10000"/>
                <a:gd name="connsiteX26" fmla="*/ 8276 w 10669"/>
                <a:gd name="connsiteY26" fmla="*/ 9376 h 10000"/>
                <a:gd name="connsiteX27" fmla="*/ 8058 w 10669"/>
                <a:gd name="connsiteY27" fmla="*/ 8960 h 10000"/>
                <a:gd name="connsiteX28" fmla="*/ 7840 w 10669"/>
                <a:gd name="connsiteY28" fmla="*/ 8960 h 10000"/>
                <a:gd name="connsiteX29" fmla="*/ 7190 w 10669"/>
                <a:gd name="connsiteY29" fmla="*/ 7502 h 10000"/>
                <a:gd name="connsiteX30" fmla="*/ 6538 w 10669"/>
                <a:gd name="connsiteY30" fmla="*/ 7502 h 10000"/>
                <a:gd name="connsiteX31" fmla="*/ 6103 w 10669"/>
                <a:gd name="connsiteY31" fmla="*/ 7084 h 10000"/>
                <a:gd name="connsiteX32" fmla="*/ 5887 w 10669"/>
                <a:gd name="connsiteY32" fmla="*/ 7291 h 10000"/>
                <a:gd name="connsiteX33" fmla="*/ 5672 w 10669"/>
                <a:gd name="connsiteY33" fmla="*/ 8126 h 10000"/>
                <a:gd name="connsiteX34" fmla="*/ 5019 w 10669"/>
                <a:gd name="connsiteY34" fmla="*/ 7709 h 10000"/>
                <a:gd name="connsiteX35" fmla="*/ 5019 w 10669"/>
                <a:gd name="connsiteY35" fmla="*/ 8335 h 10000"/>
                <a:gd name="connsiteX36" fmla="*/ 4583 w 10669"/>
                <a:gd name="connsiteY36" fmla="*/ 8543 h 10000"/>
                <a:gd name="connsiteX37" fmla="*/ 4367 w 10669"/>
                <a:gd name="connsiteY37" fmla="*/ 8335 h 10000"/>
                <a:gd name="connsiteX38" fmla="*/ 3930 w 10669"/>
                <a:gd name="connsiteY38" fmla="*/ 8335 h 10000"/>
                <a:gd name="connsiteX39" fmla="*/ 3275 w 10669"/>
                <a:gd name="connsiteY39" fmla="*/ 8126 h 10000"/>
                <a:gd name="connsiteX40" fmla="*/ 2843 w 10669"/>
                <a:gd name="connsiteY40" fmla="*/ 8543 h 10000"/>
                <a:gd name="connsiteX41" fmla="*/ 3059 w 10669"/>
                <a:gd name="connsiteY41" fmla="*/ 9168 h 10000"/>
                <a:gd name="connsiteX42" fmla="*/ 3715 w 10669"/>
                <a:gd name="connsiteY42" fmla="*/ 9168 h 10000"/>
                <a:gd name="connsiteX43" fmla="*/ 3930 w 10669"/>
                <a:gd name="connsiteY43" fmla="*/ 10000 h 10000"/>
                <a:gd name="connsiteX44" fmla="*/ 2410 w 10669"/>
                <a:gd name="connsiteY44" fmla="*/ 10000 h 10000"/>
                <a:gd name="connsiteX45" fmla="*/ 1972 w 10669"/>
                <a:gd name="connsiteY45" fmla="*/ 9376 h 10000"/>
                <a:gd name="connsiteX46" fmla="*/ 1317 w 10669"/>
                <a:gd name="connsiteY46" fmla="*/ 9791 h 10000"/>
                <a:gd name="connsiteX47" fmla="*/ 669 w 10669"/>
                <a:gd name="connsiteY47" fmla="*/ 9376 h 10000"/>
                <a:gd name="connsiteX48" fmla="*/ 36 w 10669"/>
                <a:gd name="connsiteY48" fmla="*/ 5892 h 10000"/>
                <a:gd name="connsiteX49" fmla="*/ 1443 w 10669"/>
                <a:gd name="connsiteY49" fmla="*/ 5469 h 10000"/>
                <a:gd name="connsiteX0" fmla="*/ 1443 w 10669"/>
                <a:gd name="connsiteY0" fmla="*/ 5469 h 10000"/>
                <a:gd name="connsiteX1" fmla="*/ 2196 w 10669"/>
                <a:gd name="connsiteY1" fmla="*/ 5018 h 10000"/>
                <a:gd name="connsiteX2" fmla="*/ 4063 w 10669"/>
                <a:gd name="connsiteY2" fmla="*/ 1994 h 10000"/>
                <a:gd name="connsiteX3" fmla="*/ 5019 w 10669"/>
                <a:gd name="connsiteY3" fmla="*/ 0 h 10000"/>
                <a:gd name="connsiteX4" fmla="*/ 6103 w 10669"/>
                <a:gd name="connsiteY4" fmla="*/ 832 h 10000"/>
                <a:gd name="connsiteX5" fmla="*/ 6975 w 10669"/>
                <a:gd name="connsiteY5" fmla="*/ 1041 h 10000"/>
                <a:gd name="connsiteX6" fmla="*/ 7840 w 10669"/>
                <a:gd name="connsiteY6" fmla="*/ 1250 h 10000"/>
                <a:gd name="connsiteX7" fmla="*/ 9146 w 10669"/>
                <a:gd name="connsiteY7" fmla="*/ 2084 h 10000"/>
                <a:gd name="connsiteX8" fmla="*/ 9799 w 10669"/>
                <a:gd name="connsiteY8" fmla="*/ 2293 h 10000"/>
                <a:gd name="connsiteX9" fmla="*/ 10669 w 10669"/>
                <a:gd name="connsiteY9" fmla="*/ 2917 h 10000"/>
                <a:gd name="connsiteX10" fmla="*/ 10669 w 10669"/>
                <a:gd name="connsiteY10" fmla="*/ 3959 h 10000"/>
                <a:gd name="connsiteX11" fmla="*/ 10236 w 10669"/>
                <a:gd name="connsiteY11" fmla="*/ 3959 h 10000"/>
                <a:gd name="connsiteX12" fmla="*/ 9364 w 10669"/>
                <a:gd name="connsiteY12" fmla="*/ 4374 h 10000"/>
                <a:gd name="connsiteX13" fmla="*/ 8058 w 10669"/>
                <a:gd name="connsiteY13" fmla="*/ 4374 h 10000"/>
                <a:gd name="connsiteX14" fmla="*/ 7622 w 10669"/>
                <a:gd name="connsiteY14" fmla="*/ 4791 h 10000"/>
                <a:gd name="connsiteX15" fmla="*/ 7622 w 10669"/>
                <a:gd name="connsiteY15" fmla="*/ 5001 h 10000"/>
                <a:gd name="connsiteX16" fmla="*/ 7840 w 10669"/>
                <a:gd name="connsiteY16" fmla="*/ 5418 h 10000"/>
                <a:gd name="connsiteX17" fmla="*/ 7840 w 10669"/>
                <a:gd name="connsiteY17" fmla="*/ 5626 h 10000"/>
                <a:gd name="connsiteX18" fmla="*/ 7622 w 10669"/>
                <a:gd name="connsiteY18" fmla="*/ 6044 h 10000"/>
                <a:gd name="connsiteX19" fmla="*/ 7840 w 10669"/>
                <a:gd name="connsiteY19" fmla="*/ 6044 h 10000"/>
                <a:gd name="connsiteX20" fmla="*/ 8927 w 10669"/>
                <a:gd name="connsiteY20" fmla="*/ 7291 h 10000"/>
                <a:gd name="connsiteX21" fmla="*/ 9146 w 10669"/>
                <a:gd name="connsiteY21" fmla="*/ 8126 h 10000"/>
                <a:gd name="connsiteX22" fmla="*/ 8927 w 10669"/>
                <a:gd name="connsiteY22" fmla="*/ 8750 h 10000"/>
                <a:gd name="connsiteX23" fmla="*/ 8927 w 10669"/>
                <a:gd name="connsiteY23" fmla="*/ 8750 h 10000"/>
                <a:gd name="connsiteX24" fmla="*/ 8927 w 10669"/>
                <a:gd name="connsiteY24" fmla="*/ 8960 h 10000"/>
                <a:gd name="connsiteX25" fmla="*/ 8712 w 10669"/>
                <a:gd name="connsiteY25" fmla="*/ 9376 h 10000"/>
                <a:gd name="connsiteX26" fmla="*/ 8276 w 10669"/>
                <a:gd name="connsiteY26" fmla="*/ 9376 h 10000"/>
                <a:gd name="connsiteX27" fmla="*/ 8058 w 10669"/>
                <a:gd name="connsiteY27" fmla="*/ 8960 h 10000"/>
                <a:gd name="connsiteX28" fmla="*/ 7840 w 10669"/>
                <a:gd name="connsiteY28" fmla="*/ 8960 h 10000"/>
                <a:gd name="connsiteX29" fmla="*/ 7190 w 10669"/>
                <a:gd name="connsiteY29" fmla="*/ 7502 h 10000"/>
                <a:gd name="connsiteX30" fmla="*/ 6538 w 10669"/>
                <a:gd name="connsiteY30" fmla="*/ 7502 h 10000"/>
                <a:gd name="connsiteX31" fmla="*/ 6103 w 10669"/>
                <a:gd name="connsiteY31" fmla="*/ 7084 h 10000"/>
                <a:gd name="connsiteX32" fmla="*/ 5887 w 10669"/>
                <a:gd name="connsiteY32" fmla="*/ 7291 h 10000"/>
                <a:gd name="connsiteX33" fmla="*/ 5672 w 10669"/>
                <a:gd name="connsiteY33" fmla="*/ 8126 h 10000"/>
                <a:gd name="connsiteX34" fmla="*/ 5019 w 10669"/>
                <a:gd name="connsiteY34" fmla="*/ 7709 h 10000"/>
                <a:gd name="connsiteX35" fmla="*/ 5019 w 10669"/>
                <a:gd name="connsiteY35" fmla="*/ 8335 h 10000"/>
                <a:gd name="connsiteX36" fmla="*/ 4583 w 10669"/>
                <a:gd name="connsiteY36" fmla="*/ 8543 h 10000"/>
                <a:gd name="connsiteX37" fmla="*/ 4367 w 10669"/>
                <a:gd name="connsiteY37" fmla="*/ 8335 h 10000"/>
                <a:gd name="connsiteX38" fmla="*/ 3930 w 10669"/>
                <a:gd name="connsiteY38" fmla="*/ 8335 h 10000"/>
                <a:gd name="connsiteX39" fmla="*/ 3275 w 10669"/>
                <a:gd name="connsiteY39" fmla="*/ 8126 h 10000"/>
                <a:gd name="connsiteX40" fmla="*/ 2843 w 10669"/>
                <a:gd name="connsiteY40" fmla="*/ 8543 h 10000"/>
                <a:gd name="connsiteX41" fmla="*/ 3059 w 10669"/>
                <a:gd name="connsiteY41" fmla="*/ 9168 h 10000"/>
                <a:gd name="connsiteX42" fmla="*/ 3715 w 10669"/>
                <a:gd name="connsiteY42" fmla="*/ 9168 h 10000"/>
                <a:gd name="connsiteX43" fmla="*/ 3930 w 10669"/>
                <a:gd name="connsiteY43" fmla="*/ 10000 h 10000"/>
                <a:gd name="connsiteX44" fmla="*/ 2410 w 10669"/>
                <a:gd name="connsiteY44" fmla="*/ 10000 h 10000"/>
                <a:gd name="connsiteX45" fmla="*/ 1972 w 10669"/>
                <a:gd name="connsiteY45" fmla="*/ 9376 h 10000"/>
                <a:gd name="connsiteX46" fmla="*/ 1317 w 10669"/>
                <a:gd name="connsiteY46" fmla="*/ 9791 h 10000"/>
                <a:gd name="connsiteX47" fmla="*/ 669 w 10669"/>
                <a:gd name="connsiteY47" fmla="*/ 9376 h 10000"/>
                <a:gd name="connsiteX48" fmla="*/ 36 w 10669"/>
                <a:gd name="connsiteY48" fmla="*/ 5892 h 10000"/>
                <a:gd name="connsiteX49" fmla="*/ 501 w 10669"/>
                <a:gd name="connsiteY49" fmla="*/ 5456 h 10000"/>
                <a:gd name="connsiteX50" fmla="*/ 1443 w 10669"/>
                <a:gd name="connsiteY50" fmla="*/ 5469 h 10000"/>
                <a:gd name="connsiteX0" fmla="*/ 1454 w 10680"/>
                <a:gd name="connsiteY0" fmla="*/ 5469 h 10000"/>
                <a:gd name="connsiteX1" fmla="*/ 2207 w 10680"/>
                <a:gd name="connsiteY1" fmla="*/ 5018 h 10000"/>
                <a:gd name="connsiteX2" fmla="*/ 4074 w 10680"/>
                <a:gd name="connsiteY2" fmla="*/ 1994 h 10000"/>
                <a:gd name="connsiteX3" fmla="*/ 5030 w 10680"/>
                <a:gd name="connsiteY3" fmla="*/ 0 h 10000"/>
                <a:gd name="connsiteX4" fmla="*/ 6114 w 10680"/>
                <a:gd name="connsiteY4" fmla="*/ 832 h 10000"/>
                <a:gd name="connsiteX5" fmla="*/ 6986 w 10680"/>
                <a:gd name="connsiteY5" fmla="*/ 1041 h 10000"/>
                <a:gd name="connsiteX6" fmla="*/ 7851 w 10680"/>
                <a:gd name="connsiteY6" fmla="*/ 1250 h 10000"/>
                <a:gd name="connsiteX7" fmla="*/ 9157 w 10680"/>
                <a:gd name="connsiteY7" fmla="*/ 2084 h 10000"/>
                <a:gd name="connsiteX8" fmla="*/ 9810 w 10680"/>
                <a:gd name="connsiteY8" fmla="*/ 2293 h 10000"/>
                <a:gd name="connsiteX9" fmla="*/ 10680 w 10680"/>
                <a:gd name="connsiteY9" fmla="*/ 2917 h 10000"/>
                <a:gd name="connsiteX10" fmla="*/ 10680 w 10680"/>
                <a:gd name="connsiteY10" fmla="*/ 3959 h 10000"/>
                <a:gd name="connsiteX11" fmla="*/ 10247 w 10680"/>
                <a:gd name="connsiteY11" fmla="*/ 3959 h 10000"/>
                <a:gd name="connsiteX12" fmla="*/ 9375 w 10680"/>
                <a:gd name="connsiteY12" fmla="*/ 4374 h 10000"/>
                <a:gd name="connsiteX13" fmla="*/ 8069 w 10680"/>
                <a:gd name="connsiteY13" fmla="*/ 4374 h 10000"/>
                <a:gd name="connsiteX14" fmla="*/ 7633 w 10680"/>
                <a:gd name="connsiteY14" fmla="*/ 4791 h 10000"/>
                <a:gd name="connsiteX15" fmla="*/ 7633 w 10680"/>
                <a:gd name="connsiteY15" fmla="*/ 5001 h 10000"/>
                <a:gd name="connsiteX16" fmla="*/ 7851 w 10680"/>
                <a:gd name="connsiteY16" fmla="*/ 5418 h 10000"/>
                <a:gd name="connsiteX17" fmla="*/ 7851 w 10680"/>
                <a:gd name="connsiteY17" fmla="*/ 5626 h 10000"/>
                <a:gd name="connsiteX18" fmla="*/ 7633 w 10680"/>
                <a:gd name="connsiteY18" fmla="*/ 6044 h 10000"/>
                <a:gd name="connsiteX19" fmla="*/ 7851 w 10680"/>
                <a:gd name="connsiteY19" fmla="*/ 6044 h 10000"/>
                <a:gd name="connsiteX20" fmla="*/ 8938 w 10680"/>
                <a:gd name="connsiteY20" fmla="*/ 7291 h 10000"/>
                <a:gd name="connsiteX21" fmla="*/ 9157 w 10680"/>
                <a:gd name="connsiteY21" fmla="*/ 8126 h 10000"/>
                <a:gd name="connsiteX22" fmla="*/ 8938 w 10680"/>
                <a:gd name="connsiteY22" fmla="*/ 8750 h 10000"/>
                <a:gd name="connsiteX23" fmla="*/ 8938 w 10680"/>
                <a:gd name="connsiteY23" fmla="*/ 8750 h 10000"/>
                <a:gd name="connsiteX24" fmla="*/ 8938 w 10680"/>
                <a:gd name="connsiteY24" fmla="*/ 8960 h 10000"/>
                <a:gd name="connsiteX25" fmla="*/ 8723 w 10680"/>
                <a:gd name="connsiteY25" fmla="*/ 9376 h 10000"/>
                <a:gd name="connsiteX26" fmla="*/ 8287 w 10680"/>
                <a:gd name="connsiteY26" fmla="*/ 9376 h 10000"/>
                <a:gd name="connsiteX27" fmla="*/ 8069 w 10680"/>
                <a:gd name="connsiteY27" fmla="*/ 8960 h 10000"/>
                <a:gd name="connsiteX28" fmla="*/ 7851 w 10680"/>
                <a:gd name="connsiteY28" fmla="*/ 8960 h 10000"/>
                <a:gd name="connsiteX29" fmla="*/ 7201 w 10680"/>
                <a:gd name="connsiteY29" fmla="*/ 7502 h 10000"/>
                <a:gd name="connsiteX30" fmla="*/ 6549 w 10680"/>
                <a:gd name="connsiteY30" fmla="*/ 7502 h 10000"/>
                <a:gd name="connsiteX31" fmla="*/ 6114 w 10680"/>
                <a:gd name="connsiteY31" fmla="*/ 7084 h 10000"/>
                <a:gd name="connsiteX32" fmla="*/ 5898 w 10680"/>
                <a:gd name="connsiteY32" fmla="*/ 7291 h 10000"/>
                <a:gd name="connsiteX33" fmla="*/ 5683 w 10680"/>
                <a:gd name="connsiteY33" fmla="*/ 8126 h 10000"/>
                <a:gd name="connsiteX34" fmla="*/ 5030 w 10680"/>
                <a:gd name="connsiteY34" fmla="*/ 7709 h 10000"/>
                <a:gd name="connsiteX35" fmla="*/ 5030 w 10680"/>
                <a:gd name="connsiteY35" fmla="*/ 8335 h 10000"/>
                <a:gd name="connsiteX36" fmla="*/ 4594 w 10680"/>
                <a:gd name="connsiteY36" fmla="*/ 8543 h 10000"/>
                <a:gd name="connsiteX37" fmla="*/ 4378 w 10680"/>
                <a:gd name="connsiteY37" fmla="*/ 8335 h 10000"/>
                <a:gd name="connsiteX38" fmla="*/ 3941 w 10680"/>
                <a:gd name="connsiteY38" fmla="*/ 8335 h 10000"/>
                <a:gd name="connsiteX39" fmla="*/ 3286 w 10680"/>
                <a:gd name="connsiteY39" fmla="*/ 8126 h 10000"/>
                <a:gd name="connsiteX40" fmla="*/ 2854 w 10680"/>
                <a:gd name="connsiteY40" fmla="*/ 8543 h 10000"/>
                <a:gd name="connsiteX41" fmla="*/ 3070 w 10680"/>
                <a:gd name="connsiteY41" fmla="*/ 9168 h 10000"/>
                <a:gd name="connsiteX42" fmla="*/ 3726 w 10680"/>
                <a:gd name="connsiteY42" fmla="*/ 9168 h 10000"/>
                <a:gd name="connsiteX43" fmla="*/ 3941 w 10680"/>
                <a:gd name="connsiteY43" fmla="*/ 10000 h 10000"/>
                <a:gd name="connsiteX44" fmla="*/ 2421 w 10680"/>
                <a:gd name="connsiteY44" fmla="*/ 10000 h 10000"/>
                <a:gd name="connsiteX45" fmla="*/ 1983 w 10680"/>
                <a:gd name="connsiteY45" fmla="*/ 9376 h 10000"/>
                <a:gd name="connsiteX46" fmla="*/ 1328 w 10680"/>
                <a:gd name="connsiteY46" fmla="*/ 9791 h 10000"/>
                <a:gd name="connsiteX47" fmla="*/ 680 w 10680"/>
                <a:gd name="connsiteY47" fmla="*/ 9376 h 10000"/>
                <a:gd name="connsiteX48" fmla="*/ 47 w 10680"/>
                <a:gd name="connsiteY48" fmla="*/ 5892 h 10000"/>
                <a:gd name="connsiteX49" fmla="*/ 149 w 10680"/>
                <a:gd name="connsiteY49" fmla="*/ 4615 h 10000"/>
                <a:gd name="connsiteX50" fmla="*/ 1454 w 10680"/>
                <a:gd name="connsiteY50" fmla="*/ 5469 h 10000"/>
                <a:gd name="connsiteX0" fmla="*/ 1553 w 10680"/>
                <a:gd name="connsiteY0" fmla="*/ 5402 h 10000"/>
                <a:gd name="connsiteX1" fmla="*/ 2207 w 10680"/>
                <a:gd name="connsiteY1" fmla="*/ 5018 h 10000"/>
                <a:gd name="connsiteX2" fmla="*/ 4074 w 10680"/>
                <a:gd name="connsiteY2" fmla="*/ 1994 h 10000"/>
                <a:gd name="connsiteX3" fmla="*/ 5030 w 10680"/>
                <a:gd name="connsiteY3" fmla="*/ 0 h 10000"/>
                <a:gd name="connsiteX4" fmla="*/ 6114 w 10680"/>
                <a:gd name="connsiteY4" fmla="*/ 832 h 10000"/>
                <a:gd name="connsiteX5" fmla="*/ 6986 w 10680"/>
                <a:gd name="connsiteY5" fmla="*/ 1041 h 10000"/>
                <a:gd name="connsiteX6" fmla="*/ 7851 w 10680"/>
                <a:gd name="connsiteY6" fmla="*/ 1250 h 10000"/>
                <a:gd name="connsiteX7" fmla="*/ 9157 w 10680"/>
                <a:gd name="connsiteY7" fmla="*/ 2084 h 10000"/>
                <a:gd name="connsiteX8" fmla="*/ 9810 w 10680"/>
                <a:gd name="connsiteY8" fmla="*/ 2293 h 10000"/>
                <a:gd name="connsiteX9" fmla="*/ 10680 w 10680"/>
                <a:gd name="connsiteY9" fmla="*/ 2917 h 10000"/>
                <a:gd name="connsiteX10" fmla="*/ 10680 w 10680"/>
                <a:gd name="connsiteY10" fmla="*/ 3959 h 10000"/>
                <a:gd name="connsiteX11" fmla="*/ 10247 w 10680"/>
                <a:gd name="connsiteY11" fmla="*/ 3959 h 10000"/>
                <a:gd name="connsiteX12" fmla="*/ 9375 w 10680"/>
                <a:gd name="connsiteY12" fmla="*/ 4374 h 10000"/>
                <a:gd name="connsiteX13" fmla="*/ 8069 w 10680"/>
                <a:gd name="connsiteY13" fmla="*/ 4374 h 10000"/>
                <a:gd name="connsiteX14" fmla="*/ 7633 w 10680"/>
                <a:gd name="connsiteY14" fmla="*/ 4791 h 10000"/>
                <a:gd name="connsiteX15" fmla="*/ 7633 w 10680"/>
                <a:gd name="connsiteY15" fmla="*/ 5001 h 10000"/>
                <a:gd name="connsiteX16" fmla="*/ 7851 w 10680"/>
                <a:gd name="connsiteY16" fmla="*/ 5418 h 10000"/>
                <a:gd name="connsiteX17" fmla="*/ 7851 w 10680"/>
                <a:gd name="connsiteY17" fmla="*/ 5626 h 10000"/>
                <a:gd name="connsiteX18" fmla="*/ 7633 w 10680"/>
                <a:gd name="connsiteY18" fmla="*/ 6044 h 10000"/>
                <a:gd name="connsiteX19" fmla="*/ 7851 w 10680"/>
                <a:gd name="connsiteY19" fmla="*/ 6044 h 10000"/>
                <a:gd name="connsiteX20" fmla="*/ 8938 w 10680"/>
                <a:gd name="connsiteY20" fmla="*/ 7291 h 10000"/>
                <a:gd name="connsiteX21" fmla="*/ 9157 w 10680"/>
                <a:gd name="connsiteY21" fmla="*/ 8126 h 10000"/>
                <a:gd name="connsiteX22" fmla="*/ 8938 w 10680"/>
                <a:gd name="connsiteY22" fmla="*/ 8750 h 10000"/>
                <a:gd name="connsiteX23" fmla="*/ 8938 w 10680"/>
                <a:gd name="connsiteY23" fmla="*/ 8750 h 10000"/>
                <a:gd name="connsiteX24" fmla="*/ 8938 w 10680"/>
                <a:gd name="connsiteY24" fmla="*/ 8960 h 10000"/>
                <a:gd name="connsiteX25" fmla="*/ 8723 w 10680"/>
                <a:gd name="connsiteY25" fmla="*/ 9376 h 10000"/>
                <a:gd name="connsiteX26" fmla="*/ 8287 w 10680"/>
                <a:gd name="connsiteY26" fmla="*/ 9376 h 10000"/>
                <a:gd name="connsiteX27" fmla="*/ 8069 w 10680"/>
                <a:gd name="connsiteY27" fmla="*/ 8960 h 10000"/>
                <a:gd name="connsiteX28" fmla="*/ 7851 w 10680"/>
                <a:gd name="connsiteY28" fmla="*/ 8960 h 10000"/>
                <a:gd name="connsiteX29" fmla="*/ 7201 w 10680"/>
                <a:gd name="connsiteY29" fmla="*/ 7502 h 10000"/>
                <a:gd name="connsiteX30" fmla="*/ 6549 w 10680"/>
                <a:gd name="connsiteY30" fmla="*/ 7502 h 10000"/>
                <a:gd name="connsiteX31" fmla="*/ 6114 w 10680"/>
                <a:gd name="connsiteY31" fmla="*/ 7084 h 10000"/>
                <a:gd name="connsiteX32" fmla="*/ 5898 w 10680"/>
                <a:gd name="connsiteY32" fmla="*/ 7291 h 10000"/>
                <a:gd name="connsiteX33" fmla="*/ 5683 w 10680"/>
                <a:gd name="connsiteY33" fmla="*/ 8126 h 10000"/>
                <a:gd name="connsiteX34" fmla="*/ 5030 w 10680"/>
                <a:gd name="connsiteY34" fmla="*/ 7709 h 10000"/>
                <a:gd name="connsiteX35" fmla="*/ 5030 w 10680"/>
                <a:gd name="connsiteY35" fmla="*/ 8335 h 10000"/>
                <a:gd name="connsiteX36" fmla="*/ 4594 w 10680"/>
                <a:gd name="connsiteY36" fmla="*/ 8543 h 10000"/>
                <a:gd name="connsiteX37" fmla="*/ 4378 w 10680"/>
                <a:gd name="connsiteY37" fmla="*/ 8335 h 10000"/>
                <a:gd name="connsiteX38" fmla="*/ 3941 w 10680"/>
                <a:gd name="connsiteY38" fmla="*/ 8335 h 10000"/>
                <a:gd name="connsiteX39" fmla="*/ 3286 w 10680"/>
                <a:gd name="connsiteY39" fmla="*/ 8126 h 10000"/>
                <a:gd name="connsiteX40" fmla="*/ 2854 w 10680"/>
                <a:gd name="connsiteY40" fmla="*/ 8543 h 10000"/>
                <a:gd name="connsiteX41" fmla="*/ 3070 w 10680"/>
                <a:gd name="connsiteY41" fmla="*/ 9168 h 10000"/>
                <a:gd name="connsiteX42" fmla="*/ 3726 w 10680"/>
                <a:gd name="connsiteY42" fmla="*/ 9168 h 10000"/>
                <a:gd name="connsiteX43" fmla="*/ 3941 w 10680"/>
                <a:gd name="connsiteY43" fmla="*/ 10000 h 10000"/>
                <a:gd name="connsiteX44" fmla="*/ 2421 w 10680"/>
                <a:gd name="connsiteY44" fmla="*/ 10000 h 10000"/>
                <a:gd name="connsiteX45" fmla="*/ 1983 w 10680"/>
                <a:gd name="connsiteY45" fmla="*/ 9376 h 10000"/>
                <a:gd name="connsiteX46" fmla="*/ 1328 w 10680"/>
                <a:gd name="connsiteY46" fmla="*/ 9791 h 10000"/>
                <a:gd name="connsiteX47" fmla="*/ 680 w 10680"/>
                <a:gd name="connsiteY47" fmla="*/ 9376 h 10000"/>
                <a:gd name="connsiteX48" fmla="*/ 47 w 10680"/>
                <a:gd name="connsiteY48" fmla="*/ 5892 h 10000"/>
                <a:gd name="connsiteX49" fmla="*/ 149 w 10680"/>
                <a:gd name="connsiteY49" fmla="*/ 4615 h 10000"/>
                <a:gd name="connsiteX50" fmla="*/ 1553 w 10680"/>
                <a:gd name="connsiteY50" fmla="*/ 5402 h 10000"/>
                <a:gd name="connsiteX0" fmla="*/ 1592 w 10719"/>
                <a:gd name="connsiteY0" fmla="*/ 5402 h 10000"/>
                <a:gd name="connsiteX1" fmla="*/ 2246 w 10719"/>
                <a:gd name="connsiteY1" fmla="*/ 5018 h 10000"/>
                <a:gd name="connsiteX2" fmla="*/ 4113 w 10719"/>
                <a:gd name="connsiteY2" fmla="*/ 1994 h 10000"/>
                <a:gd name="connsiteX3" fmla="*/ 5069 w 10719"/>
                <a:gd name="connsiteY3" fmla="*/ 0 h 10000"/>
                <a:gd name="connsiteX4" fmla="*/ 6153 w 10719"/>
                <a:gd name="connsiteY4" fmla="*/ 832 h 10000"/>
                <a:gd name="connsiteX5" fmla="*/ 7025 w 10719"/>
                <a:gd name="connsiteY5" fmla="*/ 1041 h 10000"/>
                <a:gd name="connsiteX6" fmla="*/ 7890 w 10719"/>
                <a:gd name="connsiteY6" fmla="*/ 1250 h 10000"/>
                <a:gd name="connsiteX7" fmla="*/ 9196 w 10719"/>
                <a:gd name="connsiteY7" fmla="*/ 2084 h 10000"/>
                <a:gd name="connsiteX8" fmla="*/ 9849 w 10719"/>
                <a:gd name="connsiteY8" fmla="*/ 2293 h 10000"/>
                <a:gd name="connsiteX9" fmla="*/ 10719 w 10719"/>
                <a:gd name="connsiteY9" fmla="*/ 2917 h 10000"/>
                <a:gd name="connsiteX10" fmla="*/ 10719 w 10719"/>
                <a:gd name="connsiteY10" fmla="*/ 3959 h 10000"/>
                <a:gd name="connsiteX11" fmla="*/ 10286 w 10719"/>
                <a:gd name="connsiteY11" fmla="*/ 3959 h 10000"/>
                <a:gd name="connsiteX12" fmla="*/ 9414 w 10719"/>
                <a:gd name="connsiteY12" fmla="*/ 4374 h 10000"/>
                <a:gd name="connsiteX13" fmla="*/ 8108 w 10719"/>
                <a:gd name="connsiteY13" fmla="*/ 4374 h 10000"/>
                <a:gd name="connsiteX14" fmla="*/ 7672 w 10719"/>
                <a:gd name="connsiteY14" fmla="*/ 4791 h 10000"/>
                <a:gd name="connsiteX15" fmla="*/ 7672 w 10719"/>
                <a:gd name="connsiteY15" fmla="*/ 5001 h 10000"/>
                <a:gd name="connsiteX16" fmla="*/ 7890 w 10719"/>
                <a:gd name="connsiteY16" fmla="*/ 5418 h 10000"/>
                <a:gd name="connsiteX17" fmla="*/ 7890 w 10719"/>
                <a:gd name="connsiteY17" fmla="*/ 5626 h 10000"/>
                <a:gd name="connsiteX18" fmla="*/ 7672 w 10719"/>
                <a:gd name="connsiteY18" fmla="*/ 6044 h 10000"/>
                <a:gd name="connsiteX19" fmla="*/ 7890 w 10719"/>
                <a:gd name="connsiteY19" fmla="*/ 6044 h 10000"/>
                <a:gd name="connsiteX20" fmla="*/ 8977 w 10719"/>
                <a:gd name="connsiteY20" fmla="*/ 7291 h 10000"/>
                <a:gd name="connsiteX21" fmla="*/ 9196 w 10719"/>
                <a:gd name="connsiteY21" fmla="*/ 8126 h 10000"/>
                <a:gd name="connsiteX22" fmla="*/ 8977 w 10719"/>
                <a:gd name="connsiteY22" fmla="*/ 8750 h 10000"/>
                <a:gd name="connsiteX23" fmla="*/ 8977 w 10719"/>
                <a:gd name="connsiteY23" fmla="*/ 8750 h 10000"/>
                <a:gd name="connsiteX24" fmla="*/ 8977 w 10719"/>
                <a:gd name="connsiteY24" fmla="*/ 8960 h 10000"/>
                <a:gd name="connsiteX25" fmla="*/ 8762 w 10719"/>
                <a:gd name="connsiteY25" fmla="*/ 9376 h 10000"/>
                <a:gd name="connsiteX26" fmla="*/ 8326 w 10719"/>
                <a:gd name="connsiteY26" fmla="*/ 9376 h 10000"/>
                <a:gd name="connsiteX27" fmla="*/ 8108 w 10719"/>
                <a:gd name="connsiteY27" fmla="*/ 8960 h 10000"/>
                <a:gd name="connsiteX28" fmla="*/ 7890 w 10719"/>
                <a:gd name="connsiteY28" fmla="*/ 8960 h 10000"/>
                <a:gd name="connsiteX29" fmla="*/ 7240 w 10719"/>
                <a:gd name="connsiteY29" fmla="*/ 7502 h 10000"/>
                <a:gd name="connsiteX30" fmla="*/ 6588 w 10719"/>
                <a:gd name="connsiteY30" fmla="*/ 7502 h 10000"/>
                <a:gd name="connsiteX31" fmla="*/ 6153 w 10719"/>
                <a:gd name="connsiteY31" fmla="*/ 7084 h 10000"/>
                <a:gd name="connsiteX32" fmla="*/ 5937 w 10719"/>
                <a:gd name="connsiteY32" fmla="*/ 7291 h 10000"/>
                <a:gd name="connsiteX33" fmla="*/ 5722 w 10719"/>
                <a:gd name="connsiteY33" fmla="*/ 8126 h 10000"/>
                <a:gd name="connsiteX34" fmla="*/ 5069 w 10719"/>
                <a:gd name="connsiteY34" fmla="*/ 7709 h 10000"/>
                <a:gd name="connsiteX35" fmla="*/ 5069 w 10719"/>
                <a:gd name="connsiteY35" fmla="*/ 8335 h 10000"/>
                <a:gd name="connsiteX36" fmla="*/ 4633 w 10719"/>
                <a:gd name="connsiteY36" fmla="*/ 8543 h 10000"/>
                <a:gd name="connsiteX37" fmla="*/ 4417 w 10719"/>
                <a:gd name="connsiteY37" fmla="*/ 8335 h 10000"/>
                <a:gd name="connsiteX38" fmla="*/ 3980 w 10719"/>
                <a:gd name="connsiteY38" fmla="*/ 8335 h 10000"/>
                <a:gd name="connsiteX39" fmla="*/ 3325 w 10719"/>
                <a:gd name="connsiteY39" fmla="*/ 8126 h 10000"/>
                <a:gd name="connsiteX40" fmla="*/ 2893 w 10719"/>
                <a:gd name="connsiteY40" fmla="*/ 8543 h 10000"/>
                <a:gd name="connsiteX41" fmla="*/ 3109 w 10719"/>
                <a:gd name="connsiteY41" fmla="*/ 9168 h 10000"/>
                <a:gd name="connsiteX42" fmla="*/ 3765 w 10719"/>
                <a:gd name="connsiteY42" fmla="*/ 9168 h 10000"/>
                <a:gd name="connsiteX43" fmla="*/ 3980 w 10719"/>
                <a:gd name="connsiteY43" fmla="*/ 10000 h 10000"/>
                <a:gd name="connsiteX44" fmla="*/ 2460 w 10719"/>
                <a:gd name="connsiteY44" fmla="*/ 10000 h 10000"/>
                <a:gd name="connsiteX45" fmla="*/ 2022 w 10719"/>
                <a:gd name="connsiteY45" fmla="*/ 9376 h 10000"/>
                <a:gd name="connsiteX46" fmla="*/ 1367 w 10719"/>
                <a:gd name="connsiteY46" fmla="*/ 9791 h 10000"/>
                <a:gd name="connsiteX47" fmla="*/ 719 w 10719"/>
                <a:gd name="connsiteY47" fmla="*/ 9376 h 10000"/>
                <a:gd name="connsiteX48" fmla="*/ 86 w 10719"/>
                <a:gd name="connsiteY48" fmla="*/ 5892 h 10000"/>
                <a:gd name="connsiteX49" fmla="*/ 122 w 10719"/>
                <a:gd name="connsiteY49" fmla="*/ 4447 h 10000"/>
                <a:gd name="connsiteX50" fmla="*/ 1592 w 10719"/>
                <a:gd name="connsiteY50" fmla="*/ 5402 h 10000"/>
                <a:gd name="connsiteX0" fmla="*/ 1592 w 10719"/>
                <a:gd name="connsiteY0" fmla="*/ 5402 h 10000"/>
                <a:gd name="connsiteX1" fmla="*/ 2246 w 10719"/>
                <a:gd name="connsiteY1" fmla="*/ 5018 h 10000"/>
                <a:gd name="connsiteX2" fmla="*/ 4113 w 10719"/>
                <a:gd name="connsiteY2" fmla="*/ 1994 h 10000"/>
                <a:gd name="connsiteX3" fmla="*/ 5069 w 10719"/>
                <a:gd name="connsiteY3" fmla="*/ 0 h 10000"/>
                <a:gd name="connsiteX4" fmla="*/ 6153 w 10719"/>
                <a:gd name="connsiteY4" fmla="*/ 832 h 10000"/>
                <a:gd name="connsiteX5" fmla="*/ 7025 w 10719"/>
                <a:gd name="connsiteY5" fmla="*/ 1041 h 10000"/>
                <a:gd name="connsiteX6" fmla="*/ 7890 w 10719"/>
                <a:gd name="connsiteY6" fmla="*/ 1250 h 10000"/>
                <a:gd name="connsiteX7" fmla="*/ 9196 w 10719"/>
                <a:gd name="connsiteY7" fmla="*/ 2084 h 10000"/>
                <a:gd name="connsiteX8" fmla="*/ 9849 w 10719"/>
                <a:gd name="connsiteY8" fmla="*/ 2293 h 10000"/>
                <a:gd name="connsiteX9" fmla="*/ 10719 w 10719"/>
                <a:gd name="connsiteY9" fmla="*/ 2917 h 10000"/>
                <a:gd name="connsiteX10" fmla="*/ 10719 w 10719"/>
                <a:gd name="connsiteY10" fmla="*/ 3959 h 10000"/>
                <a:gd name="connsiteX11" fmla="*/ 10286 w 10719"/>
                <a:gd name="connsiteY11" fmla="*/ 3959 h 10000"/>
                <a:gd name="connsiteX12" fmla="*/ 9414 w 10719"/>
                <a:gd name="connsiteY12" fmla="*/ 4374 h 10000"/>
                <a:gd name="connsiteX13" fmla="*/ 8108 w 10719"/>
                <a:gd name="connsiteY13" fmla="*/ 4374 h 10000"/>
                <a:gd name="connsiteX14" fmla="*/ 7672 w 10719"/>
                <a:gd name="connsiteY14" fmla="*/ 4791 h 10000"/>
                <a:gd name="connsiteX15" fmla="*/ 7672 w 10719"/>
                <a:gd name="connsiteY15" fmla="*/ 5001 h 10000"/>
                <a:gd name="connsiteX16" fmla="*/ 7890 w 10719"/>
                <a:gd name="connsiteY16" fmla="*/ 5418 h 10000"/>
                <a:gd name="connsiteX17" fmla="*/ 7890 w 10719"/>
                <a:gd name="connsiteY17" fmla="*/ 5626 h 10000"/>
                <a:gd name="connsiteX18" fmla="*/ 7672 w 10719"/>
                <a:gd name="connsiteY18" fmla="*/ 6044 h 10000"/>
                <a:gd name="connsiteX19" fmla="*/ 7890 w 10719"/>
                <a:gd name="connsiteY19" fmla="*/ 6044 h 10000"/>
                <a:gd name="connsiteX20" fmla="*/ 8977 w 10719"/>
                <a:gd name="connsiteY20" fmla="*/ 7291 h 10000"/>
                <a:gd name="connsiteX21" fmla="*/ 9196 w 10719"/>
                <a:gd name="connsiteY21" fmla="*/ 8126 h 10000"/>
                <a:gd name="connsiteX22" fmla="*/ 8977 w 10719"/>
                <a:gd name="connsiteY22" fmla="*/ 8750 h 10000"/>
                <a:gd name="connsiteX23" fmla="*/ 8977 w 10719"/>
                <a:gd name="connsiteY23" fmla="*/ 8750 h 10000"/>
                <a:gd name="connsiteX24" fmla="*/ 8977 w 10719"/>
                <a:gd name="connsiteY24" fmla="*/ 8960 h 10000"/>
                <a:gd name="connsiteX25" fmla="*/ 8762 w 10719"/>
                <a:gd name="connsiteY25" fmla="*/ 9376 h 10000"/>
                <a:gd name="connsiteX26" fmla="*/ 8326 w 10719"/>
                <a:gd name="connsiteY26" fmla="*/ 9376 h 10000"/>
                <a:gd name="connsiteX27" fmla="*/ 8108 w 10719"/>
                <a:gd name="connsiteY27" fmla="*/ 8960 h 10000"/>
                <a:gd name="connsiteX28" fmla="*/ 7890 w 10719"/>
                <a:gd name="connsiteY28" fmla="*/ 8960 h 10000"/>
                <a:gd name="connsiteX29" fmla="*/ 7240 w 10719"/>
                <a:gd name="connsiteY29" fmla="*/ 7502 h 10000"/>
                <a:gd name="connsiteX30" fmla="*/ 6588 w 10719"/>
                <a:gd name="connsiteY30" fmla="*/ 7502 h 10000"/>
                <a:gd name="connsiteX31" fmla="*/ 6153 w 10719"/>
                <a:gd name="connsiteY31" fmla="*/ 7084 h 10000"/>
                <a:gd name="connsiteX32" fmla="*/ 5937 w 10719"/>
                <a:gd name="connsiteY32" fmla="*/ 7291 h 10000"/>
                <a:gd name="connsiteX33" fmla="*/ 5722 w 10719"/>
                <a:gd name="connsiteY33" fmla="*/ 8126 h 10000"/>
                <a:gd name="connsiteX34" fmla="*/ 5069 w 10719"/>
                <a:gd name="connsiteY34" fmla="*/ 7709 h 10000"/>
                <a:gd name="connsiteX35" fmla="*/ 5069 w 10719"/>
                <a:gd name="connsiteY35" fmla="*/ 8335 h 10000"/>
                <a:gd name="connsiteX36" fmla="*/ 4633 w 10719"/>
                <a:gd name="connsiteY36" fmla="*/ 8543 h 10000"/>
                <a:gd name="connsiteX37" fmla="*/ 4417 w 10719"/>
                <a:gd name="connsiteY37" fmla="*/ 8335 h 10000"/>
                <a:gd name="connsiteX38" fmla="*/ 3980 w 10719"/>
                <a:gd name="connsiteY38" fmla="*/ 8335 h 10000"/>
                <a:gd name="connsiteX39" fmla="*/ 3325 w 10719"/>
                <a:gd name="connsiteY39" fmla="*/ 8126 h 10000"/>
                <a:gd name="connsiteX40" fmla="*/ 2893 w 10719"/>
                <a:gd name="connsiteY40" fmla="*/ 8543 h 10000"/>
                <a:gd name="connsiteX41" fmla="*/ 3765 w 10719"/>
                <a:gd name="connsiteY41" fmla="*/ 9168 h 10000"/>
                <a:gd name="connsiteX42" fmla="*/ 3980 w 10719"/>
                <a:gd name="connsiteY42" fmla="*/ 10000 h 10000"/>
                <a:gd name="connsiteX43" fmla="*/ 2460 w 10719"/>
                <a:gd name="connsiteY43" fmla="*/ 10000 h 10000"/>
                <a:gd name="connsiteX44" fmla="*/ 2022 w 10719"/>
                <a:gd name="connsiteY44" fmla="*/ 9376 h 10000"/>
                <a:gd name="connsiteX45" fmla="*/ 1367 w 10719"/>
                <a:gd name="connsiteY45" fmla="*/ 9791 h 10000"/>
                <a:gd name="connsiteX46" fmla="*/ 719 w 10719"/>
                <a:gd name="connsiteY46" fmla="*/ 9376 h 10000"/>
                <a:gd name="connsiteX47" fmla="*/ 86 w 10719"/>
                <a:gd name="connsiteY47" fmla="*/ 5892 h 10000"/>
                <a:gd name="connsiteX48" fmla="*/ 122 w 10719"/>
                <a:gd name="connsiteY48" fmla="*/ 4447 h 10000"/>
                <a:gd name="connsiteX49" fmla="*/ 1592 w 10719"/>
                <a:gd name="connsiteY49" fmla="*/ 5402 h 10000"/>
                <a:gd name="connsiteX0" fmla="*/ 1592 w 10719"/>
                <a:gd name="connsiteY0" fmla="*/ 5402 h 10000"/>
                <a:gd name="connsiteX1" fmla="*/ 2246 w 10719"/>
                <a:gd name="connsiteY1" fmla="*/ 5018 h 10000"/>
                <a:gd name="connsiteX2" fmla="*/ 4113 w 10719"/>
                <a:gd name="connsiteY2" fmla="*/ 1994 h 10000"/>
                <a:gd name="connsiteX3" fmla="*/ 5069 w 10719"/>
                <a:gd name="connsiteY3" fmla="*/ 0 h 10000"/>
                <a:gd name="connsiteX4" fmla="*/ 6153 w 10719"/>
                <a:gd name="connsiteY4" fmla="*/ 832 h 10000"/>
                <a:gd name="connsiteX5" fmla="*/ 7025 w 10719"/>
                <a:gd name="connsiteY5" fmla="*/ 1041 h 10000"/>
                <a:gd name="connsiteX6" fmla="*/ 7890 w 10719"/>
                <a:gd name="connsiteY6" fmla="*/ 1250 h 10000"/>
                <a:gd name="connsiteX7" fmla="*/ 9196 w 10719"/>
                <a:gd name="connsiteY7" fmla="*/ 2084 h 10000"/>
                <a:gd name="connsiteX8" fmla="*/ 9849 w 10719"/>
                <a:gd name="connsiteY8" fmla="*/ 2293 h 10000"/>
                <a:gd name="connsiteX9" fmla="*/ 10719 w 10719"/>
                <a:gd name="connsiteY9" fmla="*/ 2917 h 10000"/>
                <a:gd name="connsiteX10" fmla="*/ 10719 w 10719"/>
                <a:gd name="connsiteY10" fmla="*/ 3959 h 10000"/>
                <a:gd name="connsiteX11" fmla="*/ 10286 w 10719"/>
                <a:gd name="connsiteY11" fmla="*/ 3959 h 10000"/>
                <a:gd name="connsiteX12" fmla="*/ 9414 w 10719"/>
                <a:gd name="connsiteY12" fmla="*/ 4374 h 10000"/>
                <a:gd name="connsiteX13" fmla="*/ 8108 w 10719"/>
                <a:gd name="connsiteY13" fmla="*/ 4374 h 10000"/>
                <a:gd name="connsiteX14" fmla="*/ 7672 w 10719"/>
                <a:gd name="connsiteY14" fmla="*/ 4791 h 10000"/>
                <a:gd name="connsiteX15" fmla="*/ 7672 w 10719"/>
                <a:gd name="connsiteY15" fmla="*/ 5001 h 10000"/>
                <a:gd name="connsiteX16" fmla="*/ 7890 w 10719"/>
                <a:gd name="connsiteY16" fmla="*/ 5418 h 10000"/>
                <a:gd name="connsiteX17" fmla="*/ 7890 w 10719"/>
                <a:gd name="connsiteY17" fmla="*/ 5626 h 10000"/>
                <a:gd name="connsiteX18" fmla="*/ 7672 w 10719"/>
                <a:gd name="connsiteY18" fmla="*/ 6044 h 10000"/>
                <a:gd name="connsiteX19" fmla="*/ 7890 w 10719"/>
                <a:gd name="connsiteY19" fmla="*/ 6044 h 10000"/>
                <a:gd name="connsiteX20" fmla="*/ 8977 w 10719"/>
                <a:gd name="connsiteY20" fmla="*/ 7291 h 10000"/>
                <a:gd name="connsiteX21" fmla="*/ 9196 w 10719"/>
                <a:gd name="connsiteY21" fmla="*/ 8126 h 10000"/>
                <a:gd name="connsiteX22" fmla="*/ 8977 w 10719"/>
                <a:gd name="connsiteY22" fmla="*/ 8750 h 10000"/>
                <a:gd name="connsiteX23" fmla="*/ 8977 w 10719"/>
                <a:gd name="connsiteY23" fmla="*/ 8750 h 10000"/>
                <a:gd name="connsiteX24" fmla="*/ 8977 w 10719"/>
                <a:gd name="connsiteY24" fmla="*/ 8960 h 10000"/>
                <a:gd name="connsiteX25" fmla="*/ 8762 w 10719"/>
                <a:gd name="connsiteY25" fmla="*/ 9376 h 10000"/>
                <a:gd name="connsiteX26" fmla="*/ 8326 w 10719"/>
                <a:gd name="connsiteY26" fmla="*/ 9376 h 10000"/>
                <a:gd name="connsiteX27" fmla="*/ 8108 w 10719"/>
                <a:gd name="connsiteY27" fmla="*/ 8960 h 10000"/>
                <a:gd name="connsiteX28" fmla="*/ 7890 w 10719"/>
                <a:gd name="connsiteY28" fmla="*/ 8960 h 10000"/>
                <a:gd name="connsiteX29" fmla="*/ 7240 w 10719"/>
                <a:gd name="connsiteY29" fmla="*/ 7502 h 10000"/>
                <a:gd name="connsiteX30" fmla="*/ 6588 w 10719"/>
                <a:gd name="connsiteY30" fmla="*/ 7502 h 10000"/>
                <a:gd name="connsiteX31" fmla="*/ 6153 w 10719"/>
                <a:gd name="connsiteY31" fmla="*/ 7084 h 10000"/>
                <a:gd name="connsiteX32" fmla="*/ 5937 w 10719"/>
                <a:gd name="connsiteY32" fmla="*/ 7291 h 10000"/>
                <a:gd name="connsiteX33" fmla="*/ 5722 w 10719"/>
                <a:gd name="connsiteY33" fmla="*/ 8126 h 10000"/>
                <a:gd name="connsiteX34" fmla="*/ 5069 w 10719"/>
                <a:gd name="connsiteY34" fmla="*/ 7709 h 10000"/>
                <a:gd name="connsiteX35" fmla="*/ 5069 w 10719"/>
                <a:gd name="connsiteY35" fmla="*/ 8335 h 10000"/>
                <a:gd name="connsiteX36" fmla="*/ 4633 w 10719"/>
                <a:gd name="connsiteY36" fmla="*/ 8543 h 10000"/>
                <a:gd name="connsiteX37" fmla="*/ 4417 w 10719"/>
                <a:gd name="connsiteY37" fmla="*/ 8335 h 10000"/>
                <a:gd name="connsiteX38" fmla="*/ 3980 w 10719"/>
                <a:gd name="connsiteY38" fmla="*/ 8335 h 10000"/>
                <a:gd name="connsiteX39" fmla="*/ 3325 w 10719"/>
                <a:gd name="connsiteY39" fmla="*/ 8126 h 10000"/>
                <a:gd name="connsiteX40" fmla="*/ 2893 w 10719"/>
                <a:gd name="connsiteY40" fmla="*/ 8543 h 10000"/>
                <a:gd name="connsiteX41" fmla="*/ 3980 w 10719"/>
                <a:gd name="connsiteY41" fmla="*/ 10000 h 10000"/>
                <a:gd name="connsiteX42" fmla="*/ 2460 w 10719"/>
                <a:gd name="connsiteY42" fmla="*/ 10000 h 10000"/>
                <a:gd name="connsiteX43" fmla="*/ 2022 w 10719"/>
                <a:gd name="connsiteY43" fmla="*/ 9376 h 10000"/>
                <a:gd name="connsiteX44" fmla="*/ 1367 w 10719"/>
                <a:gd name="connsiteY44" fmla="*/ 9791 h 10000"/>
                <a:gd name="connsiteX45" fmla="*/ 719 w 10719"/>
                <a:gd name="connsiteY45" fmla="*/ 9376 h 10000"/>
                <a:gd name="connsiteX46" fmla="*/ 86 w 10719"/>
                <a:gd name="connsiteY46" fmla="*/ 5892 h 10000"/>
                <a:gd name="connsiteX47" fmla="*/ 122 w 10719"/>
                <a:gd name="connsiteY47" fmla="*/ 4447 h 10000"/>
                <a:gd name="connsiteX48" fmla="*/ 1592 w 10719"/>
                <a:gd name="connsiteY48" fmla="*/ 5402 h 10000"/>
                <a:gd name="connsiteX0" fmla="*/ 1592 w 10719"/>
                <a:gd name="connsiteY0" fmla="*/ 5402 h 10000"/>
                <a:gd name="connsiteX1" fmla="*/ 2246 w 10719"/>
                <a:gd name="connsiteY1" fmla="*/ 5018 h 10000"/>
                <a:gd name="connsiteX2" fmla="*/ 4113 w 10719"/>
                <a:gd name="connsiteY2" fmla="*/ 1994 h 10000"/>
                <a:gd name="connsiteX3" fmla="*/ 5069 w 10719"/>
                <a:gd name="connsiteY3" fmla="*/ 0 h 10000"/>
                <a:gd name="connsiteX4" fmla="*/ 6153 w 10719"/>
                <a:gd name="connsiteY4" fmla="*/ 832 h 10000"/>
                <a:gd name="connsiteX5" fmla="*/ 7025 w 10719"/>
                <a:gd name="connsiteY5" fmla="*/ 1041 h 10000"/>
                <a:gd name="connsiteX6" fmla="*/ 7890 w 10719"/>
                <a:gd name="connsiteY6" fmla="*/ 1250 h 10000"/>
                <a:gd name="connsiteX7" fmla="*/ 9196 w 10719"/>
                <a:gd name="connsiteY7" fmla="*/ 2084 h 10000"/>
                <a:gd name="connsiteX8" fmla="*/ 9849 w 10719"/>
                <a:gd name="connsiteY8" fmla="*/ 2293 h 10000"/>
                <a:gd name="connsiteX9" fmla="*/ 10719 w 10719"/>
                <a:gd name="connsiteY9" fmla="*/ 2917 h 10000"/>
                <a:gd name="connsiteX10" fmla="*/ 10719 w 10719"/>
                <a:gd name="connsiteY10" fmla="*/ 3959 h 10000"/>
                <a:gd name="connsiteX11" fmla="*/ 10286 w 10719"/>
                <a:gd name="connsiteY11" fmla="*/ 3959 h 10000"/>
                <a:gd name="connsiteX12" fmla="*/ 9414 w 10719"/>
                <a:gd name="connsiteY12" fmla="*/ 4374 h 10000"/>
                <a:gd name="connsiteX13" fmla="*/ 8108 w 10719"/>
                <a:gd name="connsiteY13" fmla="*/ 4374 h 10000"/>
                <a:gd name="connsiteX14" fmla="*/ 7672 w 10719"/>
                <a:gd name="connsiteY14" fmla="*/ 4791 h 10000"/>
                <a:gd name="connsiteX15" fmla="*/ 7672 w 10719"/>
                <a:gd name="connsiteY15" fmla="*/ 5001 h 10000"/>
                <a:gd name="connsiteX16" fmla="*/ 7890 w 10719"/>
                <a:gd name="connsiteY16" fmla="*/ 5418 h 10000"/>
                <a:gd name="connsiteX17" fmla="*/ 7890 w 10719"/>
                <a:gd name="connsiteY17" fmla="*/ 5626 h 10000"/>
                <a:gd name="connsiteX18" fmla="*/ 7672 w 10719"/>
                <a:gd name="connsiteY18" fmla="*/ 6044 h 10000"/>
                <a:gd name="connsiteX19" fmla="*/ 7890 w 10719"/>
                <a:gd name="connsiteY19" fmla="*/ 6044 h 10000"/>
                <a:gd name="connsiteX20" fmla="*/ 8977 w 10719"/>
                <a:gd name="connsiteY20" fmla="*/ 7291 h 10000"/>
                <a:gd name="connsiteX21" fmla="*/ 9196 w 10719"/>
                <a:gd name="connsiteY21" fmla="*/ 8126 h 10000"/>
                <a:gd name="connsiteX22" fmla="*/ 8977 w 10719"/>
                <a:gd name="connsiteY22" fmla="*/ 8750 h 10000"/>
                <a:gd name="connsiteX23" fmla="*/ 8977 w 10719"/>
                <a:gd name="connsiteY23" fmla="*/ 8750 h 10000"/>
                <a:gd name="connsiteX24" fmla="*/ 8977 w 10719"/>
                <a:gd name="connsiteY24" fmla="*/ 8960 h 10000"/>
                <a:gd name="connsiteX25" fmla="*/ 8762 w 10719"/>
                <a:gd name="connsiteY25" fmla="*/ 9376 h 10000"/>
                <a:gd name="connsiteX26" fmla="*/ 8326 w 10719"/>
                <a:gd name="connsiteY26" fmla="*/ 9376 h 10000"/>
                <a:gd name="connsiteX27" fmla="*/ 8108 w 10719"/>
                <a:gd name="connsiteY27" fmla="*/ 8960 h 10000"/>
                <a:gd name="connsiteX28" fmla="*/ 7890 w 10719"/>
                <a:gd name="connsiteY28" fmla="*/ 8960 h 10000"/>
                <a:gd name="connsiteX29" fmla="*/ 7240 w 10719"/>
                <a:gd name="connsiteY29" fmla="*/ 7502 h 10000"/>
                <a:gd name="connsiteX30" fmla="*/ 6588 w 10719"/>
                <a:gd name="connsiteY30" fmla="*/ 7502 h 10000"/>
                <a:gd name="connsiteX31" fmla="*/ 6153 w 10719"/>
                <a:gd name="connsiteY31" fmla="*/ 7084 h 10000"/>
                <a:gd name="connsiteX32" fmla="*/ 5937 w 10719"/>
                <a:gd name="connsiteY32" fmla="*/ 7291 h 10000"/>
                <a:gd name="connsiteX33" fmla="*/ 5722 w 10719"/>
                <a:gd name="connsiteY33" fmla="*/ 8126 h 10000"/>
                <a:gd name="connsiteX34" fmla="*/ 5069 w 10719"/>
                <a:gd name="connsiteY34" fmla="*/ 7709 h 10000"/>
                <a:gd name="connsiteX35" fmla="*/ 5069 w 10719"/>
                <a:gd name="connsiteY35" fmla="*/ 8335 h 10000"/>
                <a:gd name="connsiteX36" fmla="*/ 4633 w 10719"/>
                <a:gd name="connsiteY36" fmla="*/ 8543 h 10000"/>
                <a:gd name="connsiteX37" fmla="*/ 4417 w 10719"/>
                <a:gd name="connsiteY37" fmla="*/ 8335 h 10000"/>
                <a:gd name="connsiteX38" fmla="*/ 3980 w 10719"/>
                <a:gd name="connsiteY38" fmla="*/ 8335 h 10000"/>
                <a:gd name="connsiteX39" fmla="*/ 3325 w 10719"/>
                <a:gd name="connsiteY39" fmla="*/ 8126 h 10000"/>
                <a:gd name="connsiteX40" fmla="*/ 2893 w 10719"/>
                <a:gd name="connsiteY40" fmla="*/ 8543 h 10000"/>
                <a:gd name="connsiteX41" fmla="*/ 2460 w 10719"/>
                <a:gd name="connsiteY41" fmla="*/ 10000 h 10000"/>
                <a:gd name="connsiteX42" fmla="*/ 2022 w 10719"/>
                <a:gd name="connsiteY42" fmla="*/ 9376 h 10000"/>
                <a:gd name="connsiteX43" fmla="*/ 1367 w 10719"/>
                <a:gd name="connsiteY43" fmla="*/ 9791 h 10000"/>
                <a:gd name="connsiteX44" fmla="*/ 719 w 10719"/>
                <a:gd name="connsiteY44" fmla="*/ 9376 h 10000"/>
                <a:gd name="connsiteX45" fmla="*/ 86 w 10719"/>
                <a:gd name="connsiteY45" fmla="*/ 5892 h 10000"/>
                <a:gd name="connsiteX46" fmla="*/ 122 w 10719"/>
                <a:gd name="connsiteY46" fmla="*/ 4447 h 10000"/>
                <a:gd name="connsiteX47" fmla="*/ 1592 w 10719"/>
                <a:gd name="connsiteY47" fmla="*/ 5402 h 10000"/>
                <a:gd name="connsiteX0" fmla="*/ 1592 w 10719"/>
                <a:gd name="connsiteY0" fmla="*/ 5402 h 9791"/>
                <a:gd name="connsiteX1" fmla="*/ 2246 w 10719"/>
                <a:gd name="connsiteY1" fmla="*/ 5018 h 9791"/>
                <a:gd name="connsiteX2" fmla="*/ 4113 w 10719"/>
                <a:gd name="connsiteY2" fmla="*/ 1994 h 9791"/>
                <a:gd name="connsiteX3" fmla="*/ 5069 w 10719"/>
                <a:gd name="connsiteY3" fmla="*/ 0 h 9791"/>
                <a:gd name="connsiteX4" fmla="*/ 6153 w 10719"/>
                <a:gd name="connsiteY4" fmla="*/ 832 h 9791"/>
                <a:gd name="connsiteX5" fmla="*/ 7025 w 10719"/>
                <a:gd name="connsiteY5" fmla="*/ 1041 h 9791"/>
                <a:gd name="connsiteX6" fmla="*/ 7890 w 10719"/>
                <a:gd name="connsiteY6" fmla="*/ 1250 h 9791"/>
                <a:gd name="connsiteX7" fmla="*/ 9196 w 10719"/>
                <a:gd name="connsiteY7" fmla="*/ 2084 h 9791"/>
                <a:gd name="connsiteX8" fmla="*/ 9849 w 10719"/>
                <a:gd name="connsiteY8" fmla="*/ 2293 h 9791"/>
                <a:gd name="connsiteX9" fmla="*/ 10719 w 10719"/>
                <a:gd name="connsiteY9" fmla="*/ 2917 h 9791"/>
                <a:gd name="connsiteX10" fmla="*/ 10719 w 10719"/>
                <a:gd name="connsiteY10" fmla="*/ 3959 h 9791"/>
                <a:gd name="connsiteX11" fmla="*/ 10286 w 10719"/>
                <a:gd name="connsiteY11" fmla="*/ 3959 h 9791"/>
                <a:gd name="connsiteX12" fmla="*/ 9414 w 10719"/>
                <a:gd name="connsiteY12" fmla="*/ 4374 h 9791"/>
                <a:gd name="connsiteX13" fmla="*/ 8108 w 10719"/>
                <a:gd name="connsiteY13" fmla="*/ 4374 h 9791"/>
                <a:gd name="connsiteX14" fmla="*/ 7672 w 10719"/>
                <a:gd name="connsiteY14" fmla="*/ 4791 h 9791"/>
                <a:gd name="connsiteX15" fmla="*/ 7672 w 10719"/>
                <a:gd name="connsiteY15" fmla="*/ 5001 h 9791"/>
                <a:gd name="connsiteX16" fmla="*/ 7890 w 10719"/>
                <a:gd name="connsiteY16" fmla="*/ 5418 h 9791"/>
                <a:gd name="connsiteX17" fmla="*/ 7890 w 10719"/>
                <a:gd name="connsiteY17" fmla="*/ 5626 h 9791"/>
                <a:gd name="connsiteX18" fmla="*/ 7672 w 10719"/>
                <a:gd name="connsiteY18" fmla="*/ 6044 h 9791"/>
                <a:gd name="connsiteX19" fmla="*/ 7890 w 10719"/>
                <a:gd name="connsiteY19" fmla="*/ 6044 h 9791"/>
                <a:gd name="connsiteX20" fmla="*/ 8977 w 10719"/>
                <a:gd name="connsiteY20" fmla="*/ 7291 h 9791"/>
                <a:gd name="connsiteX21" fmla="*/ 9196 w 10719"/>
                <a:gd name="connsiteY21" fmla="*/ 8126 h 9791"/>
                <a:gd name="connsiteX22" fmla="*/ 8977 w 10719"/>
                <a:gd name="connsiteY22" fmla="*/ 8750 h 9791"/>
                <a:gd name="connsiteX23" fmla="*/ 8977 w 10719"/>
                <a:gd name="connsiteY23" fmla="*/ 8750 h 9791"/>
                <a:gd name="connsiteX24" fmla="*/ 8977 w 10719"/>
                <a:gd name="connsiteY24" fmla="*/ 8960 h 9791"/>
                <a:gd name="connsiteX25" fmla="*/ 8762 w 10719"/>
                <a:gd name="connsiteY25" fmla="*/ 9376 h 9791"/>
                <a:gd name="connsiteX26" fmla="*/ 8326 w 10719"/>
                <a:gd name="connsiteY26" fmla="*/ 9376 h 9791"/>
                <a:gd name="connsiteX27" fmla="*/ 8108 w 10719"/>
                <a:gd name="connsiteY27" fmla="*/ 8960 h 9791"/>
                <a:gd name="connsiteX28" fmla="*/ 7890 w 10719"/>
                <a:gd name="connsiteY28" fmla="*/ 8960 h 9791"/>
                <a:gd name="connsiteX29" fmla="*/ 7240 w 10719"/>
                <a:gd name="connsiteY29" fmla="*/ 7502 h 9791"/>
                <a:gd name="connsiteX30" fmla="*/ 6588 w 10719"/>
                <a:gd name="connsiteY30" fmla="*/ 7502 h 9791"/>
                <a:gd name="connsiteX31" fmla="*/ 6153 w 10719"/>
                <a:gd name="connsiteY31" fmla="*/ 7084 h 9791"/>
                <a:gd name="connsiteX32" fmla="*/ 5937 w 10719"/>
                <a:gd name="connsiteY32" fmla="*/ 7291 h 9791"/>
                <a:gd name="connsiteX33" fmla="*/ 5722 w 10719"/>
                <a:gd name="connsiteY33" fmla="*/ 8126 h 9791"/>
                <a:gd name="connsiteX34" fmla="*/ 5069 w 10719"/>
                <a:gd name="connsiteY34" fmla="*/ 7709 h 9791"/>
                <a:gd name="connsiteX35" fmla="*/ 5069 w 10719"/>
                <a:gd name="connsiteY35" fmla="*/ 8335 h 9791"/>
                <a:gd name="connsiteX36" fmla="*/ 4633 w 10719"/>
                <a:gd name="connsiteY36" fmla="*/ 8543 h 9791"/>
                <a:gd name="connsiteX37" fmla="*/ 4417 w 10719"/>
                <a:gd name="connsiteY37" fmla="*/ 8335 h 9791"/>
                <a:gd name="connsiteX38" fmla="*/ 3980 w 10719"/>
                <a:gd name="connsiteY38" fmla="*/ 8335 h 9791"/>
                <a:gd name="connsiteX39" fmla="*/ 3325 w 10719"/>
                <a:gd name="connsiteY39" fmla="*/ 8126 h 9791"/>
                <a:gd name="connsiteX40" fmla="*/ 2893 w 10719"/>
                <a:gd name="connsiteY40" fmla="*/ 8543 h 9791"/>
                <a:gd name="connsiteX41" fmla="*/ 2022 w 10719"/>
                <a:gd name="connsiteY41" fmla="*/ 9376 h 9791"/>
                <a:gd name="connsiteX42" fmla="*/ 1367 w 10719"/>
                <a:gd name="connsiteY42" fmla="*/ 9791 h 9791"/>
                <a:gd name="connsiteX43" fmla="*/ 719 w 10719"/>
                <a:gd name="connsiteY43" fmla="*/ 9376 h 9791"/>
                <a:gd name="connsiteX44" fmla="*/ 86 w 10719"/>
                <a:gd name="connsiteY44" fmla="*/ 5892 h 9791"/>
                <a:gd name="connsiteX45" fmla="*/ 122 w 10719"/>
                <a:gd name="connsiteY45" fmla="*/ 4447 h 9791"/>
                <a:gd name="connsiteX46" fmla="*/ 1592 w 10719"/>
                <a:gd name="connsiteY46" fmla="*/ 5402 h 9791"/>
                <a:gd name="connsiteX0" fmla="*/ 1485 w 10000"/>
                <a:gd name="connsiteY0" fmla="*/ 5517 h 10000"/>
                <a:gd name="connsiteX1" fmla="*/ 2095 w 10000"/>
                <a:gd name="connsiteY1" fmla="*/ 5125 h 10000"/>
                <a:gd name="connsiteX2" fmla="*/ 3837 w 10000"/>
                <a:gd name="connsiteY2" fmla="*/ 2037 h 10000"/>
                <a:gd name="connsiteX3" fmla="*/ 4729 w 10000"/>
                <a:gd name="connsiteY3" fmla="*/ 0 h 10000"/>
                <a:gd name="connsiteX4" fmla="*/ 5740 w 10000"/>
                <a:gd name="connsiteY4" fmla="*/ 850 h 10000"/>
                <a:gd name="connsiteX5" fmla="*/ 6554 w 10000"/>
                <a:gd name="connsiteY5" fmla="*/ 1063 h 10000"/>
                <a:gd name="connsiteX6" fmla="*/ 7361 w 10000"/>
                <a:gd name="connsiteY6" fmla="*/ 1277 h 10000"/>
                <a:gd name="connsiteX7" fmla="*/ 8579 w 10000"/>
                <a:gd name="connsiteY7" fmla="*/ 2128 h 10000"/>
                <a:gd name="connsiteX8" fmla="*/ 9188 w 10000"/>
                <a:gd name="connsiteY8" fmla="*/ 2342 h 10000"/>
                <a:gd name="connsiteX9" fmla="*/ 10000 w 10000"/>
                <a:gd name="connsiteY9" fmla="*/ 2979 h 10000"/>
                <a:gd name="connsiteX10" fmla="*/ 10000 w 10000"/>
                <a:gd name="connsiteY10" fmla="*/ 4044 h 10000"/>
                <a:gd name="connsiteX11" fmla="*/ 9596 w 10000"/>
                <a:gd name="connsiteY11" fmla="*/ 4044 h 10000"/>
                <a:gd name="connsiteX12" fmla="*/ 8783 w 10000"/>
                <a:gd name="connsiteY12" fmla="*/ 4467 h 10000"/>
                <a:gd name="connsiteX13" fmla="*/ 7564 w 10000"/>
                <a:gd name="connsiteY13" fmla="*/ 4467 h 10000"/>
                <a:gd name="connsiteX14" fmla="*/ 7157 w 10000"/>
                <a:gd name="connsiteY14" fmla="*/ 4893 h 10000"/>
                <a:gd name="connsiteX15" fmla="*/ 7157 w 10000"/>
                <a:gd name="connsiteY15" fmla="*/ 5108 h 10000"/>
                <a:gd name="connsiteX16" fmla="*/ 7361 w 10000"/>
                <a:gd name="connsiteY16" fmla="*/ 5534 h 10000"/>
                <a:gd name="connsiteX17" fmla="*/ 7361 w 10000"/>
                <a:gd name="connsiteY17" fmla="*/ 5746 h 10000"/>
                <a:gd name="connsiteX18" fmla="*/ 7157 w 10000"/>
                <a:gd name="connsiteY18" fmla="*/ 6173 h 10000"/>
                <a:gd name="connsiteX19" fmla="*/ 7361 w 10000"/>
                <a:gd name="connsiteY19" fmla="*/ 6173 h 10000"/>
                <a:gd name="connsiteX20" fmla="*/ 8375 w 10000"/>
                <a:gd name="connsiteY20" fmla="*/ 7447 h 10000"/>
                <a:gd name="connsiteX21" fmla="*/ 8579 w 10000"/>
                <a:gd name="connsiteY21" fmla="*/ 8299 h 10000"/>
                <a:gd name="connsiteX22" fmla="*/ 8375 w 10000"/>
                <a:gd name="connsiteY22" fmla="*/ 8937 h 10000"/>
                <a:gd name="connsiteX23" fmla="*/ 8375 w 10000"/>
                <a:gd name="connsiteY23" fmla="*/ 8937 h 10000"/>
                <a:gd name="connsiteX24" fmla="*/ 8375 w 10000"/>
                <a:gd name="connsiteY24" fmla="*/ 9151 h 10000"/>
                <a:gd name="connsiteX25" fmla="*/ 8174 w 10000"/>
                <a:gd name="connsiteY25" fmla="*/ 9576 h 10000"/>
                <a:gd name="connsiteX26" fmla="*/ 7768 w 10000"/>
                <a:gd name="connsiteY26" fmla="*/ 9576 h 10000"/>
                <a:gd name="connsiteX27" fmla="*/ 7564 w 10000"/>
                <a:gd name="connsiteY27" fmla="*/ 9151 h 10000"/>
                <a:gd name="connsiteX28" fmla="*/ 7361 w 10000"/>
                <a:gd name="connsiteY28" fmla="*/ 9151 h 10000"/>
                <a:gd name="connsiteX29" fmla="*/ 6754 w 10000"/>
                <a:gd name="connsiteY29" fmla="*/ 7662 h 10000"/>
                <a:gd name="connsiteX30" fmla="*/ 6146 w 10000"/>
                <a:gd name="connsiteY30" fmla="*/ 7662 h 10000"/>
                <a:gd name="connsiteX31" fmla="*/ 5740 w 10000"/>
                <a:gd name="connsiteY31" fmla="*/ 7235 h 10000"/>
                <a:gd name="connsiteX32" fmla="*/ 5539 w 10000"/>
                <a:gd name="connsiteY32" fmla="*/ 7447 h 10000"/>
                <a:gd name="connsiteX33" fmla="*/ 5338 w 10000"/>
                <a:gd name="connsiteY33" fmla="*/ 8299 h 10000"/>
                <a:gd name="connsiteX34" fmla="*/ 4729 w 10000"/>
                <a:gd name="connsiteY34" fmla="*/ 7874 h 10000"/>
                <a:gd name="connsiteX35" fmla="*/ 4729 w 10000"/>
                <a:gd name="connsiteY35" fmla="*/ 8513 h 10000"/>
                <a:gd name="connsiteX36" fmla="*/ 4322 w 10000"/>
                <a:gd name="connsiteY36" fmla="*/ 8725 h 10000"/>
                <a:gd name="connsiteX37" fmla="*/ 4121 w 10000"/>
                <a:gd name="connsiteY37" fmla="*/ 8513 h 10000"/>
                <a:gd name="connsiteX38" fmla="*/ 3713 w 10000"/>
                <a:gd name="connsiteY38" fmla="*/ 8513 h 10000"/>
                <a:gd name="connsiteX39" fmla="*/ 3102 w 10000"/>
                <a:gd name="connsiteY39" fmla="*/ 8299 h 10000"/>
                <a:gd name="connsiteX40" fmla="*/ 2699 w 10000"/>
                <a:gd name="connsiteY40" fmla="*/ 8725 h 10000"/>
                <a:gd name="connsiteX41" fmla="*/ 1275 w 10000"/>
                <a:gd name="connsiteY41" fmla="*/ 10000 h 10000"/>
                <a:gd name="connsiteX42" fmla="*/ 671 w 10000"/>
                <a:gd name="connsiteY42" fmla="*/ 9576 h 10000"/>
                <a:gd name="connsiteX43" fmla="*/ 80 w 10000"/>
                <a:gd name="connsiteY43" fmla="*/ 6018 h 10000"/>
                <a:gd name="connsiteX44" fmla="*/ 114 w 10000"/>
                <a:gd name="connsiteY44" fmla="*/ 4542 h 10000"/>
                <a:gd name="connsiteX45" fmla="*/ 1485 w 10000"/>
                <a:gd name="connsiteY45" fmla="*/ 5517 h 10000"/>
                <a:gd name="connsiteX0" fmla="*/ 1485 w 10000"/>
                <a:gd name="connsiteY0" fmla="*/ 5517 h 9684"/>
                <a:gd name="connsiteX1" fmla="*/ 2095 w 10000"/>
                <a:gd name="connsiteY1" fmla="*/ 5125 h 9684"/>
                <a:gd name="connsiteX2" fmla="*/ 3837 w 10000"/>
                <a:gd name="connsiteY2" fmla="*/ 2037 h 9684"/>
                <a:gd name="connsiteX3" fmla="*/ 4729 w 10000"/>
                <a:gd name="connsiteY3" fmla="*/ 0 h 9684"/>
                <a:gd name="connsiteX4" fmla="*/ 5740 w 10000"/>
                <a:gd name="connsiteY4" fmla="*/ 850 h 9684"/>
                <a:gd name="connsiteX5" fmla="*/ 6554 w 10000"/>
                <a:gd name="connsiteY5" fmla="*/ 1063 h 9684"/>
                <a:gd name="connsiteX6" fmla="*/ 7361 w 10000"/>
                <a:gd name="connsiteY6" fmla="*/ 1277 h 9684"/>
                <a:gd name="connsiteX7" fmla="*/ 8579 w 10000"/>
                <a:gd name="connsiteY7" fmla="*/ 2128 h 9684"/>
                <a:gd name="connsiteX8" fmla="*/ 9188 w 10000"/>
                <a:gd name="connsiteY8" fmla="*/ 2342 h 9684"/>
                <a:gd name="connsiteX9" fmla="*/ 10000 w 10000"/>
                <a:gd name="connsiteY9" fmla="*/ 2979 h 9684"/>
                <a:gd name="connsiteX10" fmla="*/ 10000 w 10000"/>
                <a:gd name="connsiteY10" fmla="*/ 4044 h 9684"/>
                <a:gd name="connsiteX11" fmla="*/ 9596 w 10000"/>
                <a:gd name="connsiteY11" fmla="*/ 4044 h 9684"/>
                <a:gd name="connsiteX12" fmla="*/ 8783 w 10000"/>
                <a:gd name="connsiteY12" fmla="*/ 4467 h 9684"/>
                <a:gd name="connsiteX13" fmla="*/ 7564 w 10000"/>
                <a:gd name="connsiteY13" fmla="*/ 4467 h 9684"/>
                <a:gd name="connsiteX14" fmla="*/ 7157 w 10000"/>
                <a:gd name="connsiteY14" fmla="*/ 4893 h 9684"/>
                <a:gd name="connsiteX15" fmla="*/ 7157 w 10000"/>
                <a:gd name="connsiteY15" fmla="*/ 5108 h 9684"/>
                <a:gd name="connsiteX16" fmla="*/ 7361 w 10000"/>
                <a:gd name="connsiteY16" fmla="*/ 5534 h 9684"/>
                <a:gd name="connsiteX17" fmla="*/ 7361 w 10000"/>
                <a:gd name="connsiteY17" fmla="*/ 5746 h 9684"/>
                <a:gd name="connsiteX18" fmla="*/ 7157 w 10000"/>
                <a:gd name="connsiteY18" fmla="*/ 6173 h 9684"/>
                <a:gd name="connsiteX19" fmla="*/ 7361 w 10000"/>
                <a:gd name="connsiteY19" fmla="*/ 6173 h 9684"/>
                <a:gd name="connsiteX20" fmla="*/ 8375 w 10000"/>
                <a:gd name="connsiteY20" fmla="*/ 7447 h 9684"/>
                <a:gd name="connsiteX21" fmla="*/ 8579 w 10000"/>
                <a:gd name="connsiteY21" fmla="*/ 8299 h 9684"/>
                <a:gd name="connsiteX22" fmla="*/ 8375 w 10000"/>
                <a:gd name="connsiteY22" fmla="*/ 8937 h 9684"/>
                <a:gd name="connsiteX23" fmla="*/ 8375 w 10000"/>
                <a:gd name="connsiteY23" fmla="*/ 8937 h 9684"/>
                <a:gd name="connsiteX24" fmla="*/ 8375 w 10000"/>
                <a:gd name="connsiteY24" fmla="*/ 9151 h 9684"/>
                <a:gd name="connsiteX25" fmla="*/ 8174 w 10000"/>
                <a:gd name="connsiteY25" fmla="*/ 9576 h 9684"/>
                <a:gd name="connsiteX26" fmla="*/ 7768 w 10000"/>
                <a:gd name="connsiteY26" fmla="*/ 9576 h 9684"/>
                <a:gd name="connsiteX27" fmla="*/ 7564 w 10000"/>
                <a:gd name="connsiteY27" fmla="*/ 9151 h 9684"/>
                <a:gd name="connsiteX28" fmla="*/ 7361 w 10000"/>
                <a:gd name="connsiteY28" fmla="*/ 9151 h 9684"/>
                <a:gd name="connsiteX29" fmla="*/ 6754 w 10000"/>
                <a:gd name="connsiteY29" fmla="*/ 7662 h 9684"/>
                <a:gd name="connsiteX30" fmla="*/ 6146 w 10000"/>
                <a:gd name="connsiteY30" fmla="*/ 7662 h 9684"/>
                <a:gd name="connsiteX31" fmla="*/ 5740 w 10000"/>
                <a:gd name="connsiteY31" fmla="*/ 7235 h 9684"/>
                <a:gd name="connsiteX32" fmla="*/ 5539 w 10000"/>
                <a:gd name="connsiteY32" fmla="*/ 7447 h 9684"/>
                <a:gd name="connsiteX33" fmla="*/ 5338 w 10000"/>
                <a:gd name="connsiteY33" fmla="*/ 8299 h 9684"/>
                <a:gd name="connsiteX34" fmla="*/ 4729 w 10000"/>
                <a:gd name="connsiteY34" fmla="*/ 7874 h 9684"/>
                <a:gd name="connsiteX35" fmla="*/ 4729 w 10000"/>
                <a:gd name="connsiteY35" fmla="*/ 8513 h 9684"/>
                <a:gd name="connsiteX36" fmla="*/ 4322 w 10000"/>
                <a:gd name="connsiteY36" fmla="*/ 8725 h 9684"/>
                <a:gd name="connsiteX37" fmla="*/ 4121 w 10000"/>
                <a:gd name="connsiteY37" fmla="*/ 8513 h 9684"/>
                <a:gd name="connsiteX38" fmla="*/ 3713 w 10000"/>
                <a:gd name="connsiteY38" fmla="*/ 8513 h 9684"/>
                <a:gd name="connsiteX39" fmla="*/ 3102 w 10000"/>
                <a:gd name="connsiteY39" fmla="*/ 8299 h 9684"/>
                <a:gd name="connsiteX40" fmla="*/ 2699 w 10000"/>
                <a:gd name="connsiteY40" fmla="*/ 8725 h 9684"/>
                <a:gd name="connsiteX41" fmla="*/ 671 w 10000"/>
                <a:gd name="connsiteY41" fmla="*/ 9576 h 9684"/>
                <a:gd name="connsiteX42" fmla="*/ 80 w 10000"/>
                <a:gd name="connsiteY42" fmla="*/ 6018 h 9684"/>
                <a:gd name="connsiteX43" fmla="*/ 114 w 10000"/>
                <a:gd name="connsiteY43" fmla="*/ 4542 h 9684"/>
                <a:gd name="connsiteX44" fmla="*/ 1485 w 10000"/>
                <a:gd name="connsiteY44" fmla="*/ 5517 h 9684"/>
                <a:gd name="connsiteX0" fmla="*/ 1642 w 10157"/>
                <a:gd name="connsiteY0" fmla="*/ 5697 h 9888"/>
                <a:gd name="connsiteX1" fmla="*/ 2252 w 10157"/>
                <a:gd name="connsiteY1" fmla="*/ 5292 h 9888"/>
                <a:gd name="connsiteX2" fmla="*/ 3994 w 10157"/>
                <a:gd name="connsiteY2" fmla="*/ 2103 h 9888"/>
                <a:gd name="connsiteX3" fmla="*/ 4886 w 10157"/>
                <a:gd name="connsiteY3" fmla="*/ 0 h 9888"/>
                <a:gd name="connsiteX4" fmla="*/ 5897 w 10157"/>
                <a:gd name="connsiteY4" fmla="*/ 878 h 9888"/>
                <a:gd name="connsiteX5" fmla="*/ 6711 w 10157"/>
                <a:gd name="connsiteY5" fmla="*/ 1098 h 9888"/>
                <a:gd name="connsiteX6" fmla="*/ 7518 w 10157"/>
                <a:gd name="connsiteY6" fmla="*/ 1319 h 9888"/>
                <a:gd name="connsiteX7" fmla="*/ 8736 w 10157"/>
                <a:gd name="connsiteY7" fmla="*/ 2197 h 9888"/>
                <a:gd name="connsiteX8" fmla="*/ 9345 w 10157"/>
                <a:gd name="connsiteY8" fmla="*/ 2418 h 9888"/>
                <a:gd name="connsiteX9" fmla="*/ 10157 w 10157"/>
                <a:gd name="connsiteY9" fmla="*/ 3076 h 9888"/>
                <a:gd name="connsiteX10" fmla="*/ 10157 w 10157"/>
                <a:gd name="connsiteY10" fmla="*/ 4176 h 9888"/>
                <a:gd name="connsiteX11" fmla="*/ 9753 w 10157"/>
                <a:gd name="connsiteY11" fmla="*/ 4176 h 9888"/>
                <a:gd name="connsiteX12" fmla="*/ 8940 w 10157"/>
                <a:gd name="connsiteY12" fmla="*/ 4613 h 9888"/>
                <a:gd name="connsiteX13" fmla="*/ 7721 w 10157"/>
                <a:gd name="connsiteY13" fmla="*/ 4613 h 9888"/>
                <a:gd name="connsiteX14" fmla="*/ 7314 w 10157"/>
                <a:gd name="connsiteY14" fmla="*/ 5053 h 9888"/>
                <a:gd name="connsiteX15" fmla="*/ 7314 w 10157"/>
                <a:gd name="connsiteY15" fmla="*/ 5275 h 9888"/>
                <a:gd name="connsiteX16" fmla="*/ 7518 w 10157"/>
                <a:gd name="connsiteY16" fmla="*/ 5715 h 9888"/>
                <a:gd name="connsiteX17" fmla="*/ 7518 w 10157"/>
                <a:gd name="connsiteY17" fmla="*/ 5933 h 9888"/>
                <a:gd name="connsiteX18" fmla="*/ 7314 w 10157"/>
                <a:gd name="connsiteY18" fmla="*/ 6374 h 9888"/>
                <a:gd name="connsiteX19" fmla="*/ 7518 w 10157"/>
                <a:gd name="connsiteY19" fmla="*/ 6374 h 9888"/>
                <a:gd name="connsiteX20" fmla="*/ 8532 w 10157"/>
                <a:gd name="connsiteY20" fmla="*/ 7690 h 9888"/>
                <a:gd name="connsiteX21" fmla="*/ 8736 w 10157"/>
                <a:gd name="connsiteY21" fmla="*/ 8570 h 9888"/>
                <a:gd name="connsiteX22" fmla="*/ 8532 w 10157"/>
                <a:gd name="connsiteY22" fmla="*/ 9229 h 9888"/>
                <a:gd name="connsiteX23" fmla="*/ 8532 w 10157"/>
                <a:gd name="connsiteY23" fmla="*/ 9229 h 9888"/>
                <a:gd name="connsiteX24" fmla="*/ 8532 w 10157"/>
                <a:gd name="connsiteY24" fmla="*/ 9450 h 9888"/>
                <a:gd name="connsiteX25" fmla="*/ 8331 w 10157"/>
                <a:gd name="connsiteY25" fmla="*/ 9888 h 9888"/>
                <a:gd name="connsiteX26" fmla="*/ 7925 w 10157"/>
                <a:gd name="connsiteY26" fmla="*/ 9888 h 9888"/>
                <a:gd name="connsiteX27" fmla="*/ 7721 w 10157"/>
                <a:gd name="connsiteY27" fmla="*/ 9450 h 9888"/>
                <a:gd name="connsiteX28" fmla="*/ 7518 w 10157"/>
                <a:gd name="connsiteY28" fmla="*/ 9450 h 9888"/>
                <a:gd name="connsiteX29" fmla="*/ 6911 w 10157"/>
                <a:gd name="connsiteY29" fmla="*/ 7912 h 9888"/>
                <a:gd name="connsiteX30" fmla="*/ 6303 w 10157"/>
                <a:gd name="connsiteY30" fmla="*/ 7912 h 9888"/>
                <a:gd name="connsiteX31" fmla="*/ 5897 w 10157"/>
                <a:gd name="connsiteY31" fmla="*/ 7471 h 9888"/>
                <a:gd name="connsiteX32" fmla="*/ 5696 w 10157"/>
                <a:gd name="connsiteY32" fmla="*/ 7690 h 9888"/>
                <a:gd name="connsiteX33" fmla="*/ 5495 w 10157"/>
                <a:gd name="connsiteY33" fmla="*/ 8570 h 9888"/>
                <a:gd name="connsiteX34" fmla="*/ 4886 w 10157"/>
                <a:gd name="connsiteY34" fmla="*/ 8131 h 9888"/>
                <a:gd name="connsiteX35" fmla="*/ 4886 w 10157"/>
                <a:gd name="connsiteY35" fmla="*/ 8791 h 9888"/>
                <a:gd name="connsiteX36" fmla="*/ 4479 w 10157"/>
                <a:gd name="connsiteY36" fmla="*/ 9010 h 9888"/>
                <a:gd name="connsiteX37" fmla="*/ 4278 w 10157"/>
                <a:gd name="connsiteY37" fmla="*/ 8791 h 9888"/>
                <a:gd name="connsiteX38" fmla="*/ 3870 w 10157"/>
                <a:gd name="connsiteY38" fmla="*/ 8791 h 9888"/>
                <a:gd name="connsiteX39" fmla="*/ 3259 w 10157"/>
                <a:gd name="connsiteY39" fmla="*/ 8570 h 9888"/>
                <a:gd name="connsiteX40" fmla="*/ 2856 w 10157"/>
                <a:gd name="connsiteY40" fmla="*/ 9010 h 9888"/>
                <a:gd name="connsiteX41" fmla="*/ 237 w 10157"/>
                <a:gd name="connsiteY41" fmla="*/ 6214 h 9888"/>
                <a:gd name="connsiteX42" fmla="*/ 271 w 10157"/>
                <a:gd name="connsiteY42" fmla="*/ 4690 h 9888"/>
                <a:gd name="connsiteX43" fmla="*/ 1642 w 10157"/>
                <a:gd name="connsiteY43" fmla="*/ 5697 h 9888"/>
                <a:gd name="connsiteX0" fmla="*/ 1617 w 10000"/>
                <a:gd name="connsiteY0" fmla="*/ 5762 h 10000"/>
                <a:gd name="connsiteX1" fmla="*/ 2217 w 10000"/>
                <a:gd name="connsiteY1" fmla="*/ 5352 h 10000"/>
                <a:gd name="connsiteX2" fmla="*/ 3932 w 10000"/>
                <a:gd name="connsiteY2" fmla="*/ 2127 h 10000"/>
                <a:gd name="connsiteX3" fmla="*/ 4810 w 10000"/>
                <a:gd name="connsiteY3" fmla="*/ 0 h 10000"/>
                <a:gd name="connsiteX4" fmla="*/ 5806 w 10000"/>
                <a:gd name="connsiteY4" fmla="*/ 888 h 10000"/>
                <a:gd name="connsiteX5" fmla="*/ 6607 w 10000"/>
                <a:gd name="connsiteY5" fmla="*/ 1110 h 10000"/>
                <a:gd name="connsiteX6" fmla="*/ 7402 w 10000"/>
                <a:gd name="connsiteY6" fmla="*/ 1334 h 10000"/>
                <a:gd name="connsiteX7" fmla="*/ 8601 w 10000"/>
                <a:gd name="connsiteY7" fmla="*/ 2222 h 10000"/>
                <a:gd name="connsiteX8" fmla="*/ 9201 w 10000"/>
                <a:gd name="connsiteY8" fmla="*/ 2445 h 10000"/>
                <a:gd name="connsiteX9" fmla="*/ 10000 w 10000"/>
                <a:gd name="connsiteY9" fmla="*/ 3111 h 10000"/>
                <a:gd name="connsiteX10" fmla="*/ 10000 w 10000"/>
                <a:gd name="connsiteY10" fmla="*/ 4223 h 10000"/>
                <a:gd name="connsiteX11" fmla="*/ 9602 w 10000"/>
                <a:gd name="connsiteY11" fmla="*/ 4223 h 10000"/>
                <a:gd name="connsiteX12" fmla="*/ 8802 w 10000"/>
                <a:gd name="connsiteY12" fmla="*/ 4665 h 10000"/>
                <a:gd name="connsiteX13" fmla="*/ 7602 w 10000"/>
                <a:gd name="connsiteY13" fmla="*/ 4665 h 10000"/>
                <a:gd name="connsiteX14" fmla="*/ 7201 w 10000"/>
                <a:gd name="connsiteY14" fmla="*/ 5110 h 10000"/>
                <a:gd name="connsiteX15" fmla="*/ 7201 w 10000"/>
                <a:gd name="connsiteY15" fmla="*/ 5335 h 10000"/>
                <a:gd name="connsiteX16" fmla="*/ 7402 w 10000"/>
                <a:gd name="connsiteY16" fmla="*/ 5780 h 10000"/>
                <a:gd name="connsiteX17" fmla="*/ 7402 w 10000"/>
                <a:gd name="connsiteY17" fmla="*/ 6000 h 10000"/>
                <a:gd name="connsiteX18" fmla="*/ 7201 w 10000"/>
                <a:gd name="connsiteY18" fmla="*/ 6446 h 10000"/>
                <a:gd name="connsiteX19" fmla="*/ 7402 w 10000"/>
                <a:gd name="connsiteY19" fmla="*/ 6446 h 10000"/>
                <a:gd name="connsiteX20" fmla="*/ 8400 w 10000"/>
                <a:gd name="connsiteY20" fmla="*/ 7777 h 10000"/>
                <a:gd name="connsiteX21" fmla="*/ 8601 w 10000"/>
                <a:gd name="connsiteY21" fmla="*/ 8667 h 10000"/>
                <a:gd name="connsiteX22" fmla="*/ 8400 w 10000"/>
                <a:gd name="connsiteY22" fmla="*/ 9334 h 10000"/>
                <a:gd name="connsiteX23" fmla="*/ 8400 w 10000"/>
                <a:gd name="connsiteY23" fmla="*/ 9334 h 10000"/>
                <a:gd name="connsiteX24" fmla="*/ 8400 w 10000"/>
                <a:gd name="connsiteY24" fmla="*/ 9557 h 10000"/>
                <a:gd name="connsiteX25" fmla="*/ 8202 w 10000"/>
                <a:gd name="connsiteY25" fmla="*/ 10000 h 10000"/>
                <a:gd name="connsiteX26" fmla="*/ 7803 w 10000"/>
                <a:gd name="connsiteY26" fmla="*/ 10000 h 10000"/>
                <a:gd name="connsiteX27" fmla="*/ 7602 w 10000"/>
                <a:gd name="connsiteY27" fmla="*/ 9557 h 10000"/>
                <a:gd name="connsiteX28" fmla="*/ 7402 w 10000"/>
                <a:gd name="connsiteY28" fmla="*/ 9557 h 10000"/>
                <a:gd name="connsiteX29" fmla="*/ 6804 w 10000"/>
                <a:gd name="connsiteY29" fmla="*/ 8002 h 10000"/>
                <a:gd name="connsiteX30" fmla="*/ 6206 w 10000"/>
                <a:gd name="connsiteY30" fmla="*/ 8002 h 10000"/>
                <a:gd name="connsiteX31" fmla="*/ 5806 w 10000"/>
                <a:gd name="connsiteY31" fmla="*/ 7556 h 10000"/>
                <a:gd name="connsiteX32" fmla="*/ 5608 w 10000"/>
                <a:gd name="connsiteY32" fmla="*/ 7777 h 10000"/>
                <a:gd name="connsiteX33" fmla="*/ 5410 w 10000"/>
                <a:gd name="connsiteY33" fmla="*/ 8667 h 10000"/>
                <a:gd name="connsiteX34" fmla="*/ 4810 w 10000"/>
                <a:gd name="connsiteY34" fmla="*/ 8223 h 10000"/>
                <a:gd name="connsiteX35" fmla="*/ 4810 w 10000"/>
                <a:gd name="connsiteY35" fmla="*/ 8891 h 10000"/>
                <a:gd name="connsiteX36" fmla="*/ 4410 w 10000"/>
                <a:gd name="connsiteY36" fmla="*/ 9112 h 10000"/>
                <a:gd name="connsiteX37" fmla="*/ 4212 w 10000"/>
                <a:gd name="connsiteY37" fmla="*/ 8891 h 10000"/>
                <a:gd name="connsiteX38" fmla="*/ 3810 w 10000"/>
                <a:gd name="connsiteY38" fmla="*/ 8891 h 10000"/>
                <a:gd name="connsiteX39" fmla="*/ 3209 w 10000"/>
                <a:gd name="connsiteY39" fmla="*/ 8667 h 10000"/>
                <a:gd name="connsiteX40" fmla="*/ 2812 w 10000"/>
                <a:gd name="connsiteY40" fmla="*/ 9112 h 10000"/>
                <a:gd name="connsiteX41" fmla="*/ 1129 w 10000"/>
                <a:gd name="connsiteY41" fmla="*/ 7499 h 10000"/>
                <a:gd name="connsiteX42" fmla="*/ 233 w 10000"/>
                <a:gd name="connsiteY42" fmla="*/ 6284 h 10000"/>
                <a:gd name="connsiteX43" fmla="*/ 267 w 10000"/>
                <a:gd name="connsiteY43" fmla="*/ 4743 h 10000"/>
                <a:gd name="connsiteX44" fmla="*/ 1617 w 10000"/>
                <a:gd name="connsiteY44" fmla="*/ 5762 h 10000"/>
                <a:gd name="connsiteX0" fmla="*/ 1617 w 10000"/>
                <a:gd name="connsiteY0" fmla="*/ 5762 h 10000"/>
                <a:gd name="connsiteX1" fmla="*/ 2217 w 10000"/>
                <a:gd name="connsiteY1" fmla="*/ 5352 h 10000"/>
                <a:gd name="connsiteX2" fmla="*/ 3932 w 10000"/>
                <a:gd name="connsiteY2" fmla="*/ 2127 h 10000"/>
                <a:gd name="connsiteX3" fmla="*/ 4810 w 10000"/>
                <a:gd name="connsiteY3" fmla="*/ 0 h 10000"/>
                <a:gd name="connsiteX4" fmla="*/ 5806 w 10000"/>
                <a:gd name="connsiteY4" fmla="*/ 888 h 10000"/>
                <a:gd name="connsiteX5" fmla="*/ 6607 w 10000"/>
                <a:gd name="connsiteY5" fmla="*/ 1110 h 10000"/>
                <a:gd name="connsiteX6" fmla="*/ 7402 w 10000"/>
                <a:gd name="connsiteY6" fmla="*/ 1334 h 10000"/>
                <a:gd name="connsiteX7" fmla="*/ 8601 w 10000"/>
                <a:gd name="connsiteY7" fmla="*/ 2222 h 10000"/>
                <a:gd name="connsiteX8" fmla="*/ 9201 w 10000"/>
                <a:gd name="connsiteY8" fmla="*/ 2445 h 10000"/>
                <a:gd name="connsiteX9" fmla="*/ 10000 w 10000"/>
                <a:gd name="connsiteY9" fmla="*/ 3111 h 10000"/>
                <a:gd name="connsiteX10" fmla="*/ 10000 w 10000"/>
                <a:gd name="connsiteY10" fmla="*/ 4223 h 10000"/>
                <a:gd name="connsiteX11" fmla="*/ 9602 w 10000"/>
                <a:gd name="connsiteY11" fmla="*/ 4223 h 10000"/>
                <a:gd name="connsiteX12" fmla="*/ 8802 w 10000"/>
                <a:gd name="connsiteY12" fmla="*/ 4665 h 10000"/>
                <a:gd name="connsiteX13" fmla="*/ 7602 w 10000"/>
                <a:gd name="connsiteY13" fmla="*/ 4665 h 10000"/>
                <a:gd name="connsiteX14" fmla="*/ 7201 w 10000"/>
                <a:gd name="connsiteY14" fmla="*/ 5110 h 10000"/>
                <a:gd name="connsiteX15" fmla="*/ 7201 w 10000"/>
                <a:gd name="connsiteY15" fmla="*/ 5335 h 10000"/>
                <a:gd name="connsiteX16" fmla="*/ 7402 w 10000"/>
                <a:gd name="connsiteY16" fmla="*/ 5780 h 10000"/>
                <a:gd name="connsiteX17" fmla="*/ 7402 w 10000"/>
                <a:gd name="connsiteY17" fmla="*/ 6000 h 10000"/>
                <a:gd name="connsiteX18" fmla="*/ 7201 w 10000"/>
                <a:gd name="connsiteY18" fmla="*/ 6446 h 10000"/>
                <a:gd name="connsiteX19" fmla="*/ 7402 w 10000"/>
                <a:gd name="connsiteY19" fmla="*/ 6446 h 10000"/>
                <a:gd name="connsiteX20" fmla="*/ 8400 w 10000"/>
                <a:gd name="connsiteY20" fmla="*/ 7777 h 10000"/>
                <a:gd name="connsiteX21" fmla="*/ 8601 w 10000"/>
                <a:gd name="connsiteY21" fmla="*/ 8667 h 10000"/>
                <a:gd name="connsiteX22" fmla="*/ 8400 w 10000"/>
                <a:gd name="connsiteY22" fmla="*/ 9334 h 10000"/>
                <a:gd name="connsiteX23" fmla="*/ 8400 w 10000"/>
                <a:gd name="connsiteY23" fmla="*/ 9334 h 10000"/>
                <a:gd name="connsiteX24" fmla="*/ 8400 w 10000"/>
                <a:gd name="connsiteY24" fmla="*/ 9557 h 10000"/>
                <a:gd name="connsiteX25" fmla="*/ 8202 w 10000"/>
                <a:gd name="connsiteY25" fmla="*/ 10000 h 10000"/>
                <a:gd name="connsiteX26" fmla="*/ 7803 w 10000"/>
                <a:gd name="connsiteY26" fmla="*/ 10000 h 10000"/>
                <a:gd name="connsiteX27" fmla="*/ 7602 w 10000"/>
                <a:gd name="connsiteY27" fmla="*/ 9557 h 10000"/>
                <a:gd name="connsiteX28" fmla="*/ 7402 w 10000"/>
                <a:gd name="connsiteY28" fmla="*/ 9557 h 10000"/>
                <a:gd name="connsiteX29" fmla="*/ 6804 w 10000"/>
                <a:gd name="connsiteY29" fmla="*/ 8002 h 10000"/>
                <a:gd name="connsiteX30" fmla="*/ 6206 w 10000"/>
                <a:gd name="connsiteY30" fmla="*/ 8002 h 10000"/>
                <a:gd name="connsiteX31" fmla="*/ 5806 w 10000"/>
                <a:gd name="connsiteY31" fmla="*/ 7556 h 10000"/>
                <a:gd name="connsiteX32" fmla="*/ 5608 w 10000"/>
                <a:gd name="connsiteY32" fmla="*/ 7777 h 10000"/>
                <a:gd name="connsiteX33" fmla="*/ 5410 w 10000"/>
                <a:gd name="connsiteY33" fmla="*/ 8667 h 10000"/>
                <a:gd name="connsiteX34" fmla="*/ 4810 w 10000"/>
                <a:gd name="connsiteY34" fmla="*/ 8223 h 10000"/>
                <a:gd name="connsiteX35" fmla="*/ 4810 w 10000"/>
                <a:gd name="connsiteY35" fmla="*/ 8891 h 10000"/>
                <a:gd name="connsiteX36" fmla="*/ 4410 w 10000"/>
                <a:gd name="connsiteY36" fmla="*/ 9112 h 10000"/>
                <a:gd name="connsiteX37" fmla="*/ 4212 w 10000"/>
                <a:gd name="connsiteY37" fmla="*/ 8891 h 10000"/>
                <a:gd name="connsiteX38" fmla="*/ 3810 w 10000"/>
                <a:gd name="connsiteY38" fmla="*/ 8891 h 10000"/>
                <a:gd name="connsiteX39" fmla="*/ 3209 w 10000"/>
                <a:gd name="connsiteY39" fmla="*/ 8667 h 10000"/>
                <a:gd name="connsiteX40" fmla="*/ 2812 w 10000"/>
                <a:gd name="connsiteY40" fmla="*/ 9112 h 10000"/>
                <a:gd name="connsiteX41" fmla="*/ 1068 w 10000"/>
                <a:gd name="connsiteY41" fmla="*/ 8503 h 10000"/>
                <a:gd name="connsiteX42" fmla="*/ 233 w 10000"/>
                <a:gd name="connsiteY42" fmla="*/ 6284 h 10000"/>
                <a:gd name="connsiteX43" fmla="*/ 267 w 10000"/>
                <a:gd name="connsiteY43" fmla="*/ 4743 h 10000"/>
                <a:gd name="connsiteX44" fmla="*/ 1617 w 10000"/>
                <a:gd name="connsiteY44" fmla="*/ 5762 h 10000"/>
                <a:gd name="connsiteX0" fmla="*/ 1617 w 10000"/>
                <a:gd name="connsiteY0" fmla="*/ 5762 h 10000"/>
                <a:gd name="connsiteX1" fmla="*/ 2217 w 10000"/>
                <a:gd name="connsiteY1" fmla="*/ 5352 h 10000"/>
                <a:gd name="connsiteX2" fmla="*/ 3932 w 10000"/>
                <a:gd name="connsiteY2" fmla="*/ 2127 h 10000"/>
                <a:gd name="connsiteX3" fmla="*/ 4810 w 10000"/>
                <a:gd name="connsiteY3" fmla="*/ 0 h 10000"/>
                <a:gd name="connsiteX4" fmla="*/ 5806 w 10000"/>
                <a:gd name="connsiteY4" fmla="*/ 888 h 10000"/>
                <a:gd name="connsiteX5" fmla="*/ 6607 w 10000"/>
                <a:gd name="connsiteY5" fmla="*/ 1110 h 10000"/>
                <a:gd name="connsiteX6" fmla="*/ 7402 w 10000"/>
                <a:gd name="connsiteY6" fmla="*/ 1334 h 10000"/>
                <a:gd name="connsiteX7" fmla="*/ 8601 w 10000"/>
                <a:gd name="connsiteY7" fmla="*/ 2222 h 10000"/>
                <a:gd name="connsiteX8" fmla="*/ 9201 w 10000"/>
                <a:gd name="connsiteY8" fmla="*/ 2445 h 10000"/>
                <a:gd name="connsiteX9" fmla="*/ 10000 w 10000"/>
                <a:gd name="connsiteY9" fmla="*/ 3111 h 10000"/>
                <a:gd name="connsiteX10" fmla="*/ 10000 w 10000"/>
                <a:gd name="connsiteY10" fmla="*/ 4223 h 10000"/>
                <a:gd name="connsiteX11" fmla="*/ 9602 w 10000"/>
                <a:gd name="connsiteY11" fmla="*/ 4223 h 10000"/>
                <a:gd name="connsiteX12" fmla="*/ 8802 w 10000"/>
                <a:gd name="connsiteY12" fmla="*/ 4665 h 10000"/>
                <a:gd name="connsiteX13" fmla="*/ 7602 w 10000"/>
                <a:gd name="connsiteY13" fmla="*/ 4665 h 10000"/>
                <a:gd name="connsiteX14" fmla="*/ 7201 w 10000"/>
                <a:gd name="connsiteY14" fmla="*/ 5110 h 10000"/>
                <a:gd name="connsiteX15" fmla="*/ 7201 w 10000"/>
                <a:gd name="connsiteY15" fmla="*/ 5335 h 10000"/>
                <a:gd name="connsiteX16" fmla="*/ 7402 w 10000"/>
                <a:gd name="connsiteY16" fmla="*/ 5780 h 10000"/>
                <a:gd name="connsiteX17" fmla="*/ 7402 w 10000"/>
                <a:gd name="connsiteY17" fmla="*/ 6000 h 10000"/>
                <a:gd name="connsiteX18" fmla="*/ 7201 w 10000"/>
                <a:gd name="connsiteY18" fmla="*/ 6446 h 10000"/>
                <a:gd name="connsiteX19" fmla="*/ 7402 w 10000"/>
                <a:gd name="connsiteY19" fmla="*/ 6446 h 10000"/>
                <a:gd name="connsiteX20" fmla="*/ 8400 w 10000"/>
                <a:gd name="connsiteY20" fmla="*/ 7777 h 10000"/>
                <a:gd name="connsiteX21" fmla="*/ 8601 w 10000"/>
                <a:gd name="connsiteY21" fmla="*/ 8667 h 10000"/>
                <a:gd name="connsiteX22" fmla="*/ 8400 w 10000"/>
                <a:gd name="connsiteY22" fmla="*/ 9334 h 10000"/>
                <a:gd name="connsiteX23" fmla="*/ 8400 w 10000"/>
                <a:gd name="connsiteY23" fmla="*/ 9334 h 10000"/>
                <a:gd name="connsiteX24" fmla="*/ 8400 w 10000"/>
                <a:gd name="connsiteY24" fmla="*/ 9557 h 10000"/>
                <a:gd name="connsiteX25" fmla="*/ 8202 w 10000"/>
                <a:gd name="connsiteY25" fmla="*/ 10000 h 10000"/>
                <a:gd name="connsiteX26" fmla="*/ 7803 w 10000"/>
                <a:gd name="connsiteY26" fmla="*/ 10000 h 10000"/>
                <a:gd name="connsiteX27" fmla="*/ 7602 w 10000"/>
                <a:gd name="connsiteY27" fmla="*/ 9557 h 10000"/>
                <a:gd name="connsiteX28" fmla="*/ 7402 w 10000"/>
                <a:gd name="connsiteY28" fmla="*/ 9557 h 10000"/>
                <a:gd name="connsiteX29" fmla="*/ 6804 w 10000"/>
                <a:gd name="connsiteY29" fmla="*/ 8002 h 10000"/>
                <a:gd name="connsiteX30" fmla="*/ 6206 w 10000"/>
                <a:gd name="connsiteY30" fmla="*/ 8002 h 10000"/>
                <a:gd name="connsiteX31" fmla="*/ 5806 w 10000"/>
                <a:gd name="connsiteY31" fmla="*/ 7556 h 10000"/>
                <a:gd name="connsiteX32" fmla="*/ 5608 w 10000"/>
                <a:gd name="connsiteY32" fmla="*/ 7777 h 10000"/>
                <a:gd name="connsiteX33" fmla="*/ 5410 w 10000"/>
                <a:gd name="connsiteY33" fmla="*/ 8667 h 10000"/>
                <a:gd name="connsiteX34" fmla="*/ 4810 w 10000"/>
                <a:gd name="connsiteY34" fmla="*/ 8223 h 10000"/>
                <a:gd name="connsiteX35" fmla="*/ 4810 w 10000"/>
                <a:gd name="connsiteY35" fmla="*/ 8891 h 10000"/>
                <a:gd name="connsiteX36" fmla="*/ 4410 w 10000"/>
                <a:gd name="connsiteY36" fmla="*/ 9112 h 10000"/>
                <a:gd name="connsiteX37" fmla="*/ 4212 w 10000"/>
                <a:gd name="connsiteY37" fmla="*/ 8891 h 10000"/>
                <a:gd name="connsiteX38" fmla="*/ 3810 w 10000"/>
                <a:gd name="connsiteY38" fmla="*/ 8891 h 10000"/>
                <a:gd name="connsiteX39" fmla="*/ 3209 w 10000"/>
                <a:gd name="connsiteY39" fmla="*/ 8667 h 10000"/>
                <a:gd name="connsiteX40" fmla="*/ 2812 w 10000"/>
                <a:gd name="connsiteY40" fmla="*/ 9112 h 10000"/>
                <a:gd name="connsiteX41" fmla="*/ 1826 w 10000"/>
                <a:gd name="connsiteY41" fmla="*/ 8252 h 10000"/>
                <a:gd name="connsiteX42" fmla="*/ 233 w 10000"/>
                <a:gd name="connsiteY42" fmla="*/ 6284 h 10000"/>
                <a:gd name="connsiteX43" fmla="*/ 267 w 10000"/>
                <a:gd name="connsiteY43" fmla="*/ 4743 h 10000"/>
                <a:gd name="connsiteX44" fmla="*/ 1617 w 10000"/>
                <a:gd name="connsiteY44" fmla="*/ 5762 h 10000"/>
                <a:gd name="connsiteX0" fmla="*/ 1617 w 10000"/>
                <a:gd name="connsiteY0" fmla="*/ 5762 h 10000"/>
                <a:gd name="connsiteX1" fmla="*/ 2217 w 10000"/>
                <a:gd name="connsiteY1" fmla="*/ 5352 h 10000"/>
                <a:gd name="connsiteX2" fmla="*/ 3932 w 10000"/>
                <a:gd name="connsiteY2" fmla="*/ 2127 h 10000"/>
                <a:gd name="connsiteX3" fmla="*/ 4810 w 10000"/>
                <a:gd name="connsiteY3" fmla="*/ 0 h 10000"/>
                <a:gd name="connsiteX4" fmla="*/ 5806 w 10000"/>
                <a:gd name="connsiteY4" fmla="*/ 888 h 10000"/>
                <a:gd name="connsiteX5" fmla="*/ 6607 w 10000"/>
                <a:gd name="connsiteY5" fmla="*/ 1110 h 10000"/>
                <a:gd name="connsiteX6" fmla="*/ 7402 w 10000"/>
                <a:gd name="connsiteY6" fmla="*/ 1334 h 10000"/>
                <a:gd name="connsiteX7" fmla="*/ 8601 w 10000"/>
                <a:gd name="connsiteY7" fmla="*/ 2222 h 10000"/>
                <a:gd name="connsiteX8" fmla="*/ 9201 w 10000"/>
                <a:gd name="connsiteY8" fmla="*/ 2445 h 10000"/>
                <a:gd name="connsiteX9" fmla="*/ 10000 w 10000"/>
                <a:gd name="connsiteY9" fmla="*/ 3111 h 10000"/>
                <a:gd name="connsiteX10" fmla="*/ 10000 w 10000"/>
                <a:gd name="connsiteY10" fmla="*/ 4223 h 10000"/>
                <a:gd name="connsiteX11" fmla="*/ 9602 w 10000"/>
                <a:gd name="connsiteY11" fmla="*/ 4223 h 10000"/>
                <a:gd name="connsiteX12" fmla="*/ 8802 w 10000"/>
                <a:gd name="connsiteY12" fmla="*/ 4665 h 10000"/>
                <a:gd name="connsiteX13" fmla="*/ 7602 w 10000"/>
                <a:gd name="connsiteY13" fmla="*/ 4665 h 10000"/>
                <a:gd name="connsiteX14" fmla="*/ 7201 w 10000"/>
                <a:gd name="connsiteY14" fmla="*/ 5110 h 10000"/>
                <a:gd name="connsiteX15" fmla="*/ 7201 w 10000"/>
                <a:gd name="connsiteY15" fmla="*/ 5335 h 10000"/>
                <a:gd name="connsiteX16" fmla="*/ 7402 w 10000"/>
                <a:gd name="connsiteY16" fmla="*/ 5780 h 10000"/>
                <a:gd name="connsiteX17" fmla="*/ 7402 w 10000"/>
                <a:gd name="connsiteY17" fmla="*/ 6000 h 10000"/>
                <a:gd name="connsiteX18" fmla="*/ 7201 w 10000"/>
                <a:gd name="connsiteY18" fmla="*/ 6446 h 10000"/>
                <a:gd name="connsiteX19" fmla="*/ 7402 w 10000"/>
                <a:gd name="connsiteY19" fmla="*/ 6446 h 10000"/>
                <a:gd name="connsiteX20" fmla="*/ 8400 w 10000"/>
                <a:gd name="connsiteY20" fmla="*/ 7777 h 10000"/>
                <a:gd name="connsiteX21" fmla="*/ 8601 w 10000"/>
                <a:gd name="connsiteY21" fmla="*/ 8667 h 10000"/>
                <a:gd name="connsiteX22" fmla="*/ 8400 w 10000"/>
                <a:gd name="connsiteY22" fmla="*/ 9334 h 10000"/>
                <a:gd name="connsiteX23" fmla="*/ 8400 w 10000"/>
                <a:gd name="connsiteY23" fmla="*/ 9334 h 10000"/>
                <a:gd name="connsiteX24" fmla="*/ 8400 w 10000"/>
                <a:gd name="connsiteY24" fmla="*/ 9557 h 10000"/>
                <a:gd name="connsiteX25" fmla="*/ 8202 w 10000"/>
                <a:gd name="connsiteY25" fmla="*/ 10000 h 10000"/>
                <a:gd name="connsiteX26" fmla="*/ 7803 w 10000"/>
                <a:gd name="connsiteY26" fmla="*/ 10000 h 10000"/>
                <a:gd name="connsiteX27" fmla="*/ 7602 w 10000"/>
                <a:gd name="connsiteY27" fmla="*/ 9557 h 10000"/>
                <a:gd name="connsiteX28" fmla="*/ 7402 w 10000"/>
                <a:gd name="connsiteY28" fmla="*/ 9557 h 10000"/>
                <a:gd name="connsiteX29" fmla="*/ 6804 w 10000"/>
                <a:gd name="connsiteY29" fmla="*/ 8002 h 10000"/>
                <a:gd name="connsiteX30" fmla="*/ 6206 w 10000"/>
                <a:gd name="connsiteY30" fmla="*/ 8002 h 10000"/>
                <a:gd name="connsiteX31" fmla="*/ 5806 w 10000"/>
                <a:gd name="connsiteY31" fmla="*/ 7556 h 10000"/>
                <a:gd name="connsiteX32" fmla="*/ 5608 w 10000"/>
                <a:gd name="connsiteY32" fmla="*/ 7777 h 10000"/>
                <a:gd name="connsiteX33" fmla="*/ 5410 w 10000"/>
                <a:gd name="connsiteY33" fmla="*/ 8667 h 10000"/>
                <a:gd name="connsiteX34" fmla="*/ 4810 w 10000"/>
                <a:gd name="connsiteY34" fmla="*/ 8223 h 10000"/>
                <a:gd name="connsiteX35" fmla="*/ 4810 w 10000"/>
                <a:gd name="connsiteY35" fmla="*/ 8891 h 10000"/>
                <a:gd name="connsiteX36" fmla="*/ 4410 w 10000"/>
                <a:gd name="connsiteY36" fmla="*/ 9112 h 10000"/>
                <a:gd name="connsiteX37" fmla="*/ 4212 w 10000"/>
                <a:gd name="connsiteY37" fmla="*/ 8891 h 10000"/>
                <a:gd name="connsiteX38" fmla="*/ 3810 w 10000"/>
                <a:gd name="connsiteY38" fmla="*/ 8891 h 10000"/>
                <a:gd name="connsiteX39" fmla="*/ 3209 w 10000"/>
                <a:gd name="connsiteY39" fmla="*/ 8667 h 10000"/>
                <a:gd name="connsiteX40" fmla="*/ 2812 w 10000"/>
                <a:gd name="connsiteY40" fmla="*/ 9112 h 10000"/>
                <a:gd name="connsiteX41" fmla="*/ 1826 w 10000"/>
                <a:gd name="connsiteY41" fmla="*/ 8252 h 10000"/>
                <a:gd name="connsiteX42" fmla="*/ 977 w 10000"/>
                <a:gd name="connsiteY42" fmla="*/ 6925 h 10000"/>
                <a:gd name="connsiteX43" fmla="*/ 233 w 10000"/>
                <a:gd name="connsiteY43" fmla="*/ 6284 h 10000"/>
                <a:gd name="connsiteX44" fmla="*/ 267 w 10000"/>
                <a:gd name="connsiteY44" fmla="*/ 4743 h 10000"/>
                <a:gd name="connsiteX45" fmla="*/ 1617 w 10000"/>
                <a:gd name="connsiteY45" fmla="*/ 5762 h 10000"/>
                <a:gd name="connsiteX0" fmla="*/ 1406 w 9789"/>
                <a:gd name="connsiteY0" fmla="*/ 5762 h 10000"/>
                <a:gd name="connsiteX1" fmla="*/ 2006 w 9789"/>
                <a:gd name="connsiteY1" fmla="*/ 5352 h 10000"/>
                <a:gd name="connsiteX2" fmla="*/ 3721 w 9789"/>
                <a:gd name="connsiteY2" fmla="*/ 2127 h 10000"/>
                <a:gd name="connsiteX3" fmla="*/ 4599 w 9789"/>
                <a:gd name="connsiteY3" fmla="*/ 0 h 10000"/>
                <a:gd name="connsiteX4" fmla="*/ 5595 w 9789"/>
                <a:gd name="connsiteY4" fmla="*/ 888 h 10000"/>
                <a:gd name="connsiteX5" fmla="*/ 6396 w 9789"/>
                <a:gd name="connsiteY5" fmla="*/ 1110 h 10000"/>
                <a:gd name="connsiteX6" fmla="*/ 7191 w 9789"/>
                <a:gd name="connsiteY6" fmla="*/ 1334 h 10000"/>
                <a:gd name="connsiteX7" fmla="*/ 8390 w 9789"/>
                <a:gd name="connsiteY7" fmla="*/ 2222 h 10000"/>
                <a:gd name="connsiteX8" fmla="*/ 8990 w 9789"/>
                <a:gd name="connsiteY8" fmla="*/ 2445 h 10000"/>
                <a:gd name="connsiteX9" fmla="*/ 9789 w 9789"/>
                <a:gd name="connsiteY9" fmla="*/ 3111 h 10000"/>
                <a:gd name="connsiteX10" fmla="*/ 9789 w 9789"/>
                <a:gd name="connsiteY10" fmla="*/ 4223 h 10000"/>
                <a:gd name="connsiteX11" fmla="*/ 9391 w 9789"/>
                <a:gd name="connsiteY11" fmla="*/ 4223 h 10000"/>
                <a:gd name="connsiteX12" fmla="*/ 8591 w 9789"/>
                <a:gd name="connsiteY12" fmla="*/ 4665 h 10000"/>
                <a:gd name="connsiteX13" fmla="*/ 7391 w 9789"/>
                <a:gd name="connsiteY13" fmla="*/ 4665 h 10000"/>
                <a:gd name="connsiteX14" fmla="*/ 6990 w 9789"/>
                <a:gd name="connsiteY14" fmla="*/ 5110 h 10000"/>
                <a:gd name="connsiteX15" fmla="*/ 6990 w 9789"/>
                <a:gd name="connsiteY15" fmla="*/ 5335 h 10000"/>
                <a:gd name="connsiteX16" fmla="*/ 7191 w 9789"/>
                <a:gd name="connsiteY16" fmla="*/ 5780 h 10000"/>
                <a:gd name="connsiteX17" fmla="*/ 7191 w 9789"/>
                <a:gd name="connsiteY17" fmla="*/ 6000 h 10000"/>
                <a:gd name="connsiteX18" fmla="*/ 6990 w 9789"/>
                <a:gd name="connsiteY18" fmla="*/ 6446 h 10000"/>
                <a:gd name="connsiteX19" fmla="*/ 7191 w 9789"/>
                <a:gd name="connsiteY19" fmla="*/ 6446 h 10000"/>
                <a:gd name="connsiteX20" fmla="*/ 8189 w 9789"/>
                <a:gd name="connsiteY20" fmla="*/ 7777 h 10000"/>
                <a:gd name="connsiteX21" fmla="*/ 8390 w 9789"/>
                <a:gd name="connsiteY21" fmla="*/ 8667 h 10000"/>
                <a:gd name="connsiteX22" fmla="*/ 8189 w 9789"/>
                <a:gd name="connsiteY22" fmla="*/ 9334 h 10000"/>
                <a:gd name="connsiteX23" fmla="*/ 8189 w 9789"/>
                <a:gd name="connsiteY23" fmla="*/ 9334 h 10000"/>
                <a:gd name="connsiteX24" fmla="*/ 8189 w 9789"/>
                <a:gd name="connsiteY24" fmla="*/ 9557 h 10000"/>
                <a:gd name="connsiteX25" fmla="*/ 7991 w 9789"/>
                <a:gd name="connsiteY25" fmla="*/ 10000 h 10000"/>
                <a:gd name="connsiteX26" fmla="*/ 7592 w 9789"/>
                <a:gd name="connsiteY26" fmla="*/ 10000 h 10000"/>
                <a:gd name="connsiteX27" fmla="*/ 7391 w 9789"/>
                <a:gd name="connsiteY27" fmla="*/ 9557 h 10000"/>
                <a:gd name="connsiteX28" fmla="*/ 7191 w 9789"/>
                <a:gd name="connsiteY28" fmla="*/ 9557 h 10000"/>
                <a:gd name="connsiteX29" fmla="*/ 6593 w 9789"/>
                <a:gd name="connsiteY29" fmla="*/ 8002 h 10000"/>
                <a:gd name="connsiteX30" fmla="*/ 5995 w 9789"/>
                <a:gd name="connsiteY30" fmla="*/ 8002 h 10000"/>
                <a:gd name="connsiteX31" fmla="*/ 5595 w 9789"/>
                <a:gd name="connsiteY31" fmla="*/ 7556 h 10000"/>
                <a:gd name="connsiteX32" fmla="*/ 5397 w 9789"/>
                <a:gd name="connsiteY32" fmla="*/ 7777 h 10000"/>
                <a:gd name="connsiteX33" fmla="*/ 5199 w 9789"/>
                <a:gd name="connsiteY33" fmla="*/ 8667 h 10000"/>
                <a:gd name="connsiteX34" fmla="*/ 4599 w 9789"/>
                <a:gd name="connsiteY34" fmla="*/ 8223 h 10000"/>
                <a:gd name="connsiteX35" fmla="*/ 4599 w 9789"/>
                <a:gd name="connsiteY35" fmla="*/ 8891 h 10000"/>
                <a:gd name="connsiteX36" fmla="*/ 4199 w 9789"/>
                <a:gd name="connsiteY36" fmla="*/ 9112 h 10000"/>
                <a:gd name="connsiteX37" fmla="*/ 4001 w 9789"/>
                <a:gd name="connsiteY37" fmla="*/ 8891 h 10000"/>
                <a:gd name="connsiteX38" fmla="*/ 3599 w 9789"/>
                <a:gd name="connsiteY38" fmla="*/ 8891 h 10000"/>
                <a:gd name="connsiteX39" fmla="*/ 2998 w 9789"/>
                <a:gd name="connsiteY39" fmla="*/ 8667 h 10000"/>
                <a:gd name="connsiteX40" fmla="*/ 2601 w 9789"/>
                <a:gd name="connsiteY40" fmla="*/ 9112 h 10000"/>
                <a:gd name="connsiteX41" fmla="*/ 1615 w 9789"/>
                <a:gd name="connsiteY41" fmla="*/ 8252 h 10000"/>
                <a:gd name="connsiteX42" fmla="*/ 766 w 9789"/>
                <a:gd name="connsiteY42" fmla="*/ 6925 h 10000"/>
                <a:gd name="connsiteX43" fmla="*/ 719 w 9789"/>
                <a:gd name="connsiteY43" fmla="*/ 6248 h 10000"/>
                <a:gd name="connsiteX44" fmla="*/ 56 w 9789"/>
                <a:gd name="connsiteY44" fmla="*/ 4743 h 10000"/>
                <a:gd name="connsiteX45" fmla="*/ 1406 w 9789"/>
                <a:gd name="connsiteY45" fmla="*/ 5762 h 10000"/>
                <a:gd name="connsiteX0" fmla="*/ 1436 w 10000"/>
                <a:gd name="connsiteY0" fmla="*/ 5762 h 10000"/>
                <a:gd name="connsiteX1" fmla="*/ 2049 w 10000"/>
                <a:gd name="connsiteY1" fmla="*/ 5352 h 10000"/>
                <a:gd name="connsiteX2" fmla="*/ 3801 w 10000"/>
                <a:gd name="connsiteY2" fmla="*/ 2127 h 10000"/>
                <a:gd name="connsiteX3" fmla="*/ 4698 w 10000"/>
                <a:gd name="connsiteY3" fmla="*/ 0 h 10000"/>
                <a:gd name="connsiteX4" fmla="*/ 5716 w 10000"/>
                <a:gd name="connsiteY4" fmla="*/ 888 h 10000"/>
                <a:gd name="connsiteX5" fmla="*/ 6534 w 10000"/>
                <a:gd name="connsiteY5" fmla="*/ 1110 h 10000"/>
                <a:gd name="connsiteX6" fmla="*/ 7346 w 10000"/>
                <a:gd name="connsiteY6" fmla="*/ 1334 h 10000"/>
                <a:gd name="connsiteX7" fmla="*/ 8571 w 10000"/>
                <a:gd name="connsiteY7" fmla="*/ 2222 h 10000"/>
                <a:gd name="connsiteX8" fmla="*/ 9184 w 10000"/>
                <a:gd name="connsiteY8" fmla="*/ 2445 h 10000"/>
                <a:gd name="connsiteX9" fmla="*/ 10000 w 10000"/>
                <a:gd name="connsiteY9" fmla="*/ 3111 h 10000"/>
                <a:gd name="connsiteX10" fmla="*/ 10000 w 10000"/>
                <a:gd name="connsiteY10" fmla="*/ 4223 h 10000"/>
                <a:gd name="connsiteX11" fmla="*/ 9593 w 10000"/>
                <a:gd name="connsiteY11" fmla="*/ 4223 h 10000"/>
                <a:gd name="connsiteX12" fmla="*/ 8776 w 10000"/>
                <a:gd name="connsiteY12" fmla="*/ 4665 h 10000"/>
                <a:gd name="connsiteX13" fmla="*/ 7550 w 10000"/>
                <a:gd name="connsiteY13" fmla="*/ 4665 h 10000"/>
                <a:gd name="connsiteX14" fmla="*/ 7141 w 10000"/>
                <a:gd name="connsiteY14" fmla="*/ 5110 h 10000"/>
                <a:gd name="connsiteX15" fmla="*/ 7141 w 10000"/>
                <a:gd name="connsiteY15" fmla="*/ 5335 h 10000"/>
                <a:gd name="connsiteX16" fmla="*/ 7346 w 10000"/>
                <a:gd name="connsiteY16" fmla="*/ 5780 h 10000"/>
                <a:gd name="connsiteX17" fmla="*/ 7346 w 10000"/>
                <a:gd name="connsiteY17" fmla="*/ 6000 h 10000"/>
                <a:gd name="connsiteX18" fmla="*/ 7141 w 10000"/>
                <a:gd name="connsiteY18" fmla="*/ 6446 h 10000"/>
                <a:gd name="connsiteX19" fmla="*/ 7346 w 10000"/>
                <a:gd name="connsiteY19" fmla="*/ 6446 h 10000"/>
                <a:gd name="connsiteX20" fmla="*/ 8366 w 10000"/>
                <a:gd name="connsiteY20" fmla="*/ 7777 h 10000"/>
                <a:gd name="connsiteX21" fmla="*/ 8571 w 10000"/>
                <a:gd name="connsiteY21" fmla="*/ 8667 h 10000"/>
                <a:gd name="connsiteX22" fmla="*/ 8366 w 10000"/>
                <a:gd name="connsiteY22" fmla="*/ 9334 h 10000"/>
                <a:gd name="connsiteX23" fmla="*/ 8366 w 10000"/>
                <a:gd name="connsiteY23" fmla="*/ 9334 h 10000"/>
                <a:gd name="connsiteX24" fmla="*/ 8366 w 10000"/>
                <a:gd name="connsiteY24" fmla="*/ 9557 h 10000"/>
                <a:gd name="connsiteX25" fmla="*/ 8163 w 10000"/>
                <a:gd name="connsiteY25" fmla="*/ 10000 h 10000"/>
                <a:gd name="connsiteX26" fmla="*/ 7756 w 10000"/>
                <a:gd name="connsiteY26" fmla="*/ 10000 h 10000"/>
                <a:gd name="connsiteX27" fmla="*/ 7550 w 10000"/>
                <a:gd name="connsiteY27" fmla="*/ 9557 h 10000"/>
                <a:gd name="connsiteX28" fmla="*/ 7346 w 10000"/>
                <a:gd name="connsiteY28" fmla="*/ 9557 h 10000"/>
                <a:gd name="connsiteX29" fmla="*/ 6735 w 10000"/>
                <a:gd name="connsiteY29" fmla="*/ 8002 h 10000"/>
                <a:gd name="connsiteX30" fmla="*/ 6124 w 10000"/>
                <a:gd name="connsiteY30" fmla="*/ 8002 h 10000"/>
                <a:gd name="connsiteX31" fmla="*/ 5716 w 10000"/>
                <a:gd name="connsiteY31" fmla="*/ 7556 h 10000"/>
                <a:gd name="connsiteX32" fmla="*/ 5513 w 10000"/>
                <a:gd name="connsiteY32" fmla="*/ 7777 h 10000"/>
                <a:gd name="connsiteX33" fmla="*/ 5311 w 10000"/>
                <a:gd name="connsiteY33" fmla="*/ 8667 h 10000"/>
                <a:gd name="connsiteX34" fmla="*/ 4698 w 10000"/>
                <a:gd name="connsiteY34" fmla="*/ 8223 h 10000"/>
                <a:gd name="connsiteX35" fmla="*/ 4698 w 10000"/>
                <a:gd name="connsiteY35" fmla="*/ 8891 h 10000"/>
                <a:gd name="connsiteX36" fmla="*/ 4290 w 10000"/>
                <a:gd name="connsiteY36" fmla="*/ 9112 h 10000"/>
                <a:gd name="connsiteX37" fmla="*/ 4087 w 10000"/>
                <a:gd name="connsiteY37" fmla="*/ 8891 h 10000"/>
                <a:gd name="connsiteX38" fmla="*/ 3677 w 10000"/>
                <a:gd name="connsiteY38" fmla="*/ 8891 h 10000"/>
                <a:gd name="connsiteX39" fmla="*/ 3063 w 10000"/>
                <a:gd name="connsiteY39" fmla="*/ 8667 h 10000"/>
                <a:gd name="connsiteX40" fmla="*/ 2657 w 10000"/>
                <a:gd name="connsiteY40" fmla="*/ 9112 h 10000"/>
                <a:gd name="connsiteX41" fmla="*/ 1650 w 10000"/>
                <a:gd name="connsiteY41" fmla="*/ 8252 h 10000"/>
                <a:gd name="connsiteX42" fmla="*/ 1216 w 10000"/>
                <a:gd name="connsiteY42" fmla="*/ 6997 h 10000"/>
                <a:gd name="connsiteX43" fmla="*/ 734 w 10000"/>
                <a:gd name="connsiteY43" fmla="*/ 6248 h 10000"/>
                <a:gd name="connsiteX44" fmla="*/ 57 w 10000"/>
                <a:gd name="connsiteY44" fmla="*/ 4743 h 10000"/>
                <a:gd name="connsiteX45" fmla="*/ 1436 w 10000"/>
                <a:gd name="connsiteY45" fmla="*/ 5762 h 10000"/>
                <a:gd name="connsiteX0" fmla="*/ 1436 w 10000"/>
                <a:gd name="connsiteY0" fmla="*/ 5762 h 10000"/>
                <a:gd name="connsiteX1" fmla="*/ 2049 w 10000"/>
                <a:gd name="connsiteY1" fmla="*/ 5352 h 10000"/>
                <a:gd name="connsiteX2" fmla="*/ 3801 w 10000"/>
                <a:gd name="connsiteY2" fmla="*/ 2127 h 10000"/>
                <a:gd name="connsiteX3" fmla="*/ 4698 w 10000"/>
                <a:gd name="connsiteY3" fmla="*/ 0 h 10000"/>
                <a:gd name="connsiteX4" fmla="*/ 5716 w 10000"/>
                <a:gd name="connsiteY4" fmla="*/ 888 h 10000"/>
                <a:gd name="connsiteX5" fmla="*/ 6534 w 10000"/>
                <a:gd name="connsiteY5" fmla="*/ 1110 h 10000"/>
                <a:gd name="connsiteX6" fmla="*/ 7346 w 10000"/>
                <a:gd name="connsiteY6" fmla="*/ 1334 h 10000"/>
                <a:gd name="connsiteX7" fmla="*/ 8571 w 10000"/>
                <a:gd name="connsiteY7" fmla="*/ 2222 h 10000"/>
                <a:gd name="connsiteX8" fmla="*/ 9184 w 10000"/>
                <a:gd name="connsiteY8" fmla="*/ 2445 h 10000"/>
                <a:gd name="connsiteX9" fmla="*/ 10000 w 10000"/>
                <a:gd name="connsiteY9" fmla="*/ 3111 h 10000"/>
                <a:gd name="connsiteX10" fmla="*/ 10000 w 10000"/>
                <a:gd name="connsiteY10" fmla="*/ 4223 h 10000"/>
                <a:gd name="connsiteX11" fmla="*/ 9593 w 10000"/>
                <a:gd name="connsiteY11" fmla="*/ 4223 h 10000"/>
                <a:gd name="connsiteX12" fmla="*/ 8776 w 10000"/>
                <a:gd name="connsiteY12" fmla="*/ 4665 h 10000"/>
                <a:gd name="connsiteX13" fmla="*/ 7550 w 10000"/>
                <a:gd name="connsiteY13" fmla="*/ 4665 h 10000"/>
                <a:gd name="connsiteX14" fmla="*/ 7141 w 10000"/>
                <a:gd name="connsiteY14" fmla="*/ 5110 h 10000"/>
                <a:gd name="connsiteX15" fmla="*/ 7141 w 10000"/>
                <a:gd name="connsiteY15" fmla="*/ 5335 h 10000"/>
                <a:gd name="connsiteX16" fmla="*/ 7346 w 10000"/>
                <a:gd name="connsiteY16" fmla="*/ 5780 h 10000"/>
                <a:gd name="connsiteX17" fmla="*/ 7346 w 10000"/>
                <a:gd name="connsiteY17" fmla="*/ 6000 h 10000"/>
                <a:gd name="connsiteX18" fmla="*/ 7141 w 10000"/>
                <a:gd name="connsiteY18" fmla="*/ 6446 h 10000"/>
                <a:gd name="connsiteX19" fmla="*/ 7346 w 10000"/>
                <a:gd name="connsiteY19" fmla="*/ 6446 h 10000"/>
                <a:gd name="connsiteX20" fmla="*/ 8366 w 10000"/>
                <a:gd name="connsiteY20" fmla="*/ 7777 h 10000"/>
                <a:gd name="connsiteX21" fmla="*/ 8571 w 10000"/>
                <a:gd name="connsiteY21" fmla="*/ 8667 h 10000"/>
                <a:gd name="connsiteX22" fmla="*/ 8366 w 10000"/>
                <a:gd name="connsiteY22" fmla="*/ 9334 h 10000"/>
                <a:gd name="connsiteX23" fmla="*/ 8366 w 10000"/>
                <a:gd name="connsiteY23" fmla="*/ 9334 h 10000"/>
                <a:gd name="connsiteX24" fmla="*/ 8366 w 10000"/>
                <a:gd name="connsiteY24" fmla="*/ 9557 h 10000"/>
                <a:gd name="connsiteX25" fmla="*/ 8163 w 10000"/>
                <a:gd name="connsiteY25" fmla="*/ 10000 h 10000"/>
                <a:gd name="connsiteX26" fmla="*/ 7756 w 10000"/>
                <a:gd name="connsiteY26" fmla="*/ 10000 h 10000"/>
                <a:gd name="connsiteX27" fmla="*/ 7550 w 10000"/>
                <a:gd name="connsiteY27" fmla="*/ 9557 h 10000"/>
                <a:gd name="connsiteX28" fmla="*/ 7346 w 10000"/>
                <a:gd name="connsiteY28" fmla="*/ 9557 h 10000"/>
                <a:gd name="connsiteX29" fmla="*/ 6735 w 10000"/>
                <a:gd name="connsiteY29" fmla="*/ 8002 h 10000"/>
                <a:gd name="connsiteX30" fmla="*/ 6124 w 10000"/>
                <a:gd name="connsiteY30" fmla="*/ 8002 h 10000"/>
                <a:gd name="connsiteX31" fmla="*/ 5716 w 10000"/>
                <a:gd name="connsiteY31" fmla="*/ 7556 h 10000"/>
                <a:gd name="connsiteX32" fmla="*/ 5513 w 10000"/>
                <a:gd name="connsiteY32" fmla="*/ 7777 h 10000"/>
                <a:gd name="connsiteX33" fmla="*/ 5311 w 10000"/>
                <a:gd name="connsiteY33" fmla="*/ 8667 h 10000"/>
                <a:gd name="connsiteX34" fmla="*/ 4698 w 10000"/>
                <a:gd name="connsiteY34" fmla="*/ 8223 h 10000"/>
                <a:gd name="connsiteX35" fmla="*/ 4698 w 10000"/>
                <a:gd name="connsiteY35" fmla="*/ 8891 h 10000"/>
                <a:gd name="connsiteX36" fmla="*/ 4290 w 10000"/>
                <a:gd name="connsiteY36" fmla="*/ 9112 h 10000"/>
                <a:gd name="connsiteX37" fmla="*/ 4087 w 10000"/>
                <a:gd name="connsiteY37" fmla="*/ 8891 h 10000"/>
                <a:gd name="connsiteX38" fmla="*/ 3677 w 10000"/>
                <a:gd name="connsiteY38" fmla="*/ 8891 h 10000"/>
                <a:gd name="connsiteX39" fmla="*/ 3063 w 10000"/>
                <a:gd name="connsiteY39" fmla="*/ 8667 h 10000"/>
                <a:gd name="connsiteX40" fmla="*/ 2657 w 10000"/>
                <a:gd name="connsiteY40" fmla="*/ 9112 h 10000"/>
                <a:gd name="connsiteX41" fmla="*/ 1929 w 10000"/>
                <a:gd name="connsiteY41" fmla="*/ 8216 h 10000"/>
                <a:gd name="connsiteX42" fmla="*/ 1216 w 10000"/>
                <a:gd name="connsiteY42" fmla="*/ 6997 h 10000"/>
                <a:gd name="connsiteX43" fmla="*/ 734 w 10000"/>
                <a:gd name="connsiteY43" fmla="*/ 6248 h 10000"/>
                <a:gd name="connsiteX44" fmla="*/ 57 w 10000"/>
                <a:gd name="connsiteY44" fmla="*/ 4743 h 10000"/>
                <a:gd name="connsiteX45" fmla="*/ 1436 w 10000"/>
                <a:gd name="connsiteY45" fmla="*/ 5762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0000" h="10000">
                  <a:moveTo>
                    <a:pt x="1436" y="5762"/>
                  </a:moveTo>
                  <a:lnTo>
                    <a:pt x="2049" y="5352"/>
                  </a:lnTo>
                  <a:cubicBezTo>
                    <a:pt x="2065" y="5714"/>
                    <a:pt x="3421" y="3303"/>
                    <a:pt x="3801" y="2127"/>
                  </a:cubicBezTo>
                  <a:cubicBezTo>
                    <a:pt x="4249" y="1307"/>
                    <a:pt x="4370" y="180"/>
                    <a:pt x="4698" y="0"/>
                  </a:cubicBezTo>
                  <a:lnTo>
                    <a:pt x="5716" y="888"/>
                  </a:lnTo>
                  <a:lnTo>
                    <a:pt x="6534" y="1110"/>
                  </a:lnTo>
                  <a:lnTo>
                    <a:pt x="7346" y="1334"/>
                  </a:lnTo>
                  <a:lnTo>
                    <a:pt x="8571" y="2222"/>
                  </a:lnTo>
                  <a:lnTo>
                    <a:pt x="9184" y="2445"/>
                  </a:lnTo>
                  <a:lnTo>
                    <a:pt x="10000" y="3111"/>
                  </a:lnTo>
                  <a:lnTo>
                    <a:pt x="10000" y="4223"/>
                  </a:lnTo>
                  <a:lnTo>
                    <a:pt x="9593" y="4223"/>
                  </a:lnTo>
                  <a:lnTo>
                    <a:pt x="8776" y="4665"/>
                  </a:lnTo>
                  <a:lnTo>
                    <a:pt x="7550" y="4665"/>
                  </a:lnTo>
                  <a:lnTo>
                    <a:pt x="7141" y="5110"/>
                  </a:lnTo>
                  <a:lnTo>
                    <a:pt x="7141" y="5335"/>
                  </a:lnTo>
                  <a:cubicBezTo>
                    <a:pt x="7209" y="5484"/>
                    <a:pt x="7280" y="5633"/>
                    <a:pt x="7346" y="5780"/>
                  </a:cubicBezTo>
                  <a:lnTo>
                    <a:pt x="7346" y="6000"/>
                  </a:lnTo>
                  <a:cubicBezTo>
                    <a:pt x="7280" y="6149"/>
                    <a:pt x="7209" y="6298"/>
                    <a:pt x="7141" y="6446"/>
                  </a:cubicBezTo>
                  <a:lnTo>
                    <a:pt x="7346" y="6446"/>
                  </a:lnTo>
                  <a:lnTo>
                    <a:pt x="8366" y="7777"/>
                  </a:lnTo>
                  <a:cubicBezTo>
                    <a:pt x="8439" y="8074"/>
                    <a:pt x="8508" y="8372"/>
                    <a:pt x="8571" y="8667"/>
                  </a:cubicBezTo>
                  <a:cubicBezTo>
                    <a:pt x="8508" y="8889"/>
                    <a:pt x="8439" y="9112"/>
                    <a:pt x="8366" y="9334"/>
                  </a:cubicBezTo>
                  <a:lnTo>
                    <a:pt x="8366" y="9334"/>
                  </a:lnTo>
                  <a:lnTo>
                    <a:pt x="8366" y="9557"/>
                  </a:lnTo>
                  <a:cubicBezTo>
                    <a:pt x="8300" y="9705"/>
                    <a:pt x="8233" y="9852"/>
                    <a:pt x="8163" y="10000"/>
                  </a:cubicBezTo>
                  <a:lnTo>
                    <a:pt x="7756" y="10000"/>
                  </a:lnTo>
                  <a:cubicBezTo>
                    <a:pt x="7686" y="9852"/>
                    <a:pt x="7620" y="9704"/>
                    <a:pt x="7550" y="9557"/>
                  </a:cubicBezTo>
                  <a:lnTo>
                    <a:pt x="7346" y="9557"/>
                  </a:lnTo>
                  <a:cubicBezTo>
                    <a:pt x="7140" y="9038"/>
                    <a:pt x="6936" y="8518"/>
                    <a:pt x="6735" y="8002"/>
                  </a:cubicBezTo>
                  <a:lnTo>
                    <a:pt x="6124" y="8002"/>
                  </a:lnTo>
                  <a:lnTo>
                    <a:pt x="5716" y="7556"/>
                  </a:lnTo>
                  <a:cubicBezTo>
                    <a:pt x="5646" y="7629"/>
                    <a:pt x="5582" y="7705"/>
                    <a:pt x="5513" y="7777"/>
                  </a:cubicBezTo>
                  <a:cubicBezTo>
                    <a:pt x="5445" y="8074"/>
                    <a:pt x="5375" y="8372"/>
                    <a:pt x="5311" y="8667"/>
                  </a:cubicBezTo>
                  <a:lnTo>
                    <a:pt x="4698" y="8223"/>
                  </a:lnTo>
                  <a:lnTo>
                    <a:pt x="4698" y="8891"/>
                  </a:lnTo>
                  <a:lnTo>
                    <a:pt x="4290" y="9112"/>
                  </a:lnTo>
                  <a:cubicBezTo>
                    <a:pt x="4220" y="9038"/>
                    <a:pt x="4153" y="8963"/>
                    <a:pt x="4087" y="8891"/>
                  </a:cubicBezTo>
                  <a:lnTo>
                    <a:pt x="3677" y="8891"/>
                  </a:lnTo>
                  <a:lnTo>
                    <a:pt x="3063" y="8667"/>
                  </a:lnTo>
                  <a:lnTo>
                    <a:pt x="2657" y="9112"/>
                  </a:lnTo>
                  <a:cubicBezTo>
                    <a:pt x="2303" y="8917"/>
                    <a:pt x="2368" y="8687"/>
                    <a:pt x="1929" y="8216"/>
                  </a:cubicBezTo>
                  <a:cubicBezTo>
                    <a:pt x="1498" y="7768"/>
                    <a:pt x="1487" y="7325"/>
                    <a:pt x="1216" y="6997"/>
                  </a:cubicBezTo>
                  <a:cubicBezTo>
                    <a:pt x="944" y="6669"/>
                    <a:pt x="737" y="6528"/>
                    <a:pt x="734" y="6248"/>
                  </a:cubicBezTo>
                  <a:cubicBezTo>
                    <a:pt x="301" y="5520"/>
                    <a:pt x="-163" y="4819"/>
                    <a:pt x="57" y="4743"/>
                  </a:cubicBezTo>
                  <a:cubicBezTo>
                    <a:pt x="277" y="4667"/>
                    <a:pt x="1172" y="5839"/>
                    <a:pt x="1436" y="5762"/>
                  </a:cubicBezTo>
                  <a:close/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7" name="taiwan"/>
            <p:cNvSpPr>
              <a:spLocks noChangeAspect="1"/>
            </p:cNvSpPr>
            <p:nvPr/>
          </p:nvSpPr>
          <p:spPr bwMode="invGray">
            <a:xfrm>
              <a:off x="9653300" y="7805190"/>
              <a:ext cx="244785" cy="475057"/>
            </a:xfrm>
            <a:custGeom>
              <a:avLst/>
              <a:gdLst>
                <a:gd name="T0" fmla="*/ 24 w 129"/>
                <a:gd name="T1" fmla="*/ 232 h 257"/>
                <a:gd name="T2" fmla="*/ 32 w 129"/>
                <a:gd name="T3" fmla="*/ 248 h 257"/>
                <a:gd name="T4" fmla="*/ 56 w 129"/>
                <a:gd name="T5" fmla="*/ 256 h 257"/>
                <a:gd name="T6" fmla="*/ 64 w 129"/>
                <a:gd name="T7" fmla="*/ 224 h 257"/>
                <a:gd name="T8" fmla="*/ 104 w 129"/>
                <a:gd name="T9" fmla="*/ 184 h 257"/>
                <a:gd name="T10" fmla="*/ 104 w 129"/>
                <a:gd name="T11" fmla="*/ 128 h 257"/>
                <a:gd name="T12" fmla="*/ 120 w 129"/>
                <a:gd name="T13" fmla="*/ 96 h 257"/>
                <a:gd name="T14" fmla="*/ 128 w 129"/>
                <a:gd name="T15" fmla="*/ 72 h 257"/>
                <a:gd name="T16" fmla="*/ 112 w 129"/>
                <a:gd name="T17" fmla="*/ 56 h 257"/>
                <a:gd name="T18" fmla="*/ 104 w 129"/>
                <a:gd name="T19" fmla="*/ 0 h 257"/>
                <a:gd name="T20" fmla="*/ 64 w 129"/>
                <a:gd name="T21" fmla="*/ 24 h 257"/>
                <a:gd name="T22" fmla="*/ 48 w 129"/>
                <a:gd name="T23" fmla="*/ 24 h 257"/>
                <a:gd name="T24" fmla="*/ 56 w 129"/>
                <a:gd name="T25" fmla="*/ 40 h 257"/>
                <a:gd name="T26" fmla="*/ 24 w 129"/>
                <a:gd name="T27" fmla="*/ 72 h 257"/>
                <a:gd name="T28" fmla="*/ 24 w 129"/>
                <a:gd name="T29" fmla="*/ 112 h 257"/>
                <a:gd name="T30" fmla="*/ 0 w 129"/>
                <a:gd name="T31" fmla="*/ 136 h 257"/>
                <a:gd name="T32" fmla="*/ 8 w 129"/>
                <a:gd name="T33" fmla="*/ 168 h 257"/>
                <a:gd name="T34" fmla="*/ 16 w 129"/>
                <a:gd name="T35" fmla="*/ 224 h 257"/>
                <a:gd name="T36" fmla="*/ 24 w 129"/>
                <a:gd name="T37" fmla="*/ 23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solidFill>
              <a:schemeClr val="bg1"/>
            </a:solidFill>
            <a:ln w="6350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/>
            </a:ln>
            <a:effectLst/>
            <a:extLst/>
          </p:spPr>
          <p:txBody>
            <a:bodyPr wrap="square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4" name="任意多边形 3"/>
          <p:cNvSpPr/>
          <p:nvPr/>
        </p:nvSpPr>
        <p:spPr>
          <a:xfrm>
            <a:off x="12774706" y="-63062"/>
            <a:ext cx="1090588" cy="2459421"/>
          </a:xfrm>
          <a:custGeom>
            <a:avLst/>
            <a:gdLst>
              <a:gd name="connsiteX0" fmla="*/ 1213945 w 1284411"/>
              <a:gd name="connsiteY0" fmla="*/ 0 h 2459421"/>
              <a:gd name="connsiteX1" fmla="*/ 1150883 w 1284411"/>
              <a:gd name="connsiteY1" fmla="*/ 1844565 h 2459421"/>
              <a:gd name="connsiteX2" fmla="*/ 0 w 1284411"/>
              <a:gd name="connsiteY2" fmla="*/ 2459421 h 2459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4411" h="2459421">
                <a:moveTo>
                  <a:pt x="1213945" y="0"/>
                </a:moveTo>
                <a:cubicBezTo>
                  <a:pt x="1283576" y="717331"/>
                  <a:pt x="1353207" y="1434662"/>
                  <a:pt x="1150883" y="1844565"/>
                </a:cubicBezTo>
                <a:cubicBezTo>
                  <a:pt x="948559" y="2254468"/>
                  <a:pt x="474279" y="2356944"/>
                  <a:pt x="0" y="2459421"/>
                </a:cubicBezTo>
              </a:path>
            </a:pathLst>
          </a:custGeom>
          <a:noFill/>
          <a:ln w="139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同心圆 4"/>
          <p:cNvSpPr/>
          <p:nvPr/>
        </p:nvSpPr>
        <p:spPr>
          <a:xfrm>
            <a:off x="12048375" y="2247936"/>
            <a:ext cx="2160240" cy="2160240"/>
          </a:xfrm>
          <a:prstGeom prst="donut">
            <a:avLst>
              <a:gd name="adj" fmla="val 690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肆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3728619" y="4155141"/>
            <a:ext cx="0" cy="5730579"/>
          </a:xfrm>
          <a:prstGeom prst="line">
            <a:avLst/>
          </a:prstGeom>
          <a:ln w="139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20044" y="1332533"/>
            <a:ext cx="828198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mtClean="0">
                <a:solidFill>
                  <a:schemeClr val="bg1"/>
                </a:solidFill>
                <a:latin typeface="Century" pitchFamily="18" charset="0"/>
                <a:cs typeface="Vrinda" pitchFamily="34" charset="0"/>
              </a:rPr>
              <a:t>PART 4</a:t>
            </a:r>
            <a:endParaRPr lang="zh-CN" altLang="en-US" sz="11500" dirty="0">
              <a:solidFill>
                <a:schemeClr val="bg1"/>
              </a:solidFill>
              <a:latin typeface="Century" pitchFamily="18" charset="0"/>
              <a:cs typeface="Vrind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91283" y="3050565"/>
            <a:ext cx="900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ADD YOUR WORDS HERE </a:t>
            </a:r>
            <a:r>
              <a:rPr lang="en-US" altLang="zh-CN" sz="2400" b="1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SOMETHING IMPORTANT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ADD YOUR WORDS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Vrinda" pitchFamily="34" charset="0"/>
                <a:cs typeface="Vrinda" pitchFamily="34" charset="0"/>
              </a:rPr>
              <a:t>HERE</a:t>
            </a:r>
          </a:p>
        </p:txBody>
      </p:sp>
      <p:sp>
        <p:nvSpPr>
          <p:cNvPr id="21" name="xizang"/>
          <p:cNvSpPr>
            <a:spLocks noChangeAspect="1"/>
          </p:cNvSpPr>
          <p:nvPr/>
        </p:nvSpPr>
        <p:spPr bwMode="invGray">
          <a:xfrm>
            <a:off x="4625077" y="6020426"/>
            <a:ext cx="2385475" cy="1445316"/>
          </a:xfrm>
          <a:custGeom>
            <a:avLst/>
            <a:gdLst>
              <a:gd name="T0" fmla="*/ 1184 w 1209"/>
              <a:gd name="T1" fmla="*/ 728 h 785"/>
              <a:gd name="T2" fmla="*/ 1160 w 1209"/>
              <a:gd name="T3" fmla="*/ 728 h 785"/>
              <a:gd name="T4" fmla="*/ 1160 w 1209"/>
              <a:gd name="T5" fmla="*/ 784 h 785"/>
              <a:gd name="T6" fmla="*/ 1112 w 1209"/>
              <a:gd name="T7" fmla="*/ 760 h 785"/>
              <a:gd name="T8" fmla="*/ 1088 w 1209"/>
              <a:gd name="T9" fmla="*/ 752 h 785"/>
              <a:gd name="T10" fmla="*/ 1024 w 1209"/>
              <a:gd name="T11" fmla="*/ 720 h 785"/>
              <a:gd name="T12" fmla="*/ 1040 w 1209"/>
              <a:gd name="T13" fmla="*/ 696 h 785"/>
              <a:gd name="T14" fmla="*/ 1032 w 1209"/>
              <a:gd name="T15" fmla="*/ 680 h 785"/>
              <a:gd name="T16" fmla="*/ 1000 w 1209"/>
              <a:gd name="T17" fmla="*/ 664 h 785"/>
              <a:gd name="T18" fmla="*/ 976 w 1209"/>
              <a:gd name="T19" fmla="*/ 680 h 785"/>
              <a:gd name="T20" fmla="*/ 928 w 1209"/>
              <a:gd name="T21" fmla="*/ 648 h 785"/>
              <a:gd name="T22" fmla="*/ 832 w 1209"/>
              <a:gd name="T23" fmla="*/ 696 h 785"/>
              <a:gd name="T24" fmla="*/ 808 w 1209"/>
              <a:gd name="T25" fmla="*/ 720 h 785"/>
              <a:gd name="T26" fmla="*/ 728 w 1209"/>
              <a:gd name="T27" fmla="*/ 736 h 785"/>
              <a:gd name="T28" fmla="*/ 656 w 1209"/>
              <a:gd name="T29" fmla="*/ 712 h 785"/>
              <a:gd name="T30" fmla="*/ 632 w 1209"/>
              <a:gd name="T31" fmla="*/ 680 h 785"/>
              <a:gd name="T32" fmla="*/ 584 w 1209"/>
              <a:gd name="T33" fmla="*/ 704 h 785"/>
              <a:gd name="T34" fmla="*/ 536 w 1209"/>
              <a:gd name="T35" fmla="*/ 728 h 785"/>
              <a:gd name="T36" fmla="*/ 456 w 1209"/>
              <a:gd name="T37" fmla="*/ 672 h 785"/>
              <a:gd name="T38" fmla="*/ 408 w 1209"/>
              <a:gd name="T39" fmla="*/ 640 h 785"/>
              <a:gd name="T40" fmla="*/ 360 w 1209"/>
              <a:gd name="T41" fmla="*/ 624 h 785"/>
              <a:gd name="T42" fmla="*/ 320 w 1209"/>
              <a:gd name="T43" fmla="*/ 592 h 785"/>
              <a:gd name="T44" fmla="*/ 272 w 1209"/>
              <a:gd name="T45" fmla="*/ 520 h 785"/>
              <a:gd name="T46" fmla="*/ 248 w 1209"/>
              <a:gd name="T47" fmla="*/ 512 h 785"/>
              <a:gd name="T48" fmla="*/ 208 w 1209"/>
              <a:gd name="T49" fmla="*/ 456 h 785"/>
              <a:gd name="T50" fmla="*/ 160 w 1209"/>
              <a:gd name="T51" fmla="*/ 384 h 785"/>
              <a:gd name="T52" fmla="*/ 120 w 1209"/>
              <a:gd name="T53" fmla="*/ 408 h 785"/>
              <a:gd name="T54" fmla="*/ 64 w 1209"/>
              <a:gd name="T55" fmla="*/ 328 h 785"/>
              <a:gd name="T56" fmla="*/ 32 w 1209"/>
              <a:gd name="T57" fmla="*/ 272 h 785"/>
              <a:gd name="T58" fmla="*/ 0 w 1209"/>
              <a:gd name="T59" fmla="*/ 256 h 785"/>
              <a:gd name="T60" fmla="*/ 16 w 1209"/>
              <a:gd name="T61" fmla="*/ 176 h 785"/>
              <a:gd name="T62" fmla="*/ 48 w 1209"/>
              <a:gd name="T63" fmla="*/ 192 h 785"/>
              <a:gd name="T64" fmla="*/ 80 w 1209"/>
              <a:gd name="T65" fmla="*/ 184 h 785"/>
              <a:gd name="T66" fmla="*/ 80 w 1209"/>
              <a:gd name="T67" fmla="*/ 128 h 785"/>
              <a:gd name="T68" fmla="*/ 56 w 1209"/>
              <a:gd name="T69" fmla="*/ 96 h 785"/>
              <a:gd name="T70" fmla="*/ 80 w 1209"/>
              <a:gd name="T71" fmla="*/ 48 h 785"/>
              <a:gd name="T72" fmla="*/ 152 w 1209"/>
              <a:gd name="T73" fmla="*/ 40 h 785"/>
              <a:gd name="T74" fmla="*/ 208 w 1209"/>
              <a:gd name="T75" fmla="*/ 8 h 785"/>
              <a:gd name="T76" fmla="*/ 288 w 1209"/>
              <a:gd name="T77" fmla="*/ 16 h 785"/>
              <a:gd name="T78" fmla="*/ 344 w 1209"/>
              <a:gd name="T79" fmla="*/ 56 h 785"/>
              <a:gd name="T80" fmla="*/ 432 w 1209"/>
              <a:gd name="T81" fmla="*/ 56 h 785"/>
              <a:gd name="T82" fmla="*/ 528 w 1209"/>
              <a:gd name="T83" fmla="*/ 40 h 785"/>
              <a:gd name="T84" fmla="*/ 664 w 1209"/>
              <a:gd name="T85" fmla="*/ 56 h 785"/>
              <a:gd name="T86" fmla="*/ 712 w 1209"/>
              <a:gd name="T87" fmla="*/ 72 h 785"/>
              <a:gd name="T88" fmla="*/ 704 w 1209"/>
              <a:gd name="T89" fmla="*/ 96 h 785"/>
              <a:gd name="T90" fmla="*/ 728 w 1209"/>
              <a:gd name="T91" fmla="*/ 136 h 785"/>
              <a:gd name="T92" fmla="*/ 712 w 1209"/>
              <a:gd name="T93" fmla="*/ 184 h 785"/>
              <a:gd name="T94" fmla="*/ 696 w 1209"/>
              <a:gd name="T95" fmla="*/ 248 h 785"/>
              <a:gd name="T96" fmla="*/ 736 w 1209"/>
              <a:gd name="T97" fmla="*/ 320 h 785"/>
              <a:gd name="T98" fmla="*/ 832 w 1209"/>
              <a:gd name="T99" fmla="*/ 368 h 785"/>
              <a:gd name="T100" fmla="*/ 936 w 1209"/>
              <a:gd name="T101" fmla="*/ 416 h 785"/>
              <a:gd name="T102" fmla="*/ 992 w 1209"/>
              <a:gd name="T103" fmla="*/ 424 h 785"/>
              <a:gd name="T104" fmla="*/ 1008 w 1209"/>
              <a:gd name="T105" fmla="*/ 480 h 785"/>
              <a:gd name="T106" fmla="*/ 1040 w 1209"/>
              <a:gd name="T107" fmla="*/ 496 h 785"/>
              <a:gd name="T108" fmla="*/ 1056 w 1209"/>
              <a:gd name="T109" fmla="*/ 472 h 785"/>
              <a:gd name="T110" fmla="*/ 1080 w 1209"/>
              <a:gd name="T111" fmla="*/ 480 h 785"/>
              <a:gd name="T112" fmla="*/ 1096 w 1209"/>
              <a:gd name="T113" fmla="*/ 464 h 785"/>
              <a:gd name="T114" fmla="*/ 1136 w 1209"/>
              <a:gd name="T115" fmla="*/ 440 h 785"/>
              <a:gd name="T116" fmla="*/ 1176 w 1209"/>
              <a:gd name="T117" fmla="*/ 456 h 785"/>
              <a:gd name="T118" fmla="*/ 1208 w 1209"/>
              <a:gd name="T119" fmla="*/ 536 h 785"/>
              <a:gd name="T120" fmla="*/ 1208 w 1209"/>
              <a:gd name="T121" fmla="*/ 576 h 785"/>
              <a:gd name="T122" fmla="*/ 1200 w 1209"/>
              <a:gd name="T123" fmla="*/ 712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09" h="785">
                <a:moveTo>
                  <a:pt x="1200" y="712"/>
                </a:moveTo>
                <a:lnTo>
                  <a:pt x="1184" y="728"/>
                </a:lnTo>
                <a:lnTo>
                  <a:pt x="1176" y="712"/>
                </a:lnTo>
                <a:lnTo>
                  <a:pt x="1160" y="728"/>
                </a:lnTo>
                <a:lnTo>
                  <a:pt x="1168" y="776"/>
                </a:lnTo>
                <a:lnTo>
                  <a:pt x="1160" y="784"/>
                </a:lnTo>
                <a:lnTo>
                  <a:pt x="1136" y="776"/>
                </a:lnTo>
                <a:lnTo>
                  <a:pt x="1112" y="760"/>
                </a:lnTo>
                <a:lnTo>
                  <a:pt x="1112" y="744"/>
                </a:lnTo>
                <a:lnTo>
                  <a:pt x="1088" y="752"/>
                </a:lnTo>
                <a:lnTo>
                  <a:pt x="1024" y="728"/>
                </a:lnTo>
                <a:lnTo>
                  <a:pt x="1024" y="720"/>
                </a:lnTo>
                <a:lnTo>
                  <a:pt x="1040" y="712"/>
                </a:lnTo>
                <a:lnTo>
                  <a:pt x="1040" y="696"/>
                </a:lnTo>
                <a:lnTo>
                  <a:pt x="1024" y="688"/>
                </a:lnTo>
                <a:lnTo>
                  <a:pt x="1032" y="680"/>
                </a:lnTo>
                <a:lnTo>
                  <a:pt x="1016" y="656"/>
                </a:lnTo>
                <a:lnTo>
                  <a:pt x="1000" y="664"/>
                </a:lnTo>
                <a:lnTo>
                  <a:pt x="984" y="672"/>
                </a:lnTo>
                <a:lnTo>
                  <a:pt x="976" y="680"/>
                </a:lnTo>
                <a:lnTo>
                  <a:pt x="960" y="680"/>
                </a:lnTo>
                <a:lnTo>
                  <a:pt x="928" y="648"/>
                </a:lnTo>
                <a:lnTo>
                  <a:pt x="864" y="696"/>
                </a:lnTo>
                <a:lnTo>
                  <a:pt x="832" y="696"/>
                </a:lnTo>
                <a:lnTo>
                  <a:pt x="824" y="720"/>
                </a:lnTo>
                <a:lnTo>
                  <a:pt x="808" y="720"/>
                </a:lnTo>
                <a:lnTo>
                  <a:pt x="760" y="744"/>
                </a:lnTo>
                <a:lnTo>
                  <a:pt x="728" y="736"/>
                </a:lnTo>
                <a:lnTo>
                  <a:pt x="712" y="712"/>
                </a:lnTo>
                <a:lnTo>
                  <a:pt x="656" y="712"/>
                </a:lnTo>
                <a:lnTo>
                  <a:pt x="664" y="688"/>
                </a:lnTo>
                <a:lnTo>
                  <a:pt x="632" y="680"/>
                </a:lnTo>
                <a:lnTo>
                  <a:pt x="600" y="680"/>
                </a:lnTo>
                <a:lnTo>
                  <a:pt x="584" y="704"/>
                </a:lnTo>
                <a:lnTo>
                  <a:pt x="552" y="728"/>
                </a:lnTo>
                <a:lnTo>
                  <a:pt x="536" y="728"/>
                </a:lnTo>
                <a:lnTo>
                  <a:pt x="544" y="680"/>
                </a:lnTo>
                <a:lnTo>
                  <a:pt x="456" y="672"/>
                </a:lnTo>
                <a:lnTo>
                  <a:pt x="424" y="640"/>
                </a:lnTo>
                <a:lnTo>
                  <a:pt x="408" y="640"/>
                </a:lnTo>
                <a:lnTo>
                  <a:pt x="392" y="648"/>
                </a:lnTo>
                <a:lnTo>
                  <a:pt x="360" y="624"/>
                </a:lnTo>
                <a:lnTo>
                  <a:pt x="336" y="600"/>
                </a:lnTo>
                <a:lnTo>
                  <a:pt x="320" y="592"/>
                </a:lnTo>
                <a:lnTo>
                  <a:pt x="280" y="544"/>
                </a:lnTo>
                <a:lnTo>
                  <a:pt x="272" y="520"/>
                </a:lnTo>
                <a:lnTo>
                  <a:pt x="264" y="512"/>
                </a:lnTo>
                <a:lnTo>
                  <a:pt x="248" y="512"/>
                </a:lnTo>
                <a:lnTo>
                  <a:pt x="224" y="464"/>
                </a:lnTo>
                <a:lnTo>
                  <a:pt x="208" y="456"/>
                </a:lnTo>
                <a:lnTo>
                  <a:pt x="192" y="424"/>
                </a:lnTo>
                <a:lnTo>
                  <a:pt x="160" y="384"/>
                </a:lnTo>
                <a:lnTo>
                  <a:pt x="144" y="384"/>
                </a:lnTo>
                <a:lnTo>
                  <a:pt x="120" y="408"/>
                </a:lnTo>
                <a:lnTo>
                  <a:pt x="96" y="376"/>
                </a:lnTo>
                <a:lnTo>
                  <a:pt x="64" y="328"/>
                </a:lnTo>
                <a:lnTo>
                  <a:pt x="40" y="304"/>
                </a:lnTo>
                <a:lnTo>
                  <a:pt x="32" y="272"/>
                </a:lnTo>
                <a:lnTo>
                  <a:pt x="8" y="280"/>
                </a:lnTo>
                <a:lnTo>
                  <a:pt x="0" y="256"/>
                </a:lnTo>
                <a:lnTo>
                  <a:pt x="8" y="248"/>
                </a:lnTo>
                <a:lnTo>
                  <a:pt x="16" y="176"/>
                </a:lnTo>
                <a:lnTo>
                  <a:pt x="32" y="168"/>
                </a:lnTo>
                <a:lnTo>
                  <a:pt x="48" y="192"/>
                </a:lnTo>
                <a:lnTo>
                  <a:pt x="64" y="184"/>
                </a:lnTo>
                <a:lnTo>
                  <a:pt x="80" y="184"/>
                </a:lnTo>
                <a:lnTo>
                  <a:pt x="72" y="144"/>
                </a:lnTo>
                <a:lnTo>
                  <a:pt x="80" y="128"/>
                </a:lnTo>
                <a:lnTo>
                  <a:pt x="56" y="120"/>
                </a:lnTo>
                <a:lnTo>
                  <a:pt x="56" y="96"/>
                </a:lnTo>
                <a:lnTo>
                  <a:pt x="64" y="56"/>
                </a:lnTo>
                <a:lnTo>
                  <a:pt x="80" y="48"/>
                </a:lnTo>
                <a:lnTo>
                  <a:pt x="120" y="56"/>
                </a:lnTo>
                <a:lnTo>
                  <a:pt x="152" y="40"/>
                </a:lnTo>
                <a:lnTo>
                  <a:pt x="176" y="0"/>
                </a:lnTo>
                <a:lnTo>
                  <a:pt x="208" y="8"/>
                </a:lnTo>
                <a:lnTo>
                  <a:pt x="272" y="32"/>
                </a:lnTo>
                <a:lnTo>
                  <a:pt x="288" y="16"/>
                </a:lnTo>
                <a:lnTo>
                  <a:pt x="336" y="24"/>
                </a:lnTo>
                <a:lnTo>
                  <a:pt x="344" y="56"/>
                </a:lnTo>
                <a:lnTo>
                  <a:pt x="408" y="72"/>
                </a:lnTo>
                <a:lnTo>
                  <a:pt x="432" y="56"/>
                </a:lnTo>
                <a:lnTo>
                  <a:pt x="504" y="56"/>
                </a:lnTo>
                <a:lnTo>
                  <a:pt x="528" y="40"/>
                </a:lnTo>
                <a:lnTo>
                  <a:pt x="640" y="32"/>
                </a:lnTo>
                <a:lnTo>
                  <a:pt x="664" y="56"/>
                </a:lnTo>
                <a:lnTo>
                  <a:pt x="696" y="64"/>
                </a:lnTo>
                <a:lnTo>
                  <a:pt x="712" y="72"/>
                </a:lnTo>
                <a:lnTo>
                  <a:pt x="720" y="88"/>
                </a:lnTo>
                <a:lnTo>
                  <a:pt x="704" y="96"/>
                </a:lnTo>
                <a:lnTo>
                  <a:pt x="728" y="104"/>
                </a:lnTo>
                <a:lnTo>
                  <a:pt x="728" y="136"/>
                </a:lnTo>
                <a:lnTo>
                  <a:pt x="704" y="168"/>
                </a:lnTo>
                <a:lnTo>
                  <a:pt x="712" y="184"/>
                </a:lnTo>
                <a:lnTo>
                  <a:pt x="704" y="232"/>
                </a:lnTo>
                <a:lnTo>
                  <a:pt x="696" y="248"/>
                </a:lnTo>
                <a:lnTo>
                  <a:pt x="712" y="296"/>
                </a:lnTo>
                <a:lnTo>
                  <a:pt x="736" y="320"/>
                </a:lnTo>
                <a:lnTo>
                  <a:pt x="784" y="320"/>
                </a:lnTo>
                <a:lnTo>
                  <a:pt x="832" y="368"/>
                </a:lnTo>
                <a:lnTo>
                  <a:pt x="864" y="376"/>
                </a:lnTo>
                <a:lnTo>
                  <a:pt x="936" y="416"/>
                </a:lnTo>
                <a:lnTo>
                  <a:pt x="968" y="400"/>
                </a:lnTo>
                <a:lnTo>
                  <a:pt x="992" y="424"/>
                </a:lnTo>
                <a:lnTo>
                  <a:pt x="1016" y="448"/>
                </a:lnTo>
                <a:lnTo>
                  <a:pt x="1008" y="480"/>
                </a:lnTo>
                <a:lnTo>
                  <a:pt x="1040" y="480"/>
                </a:lnTo>
                <a:lnTo>
                  <a:pt x="1040" y="496"/>
                </a:lnTo>
                <a:lnTo>
                  <a:pt x="1064" y="496"/>
                </a:lnTo>
                <a:lnTo>
                  <a:pt x="1056" y="472"/>
                </a:lnTo>
                <a:lnTo>
                  <a:pt x="1072" y="472"/>
                </a:lnTo>
                <a:lnTo>
                  <a:pt x="1080" y="480"/>
                </a:lnTo>
                <a:lnTo>
                  <a:pt x="1096" y="480"/>
                </a:lnTo>
                <a:lnTo>
                  <a:pt x="1096" y="464"/>
                </a:lnTo>
                <a:lnTo>
                  <a:pt x="1120" y="464"/>
                </a:lnTo>
                <a:lnTo>
                  <a:pt x="1136" y="440"/>
                </a:lnTo>
                <a:lnTo>
                  <a:pt x="1152" y="432"/>
                </a:lnTo>
                <a:lnTo>
                  <a:pt x="1176" y="456"/>
                </a:lnTo>
                <a:lnTo>
                  <a:pt x="1176" y="480"/>
                </a:lnTo>
                <a:lnTo>
                  <a:pt x="1208" y="536"/>
                </a:lnTo>
                <a:lnTo>
                  <a:pt x="1192" y="544"/>
                </a:lnTo>
                <a:lnTo>
                  <a:pt x="1208" y="576"/>
                </a:lnTo>
                <a:lnTo>
                  <a:pt x="1208" y="608"/>
                </a:lnTo>
                <a:lnTo>
                  <a:pt x="1200" y="712"/>
                </a:lnTo>
              </a:path>
            </a:pathLst>
          </a:custGeom>
          <a:solidFill>
            <a:schemeClr val="bg2"/>
          </a:solidFill>
          <a:ln w="6350" cap="rnd" cmpd="sng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  <a:effectLst/>
          <a:extLst/>
        </p:spPr>
        <p:txBody>
          <a:bodyPr wrap="square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1481959" y="6747641"/>
            <a:ext cx="4587765" cy="409904"/>
          </a:xfrm>
          <a:custGeom>
            <a:avLst/>
            <a:gdLst>
              <a:gd name="connsiteX0" fmla="*/ 0 w 4587765"/>
              <a:gd name="connsiteY0" fmla="*/ 0 h 409904"/>
              <a:gd name="connsiteX1" fmla="*/ 3421117 w 4587765"/>
              <a:gd name="connsiteY1" fmla="*/ 0 h 409904"/>
              <a:gd name="connsiteX2" fmla="*/ 4587765 w 4587765"/>
              <a:gd name="connsiteY2" fmla="*/ 409904 h 409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87765" h="409904">
                <a:moveTo>
                  <a:pt x="0" y="0"/>
                </a:moveTo>
                <a:lnTo>
                  <a:pt x="3421117" y="0"/>
                </a:lnTo>
                <a:lnTo>
                  <a:pt x="4587765" y="409904"/>
                </a:lnTo>
              </a:path>
            </a:pathLst>
          </a:cu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292542" y="6596380"/>
            <a:ext cx="326573" cy="32657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1659753" y="6024209"/>
            <a:ext cx="27792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Vrinda" pitchFamily="34" charset="0"/>
                <a:cs typeface="Vrinda" pitchFamily="34" charset="0"/>
              </a:rPr>
              <a:t>TEXT HERE</a:t>
            </a:r>
          </a:p>
        </p:txBody>
      </p:sp>
      <p:sp>
        <p:nvSpPr>
          <p:cNvPr id="54" name="矩形 53"/>
          <p:cNvSpPr/>
          <p:nvPr/>
        </p:nvSpPr>
        <p:spPr>
          <a:xfrm>
            <a:off x="14695422" y="8245301"/>
            <a:ext cx="2159893" cy="86793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latin typeface="Vrinda" pitchFamily="34" charset="0"/>
                <a:cs typeface="Vrinda" pitchFamily="34" charset="0"/>
              </a:rPr>
              <a:t>YOUR LOGO</a:t>
            </a:r>
            <a:endParaRPr lang="zh-CN" altLang="en-US" sz="2000" dirty="0">
              <a:latin typeface="Vrinda" pitchFamily="34" charset="0"/>
              <a:cs typeface="Vrind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756749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/>
      <p:bldP spid="21" grpId="0" animBg="1"/>
      <p:bldP spid="50" grpId="0" animBg="1"/>
      <p:bldP spid="49" grpId="0" animBg="1"/>
      <p:bldP spid="49" grpId="1" animBg="1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728619" y="-683691"/>
            <a:ext cx="0" cy="3384376"/>
          </a:xfrm>
          <a:prstGeom prst="line">
            <a:avLst/>
          </a:prstGeom>
          <a:ln w="139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六角星 3"/>
          <p:cNvSpPr/>
          <p:nvPr/>
        </p:nvSpPr>
        <p:spPr>
          <a:xfrm>
            <a:off x="12510222" y="2556669"/>
            <a:ext cx="2436793" cy="2773398"/>
          </a:xfrm>
          <a:prstGeom prst="star6">
            <a:avLst/>
          </a:prstGeom>
          <a:solidFill>
            <a:schemeClr val="bg1"/>
          </a:solidFill>
          <a:ln w="139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完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230983" y="2412653"/>
            <a:ext cx="9362107" cy="4143261"/>
            <a:chOff x="2230983" y="2412653"/>
            <a:chExt cx="9362107" cy="4143261"/>
          </a:xfrm>
        </p:grpSpPr>
        <p:sp>
          <p:nvSpPr>
            <p:cNvPr id="5" name="TextBox 4"/>
            <p:cNvSpPr txBox="1"/>
            <p:nvPr/>
          </p:nvSpPr>
          <p:spPr>
            <a:xfrm>
              <a:off x="2230983" y="2412653"/>
              <a:ext cx="8281987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 smtClean="0">
                  <a:solidFill>
                    <a:schemeClr val="bg1"/>
                  </a:solidFill>
                  <a:latin typeface="Century" pitchFamily="18" charset="0"/>
                  <a:cs typeface="Vrinda" pitchFamily="34" charset="0"/>
                </a:rPr>
                <a:t>THANKS</a:t>
              </a:r>
              <a:endParaRPr lang="zh-CN" altLang="en-US" sz="11500" dirty="0">
                <a:solidFill>
                  <a:schemeClr val="bg1"/>
                </a:solidFill>
                <a:latin typeface="Century" pitchFamily="18" charset="0"/>
                <a:cs typeface="Vrinda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376488" y="4572893"/>
              <a:ext cx="9216602" cy="10081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302991" y="5786473"/>
              <a:ext cx="828198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Century" pitchFamily="18" charset="0"/>
                  <a:cs typeface="Vrinda" pitchFamily="34" charset="0"/>
                </a:rPr>
                <a:t>BY Frankie</a:t>
              </a:r>
              <a:endParaRPr lang="zh-CN" altLang="en-US" sz="4400" dirty="0">
                <a:solidFill>
                  <a:schemeClr val="bg1"/>
                </a:solidFill>
                <a:latin typeface="Century" pitchFamily="18" charset="0"/>
                <a:cs typeface="Vrinda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376488" y="4692228"/>
              <a:ext cx="828198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Century" pitchFamily="18" charset="0"/>
                  <a:cs typeface="Vrinda" pitchFamily="34" charset="0"/>
                </a:rPr>
                <a:t>ANIMATION TEMPLATE</a:t>
              </a:r>
              <a:endParaRPr lang="zh-CN" altLang="en-US" sz="4400" dirty="0">
                <a:solidFill>
                  <a:schemeClr val="bg1"/>
                </a:solidFill>
                <a:latin typeface="Century" pitchFamily="18" charset="0"/>
                <a:cs typeface="Vrind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7249321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178650" y="4176664"/>
            <a:ext cx="846075" cy="9309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96071">
              <a:defRPr/>
            </a:pPr>
            <a:endParaRPr lang="zh-CN" altLang="en-US" sz="255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14354" y="4181777"/>
            <a:ext cx="13267171" cy="93158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5141" tIns="0" rIns="255141" bIns="0" anchor="ctr"/>
          <a:lstStyle/>
          <a:p>
            <a:pPr algn="ctr" defTabSz="1296071">
              <a:defRPr/>
            </a:pPr>
            <a:r>
              <a:rPr lang="en-US" altLang="zh-CN" sz="396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396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3093498"/>
            <a:ext cx="13199666" cy="109891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96071">
              <a:defRPr/>
            </a:pPr>
            <a:r>
              <a:rPr lang="zh-CN" altLang="en-US" sz="4536" spc="283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3969" spc="28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3969" spc="28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969" spc="28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3969" spc="28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3969" spc="28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3969" spc="28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969" spc="283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3199665" y="3087772"/>
            <a:ext cx="1210077" cy="110464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96071">
              <a:defRPr/>
            </a:pPr>
            <a:endParaRPr lang="zh-CN" altLang="en-US" sz="2551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59610" y="5558341"/>
            <a:ext cx="9789475" cy="239941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296071">
              <a:lnSpc>
                <a:spcPts val="3402"/>
              </a:lnSpc>
            </a:pP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701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96071">
              <a:lnSpc>
                <a:spcPts val="3402"/>
              </a:lnSpc>
            </a:pP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701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296071">
              <a:lnSpc>
                <a:spcPts val="3402"/>
              </a:lnSpc>
            </a:pP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701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651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Upgrade">
      <a:dk1>
        <a:sysClr val="windowText" lastClr="000000"/>
      </a:dk1>
      <a:lt1>
        <a:sysClr val="window" lastClr="FFFFFF"/>
      </a:lt1>
      <a:dk2>
        <a:srgbClr val="A00563"/>
      </a:dk2>
      <a:lt2>
        <a:srgbClr val="0C2D83"/>
      </a:lt2>
      <a:accent1>
        <a:srgbClr val="1CB7FF"/>
      </a:accent1>
      <a:accent2>
        <a:srgbClr val="8AD53F"/>
      </a:accent2>
      <a:accent3>
        <a:srgbClr val="FFAA01"/>
      </a:accent3>
      <a:accent4>
        <a:srgbClr val="009AD9"/>
      </a:accent4>
      <a:accent5>
        <a:srgbClr val="ED0F77"/>
      </a:accent5>
      <a:accent6>
        <a:srgbClr val="EEECE1"/>
      </a:accent6>
      <a:hlink>
        <a:srgbClr val="0C2D83"/>
      </a:hlink>
      <a:folHlink>
        <a:srgbClr val="F8747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Custom Design">
  <a:themeElements>
    <a:clrScheme name="Upgrade">
      <a:dk1>
        <a:sysClr val="windowText" lastClr="000000"/>
      </a:dk1>
      <a:lt1>
        <a:sysClr val="window" lastClr="FFFFFF"/>
      </a:lt1>
      <a:dk2>
        <a:srgbClr val="A00563"/>
      </a:dk2>
      <a:lt2>
        <a:srgbClr val="0C2D83"/>
      </a:lt2>
      <a:accent1>
        <a:srgbClr val="1CB7FF"/>
      </a:accent1>
      <a:accent2>
        <a:srgbClr val="8AD53F"/>
      </a:accent2>
      <a:accent3>
        <a:srgbClr val="FFAA01"/>
      </a:accent3>
      <a:accent4>
        <a:srgbClr val="009AD9"/>
      </a:accent4>
      <a:accent5>
        <a:srgbClr val="ED0F77"/>
      </a:accent5>
      <a:accent6>
        <a:srgbClr val="EEECE1"/>
      </a:accent6>
      <a:hlink>
        <a:srgbClr val="0C2D83"/>
      </a:hlink>
      <a:folHlink>
        <a:srgbClr val="F8747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65BA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4_Custom Design">
  <a:themeElements>
    <a:clrScheme name="Upgrade">
      <a:dk1>
        <a:sysClr val="windowText" lastClr="000000"/>
      </a:dk1>
      <a:lt1>
        <a:sysClr val="window" lastClr="FFFFFF"/>
      </a:lt1>
      <a:dk2>
        <a:srgbClr val="A00563"/>
      </a:dk2>
      <a:lt2>
        <a:srgbClr val="0C2D83"/>
      </a:lt2>
      <a:accent1>
        <a:srgbClr val="1CB7FF"/>
      </a:accent1>
      <a:accent2>
        <a:srgbClr val="8AD53F"/>
      </a:accent2>
      <a:accent3>
        <a:srgbClr val="FFAA01"/>
      </a:accent3>
      <a:accent4>
        <a:srgbClr val="009AD9"/>
      </a:accent4>
      <a:accent5>
        <a:srgbClr val="ED0F77"/>
      </a:accent5>
      <a:accent6>
        <a:srgbClr val="EEECE1"/>
      </a:accent6>
      <a:hlink>
        <a:srgbClr val="0C2D83"/>
      </a:hlink>
      <a:folHlink>
        <a:srgbClr val="F8747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65BA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Upgrade">
      <a:dk1>
        <a:sysClr val="windowText" lastClr="000000"/>
      </a:dk1>
      <a:lt1>
        <a:sysClr val="window" lastClr="FFFFFF"/>
      </a:lt1>
      <a:dk2>
        <a:srgbClr val="A00563"/>
      </a:dk2>
      <a:lt2>
        <a:srgbClr val="0C2D83"/>
      </a:lt2>
      <a:accent1>
        <a:srgbClr val="1CB7FF"/>
      </a:accent1>
      <a:accent2>
        <a:srgbClr val="8AD53F"/>
      </a:accent2>
      <a:accent3>
        <a:srgbClr val="FFAA01"/>
      </a:accent3>
      <a:accent4>
        <a:srgbClr val="009AD9"/>
      </a:accent4>
      <a:accent5>
        <a:srgbClr val="ED0F77"/>
      </a:accent5>
      <a:accent6>
        <a:srgbClr val="EEECE1"/>
      </a:accent6>
      <a:hlink>
        <a:srgbClr val="0C2D83"/>
      </a:hlink>
      <a:folHlink>
        <a:srgbClr val="F8747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65BA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5625</TotalTime>
  <Words>237</Words>
  <Application>Microsoft Office PowerPoint</Application>
  <PresentationFormat>自定义</PresentationFormat>
  <Paragraphs>78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Vrinda</vt:lpstr>
      <vt:lpstr>Calibri</vt:lpstr>
      <vt:lpstr>Wingdings</vt:lpstr>
      <vt:lpstr>Century</vt:lpstr>
      <vt:lpstr>Arial</vt:lpstr>
      <vt:lpstr>微软雅黑</vt:lpstr>
      <vt:lpstr>Calibri Light</vt:lpstr>
      <vt:lpstr>宋体</vt:lpstr>
      <vt:lpstr>Meiryo</vt:lpstr>
      <vt:lpstr>Custom Design</vt:lpstr>
      <vt:lpstr>3_Custom Design</vt:lpstr>
      <vt:lpstr>4_Custom Design</vt:lpstr>
      <vt:lpstr>1_Custom Design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512</cp:revision>
  <cp:lastPrinted>2013-06-17T00:05:29Z</cp:lastPrinted>
  <dcterms:created xsi:type="dcterms:W3CDTF">2013-05-14T02:37:38Z</dcterms:created>
  <dcterms:modified xsi:type="dcterms:W3CDTF">2015-09-10T03:37:30Z</dcterms:modified>
</cp:coreProperties>
</file>