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1" r:id="rId5"/>
  </p:sldMasterIdLst>
  <p:notesMasterIdLst>
    <p:notesMasterId r:id="rId17"/>
  </p:notesMasterIdLst>
  <p:handoutMasterIdLst>
    <p:handoutMasterId r:id="rId18"/>
  </p:handoutMasterIdLst>
  <p:sldIdLst>
    <p:sldId id="262" r:id="rId6"/>
    <p:sldId id="257" r:id="rId7"/>
    <p:sldId id="270" r:id="rId8"/>
    <p:sldId id="261" r:id="rId9"/>
    <p:sldId id="271" r:id="rId10"/>
    <p:sldId id="272" r:id="rId11"/>
    <p:sldId id="273" r:id="rId12"/>
    <p:sldId id="274" r:id="rId13"/>
    <p:sldId id="277" r:id="rId14"/>
    <p:sldId id="278" r:id="rId15"/>
    <p:sldId id="27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288" y="8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2796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2838632"/>
        <c:axId val="382808928"/>
      </c:barChart>
      <c:catAx>
        <c:axId val="382838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2808928"/>
        <c:crosses val="autoZero"/>
        <c:auto val="1"/>
        <c:lblAlgn val="ctr"/>
        <c:lblOffset val="100"/>
        <c:noMultiLvlLbl val="0"/>
      </c:catAx>
      <c:valAx>
        <c:axId val="382808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2838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469E50-24C6-4156-8DAA-6DD0C1079C89}" type="doc">
      <dgm:prSet loTypeId="urn:microsoft.com/office/officeart/2005/8/layout/gear1" loCatId="relationship" qsTypeId="urn:microsoft.com/office/officeart/2005/8/quickstyle/simple1" qsCatId="simple" csTypeId="urn:microsoft.com/office/officeart/2005/8/colors/accent1_3" csCatId="accent1" phldr="1"/>
      <dgm:spPr/>
    </dgm:pt>
    <dgm:pt modelId="{D0115B0F-FDFB-494B-AC0A-E04A5EC234DA}">
      <dgm:prSet phldrT="[Text]"/>
      <dgm:spPr/>
      <dgm:t>
        <a:bodyPr/>
        <a:lstStyle/>
        <a:p>
          <a:r>
            <a:rPr lang="en-US" dirty="0" smtClean="0"/>
            <a:t>Step 3 Title</a:t>
          </a:r>
          <a:endParaRPr lang="en-US" dirty="0"/>
        </a:p>
      </dgm:t>
    </dgm:pt>
    <dgm:pt modelId="{F3ECE90F-7A47-4472-9560-98DC857F992F}" type="parTrans" cxnId="{CD5AA65A-6000-4F48-85D3-EB084B6F41D0}">
      <dgm:prSet/>
      <dgm:spPr/>
      <dgm:t>
        <a:bodyPr/>
        <a:lstStyle/>
        <a:p>
          <a:endParaRPr lang="en-US"/>
        </a:p>
      </dgm:t>
    </dgm:pt>
    <dgm:pt modelId="{39A3B9F5-08CD-49EE-B590-A9FA60312E8F}" type="sibTrans" cxnId="{CD5AA65A-6000-4F48-85D3-EB084B6F41D0}">
      <dgm:prSet/>
      <dgm:spPr/>
      <dgm:t>
        <a:bodyPr/>
        <a:lstStyle/>
        <a:p>
          <a:endParaRPr lang="en-US"/>
        </a:p>
      </dgm:t>
    </dgm:pt>
    <dgm:pt modelId="{B294A45F-A097-47D5-8F55-FC668EB3C982}">
      <dgm:prSet phldrT="[Text]"/>
      <dgm:spPr/>
      <dgm:t>
        <a:bodyPr/>
        <a:lstStyle/>
        <a:p>
          <a:r>
            <a:rPr lang="en-US" dirty="0" smtClean="0"/>
            <a:t>Step 2 Title</a:t>
          </a:r>
          <a:endParaRPr lang="en-US" dirty="0"/>
        </a:p>
      </dgm:t>
    </dgm:pt>
    <dgm:pt modelId="{ACBA6356-2F80-466D-9121-489D204B80B8}" type="parTrans" cxnId="{38A955D8-3C8B-463D-BA25-2C9E34FDDEBB}">
      <dgm:prSet/>
      <dgm:spPr/>
      <dgm:t>
        <a:bodyPr/>
        <a:lstStyle/>
        <a:p>
          <a:endParaRPr lang="en-US"/>
        </a:p>
      </dgm:t>
    </dgm:pt>
    <dgm:pt modelId="{881A9571-C437-40E4-90E1-61734033862D}" type="sibTrans" cxnId="{38A955D8-3C8B-463D-BA25-2C9E34FDDEBB}">
      <dgm:prSet/>
      <dgm:spPr/>
      <dgm:t>
        <a:bodyPr/>
        <a:lstStyle/>
        <a:p>
          <a:endParaRPr lang="en-US"/>
        </a:p>
      </dgm:t>
    </dgm:pt>
    <dgm:pt modelId="{A72F579A-815F-4730-AEB0-052A4E2EADB2}">
      <dgm:prSet phldrT="[Text]"/>
      <dgm:spPr/>
      <dgm:t>
        <a:bodyPr/>
        <a:lstStyle/>
        <a:p>
          <a:r>
            <a:rPr lang="en-US" dirty="0" smtClean="0"/>
            <a:t>Step 1 Title</a:t>
          </a:r>
          <a:endParaRPr lang="en-US" dirty="0"/>
        </a:p>
      </dgm:t>
    </dgm:pt>
    <dgm:pt modelId="{8EA6516C-EB3A-4FC0-BB44-265A3652D4BC}" type="parTrans" cxnId="{D2ECF758-131A-41EE-A789-9D6FDC186481}">
      <dgm:prSet/>
      <dgm:spPr/>
      <dgm:t>
        <a:bodyPr/>
        <a:lstStyle/>
        <a:p>
          <a:endParaRPr lang="en-US"/>
        </a:p>
      </dgm:t>
    </dgm:pt>
    <dgm:pt modelId="{6B184F14-5261-4D1F-8701-947EAF068BB3}" type="sibTrans" cxnId="{D2ECF758-131A-41EE-A789-9D6FDC186481}">
      <dgm:prSet/>
      <dgm:spPr/>
      <dgm:t>
        <a:bodyPr/>
        <a:lstStyle/>
        <a:p>
          <a:endParaRPr lang="en-US"/>
        </a:p>
      </dgm:t>
    </dgm:pt>
    <dgm:pt modelId="{DF72D2A9-E721-47DF-A758-78A445E0F3CE}" type="pres">
      <dgm:prSet presAssocID="{F1469E50-24C6-4156-8DAA-6DD0C1079C8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19C9BB9-1ADD-4304-93EC-C9FE618B8492}" type="pres">
      <dgm:prSet presAssocID="{D0115B0F-FDFB-494B-AC0A-E04A5EC234DA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1B49C7-064E-438E-A5AF-D06F604607BC}" type="pres">
      <dgm:prSet presAssocID="{D0115B0F-FDFB-494B-AC0A-E04A5EC234DA}" presName="gear1srcNode" presStyleLbl="node1" presStyleIdx="0" presStyleCnt="3"/>
      <dgm:spPr/>
      <dgm:t>
        <a:bodyPr/>
        <a:lstStyle/>
        <a:p>
          <a:endParaRPr lang="en-US"/>
        </a:p>
      </dgm:t>
    </dgm:pt>
    <dgm:pt modelId="{A8AE7A62-856E-43C0-A01E-AB2F291FD15A}" type="pres">
      <dgm:prSet presAssocID="{D0115B0F-FDFB-494B-AC0A-E04A5EC234DA}" presName="gear1dstNode" presStyleLbl="node1" presStyleIdx="0" presStyleCnt="3"/>
      <dgm:spPr/>
      <dgm:t>
        <a:bodyPr/>
        <a:lstStyle/>
        <a:p>
          <a:endParaRPr lang="en-US"/>
        </a:p>
      </dgm:t>
    </dgm:pt>
    <dgm:pt modelId="{1CA3202A-9CD1-47F7-9D42-23E46A72BBFC}" type="pres">
      <dgm:prSet presAssocID="{B294A45F-A097-47D5-8F55-FC668EB3C982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2EE68D-5808-445A-B73B-CEFF75A2773F}" type="pres">
      <dgm:prSet presAssocID="{B294A45F-A097-47D5-8F55-FC668EB3C982}" presName="gear2srcNode" presStyleLbl="node1" presStyleIdx="1" presStyleCnt="3"/>
      <dgm:spPr/>
      <dgm:t>
        <a:bodyPr/>
        <a:lstStyle/>
        <a:p>
          <a:endParaRPr lang="en-US"/>
        </a:p>
      </dgm:t>
    </dgm:pt>
    <dgm:pt modelId="{706E9A05-70AC-494E-B29F-F414922DE00D}" type="pres">
      <dgm:prSet presAssocID="{B294A45F-A097-47D5-8F55-FC668EB3C982}" presName="gear2dstNode" presStyleLbl="node1" presStyleIdx="1" presStyleCnt="3"/>
      <dgm:spPr/>
      <dgm:t>
        <a:bodyPr/>
        <a:lstStyle/>
        <a:p>
          <a:endParaRPr lang="en-US"/>
        </a:p>
      </dgm:t>
    </dgm:pt>
    <dgm:pt modelId="{11E70583-C9D9-4A1B-9215-04DC48DCBD8D}" type="pres">
      <dgm:prSet presAssocID="{A72F579A-815F-4730-AEB0-052A4E2EADB2}" presName="gear3" presStyleLbl="node1" presStyleIdx="2" presStyleCnt="3"/>
      <dgm:spPr/>
      <dgm:t>
        <a:bodyPr/>
        <a:lstStyle/>
        <a:p>
          <a:endParaRPr lang="en-US"/>
        </a:p>
      </dgm:t>
    </dgm:pt>
    <dgm:pt modelId="{1DC90457-DB2A-4C95-A36F-0563F25B6D53}" type="pres">
      <dgm:prSet presAssocID="{A72F579A-815F-4730-AEB0-052A4E2EADB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EE43DE-00F8-4019-BA85-9AFF0B3069A7}" type="pres">
      <dgm:prSet presAssocID="{A72F579A-815F-4730-AEB0-052A4E2EADB2}" presName="gear3srcNode" presStyleLbl="node1" presStyleIdx="2" presStyleCnt="3"/>
      <dgm:spPr/>
      <dgm:t>
        <a:bodyPr/>
        <a:lstStyle/>
        <a:p>
          <a:endParaRPr lang="en-US"/>
        </a:p>
      </dgm:t>
    </dgm:pt>
    <dgm:pt modelId="{F86AD8D8-4A96-48C0-A843-3A718641AD56}" type="pres">
      <dgm:prSet presAssocID="{A72F579A-815F-4730-AEB0-052A4E2EADB2}" presName="gear3dstNode" presStyleLbl="node1" presStyleIdx="2" presStyleCnt="3"/>
      <dgm:spPr/>
      <dgm:t>
        <a:bodyPr/>
        <a:lstStyle/>
        <a:p>
          <a:endParaRPr lang="en-US"/>
        </a:p>
      </dgm:t>
    </dgm:pt>
    <dgm:pt modelId="{1E72715E-7366-4E78-A512-24F37F5D23DC}" type="pres">
      <dgm:prSet presAssocID="{39A3B9F5-08CD-49EE-B590-A9FA60312E8F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BE287C59-37F8-4A31-B5A2-F56A3CB15957}" type="pres">
      <dgm:prSet presAssocID="{881A9571-C437-40E4-90E1-61734033862D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2A80456C-D6A1-43C9-80B2-09334D6E033A}" type="pres">
      <dgm:prSet presAssocID="{6B184F14-5261-4D1F-8701-947EAF068BB3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B9B0E059-D79B-4376-8D5C-22FF356A77D3}" type="presOf" srcId="{881A9571-C437-40E4-90E1-61734033862D}" destId="{BE287C59-37F8-4A31-B5A2-F56A3CB15957}" srcOrd="0" destOrd="0" presId="urn:microsoft.com/office/officeart/2005/8/layout/gear1"/>
    <dgm:cxn modelId="{723C8F22-4AB3-42CC-89EC-756A6438D4F8}" type="presOf" srcId="{B294A45F-A097-47D5-8F55-FC668EB3C982}" destId="{706E9A05-70AC-494E-B29F-F414922DE00D}" srcOrd="2" destOrd="0" presId="urn:microsoft.com/office/officeart/2005/8/layout/gear1"/>
    <dgm:cxn modelId="{5C012A6F-492C-4216-8D98-1C9CED36B44C}" type="presOf" srcId="{A72F579A-815F-4730-AEB0-052A4E2EADB2}" destId="{E9EE43DE-00F8-4019-BA85-9AFF0B3069A7}" srcOrd="2" destOrd="0" presId="urn:microsoft.com/office/officeart/2005/8/layout/gear1"/>
    <dgm:cxn modelId="{5642BDE9-C21A-403B-9DBE-C06C15AD6197}" type="presOf" srcId="{A72F579A-815F-4730-AEB0-052A4E2EADB2}" destId="{F86AD8D8-4A96-48C0-A843-3A718641AD56}" srcOrd="3" destOrd="0" presId="urn:microsoft.com/office/officeart/2005/8/layout/gear1"/>
    <dgm:cxn modelId="{CD5AA65A-6000-4F48-85D3-EB084B6F41D0}" srcId="{F1469E50-24C6-4156-8DAA-6DD0C1079C89}" destId="{D0115B0F-FDFB-494B-AC0A-E04A5EC234DA}" srcOrd="0" destOrd="0" parTransId="{F3ECE90F-7A47-4472-9560-98DC857F992F}" sibTransId="{39A3B9F5-08CD-49EE-B590-A9FA60312E8F}"/>
    <dgm:cxn modelId="{A67BBC1F-E27A-45A3-97D8-DB5273212B10}" type="presOf" srcId="{B294A45F-A097-47D5-8F55-FC668EB3C982}" destId="{1CA3202A-9CD1-47F7-9D42-23E46A72BBFC}" srcOrd="0" destOrd="0" presId="urn:microsoft.com/office/officeart/2005/8/layout/gear1"/>
    <dgm:cxn modelId="{F00F5FF9-8EEF-4575-883E-9FECBCDECA1B}" type="presOf" srcId="{39A3B9F5-08CD-49EE-B590-A9FA60312E8F}" destId="{1E72715E-7366-4E78-A512-24F37F5D23DC}" srcOrd="0" destOrd="0" presId="urn:microsoft.com/office/officeart/2005/8/layout/gear1"/>
    <dgm:cxn modelId="{C2825D01-7009-4C7A-9735-E3DA9B56907F}" type="presOf" srcId="{F1469E50-24C6-4156-8DAA-6DD0C1079C89}" destId="{DF72D2A9-E721-47DF-A758-78A445E0F3CE}" srcOrd="0" destOrd="0" presId="urn:microsoft.com/office/officeart/2005/8/layout/gear1"/>
    <dgm:cxn modelId="{64245054-BF6B-45A8-B6B4-5E3294B19593}" type="presOf" srcId="{A72F579A-815F-4730-AEB0-052A4E2EADB2}" destId="{11E70583-C9D9-4A1B-9215-04DC48DCBD8D}" srcOrd="0" destOrd="0" presId="urn:microsoft.com/office/officeart/2005/8/layout/gear1"/>
    <dgm:cxn modelId="{05A23107-95A6-48BA-9C15-320B2C8DBD9C}" type="presOf" srcId="{D0115B0F-FDFB-494B-AC0A-E04A5EC234DA}" destId="{A8AE7A62-856E-43C0-A01E-AB2F291FD15A}" srcOrd="2" destOrd="0" presId="urn:microsoft.com/office/officeart/2005/8/layout/gear1"/>
    <dgm:cxn modelId="{38A955D8-3C8B-463D-BA25-2C9E34FDDEBB}" srcId="{F1469E50-24C6-4156-8DAA-6DD0C1079C89}" destId="{B294A45F-A097-47D5-8F55-FC668EB3C982}" srcOrd="1" destOrd="0" parTransId="{ACBA6356-2F80-466D-9121-489D204B80B8}" sibTransId="{881A9571-C437-40E4-90E1-61734033862D}"/>
    <dgm:cxn modelId="{E0F29509-14D9-447A-A12F-C58EB915A87F}" type="presOf" srcId="{D0115B0F-FDFB-494B-AC0A-E04A5EC234DA}" destId="{519C9BB9-1ADD-4304-93EC-C9FE618B8492}" srcOrd="0" destOrd="0" presId="urn:microsoft.com/office/officeart/2005/8/layout/gear1"/>
    <dgm:cxn modelId="{78D93DA3-71DA-4B27-AF7D-4F6F06818383}" type="presOf" srcId="{6B184F14-5261-4D1F-8701-947EAF068BB3}" destId="{2A80456C-D6A1-43C9-80B2-09334D6E033A}" srcOrd="0" destOrd="0" presId="urn:microsoft.com/office/officeart/2005/8/layout/gear1"/>
    <dgm:cxn modelId="{F848FB20-E105-42B8-A2CB-C9B380751AC8}" type="presOf" srcId="{B294A45F-A097-47D5-8F55-FC668EB3C982}" destId="{142EE68D-5808-445A-B73B-CEFF75A2773F}" srcOrd="1" destOrd="0" presId="urn:microsoft.com/office/officeart/2005/8/layout/gear1"/>
    <dgm:cxn modelId="{EBF6C241-6C40-4A2E-84BC-B52B0944EC7E}" type="presOf" srcId="{A72F579A-815F-4730-AEB0-052A4E2EADB2}" destId="{1DC90457-DB2A-4C95-A36F-0563F25B6D53}" srcOrd="1" destOrd="0" presId="urn:microsoft.com/office/officeart/2005/8/layout/gear1"/>
    <dgm:cxn modelId="{D2ECF758-131A-41EE-A789-9D6FDC186481}" srcId="{F1469E50-24C6-4156-8DAA-6DD0C1079C89}" destId="{A72F579A-815F-4730-AEB0-052A4E2EADB2}" srcOrd="2" destOrd="0" parTransId="{8EA6516C-EB3A-4FC0-BB44-265A3652D4BC}" sibTransId="{6B184F14-5261-4D1F-8701-947EAF068BB3}"/>
    <dgm:cxn modelId="{D3CAA15F-809B-449B-B4C7-F52EC4A84ECE}" type="presOf" srcId="{D0115B0F-FDFB-494B-AC0A-E04A5EC234DA}" destId="{491B49C7-064E-438E-A5AF-D06F604607BC}" srcOrd="1" destOrd="0" presId="urn:microsoft.com/office/officeart/2005/8/layout/gear1"/>
    <dgm:cxn modelId="{AD820DF2-DF49-4404-8EB2-21B39A3FB116}" type="presParOf" srcId="{DF72D2A9-E721-47DF-A758-78A445E0F3CE}" destId="{519C9BB9-1ADD-4304-93EC-C9FE618B8492}" srcOrd="0" destOrd="0" presId="urn:microsoft.com/office/officeart/2005/8/layout/gear1"/>
    <dgm:cxn modelId="{5FCC70D7-F25D-4F83-B73B-CC9743E22AA2}" type="presParOf" srcId="{DF72D2A9-E721-47DF-A758-78A445E0F3CE}" destId="{491B49C7-064E-438E-A5AF-D06F604607BC}" srcOrd="1" destOrd="0" presId="urn:microsoft.com/office/officeart/2005/8/layout/gear1"/>
    <dgm:cxn modelId="{99063BC2-9488-46FC-8DF6-8441C24C3965}" type="presParOf" srcId="{DF72D2A9-E721-47DF-A758-78A445E0F3CE}" destId="{A8AE7A62-856E-43C0-A01E-AB2F291FD15A}" srcOrd="2" destOrd="0" presId="urn:microsoft.com/office/officeart/2005/8/layout/gear1"/>
    <dgm:cxn modelId="{A0BC6D19-907A-47D7-A08F-5D179F64EECA}" type="presParOf" srcId="{DF72D2A9-E721-47DF-A758-78A445E0F3CE}" destId="{1CA3202A-9CD1-47F7-9D42-23E46A72BBFC}" srcOrd="3" destOrd="0" presId="urn:microsoft.com/office/officeart/2005/8/layout/gear1"/>
    <dgm:cxn modelId="{A3B8BF3C-AC9A-49CC-B2EF-B4679D8DF0C6}" type="presParOf" srcId="{DF72D2A9-E721-47DF-A758-78A445E0F3CE}" destId="{142EE68D-5808-445A-B73B-CEFF75A2773F}" srcOrd="4" destOrd="0" presId="urn:microsoft.com/office/officeart/2005/8/layout/gear1"/>
    <dgm:cxn modelId="{F5C1E3F4-99F8-4BD4-BD0B-C5FE69FE5223}" type="presParOf" srcId="{DF72D2A9-E721-47DF-A758-78A445E0F3CE}" destId="{706E9A05-70AC-494E-B29F-F414922DE00D}" srcOrd="5" destOrd="0" presId="urn:microsoft.com/office/officeart/2005/8/layout/gear1"/>
    <dgm:cxn modelId="{FCC3D189-BC5D-47B0-92BA-5A107E436E22}" type="presParOf" srcId="{DF72D2A9-E721-47DF-A758-78A445E0F3CE}" destId="{11E70583-C9D9-4A1B-9215-04DC48DCBD8D}" srcOrd="6" destOrd="0" presId="urn:microsoft.com/office/officeart/2005/8/layout/gear1"/>
    <dgm:cxn modelId="{DFFA59B1-FFDD-46BE-8FA1-73C7504494F7}" type="presParOf" srcId="{DF72D2A9-E721-47DF-A758-78A445E0F3CE}" destId="{1DC90457-DB2A-4C95-A36F-0563F25B6D53}" srcOrd="7" destOrd="0" presId="urn:microsoft.com/office/officeart/2005/8/layout/gear1"/>
    <dgm:cxn modelId="{FB52C3EF-7F00-44BF-9DC3-4F3DB8AE4938}" type="presParOf" srcId="{DF72D2A9-E721-47DF-A758-78A445E0F3CE}" destId="{E9EE43DE-00F8-4019-BA85-9AFF0B3069A7}" srcOrd="8" destOrd="0" presId="urn:microsoft.com/office/officeart/2005/8/layout/gear1"/>
    <dgm:cxn modelId="{A0EEF6B1-DF0D-4309-97B7-44A898FB6001}" type="presParOf" srcId="{DF72D2A9-E721-47DF-A758-78A445E0F3CE}" destId="{F86AD8D8-4A96-48C0-A843-3A718641AD56}" srcOrd="9" destOrd="0" presId="urn:microsoft.com/office/officeart/2005/8/layout/gear1"/>
    <dgm:cxn modelId="{2B9DD819-AFC3-413F-B930-1FC87889253A}" type="presParOf" srcId="{DF72D2A9-E721-47DF-A758-78A445E0F3CE}" destId="{1E72715E-7366-4E78-A512-24F37F5D23DC}" srcOrd="10" destOrd="0" presId="urn:microsoft.com/office/officeart/2005/8/layout/gear1"/>
    <dgm:cxn modelId="{E12A6285-B30D-4A0B-9086-69D1D9BB4F11}" type="presParOf" srcId="{DF72D2A9-E721-47DF-A758-78A445E0F3CE}" destId="{BE287C59-37F8-4A31-B5A2-F56A3CB15957}" srcOrd="11" destOrd="0" presId="urn:microsoft.com/office/officeart/2005/8/layout/gear1"/>
    <dgm:cxn modelId="{AE1DDF6A-5091-4106-9D09-6702BC865C7A}" type="presParOf" srcId="{DF72D2A9-E721-47DF-A758-78A445E0F3CE}" destId="{2A80456C-D6A1-43C9-80B2-09334D6E033A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C9BB9-1ADD-4304-93EC-C9FE618B8492}">
      <dsp:nvSpPr>
        <dsp:cNvPr id="0" name=""/>
        <dsp:cNvSpPr/>
      </dsp:nvSpPr>
      <dsp:spPr>
        <a:xfrm>
          <a:off x="2024776" y="2008108"/>
          <a:ext cx="2454354" cy="2454354"/>
        </a:xfrm>
        <a:prstGeom prst="gear9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Step 3 Title</a:t>
          </a:r>
          <a:endParaRPr lang="en-US" sz="2500" kern="1200" dirty="0"/>
        </a:p>
      </dsp:txBody>
      <dsp:txXfrm>
        <a:off x="2518210" y="2583029"/>
        <a:ext cx="1467486" cy="1261588"/>
      </dsp:txXfrm>
    </dsp:sp>
    <dsp:sp modelId="{1CA3202A-9CD1-47F7-9D42-23E46A72BBFC}">
      <dsp:nvSpPr>
        <dsp:cNvPr id="0" name=""/>
        <dsp:cNvSpPr/>
      </dsp:nvSpPr>
      <dsp:spPr>
        <a:xfrm>
          <a:off x="596788" y="1427988"/>
          <a:ext cx="1784985" cy="1784985"/>
        </a:xfrm>
        <a:prstGeom prst="gear6">
          <a:avLst/>
        </a:prstGeom>
        <a:solidFill>
          <a:schemeClr val="accent1">
            <a:shade val="80000"/>
            <a:hueOff val="213834"/>
            <a:satOff val="-21230"/>
            <a:lumOff val="1710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Step 2 Title</a:t>
          </a:r>
          <a:endParaRPr lang="en-US" sz="2500" kern="1200" dirty="0"/>
        </a:p>
      </dsp:txBody>
      <dsp:txXfrm>
        <a:off x="1046163" y="1880079"/>
        <a:ext cx="886235" cy="880803"/>
      </dsp:txXfrm>
    </dsp:sp>
    <dsp:sp modelId="{11E70583-C9D9-4A1B-9215-04DC48DCBD8D}">
      <dsp:nvSpPr>
        <dsp:cNvPr id="0" name=""/>
        <dsp:cNvSpPr/>
      </dsp:nvSpPr>
      <dsp:spPr>
        <a:xfrm rot="20700000">
          <a:off x="1596562" y="196530"/>
          <a:ext cx="1748921" cy="1748921"/>
        </a:xfrm>
        <a:prstGeom prst="gear6">
          <a:avLst/>
        </a:prstGeom>
        <a:solidFill>
          <a:schemeClr val="accent1">
            <a:shade val="80000"/>
            <a:hueOff val="427667"/>
            <a:satOff val="-42460"/>
            <a:lumOff val="342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Step 1 Title</a:t>
          </a:r>
          <a:endParaRPr lang="en-US" sz="2500" kern="1200" dirty="0"/>
        </a:p>
      </dsp:txBody>
      <dsp:txXfrm rot="-20700000">
        <a:off x="1980152" y="580120"/>
        <a:ext cx="981741" cy="981741"/>
      </dsp:txXfrm>
    </dsp:sp>
    <dsp:sp modelId="{1E72715E-7366-4E78-A512-24F37F5D23DC}">
      <dsp:nvSpPr>
        <dsp:cNvPr id="0" name=""/>
        <dsp:cNvSpPr/>
      </dsp:nvSpPr>
      <dsp:spPr>
        <a:xfrm>
          <a:off x="1839004" y="1636070"/>
          <a:ext cx="3141573" cy="3141573"/>
        </a:xfrm>
        <a:prstGeom prst="circularArrow">
          <a:avLst>
            <a:gd name="adj1" fmla="val 4688"/>
            <a:gd name="adj2" fmla="val 299029"/>
            <a:gd name="adj3" fmla="val 2522244"/>
            <a:gd name="adj4" fmla="val 15848245"/>
            <a:gd name="adj5" fmla="val 5469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287C59-37F8-4A31-B5A2-F56A3CB15957}">
      <dsp:nvSpPr>
        <dsp:cNvPr id="0" name=""/>
        <dsp:cNvSpPr/>
      </dsp:nvSpPr>
      <dsp:spPr>
        <a:xfrm>
          <a:off x="280671" y="1031887"/>
          <a:ext cx="2282549" cy="228254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shade val="90000"/>
            <a:hueOff val="213888"/>
            <a:satOff val="-20957"/>
            <a:lumOff val="1610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80456C-D6A1-43C9-80B2-09334D6E033A}">
      <dsp:nvSpPr>
        <dsp:cNvPr id="0" name=""/>
        <dsp:cNvSpPr/>
      </dsp:nvSpPr>
      <dsp:spPr>
        <a:xfrm>
          <a:off x="1192019" y="-187699"/>
          <a:ext cx="2461048" cy="246104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shade val="90000"/>
            <a:hueOff val="427776"/>
            <a:satOff val="-41914"/>
            <a:lumOff val="3220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BCE0C-CD74-4A59-802C-6D2F8C15331A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8501B-77B5-4365-9881-C6E19A3C1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56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FDEA8-CBB8-46CC-9562-028963DBC55A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BD8E7-1312-41F3-99C4-6DA5AF891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084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To </a:t>
            </a:r>
            <a:r>
              <a:rPr lang="en-US"/>
              <a:t>replace </a:t>
            </a:r>
            <a:r>
              <a:rPr lang="en-US" smtClean="0"/>
              <a:t>a picture</a:t>
            </a:r>
            <a:r>
              <a:rPr lang="en-US" dirty="0"/>
              <a:t>, just select and delete it. Then use the Insert Picture icon to replace it with one of your own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D8E7-1312-41F3-99C4-6DA5AF8919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323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44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600200"/>
            <a:ext cx="10515600" cy="224028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54659"/>
            <a:ext cx="105156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813" y="4591761"/>
            <a:ext cx="3125787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813" y="1714500"/>
            <a:ext cx="3125787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101584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57200"/>
            <a:ext cx="1943100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457200"/>
            <a:ext cx="7048500" cy="5719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56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4755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416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920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190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587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997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800600"/>
            <a:ext cx="12192000" cy="2057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115656"/>
            <a:ext cx="11125200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6043123"/>
            <a:ext cx="111252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1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1"/>
          </p:nvPr>
        </p:nvSpPr>
        <p:spPr>
          <a:xfrm>
            <a:off x="408432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/>
          </p:nvPr>
        </p:nvSpPr>
        <p:spPr>
          <a:xfrm>
            <a:off x="816864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745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6037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184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9607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245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514600"/>
            <a:ext cx="105156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5257800"/>
            <a:ext cx="105156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714500"/>
            <a:ext cx="449580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714500"/>
            <a:ext cx="449580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7048" y="1733162"/>
            <a:ext cx="4498848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7048" y="2481943"/>
            <a:ext cx="4498848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33162"/>
            <a:ext cx="4498848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481943"/>
            <a:ext cx="4498848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1812" y="1714498"/>
            <a:ext cx="3506788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0352" y="457200"/>
            <a:ext cx="7242111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51812" y="4590288"/>
            <a:ext cx="3514564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714500"/>
            <a:ext cx="9144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87908" y="6601556"/>
            <a:ext cx="1534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37CC0096-1860-4642-9CD2-0079EA5E7CD1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3999" y="6601556"/>
            <a:ext cx="6491381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94499" y="6601556"/>
            <a:ext cx="7735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207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Title With Pictures layout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7" name="Picture Placeholder 6" descr="Two people lifting weights" title="Sample Fitness Picture"/>
          <p:cNvPicPr>
            <a:picLocks noGrp="1" noChangeAspect="1"/>
          </p:cNvPicPr>
          <p:nvPr>
            <p:ph type="pic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8" name="Picture Placeholder 7" descr="Closeup of Granny Smith apple and tape measure" title="Sample Fitness Picture"/>
          <p:cNvPicPr>
            <a:picLocks noGrp="1" noChangeAspect="1"/>
          </p:cNvPicPr>
          <p:nvPr>
            <p:ph type="pic" idx="1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9" name="Picture Placeholder 8" descr="Man and woman running on indoor track" title="Sample Fitness Picture"/>
          <p:cNvPicPr>
            <a:picLocks noGrp="1" noChangeAspect="1"/>
          </p:cNvPicPr>
          <p:nvPr>
            <p:ph type="pic" idx="1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03468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/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1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2445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 AND CONTENT LAYOUT WITH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Add your first bullet point here</a:t>
            </a:r>
          </a:p>
          <a:p>
            <a:r>
              <a:rPr lang="en-US" smtClean="0"/>
              <a:t>Add your second bullet point here</a:t>
            </a:r>
          </a:p>
          <a:p>
            <a:r>
              <a:rPr lang="en-US" smtClean="0"/>
              <a:t>Add your third bullet point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97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AND CONTENT LAYOUT WITH Chart</a:t>
            </a:r>
            <a:endParaRPr lang="en-US" dirty="0"/>
          </a:p>
        </p:txBody>
      </p:sp>
      <p:graphicFrame>
        <p:nvGraphicFramePr>
          <p:cNvPr id="7" name="Content Placeholder 6" descr="Clustered Column chart" title="Ch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8435165"/>
              </p:ext>
            </p:extLst>
          </p:nvPr>
        </p:nvGraphicFramePr>
        <p:xfrm>
          <a:off x="1524000" y="1714500"/>
          <a:ext cx="9144000" cy="445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1459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content layout with 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First bullet point here</a:t>
            </a:r>
          </a:p>
          <a:p>
            <a:r>
              <a:rPr lang="en-US" dirty="0" smtClean="0"/>
              <a:t>Second bullet point here</a:t>
            </a:r>
          </a:p>
          <a:p>
            <a:r>
              <a:rPr lang="en-US" dirty="0" smtClean="0"/>
              <a:t>Third bullet point here</a:t>
            </a:r>
            <a:endParaRPr lang="en-US" dirty="0"/>
          </a:p>
        </p:txBody>
      </p:sp>
      <p:graphicFrame>
        <p:nvGraphicFramePr>
          <p:cNvPr id="5" name="Content Placeholder 4" descr="Sample table with 3 columns, 4 rows" title="Table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47536656"/>
              </p:ext>
            </p:extLst>
          </p:nvPr>
        </p:nvGraphicFramePr>
        <p:xfrm>
          <a:off x="6172200" y="1714500"/>
          <a:ext cx="4495800" cy="23088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498600"/>
                <a:gridCol w="1498600"/>
                <a:gridCol w="1498600"/>
              </a:tblGrid>
              <a:tr h="57721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Group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Group 2</a:t>
                      </a:r>
                      <a:endParaRPr lang="en-US" dirty="0"/>
                    </a:p>
                  </a:txBody>
                  <a:tcPr anchor="ctr"/>
                </a:tc>
              </a:tr>
              <a:tr h="57721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Class</a:t>
                      </a:r>
                      <a:r>
                        <a:rPr lang="en-US" baseline="0" dirty="0" smtClean="0"/>
                        <a:t>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95</a:t>
                      </a:r>
                      <a:endParaRPr lang="en-US" dirty="0"/>
                    </a:p>
                  </a:txBody>
                  <a:tcPr anchor="ctr"/>
                </a:tc>
              </a:tr>
              <a:tr h="57721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Class 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88</a:t>
                      </a:r>
                      <a:endParaRPr lang="en-US" dirty="0"/>
                    </a:p>
                  </a:txBody>
                  <a:tcPr anchor="ctr"/>
                </a:tc>
              </a:tr>
              <a:tr h="57721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Class 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90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046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content layout with SmartArt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First bullet point here</a:t>
            </a:r>
          </a:p>
          <a:p>
            <a:r>
              <a:rPr lang="en-US" dirty="0" smtClean="0"/>
              <a:t>Second bullet point here</a:t>
            </a:r>
          </a:p>
          <a:p>
            <a:r>
              <a:rPr lang="en-US" dirty="0" smtClean="0"/>
              <a:t>Third bullet point here</a:t>
            </a:r>
            <a:endParaRPr lang="en-US" dirty="0"/>
          </a:p>
        </p:txBody>
      </p:sp>
      <p:graphicFrame>
        <p:nvGraphicFramePr>
          <p:cNvPr id="6" name="Content Placeholder 5" descr="Gear" title="SmartArt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86547429"/>
              </p:ext>
            </p:extLst>
          </p:nvPr>
        </p:nvGraphicFramePr>
        <p:xfrm>
          <a:off x="6172200" y="1714500"/>
          <a:ext cx="4495800" cy="4462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8241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39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24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93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98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alth Fitness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141aba3b8f8cb7f331be6546df69db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8e4ef66d87525153bd8907774ed28f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4B4F121-6FDC-47A9-8795-2E2B2F2AE289}">
  <ds:schemaRefs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www.w3.org/XML/1998/namespac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3D7E995-E739-4C7F-99BF-187901CA0C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1C46F48-CB4B-464C-9299-A2C0B1BF6CE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196</Words>
  <Application>Microsoft Office PowerPoint</Application>
  <PresentationFormat>宽屏</PresentationFormat>
  <Paragraphs>38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Health Fitness 16x9</vt:lpstr>
      <vt:lpstr>Office Theme</vt:lpstr>
      <vt:lpstr>Title With Pictures layout</vt:lpstr>
      <vt:lpstr>TITLE AND CONTENT LAYOUT WITH LIST</vt:lpstr>
      <vt:lpstr>TITLE AND CONTENT LAYOUT WITH Chart</vt:lpstr>
      <vt:lpstr>Two content layout with table</vt:lpstr>
      <vt:lpstr>Two content layout with SmartArt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2012-05-23T03:10:19Z</dcterms:created>
  <dcterms:modified xsi:type="dcterms:W3CDTF">2015-09-10T04:59:49Z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>21565;#Templates 15|23429aea-cf88-4627-a4f4-d1db26527ca3</vt:lpwstr>
  </property>
  <property fmtid="{D5CDD505-2E9C-101B-9397-08002B2CF9AE}" pid="3" name="ContentTypeId">
    <vt:lpwstr>0x0101007C1D5F340F01F94FA2FD29A5E6DC872E</vt:lpwstr>
  </property>
  <property fmtid="{D5CDD505-2E9C-101B-9397-08002B2CF9AE}" pid="4" name="FeatureTags">
    <vt:lpwstr/>
  </property>
  <property fmtid="{D5CDD505-2E9C-101B-9397-08002B2CF9AE}" pid="5" name="LocalizationTags">
    <vt:lpwstr>22519;#Templates_Release15|b1fd5811-3f3d-4639-b3ad-a29d0050f2f8</vt:lpwstr>
  </property>
  <property fmtid="{D5CDD505-2E9C-101B-9397-08002B2CF9AE}" pid="6" name="ScenarioTags">
    <vt:lpwstr/>
  </property>
  <property fmtid="{D5CDD505-2E9C-101B-9397-08002B2CF9AE}" pid="7" name="CampaignTags">
    <vt:lpwstr/>
  </property>
</Properties>
</file>